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9" r:id="rId5"/>
    <p:sldId id="279" r:id="rId6"/>
    <p:sldId id="280" r:id="rId7"/>
    <p:sldId id="278" r:id="rId8"/>
    <p:sldId id="281" r:id="rId9"/>
    <p:sldId id="282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D9E534-C460-4171-A943-AE703815FB81}" v="13" dt="2019-12-23T01:57:20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5149" autoAdjust="0"/>
  </p:normalViewPr>
  <p:slideViewPr>
    <p:cSldViewPr snapToGrid="0">
      <p:cViewPr varScale="1">
        <p:scale>
          <a:sx n="85" d="100"/>
          <a:sy n="85" d="100"/>
        </p:scale>
        <p:origin x="273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Goring" userId="0586317c-842e-496d-ac95-5acea3db23f4" providerId="ADAL" clId="{50D9E534-C460-4171-A943-AE703815FB81}"/>
    <pc:docChg chg="undo redo custSel modMainMaster">
      <pc:chgData name="Richard Goring" userId="0586317c-842e-496d-ac95-5acea3db23f4" providerId="ADAL" clId="{50D9E534-C460-4171-A943-AE703815FB81}" dt="2019-12-23T01:57:20.820" v="19"/>
      <pc:docMkLst>
        <pc:docMk/>
      </pc:docMkLst>
      <pc:sldMasterChg chg="modSp mod modSldLayout">
        <pc:chgData name="Richard Goring" userId="0586317c-842e-496d-ac95-5acea3db23f4" providerId="ADAL" clId="{50D9E534-C460-4171-A943-AE703815FB81}" dt="2019-12-23T01:57:20.820" v="19"/>
        <pc:sldMasterMkLst>
          <pc:docMk/>
          <pc:sldMasterMk cId="965960345" sldId="2147483648"/>
        </pc:sldMasterMkLst>
        <pc:spChg chg="mod">
          <ac:chgData name="Richard Goring" userId="0586317c-842e-496d-ac95-5acea3db23f4" providerId="ADAL" clId="{50D9E534-C460-4171-A943-AE703815FB81}" dt="2019-12-23T01:55:58.259" v="2" actId="1076"/>
          <ac:spMkLst>
            <pc:docMk/>
            <pc:sldMasterMk cId="965960345" sldId="2147483648"/>
            <ac:spMk id="12" creationId="{8C8B5D35-EAB8-4D90-BE05-B5E4927E4431}"/>
          </ac:spMkLst>
        </pc:spChg>
        <pc:sldLayoutChg chg="modSp mod">
          <pc:chgData name="Richard Goring" userId="0586317c-842e-496d-ac95-5acea3db23f4" providerId="ADAL" clId="{50D9E534-C460-4171-A943-AE703815FB81}" dt="2019-12-23T01:57:20.820" v="19"/>
          <pc:sldLayoutMkLst>
            <pc:docMk/>
            <pc:sldMasterMk cId="965960345" sldId="2147483648"/>
            <pc:sldLayoutMk cId="2108732186" sldId="2147483651"/>
          </pc:sldLayoutMkLst>
          <pc:spChg chg="mod">
            <ac:chgData name="Richard Goring" userId="0586317c-842e-496d-ac95-5acea3db23f4" providerId="ADAL" clId="{50D9E534-C460-4171-A943-AE703815FB81}" dt="2019-12-23T01:57:20.820" v="19"/>
            <ac:spMkLst>
              <pc:docMk/>
              <pc:sldMasterMk cId="965960345" sldId="2147483648"/>
              <pc:sldLayoutMk cId="2108732186" sldId="2147483651"/>
              <ac:spMk id="8" creationId="{02E8E6A2-C2BF-49BD-961E-E78988E17C32}"/>
            </ac:spMkLst>
          </pc:spChg>
          <pc:picChg chg="mod">
            <ac:chgData name="Richard Goring" userId="0586317c-842e-496d-ac95-5acea3db23f4" providerId="ADAL" clId="{50D9E534-C460-4171-A943-AE703815FB81}" dt="2019-12-23T01:57:18.705" v="17" actId="14826"/>
            <ac:picMkLst>
              <pc:docMk/>
              <pc:sldMasterMk cId="965960345" sldId="2147483648"/>
              <pc:sldLayoutMk cId="2108732186" sldId="2147483651"/>
              <ac:picMk id="7" creationId="{C0A33172-1507-4B55-8CE7-DD19B47FDCBA}"/>
            </ac:picMkLst>
          </pc:picChg>
        </pc:sldLayoutChg>
        <pc:sldLayoutChg chg="modSp">
          <pc:chgData name="Richard Goring" userId="0586317c-842e-496d-ac95-5acea3db23f4" providerId="ADAL" clId="{50D9E534-C460-4171-A943-AE703815FB81}" dt="2019-12-23T01:56:17.147" v="3" actId="14826"/>
          <pc:sldLayoutMkLst>
            <pc:docMk/>
            <pc:sldMasterMk cId="965960345" sldId="2147483648"/>
            <pc:sldLayoutMk cId="2160805014" sldId="2147483660"/>
          </pc:sldLayoutMkLst>
          <pc:picChg chg="mod">
            <ac:chgData name="Richard Goring" userId="0586317c-842e-496d-ac95-5acea3db23f4" providerId="ADAL" clId="{50D9E534-C460-4171-A943-AE703815FB81}" dt="2019-12-23T01:56:17.147" v="3" actId="14826"/>
            <ac:picMkLst>
              <pc:docMk/>
              <pc:sldMasterMk cId="965960345" sldId="2147483648"/>
              <pc:sldLayoutMk cId="2160805014" sldId="2147483660"/>
              <ac:picMk id="7" creationId="{D4742C0C-9A45-4818-BADC-044DC38353E8}"/>
            </ac:picMkLst>
          </pc:picChg>
        </pc:sldLayoutChg>
        <pc:sldLayoutChg chg="modSp">
          <pc:chgData name="Richard Goring" userId="0586317c-842e-496d-ac95-5acea3db23f4" providerId="ADAL" clId="{50D9E534-C460-4171-A943-AE703815FB81}" dt="2019-12-23T01:56:24.968" v="4" actId="14826"/>
          <pc:sldLayoutMkLst>
            <pc:docMk/>
            <pc:sldMasterMk cId="965960345" sldId="2147483648"/>
            <pc:sldLayoutMk cId="4093128639" sldId="2147483661"/>
          </pc:sldLayoutMkLst>
          <pc:picChg chg="mod">
            <ac:chgData name="Richard Goring" userId="0586317c-842e-496d-ac95-5acea3db23f4" providerId="ADAL" clId="{50D9E534-C460-4171-A943-AE703815FB81}" dt="2019-12-23T01:56:24.968" v="4" actId="14826"/>
            <ac:picMkLst>
              <pc:docMk/>
              <pc:sldMasterMk cId="965960345" sldId="2147483648"/>
              <pc:sldLayoutMk cId="4093128639" sldId="2147483661"/>
              <ac:picMk id="8" creationId="{4258CBC1-3651-4113-83A6-FB9B4C3EAE43}"/>
            </ac:picMkLst>
          </pc:picChg>
        </pc:sldLayoutChg>
        <pc:sldLayoutChg chg="modSp">
          <pc:chgData name="Richard Goring" userId="0586317c-842e-496d-ac95-5acea3db23f4" providerId="ADAL" clId="{50D9E534-C460-4171-A943-AE703815FB81}" dt="2019-12-23T01:56:30.896" v="5" actId="14826"/>
          <pc:sldLayoutMkLst>
            <pc:docMk/>
            <pc:sldMasterMk cId="965960345" sldId="2147483648"/>
            <pc:sldLayoutMk cId="3481995858" sldId="2147483662"/>
          </pc:sldLayoutMkLst>
          <pc:picChg chg="mod">
            <ac:chgData name="Richard Goring" userId="0586317c-842e-496d-ac95-5acea3db23f4" providerId="ADAL" clId="{50D9E534-C460-4171-A943-AE703815FB81}" dt="2019-12-23T01:56:30.896" v="5" actId="14826"/>
            <ac:picMkLst>
              <pc:docMk/>
              <pc:sldMasterMk cId="965960345" sldId="2147483648"/>
              <pc:sldLayoutMk cId="3481995858" sldId="2147483662"/>
              <ac:picMk id="9" creationId="{3369FF58-913D-4895-B77F-09A01CCD5249}"/>
            </ac:picMkLst>
          </pc:picChg>
        </pc:sldLayoutChg>
        <pc:sldLayoutChg chg="modSp mod">
          <pc:chgData name="Richard Goring" userId="0586317c-842e-496d-ac95-5acea3db23f4" providerId="ADAL" clId="{50D9E534-C460-4171-A943-AE703815FB81}" dt="2019-12-23T01:56:59.559" v="15" actId="688"/>
          <pc:sldLayoutMkLst>
            <pc:docMk/>
            <pc:sldMasterMk cId="965960345" sldId="2147483648"/>
            <pc:sldLayoutMk cId="3158334661" sldId="2147483663"/>
          </pc:sldLayoutMkLst>
          <pc:picChg chg="mod">
            <ac:chgData name="Richard Goring" userId="0586317c-842e-496d-ac95-5acea3db23f4" providerId="ADAL" clId="{50D9E534-C460-4171-A943-AE703815FB81}" dt="2019-12-23T01:56:59.559" v="15" actId="688"/>
            <ac:picMkLst>
              <pc:docMk/>
              <pc:sldMasterMk cId="965960345" sldId="2147483648"/>
              <pc:sldLayoutMk cId="3158334661" sldId="2147483663"/>
              <ac:picMk id="8" creationId="{B64FCF3A-B08D-4725-853D-B74D930894B4}"/>
            </ac:picMkLst>
          </pc:picChg>
        </pc:sldLayoutChg>
        <pc:sldLayoutChg chg="modSp">
          <pc:chgData name="Richard Goring" userId="0586317c-842e-496d-ac95-5acea3db23f4" providerId="ADAL" clId="{50D9E534-C460-4171-A943-AE703815FB81}" dt="2019-12-23T01:57:07.399" v="16" actId="14826"/>
          <pc:sldLayoutMkLst>
            <pc:docMk/>
            <pc:sldMasterMk cId="965960345" sldId="2147483648"/>
            <pc:sldLayoutMk cId="3365542722" sldId="2147483664"/>
          </pc:sldLayoutMkLst>
          <pc:picChg chg="mod">
            <ac:chgData name="Richard Goring" userId="0586317c-842e-496d-ac95-5acea3db23f4" providerId="ADAL" clId="{50D9E534-C460-4171-A943-AE703815FB81}" dt="2019-12-23T01:57:07.399" v="16" actId="14826"/>
            <ac:picMkLst>
              <pc:docMk/>
              <pc:sldMasterMk cId="965960345" sldId="2147483648"/>
              <pc:sldLayoutMk cId="3365542722" sldId="2147483664"/>
              <ac:picMk id="9" creationId="{D2BAF84B-D437-48FA-95E5-4C0CD4027D6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77CDA-A108-4A9C-80FB-79F05DBA4EF1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99FB5-0055-4882-AE8D-A0170D1F6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3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ghtcarbon.com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brightcarbon.com/blog/create-editable-powerpoint-maps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PowerPoint Maps Toolkit</a:t>
            </a:r>
          </a:p>
          <a:p>
            <a:pPr algn="l"/>
            <a:r>
              <a:rPr lang="en-US" sz="1200" dirty="0">
                <a:solidFill>
                  <a:schemeClr val="accent6"/>
                </a:solidFill>
              </a:rPr>
              <a:t>This PowerPoint maps toolkit has been provided by </a:t>
            </a:r>
            <a:r>
              <a:rPr lang="en-US" sz="1200" b="1" dirty="0">
                <a:solidFill>
                  <a:schemeClr val="accent6"/>
                </a:solidFill>
              </a:rPr>
              <a:t>BrightCarbon</a:t>
            </a:r>
            <a:r>
              <a:rPr lang="en-US" sz="1200" dirty="0">
                <a:solidFill>
                  <a:schemeClr val="accent6"/>
                </a:solidFill>
              </a:rPr>
              <a:t>, leaders in effective visual sales, marketing, HR, and training presentations, and engaging eLearning.</a:t>
            </a:r>
          </a:p>
          <a:p>
            <a:pPr algn="l"/>
            <a:r>
              <a:rPr lang="en-US" sz="1200" dirty="0">
                <a:solidFill>
                  <a:schemeClr val="accent6"/>
                </a:solidFill>
              </a:rPr>
              <a:t>Each element is designed to work within new or existing PowerPoint presentations. You can use whole slides, or copy and paste individual elements into your existing presentations. The </a:t>
            </a:r>
            <a:r>
              <a:rPr lang="en-US" sz="1200" dirty="0" err="1">
                <a:solidFill>
                  <a:schemeClr val="accent6"/>
                </a:solidFill>
              </a:rPr>
              <a:t>colours</a:t>
            </a:r>
            <a:r>
              <a:rPr lang="en-US" sz="1200" dirty="0">
                <a:solidFill>
                  <a:schemeClr val="accent6"/>
                </a:solidFill>
              </a:rPr>
              <a:t> will change automatically to match your existing PowerPoint template. </a:t>
            </a:r>
          </a:p>
          <a:p>
            <a:pPr algn="l"/>
            <a:r>
              <a:rPr lang="en-US" sz="1200" dirty="0">
                <a:solidFill>
                  <a:schemeClr val="accent6"/>
                </a:solidFill>
              </a:rPr>
              <a:t>On individual states or countries map, each country is a separate object. Each object is named, which you can find in the Selection Pane (Home tab &gt; Arrange &gt;Selection Pane).</a:t>
            </a:r>
          </a:p>
          <a:p>
            <a:pPr algn="l"/>
            <a:r>
              <a:rPr lang="en-US" sz="1200" dirty="0">
                <a:solidFill>
                  <a:schemeClr val="accent6"/>
                </a:solidFill>
              </a:rPr>
              <a:t>For more information on how to use this toolkit or how BrightCarbon can help you, please visit </a:t>
            </a:r>
            <a:r>
              <a:rPr lang="en-US" sz="1200" dirty="0">
                <a:solidFill>
                  <a:schemeClr val="accent6"/>
                </a:solidFill>
                <a:hlinkClick r:id="rId3"/>
              </a:rPr>
              <a:t>www.brightcarbon.com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</a:p>
          <a:p>
            <a:pPr algn="l"/>
            <a:r>
              <a:rPr lang="en-US" sz="1200" dirty="0">
                <a:solidFill>
                  <a:schemeClr val="accent6"/>
                </a:solidFill>
              </a:rPr>
              <a:t>Check out a ‘how to’ tutorial on using maps in PowerPoint on the </a:t>
            </a:r>
            <a:r>
              <a:rPr lang="en-US" sz="1200" dirty="0">
                <a:solidFill>
                  <a:schemeClr val="accent6"/>
                </a:solidFill>
                <a:hlinkClick r:id="rId4"/>
              </a:rPr>
              <a:t>BrightCarbon blog</a:t>
            </a:r>
            <a:r>
              <a:rPr lang="en-US" sz="1200" dirty="0">
                <a:solidFill>
                  <a:schemeClr val="accent6"/>
                </a:solidFill>
              </a:rPr>
              <a:t> - </a:t>
            </a:r>
            <a:r>
              <a:rPr lang="en-US" dirty="0"/>
              <a:t>https://www.brightcarbon.com/blog/create-editable-powerpoint-maps/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9A7B-5249-432F-9154-B098F2A1AC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36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World Map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slide contains</a:t>
            </a:r>
            <a:r>
              <a:rPr lang="en-GB" baseline="0" dirty="0"/>
              <a:t> a map of the world and a highlight point. You can re-size and re-colour it using standard PowerPoint functions and formatting options. The highlight points can be removed, moved or duplicated to highlight specific areas on the map.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9A7B-5249-432F-9154-B098F2A1AC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0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World </a:t>
            </a:r>
            <a:r>
              <a:rPr lang="en-GB" b="1" baseline="0" dirty="0"/>
              <a:t>Countries </a:t>
            </a:r>
            <a:r>
              <a:rPr lang="en-GB" b="1" dirty="0"/>
              <a:t>Map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slide contains</a:t>
            </a:r>
            <a:r>
              <a:rPr lang="en-GB" baseline="0" dirty="0"/>
              <a:t> a map of the world. The world map is comprised of individual countries. The map is grouped, but ungrouping will allow you to select specific countries as required. You can re-size and re-colour any element of the map using standard PowerPoint functions and formatting options.</a:t>
            </a:r>
            <a:endParaRPr lang="en-GB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9A7B-5249-432F-9154-B098F2A1AC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4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US Map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slide contains</a:t>
            </a:r>
            <a:r>
              <a:rPr lang="en-GB" baseline="0" dirty="0"/>
              <a:t> a map of the US and a highlight point. You can re-size and re-colour it using standard PowerPoint functions and formatting options. The highlight points can be removed, moved or duplicated to highlight specific areas on the map.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9A7B-5249-432F-9154-B098F2A1AC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32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US States Map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slide contains</a:t>
            </a:r>
            <a:r>
              <a:rPr lang="en-GB" baseline="0" dirty="0"/>
              <a:t> a map of the US. The map is comprised of individual states. The map is grouped, but ungrouping will allow you to select specific states as required. You can re-size and re-colour any element of the map using standard PowerPoint functions and formatting options.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9A7B-5249-432F-9154-B098F2A1AC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28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UK Map</a:t>
            </a:r>
          </a:p>
          <a:p>
            <a:r>
              <a:rPr lang="en-GB" dirty="0"/>
              <a:t>This slide contains</a:t>
            </a:r>
            <a:r>
              <a:rPr lang="en-GB" baseline="0" dirty="0"/>
              <a:t> a map of the UK and a highlight point. You can re-size and re-colour it using standard PowerPoint functions and formatting options. The highlight points can be removed, moved or duplicated to highlight specific areas on the map.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9A7B-5249-432F-9154-B098F2A1AC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04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CF402D2-1EA7-4DAE-817E-5654586EF993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26000">
                <a:schemeClr val="accent1"/>
              </a:gs>
              <a:gs pos="8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051050" y="1162050"/>
            <a:ext cx="8089900" cy="2790825"/>
          </a:xfrm>
        </p:spPr>
        <p:txBody>
          <a:bodyPr anchor="b">
            <a:normAutofit/>
          </a:bodyPr>
          <a:lstStyle>
            <a:lvl1pPr algn="ctr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051050" y="4067175"/>
            <a:ext cx="8089900" cy="10477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01/10/20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A33172-1507-4B55-8CE7-DD19B47FDC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E8E6A2-C2BF-49BD-961E-E78988E17C32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accent3">
                  <a:lumMod val="60000"/>
                  <a:lumOff val="40000"/>
                  <a:alpha val="50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3">
                  <a:lumMod val="60000"/>
                  <a:lumOff val="40000"/>
                  <a:alpha val="28000"/>
                </a:schemeClr>
              </a:gs>
            </a:gsLst>
            <a:lin ang="20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2324100"/>
            <a:ext cx="6038851" cy="2209801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5524" y="4648201"/>
            <a:ext cx="6038851" cy="104774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694381"/>
            <a:ext cx="5702300" cy="58847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694381"/>
            <a:ext cx="5700713" cy="58847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05076"/>
            <a:ext cx="10275336" cy="49088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689907"/>
            <a:ext cx="5680075" cy="93886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743075"/>
            <a:ext cx="5680075" cy="48339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689907"/>
            <a:ext cx="5702300" cy="93886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43075"/>
            <a:ext cx="5702300" cy="48339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581025"/>
            <a:ext cx="3744912" cy="162877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581025"/>
            <a:ext cx="7650162" cy="59959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324100"/>
            <a:ext cx="3744912" cy="42529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581026"/>
            <a:ext cx="3746500" cy="162877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581026"/>
            <a:ext cx="7651749" cy="59959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324100"/>
            <a:ext cx="3746500" cy="42529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466726"/>
            <a:ext cx="1649412" cy="611028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466726"/>
            <a:ext cx="9694862" cy="611028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01/10/20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8B5D35-EAB8-4D90-BE05-B5E4927E44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23000">
                <a:schemeClr val="bg1"/>
              </a:gs>
              <a:gs pos="83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05076"/>
            <a:ext cx="10275336" cy="490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694380"/>
            <a:ext cx="11536363" cy="5696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579085"/>
            <a:ext cx="2743200" cy="278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t>01/10/20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9086"/>
            <a:ext cx="4114800" cy="278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0663" y="6579086"/>
            <a:ext cx="2743200" cy="278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all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646" userDrawn="1">
          <p15:clr>
            <a:srgbClr val="F26B43"/>
          </p15:clr>
        </p15:guide>
        <p15:guide id="5" pos="1220" userDrawn="1">
          <p15:clr>
            <a:srgbClr val="F26B43"/>
          </p15:clr>
        </p15:guide>
        <p15:guide id="6" pos="1292" userDrawn="1">
          <p15:clr>
            <a:srgbClr val="F26B43"/>
          </p15:clr>
        </p15:guide>
        <p15:guide id="7" pos="1866" userDrawn="1">
          <p15:clr>
            <a:srgbClr val="F26B43"/>
          </p15:clr>
        </p15:guide>
        <p15:guide id="8" pos="1938" userDrawn="1">
          <p15:clr>
            <a:srgbClr val="F26B43"/>
          </p15:clr>
        </p15:guide>
        <p15:guide id="9" pos="2512" userDrawn="1">
          <p15:clr>
            <a:srgbClr val="F26B43"/>
          </p15:clr>
        </p15:guide>
        <p15:guide id="10" pos="2584" userDrawn="1">
          <p15:clr>
            <a:srgbClr val="F26B43"/>
          </p15:clr>
        </p15:guide>
        <p15:guide id="11" pos="3158" userDrawn="1">
          <p15:clr>
            <a:srgbClr val="F26B43"/>
          </p15:clr>
        </p15:guide>
        <p15:guide id="12" pos="3230" userDrawn="1">
          <p15:clr>
            <a:srgbClr val="F26B43"/>
          </p15:clr>
        </p15:guide>
        <p15:guide id="13" pos="3804" userDrawn="1">
          <p15:clr>
            <a:srgbClr val="F26B43"/>
          </p15:clr>
        </p15:guide>
        <p15:guide id="14" pos="3876" userDrawn="1">
          <p15:clr>
            <a:srgbClr val="F26B43"/>
          </p15:clr>
        </p15:guide>
        <p15:guide id="15" pos="4450" userDrawn="1">
          <p15:clr>
            <a:srgbClr val="F26B43"/>
          </p15:clr>
        </p15:guide>
        <p15:guide id="16" pos="4522" userDrawn="1">
          <p15:clr>
            <a:srgbClr val="F26B43"/>
          </p15:clr>
        </p15:guide>
        <p15:guide id="17" pos="5096" userDrawn="1">
          <p15:clr>
            <a:srgbClr val="F26B43"/>
          </p15:clr>
        </p15:guide>
        <p15:guide id="18" pos="5168" userDrawn="1">
          <p15:clr>
            <a:srgbClr val="F26B43"/>
          </p15:clr>
        </p15:guide>
        <p15:guide id="19" pos="5742" userDrawn="1">
          <p15:clr>
            <a:srgbClr val="F26B43"/>
          </p15:clr>
        </p15:guide>
        <p15:guide id="20" pos="5814" userDrawn="1">
          <p15:clr>
            <a:srgbClr val="F26B43"/>
          </p15:clr>
        </p15:guide>
        <p15:guide id="21" pos="6388" userDrawn="1">
          <p15:clr>
            <a:srgbClr val="F26B43"/>
          </p15:clr>
        </p15:guide>
        <p15:guide id="22" pos="6460" userDrawn="1">
          <p15:clr>
            <a:srgbClr val="F26B43"/>
          </p15:clr>
        </p15:guide>
        <p15:guide id="23" pos="7034" userDrawn="1">
          <p15:clr>
            <a:srgbClr val="F26B43"/>
          </p15:clr>
        </p15:guide>
        <p15:guide id="24" pos="7106" userDrawn="1">
          <p15:clr>
            <a:srgbClr val="F26B43"/>
          </p15:clr>
        </p15:guide>
        <p15:guide id="25" orient="horz" userDrawn="1">
          <p15:clr>
            <a:srgbClr val="F26B43"/>
          </p15:clr>
        </p15:guide>
        <p15:guide id="26" orient="horz" pos="4320" userDrawn="1">
          <p15:clr>
            <a:srgbClr val="F26B43"/>
          </p15:clr>
        </p15:guide>
        <p15:guide id="27" orient="horz" pos="294" userDrawn="1">
          <p15:clr>
            <a:srgbClr val="F26B43"/>
          </p15:clr>
        </p15:guide>
        <p15:guide id="28" orient="horz" pos="366" userDrawn="1">
          <p15:clr>
            <a:srgbClr val="F26B43"/>
          </p15:clr>
        </p15:guide>
        <p15:guide id="29" orient="horz" pos="660" userDrawn="1">
          <p15:clr>
            <a:srgbClr val="F26B43"/>
          </p15:clr>
        </p15:guide>
        <p15:guide id="30" orient="horz" pos="732" userDrawn="1">
          <p15:clr>
            <a:srgbClr val="F26B43"/>
          </p15:clr>
        </p15:guide>
        <p15:guide id="31" orient="horz" pos="1026" userDrawn="1">
          <p15:clr>
            <a:srgbClr val="F26B43"/>
          </p15:clr>
        </p15:guide>
        <p15:guide id="32" orient="horz" pos="1098" userDrawn="1">
          <p15:clr>
            <a:srgbClr val="F26B43"/>
          </p15:clr>
        </p15:guide>
        <p15:guide id="33" orient="horz" pos="1392" userDrawn="1">
          <p15:clr>
            <a:srgbClr val="F26B43"/>
          </p15:clr>
        </p15:guide>
        <p15:guide id="34" orient="horz" pos="1464" userDrawn="1">
          <p15:clr>
            <a:srgbClr val="F26B43"/>
          </p15:clr>
        </p15:guide>
        <p15:guide id="35" orient="horz" pos="1758" userDrawn="1">
          <p15:clr>
            <a:srgbClr val="F26B43"/>
          </p15:clr>
        </p15:guide>
        <p15:guide id="36" orient="horz" pos="1830" userDrawn="1">
          <p15:clr>
            <a:srgbClr val="F26B43"/>
          </p15:clr>
        </p15:guide>
        <p15:guide id="37" orient="horz" pos="2124" userDrawn="1">
          <p15:clr>
            <a:srgbClr val="F26B43"/>
          </p15:clr>
        </p15:guide>
        <p15:guide id="38" orient="horz" pos="2196" userDrawn="1">
          <p15:clr>
            <a:srgbClr val="F26B43"/>
          </p15:clr>
        </p15:guide>
        <p15:guide id="39" orient="horz" pos="2490" userDrawn="1">
          <p15:clr>
            <a:srgbClr val="F26B43"/>
          </p15:clr>
        </p15:guide>
        <p15:guide id="40" orient="horz" pos="2562" userDrawn="1">
          <p15:clr>
            <a:srgbClr val="F26B43"/>
          </p15:clr>
        </p15:guide>
        <p15:guide id="41" orient="horz" pos="2856" userDrawn="1">
          <p15:clr>
            <a:srgbClr val="F26B43"/>
          </p15:clr>
        </p15:guide>
        <p15:guide id="42" orient="horz" pos="2928" userDrawn="1">
          <p15:clr>
            <a:srgbClr val="F26B43"/>
          </p15:clr>
        </p15:guide>
        <p15:guide id="43" orient="horz" pos="3222" userDrawn="1">
          <p15:clr>
            <a:srgbClr val="F26B43"/>
          </p15:clr>
        </p15:guide>
        <p15:guide id="44" orient="horz" pos="3294" userDrawn="1">
          <p15:clr>
            <a:srgbClr val="F26B43"/>
          </p15:clr>
        </p15:guide>
        <p15:guide id="45" orient="horz" pos="3588" userDrawn="1">
          <p15:clr>
            <a:srgbClr val="F26B43"/>
          </p15:clr>
        </p15:guide>
        <p15:guide id="46" orient="horz" pos="3660" userDrawn="1">
          <p15:clr>
            <a:srgbClr val="F26B43"/>
          </p15:clr>
        </p15:guide>
        <p15:guide id="47" orient="horz" pos="3954" userDrawn="1">
          <p15:clr>
            <a:srgbClr val="F26B43"/>
          </p15:clr>
        </p15:guide>
        <p15:guide id="48" orient="horz" pos="4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ghtcarbo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rightcarbon.com/blog/create-editable-powerpoint-maps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5156200" y="1683397"/>
            <a:ext cx="5021263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5295900" y="2407297"/>
            <a:ext cx="160020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295900" y="935593"/>
            <a:ext cx="160020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050FD12-B694-4737-AD25-9A1A48700625}"/>
              </a:ext>
            </a:extLst>
          </p:cNvPr>
          <p:cNvSpPr/>
          <p:nvPr/>
        </p:nvSpPr>
        <p:spPr>
          <a:xfrm>
            <a:off x="3176771" y="1317502"/>
            <a:ext cx="58384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PowerPoint Maps Toolkit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406316-2087-41B6-8068-D56DD38D9DAD}"/>
              </a:ext>
            </a:extLst>
          </p:cNvPr>
          <p:cNvSpPr/>
          <p:nvPr/>
        </p:nvSpPr>
        <p:spPr>
          <a:xfrm>
            <a:off x="1025525" y="2908300"/>
            <a:ext cx="101409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</a:rPr>
              <a:t>This PowerPoint maps toolkit has been provided by </a:t>
            </a:r>
            <a:r>
              <a:rPr lang="en-US" b="1" dirty="0">
                <a:solidFill>
                  <a:schemeClr val="accent6"/>
                </a:solidFill>
              </a:rPr>
              <a:t>BrightCarbon</a:t>
            </a:r>
            <a:r>
              <a:rPr lang="en-US" dirty="0">
                <a:solidFill>
                  <a:schemeClr val="accent6"/>
                </a:solidFill>
              </a:rPr>
              <a:t>, leaders in effective visual sales, marketing, HR, and training presentations, and engaging eLearning.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</a:rPr>
              <a:t>Each element is designed to work within new or existing PowerPoint presentations. You can use whole slides, or copy and paste individual elements into your existing presentations. The </a:t>
            </a:r>
            <a:r>
              <a:rPr lang="en-US" dirty="0" err="1">
                <a:solidFill>
                  <a:schemeClr val="accent6"/>
                </a:solidFill>
              </a:rPr>
              <a:t>colours</a:t>
            </a:r>
            <a:r>
              <a:rPr lang="en-US" dirty="0">
                <a:solidFill>
                  <a:schemeClr val="accent6"/>
                </a:solidFill>
              </a:rPr>
              <a:t> will change automatically to match your existing PowerPoint template.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</a:rPr>
              <a:t>On individual states or countries map, each country is a separate object. Each object is named, which you can find in the Selection Pane (Home tab &gt; Arrange &gt;Selection Pane).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</a:rPr>
              <a:t>For more information on how to use this toolkit or how BrightCarbon can help you, please visit </a:t>
            </a:r>
            <a:r>
              <a:rPr lang="en-US" dirty="0">
                <a:solidFill>
                  <a:schemeClr val="accent6"/>
                </a:solidFill>
                <a:hlinkClick r:id="rId3"/>
              </a:rPr>
              <a:t>www.brightcarbon.com</a:t>
            </a:r>
            <a:r>
              <a:rPr lang="en-US" dirty="0">
                <a:solidFill>
                  <a:schemeClr val="accent6"/>
                </a:solidFill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</a:rPr>
              <a:t>Check out a ‘how to’ tutorial on using maps in PowerPoint on the </a:t>
            </a:r>
            <a:r>
              <a:rPr lang="en-US" dirty="0">
                <a:solidFill>
                  <a:schemeClr val="accent6"/>
                </a:solidFill>
                <a:hlinkClick r:id="rId4"/>
              </a:rPr>
              <a:t>BrightCarbon blog</a:t>
            </a:r>
            <a:r>
              <a:rPr lang="en-US" dirty="0">
                <a:solidFill>
                  <a:schemeClr val="accent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794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E4C6-30A9-409D-8F0E-F821A2B7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MAP</a:t>
            </a:r>
          </a:p>
        </p:txBody>
      </p:sp>
      <p:sp>
        <p:nvSpPr>
          <p:cNvPr id="3" name="World Map">
            <a:extLst>
              <a:ext uri="{FF2B5EF4-FFF2-40B4-BE49-F238E27FC236}">
                <a16:creationId xmlns:a16="http://schemas.microsoft.com/office/drawing/2014/main" id="{60001EC8-34C8-4182-891D-D72153C2A496}"/>
              </a:ext>
            </a:extLst>
          </p:cNvPr>
          <p:cNvSpPr>
            <a:spLocks noEditPoints="1"/>
          </p:cNvSpPr>
          <p:nvPr/>
        </p:nvSpPr>
        <p:spPr bwMode="auto">
          <a:xfrm>
            <a:off x="797651" y="1065040"/>
            <a:ext cx="10596698" cy="5063822"/>
          </a:xfrm>
          <a:custGeom>
            <a:avLst/>
            <a:gdLst>
              <a:gd name="T0" fmla="*/ 1675 w 3802"/>
              <a:gd name="T1" fmla="*/ 379 h 1818"/>
              <a:gd name="T2" fmla="*/ 1882 w 3802"/>
              <a:gd name="T3" fmla="*/ 30 h 1818"/>
              <a:gd name="T4" fmla="*/ 1653 w 3802"/>
              <a:gd name="T5" fmla="*/ 281 h 1818"/>
              <a:gd name="T6" fmla="*/ 362 w 3802"/>
              <a:gd name="T7" fmla="*/ 356 h 1818"/>
              <a:gd name="T8" fmla="*/ 1007 w 3802"/>
              <a:gd name="T9" fmla="*/ 982 h 1818"/>
              <a:gd name="T10" fmla="*/ 546 w 3802"/>
              <a:gd name="T11" fmla="*/ 753 h 1818"/>
              <a:gd name="T12" fmla="*/ 854 w 3802"/>
              <a:gd name="T13" fmla="*/ 529 h 1818"/>
              <a:gd name="T14" fmla="*/ 1128 w 3802"/>
              <a:gd name="T15" fmla="*/ 337 h 1818"/>
              <a:gd name="T16" fmla="*/ 801 w 3802"/>
              <a:gd name="T17" fmla="*/ 271 h 1818"/>
              <a:gd name="T18" fmla="*/ 874 w 3802"/>
              <a:gd name="T19" fmla="*/ 168 h 1818"/>
              <a:gd name="T20" fmla="*/ 208 w 3802"/>
              <a:gd name="T21" fmla="*/ 191 h 1818"/>
              <a:gd name="T22" fmla="*/ 335 w 3802"/>
              <a:gd name="T23" fmla="*/ 255 h 1818"/>
              <a:gd name="T24" fmla="*/ 327 w 3802"/>
              <a:gd name="T25" fmla="*/ 559 h 1818"/>
              <a:gd name="T26" fmla="*/ 721 w 3802"/>
              <a:gd name="T27" fmla="*/ 958 h 1818"/>
              <a:gd name="T28" fmla="*/ 920 w 3802"/>
              <a:gd name="T29" fmla="*/ 1709 h 1818"/>
              <a:gd name="T30" fmla="*/ 1134 w 3802"/>
              <a:gd name="T31" fmla="*/ 1454 h 1818"/>
              <a:gd name="T32" fmla="*/ 728 w 3802"/>
              <a:gd name="T33" fmla="*/ 425 h 1818"/>
              <a:gd name="T34" fmla="*/ 590 w 3802"/>
              <a:gd name="T35" fmla="*/ 256 h 1818"/>
              <a:gd name="T36" fmla="*/ 903 w 3802"/>
              <a:gd name="T37" fmla="*/ 1650 h 1818"/>
              <a:gd name="T38" fmla="*/ 136 w 3802"/>
              <a:gd name="T39" fmla="*/ 217 h 1818"/>
              <a:gd name="T40" fmla="*/ 1171 w 3802"/>
              <a:gd name="T41" fmla="*/ 7 h 1818"/>
              <a:gd name="T42" fmla="*/ 1035 w 3802"/>
              <a:gd name="T43" fmla="*/ 1814 h 1818"/>
              <a:gd name="T44" fmla="*/ 1138 w 3802"/>
              <a:gd name="T45" fmla="*/ 159 h 1818"/>
              <a:gd name="T46" fmla="*/ 1032 w 3802"/>
              <a:gd name="T47" fmla="*/ 191 h 1818"/>
              <a:gd name="T48" fmla="*/ 1116 w 3802"/>
              <a:gd name="T49" fmla="*/ 413 h 1818"/>
              <a:gd name="T50" fmla="*/ 798 w 3802"/>
              <a:gd name="T51" fmla="*/ 108 h 1818"/>
              <a:gd name="T52" fmla="*/ 1000 w 3802"/>
              <a:gd name="T53" fmla="*/ 29 h 1818"/>
              <a:gd name="T54" fmla="*/ 3012 w 3802"/>
              <a:gd name="T55" fmla="*/ 800 h 1818"/>
              <a:gd name="T56" fmla="*/ 3119 w 3802"/>
              <a:gd name="T57" fmla="*/ 1035 h 1818"/>
              <a:gd name="T58" fmla="*/ 3156 w 3802"/>
              <a:gd name="T59" fmla="*/ 1103 h 1818"/>
              <a:gd name="T60" fmla="*/ 2911 w 3802"/>
              <a:gd name="T61" fmla="*/ 1035 h 1818"/>
              <a:gd name="T62" fmla="*/ 3267 w 3802"/>
              <a:gd name="T63" fmla="*/ 1237 h 1818"/>
              <a:gd name="T64" fmla="*/ 3264 w 3802"/>
              <a:gd name="T65" fmla="*/ 1541 h 1818"/>
              <a:gd name="T66" fmla="*/ 3280 w 3802"/>
              <a:gd name="T67" fmla="*/ 1550 h 1818"/>
              <a:gd name="T68" fmla="*/ 3657 w 3802"/>
              <a:gd name="T69" fmla="*/ 1596 h 1818"/>
              <a:gd name="T70" fmla="*/ 3241 w 3802"/>
              <a:gd name="T71" fmla="*/ 1070 h 1818"/>
              <a:gd name="T72" fmla="*/ 3297 w 3802"/>
              <a:gd name="T73" fmla="*/ 475 h 1818"/>
              <a:gd name="T74" fmla="*/ 1574 w 3802"/>
              <a:gd name="T75" fmla="*/ 49 h 1818"/>
              <a:gd name="T76" fmla="*/ 1261 w 3802"/>
              <a:gd name="T77" fmla="*/ 119 h 1818"/>
              <a:gd name="T78" fmla="*/ 1296 w 3802"/>
              <a:gd name="T79" fmla="*/ 251 h 1818"/>
              <a:gd name="T80" fmla="*/ 1190 w 3802"/>
              <a:gd name="T81" fmla="*/ 55 h 1818"/>
              <a:gd name="T82" fmla="*/ 2270 w 3802"/>
              <a:gd name="T83" fmla="*/ 1257 h 1818"/>
              <a:gd name="T84" fmla="*/ 777 w 3802"/>
              <a:gd name="T85" fmla="*/ 782 h 1818"/>
              <a:gd name="T86" fmla="*/ 1989 w 3802"/>
              <a:gd name="T87" fmla="*/ 538 h 1818"/>
              <a:gd name="T88" fmla="*/ 1835 w 3802"/>
              <a:gd name="T89" fmla="*/ 310 h 1818"/>
              <a:gd name="T90" fmla="*/ 2895 w 3802"/>
              <a:gd name="T91" fmla="*/ 888 h 1818"/>
              <a:gd name="T92" fmla="*/ 3102 w 3802"/>
              <a:gd name="T93" fmla="*/ 701 h 1818"/>
              <a:gd name="T94" fmla="*/ 3141 w 3802"/>
              <a:gd name="T95" fmla="*/ 483 h 1818"/>
              <a:gd name="T96" fmla="*/ 3337 w 3802"/>
              <a:gd name="T97" fmla="*/ 303 h 1818"/>
              <a:gd name="T98" fmla="*/ 2908 w 3802"/>
              <a:gd name="T99" fmla="*/ 118 h 1818"/>
              <a:gd name="T100" fmla="*/ 2384 w 3802"/>
              <a:gd name="T101" fmla="*/ 174 h 1818"/>
              <a:gd name="T102" fmla="*/ 2012 w 3802"/>
              <a:gd name="T103" fmla="*/ 138 h 1818"/>
              <a:gd name="T104" fmla="*/ 1776 w 3802"/>
              <a:gd name="T105" fmla="*/ 245 h 1818"/>
              <a:gd name="T106" fmla="*/ 1958 w 3802"/>
              <a:gd name="T107" fmla="*/ 276 h 1818"/>
              <a:gd name="T108" fmla="*/ 1610 w 3802"/>
              <a:gd name="T109" fmla="*/ 485 h 1818"/>
              <a:gd name="T110" fmla="*/ 1961 w 3802"/>
              <a:gd name="T111" fmla="*/ 562 h 1818"/>
              <a:gd name="T112" fmla="*/ 2007 w 3802"/>
              <a:gd name="T113" fmla="*/ 513 h 1818"/>
              <a:gd name="T114" fmla="*/ 1505 w 3802"/>
              <a:gd name="T115" fmla="*/ 796 h 1818"/>
              <a:gd name="T116" fmla="*/ 1856 w 3802"/>
              <a:gd name="T117" fmla="*/ 1236 h 1818"/>
              <a:gd name="T118" fmla="*/ 2187 w 3802"/>
              <a:gd name="T119" fmla="*/ 865 h 1818"/>
              <a:gd name="T120" fmla="*/ 2283 w 3802"/>
              <a:gd name="T121" fmla="*/ 674 h 1818"/>
              <a:gd name="T122" fmla="*/ 2759 w 3802"/>
              <a:gd name="T123" fmla="*/ 760 h 1818"/>
              <a:gd name="T124" fmla="*/ 2106 w 3802"/>
              <a:gd name="T125" fmla="*/ 1083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02" h="1818">
                <a:moveTo>
                  <a:pt x="3592" y="1187"/>
                </a:moveTo>
                <a:cubicBezTo>
                  <a:pt x="3593" y="1188"/>
                  <a:pt x="3593" y="1188"/>
                  <a:pt x="3593" y="1188"/>
                </a:cubicBezTo>
                <a:cubicBezTo>
                  <a:pt x="3593" y="1187"/>
                  <a:pt x="3593" y="1187"/>
                  <a:pt x="3593" y="1187"/>
                </a:cubicBezTo>
                <a:cubicBezTo>
                  <a:pt x="3594" y="1187"/>
                  <a:pt x="3594" y="1187"/>
                  <a:pt x="3594" y="1187"/>
                </a:cubicBezTo>
                <a:cubicBezTo>
                  <a:pt x="3593" y="1186"/>
                  <a:pt x="3593" y="1186"/>
                  <a:pt x="3593" y="1186"/>
                </a:cubicBezTo>
                <a:cubicBezTo>
                  <a:pt x="3592" y="1186"/>
                  <a:pt x="3592" y="1186"/>
                  <a:pt x="3592" y="1186"/>
                </a:cubicBezTo>
                <a:cubicBezTo>
                  <a:pt x="3591" y="1187"/>
                  <a:pt x="3591" y="1187"/>
                  <a:pt x="3591" y="1187"/>
                </a:cubicBezTo>
                <a:lnTo>
                  <a:pt x="3592" y="1187"/>
                </a:lnTo>
                <a:close/>
                <a:moveTo>
                  <a:pt x="3586" y="1186"/>
                </a:moveTo>
                <a:cubicBezTo>
                  <a:pt x="3586" y="1187"/>
                  <a:pt x="3586" y="1187"/>
                  <a:pt x="3586" y="1187"/>
                </a:cubicBezTo>
                <a:cubicBezTo>
                  <a:pt x="3586" y="1188"/>
                  <a:pt x="3586" y="1188"/>
                  <a:pt x="3586" y="1188"/>
                </a:cubicBezTo>
                <a:cubicBezTo>
                  <a:pt x="3587" y="1187"/>
                  <a:pt x="3587" y="1187"/>
                  <a:pt x="3587" y="1187"/>
                </a:cubicBezTo>
                <a:cubicBezTo>
                  <a:pt x="3586" y="1185"/>
                  <a:pt x="3586" y="1185"/>
                  <a:pt x="3586" y="1185"/>
                </a:cubicBezTo>
                <a:lnTo>
                  <a:pt x="3586" y="1186"/>
                </a:lnTo>
                <a:close/>
                <a:moveTo>
                  <a:pt x="1658" y="314"/>
                </a:moveTo>
                <a:cubicBezTo>
                  <a:pt x="1660" y="314"/>
                  <a:pt x="1660" y="314"/>
                  <a:pt x="1660" y="314"/>
                </a:cubicBezTo>
                <a:cubicBezTo>
                  <a:pt x="1661" y="313"/>
                  <a:pt x="1661" y="313"/>
                  <a:pt x="1661" y="313"/>
                </a:cubicBezTo>
                <a:cubicBezTo>
                  <a:pt x="1663" y="311"/>
                  <a:pt x="1663" y="311"/>
                  <a:pt x="1663" y="311"/>
                </a:cubicBezTo>
                <a:cubicBezTo>
                  <a:pt x="1663" y="309"/>
                  <a:pt x="1663" y="309"/>
                  <a:pt x="1663" y="309"/>
                </a:cubicBezTo>
                <a:cubicBezTo>
                  <a:pt x="1660" y="311"/>
                  <a:pt x="1660" y="311"/>
                  <a:pt x="1660" y="311"/>
                </a:cubicBezTo>
                <a:lnTo>
                  <a:pt x="1658" y="314"/>
                </a:lnTo>
                <a:close/>
                <a:moveTo>
                  <a:pt x="3586" y="1175"/>
                </a:moveTo>
                <a:cubicBezTo>
                  <a:pt x="3588" y="1175"/>
                  <a:pt x="3588" y="1175"/>
                  <a:pt x="3588" y="1175"/>
                </a:cubicBezTo>
                <a:cubicBezTo>
                  <a:pt x="3587" y="1173"/>
                  <a:pt x="3587" y="1173"/>
                  <a:pt x="3587" y="1173"/>
                </a:cubicBezTo>
                <a:cubicBezTo>
                  <a:pt x="3586" y="1173"/>
                  <a:pt x="3586" y="1173"/>
                  <a:pt x="3586" y="1173"/>
                </a:cubicBezTo>
                <a:cubicBezTo>
                  <a:pt x="3585" y="1172"/>
                  <a:pt x="3585" y="1172"/>
                  <a:pt x="3585" y="1172"/>
                </a:cubicBezTo>
                <a:cubicBezTo>
                  <a:pt x="3584" y="1171"/>
                  <a:pt x="3584" y="1171"/>
                  <a:pt x="3584" y="1171"/>
                </a:cubicBezTo>
                <a:cubicBezTo>
                  <a:pt x="3583" y="1170"/>
                  <a:pt x="3583" y="1170"/>
                  <a:pt x="3583" y="1170"/>
                </a:cubicBezTo>
                <a:cubicBezTo>
                  <a:pt x="3582" y="1169"/>
                  <a:pt x="3582" y="1169"/>
                  <a:pt x="3582" y="1169"/>
                </a:cubicBezTo>
                <a:cubicBezTo>
                  <a:pt x="3581" y="1169"/>
                  <a:pt x="3581" y="1169"/>
                  <a:pt x="3581" y="1169"/>
                </a:cubicBezTo>
                <a:cubicBezTo>
                  <a:pt x="3579" y="1167"/>
                  <a:pt x="3579" y="1167"/>
                  <a:pt x="3579" y="1167"/>
                </a:cubicBezTo>
                <a:cubicBezTo>
                  <a:pt x="3578" y="1167"/>
                  <a:pt x="3578" y="1167"/>
                  <a:pt x="3578" y="1167"/>
                </a:cubicBezTo>
                <a:cubicBezTo>
                  <a:pt x="3582" y="1173"/>
                  <a:pt x="3582" y="1173"/>
                  <a:pt x="3582" y="1173"/>
                </a:cubicBezTo>
                <a:lnTo>
                  <a:pt x="3586" y="1175"/>
                </a:lnTo>
                <a:close/>
                <a:moveTo>
                  <a:pt x="1655" y="298"/>
                </a:moveTo>
                <a:cubicBezTo>
                  <a:pt x="1654" y="300"/>
                  <a:pt x="1654" y="300"/>
                  <a:pt x="1654" y="300"/>
                </a:cubicBezTo>
                <a:cubicBezTo>
                  <a:pt x="1657" y="300"/>
                  <a:pt x="1657" y="300"/>
                  <a:pt x="1657" y="300"/>
                </a:cubicBezTo>
                <a:cubicBezTo>
                  <a:pt x="1655" y="301"/>
                  <a:pt x="1655" y="301"/>
                  <a:pt x="1655" y="301"/>
                </a:cubicBezTo>
                <a:cubicBezTo>
                  <a:pt x="1657" y="301"/>
                  <a:pt x="1657" y="301"/>
                  <a:pt x="1657" y="301"/>
                </a:cubicBezTo>
                <a:cubicBezTo>
                  <a:pt x="1655" y="303"/>
                  <a:pt x="1655" y="303"/>
                  <a:pt x="1655" y="303"/>
                </a:cubicBezTo>
                <a:cubicBezTo>
                  <a:pt x="1661" y="301"/>
                  <a:pt x="1661" y="301"/>
                  <a:pt x="1661" y="301"/>
                </a:cubicBezTo>
                <a:cubicBezTo>
                  <a:pt x="1660" y="300"/>
                  <a:pt x="1660" y="300"/>
                  <a:pt x="1660" y="300"/>
                </a:cubicBezTo>
                <a:cubicBezTo>
                  <a:pt x="1658" y="298"/>
                  <a:pt x="1658" y="298"/>
                  <a:pt x="1658" y="298"/>
                </a:cubicBezTo>
                <a:lnTo>
                  <a:pt x="1655" y="298"/>
                </a:lnTo>
                <a:close/>
                <a:moveTo>
                  <a:pt x="3626" y="1196"/>
                </a:moveTo>
                <a:cubicBezTo>
                  <a:pt x="3628" y="1197"/>
                  <a:pt x="3628" y="1197"/>
                  <a:pt x="3628" y="1197"/>
                </a:cubicBezTo>
                <a:cubicBezTo>
                  <a:pt x="3628" y="1195"/>
                  <a:pt x="3628" y="1195"/>
                  <a:pt x="3628" y="1195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5" y="1194"/>
                  <a:pt x="3625" y="1194"/>
                  <a:pt x="3625" y="1194"/>
                </a:cubicBezTo>
                <a:cubicBezTo>
                  <a:pt x="3625" y="1193"/>
                  <a:pt x="3625" y="1193"/>
                  <a:pt x="3625" y="1193"/>
                </a:cubicBezTo>
                <a:cubicBezTo>
                  <a:pt x="3623" y="1190"/>
                  <a:pt x="3623" y="1190"/>
                  <a:pt x="3623" y="1190"/>
                </a:cubicBezTo>
                <a:cubicBezTo>
                  <a:pt x="3622" y="1189"/>
                  <a:pt x="3622" y="1189"/>
                  <a:pt x="3622" y="1189"/>
                </a:cubicBezTo>
                <a:cubicBezTo>
                  <a:pt x="3622" y="1188"/>
                  <a:pt x="3622" y="1188"/>
                  <a:pt x="3622" y="1188"/>
                </a:cubicBezTo>
                <a:cubicBezTo>
                  <a:pt x="3621" y="1185"/>
                  <a:pt x="3621" y="1185"/>
                  <a:pt x="3621" y="1185"/>
                </a:cubicBezTo>
                <a:cubicBezTo>
                  <a:pt x="3620" y="1184"/>
                  <a:pt x="3620" y="1184"/>
                  <a:pt x="3620" y="1184"/>
                </a:cubicBezTo>
                <a:cubicBezTo>
                  <a:pt x="3620" y="1185"/>
                  <a:pt x="3620" y="1185"/>
                  <a:pt x="3620" y="1185"/>
                </a:cubicBezTo>
                <a:cubicBezTo>
                  <a:pt x="3620" y="1186"/>
                  <a:pt x="3620" y="1186"/>
                  <a:pt x="3620" y="1186"/>
                </a:cubicBezTo>
                <a:cubicBezTo>
                  <a:pt x="3623" y="1193"/>
                  <a:pt x="3623" y="1193"/>
                  <a:pt x="3623" y="1193"/>
                </a:cubicBezTo>
                <a:lnTo>
                  <a:pt x="3626" y="1196"/>
                </a:lnTo>
                <a:close/>
                <a:moveTo>
                  <a:pt x="1667" y="310"/>
                </a:moveTo>
                <a:cubicBezTo>
                  <a:pt x="1667" y="309"/>
                  <a:pt x="1667" y="309"/>
                  <a:pt x="1667" y="309"/>
                </a:cubicBezTo>
                <a:cubicBezTo>
                  <a:pt x="1665" y="307"/>
                  <a:pt x="1665" y="307"/>
                  <a:pt x="1665" y="307"/>
                </a:cubicBezTo>
                <a:lnTo>
                  <a:pt x="1667" y="310"/>
                </a:lnTo>
                <a:close/>
                <a:moveTo>
                  <a:pt x="3610" y="1220"/>
                </a:moveTo>
                <a:cubicBezTo>
                  <a:pt x="3611" y="1220"/>
                  <a:pt x="3611" y="1220"/>
                  <a:pt x="3611" y="1220"/>
                </a:cubicBezTo>
                <a:cubicBezTo>
                  <a:pt x="3613" y="1220"/>
                  <a:pt x="3613" y="1220"/>
                  <a:pt x="3613" y="1220"/>
                </a:cubicBezTo>
                <a:cubicBezTo>
                  <a:pt x="3614" y="1220"/>
                  <a:pt x="3614" y="1220"/>
                  <a:pt x="3614" y="1220"/>
                </a:cubicBezTo>
                <a:cubicBezTo>
                  <a:pt x="3615" y="1221"/>
                  <a:pt x="3615" y="1221"/>
                  <a:pt x="3615" y="1221"/>
                </a:cubicBezTo>
                <a:cubicBezTo>
                  <a:pt x="3615" y="1220"/>
                  <a:pt x="3615" y="1220"/>
                  <a:pt x="3615" y="1220"/>
                </a:cubicBezTo>
                <a:cubicBezTo>
                  <a:pt x="3614" y="1219"/>
                  <a:pt x="3614" y="1219"/>
                  <a:pt x="3614" y="1219"/>
                </a:cubicBezTo>
                <a:cubicBezTo>
                  <a:pt x="3611" y="1219"/>
                  <a:pt x="3611" y="1219"/>
                  <a:pt x="3611" y="1219"/>
                </a:cubicBezTo>
                <a:lnTo>
                  <a:pt x="3610" y="1220"/>
                </a:lnTo>
                <a:close/>
                <a:moveTo>
                  <a:pt x="3611" y="1186"/>
                </a:moveTo>
                <a:cubicBezTo>
                  <a:pt x="3612" y="1186"/>
                  <a:pt x="3612" y="1186"/>
                  <a:pt x="3612" y="1186"/>
                </a:cubicBezTo>
                <a:cubicBezTo>
                  <a:pt x="3611" y="1184"/>
                  <a:pt x="3611" y="1184"/>
                  <a:pt x="3611" y="1184"/>
                </a:cubicBezTo>
                <a:cubicBezTo>
                  <a:pt x="3598" y="1176"/>
                  <a:pt x="3598" y="1176"/>
                  <a:pt x="3598" y="1176"/>
                </a:cubicBezTo>
                <a:cubicBezTo>
                  <a:pt x="3599" y="1179"/>
                  <a:pt x="3599" y="1179"/>
                  <a:pt x="3599" y="1179"/>
                </a:cubicBezTo>
                <a:lnTo>
                  <a:pt x="3611" y="1186"/>
                </a:lnTo>
                <a:close/>
                <a:moveTo>
                  <a:pt x="3611" y="1195"/>
                </a:moveTo>
                <a:cubicBezTo>
                  <a:pt x="3609" y="1194"/>
                  <a:pt x="3609" y="1194"/>
                  <a:pt x="3609" y="1194"/>
                </a:cubicBezTo>
                <a:cubicBezTo>
                  <a:pt x="3608" y="1195"/>
                  <a:pt x="3608" y="1195"/>
                  <a:pt x="3608" y="1195"/>
                </a:cubicBezTo>
                <a:cubicBezTo>
                  <a:pt x="3608" y="1196"/>
                  <a:pt x="3608" y="1196"/>
                  <a:pt x="3608" y="1196"/>
                </a:cubicBezTo>
                <a:cubicBezTo>
                  <a:pt x="3608" y="1197"/>
                  <a:pt x="3608" y="1197"/>
                  <a:pt x="3608" y="1197"/>
                </a:cubicBezTo>
                <a:cubicBezTo>
                  <a:pt x="3609" y="1198"/>
                  <a:pt x="3609" y="1198"/>
                  <a:pt x="3609" y="1198"/>
                </a:cubicBezTo>
                <a:cubicBezTo>
                  <a:pt x="3612" y="1200"/>
                  <a:pt x="3612" y="1200"/>
                  <a:pt x="3612" y="1200"/>
                </a:cubicBezTo>
                <a:cubicBezTo>
                  <a:pt x="3620" y="1201"/>
                  <a:pt x="3620" y="1201"/>
                  <a:pt x="3620" y="1201"/>
                </a:cubicBezTo>
                <a:cubicBezTo>
                  <a:pt x="3621" y="1200"/>
                  <a:pt x="3621" y="1200"/>
                  <a:pt x="3621" y="1200"/>
                </a:cubicBezTo>
                <a:cubicBezTo>
                  <a:pt x="3621" y="1199"/>
                  <a:pt x="3621" y="1199"/>
                  <a:pt x="3621" y="1199"/>
                </a:cubicBezTo>
                <a:cubicBezTo>
                  <a:pt x="3620" y="1199"/>
                  <a:pt x="3620" y="1199"/>
                  <a:pt x="3620" y="1199"/>
                </a:cubicBezTo>
                <a:cubicBezTo>
                  <a:pt x="3615" y="1195"/>
                  <a:pt x="3615" y="1195"/>
                  <a:pt x="3615" y="1195"/>
                </a:cubicBezTo>
                <a:lnTo>
                  <a:pt x="3611" y="1195"/>
                </a:lnTo>
                <a:close/>
                <a:moveTo>
                  <a:pt x="1650" y="352"/>
                </a:moveTo>
                <a:cubicBezTo>
                  <a:pt x="1651" y="349"/>
                  <a:pt x="1651" y="349"/>
                  <a:pt x="1651" y="349"/>
                </a:cubicBezTo>
                <a:cubicBezTo>
                  <a:pt x="1653" y="344"/>
                  <a:pt x="1653" y="344"/>
                  <a:pt x="1653" y="344"/>
                </a:cubicBezTo>
                <a:cubicBezTo>
                  <a:pt x="1651" y="340"/>
                  <a:pt x="1651" y="340"/>
                  <a:pt x="1651" y="340"/>
                </a:cubicBezTo>
                <a:cubicBezTo>
                  <a:pt x="1653" y="340"/>
                  <a:pt x="1653" y="340"/>
                  <a:pt x="1653" y="340"/>
                </a:cubicBezTo>
                <a:cubicBezTo>
                  <a:pt x="1653" y="339"/>
                  <a:pt x="1653" y="339"/>
                  <a:pt x="1653" y="339"/>
                </a:cubicBezTo>
                <a:cubicBezTo>
                  <a:pt x="1651" y="336"/>
                  <a:pt x="1651" y="336"/>
                  <a:pt x="1651" y="336"/>
                </a:cubicBezTo>
                <a:cubicBezTo>
                  <a:pt x="1650" y="333"/>
                  <a:pt x="1650" y="333"/>
                  <a:pt x="1650" y="333"/>
                </a:cubicBezTo>
                <a:cubicBezTo>
                  <a:pt x="1653" y="331"/>
                  <a:pt x="1653" y="331"/>
                  <a:pt x="1653" y="331"/>
                </a:cubicBezTo>
                <a:cubicBezTo>
                  <a:pt x="1651" y="331"/>
                  <a:pt x="1651" y="331"/>
                  <a:pt x="1651" y="331"/>
                </a:cubicBezTo>
                <a:cubicBezTo>
                  <a:pt x="1650" y="331"/>
                  <a:pt x="1650" y="331"/>
                  <a:pt x="1650" y="331"/>
                </a:cubicBezTo>
                <a:cubicBezTo>
                  <a:pt x="1653" y="330"/>
                  <a:pt x="1653" y="330"/>
                  <a:pt x="1653" y="330"/>
                </a:cubicBezTo>
                <a:cubicBezTo>
                  <a:pt x="1654" y="331"/>
                  <a:pt x="1654" y="331"/>
                  <a:pt x="1654" y="331"/>
                </a:cubicBezTo>
                <a:cubicBezTo>
                  <a:pt x="1655" y="330"/>
                  <a:pt x="1655" y="330"/>
                  <a:pt x="1655" y="330"/>
                </a:cubicBezTo>
                <a:cubicBezTo>
                  <a:pt x="1657" y="329"/>
                  <a:pt x="1657" y="329"/>
                  <a:pt x="1657" y="329"/>
                </a:cubicBezTo>
                <a:cubicBezTo>
                  <a:pt x="1658" y="329"/>
                  <a:pt x="1658" y="329"/>
                  <a:pt x="1658" y="329"/>
                </a:cubicBezTo>
                <a:cubicBezTo>
                  <a:pt x="1660" y="327"/>
                  <a:pt x="1660" y="327"/>
                  <a:pt x="1660" y="327"/>
                </a:cubicBezTo>
                <a:cubicBezTo>
                  <a:pt x="1658" y="327"/>
                  <a:pt x="1658" y="327"/>
                  <a:pt x="1658" y="327"/>
                </a:cubicBezTo>
                <a:cubicBezTo>
                  <a:pt x="1658" y="326"/>
                  <a:pt x="1658" y="326"/>
                  <a:pt x="1658" y="326"/>
                </a:cubicBezTo>
                <a:cubicBezTo>
                  <a:pt x="1658" y="324"/>
                  <a:pt x="1658" y="324"/>
                  <a:pt x="1658" y="324"/>
                </a:cubicBezTo>
                <a:cubicBezTo>
                  <a:pt x="1660" y="326"/>
                  <a:pt x="1660" y="326"/>
                  <a:pt x="1660" y="326"/>
                </a:cubicBezTo>
                <a:cubicBezTo>
                  <a:pt x="1660" y="323"/>
                  <a:pt x="1660" y="323"/>
                  <a:pt x="1660" y="323"/>
                </a:cubicBezTo>
                <a:cubicBezTo>
                  <a:pt x="1658" y="323"/>
                  <a:pt x="1658" y="323"/>
                  <a:pt x="1658" y="323"/>
                </a:cubicBezTo>
                <a:cubicBezTo>
                  <a:pt x="1655" y="323"/>
                  <a:pt x="1655" y="323"/>
                  <a:pt x="1655" y="323"/>
                </a:cubicBezTo>
                <a:cubicBezTo>
                  <a:pt x="1658" y="321"/>
                  <a:pt x="1658" y="321"/>
                  <a:pt x="1658" y="321"/>
                </a:cubicBezTo>
                <a:cubicBezTo>
                  <a:pt x="1657" y="320"/>
                  <a:pt x="1657" y="320"/>
                  <a:pt x="1657" y="320"/>
                </a:cubicBezTo>
                <a:cubicBezTo>
                  <a:pt x="1654" y="317"/>
                  <a:pt x="1654" y="317"/>
                  <a:pt x="1654" y="317"/>
                </a:cubicBezTo>
                <a:cubicBezTo>
                  <a:pt x="1653" y="316"/>
                  <a:pt x="1653" y="316"/>
                  <a:pt x="1653" y="316"/>
                </a:cubicBezTo>
                <a:cubicBezTo>
                  <a:pt x="1650" y="316"/>
                  <a:pt x="1650" y="316"/>
                  <a:pt x="1650" y="316"/>
                </a:cubicBezTo>
                <a:cubicBezTo>
                  <a:pt x="1648" y="317"/>
                  <a:pt x="1648" y="317"/>
                  <a:pt x="1648" y="317"/>
                </a:cubicBezTo>
                <a:cubicBezTo>
                  <a:pt x="1647" y="317"/>
                  <a:pt x="1647" y="317"/>
                  <a:pt x="1647" y="317"/>
                </a:cubicBezTo>
                <a:cubicBezTo>
                  <a:pt x="1645" y="319"/>
                  <a:pt x="1645" y="319"/>
                  <a:pt x="1645" y="319"/>
                </a:cubicBezTo>
                <a:cubicBezTo>
                  <a:pt x="1644" y="319"/>
                  <a:pt x="1644" y="319"/>
                  <a:pt x="1644" y="319"/>
                </a:cubicBezTo>
                <a:cubicBezTo>
                  <a:pt x="1643" y="319"/>
                  <a:pt x="1643" y="319"/>
                  <a:pt x="1643" y="319"/>
                </a:cubicBezTo>
                <a:cubicBezTo>
                  <a:pt x="1644" y="317"/>
                  <a:pt x="1644" y="317"/>
                  <a:pt x="1644" y="317"/>
                </a:cubicBezTo>
                <a:cubicBezTo>
                  <a:pt x="1647" y="316"/>
                  <a:pt x="1647" y="316"/>
                  <a:pt x="1647" y="316"/>
                </a:cubicBezTo>
                <a:cubicBezTo>
                  <a:pt x="1644" y="316"/>
                  <a:pt x="1644" y="316"/>
                  <a:pt x="1644" y="316"/>
                </a:cubicBezTo>
                <a:cubicBezTo>
                  <a:pt x="1640" y="316"/>
                  <a:pt x="1640" y="316"/>
                  <a:pt x="1640" y="316"/>
                </a:cubicBezTo>
                <a:cubicBezTo>
                  <a:pt x="1638" y="316"/>
                  <a:pt x="1638" y="316"/>
                  <a:pt x="1638" y="316"/>
                </a:cubicBezTo>
                <a:cubicBezTo>
                  <a:pt x="1638" y="317"/>
                  <a:pt x="1638" y="317"/>
                  <a:pt x="1638" y="317"/>
                </a:cubicBezTo>
                <a:cubicBezTo>
                  <a:pt x="1635" y="317"/>
                  <a:pt x="1635" y="317"/>
                  <a:pt x="1635" y="317"/>
                </a:cubicBezTo>
                <a:cubicBezTo>
                  <a:pt x="1632" y="317"/>
                  <a:pt x="1632" y="317"/>
                  <a:pt x="1632" y="317"/>
                </a:cubicBezTo>
                <a:cubicBezTo>
                  <a:pt x="1631" y="319"/>
                  <a:pt x="1631" y="319"/>
                  <a:pt x="1631" y="319"/>
                </a:cubicBezTo>
                <a:cubicBezTo>
                  <a:pt x="1631" y="321"/>
                  <a:pt x="1631" y="321"/>
                  <a:pt x="1631" y="321"/>
                </a:cubicBezTo>
                <a:cubicBezTo>
                  <a:pt x="1630" y="321"/>
                  <a:pt x="1630" y="321"/>
                  <a:pt x="1630" y="321"/>
                </a:cubicBezTo>
                <a:cubicBezTo>
                  <a:pt x="1630" y="323"/>
                  <a:pt x="1630" y="323"/>
                  <a:pt x="1630" y="323"/>
                </a:cubicBezTo>
                <a:cubicBezTo>
                  <a:pt x="1628" y="323"/>
                  <a:pt x="1628" y="323"/>
                  <a:pt x="1628" y="323"/>
                </a:cubicBezTo>
                <a:cubicBezTo>
                  <a:pt x="1627" y="323"/>
                  <a:pt x="1627" y="323"/>
                  <a:pt x="1627" y="323"/>
                </a:cubicBezTo>
                <a:cubicBezTo>
                  <a:pt x="1630" y="324"/>
                  <a:pt x="1630" y="324"/>
                  <a:pt x="1630" y="324"/>
                </a:cubicBezTo>
                <a:cubicBezTo>
                  <a:pt x="1632" y="324"/>
                  <a:pt x="1632" y="324"/>
                  <a:pt x="1632" y="324"/>
                </a:cubicBezTo>
                <a:cubicBezTo>
                  <a:pt x="1632" y="326"/>
                  <a:pt x="1632" y="326"/>
                  <a:pt x="1632" y="326"/>
                </a:cubicBezTo>
                <a:cubicBezTo>
                  <a:pt x="1631" y="326"/>
                  <a:pt x="1631" y="326"/>
                  <a:pt x="1631" y="326"/>
                </a:cubicBezTo>
                <a:cubicBezTo>
                  <a:pt x="1628" y="327"/>
                  <a:pt x="1628" y="327"/>
                  <a:pt x="1628" y="327"/>
                </a:cubicBezTo>
                <a:cubicBezTo>
                  <a:pt x="1630" y="329"/>
                  <a:pt x="1630" y="329"/>
                  <a:pt x="1630" y="329"/>
                </a:cubicBezTo>
                <a:cubicBezTo>
                  <a:pt x="1628" y="329"/>
                  <a:pt x="1628" y="329"/>
                  <a:pt x="1628" y="329"/>
                </a:cubicBezTo>
                <a:cubicBezTo>
                  <a:pt x="1625" y="329"/>
                  <a:pt x="1625" y="329"/>
                  <a:pt x="1625" y="329"/>
                </a:cubicBezTo>
                <a:cubicBezTo>
                  <a:pt x="1624" y="329"/>
                  <a:pt x="1624" y="329"/>
                  <a:pt x="1624" y="329"/>
                </a:cubicBezTo>
                <a:cubicBezTo>
                  <a:pt x="1622" y="330"/>
                  <a:pt x="1622" y="330"/>
                  <a:pt x="1622" y="330"/>
                </a:cubicBezTo>
                <a:cubicBezTo>
                  <a:pt x="1621" y="329"/>
                  <a:pt x="1621" y="329"/>
                  <a:pt x="1621" y="329"/>
                </a:cubicBezTo>
                <a:cubicBezTo>
                  <a:pt x="1618" y="327"/>
                  <a:pt x="1618" y="327"/>
                  <a:pt x="1618" y="327"/>
                </a:cubicBezTo>
                <a:cubicBezTo>
                  <a:pt x="1615" y="329"/>
                  <a:pt x="1615" y="329"/>
                  <a:pt x="1615" y="329"/>
                </a:cubicBezTo>
                <a:cubicBezTo>
                  <a:pt x="1614" y="329"/>
                  <a:pt x="1614" y="329"/>
                  <a:pt x="1614" y="329"/>
                </a:cubicBezTo>
                <a:cubicBezTo>
                  <a:pt x="1614" y="330"/>
                  <a:pt x="1614" y="330"/>
                  <a:pt x="1614" y="330"/>
                </a:cubicBezTo>
                <a:cubicBezTo>
                  <a:pt x="1614" y="331"/>
                  <a:pt x="1614" y="331"/>
                  <a:pt x="1614" y="331"/>
                </a:cubicBezTo>
                <a:cubicBezTo>
                  <a:pt x="1615" y="331"/>
                  <a:pt x="1615" y="331"/>
                  <a:pt x="1615" y="331"/>
                </a:cubicBezTo>
                <a:cubicBezTo>
                  <a:pt x="1615" y="333"/>
                  <a:pt x="1615" y="333"/>
                  <a:pt x="1615" y="333"/>
                </a:cubicBezTo>
                <a:cubicBezTo>
                  <a:pt x="1617" y="333"/>
                  <a:pt x="1617" y="333"/>
                  <a:pt x="1617" y="333"/>
                </a:cubicBezTo>
                <a:cubicBezTo>
                  <a:pt x="1618" y="334"/>
                  <a:pt x="1618" y="334"/>
                  <a:pt x="1618" y="334"/>
                </a:cubicBezTo>
                <a:cubicBezTo>
                  <a:pt x="1617" y="334"/>
                  <a:pt x="1617" y="334"/>
                  <a:pt x="1617" y="334"/>
                </a:cubicBezTo>
                <a:cubicBezTo>
                  <a:pt x="1615" y="336"/>
                  <a:pt x="1615" y="336"/>
                  <a:pt x="1615" y="336"/>
                </a:cubicBezTo>
                <a:cubicBezTo>
                  <a:pt x="1614" y="337"/>
                  <a:pt x="1614" y="337"/>
                  <a:pt x="1614" y="337"/>
                </a:cubicBezTo>
                <a:cubicBezTo>
                  <a:pt x="1611" y="339"/>
                  <a:pt x="1611" y="339"/>
                  <a:pt x="1611" y="339"/>
                </a:cubicBezTo>
                <a:cubicBezTo>
                  <a:pt x="1612" y="339"/>
                  <a:pt x="1612" y="339"/>
                  <a:pt x="1612" y="339"/>
                </a:cubicBezTo>
                <a:cubicBezTo>
                  <a:pt x="1611" y="340"/>
                  <a:pt x="1611" y="340"/>
                  <a:pt x="1611" y="340"/>
                </a:cubicBezTo>
                <a:cubicBezTo>
                  <a:pt x="1612" y="340"/>
                  <a:pt x="1612" y="340"/>
                  <a:pt x="1612" y="340"/>
                </a:cubicBezTo>
                <a:cubicBezTo>
                  <a:pt x="1614" y="340"/>
                  <a:pt x="1614" y="340"/>
                  <a:pt x="1614" y="340"/>
                </a:cubicBezTo>
                <a:cubicBezTo>
                  <a:pt x="1618" y="341"/>
                  <a:pt x="1618" y="341"/>
                  <a:pt x="1618" y="341"/>
                </a:cubicBezTo>
                <a:cubicBezTo>
                  <a:pt x="1624" y="341"/>
                  <a:pt x="1624" y="341"/>
                  <a:pt x="1624" y="341"/>
                </a:cubicBezTo>
                <a:cubicBezTo>
                  <a:pt x="1620" y="343"/>
                  <a:pt x="1620" y="343"/>
                  <a:pt x="1620" y="343"/>
                </a:cubicBezTo>
                <a:cubicBezTo>
                  <a:pt x="1618" y="344"/>
                  <a:pt x="1618" y="344"/>
                  <a:pt x="1618" y="344"/>
                </a:cubicBezTo>
                <a:cubicBezTo>
                  <a:pt x="1618" y="346"/>
                  <a:pt x="1618" y="346"/>
                  <a:pt x="1618" y="346"/>
                </a:cubicBezTo>
                <a:cubicBezTo>
                  <a:pt x="1618" y="347"/>
                  <a:pt x="1618" y="347"/>
                  <a:pt x="1618" y="347"/>
                </a:cubicBezTo>
                <a:cubicBezTo>
                  <a:pt x="1617" y="349"/>
                  <a:pt x="1617" y="349"/>
                  <a:pt x="1617" y="349"/>
                </a:cubicBezTo>
                <a:cubicBezTo>
                  <a:pt x="1612" y="350"/>
                  <a:pt x="1612" y="350"/>
                  <a:pt x="1612" y="350"/>
                </a:cubicBezTo>
                <a:cubicBezTo>
                  <a:pt x="1617" y="350"/>
                  <a:pt x="1617" y="350"/>
                  <a:pt x="1617" y="350"/>
                </a:cubicBezTo>
                <a:cubicBezTo>
                  <a:pt x="1614" y="352"/>
                  <a:pt x="1614" y="352"/>
                  <a:pt x="1614" y="352"/>
                </a:cubicBezTo>
                <a:cubicBezTo>
                  <a:pt x="1612" y="353"/>
                  <a:pt x="1612" y="353"/>
                  <a:pt x="1612" y="353"/>
                </a:cubicBezTo>
                <a:cubicBezTo>
                  <a:pt x="1612" y="354"/>
                  <a:pt x="1612" y="354"/>
                  <a:pt x="1612" y="354"/>
                </a:cubicBezTo>
                <a:cubicBezTo>
                  <a:pt x="1610" y="354"/>
                  <a:pt x="1610" y="354"/>
                  <a:pt x="1610" y="354"/>
                </a:cubicBezTo>
                <a:cubicBezTo>
                  <a:pt x="1608" y="354"/>
                  <a:pt x="1608" y="354"/>
                  <a:pt x="1608" y="354"/>
                </a:cubicBezTo>
                <a:cubicBezTo>
                  <a:pt x="1607" y="356"/>
                  <a:pt x="1607" y="356"/>
                  <a:pt x="1607" y="356"/>
                </a:cubicBezTo>
                <a:cubicBezTo>
                  <a:pt x="1607" y="357"/>
                  <a:pt x="1607" y="357"/>
                  <a:pt x="1607" y="357"/>
                </a:cubicBezTo>
                <a:cubicBezTo>
                  <a:pt x="1610" y="356"/>
                  <a:pt x="1610" y="356"/>
                  <a:pt x="1610" y="356"/>
                </a:cubicBezTo>
                <a:cubicBezTo>
                  <a:pt x="1612" y="356"/>
                  <a:pt x="1612" y="356"/>
                  <a:pt x="1612" y="356"/>
                </a:cubicBezTo>
                <a:cubicBezTo>
                  <a:pt x="1608" y="357"/>
                  <a:pt x="1608" y="357"/>
                  <a:pt x="1608" y="357"/>
                </a:cubicBezTo>
                <a:cubicBezTo>
                  <a:pt x="1607" y="360"/>
                  <a:pt x="1607" y="360"/>
                  <a:pt x="1607" y="360"/>
                </a:cubicBezTo>
                <a:cubicBezTo>
                  <a:pt x="1607" y="362"/>
                  <a:pt x="1607" y="362"/>
                  <a:pt x="1607" y="362"/>
                </a:cubicBezTo>
                <a:cubicBezTo>
                  <a:pt x="1608" y="362"/>
                  <a:pt x="1608" y="362"/>
                  <a:pt x="1608" y="362"/>
                </a:cubicBezTo>
                <a:cubicBezTo>
                  <a:pt x="1610" y="362"/>
                  <a:pt x="1610" y="362"/>
                  <a:pt x="1610" y="362"/>
                </a:cubicBezTo>
                <a:cubicBezTo>
                  <a:pt x="1614" y="360"/>
                  <a:pt x="1614" y="360"/>
                  <a:pt x="1614" y="360"/>
                </a:cubicBezTo>
                <a:cubicBezTo>
                  <a:pt x="1611" y="362"/>
                  <a:pt x="1611" y="362"/>
                  <a:pt x="1611" y="362"/>
                </a:cubicBezTo>
                <a:cubicBezTo>
                  <a:pt x="1608" y="363"/>
                  <a:pt x="1608" y="363"/>
                  <a:pt x="1608" y="363"/>
                </a:cubicBezTo>
                <a:cubicBezTo>
                  <a:pt x="1610" y="363"/>
                  <a:pt x="1610" y="363"/>
                  <a:pt x="1610" y="363"/>
                </a:cubicBezTo>
                <a:cubicBezTo>
                  <a:pt x="1612" y="362"/>
                  <a:pt x="1612" y="362"/>
                  <a:pt x="1612" y="362"/>
                </a:cubicBezTo>
                <a:cubicBezTo>
                  <a:pt x="1615" y="362"/>
                  <a:pt x="1615" y="362"/>
                  <a:pt x="1615" y="362"/>
                </a:cubicBezTo>
                <a:cubicBezTo>
                  <a:pt x="1612" y="364"/>
                  <a:pt x="1612" y="364"/>
                  <a:pt x="1612" y="364"/>
                </a:cubicBezTo>
                <a:cubicBezTo>
                  <a:pt x="1615" y="364"/>
                  <a:pt x="1615" y="364"/>
                  <a:pt x="1615" y="364"/>
                </a:cubicBezTo>
                <a:cubicBezTo>
                  <a:pt x="1618" y="364"/>
                  <a:pt x="1618" y="364"/>
                  <a:pt x="1618" y="364"/>
                </a:cubicBezTo>
                <a:cubicBezTo>
                  <a:pt x="1624" y="363"/>
                  <a:pt x="1624" y="363"/>
                  <a:pt x="1624" y="363"/>
                </a:cubicBezTo>
                <a:cubicBezTo>
                  <a:pt x="1625" y="363"/>
                  <a:pt x="1625" y="363"/>
                  <a:pt x="1625" y="363"/>
                </a:cubicBezTo>
                <a:cubicBezTo>
                  <a:pt x="1627" y="362"/>
                  <a:pt x="1627" y="362"/>
                  <a:pt x="1627" y="362"/>
                </a:cubicBezTo>
                <a:cubicBezTo>
                  <a:pt x="1628" y="360"/>
                  <a:pt x="1628" y="360"/>
                  <a:pt x="1628" y="360"/>
                </a:cubicBezTo>
                <a:cubicBezTo>
                  <a:pt x="1631" y="360"/>
                  <a:pt x="1631" y="360"/>
                  <a:pt x="1631" y="360"/>
                </a:cubicBezTo>
                <a:cubicBezTo>
                  <a:pt x="1634" y="359"/>
                  <a:pt x="1634" y="359"/>
                  <a:pt x="1634" y="359"/>
                </a:cubicBezTo>
                <a:cubicBezTo>
                  <a:pt x="1635" y="357"/>
                  <a:pt x="1635" y="357"/>
                  <a:pt x="1635" y="357"/>
                </a:cubicBezTo>
                <a:cubicBezTo>
                  <a:pt x="1640" y="356"/>
                  <a:pt x="1640" y="356"/>
                  <a:pt x="1640" y="356"/>
                </a:cubicBezTo>
                <a:cubicBezTo>
                  <a:pt x="1641" y="356"/>
                  <a:pt x="1641" y="356"/>
                  <a:pt x="1641" y="356"/>
                </a:cubicBezTo>
                <a:cubicBezTo>
                  <a:pt x="1643" y="354"/>
                  <a:pt x="1643" y="354"/>
                  <a:pt x="1643" y="354"/>
                </a:cubicBezTo>
                <a:cubicBezTo>
                  <a:pt x="1643" y="356"/>
                  <a:pt x="1643" y="356"/>
                  <a:pt x="1643" y="356"/>
                </a:cubicBezTo>
                <a:cubicBezTo>
                  <a:pt x="1644" y="356"/>
                  <a:pt x="1644" y="356"/>
                  <a:pt x="1644" y="356"/>
                </a:cubicBezTo>
                <a:cubicBezTo>
                  <a:pt x="1645" y="356"/>
                  <a:pt x="1645" y="356"/>
                  <a:pt x="1645" y="356"/>
                </a:cubicBezTo>
                <a:cubicBezTo>
                  <a:pt x="1648" y="354"/>
                  <a:pt x="1648" y="354"/>
                  <a:pt x="1648" y="354"/>
                </a:cubicBezTo>
                <a:cubicBezTo>
                  <a:pt x="1647" y="353"/>
                  <a:pt x="1647" y="353"/>
                  <a:pt x="1647" y="353"/>
                </a:cubicBezTo>
                <a:cubicBezTo>
                  <a:pt x="1648" y="353"/>
                  <a:pt x="1648" y="353"/>
                  <a:pt x="1648" y="353"/>
                </a:cubicBezTo>
                <a:lnTo>
                  <a:pt x="1650" y="352"/>
                </a:lnTo>
                <a:close/>
                <a:moveTo>
                  <a:pt x="3617" y="1193"/>
                </a:moveTo>
                <a:cubicBezTo>
                  <a:pt x="3617" y="1192"/>
                  <a:pt x="3617" y="1192"/>
                  <a:pt x="3617" y="1192"/>
                </a:cubicBezTo>
                <a:cubicBezTo>
                  <a:pt x="3616" y="1191"/>
                  <a:pt x="3616" y="1191"/>
                  <a:pt x="3616" y="1191"/>
                </a:cubicBezTo>
                <a:cubicBezTo>
                  <a:pt x="3615" y="1190"/>
                  <a:pt x="3615" y="1190"/>
                  <a:pt x="3615" y="1190"/>
                </a:cubicBezTo>
                <a:cubicBezTo>
                  <a:pt x="3614" y="1190"/>
                  <a:pt x="3614" y="1190"/>
                  <a:pt x="3614" y="1190"/>
                </a:cubicBezTo>
                <a:cubicBezTo>
                  <a:pt x="3614" y="1191"/>
                  <a:pt x="3614" y="1191"/>
                  <a:pt x="3614" y="1191"/>
                </a:cubicBezTo>
                <a:cubicBezTo>
                  <a:pt x="3616" y="1193"/>
                  <a:pt x="3616" y="1193"/>
                  <a:pt x="3616" y="1193"/>
                </a:cubicBezTo>
                <a:lnTo>
                  <a:pt x="3617" y="1193"/>
                </a:lnTo>
                <a:close/>
                <a:moveTo>
                  <a:pt x="1658" y="288"/>
                </a:moveTo>
                <a:cubicBezTo>
                  <a:pt x="1657" y="286"/>
                  <a:pt x="1657" y="286"/>
                  <a:pt x="1657" y="286"/>
                </a:cubicBezTo>
                <a:cubicBezTo>
                  <a:pt x="1655" y="284"/>
                  <a:pt x="1655" y="284"/>
                  <a:pt x="1655" y="284"/>
                </a:cubicBezTo>
                <a:cubicBezTo>
                  <a:pt x="1655" y="287"/>
                  <a:pt x="1655" y="287"/>
                  <a:pt x="1655" y="287"/>
                </a:cubicBezTo>
                <a:cubicBezTo>
                  <a:pt x="1654" y="287"/>
                  <a:pt x="1654" y="287"/>
                  <a:pt x="1654" y="287"/>
                </a:cubicBezTo>
                <a:cubicBezTo>
                  <a:pt x="1651" y="287"/>
                  <a:pt x="1651" y="287"/>
                  <a:pt x="1651" y="287"/>
                </a:cubicBezTo>
                <a:cubicBezTo>
                  <a:pt x="1653" y="288"/>
                  <a:pt x="1653" y="288"/>
                  <a:pt x="1653" y="288"/>
                </a:cubicBezTo>
                <a:cubicBezTo>
                  <a:pt x="1655" y="290"/>
                  <a:pt x="1655" y="290"/>
                  <a:pt x="1655" y="290"/>
                </a:cubicBezTo>
                <a:cubicBezTo>
                  <a:pt x="1654" y="290"/>
                  <a:pt x="1654" y="290"/>
                  <a:pt x="1654" y="290"/>
                </a:cubicBezTo>
                <a:cubicBezTo>
                  <a:pt x="1657" y="291"/>
                  <a:pt x="1657" y="291"/>
                  <a:pt x="1657" y="291"/>
                </a:cubicBezTo>
                <a:cubicBezTo>
                  <a:pt x="1658" y="291"/>
                  <a:pt x="1658" y="291"/>
                  <a:pt x="1658" y="291"/>
                </a:cubicBezTo>
                <a:cubicBezTo>
                  <a:pt x="1658" y="293"/>
                  <a:pt x="1658" y="293"/>
                  <a:pt x="1658" y="293"/>
                </a:cubicBezTo>
                <a:cubicBezTo>
                  <a:pt x="1661" y="291"/>
                  <a:pt x="1661" y="291"/>
                  <a:pt x="1661" y="291"/>
                </a:cubicBezTo>
                <a:cubicBezTo>
                  <a:pt x="1661" y="290"/>
                  <a:pt x="1661" y="290"/>
                  <a:pt x="1661" y="290"/>
                </a:cubicBezTo>
                <a:cubicBezTo>
                  <a:pt x="1658" y="290"/>
                  <a:pt x="1658" y="290"/>
                  <a:pt x="1658" y="290"/>
                </a:cubicBezTo>
                <a:lnTo>
                  <a:pt x="1658" y="288"/>
                </a:lnTo>
                <a:close/>
                <a:moveTo>
                  <a:pt x="1663" y="290"/>
                </a:moveTo>
                <a:cubicBezTo>
                  <a:pt x="1663" y="291"/>
                  <a:pt x="1663" y="291"/>
                  <a:pt x="1663" y="291"/>
                </a:cubicBezTo>
                <a:cubicBezTo>
                  <a:pt x="1664" y="291"/>
                  <a:pt x="1664" y="291"/>
                  <a:pt x="1664" y="291"/>
                </a:cubicBezTo>
                <a:cubicBezTo>
                  <a:pt x="1661" y="293"/>
                  <a:pt x="1661" y="293"/>
                  <a:pt x="1661" y="293"/>
                </a:cubicBezTo>
                <a:cubicBezTo>
                  <a:pt x="1660" y="294"/>
                  <a:pt x="1660" y="294"/>
                  <a:pt x="1660" y="294"/>
                </a:cubicBezTo>
                <a:cubicBezTo>
                  <a:pt x="1661" y="296"/>
                  <a:pt x="1661" y="296"/>
                  <a:pt x="1661" y="296"/>
                </a:cubicBezTo>
                <a:cubicBezTo>
                  <a:pt x="1660" y="296"/>
                  <a:pt x="1660" y="296"/>
                  <a:pt x="1660" y="296"/>
                </a:cubicBezTo>
                <a:cubicBezTo>
                  <a:pt x="1660" y="297"/>
                  <a:pt x="1660" y="297"/>
                  <a:pt x="1660" y="297"/>
                </a:cubicBezTo>
                <a:cubicBezTo>
                  <a:pt x="1657" y="296"/>
                  <a:pt x="1657" y="296"/>
                  <a:pt x="1657" y="296"/>
                </a:cubicBezTo>
                <a:cubicBezTo>
                  <a:pt x="1655" y="297"/>
                  <a:pt x="1655" y="297"/>
                  <a:pt x="1655" y="297"/>
                </a:cubicBezTo>
                <a:cubicBezTo>
                  <a:pt x="1658" y="297"/>
                  <a:pt x="1658" y="297"/>
                  <a:pt x="1658" y="297"/>
                </a:cubicBezTo>
                <a:cubicBezTo>
                  <a:pt x="1660" y="300"/>
                  <a:pt x="1660" y="300"/>
                  <a:pt x="1660" y="300"/>
                </a:cubicBezTo>
                <a:cubicBezTo>
                  <a:pt x="1663" y="298"/>
                  <a:pt x="1663" y="298"/>
                  <a:pt x="1663" y="298"/>
                </a:cubicBezTo>
                <a:cubicBezTo>
                  <a:pt x="1667" y="296"/>
                  <a:pt x="1667" y="296"/>
                  <a:pt x="1667" y="296"/>
                </a:cubicBezTo>
                <a:cubicBezTo>
                  <a:pt x="1667" y="297"/>
                  <a:pt x="1667" y="297"/>
                  <a:pt x="1667" y="297"/>
                </a:cubicBezTo>
                <a:cubicBezTo>
                  <a:pt x="1664" y="298"/>
                  <a:pt x="1664" y="298"/>
                  <a:pt x="1664" y="298"/>
                </a:cubicBezTo>
                <a:cubicBezTo>
                  <a:pt x="1665" y="298"/>
                  <a:pt x="1665" y="298"/>
                  <a:pt x="1665" y="298"/>
                </a:cubicBezTo>
                <a:cubicBezTo>
                  <a:pt x="1664" y="300"/>
                  <a:pt x="1664" y="300"/>
                  <a:pt x="1664" y="300"/>
                </a:cubicBezTo>
                <a:cubicBezTo>
                  <a:pt x="1663" y="301"/>
                  <a:pt x="1663" y="301"/>
                  <a:pt x="1663" y="301"/>
                </a:cubicBezTo>
                <a:cubicBezTo>
                  <a:pt x="1661" y="304"/>
                  <a:pt x="1661" y="304"/>
                  <a:pt x="1661" y="304"/>
                </a:cubicBezTo>
                <a:cubicBezTo>
                  <a:pt x="1660" y="306"/>
                  <a:pt x="1660" y="306"/>
                  <a:pt x="1660" y="306"/>
                </a:cubicBezTo>
                <a:cubicBezTo>
                  <a:pt x="1660" y="307"/>
                  <a:pt x="1660" y="307"/>
                  <a:pt x="1660" y="307"/>
                </a:cubicBezTo>
                <a:cubicBezTo>
                  <a:pt x="1661" y="306"/>
                  <a:pt x="1661" y="306"/>
                  <a:pt x="1661" y="306"/>
                </a:cubicBezTo>
                <a:cubicBezTo>
                  <a:pt x="1660" y="309"/>
                  <a:pt x="1660" y="309"/>
                  <a:pt x="1660" y="309"/>
                </a:cubicBezTo>
                <a:cubicBezTo>
                  <a:pt x="1661" y="309"/>
                  <a:pt x="1661" y="309"/>
                  <a:pt x="1661" y="309"/>
                </a:cubicBezTo>
                <a:cubicBezTo>
                  <a:pt x="1663" y="309"/>
                  <a:pt x="1663" y="309"/>
                  <a:pt x="1663" y="309"/>
                </a:cubicBezTo>
                <a:cubicBezTo>
                  <a:pt x="1663" y="307"/>
                  <a:pt x="1663" y="307"/>
                  <a:pt x="1663" y="307"/>
                </a:cubicBezTo>
                <a:cubicBezTo>
                  <a:pt x="1664" y="306"/>
                  <a:pt x="1664" y="306"/>
                  <a:pt x="1664" y="306"/>
                </a:cubicBezTo>
                <a:cubicBezTo>
                  <a:pt x="1664" y="307"/>
                  <a:pt x="1664" y="307"/>
                  <a:pt x="1664" y="307"/>
                </a:cubicBezTo>
                <a:cubicBezTo>
                  <a:pt x="1664" y="309"/>
                  <a:pt x="1664" y="309"/>
                  <a:pt x="1664" y="309"/>
                </a:cubicBezTo>
                <a:cubicBezTo>
                  <a:pt x="1665" y="307"/>
                  <a:pt x="1665" y="307"/>
                  <a:pt x="1665" y="307"/>
                </a:cubicBezTo>
                <a:cubicBezTo>
                  <a:pt x="1667" y="307"/>
                  <a:pt x="1667" y="307"/>
                  <a:pt x="1667" y="307"/>
                </a:cubicBezTo>
                <a:cubicBezTo>
                  <a:pt x="1667" y="309"/>
                  <a:pt x="1667" y="309"/>
                  <a:pt x="1667" y="309"/>
                </a:cubicBezTo>
                <a:cubicBezTo>
                  <a:pt x="1668" y="306"/>
                  <a:pt x="1668" y="306"/>
                  <a:pt x="1668" y="306"/>
                </a:cubicBezTo>
                <a:cubicBezTo>
                  <a:pt x="1668" y="304"/>
                  <a:pt x="1668" y="304"/>
                  <a:pt x="1668" y="304"/>
                </a:cubicBezTo>
                <a:cubicBezTo>
                  <a:pt x="1670" y="304"/>
                  <a:pt x="1670" y="304"/>
                  <a:pt x="1670" y="304"/>
                </a:cubicBezTo>
                <a:cubicBezTo>
                  <a:pt x="1668" y="306"/>
                  <a:pt x="1668" y="306"/>
                  <a:pt x="1668" y="306"/>
                </a:cubicBezTo>
                <a:cubicBezTo>
                  <a:pt x="1670" y="306"/>
                  <a:pt x="1670" y="306"/>
                  <a:pt x="1670" y="306"/>
                </a:cubicBezTo>
                <a:cubicBezTo>
                  <a:pt x="1671" y="307"/>
                  <a:pt x="1671" y="307"/>
                  <a:pt x="1671" y="307"/>
                </a:cubicBezTo>
                <a:cubicBezTo>
                  <a:pt x="1670" y="307"/>
                  <a:pt x="1670" y="307"/>
                  <a:pt x="1670" y="307"/>
                </a:cubicBezTo>
                <a:cubicBezTo>
                  <a:pt x="1668" y="307"/>
                  <a:pt x="1668" y="307"/>
                  <a:pt x="1668" y="307"/>
                </a:cubicBezTo>
                <a:cubicBezTo>
                  <a:pt x="1668" y="310"/>
                  <a:pt x="1668" y="310"/>
                  <a:pt x="1668" y="310"/>
                </a:cubicBezTo>
                <a:cubicBezTo>
                  <a:pt x="1670" y="311"/>
                  <a:pt x="1670" y="311"/>
                  <a:pt x="1670" y="311"/>
                </a:cubicBezTo>
                <a:cubicBezTo>
                  <a:pt x="1670" y="314"/>
                  <a:pt x="1670" y="314"/>
                  <a:pt x="1670" y="314"/>
                </a:cubicBezTo>
                <a:cubicBezTo>
                  <a:pt x="1668" y="316"/>
                  <a:pt x="1668" y="316"/>
                  <a:pt x="1668" y="316"/>
                </a:cubicBezTo>
                <a:cubicBezTo>
                  <a:pt x="1665" y="317"/>
                  <a:pt x="1665" y="317"/>
                  <a:pt x="1665" y="317"/>
                </a:cubicBezTo>
                <a:cubicBezTo>
                  <a:pt x="1665" y="320"/>
                  <a:pt x="1665" y="320"/>
                  <a:pt x="1665" y="320"/>
                </a:cubicBezTo>
                <a:cubicBezTo>
                  <a:pt x="1664" y="320"/>
                  <a:pt x="1664" y="320"/>
                  <a:pt x="1664" y="320"/>
                </a:cubicBezTo>
                <a:cubicBezTo>
                  <a:pt x="1664" y="321"/>
                  <a:pt x="1664" y="321"/>
                  <a:pt x="1664" y="321"/>
                </a:cubicBezTo>
                <a:cubicBezTo>
                  <a:pt x="1667" y="324"/>
                  <a:pt x="1667" y="324"/>
                  <a:pt x="1667" y="324"/>
                </a:cubicBezTo>
                <a:cubicBezTo>
                  <a:pt x="1667" y="321"/>
                  <a:pt x="1667" y="321"/>
                  <a:pt x="1667" y="321"/>
                </a:cubicBezTo>
                <a:cubicBezTo>
                  <a:pt x="1670" y="321"/>
                  <a:pt x="1670" y="321"/>
                  <a:pt x="1670" y="321"/>
                </a:cubicBezTo>
                <a:cubicBezTo>
                  <a:pt x="1671" y="323"/>
                  <a:pt x="1671" y="323"/>
                  <a:pt x="1671" y="323"/>
                </a:cubicBezTo>
                <a:cubicBezTo>
                  <a:pt x="1671" y="320"/>
                  <a:pt x="1671" y="320"/>
                  <a:pt x="1671" y="320"/>
                </a:cubicBezTo>
                <a:cubicBezTo>
                  <a:pt x="1675" y="321"/>
                  <a:pt x="1675" y="321"/>
                  <a:pt x="1675" y="321"/>
                </a:cubicBezTo>
                <a:cubicBezTo>
                  <a:pt x="1678" y="321"/>
                  <a:pt x="1678" y="321"/>
                  <a:pt x="1678" y="321"/>
                </a:cubicBezTo>
                <a:cubicBezTo>
                  <a:pt x="1680" y="320"/>
                  <a:pt x="1680" y="320"/>
                  <a:pt x="1680" y="320"/>
                </a:cubicBezTo>
                <a:cubicBezTo>
                  <a:pt x="1680" y="319"/>
                  <a:pt x="1680" y="319"/>
                  <a:pt x="1680" y="319"/>
                </a:cubicBezTo>
                <a:cubicBezTo>
                  <a:pt x="1686" y="320"/>
                  <a:pt x="1686" y="320"/>
                  <a:pt x="1686" y="320"/>
                </a:cubicBezTo>
                <a:cubicBezTo>
                  <a:pt x="1683" y="321"/>
                  <a:pt x="1683" y="321"/>
                  <a:pt x="1683" y="321"/>
                </a:cubicBezTo>
                <a:cubicBezTo>
                  <a:pt x="1680" y="323"/>
                  <a:pt x="1680" y="323"/>
                  <a:pt x="1680" y="323"/>
                </a:cubicBezTo>
                <a:cubicBezTo>
                  <a:pt x="1680" y="327"/>
                  <a:pt x="1680" y="327"/>
                  <a:pt x="1680" y="327"/>
                </a:cubicBezTo>
                <a:cubicBezTo>
                  <a:pt x="1681" y="329"/>
                  <a:pt x="1681" y="329"/>
                  <a:pt x="1681" y="329"/>
                </a:cubicBezTo>
                <a:cubicBezTo>
                  <a:pt x="1683" y="329"/>
                  <a:pt x="1683" y="329"/>
                  <a:pt x="1683" y="329"/>
                </a:cubicBezTo>
                <a:cubicBezTo>
                  <a:pt x="1683" y="331"/>
                  <a:pt x="1683" y="331"/>
                  <a:pt x="1683" y="331"/>
                </a:cubicBezTo>
                <a:cubicBezTo>
                  <a:pt x="1684" y="329"/>
                  <a:pt x="1684" y="329"/>
                  <a:pt x="1684" y="329"/>
                </a:cubicBezTo>
                <a:cubicBezTo>
                  <a:pt x="1686" y="330"/>
                  <a:pt x="1686" y="330"/>
                  <a:pt x="1686" y="330"/>
                </a:cubicBezTo>
                <a:cubicBezTo>
                  <a:pt x="1687" y="329"/>
                  <a:pt x="1687" y="329"/>
                  <a:pt x="1687" y="329"/>
                </a:cubicBezTo>
                <a:cubicBezTo>
                  <a:pt x="1686" y="333"/>
                  <a:pt x="1686" y="333"/>
                  <a:pt x="1686" y="333"/>
                </a:cubicBezTo>
                <a:cubicBezTo>
                  <a:pt x="1684" y="334"/>
                  <a:pt x="1684" y="334"/>
                  <a:pt x="1684" y="334"/>
                </a:cubicBezTo>
                <a:cubicBezTo>
                  <a:pt x="1684" y="336"/>
                  <a:pt x="1684" y="336"/>
                  <a:pt x="1684" y="336"/>
                </a:cubicBezTo>
                <a:cubicBezTo>
                  <a:pt x="1686" y="336"/>
                  <a:pt x="1686" y="336"/>
                  <a:pt x="1686" y="336"/>
                </a:cubicBezTo>
                <a:cubicBezTo>
                  <a:pt x="1684" y="337"/>
                  <a:pt x="1684" y="337"/>
                  <a:pt x="1684" y="337"/>
                </a:cubicBezTo>
                <a:cubicBezTo>
                  <a:pt x="1684" y="339"/>
                  <a:pt x="1684" y="339"/>
                  <a:pt x="1684" y="339"/>
                </a:cubicBezTo>
                <a:cubicBezTo>
                  <a:pt x="1686" y="340"/>
                  <a:pt x="1686" y="340"/>
                  <a:pt x="1686" y="340"/>
                </a:cubicBezTo>
                <a:cubicBezTo>
                  <a:pt x="1684" y="340"/>
                  <a:pt x="1684" y="340"/>
                  <a:pt x="1684" y="340"/>
                </a:cubicBezTo>
                <a:cubicBezTo>
                  <a:pt x="1683" y="340"/>
                  <a:pt x="1683" y="340"/>
                  <a:pt x="1683" y="340"/>
                </a:cubicBezTo>
                <a:cubicBezTo>
                  <a:pt x="1683" y="341"/>
                  <a:pt x="1683" y="341"/>
                  <a:pt x="1683" y="341"/>
                </a:cubicBezTo>
                <a:cubicBezTo>
                  <a:pt x="1681" y="341"/>
                  <a:pt x="1681" y="341"/>
                  <a:pt x="1681" y="341"/>
                </a:cubicBezTo>
                <a:cubicBezTo>
                  <a:pt x="1678" y="341"/>
                  <a:pt x="1678" y="341"/>
                  <a:pt x="1678" y="341"/>
                </a:cubicBezTo>
                <a:cubicBezTo>
                  <a:pt x="1673" y="341"/>
                  <a:pt x="1673" y="341"/>
                  <a:pt x="1673" y="341"/>
                </a:cubicBezTo>
                <a:cubicBezTo>
                  <a:pt x="1671" y="340"/>
                  <a:pt x="1671" y="340"/>
                  <a:pt x="1671" y="340"/>
                </a:cubicBezTo>
                <a:cubicBezTo>
                  <a:pt x="1668" y="340"/>
                  <a:pt x="1668" y="340"/>
                  <a:pt x="1668" y="340"/>
                </a:cubicBezTo>
                <a:cubicBezTo>
                  <a:pt x="1668" y="341"/>
                  <a:pt x="1668" y="341"/>
                  <a:pt x="1668" y="341"/>
                </a:cubicBezTo>
                <a:cubicBezTo>
                  <a:pt x="1668" y="343"/>
                  <a:pt x="1668" y="343"/>
                  <a:pt x="1668" y="343"/>
                </a:cubicBezTo>
                <a:cubicBezTo>
                  <a:pt x="1670" y="343"/>
                  <a:pt x="1670" y="343"/>
                  <a:pt x="1670" y="343"/>
                </a:cubicBezTo>
                <a:cubicBezTo>
                  <a:pt x="1671" y="343"/>
                  <a:pt x="1671" y="343"/>
                  <a:pt x="1671" y="343"/>
                </a:cubicBezTo>
                <a:cubicBezTo>
                  <a:pt x="1665" y="347"/>
                  <a:pt x="1665" y="347"/>
                  <a:pt x="1665" y="347"/>
                </a:cubicBezTo>
                <a:cubicBezTo>
                  <a:pt x="1668" y="347"/>
                  <a:pt x="1668" y="347"/>
                  <a:pt x="1668" y="347"/>
                </a:cubicBezTo>
                <a:cubicBezTo>
                  <a:pt x="1670" y="346"/>
                  <a:pt x="1670" y="346"/>
                  <a:pt x="1670" y="346"/>
                </a:cubicBezTo>
                <a:cubicBezTo>
                  <a:pt x="1673" y="346"/>
                  <a:pt x="1673" y="346"/>
                  <a:pt x="1673" y="346"/>
                </a:cubicBezTo>
                <a:cubicBezTo>
                  <a:pt x="1673" y="347"/>
                  <a:pt x="1673" y="347"/>
                  <a:pt x="1673" y="347"/>
                </a:cubicBezTo>
                <a:cubicBezTo>
                  <a:pt x="1673" y="349"/>
                  <a:pt x="1673" y="349"/>
                  <a:pt x="1673" y="349"/>
                </a:cubicBezTo>
                <a:cubicBezTo>
                  <a:pt x="1673" y="350"/>
                  <a:pt x="1673" y="350"/>
                  <a:pt x="1673" y="350"/>
                </a:cubicBezTo>
                <a:cubicBezTo>
                  <a:pt x="1674" y="352"/>
                  <a:pt x="1674" y="352"/>
                  <a:pt x="1674" y="352"/>
                </a:cubicBezTo>
                <a:cubicBezTo>
                  <a:pt x="1673" y="352"/>
                  <a:pt x="1673" y="352"/>
                  <a:pt x="1673" y="352"/>
                </a:cubicBezTo>
                <a:cubicBezTo>
                  <a:pt x="1671" y="353"/>
                  <a:pt x="1671" y="353"/>
                  <a:pt x="1671" y="353"/>
                </a:cubicBezTo>
                <a:cubicBezTo>
                  <a:pt x="1670" y="354"/>
                  <a:pt x="1670" y="354"/>
                  <a:pt x="1670" y="354"/>
                </a:cubicBezTo>
                <a:cubicBezTo>
                  <a:pt x="1668" y="356"/>
                  <a:pt x="1668" y="356"/>
                  <a:pt x="1668" y="356"/>
                </a:cubicBezTo>
                <a:cubicBezTo>
                  <a:pt x="1664" y="357"/>
                  <a:pt x="1664" y="357"/>
                  <a:pt x="1664" y="357"/>
                </a:cubicBezTo>
                <a:cubicBezTo>
                  <a:pt x="1660" y="360"/>
                  <a:pt x="1660" y="360"/>
                  <a:pt x="1660" y="360"/>
                </a:cubicBezTo>
                <a:cubicBezTo>
                  <a:pt x="1661" y="360"/>
                  <a:pt x="1661" y="360"/>
                  <a:pt x="1661" y="360"/>
                </a:cubicBezTo>
                <a:cubicBezTo>
                  <a:pt x="1660" y="362"/>
                  <a:pt x="1660" y="362"/>
                  <a:pt x="1660" y="362"/>
                </a:cubicBezTo>
                <a:cubicBezTo>
                  <a:pt x="1661" y="362"/>
                  <a:pt x="1661" y="362"/>
                  <a:pt x="1661" y="362"/>
                </a:cubicBezTo>
                <a:cubicBezTo>
                  <a:pt x="1663" y="363"/>
                  <a:pt x="1663" y="363"/>
                  <a:pt x="1663" y="363"/>
                </a:cubicBezTo>
                <a:cubicBezTo>
                  <a:pt x="1664" y="363"/>
                  <a:pt x="1664" y="363"/>
                  <a:pt x="1664" y="363"/>
                </a:cubicBezTo>
                <a:cubicBezTo>
                  <a:pt x="1668" y="362"/>
                  <a:pt x="1668" y="362"/>
                  <a:pt x="1668" y="362"/>
                </a:cubicBezTo>
                <a:cubicBezTo>
                  <a:pt x="1670" y="363"/>
                  <a:pt x="1670" y="363"/>
                  <a:pt x="1670" y="363"/>
                </a:cubicBezTo>
                <a:cubicBezTo>
                  <a:pt x="1670" y="364"/>
                  <a:pt x="1670" y="364"/>
                  <a:pt x="1670" y="364"/>
                </a:cubicBezTo>
                <a:cubicBezTo>
                  <a:pt x="1671" y="364"/>
                  <a:pt x="1671" y="364"/>
                  <a:pt x="1671" y="364"/>
                </a:cubicBezTo>
                <a:cubicBezTo>
                  <a:pt x="1673" y="363"/>
                  <a:pt x="1673" y="363"/>
                  <a:pt x="1673" y="363"/>
                </a:cubicBezTo>
                <a:cubicBezTo>
                  <a:pt x="1674" y="363"/>
                  <a:pt x="1674" y="363"/>
                  <a:pt x="1674" y="363"/>
                </a:cubicBezTo>
                <a:cubicBezTo>
                  <a:pt x="1674" y="364"/>
                  <a:pt x="1674" y="364"/>
                  <a:pt x="1674" y="364"/>
                </a:cubicBezTo>
                <a:cubicBezTo>
                  <a:pt x="1677" y="366"/>
                  <a:pt x="1677" y="366"/>
                  <a:pt x="1677" y="366"/>
                </a:cubicBezTo>
                <a:cubicBezTo>
                  <a:pt x="1678" y="366"/>
                  <a:pt x="1678" y="366"/>
                  <a:pt x="1678" y="366"/>
                </a:cubicBezTo>
                <a:cubicBezTo>
                  <a:pt x="1680" y="366"/>
                  <a:pt x="1680" y="366"/>
                  <a:pt x="1680" y="366"/>
                </a:cubicBezTo>
                <a:cubicBezTo>
                  <a:pt x="1683" y="364"/>
                  <a:pt x="1683" y="364"/>
                  <a:pt x="1683" y="364"/>
                </a:cubicBezTo>
                <a:cubicBezTo>
                  <a:pt x="1686" y="363"/>
                  <a:pt x="1686" y="363"/>
                  <a:pt x="1686" y="363"/>
                </a:cubicBezTo>
                <a:cubicBezTo>
                  <a:pt x="1688" y="362"/>
                  <a:pt x="1688" y="362"/>
                  <a:pt x="1688" y="362"/>
                </a:cubicBezTo>
                <a:cubicBezTo>
                  <a:pt x="1681" y="367"/>
                  <a:pt x="1681" y="367"/>
                  <a:pt x="1681" y="367"/>
                </a:cubicBezTo>
                <a:cubicBezTo>
                  <a:pt x="1681" y="369"/>
                  <a:pt x="1681" y="369"/>
                  <a:pt x="1681" y="369"/>
                </a:cubicBezTo>
                <a:cubicBezTo>
                  <a:pt x="1677" y="369"/>
                  <a:pt x="1677" y="369"/>
                  <a:pt x="1677" y="369"/>
                </a:cubicBezTo>
                <a:cubicBezTo>
                  <a:pt x="1674" y="367"/>
                  <a:pt x="1674" y="367"/>
                  <a:pt x="1674" y="367"/>
                </a:cubicBezTo>
                <a:cubicBezTo>
                  <a:pt x="1670" y="369"/>
                  <a:pt x="1670" y="369"/>
                  <a:pt x="1670" y="369"/>
                </a:cubicBezTo>
                <a:cubicBezTo>
                  <a:pt x="1668" y="372"/>
                  <a:pt x="1668" y="372"/>
                  <a:pt x="1668" y="372"/>
                </a:cubicBezTo>
                <a:cubicBezTo>
                  <a:pt x="1667" y="372"/>
                  <a:pt x="1667" y="372"/>
                  <a:pt x="1667" y="372"/>
                </a:cubicBezTo>
                <a:cubicBezTo>
                  <a:pt x="1665" y="373"/>
                  <a:pt x="1665" y="373"/>
                  <a:pt x="1665" y="373"/>
                </a:cubicBezTo>
                <a:cubicBezTo>
                  <a:pt x="1664" y="376"/>
                  <a:pt x="1664" y="376"/>
                  <a:pt x="1664" y="376"/>
                </a:cubicBezTo>
                <a:cubicBezTo>
                  <a:pt x="1661" y="377"/>
                  <a:pt x="1661" y="377"/>
                  <a:pt x="1661" y="377"/>
                </a:cubicBezTo>
                <a:cubicBezTo>
                  <a:pt x="1660" y="377"/>
                  <a:pt x="1660" y="377"/>
                  <a:pt x="1660" y="377"/>
                </a:cubicBezTo>
                <a:cubicBezTo>
                  <a:pt x="1660" y="379"/>
                  <a:pt x="1660" y="379"/>
                  <a:pt x="1660" y="379"/>
                </a:cubicBezTo>
                <a:cubicBezTo>
                  <a:pt x="1658" y="380"/>
                  <a:pt x="1658" y="380"/>
                  <a:pt x="1658" y="380"/>
                </a:cubicBezTo>
                <a:cubicBezTo>
                  <a:pt x="1655" y="380"/>
                  <a:pt x="1655" y="380"/>
                  <a:pt x="1655" y="380"/>
                </a:cubicBezTo>
                <a:cubicBezTo>
                  <a:pt x="1653" y="383"/>
                  <a:pt x="1653" y="383"/>
                  <a:pt x="1653" y="383"/>
                </a:cubicBezTo>
                <a:cubicBezTo>
                  <a:pt x="1655" y="383"/>
                  <a:pt x="1655" y="383"/>
                  <a:pt x="1655" y="383"/>
                </a:cubicBezTo>
                <a:cubicBezTo>
                  <a:pt x="1657" y="383"/>
                  <a:pt x="1657" y="383"/>
                  <a:pt x="1657" y="383"/>
                </a:cubicBezTo>
                <a:cubicBezTo>
                  <a:pt x="1657" y="384"/>
                  <a:pt x="1657" y="384"/>
                  <a:pt x="1657" y="384"/>
                </a:cubicBezTo>
                <a:cubicBezTo>
                  <a:pt x="1660" y="383"/>
                  <a:pt x="1660" y="383"/>
                  <a:pt x="1660" y="383"/>
                </a:cubicBezTo>
                <a:cubicBezTo>
                  <a:pt x="1661" y="382"/>
                  <a:pt x="1661" y="382"/>
                  <a:pt x="1661" y="382"/>
                </a:cubicBezTo>
                <a:cubicBezTo>
                  <a:pt x="1665" y="380"/>
                  <a:pt x="1665" y="380"/>
                  <a:pt x="1665" y="380"/>
                </a:cubicBezTo>
                <a:cubicBezTo>
                  <a:pt x="1667" y="380"/>
                  <a:pt x="1667" y="380"/>
                  <a:pt x="1667" y="380"/>
                </a:cubicBezTo>
                <a:cubicBezTo>
                  <a:pt x="1668" y="379"/>
                  <a:pt x="1668" y="379"/>
                  <a:pt x="1668" y="379"/>
                </a:cubicBezTo>
                <a:cubicBezTo>
                  <a:pt x="1670" y="380"/>
                  <a:pt x="1670" y="380"/>
                  <a:pt x="1670" y="380"/>
                </a:cubicBezTo>
                <a:cubicBezTo>
                  <a:pt x="1673" y="382"/>
                  <a:pt x="1673" y="382"/>
                  <a:pt x="1673" y="382"/>
                </a:cubicBezTo>
                <a:cubicBezTo>
                  <a:pt x="1674" y="380"/>
                  <a:pt x="1674" y="380"/>
                  <a:pt x="1674" y="380"/>
                </a:cubicBezTo>
                <a:cubicBezTo>
                  <a:pt x="1675" y="379"/>
                  <a:pt x="1675" y="379"/>
                  <a:pt x="1675" y="379"/>
                </a:cubicBezTo>
                <a:cubicBezTo>
                  <a:pt x="1677" y="376"/>
                  <a:pt x="1677" y="376"/>
                  <a:pt x="1677" y="376"/>
                </a:cubicBezTo>
                <a:cubicBezTo>
                  <a:pt x="1678" y="376"/>
                  <a:pt x="1678" y="376"/>
                  <a:pt x="1678" y="376"/>
                </a:cubicBezTo>
                <a:cubicBezTo>
                  <a:pt x="1681" y="374"/>
                  <a:pt x="1681" y="374"/>
                  <a:pt x="1681" y="374"/>
                </a:cubicBezTo>
                <a:cubicBezTo>
                  <a:pt x="1684" y="374"/>
                  <a:pt x="1684" y="374"/>
                  <a:pt x="1684" y="374"/>
                </a:cubicBezTo>
                <a:cubicBezTo>
                  <a:pt x="1687" y="377"/>
                  <a:pt x="1687" y="377"/>
                  <a:pt x="1687" y="377"/>
                </a:cubicBezTo>
                <a:cubicBezTo>
                  <a:pt x="1688" y="376"/>
                  <a:pt x="1688" y="376"/>
                  <a:pt x="1688" y="376"/>
                </a:cubicBezTo>
                <a:cubicBezTo>
                  <a:pt x="1690" y="376"/>
                  <a:pt x="1690" y="376"/>
                  <a:pt x="1690" y="376"/>
                </a:cubicBezTo>
                <a:cubicBezTo>
                  <a:pt x="1691" y="376"/>
                  <a:pt x="1691" y="376"/>
                  <a:pt x="1691" y="376"/>
                </a:cubicBezTo>
                <a:cubicBezTo>
                  <a:pt x="1693" y="376"/>
                  <a:pt x="1693" y="376"/>
                  <a:pt x="1693" y="376"/>
                </a:cubicBezTo>
                <a:cubicBezTo>
                  <a:pt x="1691" y="374"/>
                  <a:pt x="1691" y="374"/>
                  <a:pt x="1691" y="374"/>
                </a:cubicBezTo>
                <a:cubicBezTo>
                  <a:pt x="1696" y="374"/>
                  <a:pt x="1696" y="374"/>
                  <a:pt x="1696" y="374"/>
                </a:cubicBezTo>
                <a:cubicBezTo>
                  <a:pt x="1698" y="374"/>
                  <a:pt x="1698" y="374"/>
                  <a:pt x="1698" y="374"/>
                </a:cubicBezTo>
                <a:cubicBezTo>
                  <a:pt x="1698" y="373"/>
                  <a:pt x="1698" y="373"/>
                  <a:pt x="1698" y="373"/>
                </a:cubicBezTo>
                <a:cubicBezTo>
                  <a:pt x="1701" y="373"/>
                  <a:pt x="1701" y="373"/>
                  <a:pt x="1701" y="373"/>
                </a:cubicBezTo>
                <a:cubicBezTo>
                  <a:pt x="1703" y="373"/>
                  <a:pt x="1703" y="373"/>
                  <a:pt x="1703" y="373"/>
                </a:cubicBezTo>
                <a:cubicBezTo>
                  <a:pt x="1704" y="374"/>
                  <a:pt x="1704" y="374"/>
                  <a:pt x="1704" y="374"/>
                </a:cubicBezTo>
                <a:cubicBezTo>
                  <a:pt x="1706" y="374"/>
                  <a:pt x="1706" y="374"/>
                  <a:pt x="1706" y="374"/>
                </a:cubicBezTo>
                <a:cubicBezTo>
                  <a:pt x="1707" y="374"/>
                  <a:pt x="1707" y="374"/>
                  <a:pt x="1707" y="374"/>
                </a:cubicBezTo>
                <a:cubicBezTo>
                  <a:pt x="1710" y="373"/>
                  <a:pt x="1710" y="373"/>
                  <a:pt x="1710" y="373"/>
                </a:cubicBezTo>
                <a:cubicBezTo>
                  <a:pt x="1713" y="374"/>
                  <a:pt x="1713" y="374"/>
                  <a:pt x="1713" y="374"/>
                </a:cubicBezTo>
                <a:cubicBezTo>
                  <a:pt x="1717" y="374"/>
                  <a:pt x="1717" y="374"/>
                  <a:pt x="1717" y="374"/>
                </a:cubicBezTo>
                <a:cubicBezTo>
                  <a:pt x="1720" y="373"/>
                  <a:pt x="1720" y="373"/>
                  <a:pt x="1720" y="373"/>
                </a:cubicBezTo>
                <a:cubicBezTo>
                  <a:pt x="1723" y="370"/>
                  <a:pt x="1723" y="370"/>
                  <a:pt x="1723" y="370"/>
                </a:cubicBezTo>
                <a:cubicBezTo>
                  <a:pt x="1726" y="370"/>
                  <a:pt x="1726" y="370"/>
                  <a:pt x="1726" y="370"/>
                </a:cubicBezTo>
                <a:cubicBezTo>
                  <a:pt x="1729" y="369"/>
                  <a:pt x="1729" y="369"/>
                  <a:pt x="1729" y="369"/>
                </a:cubicBezTo>
                <a:cubicBezTo>
                  <a:pt x="1727" y="367"/>
                  <a:pt x="1727" y="367"/>
                  <a:pt x="1727" y="367"/>
                </a:cubicBezTo>
                <a:cubicBezTo>
                  <a:pt x="1724" y="366"/>
                  <a:pt x="1724" y="366"/>
                  <a:pt x="1724" y="366"/>
                </a:cubicBezTo>
                <a:cubicBezTo>
                  <a:pt x="1719" y="366"/>
                  <a:pt x="1719" y="366"/>
                  <a:pt x="1719" y="366"/>
                </a:cubicBezTo>
                <a:cubicBezTo>
                  <a:pt x="1721" y="364"/>
                  <a:pt x="1721" y="364"/>
                  <a:pt x="1721" y="364"/>
                </a:cubicBezTo>
                <a:cubicBezTo>
                  <a:pt x="1723" y="364"/>
                  <a:pt x="1723" y="364"/>
                  <a:pt x="1723" y="364"/>
                </a:cubicBezTo>
                <a:cubicBezTo>
                  <a:pt x="1723" y="363"/>
                  <a:pt x="1723" y="363"/>
                  <a:pt x="1723" y="363"/>
                </a:cubicBezTo>
                <a:cubicBezTo>
                  <a:pt x="1723" y="362"/>
                  <a:pt x="1723" y="362"/>
                  <a:pt x="1723" y="362"/>
                </a:cubicBezTo>
                <a:cubicBezTo>
                  <a:pt x="1721" y="362"/>
                  <a:pt x="1721" y="362"/>
                  <a:pt x="1721" y="362"/>
                </a:cubicBezTo>
                <a:cubicBezTo>
                  <a:pt x="1723" y="360"/>
                  <a:pt x="1723" y="360"/>
                  <a:pt x="1723" y="360"/>
                </a:cubicBezTo>
                <a:cubicBezTo>
                  <a:pt x="1724" y="360"/>
                  <a:pt x="1724" y="360"/>
                  <a:pt x="1724" y="360"/>
                </a:cubicBezTo>
                <a:cubicBezTo>
                  <a:pt x="1727" y="360"/>
                  <a:pt x="1727" y="360"/>
                  <a:pt x="1727" y="360"/>
                </a:cubicBezTo>
                <a:cubicBezTo>
                  <a:pt x="1724" y="359"/>
                  <a:pt x="1724" y="359"/>
                  <a:pt x="1724" y="359"/>
                </a:cubicBezTo>
                <a:cubicBezTo>
                  <a:pt x="1727" y="359"/>
                  <a:pt x="1727" y="359"/>
                  <a:pt x="1727" y="359"/>
                </a:cubicBezTo>
                <a:cubicBezTo>
                  <a:pt x="1729" y="357"/>
                  <a:pt x="1729" y="357"/>
                  <a:pt x="1729" y="357"/>
                </a:cubicBezTo>
                <a:cubicBezTo>
                  <a:pt x="1731" y="354"/>
                  <a:pt x="1731" y="354"/>
                  <a:pt x="1731" y="354"/>
                </a:cubicBezTo>
                <a:cubicBezTo>
                  <a:pt x="1731" y="352"/>
                  <a:pt x="1731" y="352"/>
                  <a:pt x="1731" y="352"/>
                </a:cubicBezTo>
                <a:cubicBezTo>
                  <a:pt x="1731" y="350"/>
                  <a:pt x="1731" y="350"/>
                  <a:pt x="1731" y="350"/>
                </a:cubicBezTo>
                <a:cubicBezTo>
                  <a:pt x="1731" y="349"/>
                  <a:pt x="1731" y="349"/>
                  <a:pt x="1731" y="349"/>
                </a:cubicBezTo>
                <a:cubicBezTo>
                  <a:pt x="1729" y="346"/>
                  <a:pt x="1729" y="346"/>
                  <a:pt x="1729" y="346"/>
                </a:cubicBezTo>
                <a:cubicBezTo>
                  <a:pt x="1724" y="346"/>
                  <a:pt x="1724" y="346"/>
                  <a:pt x="1724" y="346"/>
                </a:cubicBezTo>
                <a:cubicBezTo>
                  <a:pt x="1721" y="344"/>
                  <a:pt x="1721" y="344"/>
                  <a:pt x="1721" y="344"/>
                </a:cubicBezTo>
                <a:cubicBezTo>
                  <a:pt x="1720" y="346"/>
                  <a:pt x="1720" y="346"/>
                  <a:pt x="1720" y="346"/>
                </a:cubicBezTo>
                <a:cubicBezTo>
                  <a:pt x="1719" y="349"/>
                  <a:pt x="1719" y="349"/>
                  <a:pt x="1719" y="349"/>
                </a:cubicBezTo>
                <a:cubicBezTo>
                  <a:pt x="1716" y="347"/>
                  <a:pt x="1716" y="347"/>
                  <a:pt x="1716" y="347"/>
                </a:cubicBezTo>
                <a:cubicBezTo>
                  <a:pt x="1714" y="347"/>
                  <a:pt x="1714" y="347"/>
                  <a:pt x="1714" y="347"/>
                </a:cubicBezTo>
                <a:cubicBezTo>
                  <a:pt x="1717" y="343"/>
                  <a:pt x="1717" y="343"/>
                  <a:pt x="1717" y="343"/>
                </a:cubicBezTo>
                <a:cubicBezTo>
                  <a:pt x="1719" y="341"/>
                  <a:pt x="1719" y="341"/>
                  <a:pt x="1719" y="341"/>
                </a:cubicBezTo>
                <a:cubicBezTo>
                  <a:pt x="1717" y="340"/>
                  <a:pt x="1717" y="340"/>
                  <a:pt x="1717" y="340"/>
                </a:cubicBezTo>
                <a:cubicBezTo>
                  <a:pt x="1714" y="337"/>
                  <a:pt x="1714" y="337"/>
                  <a:pt x="1714" y="337"/>
                </a:cubicBezTo>
                <a:cubicBezTo>
                  <a:pt x="1713" y="337"/>
                  <a:pt x="1713" y="337"/>
                  <a:pt x="1713" y="337"/>
                </a:cubicBezTo>
                <a:cubicBezTo>
                  <a:pt x="1707" y="336"/>
                  <a:pt x="1707" y="336"/>
                  <a:pt x="1707" y="336"/>
                </a:cubicBezTo>
                <a:cubicBezTo>
                  <a:pt x="1713" y="336"/>
                  <a:pt x="1713" y="336"/>
                  <a:pt x="1713" y="336"/>
                </a:cubicBezTo>
                <a:cubicBezTo>
                  <a:pt x="1717" y="337"/>
                  <a:pt x="1717" y="337"/>
                  <a:pt x="1717" y="337"/>
                </a:cubicBezTo>
                <a:cubicBezTo>
                  <a:pt x="1714" y="334"/>
                  <a:pt x="1714" y="334"/>
                  <a:pt x="1714" y="334"/>
                </a:cubicBezTo>
                <a:cubicBezTo>
                  <a:pt x="1713" y="331"/>
                  <a:pt x="1713" y="331"/>
                  <a:pt x="1713" y="331"/>
                </a:cubicBezTo>
                <a:cubicBezTo>
                  <a:pt x="1714" y="330"/>
                  <a:pt x="1714" y="330"/>
                  <a:pt x="1714" y="330"/>
                </a:cubicBezTo>
                <a:cubicBezTo>
                  <a:pt x="1711" y="329"/>
                  <a:pt x="1711" y="329"/>
                  <a:pt x="1711" y="329"/>
                </a:cubicBezTo>
                <a:cubicBezTo>
                  <a:pt x="1710" y="326"/>
                  <a:pt x="1710" y="326"/>
                  <a:pt x="1710" y="326"/>
                </a:cubicBezTo>
                <a:cubicBezTo>
                  <a:pt x="1707" y="324"/>
                  <a:pt x="1707" y="324"/>
                  <a:pt x="1707" y="324"/>
                </a:cubicBezTo>
                <a:cubicBezTo>
                  <a:pt x="1704" y="324"/>
                  <a:pt x="1704" y="324"/>
                  <a:pt x="1704" y="324"/>
                </a:cubicBezTo>
                <a:cubicBezTo>
                  <a:pt x="1703" y="323"/>
                  <a:pt x="1703" y="323"/>
                  <a:pt x="1703" y="323"/>
                </a:cubicBezTo>
                <a:cubicBezTo>
                  <a:pt x="1701" y="320"/>
                  <a:pt x="1701" y="320"/>
                  <a:pt x="1701" y="320"/>
                </a:cubicBezTo>
                <a:cubicBezTo>
                  <a:pt x="1700" y="314"/>
                  <a:pt x="1700" y="314"/>
                  <a:pt x="1700" y="314"/>
                </a:cubicBezTo>
                <a:cubicBezTo>
                  <a:pt x="1700" y="311"/>
                  <a:pt x="1700" y="311"/>
                  <a:pt x="1700" y="311"/>
                </a:cubicBezTo>
                <a:cubicBezTo>
                  <a:pt x="1697" y="309"/>
                  <a:pt x="1697" y="309"/>
                  <a:pt x="1697" y="309"/>
                </a:cubicBezTo>
                <a:cubicBezTo>
                  <a:pt x="1691" y="306"/>
                  <a:pt x="1691" y="306"/>
                  <a:pt x="1691" y="306"/>
                </a:cubicBezTo>
                <a:cubicBezTo>
                  <a:pt x="1690" y="306"/>
                  <a:pt x="1690" y="306"/>
                  <a:pt x="1690" y="306"/>
                </a:cubicBezTo>
                <a:cubicBezTo>
                  <a:pt x="1688" y="306"/>
                  <a:pt x="1688" y="306"/>
                  <a:pt x="1688" y="306"/>
                </a:cubicBezTo>
                <a:cubicBezTo>
                  <a:pt x="1687" y="307"/>
                  <a:pt x="1687" y="307"/>
                  <a:pt x="1687" y="307"/>
                </a:cubicBezTo>
                <a:cubicBezTo>
                  <a:pt x="1683" y="306"/>
                  <a:pt x="1683" y="306"/>
                  <a:pt x="1683" y="306"/>
                </a:cubicBezTo>
                <a:cubicBezTo>
                  <a:pt x="1684" y="306"/>
                  <a:pt x="1684" y="306"/>
                  <a:pt x="1684" y="306"/>
                </a:cubicBezTo>
                <a:cubicBezTo>
                  <a:pt x="1687" y="304"/>
                  <a:pt x="1687" y="304"/>
                  <a:pt x="1687" y="304"/>
                </a:cubicBezTo>
                <a:cubicBezTo>
                  <a:pt x="1688" y="304"/>
                  <a:pt x="1688" y="304"/>
                  <a:pt x="1688" y="304"/>
                </a:cubicBezTo>
                <a:cubicBezTo>
                  <a:pt x="1690" y="303"/>
                  <a:pt x="1690" y="303"/>
                  <a:pt x="1690" y="303"/>
                </a:cubicBezTo>
                <a:cubicBezTo>
                  <a:pt x="1690" y="301"/>
                  <a:pt x="1690" y="301"/>
                  <a:pt x="1690" y="301"/>
                </a:cubicBezTo>
                <a:cubicBezTo>
                  <a:pt x="1689" y="300"/>
                  <a:pt x="1689" y="300"/>
                  <a:pt x="1689" y="300"/>
                </a:cubicBezTo>
                <a:cubicBezTo>
                  <a:pt x="1690" y="300"/>
                  <a:pt x="1690" y="300"/>
                  <a:pt x="1690" y="300"/>
                </a:cubicBezTo>
                <a:cubicBezTo>
                  <a:pt x="1696" y="296"/>
                  <a:pt x="1696" y="296"/>
                  <a:pt x="1696" y="296"/>
                </a:cubicBezTo>
                <a:cubicBezTo>
                  <a:pt x="1698" y="290"/>
                  <a:pt x="1698" y="290"/>
                  <a:pt x="1698" y="290"/>
                </a:cubicBezTo>
                <a:cubicBezTo>
                  <a:pt x="1700" y="288"/>
                  <a:pt x="1700" y="288"/>
                  <a:pt x="1700" y="288"/>
                </a:cubicBezTo>
                <a:cubicBezTo>
                  <a:pt x="1700" y="287"/>
                  <a:pt x="1700" y="287"/>
                  <a:pt x="1700" y="287"/>
                </a:cubicBezTo>
                <a:cubicBezTo>
                  <a:pt x="1698" y="284"/>
                  <a:pt x="1698" y="284"/>
                  <a:pt x="1698" y="284"/>
                </a:cubicBezTo>
                <a:cubicBezTo>
                  <a:pt x="1696" y="284"/>
                  <a:pt x="1696" y="284"/>
                  <a:pt x="1696" y="284"/>
                </a:cubicBezTo>
                <a:cubicBezTo>
                  <a:pt x="1691" y="284"/>
                  <a:pt x="1691" y="284"/>
                  <a:pt x="1691" y="284"/>
                </a:cubicBezTo>
                <a:cubicBezTo>
                  <a:pt x="1687" y="284"/>
                  <a:pt x="1687" y="284"/>
                  <a:pt x="1687" y="284"/>
                </a:cubicBezTo>
                <a:cubicBezTo>
                  <a:pt x="1683" y="284"/>
                  <a:pt x="1683" y="284"/>
                  <a:pt x="1683" y="284"/>
                </a:cubicBezTo>
                <a:cubicBezTo>
                  <a:pt x="1677" y="287"/>
                  <a:pt x="1677" y="287"/>
                  <a:pt x="1677" y="287"/>
                </a:cubicBezTo>
                <a:cubicBezTo>
                  <a:pt x="1678" y="284"/>
                  <a:pt x="1678" y="284"/>
                  <a:pt x="1678" y="284"/>
                </a:cubicBezTo>
                <a:cubicBezTo>
                  <a:pt x="1680" y="284"/>
                  <a:pt x="1680" y="284"/>
                  <a:pt x="1680" y="284"/>
                </a:cubicBezTo>
                <a:cubicBezTo>
                  <a:pt x="1680" y="283"/>
                  <a:pt x="1680" y="283"/>
                  <a:pt x="1680" y="283"/>
                </a:cubicBezTo>
                <a:cubicBezTo>
                  <a:pt x="1678" y="283"/>
                  <a:pt x="1678" y="283"/>
                  <a:pt x="1678" y="283"/>
                </a:cubicBezTo>
                <a:cubicBezTo>
                  <a:pt x="1680" y="281"/>
                  <a:pt x="1680" y="281"/>
                  <a:pt x="1680" y="281"/>
                </a:cubicBezTo>
                <a:cubicBezTo>
                  <a:pt x="1684" y="278"/>
                  <a:pt x="1684" y="278"/>
                  <a:pt x="1684" y="278"/>
                </a:cubicBezTo>
                <a:cubicBezTo>
                  <a:pt x="1688" y="276"/>
                  <a:pt x="1688" y="276"/>
                  <a:pt x="1688" y="276"/>
                </a:cubicBezTo>
                <a:cubicBezTo>
                  <a:pt x="1690" y="274"/>
                  <a:pt x="1690" y="274"/>
                  <a:pt x="1690" y="274"/>
                </a:cubicBezTo>
                <a:cubicBezTo>
                  <a:pt x="1690" y="273"/>
                  <a:pt x="1690" y="273"/>
                  <a:pt x="1690" y="273"/>
                </a:cubicBezTo>
                <a:cubicBezTo>
                  <a:pt x="1688" y="273"/>
                  <a:pt x="1688" y="273"/>
                  <a:pt x="1688" y="273"/>
                </a:cubicBezTo>
                <a:cubicBezTo>
                  <a:pt x="1684" y="273"/>
                  <a:pt x="1684" y="273"/>
                  <a:pt x="1684" y="273"/>
                </a:cubicBezTo>
                <a:cubicBezTo>
                  <a:pt x="1680" y="274"/>
                  <a:pt x="1680" y="274"/>
                  <a:pt x="1680" y="274"/>
                </a:cubicBezTo>
                <a:cubicBezTo>
                  <a:pt x="1677" y="274"/>
                  <a:pt x="1677" y="274"/>
                  <a:pt x="1677" y="274"/>
                </a:cubicBezTo>
                <a:cubicBezTo>
                  <a:pt x="1675" y="274"/>
                  <a:pt x="1675" y="274"/>
                  <a:pt x="1675" y="274"/>
                </a:cubicBezTo>
                <a:cubicBezTo>
                  <a:pt x="1674" y="274"/>
                  <a:pt x="1674" y="274"/>
                  <a:pt x="1674" y="274"/>
                </a:cubicBezTo>
                <a:cubicBezTo>
                  <a:pt x="1673" y="274"/>
                  <a:pt x="1673" y="274"/>
                  <a:pt x="1673" y="274"/>
                </a:cubicBezTo>
                <a:cubicBezTo>
                  <a:pt x="1671" y="273"/>
                  <a:pt x="1671" y="273"/>
                  <a:pt x="1671" y="273"/>
                </a:cubicBezTo>
                <a:cubicBezTo>
                  <a:pt x="1670" y="274"/>
                  <a:pt x="1670" y="274"/>
                  <a:pt x="1670" y="274"/>
                </a:cubicBezTo>
                <a:cubicBezTo>
                  <a:pt x="1668" y="277"/>
                  <a:pt x="1668" y="277"/>
                  <a:pt x="1668" y="277"/>
                </a:cubicBezTo>
                <a:cubicBezTo>
                  <a:pt x="1667" y="278"/>
                  <a:pt x="1667" y="278"/>
                  <a:pt x="1667" y="278"/>
                </a:cubicBezTo>
                <a:cubicBezTo>
                  <a:pt x="1665" y="280"/>
                  <a:pt x="1665" y="280"/>
                  <a:pt x="1665" y="280"/>
                </a:cubicBezTo>
                <a:cubicBezTo>
                  <a:pt x="1668" y="283"/>
                  <a:pt x="1668" y="283"/>
                  <a:pt x="1668" y="283"/>
                </a:cubicBezTo>
                <a:cubicBezTo>
                  <a:pt x="1665" y="283"/>
                  <a:pt x="1665" y="283"/>
                  <a:pt x="1665" y="283"/>
                </a:cubicBezTo>
                <a:cubicBezTo>
                  <a:pt x="1664" y="283"/>
                  <a:pt x="1664" y="283"/>
                  <a:pt x="1664" y="283"/>
                </a:cubicBezTo>
                <a:cubicBezTo>
                  <a:pt x="1663" y="284"/>
                  <a:pt x="1663" y="284"/>
                  <a:pt x="1663" y="284"/>
                </a:cubicBezTo>
                <a:cubicBezTo>
                  <a:pt x="1663" y="283"/>
                  <a:pt x="1663" y="283"/>
                  <a:pt x="1663" y="283"/>
                </a:cubicBezTo>
                <a:cubicBezTo>
                  <a:pt x="1661" y="284"/>
                  <a:pt x="1661" y="284"/>
                  <a:pt x="1661" y="284"/>
                </a:cubicBezTo>
                <a:cubicBezTo>
                  <a:pt x="1661" y="286"/>
                  <a:pt x="1661" y="286"/>
                  <a:pt x="1661" y="286"/>
                </a:cubicBezTo>
                <a:cubicBezTo>
                  <a:pt x="1663" y="287"/>
                  <a:pt x="1663" y="287"/>
                  <a:pt x="1663" y="287"/>
                </a:cubicBezTo>
                <a:cubicBezTo>
                  <a:pt x="1661" y="287"/>
                  <a:pt x="1661" y="287"/>
                  <a:pt x="1661" y="287"/>
                </a:cubicBezTo>
                <a:cubicBezTo>
                  <a:pt x="1661" y="288"/>
                  <a:pt x="1661" y="288"/>
                  <a:pt x="1661" y="288"/>
                </a:cubicBezTo>
                <a:cubicBezTo>
                  <a:pt x="1664" y="288"/>
                  <a:pt x="1664" y="288"/>
                  <a:pt x="1664" y="288"/>
                </a:cubicBezTo>
                <a:cubicBezTo>
                  <a:pt x="1661" y="290"/>
                  <a:pt x="1661" y="290"/>
                  <a:pt x="1661" y="290"/>
                </a:cubicBezTo>
                <a:lnTo>
                  <a:pt x="1663" y="290"/>
                </a:lnTo>
                <a:close/>
                <a:moveTo>
                  <a:pt x="1688" y="300"/>
                </a:moveTo>
                <a:cubicBezTo>
                  <a:pt x="1687" y="301"/>
                  <a:pt x="1687" y="301"/>
                  <a:pt x="1687" y="301"/>
                </a:cubicBezTo>
                <a:cubicBezTo>
                  <a:pt x="1684" y="301"/>
                  <a:pt x="1684" y="301"/>
                  <a:pt x="1684" y="301"/>
                </a:cubicBezTo>
                <a:lnTo>
                  <a:pt x="1688" y="300"/>
                </a:lnTo>
                <a:close/>
                <a:moveTo>
                  <a:pt x="1886" y="28"/>
                </a:moveTo>
                <a:cubicBezTo>
                  <a:pt x="1888" y="28"/>
                  <a:pt x="1888" y="28"/>
                  <a:pt x="1888" y="28"/>
                </a:cubicBezTo>
                <a:cubicBezTo>
                  <a:pt x="1885" y="26"/>
                  <a:pt x="1885" y="26"/>
                  <a:pt x="1885" y="26"/>
                </a:cubicBezTo>
                <a:lnTo>
                  <a:pt x="1886" y="28"/>
                </a:lnTo>
                <a:close/>
                <a:moveTo>
                  <a:pt x="3505" y="1193"/>
                </a:moveTo>
                <a:cubicBezTo>
                  <a:pt x="3505" y="1194"/>
                  <a:pt x="3505" y="1194"/>
                  <a:pt x="3505" y="1194"/>
                </a:cubicBezTo>
                <a:cubicBezTo>
                  <a:pt x="3505" y="1196"/>
                  <a:pt x="3505" y="1196"/>
                  <a:pt x="3505" y="1196"/>
                </a:cubicBezTo>
                <a:cubicBezTo>
                  <a:pt x="3506" y="1196"/>
                  <a:pt x="3506" y="1196"/>
                  <a:pt x="3506" y="1196"/>
                </a:cubicBezTo>
                <a:cubicBezTo>
                  <a:pt x="3509" y="1197"/>
                  <a:pt x="3509" y="1197"/>
                  <a:pt x="3509" y="1197"/>
                </a:cubicBezTo>
                <a:cubicBezTo>
                  <a:pt x="3510" y="1196"/>
                  <a:pt x="3510" y="1196"/>
                  <a:pt x="3510" y="1196"/>
                </a:cubicBezTo>
                <a:cubicBezTo>
                  <a:pt x="3509" y="1194"/>
                  <a:pt x="3509" y="1194"/>
                  <a:pt x="3509" y="1194"/>
                </a:cubicBezTo>
                <a:cubicBezTo>
                  <a:pt x="3506" y="1193"/>
                  <a:pt x="3506" y="1193"/>
                  <a:pt x="3506" y="1193"/>
                </a:cubicBezTo>
                <a:lnTo>
                  <a:pt x="3505" y="1193"/>
                </a:lnTo>
                <a:close/>
                <a:moveTo>
                  <a:pt x="1826" y="38"/>
                </a:moveTo>
                <a:cubicBezTo>
                  <a:pt x="1826" y="39"/>
                  <a:pt x="1826" y="39"/>
                  <a:pt x="1826" y="39"/>
                </a:cubicBezTo>
                <a:cubicBezTo>
                  <a:pt x="1827" y="39"/>
                  <a:pt x="1827" y="39"/>
                  <a:pt x="1827" y="39"/>
                </a:cubicBezTo>
                <a:cubicBezTo>
                  <a:pt x="1830" y="38"/>
                  <a:pt x="1830" y="38"/>
                  <a:pt x="1830" y="38"/>
                </a:cubicBezTo>
                <a:cubicBezTo>
                  <a:pt x="1829" y="36"/>
                  <a:pt x="1829" y="36"/>
                  <a:pt x="1829" y="36"/>
                </a:cubicBezTo>
                <a:cubicBezTo>
                  <a:pt x="1830" y="36"/>
                  <a:pt x="1830" y="36"/>
                  <a:pt x="1830" y="36"/>
                </a:cubicBezTo>
                <a:cubicBezTo>
                  <a:pt x="1833" y="38"/>
                  <a:pt x="1833" y="38"/>
                  <a:pt x="1833" y="38"/>
                </a:cubicBezTo>
                <a:cubicBezTo>
                  <a:pt x="1830" y="39"/>
                  <a:pt x="1830" y="39"/>
                  <a:pt x="1830" y="39"/>
                </a:cubicBezTo>
                <a:cubicBezTo>
                  <a:pt x="1833" y="40"/>
                  <a:pt x="1833" y="40"/>
                  <a:pt x="1833" y="40"/>
                </a:cubicBezTo>
                <a:cubicBezTo>
                  <a:pt x="1832" y="40"/>
                  <a:pt x="1832" y="40"/>
                  <a:pt x="1832" y="40"/>
                </a:cubicBezTo>
                <a:cubicBezTo>
                  <a:pt x="1829" y="40"/>
                  <a:pt x="1829" y="40"/>
                  <a:pt x="1829" y="40"/>
                </a:cubicBezTo>
                <a:cubicBezTo>
                  <a:pt x="1827" y="39"/>
                  <a:pt x="1827" y="39"/>
                  <a:pt x="1827" y="39"/>
                </a:cubicBezTo>
                <a:cubicBezTo>
                  <a:pt x="1826" y="40"/>
                  <a:pt x="1826" y="40"/>
                  <a:pt x="1826" y="40"/>
                </a:cubicBezTo>
                <a:cubicBezTo>
                  <a:pt x="1829" y="42"/>
                  <a:pt x="1829" y="42"/>
                  <a:pt x="1829" y="42"/>
                </a:cubicBezTo>
                <a:cubicBezTo>
                  <a:pt x="1832" y="43"/>
                  <a:pt x="1832" y="43"/>
                  <a:pt x="1832" y="43"/>
                </a:cubicBezTo>
                <a:cubicBezTo>
                  <a:pt x="1839" y="45"/>
                  <a:pt x="1839" y="45"/>
                  <a:pt x="1839" y="45"/>
                </a:cubicBezTo>
                <a:cubicBezTo>
                  <a:pt x="1836" y="45"/>
                  <a:pt x="1836" y="45"/>
                  <a:pt x="1836" y="45"/>
                </a:cubicBezTo>
                <a:cubicBezTo>
                  <a:pt x="1833" y="45"/>
                  <a:pt x="1833" y="45"/>
                  <a:pt x="1833" y="45"/>
                </a:cubicBezTo>
                <a:cubicBezTo>
                  <a:pt x="1837" y="46"/>
                  <a:pt x="1837" y="46"/>
                  <a:pt x="1837" y="46"/>
                </a:cubicBezTo>
                <a:cubicBezTo>
                  <a:pt x="1842" y="48"/>
                  <a:pt x="1842" y="48"/>
                  <a:pt x="1842" y="48"/>
                </a:cubicBezTo>
                <a:cubicBezTo>
                  <a:pt x="1848" y="46"/>
                  <a:pt x="1848" y="46"/>
                  <a:pt x="1848" y="46"/>
                </a:cubicBezTo>
                <a:cubicBezTo>
                  <a:pt x="1849" y="46"/>
                  <a:pt x="1849" y="46"/>
                  <a:pt x="1849" y="46"/>
                </a:cubicBezTo>
                <a:cubicBezTo>
                  <a:pt x="1852" y="45"/>
                  <a:pt x="1852" y="45"/>
                  <a:pt x="1852" y="45"/>
                </a:cubicBezTo>
                <a:cubicBezTo>
                  <a:pt x="1849" y="45"/>
                  <a:pt x="1849" y="45"/>
                  <a:pt x="1849" y="45"/>
                </a:cubicBezTo>
                <a:cubicBezTo>
                  <a:pt x="1850" y="43"/>
                  <a:pt x="1850" y="43"/>
                  <a:pt x="1850" y="43"/>
                </a:cubicBezTo>
                <a:cubicBezTo>
                  <a:pt x="1853" y="43"/>
                  <a:pt x="1853" y="43"/>
                  <a:pt x="1853" y="43"/>
                </a:cubicBezTo>
                <a:cubicBezTo>
                  <a:pt x="1856" y="43"/>
                  <a:pt x="1856" y="43"/>
                  <a:pt x="1856" y="43"/>
                </a:cubicBezTo>
                <a:cubicBezTo>
                  <a:pt x="1856" y="42"/>
                  <a:pt x="1856" y="42"/>
                  <a:pt x="1856" y="42"/>
                </a:cubicBezTo>
                <a:cubicBezTo>
                  <a:pt x="1858" y="43"/>
                  <a:pt x="1858" y="43"/>
                  <a:pt x="1858" y="43"/>
                </a:cubicBezTo>
                <a:cubicBezTo>
                  <a:pt x="1856" y="43"/>
                  <a:pt x="1856" y="43"/>
                  <a:pt x="1856" y="43"/>
                </a:cubicBezTo>
                <a:cubicBezTo>
                  <a:pt x="1859" y="45"/>
                  <a:pt x="1859" y="45"/>
                  <a:pt x="1859" y="45"/>
                </a:cubicBezTo>
                <a:cubicBezTo>
                  <a:pt x="1862" y="45"/>
                  <a:pt x="1862" y="45"/>
                  <a:pt x="1862" y="45"/>
                </a:cubicBezTo>
                <a:cubicBezTo>
                  <a:pt x="1865" y="43"/>
                  <a:pt x="1865" y="43"/>
                  <a:pt x="1865" y="43"/>
                </a:cubicBezTo>
                <a:cubicBezTo>
                  <a:pt x="1866" y="43"/>
                  <a:pt x="1866" y="43"/>
                  <a:pt x="1866" y="43"/>
                </a:cubicBezTo>
                <a:cubicBezTo>
                  <a:pt x="1869" y="43"/>
                  <a:pt x="1869" y="43"/>
                  <a:pt x="1869" y="43"/>
                </a:cubicBezTo>
                <a:cubicBezTo>
                  <a:pt x="1865" y="45"/>
                  <a:pt x="1865" y="45"/>
                  <a:pt x="1865" y="45"/>
                </a:cubicBezTo>
                <a:cubicBezTo>
                  <a:pt x="1872" y="45"/>
                  <a:pt x="1872" y="45"/>
                  <a:pt x="1872" y="45"/>
                </a:cubicBezTo>
                <a:cubicBezTo>
                  <a:pt x="1866" y="46"/>
                  <a:pt x="1866" y="46"/>
                  <a:pt x="1866" y="46"/>
                </a:cubicBezTo>
                <a:cubicBezTo>
                  <a:pt x="1863" y="46"/>
                  <a:pt x="1863" y="46"/>
                  <a:pt x="1863" y="46"/>
                </a:cubicBezTo>
                <a:cubicBezTo>
                  <a:pt x="1860" y="46"/>
                  <a:pt x="1860" y="46"/>
                  <a:pt x="1860" y="46"/>
                </a:cubicBezTo>
                <a:cubicBezTo>
                  <a:pt x="1856" y="48"/>
                  <a:pt x="1856" y="48"/>
                  <a:pt x="1856" y="48"/>
                </a:cubicBezTo>
                <a:cubicBezTo>
                  <a:pt x="1852" y="48"/>
                  <a:pt x="1852" y="48"/>
                  <a:pt x="1852" y="48"/>
                </a:cubicBezTo>
                <a:cubicBezTo>
                  <a:pt x="1849" y="49"/>
                  <a:pt x="1849" y="49"/>
                  <a:pt x="1849" y="49"/>
                </a:cubicBezTo>
                <a:cubicBezTo>
                  <a:pt x="1849" y="50"/>
                  <a:pt x="1849" y="50"/>
                  <a:pt x="1849" y="50"/>
                </a:cubicBezTo>
                <a:cubicBezTo>
                  <a:pt x="1846" y="49"/>
                  <a:pt x="1846" y="49"/>
                  <a:pt x="1846" y="49"/>
                </a:cubicBezTo>
                <a:cubicBezTo>
                  <a:pt x="1843" y="49"/>
                  <a:pt x="1843" y="49"/>
                  <a:pt x="1843" y="49"/>
                </a:cubicBezTo>
                <a:cubicBezTo>
                  <a:pt x="1843" y="50"/>
                  <a:pt x="1843" y="50"/>
                  <a:pt x="1843" y="50"/>
                </a:cubicBezTo>
                <a:cubicBezTo>
                  <a:pt x="1845" y="52"/>
                  <a:pt x="1845" y="52"/>
                  <a:pt x="1845" y="52"/>
                </a:cubicBezTo>
                <a:cubicBezTo>
                  <a:pt x="1848" y="52"/>
                  <a:pt x="1848" y="52"/>
                  <a:pt x="1848" y="52"/>
                </a:cubicBezTo>
                <a:cubicBezTo>
                  <a:pt x="1859" y="50"/>
                  <a:pt x="1859" y="50"/>
                  <a:pt x="1859" y="50"/>
                </a:cubicBezTo>
                <a:cubicBezTo>
                  <a:pt x="1865" y="50"/>
                  <a:pt x="1865" y="50"/>
                  <a:pt x="1865" y="50"/>
                </a:cubicBezTo>
                <a:cubicBezTo>
                  <a:pt x="1870" y="50"/>
                  <a:pt x="1870" y="50"/>
                  <a:pt x="1870" y="50"/>
                </a:cubicBezTo>
                <a:cubicBezTo>
                  <a:pt x="1870" y="52"/>
                  <a:pt x="1870" y="52"/>
                  <a:pt x="1870" y="52"/>
                </a:cubicBezTo>
                <a:cubicBezTo>
                  <a:pt x="1866" y="52"/>
                  <a:pt x="1866" y="52"/>
                  <a:pt x="1866" y="52"/>
                </a:cubicBezTo>
                <a:cubicBezTo>
                  <a:pt x="1862" y="52"/>
                  <a:pt x="1862" y="52"/>
                  <a:pt x="1862" y="52"/>
                </a:cubicBezTo>
                <a:cubicBezTo>
                  <a:pt x="1853" y="53"/>
                  <a:pt x="1853" y="53"/>
                  <a:pt x="1853" y="53"/>
                </a:cubicBezTo>
                <a:cubicBezTo>
                  <a:pt x="1856" y="53"/>
                  <a:pt x="1856" y="53"/>
                  <a:pt x="1856" y="53"/>
                </a:cubicBezTo>
                <a:cubicBezTo>
                  <a:pt x="1859" y="53"/>
                  <a:pt x="1859" y="53"/>
                  <a:pt x="1859" y="53"/>
                </a:cubicBezTo>
                <a:cubicBezTo>
                  <a:pt x="1865" y="55"/>
                  <a:pt x="1865" y="55"/>
                  <a:pt x="1865" y="55"/>
                </a:cubicBezTo>
                <a:cubicBezTo>
                  <a:pt x="1859" y="55"/>
                  <a:pt x="1859" y="55"/>
                  <a:pt x="1859" y="55"/>
                </a:cubicBezTo>
                <a:cubicBezTo>
                  <a:pt x="1856" y="53"/>
                  <a:pt x="1856" y="53"/>
                  <a:pt x="1856" y="53"/>
                </a:cubicBezTo>
                <a:cubicBezTo>
                  <a:pt x="1853" y="55"/>
                  <a:pt x="1853" y="55"/>
                  <a:pt x="1853" y="55"/>
                </a:cubicBezTo>
                <a:cubicBezTo>
                  <a:pt x="1850" y="53"/>
                  <a:pt x="1850" y="53"/>
                  <a:pt x="1850" y="53"/>
                </a:cubicBezTo>
                <a:cubicBezTo>
                  <a:pt x="1849" y="53"/>
                  <a:pt x="1849" y="53"/>
                  <a:pt x="1849" y="53"/>
                </a:cubicBezTo>
                <a:cubicBezTo>
                  <a:pt x="1848" y="55"/>
                  <a:pt x="1848" y="55"/>
                  <a:pt x="1848" y="55"/>
                </a:cubicBezTo>
                <a:cubicBezTo>
                  <a:pt x="1849" y="56"/>
                  <a:pt x="1849" y="56"/>
                  <a:pt x="1849" y="56"/>
                </a:cubicBezTo>
                <a:cubicBezTo>
                  <a:pt x="1853" y="59"/>
                  <a:pt x="1853" y="59"/>
                  <a:pt x="1853" y="59"/>
                </a:cubicBezTo>
                <a:cubicBezTo>
                  <a:pt x="1858" y="59"/>
                  <a:pt x="1858" y="59"/>
                  <a:pt x="1858" y="59"/>
                </a:cubicBezTo>
                <a:cubicBezTo>
                  <a:pt x="1860" y="59"/>
                  <a:pt x="1860" y="59"/>
                  <a:pt x="1860" y="59"/>
                </a:cubicBezTo>
                <a:cubicBezTo>
                  <a:pt x="1863" y="59"/>
                  <a:pt x="1863" y="59"/>
                  <a:pt x="1863" y="59"/>
                </a:cubicBezTo>
                <a:cubicBezTo>
                  <a:pt x="1868" y="59"/>
                  <a:pt x="1868" y="59"/>
                  <a:pt x="1868" y="59"/>
                </a:cubicBezTo>
                <a:cubicBezTo>
                  <a:pt x="1863" y="61"/>
                  <a:pt x="1863" y="61"/>
                  <a:pt x="1863" y="61"/>
                </a:cubicBezTo>
                <a:cubicBezTo>
                  <a:pt x="1860" y="61"/>
                  <a:pt x="1860" y="61"/>
                  <a:pt x="1860" y="61"/>
                </a:cubicBezTo>
                <a:cubicBezTo>
                  <a:pt x="1866" y="63"/>
                  <a:pt x="1866" y="63"/>
                  <a:pt x="1866" y="63"/>
                </a:cubicBezTo>
                <a:cubicBezTo>
                  <a:pt x="1869" y="63"/>
                  <a:pt x="1869" y="63"/>
                  <a:pt x="1869" y="63"/>
                </a:cubicBezTo>
                <a:cubicBezTo>
                  <a:pt x="1870" y="63"/>
                  <a:pt x="1870" y="63"/>
                  <a:pt x="1870" y="63"/>
                </a:cubicBezTo>
                <a:cubicBezTo>
                  <a:pt x="1872" y="62"/>
                  <a:pt x="1872" y="62"/>
                  <a:pt x="1872" y="62"/>
                </a:cubicBezTo>
                <a:cubicBezTo>
                  <a:pt x="1870" y="62"/>
                  <a:pt x="1870" y="62"/>
                  <a:pt x="1870" y="62"/>
                </a:cubicBezTo>
                <a:cubicBezTo>
                  <a:pt x="1873" y="61"/>
                  <a:pt x="1873" y="61"/>
                  <a:pt x="1873" y="61"/>
                </a:cubicBezTo>
                <a:cubicBezTo>
                  <a:pt x="1873" y="59"/>
                  <a:pt x="1873" y="59"/>
                  <a:pt x="1873" y="59"/>
                </a:cubicBezTo>
                <a:cubicBezTo>
                  <a:pt x="1875" y="58"/>
                  <a:pt x="1875" y="58"/>
                  <a:pt x="1875" y="58"/>
                </a:cubicBezTo>
                <a:cubicBezTo>
                  <a:pt x="1876" y="55"/>
                  <a:pt x="1876" y="55"/>
                  <a:pt x="1876" y="55"/>
                </a:cubicBezTo>
                <a:cubicBezTo>
                  <a:pt x="1879" y="55"/>
                  <a:pt x="1879" y="55"/>
                  <a:pt x="1879" y="55"/>
                </a:cubicBezTo>
                <a:cubicBezTo>
                  <a:pt x="1882" y="53"/>
                  <a:pt x="1882" y="53"/>
                  <a:pt x="1882" y="53"/>
                </a:cubicBezTo>
                <a:cubicBezTo>
                  <a:pt x="1882" y="52"/>
                  <a:pt x="1882" y="52"/>
                  <a:pt x="1882" y="52"/>
                </a:cubicBezTo>
                <a:cubicBezTo>
                  <a:pt x="1882" y="50"/>
                  <a:pt x="1882" y="50"/>
                  <a:pt x="1882" y="50"/>
                </a:cubicBezTo>
                <a:cubicBezTo>
                  <a:pt x="1882" y="49"/>
                  <a:pt x="1882" y="49"/>
                  <a:pt x="1882" y="49"/>
                </a:cubicBezTo>
                <a:cubicBezTo>
                  <a:pt x="1883" y="49"/>
                  <a:pt x="1883" y="49"/>
                  <a:pt x="1883" y="49"/>
                </a:cubicBezTo>
                <a:cubicBezTo>
                  <a:pt x="1886" y="48"/>
                  <a:pt x="1886" y="48"/>
                  <a:pt x="1886" y="48"/>
                </a:cubicBezTo>
                <a:cubicBezTo>
                  <a:pt x="1886" y="46"/>
                  <a:pt x="1886" y="46"/>
                  <a:pt x="1886" y="46"/>
                </a:cubicBezTo>
                <a:cubicBezTo>
                  <a:pt x="1886" y="45"/>
                  <a:pt x="1886" y="45"/>
                  <a:pt x="1886" y="45"/>
                </a:cubicBezTo>
                <a:cubicBezTo>
                  <a:pt x="1892" y="43"/>
                  <a:pt x="1892" y="43"/>
                  <a:pt x="1892" y="43"/>
                </a:cubicBezTo>
                <a:cubicBezTo>
                  <a:pt x="1898" y="43"/>
                  <a:pt x="1898" y="43"/>
                  <a:pt x="1898" y="43"/>
                </a:cubicBezTo>
                <a:cubicBezTo>
                  <a:pt x="1902" y="43"/>
                  <a:pt x="1902" y="43"/>
                  <a:pt x="1902" y="43"/>
                </a:cubicBezTo>
                <a:cubicBezTo>
                  <a:pt x="1903" y="42"/>
                  <a:pt x="1903" y="42"/>
                  <a:pt x="1903" y="42"/>
                </a:cubicBezTo>
                <a:cubicBezTo>
                  <a:pt x="1905" y="40"/>
                  <a:pt x="1905" y="40"/>
                  <a:pt x="1905" y="40"/>
                </a:cubicBezTo>
                <a:cubicBezTo>
                  <a:pt x="1898" y="40"/>
                  <a:pt x="1898" y="40"/>
                  <a:pt x="1898" y="40"/>
                </a:cubicBezTo>
                <a:cubicBezTo>
                  <a:pt x="1892" y="39"/>
                  <a:pt x="1892" y="39"/>
                  <a:pt x="1892" y="39"/>
                </a:cubicBezTo>
                <a:cubicBezTo>
                  <a:pt x="1888" y="38"/>
                  <a:pt x="1888" y="38"/>
                  <a:pt x="1888" y="38"/>
                </a:cubicBezTo>
                <a:cubicBezTo>
                  <a:pt x="1885" y="38"/>
                  <a:pt x="1885" y="38"/>
                  <a:pt x="1885" y="38"/>
                </a:cubicBezTo>
                <a:cubicBezTo>
                  <a:pt x="1882" y="38"/>
                  <a:pt x="1882" y="38"/>
                  <a:pt x="1882" y="38"/>
                </a:cubicBezTo>
                <a:cubicBezTo>
                  <a:pt x="1883" y="36"/>
                  <a:pt x="1883" y="36"/>
                  <a:pt x="1883" y="36"/>
                </a:cubicBezTo>
                <a:cubicBezTo>
                  <a:pt x="1883" y="35"/>
                  <a:pt x="1883" y="35"/>
                  <a:pt x="1883" y="35"/>
                </a:cubicBezTo>
                <a:cubicBezTo>
                  <a:pt x="1880" y="33"/>
                  <a:pt x="1880" y="33"/>
                  <a:pt x="1880" y="33"/>
                </a:cubicBezTo>
                <a:cubicBezTo>
                  <a:pt x="1878" y="33"/>
                  <a:pt x="1878" y="33"/>
                  <a:pt x="1878" y="33"/>
                </a:cubicBezTo>
                <a:cubicBezTo>
                  <a:pt x="1876" y="35"/>
                  <a:pt x="1876" y="35"/>
                  <a:pt x="1876" y="35"/>
                </a:cubicBezTo>
                <a:cubicBezTo>
                  <a:pt x="1875" y="35"/>
                  <a:pt x="1875" y="35"/>
                  <a:pt x="1875" y="35"/>
                </a:cubicBezTo>
                <a:cubicBezTo>
                  <a:pt x="1875" y="33"/>
                  <a:pt x="1875" y="33"/>
                  <a:pt x="1875" y="33"/>
                </a:cubicBezTo>
                <a:cubicBezTo>
                  <a:pt x="1876" y="32"/>
                  <a:pt x="1876" y="32"/>
                  <a:pt x="1876" y="32"/>
                </a:cubicBezTo>
                <a:cubicBezTo>
                  <a:pt x="1872" y="30"/>
                  <a:pt x="1872" y="30"/>
                  <a:pt x="1872" y="30"/>
                </a:cubicBezTo>
                <a:cubicBezTo>
                  <a:pt x="1868" y="30"/>
                  <a:pt x="1868" y="30"/>
                  <a:pt x="1868" y="30"/>
                </a:cubicBezTo>
                <a:cubicBezTo>
                  <a:pt x="1865" y="29"/>
                  <a:pt x="1865" y="29"/>
                  <a:pt x="1865" y="29"/>
                </a:cubicBezTo>
                <a:cubicBezTo>
                  <a:pt x="1863" y="30"/>
                  <a:pt x="1863" y="30"/>
                  <a:pt x="1863" y="30"/>
                </a:cubicBezTo>
                <a:cubicBezTo>
                  <a:pt x="1862" y="30"/>
                  <a:pt x="1862" y="30"/>
                  <a:pt x="1862" y="30"/>
                </a:cubicBezTo>
                <a:cubicBezTo>
                  <a:pt x="1862" y="32"/>
                  <a:pt x="1862" y="32"/>
                  <a:pt x="1862" y="32"/>
                </a:cubicBezTo>
                <a:cubicBezTo>
                  <a:pt x="1863" y="35"/>
                  <a:pt x="1863" y="35"/>
                  <a:pt x="1863" y="35"/>
                </a:cubicBezTo>
                <a:cubicBezTo>
                  <a:pt x="1868" y="40"/>
                  <a:pt x="1868" y="40"/>
                  <a:pt x="1868" y="40"/>
                </a:cubicBezTo>
                <a:cubicBezTo>
                  <a:pt x="1865" y="39"/>
                  <a:pt x="1865" y="39"/>
                  <a:pt x="1865" y="39"/>
                </a:cubicBezTo>
                <a:cubicBezTo>
                  <a:pt x="1863" y="38"/>
                  <a:pt x="1863" y="38"/>
                  <a:pt x="1863" y="38"/>
                </a:cubicBezTo>
                <a:cubicBezTo>
                  <a:pt x="1860" y="38"/>
                  <a:pt x="1860" y="38"/>
                  <a:pt x="1860" y="38"/>
                </a:cubicBezTo>
                <a:cubicBezTo>
                  <a:pt x="1860" y="36"/>
                  <a:pt x="1860" y="36"/>
                  <a:pt x="1860" y="36"/>
                </a:cubicBezTo>
                <a:cubicBezTo>
                  <a:pt x="1859" y="35"/>
                  <a:pt x="1859" y="35"/>
                  <a:pt x="1859" y="35"/>
                </a:cubicBezTo>
                <a:cubicBezTo>
                  <a:pt x="1855" y="32"/>
                  <a:pt x="1855" y="32"/>
                  <a:pt x="1855" y="32"/>
                </a:cubicBezTo>
                <a:cubicBezTo>
                  <a:pt x="1853" y="32"/>
                  <a:pt x="1853" y="32"/>
                  <a:pt x="1853" y="32"/>
                </a:cubicBezTo>
                <a:cubicBezTo>
                  <a:pt x="1850" y="33"/>
                  <a:pt x="1850" y="33"/>
                  <a:pt x="1850" y="33"/>
                </a:cubicBezTo>
                <a:cubicBezTo>
                  <a:pt x="1848" y="35"/>
                  <a:pt x="1848" y="35"/>
                  <a:pt x="1848" y="35"/>
                </a:cubicBezTo>
                <a:cubicBezTo>
                  <a:pt x="1848" y="36"/>
                  <a:pt x="1848" y="36"/>
                  <a:pt x="1848" y="36"/>
                </a:cubicBezTo>
                <a:cubicBezTo>
                  <a:pt x="1846" y="36"/>
                  <a:pt x="1846" y="36"/>
                  <a:pt x="1846" y="36"/>
                </a:cubicBezTo>
                <a:cubicBezTo>
                  <a:pt x="1845" y="35"/>
                  <a:pt x="1845" y="35"/>
                  <a:pt x="1845" y="35"/>
                </a:cubicBezTo>
                <a:cubicBezTo>
                  <a:pt x="1842" y="35"/>
                  <a:pt x="1842" y="35"/>
                  <a:pt x="1842" y="35"/>
                </a:cubicBezTo>
                <a:cubicBezTo>
                  <a:pt x="1843" y="33"/>
                  <a:pt x="1843" y="33"/>
                  <a:pt x="1843" y="33"/>
                </a:cubicBezTo>
                <a:cubicBezTo>
                  <a:pt x="1842" y="33"/>
                  <a:pt x="1842" y="33"/>
                  <a:pt x="1842" y="33"/>
                </a:cubicBezTo>
                <a:cubicBezTo>
                  <a:pt x="1848" y="32"/>
                  <a:pt x="1848" y="32"/>
                  <a:pt x="1848" y="32"/>
                </a:cubicBezTo>
                <a:cubicBezTo>
                  <a:pt x="1846" y="32"/>
                  <a:pt x="1846" y="32"/>
                  <a:pt x="1846" y="32"/>
                </a:cubicBezTo>
                <a:cubicBezTo>
                  <a:pt x="1845" y="30"/>
                  <a:pt x="1845" y="30"/>
                  <a:pt x="1845" y="30"/>
                </a:cubicBezTo>
                <a:cubicBezTo>
                  <a:pt x="1842" y="32"/>
                  <a:pt x="1842" y="32"/>
                  <a:pt x="1842" y="32"/>
                </a:cubicBezTo>
                <a:cubicBezTo>
                  <a:pt x="1837" y="32"/>
                  <a:pt x="1837" y="32"/>
                  <a:pt x="1837" y="32"/>
                </a:cubicBezTo>
                <a:cubicBezTo>
                  <a:pt x="1835" y="32"/>
                  <a:pt x="1835" y="32"/>
                  <a:pt x="1835" y="32"/>
                </a:cubicBezTo>
                <a:cubicBezTo>
                  <a:pt x="1833" y="32"/>
                  <a:pt x="1833" y="32"/>
                  <a:pt x="1833" y="32"/>
                </a:cubicBezTo>
                <a:cubicBezTo>
                  <a:pt x="1833" y="33"/>
                  <a:pt x="1833" y="33"/>
                  <a:pt x="1833" y="33"/>
                </a:cubicBezTo>
                <a:cubicBezTo>
                  <a:pt x="1832" y="32"/>
                  <a:pt x="1832" y="32"/>
                  <a:pt x="1832" y="32"/>
                </a:cubicBezTo>
                <a:cubicBezTo>
                  <a:pt x="1830" y="32"/>
                  <a:pt x="1830" y="32"/>
                  <a:pt x="1830" y="32"/>
                </a:cubicBezTo>
                <a:cubicBezTo>
                  <a:pt x="1827" y="32"/>
                  <a:pt x="1827" y="32"/>
                  <a:pt x="1827" y="32"/>
                </a:cubicBezTo>
                <a:cubicBezTo>
                  <a:pt x="1826" y="33"/>
                  <a:pt x="1826" y="33"/>
                  <a:pt x="1826" y="33"/>
                </a:cubicBezTo>
                <a:cubicBezTo>
                  <a:pt x="1825" y="33"/>
                  <a:pt x="1825" y="33"/>
                  <a:pt x="1825" y="33"/>
                </a:cubicBezTo>
                <a:cubicBezTo>
                  <a:pt x="1823" y="33"/>
                  <a:pt x="1823" y="33"/>
                  <a:pt x="1823" y="33"/>
                </a:cubicBezTo>
                <a:cubicBezTo>
                  <a:pt x="1825" y="35"/>
                  <a:pt x="1825" y="35"/>
                  <a:pt x="1825" y="35"/>
                </a:cubicBezTo>
                <a:cubicBezTo>
                  <a:pt x="1823" y="35"/>
                  <a:pt x="1823" y="35"/>
                  <a:pt x="1823" y="35"/>
                </a:cubicBezTo>
                <a:cubicBezTo>
                  <a:pt x="1823" y="36"/>
                  <a:pt x="1823" y="36"/>
                  <a:pt x="1823" y="36"/>
                </a:cubicBezTo>
                <a:cubicBezTo>
                  <a:pt x="1825" y="36"/>
                  <a:pt x="1825" y="36"/>
                  <a:pt x="1825" y="36"/>
                </a:cubicBezTo>
                <a:lnTo>
                  <a:pt x="1826" y="38"/>
                </a:lnTo>
                <a:close/>
                <a:moveTo>
                  <a:pt x="3500" y="1193"/>
                </a:moveTo>
                <a:cubicBezTo>
                  <a:pt x="3503" y="1194"/>
                  <a:pt x="3503" y="1194"/>
                  <a:pt x="3503" y="1194"/>
                </a:cubicBezTo>
                <a:cubicBezTo>
                  <a:pt x="3503" y="1192"/>
                  <a:pt x="3503" y="1192"/>
                  <a:pt x="3503" y="1192"/>
                </a:cubicBezTo>
                <a:cubicBezTo>
                  <a:pt x="3503" y="1190"/>
                  <a:pt x="3503" y="1190"/>
                  <a:pt x="3503" y="1190"/>
                </a:cubicBezTo>
                <a:cubicBezTo>
                  <a:pt x="3502" y="1190"/>
                  <a:pt x="3502" y="1190"/>
                  <a:pt x="3502" y="1190"/>
                </a:cubicBezTo>
                <a:cubicBezTo>
                  <a:pt x="3500" y="1192"/>
                  <a:pt x="3500" y="1192"/>
                  <a:pt x="3500" y="1192"/>
                </a:cubicBezTo>
                <a:lnTo>
                  <a:pt x="3500" y="1193"/>
                </a:lnTo>
                <a:close/>
                <a:moveTo>
                  <a:pt x="3487" y="1144"/>
                </a:moveTo>
                <a:cubicBezTo>
                  <a:pt x="3489" y="1146"/>
                  <a:pt x="3489" y="1146"/>
                  <a:pt x="3489" y="1146"/>
                </a:cubicBezTo>
                <a:cubicBezTo>
                  <a:pt x="3492" y="1149"/>
                  <a:pt x="3492" y="1149"/>
                  <a:pt x="3492" y="1149"/>
                </a:cubicBezTo>
                <a:cubicBezTo>
                  <a:pt x="3495" y="1147"/>
                  <a:pt x="3495" y="1147"/>
                  <a:pt x="3495" y="1147"/>
                </a:cubicBezTo>
                <a:cubicBezTo>
                  <a:pt x="3497" y="1149"/>
                  <a:pt x="3497" y="1149"/>
                  <a:pt x="3497" y="1149"/>
                </a:cubicBezTo>
                <a:cubicBezTo>
                  <a:pt x="3497" y="1150"/>
                  <a:pt x="3497" y="1150"/>
                  <a:pt x="3497" y="1150"/>
                </a:cubicBezTo>
                <a:cubicBezTo>
                  <a:pt x="3500" y="1150"/>
                  <a:pt x="3500" y="1150"/>
                  <a:pt x="3500" y="1150"/>
                </a:cubicBezTo>
                <a:cubicBezTo>
                  <a:pt x="3508" y="1150"/>
                  <a:pt x="3508" y="1150"/>
                  <a:pt x="3508" y="1150"/>
                </a:cubicBezTo>
                <a:cubicBezTo>
                  <a:pt x="3510" y="1149"/>
                  <a:pt x="3510" y="1149"/>
                  <a:pt x="3510" y="1149"/>
                </a:cubicBezTo>
                <a:cubicBezTo>
                  <a:pt x="3515" y="1147"/>
                  <a:pt x="3515" y="1147"/>
                  <a:pt x="3515" y="1147"/>
                </a:cubicBezTo>
                <a:cubicBezTo>
                  <a:pt x="3518" y="1146"/>
                  <a:pt x="3518" y="1146"/>
                  <a:pt x="3518" y="1146"/>
                </a:cubicBezTo>
                <a:cubicBezTo>
                  <a:pt x="3519" y="1144"/>
                  <a:pt x="3519" y="1144"/>
                  <a:pt x="3519" y="1144"/>
                </a:cubicBezTo>
                <a:cubicBezTo>
                  <a:pt x="3520" y="1143"/>
                  <a:pt x="3520" y="1143"/>
                  <a:pt x="3520" y="1143"/>
                </a:cubicBezTo>
                <a:cubicBezTo>
                  <a:pt x="3520" y="1140"/>
                  <a:pt x="3520" y="1140"/>
                  <a:pt x="3520" y="1140"/>
                </a:cubicBezTo>
                <a:cubicBezTo>
                  <a:pt x="3526" y="1140"/>
                  <a:pt x="3526" y="1140"/>
                  <a:pt x="3526" y="1140"/>
                </a:cubicBezTo>
                <a:cubicBezTo>
                  <a:pt x="3529" y="1140"/>
                  <a:pt x="3529" y="1140"/>
                  <a:pt x="3529" y="1140"/>
                </a:cubicBezTo>
                <a:cubicBezTo>
                  <a:pt x="3529" y="1137"/>
                  <a:pt x="3529" y="1137"/>
                  <a:pt x="3529" y="1137"/>
                </a:cubicBezTo>
                <a:cubicBezTo>
                  <a:pt x="3528" y="1134"/>
                  <a:pt x="3528" y="1134"/>
                  <a:pt x="3528" y="1134"/>
                </a:cubicBezTo>
                <a:cubicBezTo>
                  <a:pt x="3528" y="1133"/>
                  <a:pt x="3528" y="1133"/>
                  <a:pt x="3528" y="1133"/>
                </a:cubicBezTo>
                <a:cubicBezTo>
                  <a:pt x="3529" y="1133"/>
                  <a:pt x="3529" y="1133"/>
                  <a:pt x="3529" y="1133"/>
                </a:cubicBezTo>
                <a:cubicBezTo>
                  <a:pt x="3530" y="1133"/>
                  <a:pt x="3530" y="1133"/>
                  <a:pt x="3530" y="1133"/>
                </a:cubicBezTo>
                <a:cubicBezTo>
                  <a:pt x="3532" y="1131"/>
                  <a:pt x="3532" y="1131"/>
                  <a:pt x="3532" y="1131"/>
                </a:cubicBezTo>
                <a:cubicBezTo>
                  <a:pt x="3533" y="1127"/>
                  <a:pt x="3533" y="1127"/>
                  <a:pt x="3533" y="1127"/>
                </a:cubicBezTo>
                <a:cubicBezTo>
                  <a:pt x="3533" y="1126"/>
                  <a:pt x="3533" y="1126"/>
                  <a:pt x="3533" y="1126"/>
                </a:cubicBezTo>
                <a:cubicBezTo>
                  <a:pt x="3532" y="1124"/>
                  <a:pt x="3532" y="1124"/>
                  <a:pt x="3532" y="1124"/>
                </a:cubicBezTo>
                <a:cubicBezTo>
                  <a:pt x="3530" y="1123"/>
                  <a:pt x="3530" y="1123"/>
                  <a:pt x="3530" y="1123"/>
                </a:cubicBezTo>
                <a:cubicBezTo>
                  <a:pt x="3532" y="1121"/>
                  <a:pt x="3532" y="1121"/>
                  <a:pt x="3532" y="1121"/>
                </a:cubicBezTo>
                <a:cubicBezTo>
                  <a:pt x="3529" y="1123"/>
                  <a:pt x="3529" y="1123"/>
                  <a:pt x="3529" y="1123"/>
                </a:cubicBezTo>
                <a:cubicBezTo>
                  <a:pt x="3528" y="1124"/>
                  <a:pt x="3528" y="1124"/>
                  <a:pt x="3528" y="1124"/>
                </a:cubicBezTo>
                <a:cubicBezTo>
                  <a:pt x="3526" y="1123"/>
                  <a:pt x="3526" y="1123"/>
                  <a:pt x="3526" y="1123"/>
                </a:cubicBezTo>
                <a:cubicBezTo>
                  <a:pt x="3525" y="1121"/>
                  <a:pt x="3525" y="1121"/>
                  <a:pt x="3525" y="1121"/>
                </a:cubicBezTo>
                <a:cubicBezTo>
                  <a:pt x="3523" y="1123"/>
                  <a:pt x="3523" y="1123"/>
                  <a:pt x="3523" y="1123"/>
                </a:cubicBezTo>
                <a:cubicBezTo>
                  <a:pt x="3523" y="1124"/>
                  <a:pt x="3523" y="1124"/>
                  <a:pt x="3523" y="1124"/>
                </a:cubicBezTo>
                <a:cubicBezTo>
                  <a:pt x="3523" y="1127"/>
                  <a:pt x="3523" y="1127"/>
                  <a:pt x="3523" y="1127"/>
                </a:cubicBezTo>
                <a:cubicBezTo>
                  <a:pt x="3525" y="1131"/>
                  <a:pt x="3525" y="1131"/>
                  <a:pt x="3525" y="1131"/>
                </a:cubicBezTo>
                <a:cubicBezTo>
                  <a:pt x="3523" y="1131"/>
                  <a:pt x="3523" y="1131"/>
                  <a:pt x="3523" y="1131"/>
                </a:cubicBezTo>
                <a:cubicBezTo>
                  <a:pt x="3522" y="1133"/>
                  <a:pt x="3522" y="1133"/>
                  <a:pt x="3522" y="1133"/>
                </a:cubicBezTo>
                <a:cubicBezTo>
                  <a:pt x="3519" y="1133"/>
                  <a:pt x="3519" y="1133"/>
                  <a:pt x="3519" y="1133"/>
                </a:cubicBezTo>
                <a:cubicBezTo>
                  <a:pt x="3516" y="1136"/>
                  <a:pt x="3516" y="1136"/>
                  <a:pt x="3516" y="1136"/>
                </a:cubicBezTo>
                <a:cubicBezTo>
                  <a:pt x="3515" y="1139"/>
                  <a:pt x="3515" y="1139"/>
                  <a:pt x="3515" y="1139"/>
                </a:cubicBezTo>
                <a:cubicBezTo>
                  <a:pt x="3512" y="1140"/>
                  <a:pt x="3512" y="1140"/>
                  <a:pt x="3512" y="1140"/>
                </a:cubicBezTo>
                <a:cubicBezTo>
                  <a:pt x="3510" y="1140"/>
                  <a:pt x="3510" y="1140"/>
                  <a:pt x="3510" y="1140"/>
                </a:cubicBezTo>
                <a:cubicBezTo>
                  <a:pt x="3509" y="1139"/>
                  <a:pt x="3509" y="1139"/>
                  <a:pt x="3509" y="1139"/>
                </a:cubicBezTo>
                <a:cubicBezTo>
                  <a:pt x="3508" y="1140"/>
                  <a:pt x="3508" y="1140"/>
                  <a:pt x="3508" y="1140"/>
                </a:cubicBezTo>
                <a:cubicBezTo>
                  <a:pt x="3506" y="1140"/>
                  <a:pt x="3506" y="1140"/>
                  <a:pt x="3506" y="1140"/>
                </a:cubicBezTo>
                <a:cubicBezTo>
                  <a:pt x="3505" y="1140"/>
                  <a:pt x="3505" y="1140"/>
                  <a:pt x="3505" y="1140"/>
                </a:cubicBezTo>
                <a:cubicBezTo>
                  <a:pt x="3505" y="1137"/>
                  <a:pt x="3505" y="1137"/>
                  <a:pt x="3505" y="1137"/>
                </a:cubicBezTo>
                <a:cubicBezTo>
                  <a:pt x="3505" y="1136"/>
                  <a:pt x="3505" y="1136"/>
                  <a:pt x="3505" y="1136"/>
                </a:cubicBezTo>
                <a:cubicBezTo>
                  <a:pt x="3506" y="1134"/>
                  <a:pt x="3506" y="1134"/>
                  <a:pt x="3506" y="1134"/>
                </a:cubicBezTo>
                <a:cubicBezTo>
                  <a:pt x="3505" y="1134"/>
                  <a:pt x="3505" y="1134"/>
                  <a:pt x="3505" y="1134"/>
                </a:cubicBezTo>
                <a:cubicBezTo>
                  <a:pt x="3503" y="1136"/>
                  <a:pt x="3503" y="1136"/>
                  <a:pt x="3503" y="1136"/>
                </a:cubicBezTo>
                <a:cubicBezTo>
                  <a:pt x="3503" y="1139"/>
                  <a:pt x="3503" y="1139"/>
                  <a:pt x="3503" y="1139"/>
                </a:cubicBezTo>
                <a:cubicBezTo>
                  <a:pt x="3502" y="1140"/>
                  <a:pt x="3502" y="1140"/>
                  <a:pt x="3502" y="1140"/>
                </a:cubicBezTo>
                <a:cubicBezTo>
                  <a:pt x="3500" y="1140"/>
                  <a:pt x="3500" y="1140"/>
                  <a:pt x="3500" y="1140"/>
                </a:cubicBezTo>
                <a:cubicBezTo>
                  <a:pt x="3495" y="1141"/>
                  <a:pt x="3495" y="1141"/>
                  <a:pt x="3495" y="1141"/>
                </a:cubicBezTo>
                <a:cubicBezTo>
                  <a:pt x="3492" y="1140"/>
                  <a:pt x="3492" y="1140"/>
                  <a:pt x="3492" y="1140"/>
                </a:cubicBezTo>
                <a:cubicBezTo>
                  <a:pt x="3490" y="1140"/>
                  <a:pt x="3490" y="1140"/>
                  <a:pt x="3490" y="1140"/>
                </a:cubicBezTo>
                <a:cubicBezTo>
                  <a:pt x="3489" y="1140"/>
                  <a:pt x="3489" y="1140"/>
                  <a:pt x="3489" y="1140"/>
                </a:cubicBezTo>
                <a:cubicBezTo>
                  <a:pt x="3487" y="1140"/>
                  <a:pt x="3487" y="1140"/>
                  <a:pt x="3487" y="1140"/>
                </a:cubicBezTo>
                <a:cubicBezTo>
                  <a:pt x="3485" y="1140"/>
                  <a:pt x="3485" y="1140"/>
                  <a:pt x="3485" y="1140"/>
                </a:cubicBezTo>
                <a:cubicBezTo>
                  <a:pt x="3483" y="1140"/>
                  <a:pt x="3483" y="1140"/>
                  <a:pt x="3483" y="1140"/>
                </a:cubicBezTo>
                <a:cubicBezTo>
                  <a:pt x="3483" y="1141"/>
                  <a:pt x="3483" y="1141"/>
                  <a:pt x="3483" y="1141"/>
                </a:cubicBezTo>
                <a:cubicBezTo>
                  <a:pt x="3483" y="1143"/>
                  <a:pt x="3483" y="1143"/>
                  <a:pt x="3483" y="1143"/>
                </a:cubicBezTo>
                <a:cubicBezTo>
                  <a:pt x="3486" y="1144"/>
                  <a:pt x="3486" y="1144"/>
                  <a:pt x="3486" y="1144"/>
                </a:cubicBezTo>
                <a:lnTo>
                  <a:pt x="3487" y="1144"/>
                </a:lnTo>
                <a:close/>
                <a:moveTo>
                  <a:pt x="3469" y="1094"/>
                </a:moveTo>
                <a:cubicBezTo>
                  <a:pt x="3472" y="1094"/>
                  <a:pt x="3472" y="1094"/>
                  <a:pt x="3472" y="1094"/>
                </a:cubicBezTo>
                <a:cubicBezTo>
                  <a:pt x="3475" y="1093"/>
                  <a:pt x="3475" y="1093"/>
                  <a:pt x="3475" y="1093"/>
                </a:cubicBezTo>
                <a:cubicBezTo>
                  <a:pt x="3470" y="1091"/>
                  <a:pt x="3470" y="1091"/>
                  <a:pt x="3470" y="1091"/>
                </a:cubicBezTo>
                <a:cubicBezTo>
                  <a:pt x="3467" y="1091"/>
                  <a:pt x="3467" y="1091"/>
                  <a:pt x="3467" y="1091"/>
                </a:cubicBezTo>
                <a:cubicBezTo>
                  <a:pt x="3465" y="1093"/>
                  <a:pt x="3465" y="1093"/>
                  <a:pt x="3465" y="1093"/>
                </a:cubicBezTo>
                <a:cubicBezTo>
                  <a:pt x="3465" y="1094"/>
                  <a:pt x="3465" y="1094"/>
                  <a:pt x="3465" y="1094"/>
                </a:cubicBezTo>
                <a:cubicBezTo>
                  <a:pt x="3465" y="1096"/>
                  <a:pt x="3465" y="1096"/>
                  <a:pt x="3465" y="1096"/>
                </a:cubicBezTo>
                <a:cubicBezTo>
                  <a:pt x="3466" y="1094"/>
                  <a:pt x="3466" y="1094"/>
                  <a:pt x="3466" y="1094"/>
                </a:cubicBezTo>
                <a:lnTo>
                  <a:pt x="3469" y="1094"/>
                </a:lnTo>
                <a:close/>
                <a:moveTo>
                  <a:pt x="3583" y="1181"/>
                </a:moveTo>
                <a:cubicBezTo>
                  <a:pt x="3584" y="1182"/>
                  <a:pt x="3584" y="1182"/>
                  <a:pt x="3584" y="1182"/>
                </a:cubicBezTo>
                <a:cubicBezTo>
                  <a:pt x="3585" y="1182"/>
                  <a:pt x="3585" y="1182"/>
                  <a:pt x="3585" y="1182"/>
                </a:cubicBezTo>
                <a:cubicBezTo>
                  <a:pt x="3585" y="1180"/>
                  <a:pt x="3585" y="1180"/>
                  <a:pt x="3585" y="1180"/>
                </a:cubicBezTo>
                <a:cubicBezTo>
                  <a:pt x="3584" y="1179"/>
                  <a:pt x="3584" y="1179"/>
                  <a:pt x="3584" y="1179"/>
                </a:cubicBezTo>
                <a:cubicBezTo>
                  <a:pt x="3583" y="1179"/>
                  <a:pt x="3583" y="1179"/>
                  <a:pt x="3583" y="1179"/>
                </a:cubicBezTo>
                <a:lnTo>
                  <a:pt x="3583" y="1181"/>
                </a:lnTo>
                <a:close/>
                <a:moveTo>
                  <a:pt x="1879" y="29"/>
                </a:moveTo>
                <a:cubicBezTo>
                  <a:pt x="1883" y="29"/>
                  <a:pt x="1883" y="29"/>
                  <a:pt x="1883" y="29"/>
                </a:cubicBezTo>
                <a:cubicBezTo>
                  <a:pt x="1882" y="30"/>
                  <a:pt x="1882" y="30"/>
                  <a:pt x="1882" y="30"/>
                </a:cubicBezTo>
                <a:cubicBezTo>
                  <a:pt x="1878" y="30"/>
                  <a:pt x="1878" y="30"/>
                  <a:pt x="1878" y="30"/>
                </a:cubicBezTo>
                <a:cubicBezTo>
                  <a:pt x="1885" y="32"/>
                  <a:pt x="1885" y="32"/>
                  <a:pt x="1885" y="32"/>
                </a:cubicBezTo>
                <a:cubicBezTo>
                  <a:pt x="1892" y="32"/>
                  <a:pt x="1892" y="32"/>
                  <a:pt x="1892" y="32"/>
                </a:cubicBezTo>
                <a:cubicBezTo>
                  <a:pt x="1901" y="32"/>
                  <a:pt x="1901" y="32"/>
                  <a:pt x="1901" y="32"/>
                </a:cubicBezTo>
                <a:cubicBezTo>
                  <a:pt x="1909" y="32"/>
                  <a:pt x="1909" y="32"/>
                  <a:pt x="1909" y="32"/>
                </a:cubicBezTo>
                <a:cubicBezTo>
                  <a:pt x="1902" y="33"/>
                  <a:pt x="1902" y="33"/>
                  <a:pt x="1902" y="33"/>
                </a:cubicBezTo>
                <a:cubicBezTo>
                  <a:pt x="1901" y="33"/>
                  <a:pt x="1901" y="33"/>
                  <a:pt x="1901" y="33"/>
                </a:cubicBezTo>
                <a:cubicBezTo>
                  <a:pt x="1896" y="33"/>
                  <a:pt x="1896" y="33"/>
                  <a:pt x="1896" y="33"/>
                </a:cubicBezTo>
                <a:cubicBezTo>
                  <a:pt x="1889" y="33"/>
                  <a:pt x="1889" y="33"/>
                  <a:pt x="1889" y="33"/>
                </a:cubicBezTo>
                <a:cubicBezTo>
                  <a:pt x="1892" y="35"/>
                  <a:pt x="1892" y="35"/>
                  <a:pt x="1892" y="35"/>
                </a:cubicBezTo>
                <a:cubicBezTo>
                  <a:pt x="1895" y="35"/>
                  <a:pt x="1895" y="35"/>
                  <a:pt x="1895" y="35"/>
                </a:cubicBezTo>
                <a:cubicBezTo>
                  <a:pt x="1901" y="36"/>
                  <a:pt x="1901" y="36"/>
                  <a:pt x="1901" y="36"/>
                </a:cubicBezTo>
                <a:cubicBezTo>
                  <a:pt x="1912" y="36"/>
                  <a:pt x="1912" y="36"/>
                  <a:pt x="1912" y="36"/>
                </a:cubicBezTo>
                <a:cubicBezTo>
                  <a:pt x="1919" y="38"/>
                  <a:pt x="1919" y="38"/>
                  <a:pt x="1919" y="38"/>
                </a:cubicBezTo>
                <a:cubicBezTo>
                  <a:pt x="1925" y="38"/>
                  <a:pt x="1925" y="38"/>
                  <a:pt x="1925" y="38"/>
                </a:cubicBezTo>
                <a:cubicBezTo>
                  <a:pt x="1928" y="36"/>
                  <a:pt x="1928" y="36"/>
                  <a:pt x="1928" y="36"/>
                </a:cubicBezTo>
                <a:cubicBezTo>
                  <a:pt x="1932" y="36"/>
                  <a:pt x="1932" y="36"/>
                  <a:pt x="1932" y="36"/>
                </a:cubicBezTo>
                <a:cubicBezTo>
                  <a:pt x="1935" y="36"/>
                  <a:pt x="1935" y="36"/>
                  <a:pt x="1935" y="36"/>
                </a:cubicBezTo>
                <a:cubicBezTo>
                  <a:pt x="1938" y="35"/>
                  <a:pt x="1938" y="35"/>
                  <a:pt x="1938" y="35"/>
                </a:cubicBezTo>
                <a:cubicBezTo>
                  <a:pt x="1936" y="33"/>
                  <a:pt x="1936" y="33"/>
                  <a:pt x="1936" y="33"/>
                </a:cubicBezTo>
                <a:cubicBezTo>
                  <a:pt x="1946" y="30"/>
                  <a:pt x="1946" y="30"/>
                  <a:pt x="1946" y="30"/>
                </a:cubicBezTo>
                <a:cubicBezTo>
                  <a:pt x="1945" y="29"/>
                  <a:pt x="1945" y="29"/>
                  <a:pt x="1945" y="29"/>
                </a:cubicBezTo>
                <a:cubicBezTo>
                  <a:pt x="1942" y="28"/>
                  <a:pt x="1942" y="28"/>
                  <a:pt x="1942" y="28"/>
                </a:cubicBezTo>
                <a:cubicBezTo>
                  <a:pt x="1936" y="29"/>
                  <a:pt x="1936" y="29"/>
                  <a:pt x="1936" y="29"/>
                </a:cubicBezTo>
                <a:cubicBezTo>
                  <a:pt x="1929" y="28"/>
                  <a:pt x="1929" y="28"/>
                  <a:pt x="1929" y="28"/>
                </a:cubicBezTo>
                <a:cubicBezTo>
                  <a:pt x="1925" y="28"/>
                  <a:pt x="1925" y="28"/>
                  <a:pt x="1925" y="28"/>
                </a:cubicBezTo>
                <a:cubicBezTo>
                  <a:pt x="1923" y="28"/>
                  <a:pt x="1923" y="28"/>
                  <a:pt x="1923" y="28"/>
                </a:cubicBezTo>
                <a:cubicBezTo>
                  <a:pt x="1922" y="28"/>
                  <a:pt x="1922" y="28"/>
                  <a:pt x="1922" y="28"/>
                </a:cubicBezTo>
                <a:cubicBezTo>
                  <a:pt x="1919" y="28"/>
                  <a:pt x="1919" y="28"/>
                  <a:pt x="1919" y="28"/>
                </a:cubicBezTo>
                <a:cubicBezTo>
                  <a:pt x="1916" y="29"/>
                  <a:pt x="1916" y="29"/>
                  <a:pt x="1916" y="29"/>
                </a:cubicBezTo>
                <a:cubicBezTo>
                  <a:pt x="1913" y="29"/>
                  <a:pt x="1913" y="29"/>
                  <a:pt x="1913" y="29"/>
                </a:cubicBezTo>
                <a:cubicBezTo>
                  <a:pt x="1915" y="28"/>
                  <a:pt x="1915" y="28"/>
                  <a:pt x="1915" y="28"/>
                </a:cubicBezTo>
                <a:cubicBezTo>
                  <a:pt x="1915" y="26"/>
                  <a:pt x="1915" y="26"/>
                  <a:pt x="1915" y="26"/>
                </a:cubicBezTo>
                <a:cubicBezTo>
                  <a:pt x="1916" y="26"/>
                  <a:pt x="1916" y="26"/>
                  <a:pt x="1916" y="26"/>
                </a:cubicBezTo>
                <a:cubicBezTo>
                  <a:pt x="1912" y="25"/>
                  <a:pt x="1912" y="25"/>
                  <a:pt x="1912" y="25"/>
                </a:cubicBezTo>
                <a:cubicBezTo>
                  <a:pt x="1912" y="26"/>
                  <a:pt x="1912" y="26"/>
                  <a:pt x="1912" y="26"/>
                </a:cubicBezTo>
                <a:cubicBezTo>
                  <a:pt x="1911" y="26"/>
                  <a:pt x="1911" y="26"/>
                  <a:pt x="1911" y="26"/>
                </a:cubicBezTo>
                <a:cubicBezTo>
                  <a:pt x="1911" y="28"/>
                  <a:pt x="1911" y="28"/>
                  <a:pt x="1911" y="28"/>
                </a:cubicBezTo>
                <a:cubicBezTo>
                  <a:pt x="1909" y="30"/>
                  <a:pt x="1909" y="30"/>
                  <a:pt x="1909" y="30"/>
                </a:cubicBezTo>
                <a:cubicBezTo>
                  <a:pt x="1908" y="30"/>
                  <a:pt x="1908" y="30"/>
                  <a:pt x="1908" y="30"/>
                </a:cubicBezTo>
                <a:cubicBezTo>
                  <a:pt x="1906" y="29"/>
                  <a:pt x="1906" y="29"/>
                  <a:pt x="1906" y="29"/>
                </a:cubicBezTo>
                <a:cubicBezTo>
                  <a:pt x="1905" y="29"/>
                  <a:pt x="1905" y="29"/>
                  <a:pt x="1905" y="29"/>
                </a:cubicBezTo>
                <a:cubicBezTo>
                  <a:pt x="1903" y="29"/>
                  <a:pt x="1903" y="29"/>
                  <a:pt x="1903" y="29"/>
                </a:cubicBezTo>
                <a:cubicBezTo>
                  <a:pt x="1905" y="28"/>
                  <a:pt x="1905" y="28"/>
                  <a:pt x="1905" y="28"/>
                </a:cubicBezTo>
                <a:cubicBezTo>
                  <a:pt x="1903" y="28"/>
                  <a:pt x="1903" y="28"/>
                  <a:pt x="1903" y="28"/>
                </a:cubicBezTo>
                <a:cubicBezTo>
                  <a:pt x="1901" y="28"/>
                  <a:pt x="1901" y="28"/>
                  <a:pt x="1901" y="28"/>
                </a:cubicBezTo>
                <a:cubicBezTo>
                  <a:pt x="1899" y="28"/>
                  <a:pt x="1899" y="28"/>
                  <a:pt x="1899" y="28"/>
                </a:cubicBezTo>
                <a:cubicBezTo>
                  <a:pt x="1896" y="28"/>
                  <a:pt x="1896" y="28"/>
                  <a:pt x="1896" y="28"/>
                </a:cubicBezTo>
                <a:cubicBezTo>
                  <a:pt x="1892" y="26"/>
                  <a:pt x="1892" y="26"/>
                  <a:pt x="1892" y="26"/>
                </a:cubicBezTo>
                <a:cubicBezTo>
                  <a:pt x="1891" y="26"/>
                  <a:pt x="1891" y="26"/>
                  <a:pt x="1891" y="26"/>
                </a:cubicBezTo>
                <a:cubicBezTo>
                  <a:pt x="1889" y="28"/>
                  <a:pt x="1889" y="28"/>
                  <a:pt x="1889" y="28"/>
                </a:cubicBezTo>
                <a:cubicBezTo>
                  <a:pt x="1888" y="28"/>
                  <a:pt x="1888" y="28"/>
                  <a:pt x="1888" y="28"/>
                </a:cubicBezTo>
                <a:cubicBezTo>
                  <a:pt x="1885" y="29"/>
                  <a:pt x="1885" y="29"/>
                  <a:pt x="1885" y="29"/>
                </a:cubicBezTo>
                <a:cubicBezTo>
                  <a:pt x="1882" y="28"/>
                  <a:pt x="1882" y="28"/>
                  <a:pt x="1882" y="28"/>
                </a:cubicBezTo>
                <a:cubicBezTo>
                  <a:pt x="1879" y="28"/>
                  <a:pt x="1879" y="28"/>
                  <a:pt x="1879" y="28"/>
                </a:cubicBezTo>
                <a:cubicBezTo>
                  <a:pt x="1875" y="29"/>
                  <a:pt x="1875" y="29"/>
                  <a:pt x="1875" y="29"/>
                </a:cubicBezTo>
                <a:cubicBezTo>
                  <a:pt x="1878" y="29"/>
                  <a:pt x="1878" y="29"/>
                  <a:pt x="1878" y="29"/>
                </a:cubicBezTo>
                <a:lnTo>
                  <a:pt x="1879" y="29"/>
                </a:lnTo>
                <a:close/>
                <a:moveTo>
                  <a:pt x="3509" y="1101"/>
                </a:moveTo>
                <a:cubicBezTo>
                  <a:pt x="3510" y="1101"/>
                  <a:pt x="3510" y="1101"/>
                  <a:pt x="3510" y="1101"/>
                </a:cubicBezTo>
                <a:cubicBezTo>
                  <a:pt x="3510" y="1100"/>
                  <a:pt x="3510" y="1100"/>
                  <a:pt x="3510" y="1100"/>
                </a:cubicBezTo>
                <a:cubicBezTo>
                  <a:pt x="3510" y="1098"/>
                  <a:pt x="3510" y="1098"/>
                  <a:pt x="3510" y="1098"/>
                </a:cubicBezTo>
                <a:cubicBezTo>
                  <a:pt x="3508" y="1097"/>
                  <a:pt x="3508" y="1097"/>
                  <a:pt x="3508" y="1097"/>
                </a:cubicBezTo>
                <a:cubicBezTo>
                  <a:pt x="3506" y="1097"/>
                  <a:pt x="3506" y="1097"/>
                  <a:pt x="3506" y="1097"/>
                </a:cubicBezTo>
                <a:cubicBezTo>
                  <a:pt x="3506" y="1098"/>
                  <a:pt x="3506" y="1098"/>
                  <a:pt x="3506" y="1098"/>
                </a:cubicBezTo>
                <a:cubicBezTo>
                  <a:pt x="3508" y="1100"/>
                  <a:pt x="3508" y="1100"/>
                  <a:pt x="3508" y="1100"/>
                </a:cubicBezTo>
                <a:lnTo>
                  <a:pt x="3509" y="1101"/>
                </a:lnTo>
                <a:close/>
                <a:moveTo>
                  <a:pt x="3479" y="1144"/>
                </a:moveTo>
                <a:cubicBezTo>
                  <a:pt x="3480" y="1143"/>
                  <a:pt x="3480" y="1143"/>
                  <a:pt x="3480" y="1143"/>
                </a:cubicBezTo>
                <a:cubicBezTo>
                  <a:pt x="3480" y="1141"/>
                  <a:pt x="3480" y="1141"/>
                  <a:pt x="3480" y="1141"/>
                </a:cubicBezTo>
                <a:cubicBezTo>
                  <a:pt x="3479" y="1140"/>
                  <a:pt x="3479" y="1140"/>
                  <a:pt x="3479" y="1140"/>
                </a:cubicBezTo>
                <a:cubicBezTo>
                  <a:pt x="3477" y="1140"/>
                  <a:pt x="3477" y="1140"/>
                  <a:pt x="3477" y="1140"/>
                </a:cubicBezTo>
                <a:cubicBezTo>
                  <a:pt x="3476" y="1140"/>
                  <a:pt x="3476" y="1140"/>
                  <a:pt x="3476" y="1140"/>
                </a:cubicBezTo>
                <a:cubicBezTo>
                  <a:pt x="3477" y="1141"/>
                  <a:pt x="3477" y="1141"/>
                  <a:pt x="3477" y="1141"/>
                </a:cubicBezTo>
                <a:lnTo>
                  <a:pt x="3479" y="1144"/>
                </a:lnTo>
                <a:close/>
                <a:moveTo>
                  <a:pt x="1913" y="56"/>
                </a:moveTo>
                <a:cubicBezTo>
                  <a:pt x="1916" y="56"/>
                  <a:pt x="1916" y="56"/>
                  <a:pt x="1916" y="56"/>
                </a:cubicBezTo>
                <a:cubicBezTo>
                  <a:pt x="1919" y="56"/>
                  <a:pt x="1919" y="56"/>
                  <a:pt x="1919" y="56"/>
                </a:cubicBezTo>
                <a:cubicBezTo>
                  <a:pt x="1922" y="55"/>
                  <a:pt x="1922" y="55"/>
                  <a:pt x="1922" y="55"/>
                </a:cubicBezTo>
                <a:cubicBezTo>
                  <a:pt x="1925" y="55"/>
                  <a:pt x="1925" y="55"/>
                  <a:pt x="1925" y="55"/>
                </a:cubicBezTo>
                <a:cubicBezTo>
                  <a:pt x="1928" y="53"/>
                  <a:pt x="1928" y="53"/>
                  <a:pt x="1928" y="53"/>
                </a:cubicBezTo>
                <a:cubicBezTo>
                  <a:pt x="1932" y="52"/>
                  <a:pt x="1932" y="52"/>
                  <a:pt x="1932" y="52"/>
                </a:cubicBezTo>
                <a:cubicBezTo>
                  <a:pt x="1929" y="50"/>
                  <a:pt x="1929" y="50"/>
                  <a:pt x="1929" y="50"/>
                </a:cubicBezTo>
                <a:cubicBezTo>
                  <a:pt x="1926" y="50"/>
                  <a:pt x="1926" y="50"/>
                  <a:pt x="1926" y="50"/>
                </a:cubicBezTo>
                <a:cubicBezTo>
                  <a:pt x="1922" y="50"/>
                  <a:pt x="1922" y="50"/>
                  <a:pt x="1922" y="50"/>
                </a:cubicBezTo>
                <a:cubicBezTo>
                  <a:pt x="1919" y="49"/>
                  <a:pt x="1919" y="49"/>
                  <a:pt x="1919" y="49"/>
                </a:cubicBezTo>
                <a:cubicBezTo>
                  <a:pt x="1921" y="48"/>
                  <a:pt x="1921" y="48"/>
                  <a:pt x="1921" y="48"/>
                </a:cubicBezTo>
                <a:cubicBezTo>
                  <a:pt x="1916" y="48"/>
                  <a:pt x="1916" y="48"/>
                  <a:pt x="1916" y="48"/>
                </a:cubicBezTo>
                <a:cubicBezTo>
                  <a:pt x="1912" y="48"/>
                  <a:pt x="1912" y="48"/>
                  <a:pt x="1912" y="48"/>
                </a:cubicBezTo>
                <a:cubicBezTo>
                  <a:pt x="1902" y="48"/>
                  <a:pt x="1902" y="48"/>
                  <a:pt x="1902" y="48"/>
                </a:cubicBezTo>
                <a:cubicBezTo>
                  <a:pt x="1903" y="49"/>
                  <a:pt x="1903" y="49"/>
                  <a:pt x="1903" y="49"/>
                </a:cubicBezTo>
                <a:cubicBezTo>
                  <a:pt x="1906" y="50"/>
                  <a:pt x="1906" y="50"/>
                  <a:pt x="1906" y="50"/>
                </a:cubicBezTo>
                <a:cubicBezTo>
                  <a:pt x="1905" y="53"/>
                  <a:pt x="1905" y="53"/>
                  <a:pt x="1905" y="53"/>
                </a:cubicBezTo>
                <a:cubicBezTo>
                  <a:pt x="1903" y="53"/>
                  <a:pt x="1903" y="53"/>
                  <a:pt x="1903" y="53"/>
                </a:cubicBezTo>
                <a:cubicBezTo>
                  <a:pt x="1902" y="53"/>
                  <a:pt x="1902" y="53"/>
                  <a:pt x="1902" y="53"/>
                </a:cubicBezTo>
                <a:cubicBezTo>
                  <a:pt x="1902" y="55"/>
                  <a:pt x="1902" y="55"/>
                  <a:pt x="1902" y="55"/>
                </a:cubicBezTo>
                <a:cubicBezTo>
                  <a:pt x="1905" y="55"/>
                  <a:pt x="1905" y="55"/>
                  <a:pt x="1905" y="55"/>
                </a:cubicBezTo>
                <a:cubicBezTo>
                  <a:pt x="1909" y="55"/>
                  <a:pt x="1909" y="55"/>
                  <a:pt x="1909" y="55"/>
                </a:cubicBezTo>
                <a:cubicBezTo>
                  <a:pt x="1916" y="53"/>
                  <a:pt x="1916" y="53"/>
                  <a:pt x="1916" y="53"/>
                </a:cubicBezTo>
                <a:cubicBezTo>
                  <a:pt x="1915" y="55"/>
                  <a:pt x="1915" y="55"/>
                  <a:pt x="1915" y="55"/>
                </a:cubicBezTo>
                <a:lnTo>
                  <a:pt x="1913" y="56"/>
                </a:lnTo>
                <a:close/>
                <a:moveTo>
                  <a:pt x="1706" y="251"/>
                </a:moveTo>
                <a:cubicBezTo>
                  <a:pt x="1707" y="251"/>
                  <a:pt x="1707" y="251"/>
                  <a:pt x="1707" y="251"/>
                </a:cubicBezTo>
                <a:cubicBezTo>
                  <a:pt x="1708" y="253"/>
                  <a:pt x="1708" y="253"/>
                  <a:pt x="1708" y="253"/>
                </a:cubicBezTo>
                <a:cubicBezTo>
                  <a:pt x="1708" y="255"/>
                  <a:pt x="1708" y="255"/>
                  <a:pt x="1708" y="255"/>
                </a:cubicBezTo>
                <a:cubicBezTo>
                  <a:pt x="1707" y="257"/>
                  <a:pt x="1707" y="257"/>
                  <a:pt x="1707" y="257"/>
                </a:cubicBezTo>
                <a:cubicBezTo>
                  <a:pt x="1710" y="255"/>
                  <a:pt x="1710" y="255"/>
                  <a:pt x="1710" y="255"/>
                </a:cubicBezTo>
                <a:cubicBezTo>
                  <a:pt x="1711" y="254"/>
                  <a:pt x="1711" y="254"/>
                  <a:pt x="1711" y="254"/>
                </a:cubicBezTo>
                <a:cubicBezTo>
                  <a:pt x="1713" y="250"/>
                  <a:pt x="1713" y="250"/>
                  <a:pt x="1713" y="250"/>
                </a:cubicBezTo>
                <a:cubicBezTo>
                  <a:pt x="1711" y="248"/>
                  <a:pt x="1711" y="248"/>
                  <a:pt x="1711" y="248"/>
                </a:cubicBezTo>
                <a:cubicBezTo>
                  <a:pt x="1711" y="247"/>
                  <a:pt x="1711" y="247"/>
                  <a:pt x="1711" y="247"/>
                </a:cubicBezTo>
                <a:cubicBezTo>
                  <a:pt x="1708" y="248"/>
                  <a:pt x="1708" y="248"/>
                  <a:pt x="1708" y="248"/>
                </a:cubicBezTo>
                <a:cubicBezTo>
                  <a:pt x="1710" y="250"/>
                  <a:pt x="1710" y="250"/>
                  <a:pt x="1710" y="250"/>
                </a:cubicBezTo>
                <a:cubicBezTo>
                  <a:pt x="1704" y="250"/>
                  <a:pt x="1704" y="250"/>
                  <a:pt x="1704" y="250"/>
                </a:cubicBezTo>
                <a:lnTo>
                  <a:pt x="1706" y="251"/>
                </a:lnTo>
                <a:close/>
                <a:moveTo>
                  <a:pt x="3580" y="1178"/>
                </a:moveTo>
                <a:cubicBezTo>
                  <a:pt x="3580" y="1177"/>
                  <a:pt x="3580" y="1177"/>
                  <a:pt x="3580" y="1177"/>
                </a:cubicBezTo>
                <a:cubicBezTo>
                  <a:pt x="3579" y="1176"/>
                  <a:pt x="3579" y="1176"/>
                  <a:pt x="3579" y="1176"/>
                </a:cubicBezTo>
                <a:cubicBezTo>
                  <a:pt x="3578" y="1176"/>
                  <a:pt x="3578" y="1176"/>
                  <a:pt x="3578" y="1176"/>
                </a:cubicBezTo>
                <a:cubicBezTo>
                  <a:pt x="3578" y="1178"/>
                  <a:pt x="3578" y="1178"/>
                  <a:pt x="3578" y="1178"/>
                </a:cubicBezTo>
                <a:cubicBezTo>
                  <a:pt x="3580" y="1179"/>
                  <a:pt x="3580" y="1179"/>
                  <a:pt x="3580" y="1179"/>
                </a:cubicBezTo>
                <a:lnTo>
                  <a:pt x="3580" y="1178"/>
                </a:lnTo>
                <a:close/>
                <a:moveTo>
                  <a:pt x="1691" y="270"/>
                </a:moveTo>
                <a:cubicBezTo>
                  <a:pt x="1693" y="270"/>
                  <a:pt x="1693" y="270"/>
                  <a:pt x="1693" y="270"/>
                </a:cubicBezTo>
                <a:cubicBezTo>
                  <a:pt x="1694" y="268"/>
                  <a:pt x="1694" y="268"/>
                  <a:pt x="1694" y="268"/>
                </a:cubicBezTo>
                <a:cubicBezTo>
                  <a:pt x="1691" y="268"/>
                  <a:pt x="1691" y="268"/>
                  <a:pt x="1691" y="268"/>
                </a:cubicBezTo>
                <a:cubicBezTo>
                  <a:pt x="1690" y="267"/>
                  <a:pt x="1690" y="267"/>
                  <a:pt x="1690" y="267"/>
                </a:cubicBezTo>
                <a:cubicBezTo>
                  <a:pt x="1688" y="267"/>
                  <a:pt x="1688" y="267"/>
                  <a:pt x="1688" y="267"/>
                </a:cubicBezTo>
                <a:cubicBezTo>
                  <a:pt x="1688" y="265"/>
                  <a:pt x="1688" y="265"/>
                  <a:pt x="1688" y="265"/>
                </a:cubicBezTo>
                <a:cubicBezTo>
                  <a:pt x="1687" y="265"/>
                  <a:pt x="1687" y="265"/>
                  <a:pt x="1687" y="265"/>
                </a:cubicBezTo>
                <a:cubicBezTo>
                  <a:pt x="1686" y="267"/>
                  <a:pt x="1686" y="267"/>
                  <a:pt x="1686" y="267"/>
                </a:cubicBezTo>
                <a:cubicBezTo>
                  <a:pt x="1687" y="268"/>
                  <a:pt x="1687" y="268"/>
                  <a:pt x="1687" y="268"/>
                </a:cubicBezTo>
                <a:lnTo>
                  <a:pt x="1691" y="270"/>
                </a:lnTo>
                <a:close/>
                <a:moveTo>
                  <a:pt x="3532" y="1187"/>
                </a:moveTo>
                <a:cubicBezTo>
                  <a:pt x="3530" y="1187"/>
                  <a:pt x="3530" y="1187"/>
                  <a:pt x="3530" y="1187"/>
                </a:cubicBezTo>
                <a:cubicBezTo>
                  <a:pt x="3533" y="1190"/>
                  <a:pt x="3533" y="1190"/>
                  <a:pt x="3533" y="1190"/>
                </a:cubicBezTo>
                <a:cubicBezTo>
                  <a:pt x="3535" y="1190"/>
                  <a:pt x="3535" y="1190"/>
                  <a:pt x="3535" y="1190"/>
                </a:cubicBezTo>
                <a:cubicBezTo>
                  <a:pt x="3535" y="1189"/>
                  <a:pt x="3535" y="1189"/>
                  <a:pt x="3535" y="1189"/>
                </a:cubicBezTo>
                <a:lnTo>
                  <a:pt x="3532" y="1187"/>
                </a:lnTo>
                <a:close/>
                <a:moveTo>
                  <a:pt x="3565" y="1150"/>
                </a:moveTo>
                <a:cubicBezTo>
                  <a:pt x="3565" y="1151"/>
                  <a:pt x="3565" y="1151"/>
                  <a:pt x="3565" y="1151"/>
                </a:cubicBezTo>
                <a:cubicBezTo>
                  <a:pt x="3565" y="1154"/>
                  <a:pt x="3565" y="1154"/>
                  <a:pt x="3565" y="1154"/>
                </a:cubicBezTo>
                <a:cubicBezTo>
                  <a:pt x="3566" y="1157"/>
                  <a:pt x="3566" y="1157"/>
                  <a:pt x="3566" y="1157"/>
                </a:cubicBezTo>
                <a:cubicBezTo>
                  <a:pt x="3569" y="1157"/>
                  <a:pt x="3569" y="1157"/>
                  <a:pt x="3569" y="1157"/>
                </a:cubicBezTo>
                <a:cubicBezTo>
                  <a:pt x="3571" y="1159"/>
                  <a:pt x="3571" y="1159"/>
                  <a:pt x="3571" y="1159"/>
                </a:cubicBezTo>
                <a:cubicBezTo>
                  <a:pt x="3573" y="1157"/>
                  <a:pt x="3573" y="1157"/>
                  <a:pt x="3573" y="1157"/>
                </a:cubicBezTo>
                <a:cubicBezTo>
                  <a:pt x="3573" y="1156"/>
                  <a:pt x="3573" y="1156"/>
                  <a:pt x="3573" y="1156"/>
                </a:cubicBezTo>
                <a:cubicBezTo>
                  <a:pt x="3572" y="1151"/>
                  <a:pt x="3572" y="1151"/>
                  <a:pt x="3572" y="1151"/>
                </a:cubicBezTo>
                <a:cubicBezTo>
                  <a:pt x="3571" y="1149"/>
                  <a:pt x="3571" y="1149"/>
                  <a:pt x="3571" y="1149"/>
                </a:cubicBezTo>
                <a:cubicBezTo>
                  <a:pt x="3568" y="1147"/>
                  <a:pt x="3568" y="1147"/>
                  <a:pt x="3568" y="1147"/>
                </a:cubicBezTo>
                <a:cubicBezTo>
                  <a:pt x="3565" y="1143"/>
                  <a:pt x="3565" y="1143"/>
                  <a:pt x="3565" y="1143"/>
                </a:cubicBezTo>
                <a:cubicBezTo>
                  <a:pt x="3562" y="1140"/>
                  <a:pt x="3562" y="1140"/>
                  <a:pt x="3562" y="1140"/>
                </a:cubicBezTo>
                <a:cubicBezTo>
                  <a:pt x="3561" y="1139"/>
                  <a:pt x="3561" y="1139"/>
                  <a:pt x="3561" y="1139"/>
                </a:cubicBezTo>
                <a:cubicBezTo>
                  <a:pt x="3561" y="1141"/>
                  <a:pt x="3561" y="1141"/>
                  <a:pt x="3561" y="1141"/>
                </a:cubicBezTo>
                <a:cubicBezTo>
                  <a:pt x="3561" y="1144"/>
                  <a:pt x="3561" y="1144"/>
                  <a:pt x="3561" y="1144"/>
                </a:cubicBezTo>
                <a:cubicBezTo>
                  <a:pt x="3561" y="1147"/>
                  <a:pt x="3561" y="1147"/>
                  <a:pt x="3561" y="1147"/>
                </a:cubicBezTo>
                <a:cubicBezTo>
                  <a:pt x="3563" y="1150"/>
                  <a:pt x="3563" y="1150"/>
                  <a:pt x="3563" y="1150"/>
                </a:cubicBezTo>
                <a:lnTo>
                  <a:pt x="3565" y="1150"/>
                </a:lnTo>
                <a:close/>
                <a:moveTo>
                  <a:pt x="3538" y="1223"/>
                </a:moveTo>
                <a:cubicBezTo>
                  <a:pt x="3539" y="1223"/>
                  <a:pt x="3539" y="1223"/>
                  <a:pt x="3539" y="1223"/>
                </a:cubicBezTo>
                <a:cubicBezTo>
                  <a:pt x="3540" y="1223"/>
                  <a:pt x="3540" y="1223"/>
                  <a:pt x="3540" y="1223"/>
                </a:cubicBezTo>
                <a:cubicBezTo>
                  <a:pt x="3538" y="1220"/>
                  <a:pt x="3538" y="1220"/>
                  <a:pt x="3538" y="1220"/>
                </a:cubicBezTo>
                <a:cubicBezTo>
                  <a:pt x="3535" y="1220"/>
                  <a:pt x="3535" y="1220"/>
                  <a:pt x="3535" y="1220"/>
                </a:cubicBezTo>
                <a:cubicBezTo>
                  <a:pt x="3536" y="1223"/>
                  <a:pt x="3536" y="1223"/>
                  <a:pt x="3536" y="1223"/>
                </a:cubicBezTo>
                <a:lnTo>
                  <a:pt x="3538" y="1223"/>
                </a:lnTo>
                <a:close/>
                <a:moveTo>
                  <a:pt x="1708" y="245"/>
                </a:moveTo>
                <a:cubicBezTo>
                  <a:pt x="1707" y="247"/>
                  <a:pt x="1707" y="247"/>
                  <a:pt x="1707" y="247"/>
                </a:cubicBezTo>
                <a:cubicBezTo>
                  <a:pt x="1708" y="248"/>
                  <a:pt x="1708" y="248"/>
                  <a:pt x="1708" y="248"/>
                </a:cubicBezTo>
                <a:cubicBezTo>
                  <a:pt x="1710" y="245"/>
                  <a:pt x="1710" y="245"/>
                  <a:pt x="1710" y="245"/>
                </a:cubicBezTo>
                <a:lnTo>
                  <a:pt x="1708" y="245"/>
                </a:lnTo>
                <a:close/>
                <a:moveTo>
                  <a:pt x="3523" y="1107"/>
                </a:moveTo>
                <a:cubicBezTo>
                  <a:pt x="3528" y="1111"/>
                  <a:pt x="3528" y="1111"/>
                  <a:pt x="3528" y="1111"/>
                </a:cubicBezTo>
                <a:cubicBezTo>
                  <a:pt x="3532" y="1113"/>
                  <a:pt x="3532" y="1113"/>
                  <a:pt x="3532" y="1113"/>
                </a:cubicBezTo>
                <a:cubicBezTo>
                  <a:pt x="3535" y="1117"/>
                  <a:pt x="3535" y="1117"/>
                  <a:pt x="3535" y="1117"/>
                </a:cubicBezTo>
                <a:cubicBezTo>
                  <a:pt x="3536" y="1121"/>
                  <a:pt x="3536" y="1121"/>
                  <a:pt x="3536" y="1121"/>
                </a:cubicBezTo>
                <a:cubicBezTo>
                  <a:pt x="3536" y="1123"/>
                  <a:pt x="3536" y="1123"/>
                  <a:pt x="3536" y="1123"/>
                </a:cubicBezTo>
                <a:cubicBezTo>
                  <a:pt x="3536" y="1126"/>
                  <a:pt x="3536" y="1126"/>
                  <a:pt x="3536" y="1126"/>
                </a:cubicBezTo>
                <a:cubicBezTo>
                  <a:pt x="3538" y="1128"/>
                  <a:pt x="3538" y="1128"/>
                  <a:pt x="3538" y="1128"/>
                </a:cubicBezTo>
                <a:cubicBezTo>
                  <a:pt x="3539" y="1131"/>
                  <a:pt x="3539" y="1131"/>
                  <a:pt x="3539" y="1131"/>
                </a:cubicBezTo>
                <a:cubicBezTo>
                  <a:pt x="3540" y="1127"/>
                  <a:pt x="3540" y="1127"/>
                  <a:pt x="3540" y="1127"/>
                </a:cubicBezTo>
                <a:cubicBezTo>
                  <a:pt x="3542" y="1123"/>
                  <a:pt x="3542" y="1123"/>
                  <a:pt x="3542" y="1123"/>
                </a:cubicBezTo>
                <a:cubicBezTo>
                  <a:pt x="3539" y="1118"/>
                  <a:pt x="3539" y="1118"/>
                  <a:pt x="3539" y="1118"/>
                </a:cubicBezTo>
                <a:cubicBezTo>
                  <a:pt x="3539" y="1117"/>
                  <a:pt x="3539" y="1117"/>
                  <a:pt x="3539" y="1117"/>
                </a:cubicBezTo>
                <a:cubicBezTo>
                  <a:pt x="3536" y="1117"/>
                  <a:pt x="3536" y="1117"/>
                  <a:pt x="3536" y="1117"/>
                </a:cubicBezTo>
                <a:cubicBezTo>
                  <a:pt x="3535" y="1116"/>
                  <a:pt x="3535" y="1116"/>
                  <a:pt x="3535" y="1116"/>
                </a:cubicBezTo>
                <a:cubicBezTo>
                  <a:pt x="3533" y="1113"/>
                  <a:pt x="3533" y="1113"/>
                  <a:pt x="3533" y="1113"/>
                </a:cubicBezTo>
                <a:cubicBezTo>
                  <a:pt x="3530" y="1110"/>
                  <a:pt x="3530" y="1110"/>
                  <a:pt x="3530" y="1110"/>
                </a:cubicBezTo>
                <a:cubicBezTo>
                  <a:pt x="3528" y="1108"/>
                  <a:pt x="3528" y="1108"/>
                  <a:pt x="3528" y="1108"/>
                </a:cubicBezTo>
                <a:cubicBezTo>
                  <a:pt x="3525" y="1106"/>
                  <a:pt x="3525" y="1106"/>
                  <a:pt x="3525" y="1106"/>
                </a:cubicBezTo>
                <a:cubicBezTo>
                  <a:pt x="3522" y="1104"/>
                  <a:pt x="3522" y="1104"/>
                  <a:pt x="3522" y="1104"/>
                </a:cubicBezTo>
                <a:cubicBezTo>
                  <a:pt x="3520" y="1104"/>
                  <a:pt x="3520" y="1104"/>
                  <a:pt x="3520" y="1104"/>
                </a:cubicBezTo>
                <a:cubicBezTo>
                  <a:pt x="3519" y="1103"/>
                  <a:pt x="3519" y="1103"/>
                  <a:pt x="3519" y="1103"/>
                </a:cubicBezTo>
                <a:cubicBezTo>
                  <a:pt x="3518" y="1101"/>
                  <a:pt x="3518" y="1101"/>
                  <a:pt x="3518" y="1101"/>
                </a:cubicBezTo>
                <a:cubicBezTo>
                  <a:pt x="3516" y="1100"/>
                  <a:pt x="3516" y="1100"/>
                  <a:pt x="3516" y="1100"/>
                </a:cubicBezTo>
                <a:cubicBezTo>
                  <a:pt x="3516" y="1101"/>
                  <a:pt x="3516" y="1101"/>
                  <a:pt x="3516" y="1101"/>
                </a:cubicBezTo>
                <a:cubicBezTo>
                  <a:pt x="3515" y="1101"/>
                  <a:pt x="3515" y="1101"/>
                  <a:pt x="3515" y="1101"/>
                </a:cubicBezTo>
                <a:cubicBezTo>
                  <a:pt x="3519" y="1104"/>
                  <a:pt x="3519" y="1104"/>
                  <a:pt x="3519" y="1104"/>
                </a:cubicBezTo>
                <a:lnTo>
                  <a:pt x="3523" y="1107"/>
                </a:lnTo>
                <a:close/>
                <a:moveTo>
                  <a:pt x="959" y="157"/>
                </a:moveTo>
                <a:cubicBezTo>
                  <a:pt x="957" y="159"/>
                  <a:pt x="957" y="159"/>
                  <a:pt x="957" y="159"/>
                </a:cubicBezTo>
                <a:cubicBezTo>
                  <a:pt x="956" y="161"/>
                  <a:pt x="956" y="161"/>
                  <a:pt x="956" y="161"/>
                </a:cubicBezTo>
                <a:cubicBezTo>
                  <a:pt x="957" y="161"/>
                  <a:pt x="957" y="161"/>
                  <a:pt x="957" y="161"/>
                </a:cubicBezTo>
                <a:cubicBezTo>
                  <a:pt x="959" y="161"/>
                  <a:pt x="959" y="161"/>
                  <a:pt x="959" y="161"/>
                </a:cubicBezTo>
                <a:cubicBezTo>
                  <a:pt x="960" y="159"/>
                  <a:pt x="960" y="159"/>
                  <a:pt x="960" y="159"/>
                </a:cubicBezTo>
                <a:cubicBezTo>
                  <a:pt x="963" y="157"/>
                  <a:pt x="963" y="157"/>
                  <a:pt x="963" y="157"/>
                </a:cubicBezTo>
                <a:cubicBezTo>
                  <a:pt x="963" y="155"/>
                  <a:pt x="963" y="155"/>
                  <a:pt x="963" y="155"/>
                </a:cubicBezTo>
                <a:cubicBezTo>
                  <a:pt x="960" y="155"/>
                  <a:pt x="960" y="155"/>
                  <a:pt x="960" y="155"/>
                </a:cubicBezTo>
                <a:lnTo>
                  <a:pt x="959" y="157"/>
                </a:lnTo>
                <a:close/>
                <a:moveTo>
                  <a:pt x="977" y="208"/>
                </a:moveTo>
                <a:cubicBezTo>
                  <a:pt x="976" y="208"/>
                  <a:pt x="976" y="208"/>
                  <a:pt x="976" y="208"/>
                </a:cubicBezTo>
                <a:cubicBezTo>
                  <a:pt x="977" y="207"/>
                  <a:pt x="977" y="207"/>
                  <a:pt x="977" y="207"/>
                </a:cubicBezTo>
                <a:cubicBezTo>
                  <a:pt x="976" y="205"/>
                  <a:pt x="976" y="205"/>
                  <a:pt x="976" y="205"/>
                </a:cubicBezTo>
                <a:cubicBezTo>
                  <a:pt x="973" y="205"/>
                  <a:pt x="973" y="205"/>
                  <a:pt x="973" y="205"/>
                </a:cubicBezTo>
                <a:cubicBezTo>
                  <a:pt x="966" y="207"/>
                  <a:pt x="966" y="207"/>
                  <a:pt x="966" y="207"/>
                </a:cubicBezTo>
                <a:cubicBezTo>
                  <a:pt x="966" y="205"/>
                  <a:pt x="966" y="205"/>
                  <a:pt x="966" y="205"/>
                </a:cubicBezTo>
                <a:cubicBezTo>
                  <a:pt x="967" y="205"/>
                  <a:pt x="967" y="205"/>
                  <a:pt x="967" y="205"/>
                </a:cubicBezTo>
                <a:cubicBezTo>
                  <a:pt x="969" y="204"/>
                  <a:pt x="969" y="204"/>
                  <a:pt x="969" y="204"/>
                </a:cubicBezTo>
                <a:cubicBezTo>
                  <a:pt x="969" y="202"/>
                  <a:pt x="969" y="202"/>
                  <a:pt x="969" y="202"/>
                </a:cubicBezTo>
                <a:cubicBezTo>
                  <a:pt x="970" y="201"/>
                  <a:pt x="970" y="201"/>
                  <a:pt x="970" y="201"/>
                </a:cubicBezTo>
                <a:cubicBezTo>
                  <a:pt x="970" y="200"/>
                  <a:pt x="970" y="200"/>
                  <a:pt x="970" y="200"/>
                </a:cubicBezTo>
                <a:cubicBezTo>
                  <a:pt x="970" y="198"/>
                  <a:pt x="970" y="198"/>
                  <a:pt x="970" y="198"/>
                </a:cubicBezTo>
                <a:cubicBezTo>
                  <a:pt x="969" y="197"/>
                  <a:pt x="969" y="197"/>
                  <a:pt x="969" y="197"/>
                </a:cubicBezTo>
                <a:cubicBezTo>
                  <a:pt x="966" y="197"/>
                  <a:pt x="966" y="197"/>
                  <a:pt x="966" y="197"/>
                </a:cubicBezTo>
                <a:cubicBezTo>
                  <a:pt x="963" y="195"/>
                  <a:pt x="963" y="195"/>
                  <a:pt x="963" y="195"/>
                </a:cubicBezTo>
                <a:cubicBezTo>
                  <a:pt x="962" y="194"/>
                  <a:pt x="962" y="194"/>
                  <a:pt x="962" y="194"/>
                </a:cubicBezTo>
                <a:cubicBezTo>
                  <a:pt x="962" y="192"/>
                  <a:pt x="962" y="192"/>
                  <a:pt x="962" y="192"/>
                </a:cubicBezTo>
                <a:cubicBezTo>
                  <a:pt x="956" y="191"/>
                  <a:pt x="956" y="191"/>
                  <a:pt x="956" y="191"/>
                </a:cubicBezTo>
                <a:cubicBezTo>
                  <a:pt x="956" y="190"/>
                  <a:pt x="956" y="190"/>
                  <a:pt x="956" y="190"/>
                </a:cubicBezTo>
                <a:cubicBezTo>
                  <a:pt x="954" y="188"/>
                  <a:pt x="954" y="188"/>
                  <a:pt x="954" y="188"/>
                </a:cubicBezTo>
                <a:cubicBezTo>
                  <a:pt x="952" y="190"/>
                  <a:pt x="952" y="190"/>
                  <a:pt x="952" y="190"/>
                </a:cubicBezTo>
                <a:cubicBezTo>
                  <a:pt x="949" y="191"/>
                  <a:pt x="949" y="191"/>
                  <a:pt x="949" y="191"/>
                </a:cubicBezTo>
                <a:cubicBezTo>
                  <a:pt x="949" y="190"/>
                  <a:pt x="949" y="190"/>
                  <a:pt x="949" y="190"/>
                </a:cubicBezTo>
                <a:cubicBezTo>
                  <a:pt x="949" y="188"/>
                  <a:pt x="949" y="188"/>
                  <a:pt x="949" y="188"/>
                </a:cubicBezTo>
                <a:cubicBezTo>
                  <a:pt x="950" y="187"/>
                  <a:pt x="950" y="187"/>
                  <a:pt x="950" y="187"/>
                </a:cubicBezTo>
                <a:cubicBezTo>
                  <a:pt x="952" y="185"/>
                  <a:pt x="952" y="185"/>
                  <a:pt x="952" y="185"/>
                </a:cubicBezTo>
                <a:cubicBezTo>
                  <a:pt x="949" y="185"/>
                  <a:pt x="949" y="185"/>
                  <a:pt x="949" y="185"/>
                </a:cubicBezTo>
                <a:cubicBezTo>
                  <a:pt x="950" y="184"/>
                  <a:pt x="950" y="184"/>
                  <a:pt x="950" y="184"/>
                </a:cubicBezTo>
                <a:cubicBezTo>
                  <a:pt x="949" y="184"/>
                  <a:pt x="949" y="184"/>
                  <a:pt x="949" y="184"/>
                </a:cubicBezTo>
                <a:cubicBezTo>
                  <a:pt x="946" y="184"/>
                  <a:pt x="946" y="184"/>
                  <a:pt x="946" y="184"/>
                </a:cubicBezTo>
                <a:cubicBezTo>
                  <a:pt x="940" y="188"/>
                  <a:pt x="940" y="188"/>
                  <a:pt x="940" y="188"/>
                </a:cubicBezTo>
                <a:cubicBezTo>
                  <a:pt x="932" y="197"/>
                  <a:pt x="932" y="197"/>
                  <a:pt x="932" y="197"/>
                </a:cubicBezTo>
                <a:cubicBezTo>
                  <a:pt x="927" y="201"/>
                  <a:pt x="927" y="201"/>
                  <a:pt x="927" y="201"/>
                </a:cubicBezTo>
                <a:cubicBezTo>
                  <a:pt x="927" y="204"/>
                  <a:pt x="927" y="204"/>
                  <a:pt x="927" y="204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6" y="205"/>
                  <a:pt x="926" y="205"/>
                  <a:pt x="926" y="205"/>
                </a:cubicBezTo>
                <a:cubicBezTo>
                  <a:pt x="919" y="207"/>
                  <a:pt x="919" y="207"/>
                  <a:pt x="919" y="207"/>
                </a:cubicBezTo>
                <a:cubicBezTo>
                  <a:pt x="916" y="208"/>
                  <a:pt x="916" y="208"/>
                  <a:pt x="916" y="208"/>
                </a:cubicBezTo>
                <a:cubicBezTo>
                  <a:pt x="913" y="211"/>
                  <a:pt x="913" y="211"/>
                  <a:pt x="913" y="211"/>
                </a:cubicBezTo>
                <a:cubicBezTo>
                  <a:pt x="914" y="211"/>
                  <a:pt x="914" y="211"/>
                  <a:pt x="914" y="211"/>
                </a:cubicBezTo>
                <a:cubicBezTo>
                  <a:pt x="916" y="211"/>
                  <a:pt x="916" y="211"/>
                  <a:pt x="916" y="211"/>
                </a:cubicBezTo>
                <a:cubicBezTo>
                  <a:pt x="919" y="211"/>
                  <a:pt x="919" y="211"/>
                  <a:pt x="919" y="211"/>
                </a:cubicBezTo>
                <a:cubicBezTo>
                  <a:pt x="923" y="210"/>
                  <a:pt x="923" y="210"/>
                  <a:pt x="923" y="210"/>
                </a:cubicBezTo>
                <a:cubicBezTo>
                  <a:pt x="929" y="210"/>
                  <a:pt x="929" y="210"/>
                  <a:pt x="929" y="210"/>
                </a:cubicBezTo>
                <a:cubicBezTo>
                  <a:pt x="927" y="211"/>
                  <a:pt x="927" y="211"/>
                  <a:pt x="927" y="211"/>
                </a:cubicBezTo>
                <a:cubicBezTo>
                  <a:pt x="926" y="212"/>
                  <a:pt x="926" y="212"/>
                  <a:pt x="926" y="212"/>
                </a:cubicBezTo>
                <a:cubicBezTo>
                  <a:pt x="924" y="215"/>
                  <a:pt x="924" y="215"/>
                  <a:pt x="924" y="215"/>
                </a:cubicBezTo>
                <a:cubicBezTo>
                  <a:pt x="924" y="217"/>
                  <a:pt x="924" y="217"/>
                  <a:pt x="924" y="217"/>
                </a:cubicBezTo>
                <a:cubicBezTo>
                  <a:pt x="926" y="217"/>
                  <a:pt x="926" y="217"/>
                  <a:pt x="926" y="217"/>
                </a:cubicBezTo>
                <a:cubicBezTo>
                  <a:pt x="929" y="217"/>
                  <a:pt x="929" y="217"/>
                  <a:pt x="929" y="217"/>
                </a:cubicBezTo>
                <a:cubicBezTo>
                  <a:pt x="934" y="215"/>
                  <a:pt x="934" y="215"/>
                  <a:pt x="934" y="215"/>
                </a:cubicBezTo>
                <a:cubicBezTo>
                  <a:pt x="940" y="211"/>
                  <a:pt x="940" y="211"/>
                  <a:pt x="940" y="211"/>
                </a:cubicBezTo>
                <a:cubicBezTo>
                  <a:pt x="946" y="210"/>
                  <a:pt x="946" y="210"/>
                  <a:pt x="946" y="210"/>
                </a:cubicBezTo>
                <a:cubicBezTo>
                  <a:pt x="949" y="207"/>
                  <a:pt x="949" y="207"/>
                  <a:pt x="949" y="207"/>
                </a:cubicBezTo>
                <a:cubicBezTo>
                  <a:pt x="950" y="205"/>
                  <a:pt x="950" y="205"/>
                  <a:pt x="950" y="205"/>
                </a:cubicBezTo>
                <a:cubicBezTo>
                  <a:pt x="956" y="204"/>
                  <a:pt x="956" y="204"/>
                  <a:pt x="956" y="204"/>
                </a:cubicBezTo>
                <a:cubicBezTo>
                  <a:pt x="956" y="205"/>
                  <a:pt x="956" y="205"/>
                  <a:pt x="956" y="205"/>
                </a:cubicBezTo>
                <a:cubicBezTo>
                  <a:pt x="954" y="205"/>
                  <a:pt x="954" y="205"/>
                  <a:pt x="954" y="205"/>
                </a:cubicBezTo>
                <a:cubicBezTo>
                  <a:pt x="957" y="207"/>
                  <a:pt x="957" y="207"/>
                  <a:pt x="957" y="207"/>
                </a:cubicBezTo>
                <a:cubicBezTo>
                  <a:pt x="959" y="207"/>
                  <a:pt x="959" y="207"/>
                  <a:pt x="959" y="207"/>
                </a:cubicBezTo>
                <a:cubicBezTo>
                  <a:pt x="960" y="208"/>
                  <a:pt x="960" y="208"/>
                  <a:pt x="960" y="208"/>
                </a:cubicBezTo>
                <a:cubicBezTo>
                  <a:pt x="959" y="208"/>
                  <a:pt x="959" y="208"/>
                  <a:pt x="959" y="208"/>
                </a:cubicBezTo>
                <a:cubicBezTo>
                  <a:pt x="957" y="210"/>
                  <a:pt x="957" y="210"/>
                  <a:pt x="957" y="210"/>
                </a:cubicBezTo>
                <a:cubicBezTo>
                  <a:pt x="960" y="210"/>
                  <a:pt x="960" y="210"/>
                  <a:pt x="960" y="210"/>
                </a:cubicBezTo>
                <a:cubicBezTo>
                  <a:pt x="964" y="211"/>
                  <a:pt x="964" y="211"/>
                  <a:pt x="964" y="211"/>
                </a:cubicBezTo>
                <a:cubicBezTo>
                  <a:pt x="969" y="212"/>
                  <a:pt x="969" y="212"/>
                  <a:pt x="969" y="212"/>
                </a:cubicBezTo>
                <a:cubicBezTo>
                  <a:pt x="972" y="211"/>
                  <a:pt x="972" y="211"/>
                  <a:pt x="972" y="211"/>
                </a:cubicBezTo>
                <a:cubicBezTo>
                  <a:pt x="979" y="210"/>
                  <a:pt x="979" y="210"/>
                  <a:pt x="979" y="210"/>
                </a:cubicBezTo>
                <a:lnTo>
                  <a:pt x="977" y="208"/>
                </a:lnTo>
                <a:close/>
                <a:moveTo>
                  <a:pt x="966" y="182"/>
                </a:moveTo>
                <a:cubicBezTo>
                  <a:pt x="964" y="182"/>
                  <a:pt x="964" y="182"/>
                  <a:pt x="964" y="182"/>
                </a:cubicBezTo>
                <a:cubicBezTo>
                  <a:pt x="963" y="181"/>
                  <a:pt x="963" y="181"/>
                  <a:pt x="963" y="181"/>
                </a:cubicBezTo>
                <a:cubicBezTo>
                  <a:pt x="962" y="181"/>
                  <a:pt x="962" y="181"/>
                  <a:pt x="962" y="181"/>
                </a:cubicBezTo>
                <a:cubicBezTo>
                  <a:pt x="960" y="182"/>
                  <a:pt x="960" y="182"/>
                  <a:pt x="960" y="182"/>
                </a:cubicBezTo>
                <a:cubicBezTo>
                  <a:pt x="962" y="182"/>
                  <a:pt x="962" y="182"/>
                  <a:pt x="962" y="182"/>
                </a:cubicBezTo>
                <a:cubicBezTo>
                  <a:pt x="962" y="184"/>
                  <a:pt x="962" y="184"/>
                  <a:pt x="962" y="184"/>
                </a:cubicBezTo>
                <a:cubicBezTo>
                  <a:pt x="962" y="185"/>
                  <a:pt x="962" y="185"/>
                  <a:pt x="962" y="185"/>
                </a:cubicBezTo>
                <a:cubicBezTo>
                  <a:pt x="964" y="185"/>
                  <a:pt x="964" y="185"/>
                  <a:pt x="964" y="185"/>
                </a:cubicBezTo>
                <a:cubicBezTo>
                  <a:pt x="963" y="187"/>
                  <a:pt x="963" y="187"/>
                  <a:pt x="963" y="187"/>
                </a:cubicBezTo>
                <a:cubicBezTo>
                  <a:pt x="966" y="187"/>
                  <a:pt x="966" y="187"/>
                  <a:pt x="966" y="187"/>
                </a:cubicBezTo>
                <a:cubicBezTo>
                  <a:pt x="967" y="187"/>
                  <a:pt x="967" y="187"/>
                  <a:pt x="967" y="187"/>
                </a:cubicBezTo>
                <a:cubicBezTo>
                  <a:pt x="967" y="185"/>
                  <a:pt x="967" y="185"/>
                  <a:pt x="967" y="185"/>
                </a:cubicBezTo>
                <a:cubicBezTo>
                  <a:pt x="964" y="184"/>
                  <a:pt x="964" y="184"/>
                  <a:pt x="964" y="184"/>
                </a:cubicBezTo>
                <a:cubicBezTo>
                  <a:pt x="966" y="184"/>
                  <a:pt x="966" y="184"/>
                  <a:pt x="966" y="184"/>
                </a:cubicBezTo>
                <a:lnTo>
                  <a:pt x="966" y="182"/>
                </a:lnTo>
                <a:close/>
                <a:moveTo>
                  <a:pt x="966" y="228"/>
                </a:moveTo>
                <a:cubicBezTo>
                  <a:pt x="963" y="233"/>
                  <a:pt x="963" y="233"/>
                  <a:pt x="963" y="233"/>
                </a:cubicBezTo>
                <a:cubicBezTo>
                  <a:pt x="963" y="234"/>
                  <a:pt x="963" y="234"/>
                  <a:pt x="963" y="234"/>
                </a:cubicBezTo>
                <a:cubicBezTo>
                  <a:pt x="964" y="235"/>
                  <a:pt x="964" y="235"/>
                  <a:pt x="964" y="235"/>
                </a:cubicBezTo>
                <a:cubicBezTo>
                  <a:pt x="967" y="234"/>
                  <a:pt x="967" y="234"/>
                  <a:pt x="967" y="234"/>
                </a:cubicBezTo>
                <a:cubicBezTo>
                  <a:pt x="972" y="231"/>
                  <a:pt x="972" y="231"/>
                  <a:pt x="972" y="231"/>
                </a:cubicBezTo>
                <a:cubicBezTo>
                  <a:pt x="975" y="228"/>
                  <a:pt x="975" y="228"/>
                  <a:pt x="975" y="228"/>
                </a:cubicBezTo>
                <a:cubicBezTo>
                  <a:pt x="975" y="227"/>
                  <a:pt x="975" y="227"/>
                  <a:pt x="975" y="227"/>
                </a:cubicBezTo>
                <a:cubicBezTo>
                  <a:pt x="973" y="225"/>
                  <a:pt x="973" y="225"/>
                  <a:pt x="973" y="225"/>
                </a:cubicBezTo>
                <a:cubicBezTo>
                  <a:pt x="970" y="227"/>
                  <a:pt x="970" y="227"/>
                  <a:pt x="970" y="227"/>
                </a:cubicBezTo>
                <a:lnTo>
                  <a:pt x="966" y="228"/>
                </a:lnTo>
                <a:close/>
                <a:moveTo>
                  <a:pt x="930" y="306"/>
                </a:moveTo>
                <a:cubicBezTo>
                  <a:pt x="932" y="303"/>
                  <a:pt x="932" y="303"/>
                  <a:pt x="932" y="303"/>
                </a:cubicBezTo>
                <a:cubicBezTo>
                  <a:pt x="933" y="301"/>
                  <a:pt x="933" y="301"/>
                  <a:pt x="933" y="301"/>
                </a:cubicBezTo>
                <a:cubicBezTo>
                  <a:pt x="933" y="300"/>
                  <a:pt x="933" y="300"/>
                  <a:pt x="933" y="300"/>
                </a:cubicBezTo>
                <a:cubicBezTo>
                  <a:pt x="933" y="298"/>
                  <a:pt x="933" y="298"/>
                  <a:pt x="933" y="298"/>
                </a:cubicBezTo>
                <a:cubicBezTo>
                  <a:pt x="933" y="296"/>
                  <a:pt x="933" y="296"/>
                  <a:pt x="933" y="296"/>
                </a:cubicBezTo>
                <a:cubicBezTo>
                  <a:pt x="923" y="304"/>
                  <a:pt x="923" y="304"/>
                  <a:pt x="923" y="304"/>
                </a:cubicBezTo>
                <a:cubicBezTo>
                  <a:pt x="926" y="301"/>
                  <a:pt x="926" y="301"/>
                  <a:pt x="926" y="301"/>
                </a:cubicBezTo>
                <a:cubicBezTo>
                  <a:pt x="929" y="297"/>
                  <a:pt x="929" y="297"/>
                  <a:pt x="929" y="297"/>
                </a:cubicBezTo>
                <a:cubicBezTo>
                  <a:pt x="921" y="303"/>
                  <a:pt x="921" y="303"/>
                  <a:pt x="921" y="303"/>
                </a:cubicBezTo>
                <a:cubicBezTo>
                  <a:pt x="917" y="307"/>
                  <a:pt x="917" y="307"/>
                  <a:pt x="917" y="307"/>
                </a:cubicBezTo>
                <a:cubicBezTo>
                  <a:pt x="914" y="310"/>
                  <a:pt x="914" y="310"/>
                  <a:pt x="914" y="310"/>
                </a:cubicBezTo>
                <a:cubicBezTo>
                  <a:pt x="916" y="310"/>
                  <a:pt x="916" y="310"/>
                  <a:pt x="916" y="310"/>
                </a:cubicBezTo>
                <a:cubicBezTo>
                  <a:pt x="919" y="310"/>
                  <a:pt x="919" y="310"/>
                  <a:pt x="919" y="310"/>
                </a:cubicBezTo>
                <a:cubicBezTo>
                  <a:pt x="917" y="311"/>
                  <a:pt x="917" y="311"/>
                  <a:pt x="917" y="311"/>
                </a:cubicBezTo>
                <a:cubicBezTo>
                  <a:pt x="919" y="311"/>
                  <a:pt x="919" y="311"/>
                  <a:pt x="919" y="311"/>
                </a:cubicBezTo>
                <a:cubicBezTo>
                  <a:pt x="921" y="310"/>
                  <a:pt x="921" y="310"/>
                  <a:pt x="921" y="310"/>
                </a:cubicBezTo>
                <a:cubicBezTo>
                  <a:pt x="924" y="307"/>
                  <a:pt x="924" y="307"/>
                  <a:pt x="924" y="307"/>
                </a:cubicBezTo>
                <a:cubicBezTo>
                  <a:pt x="927" y="304"/>
                  <a:pt x="927" y="304"/>
                  <a:pt x="927" y="304"/>
                </a:cubicBezTo>
                <a:cubicBezTo>
                  <a:pt x="927" y="307"/>
                  <a:pt x="927" y="307"/>
                  <a:pt x="927" y="307"/>
                </a:cubicBezTo>
                <a:cubicBezTo>
                  <a:pt x="924" y="310"/>
                  <a:pt x="924" y="310"/>
                  <a:pt x="924" y="310"/>
                </a:cubicBezTo>
                <a:cubicBezTo>
                  <a:pt x="929" y="306"/>
                  <a:pt x="929" y="306"/>
                  <a:pt x="929" y="306"/>
                </a:cubicBezTo>
                <a:cubicBezTo>
                  <a:pt x="926" y="310"/>
                  <a:pt x="926" y="310"/>
                  <a:pt x="926" y="310"/>
                </a:cubicBezTo>
                <a:lnTo>
                  <a:pt x="930" y="306"/>
                </a:lnTo>
                <a:close/>
                <a:moveTo>
                  <a:pt x="956" y="185"/>
                </a:moveTo>
                <a:cubicBezTo>
                  <a:pt x="956" y="182"/>
                  <a:pt x="956" y="182"/>
                  <a:pt x="956" y="182"/>
                </a:cubicBezTo>
                <a:cubicBezTo>
                  <a:pt x="954" y="182"/>
                  <a:pt x="954" y="182"/>
                  <a:pt x="954" y="182"/>
                </a:cubicBezTo>
                <a:cubicBezTo>
                  <a:pt x="953" y="184"/>
                  <a:pt x="953" y="184"/>
                  <a:pt x="953" y="184"/>
                </a:cubicBezTo>
                <a:cubicBezTo>
                  <a:pt x="953" y="185"/>
                  <a:pt x="953" y="185"/>
                  <a:pt x="953" y="185"/>
                </a:cubicBezTo>
                <a:cubicBezTo>
                  <a:pt x="953" y="187"/>
                  <a:pt x="953" y="187"/>
                  <a:pt x="953" y="187"/>
                </a:cubicBezTo>
                <a:cubicBezTo>
                  <a:pt x="954" y="187"/>
                  <a:pt x="954" y="187"/>
                  <a:pt x="954" y="187"/>
                </a:cubicBezTo>
                <a:lnTo>
                  <a:pt x="956" y="185"/>
                </a:lnTo>
                <a:close/>
                <a:moveTo>
                  <a:pt x="950" y="220"/>
                </a:moveTo>
                <a:cubicBezTo>
                  <a:pt x="944" y="220"/>
                  <a:pt x="944" y="220"/>
                  <a:pt x="944" y="220"/>
                </a:cubicBezTo>
                <a:cubicBezTo>
                  <a:pt x="942" y="220"/>
                  <a:pt x="942" y="220"/>
                  <a:pt x="942" y="220"/>
                </a:cubicBezTo>
                <a:cubicBezTo>
                  <a:pt x="939" y="221"/>
                  <a:pt x="939" y="221"/>
                  <a:pt x="939" y="221"/>
                </a:cubicBezTo>
                <a:cubicBezTo>
                  <a:pt x="933" y="225"/>
                  <a:pt x="933" y="225"/>
                  <a:pt x="933" y="225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3" y="228"/>
                  <a:pt x="933" y="228"/>
                  <a:pt x="933" y="228"/>
                </a:cubicBezTo>
                <a:cubicBezTo>
                  <a:pt x="936" y="228"/>
                  <a:pt x="936" y="228"/>
                  <a:pt x="936" y="228"/>
                </a:cubicBezTo>
                <a:cubicBezTo>
                  <a:pt x="937" y="228"/>
                  <a:pt x="937" y="228"/>
                  <a:pt x="937" y="228"/>
                </a:cubicBezTo>
                <a:cubicBezTo>
                  <a:pt x="939" y="228"/>
                  <a:pt x="939" y="228"/>
                  <a:pt x="939" y="228"/>
                </a:cubicBezTo>
                <a:cubicBezTo>
                  <a:pt x="940" y="228"/>
                  <a:pt x="940" y="228"/>
                  <a:pt x="940" y="228"/>
                </a:cubicBezTo>
                <a:cubicBezTo>
                  <a:pt x="943" y="227"/>
                  <a:pt x="943" y="227"/>
                  <a:pt x="943" y="227"/>
                </a:cubicBezTo>
                <a:cubicBezTo>
                  <a:pt x="950" y="224"/>
                  <a:pt x="950" y="224"/>
                  <a:pt x="950" y="224"/>
                </a:cubicBezTo>
                <a:cubicBezTo>
                  <a:pt x="956" y="220"/>
                  <a:pt x="956" y="220"/>
                  <a:pt x="956" y="220"/>
                </a:cubicBezTo>
                <a:cubicBezTo>
                  <a:pt x="953" y="218"/>
                  <a:pt x="953" y="218"/>
                  <a:pt x="953" y="218"/>
                </a:cubicBezTo>
                <a:lnTo>
                  <a:pt x="950" y="220"/>
                </a:lnTo>
                <a:close/>
                <a:moveTo>
                  <a:pt x="385" y="343"/>
                </a:moveTo>
                <a:cubicBezTo>
                  <a:pt x="388" y="341"/>
                  <a:pt x="388" y="341"/>
                  <a:pt x="388" y="341"/>
                </a:cubicBezTo>
                <a:cubicBezTo>
                  <a:pt x="388" y="340"/>
                  <a:pt x="388" y="340"/>
                  <a:pt x="388" y="340"/>
                </a:cubicBezTo>
                <a:cubicBezTo>
                  <a:pt x="387" y="337"/>
                  <a:pt x="387" y="337"/>
                  <a:pt x="387" y="337"/>
                </a:cubicBezTo>
                <a:cubicBezTo>
                  <a:pt x="385" y="337"/>
                  <a:pt x="385" y="337"/>
                  <a:pt x="385" y="337"/>
                </a:cubicBezTo>
                <a:cubicBezTo>
                  <a:pt x="384" y="337"/>
                  <a:pt x="384" y="337"/>
                  <a:pt x="384" y="337"/>
                </a:cubicBezTo>
                <a:cubicBezTo>
                  <a:pt x="385" y="339"/>
                  <a:pt x="385" y="339"/>
                  <a:pt x="385" y="339"/>
                </a:cubicBezTo>
                <a:cubicBezTo>
                  <a:pt x="385" y="341"/>
                  <a:pt x="385" y="341"/>
                  <a:pt x="385" y="341"/>
                </a:cubicBezTo>
                <a:lnTo>
                  <a:pt x="385" y="343"/>
                </a:lnTo>
                <a:close/>
                <a:moveTo>
                  <a:pt x="992" y="212"/>
                </a:moveTo>
                <a:cubicBezTo>
                  <a:pt x="993" y="215"/>
                  <a:pt x="993" y="215"/>
                  <a:pt x="993" y="215"/>
                </a:cubicBezTo>
                <a:cubicBezTo>
                  <a:pt x="995" y="217"/>
                  <a:pt x="995" y="217"/>
                  <a:pt x="995" y="217"/>
                </a:cubicBezTo>
                <a:cubicBezTo>
                  <a:pt x="996" y="217"/>
                  <a:pt x="996" y="217"/>
                  <a:pt x="996" y="217"/>
                </a:cubicBezTo>
                <a:cubicBezTo>
                  <a:pt x="999" y="217"/>
                  <a:pt x="999" y="217"/>
                  <a:pt x="999" y="217"/>
                </a:cubicBezTo>
                <a:cubicBezTo>
                  <a:pt x="1000" y="214"/>
                  <a:pt x="1000" y="214"/>
                  <a:pt x="1000" y="214"/>
                </a:cubicBezTo>
                <a:cubicBezTo>
                  <a:pt x="999" y="214"/>
                  <a:pt x="999" y="214"/>
                  <a:pt x="999" y="214"/>
                </a:cubicBezTo>
                <a:cubicBezTo>
                  <a:pt x="996" y="212"/>
                  <a:pt x="996" y="212"/>
                  <a:pt x="996" y="212"/>
                </a:cubicBezTo>
                <a:lnTo>
                  <a:pt x="992" y="212"/>
                </a:lnTo>
                <a:close/>
                <a:moveTo>
                  <a:pt x="410" y="403"/>
                </a:moveTo>
                <a:cubicBezTo>
                  <a:pt x="408" y="403"/>
                  <a:pt x="408" y="403"/>
                  <a:pt x="408" y="403"/>
                </a:cubicBezTo>
                <a:cubicBezTo>
                  <a:pt x="410" y="405"/>
                  <a:pt x="410" y="405"/>
                  <a:pt x="410" y="405"/>
                </a:cubicBezTo>
                <a:lnTo>
                  <a:pt x="410" y="403"/>
                </a:lnTo>
                <a:close/>
                <a:moveTo>
                  <a:pt x="1653" y="277"/>
                </a:moveTo>
                <a:cubicBezTo>
                  <a:pt x="1653" y="278"/>
                  <a:pt x="1653" y="278"/>
                  <a:pt x="1653" y="278"/>
                </a:cubicBezTo>
                <a:cubicBezTo>
                  <a:pt x="1651" y="278"/>
                  <a:pt x="1651" y="278"/>
                  <a:pt x="1651" y="278"/>
                </a:cubicBezTo>
                <a:cubicBezTo>
                  <a:pt x="1648" y="278"/>
                  <a:pt x="1648" y="278"/>
                  <a:pt x="1648" y="278"/>
                </a:cubicBezTo>
                <a:cubicBezTo>
                  <a:pt x="1650" y="280"/>
                  <a:pt x="1650" y="280"/>
                  <a:pt x="1650" y="280"/>
                </a:cubicBezTo>
                <a:cubicBezTo>
                  <a:pt x="1648" y="281"/>
                  <a:pt x="1648" y="281"/>
                  <a:pt x="1648" y="281"/>
                </a:cubicBezTo>
                <a:cubicBezTo>
                  <a:pt x="1651" y="281"/>
                  <a:pt x="1651" y="281"/>
                  <a:pt x="1651" y="281"/>
                </a:cubicBezTo>
                <a:cubicBezTo>
                  <a:pt x="1648" y="283"/>
                  <a:pt x="1648" y="283"/>
                  <a:pt x="1648" y="283"/>
                </a:cubicBezTo>
                <a:cubicBezTo>
                  <a:pt x="1650" y="284"/>
                  <a:pt x="1650" y="284"/>
                  <a:pt x="1650" y="284"/>
                </a:cubicBezTo>
                <a:cubicBezTo>
                  <a:pt x="1651" y="283"/>
                  <a:pt x="1651" y="283"/>
                  <a:pt x="1651" y="283"/>
                </a:cubicBezTo>
                <a:cubicBezTo>
                  <a:pt x="1653" y="281"/>
                  <a:pt x="1653" y="281"/>
                  <a:pt x="1653" y="281"/>
                </a:cubicBezTo>
                <a:cubicBezTo>
                  <a:pt x="1654" y="281"/>
                  <a:pt x="1654" y="281"/>
                  <a:pt x="1654" y="281"/>
                </a:cubicBezTo>
                <a:cubicBezTo>
                  <a:pt x="1655" y="281"/>
                  <a:pt x="1655" y="281"/>
                  <a:pt x="1655" y="281"/>
                </a:cubicBezTo>
                <a:cubicBezTo>
                  <a:pt x="1655" y="280"/>
                  <a:pt x="1655" y="280"/>
                  <a:pt x="1655" y="280"/>
                </a:cubicBezTo>
                <a:cubicBezTo>
                  <a:pt x="1654" y="280"/>
                  <a:pt x="1654" y="280"/>
                  <a:pt x="1654" y="280"/>
                </a:cubicBezTo>
                <a:cubicBezTo>
                  <a:pt x="1657" y="278"/>
                  <a:pt x="1657" y="278"/>
                  <a:pt x="1657" y="278"/>
                </a:cubicBezTo>
                <a:cubicBezTo>
                  <a:pt x="1658" y="278"/>
                  <a:pt x="1658" y="278"/>
                  <a:pt x="1658" y="278"/>
                </a:cubicBezTo>
                <a:cubicBezTo>
                  <a:pt x="1657" y="277"/>
                  <a:pt x="1657" y="277"/>
                  <a:pt x="1657" y="277"/>
                </a:cubicBezTo>
                <a:cubicBezTo>
                  <a:pt x="1658" y="276"/>
                  <a:pt x="1658" y="276"/>
                  <a:pt x="1658" y="276"/>
                </a:cubicBezTo>
                <a:cubicBezTo>
                  <a:pt x="1658" y="274"/>
                  <a:pt x="1658" y="274"/>
                  <a:pt x="1658" y="274"/>
                </a:cubicBezTo>
                <a:cubicBezTo>
                  <a:pt x="1657" y="276"/>
                  <a:pt x="1657" y="276"/>
                  <a:pt x="1657" y="276"/>
                </a:cubicBezTo>
                <a:lnTo>
                  <a:pt x="1653" y="277"/>
                </a:lnTo>
                <a:close/>
                <a:moveTo>
                  <a:pt x="413" y="402"/>
                </a:moveTo>
                <a:cubicBezTo>
                  <a:pt x="411" y="403"/>
                  <a:pt x="411" y="403"/>
                  <a:pt x="411" y="403"/>
                </a:cubicBezTo>
                <a:cubicBezTo>
                  <a:pt x="413" y="403"/>
                  <a:pt x="413" y="403"/>
                  <a:pt x="413" y="403"/>
                </a:cubicBezTo>
                <a:lnTo>
                  <a:pt x="413" y="402"/>
                </a:lnTo>
                <a:close/>
                <a:moveTo>
                  <a:pt x="401" y="387"/>
                </a:moveTo>
                <a:cubicBezTo>
                  <a:pt x="401" y="384"/>
                  <a:pt x="401" y="384"/>
                  <a:pt x="401" y="384"/>
                </a:cubicBezTo>
                <a:cubicBezTo>
                  <a:pt x="401" y="380"/>
                  <a:pt x="401" y="380"/>
                  <a:pt x="401" y="380"/>
                </a:cubicBezTo>
                <a:cubicBezTo>
                  <a:pt x="398" y="379"/>
                  <a:pt x="398" y="379"/>
                  <a:pt x="398" y="379"/>
                </a:cubicBezTo>
                <a:cubicBezTo>
                  <a:pt x="394" y="377"/>
                  <a:pt x="394" y="377"/>
                  <a:pt x="394" y="377"/>
                </a:cubicBezTo>
                <a:cubicBezTo>
                  <a:pt x="390" y="377"/>
                  <a:pt x="390" y="377"/>
                  <a:pt x="390" y="377"/>
                </a:cubicBezTo>
                <a:cubicBezTo>
                  <a:pt x="385" y="376"/>
                  <a:pt x="385" y="376"/>
                  <a:pt x="385" y="376"/>
                </a:cubicBezTo>
                <a:cubicBezTo>
                  <a:pt x="382" y="373"/>
                  <a:pt x="382" y="373"/>
                  <a:pt x="382" y="373"/>
                </a:cubicBezTo>
                <a:cubicBezTo>
                  <a:pt x="378" y="373"/>
                  <a:pt x="378" y="373"/>
                  <a:pt x="378" y="373"/>
                </a:cubicBezTo>
                <a:cubicBezTo>
                  <a:pt x="375" y="374"/>
                  <a:pt x="375" y="374"/>
                  <a:pt x="375" y="374"/>
                </a:cubicBezTo>
                <a:cubicBezTo>
                  <a:pt x="374" y="376"/>
                  <a:pt x="374" y="376"/>
                  <a:pt x="374" y="376"/>
                </a:cubicBezTo>
                <a:cubicBezTo>
                  <a:pt x="375" y="377"/>
                  <a:pt x="375" y="377"/>
                  <a:pt x="375" y="377"/>
                </a:cubicBezTo>
                <a:cubicBezTo>
                  <a:pt x="378" y="377"/>
                  <a:pt x="378" y="377"/>
                  <a:pt x="378" y="377"/>
                </a:cubicBezTo>
                <a:cubicBezTo>
                  <a:pt x="380" y="377"/>
                  <a:pt x="380" y="377"/>
                  <a:pt x="380" y="377"/>
                </a:cubicBezTo>
                <a:cubicBezTo>
                  <a:pt x="378" y="379"/>
                  <a:pt x="378" y="379"/>
                  <a:pt x="378" y="379"/>
                </a:cubicBezTo>
                <a:cubicBezTo>
                  <a:pt x="377" y="380"/>
                  <a:pt x="377" y="380"/>
                  <a:pt x="377" y="380"/>
                </a:cubicBezTo>
                <a:cubicBezTo>
                  <a:pt x="375" y="382"/>
                  <a:pt x="375" y="382"/>
                  <a:pt x="375" y="382"/>
                </a:cubicBezTo>
                <a:cubicBezTo>
                  <a:pt x="374" y="383"/>
                  <a:pt x="374" y="383"/>
                  <a:pt x="374" y="383"/>
                </a:cubicBezTo>
                <a:cubicBezTo>
                  <a:pt x="377" y="383"/>
                  <a:pt x="377" y="383"/>
                  <a:pt x="377" y="383"/>
                </a:cubicBezTo>
                <a:cubicBezTo>
                  <a:pt x="378" y="383"/>
                  <a:pt x="378" y="383"/>
                  <a:pt x="378" y="383"/>
                </a:cubicBezTo>
                <a:cubicBezTo>
                  <a:pt x="378" y="384"/>
                  <a:pt x="378" y="384"/>
                  <a:pt x="378" y="384"/>
                </a:cubicBezTo>
                <a:cubicBezTo>
                  <a:pt x="382" y="383"/>
                  <a:pt x="382" y="383"/>
                  <a:pt x="382" y="383"/>
                </a:cubicBezTo>
                <a:cubicBezTo>
                  <a:pt x="380" y="384"/>
                  <a:pt x="380" y="384"/>
                  <a:pt x="380" y="384"/>
                </a:cubicBezTo>
                <a:cubicBezTo>
                  <a:pt x="380" y="386"/>
                  <a:pt x="380" y="386"/>
                  <a:pt x="380" y="386"/>
                </a:cubicBezTo>
                <a:cubicBezTo>
                  <a:pt x="381" y="386"/>
                  <a:pt x="381" y="386"/>
                  <a:pt x="381" y="386"/>
                </a:cubicBezTo>
                <a:cubicBezTo>
                  <a:pt x="382" y="384"/>
                  <a:pt x="382" y="384"/>
                  <a:pt x="382" y="384"/>
                </a:cubicBezTo>
                <a:cubicBezTo>
                  <a:pt x="382" y="386"/>
                  <a:pt x="382" y="386"/>
                  <a:pt x="382" y="386"/>
                </a:cubicBezTo>
                <a:cubicBezTo>
                  <a:pt x="384" y="386"/>
                  <a:pt x="384" y="386"/>
                  <a:pt x="384" y="386"/>
                </a:cubicBezTo>
                <a:cubicBezTo>
                  <a:pt x="384" y="389"/>
                  <a:pt x="384" y="389"/>
                  <a:pt x="384" y="389"/>
                </a:cubicBezTo>
                <a:cubicBezTo>
                  <a:pt x="388" y="389"/>
                  <a:pt x="388" y="389"/>
                  <a:pt x="388" y="389"/>
                </a:cubicBezTo>
                <a:cubicBezTo>
                  <a:pt x="384" y="390"/>
                  <a:pt x="384" y="390"/>
                  <a:pt x="384" y="390"/>
                </a:cubicBezTo>
                <a:cubicBezTo>
                  <a:pt x="382" y="390"/>
                  <a:pt x="382" y="390"/>
                  <a:pt x="382" y="390"/>
                </a:cubicBezTo>
                <a:cubicBezTo>
                  <a:pt x="381" y="392"/>
                  <a:pt x="381" y="392"/>
                  <a:pt x="381" y="392"/>
                </a:cubicBezTo>
                <a:cubicBezTo>
                  <a:pt x="387" y="392"/>
                  <a:pt x="387" y="392"/>
                  <a:pt x="387" y="392"/>
                </a:cubicBezTo>
                <a:cubicBezTo>
                  <a:pt x="385" y="393"/>
                  <a:pt x="385" y="393"/>
                  <a:pt x="385" y="393"/>
                </a:cubicBezTo>
                <a:cubicBezTo>
                  <a:pt x="388" y="393"/>
                  <a:pt x="388" y="393"/>
                  <a:pt x="388" y="393"/>
                </a:cubicBezTo>
                <a:cubicBezTo>
                  <a:pt x="388" y="395"/>
                  <a:pt x="388" y="395"/>
                  <a:pt x="388" y="395"/>
                </a:cubicBezTo>
                <a:cubicBezTo>
                  <a:pt x="390" y="395"/>
                  <a:pt x="390" y="395"/>
                  <a:pt x="390" y="395"/>
                </a:cubicBezTo>
                <a:cubicBezTo>
                  <a:pt x="387" y="396"/>
                  <a:pt x="387" y="396"/>
                  <a:pt x="387" y="396"/>
                </a:cubicBezTo>
                <a:cubicBezTo>
                  <a:pt x="385" y="396"/>
                  <a:pt x="385" y="396"/>
                  <a:pt x="385" y="396"/>
                </a:cubicBezTo>
                <a:cubicBezTo>
                  <a:pt x="388" y="397"/>
                  <a:pt x="388" y="397"/>
                  <a:pt x="388" y="397"/>
                </a:cubicBezTo>
                <a:cubicBezTo>
                  <a:pt x="390" y="397"/>
                  <a:pt x="390" y="397"/>
                  <a:pt x="390" y="397"/>
                </a:cubicBezTo>
                <a:cubicBezTo>
                  <a:pt x="391" y="397"/>
                  <a:pt x="391" y="397"/>
                  <a:pt x="391" y="397"/>
                </a:cubicBezTo>
                <a:cubicBezTo>
                  <a:pt x="394" y="397"/>
                  <a:pt x="394" y="397"/>
                  <a:pt x="394" y="397"/>
                </a:cubicBezTo>
                <a:cubicBezTo>
                  <a:pt x="395" y="396"/>
                  <a:pt x="395" y="396"/>
                  <a:pt x="395" y="396"/>
                </a:cubicBezTo>
                <a:cubicBezTo>
                  <a:pt x="398" y="395"/>
                  <a:pt x="398" y="395"/>
                  <a:pt x="398" y="395"/>
                </a:cubicBezTo>
                <a:cubicBezTo>
                  <a:pt x="397" y="396"/>
                  <a:pt x="397" y="396"/>
                  <a:pt x="397" y="396"/>
                </a:cubicBezTo>
                <a:cubicBezTo>
                  <a:pt x="395" y="397"/>
                  <a:pt x="395" y="397"/>
                  <a:pt x="395" y="397"/>
                </a:cubicBezTo>
                <a:cubicBezTo>
                  <a:pt x="391" y="399"/>
                  <a:pt x="391" y="399"/>
                  <a:pt x="391" y="399"/>
                </a:cubicBezTo>
                <a:cubicBezTo>
                  <a:pt x="390" y="400"/>
                  <a:pt x="390" y="400"/>
                  <a:pt x="390" y="400"/>
                </a:cubicBezTo>
                <a:cubicBezTo>
                  <a:pt x="391" y="402"/>
                  <a:pt x="391" y="402"/>
                  <a:pt x="391" y="402"/>
                </a:cubicBezTo>
                <a:cubicBezTo>
                  <a:pt x="393" y="403"/>
                  <a:pt x="393" y="403"/>
                  <a:pt x="393" y="403"/>
                </a:cubicBezTo>
                <a:cubicBezTo>
                  <a:pt x="395" y="403"/>
                  <a:pt x="395" y="403"/>
                  <a:pt x="395" y="403"/>
                </a:cubicBezTo>
                <a:cubicBezTo>
                  <a:pt x="398" y="405"/>
                  <a:pt x="398" y="405"/>
                  <a:pt x="398" y="405"/>
                </a:cubicBezTo>
                <a:cubicBezTo>
                  <a:pt x="400" y="406"/>
                  <a:pt x="400" y="406"/>
                  <a:pt x="400" y="406"/>
                </a:cubicBezTo>
                <a:cubicBezTo>
                  <a:pt x="403" y="406"/>
                  <a:pt x="403" y="406"/>
                  <a:pt x="403" y="406"/>
                </a:cubicBezTo>
                <a:cubicBezTo>
                  <a:pt x="405" y="406"/>
                  <a:pt x="405" y="406"/>
                  <a:pt x="405" y="406"/>
                </a:cubicBezTo>
                <a:cubicBezTo>
                  <a:pt x="407" y="405"/>
                  <a:pt x="407" y="405"/>
                  <a:pt x="407" y="405"/>
                </a:cubicBezTo>
                <a:cubicBezTo>
                  <a:pt x="407" y="402"/>
                  <a:pt x="407" y="402"/>
                  <a:pt x="407" y="402"/>
                </a:cubicBezTo>
                <a:cubicBezTo>
                  <a:pt x="405" y="403"/>
                  <a:pt x="405" y="403"/>
                  <a:pt x="405" y="403"/>
                </a:cubicBezTo>
                <a:cubicBezTo>
                  <a:pt x="407" y="400"/>
                  <a:pt x="407" y="400"/>
                  <a:pt x="407" y="400"/>
                </a:cubicBezTo>
                <a:cubicBezTo>
                  <a:pt x="407" y="399"/>
                  <a:pt x="407" y="399"/>
                  <a:pt x="407" y="399"/>
                </a:cubicBezTo>
                <a:cubicBezTo>
                  <a:pt x="405" y="397"/>
                  <a:pt x="405" y="397"/>
                  <a:pt x="405" y="397"/>
                </a:cubicBezTo>
                <a:cubicBezTo>
                  <a:pt x="407" y="397"/>
                  <a:pt x="407" y="397"/>
                  <a:pt x="407" y="397"/>
                </a:cubicBezTo>
                <a:cubicBezTo>
                  <a:pt x="407" y="396"/>
                  <a:pt x="407" y="396"/>
                  <a:pt x="407" y="396"/>
                </a:cubicBezTo>
                <a:cubicBezTo>
                  <a:pt x="404" y="393"/>
                  <a:pt x="404" y="393"/>
                  <a:pt x="404" y="393"/>
                </a:cubicBezTo>
                <a:cubicBezTo>
                  <a:pt x="401" y="392"/>
                  <a:pt x="401" y="392"/>
                  <a:pt x="401" y="392"/>
                </a:cubicBezTo>
                <a:cubicBezTo>
                  <a:pt x="400" y="390"/>
                  <a:pt x="400" y="390"/>
                  <a:pt x="400" y="390"/>
                </a:cubicBezTo>
                <a:cubicBezTo>
                  <a:pt x="401" y="389"/>
                  <a:pt x="401" y="389"/>
                  <a:pt x="401" y="389"/>
                </a:cubicBezTo>
                <a:lnTo>
                  <a:pt x="401" y="387"/>
                </a:lnTo>
                <a:close/>
                <a:moveTo>
                  <a:pt x="962" y="844"/>
                </a:moveTo>
                <a:cubicBezTo>
                  <a:pt x="964" y="844"/>
                  <a:pt x="964" y="844"/>
                  <a:pt x="964" y="844"/>
                </a:cubicBezTo>
                <a:cubicBezTo>
                  <a:pt x="964" y="842"/>
                  <a:pt x="964" y="842"/>
                  <a:pt x="964" y="842"/>
                </a:cubicBezTo>
                <a:cubicBezTo>
                  <a:pt x="967" y="842"/>
                  <a:pt x="967" y="842"/>
                  <a:pt x="967" y="842"/>
                </a:cubicBezTo>
                <a:cubicBezTo>
                  <a:pt x="968" y="841"/>
                  <a:pt x="968" y="841"/>
                  <a:pt x="968" y="841"/>
                </a:cubicBezTo>
                <a:cubicBezTo>
                  <a:pt x="968" y="840"/>
                  <a:pt x="968" y="840"/>
                  <a:pt x="968" y="840"/>
                </a:cubicBezTo>
                <a:cubicBezTo>
                  <a:pt x="967" y="840"/>
                  <a:pt x="967" y="840"/>
                  <a:pt x="967" y="840"/>
                </a:cubicBezTo>
                <a:cubicBezTo>
                  <a:pt x="966" y="838"/>
                  <a:pt x="966" y="838"/>
                  <a:pt x="966" y="838"/>
                </a:cubicBezTo>
                <a:cubicBezTo>
                  <a:pt x="964" y="840"/>
                  <a:pt x="964" y="840"/>
                  <a:pt x="964" y="840"/>
                </a:cubicBezTo>
                <a:cubicBezTo>
                  <a:pt x="963" y="840"/>
                  <a:pt x="963" y="840"/>
                  <a:pt x="963" y="840"/>
                </a:cubicBezTo>
                <a:cubicBezTo>
                  <a:pt x="962" y="842"/>
                  <a:pt x="962" y="842"/>
                  <a:pt x="962" y="842"/>
                </a:cubicBezTo>
                <a:lnTo>
                  <a:pt x="962" y="844"/>
                </a:lnTo>
                <a:close/>
                <a:moveTo>
                  <a:pt x="963" y="460"/>
                </a:moveTo>
                <a:cubicBezTo>
                  <a:pt x="962" y="462"/>
                  <a:pt x="962" y="462"/>
                  <a:pt x="962" y="462"/>
                </a:cubicBezTo>
                <a:cubicBezTo>
                  <a:pt x="963" y="462"/>
                  <a:pt x="963" y="462"/>
                  <a:pt x="963" y="462"/>
                </a:cubicBezTo>
                <a:lnTo>
                  <a:pt x="963" y="460"/>
                </a:lnTo>
                <a:close/>
                <a:moveTo>
                  <a:pt x="968" y="852"/>
                </a:moveTo>
                <a:cubicBezTo>
                  <a:pt x="968" y="853"/>
                  <a:pt x="968" y="853"/>
                  <a:pt x="968" y="853"/>
                </a:cubicBezTo>
                <a:cubicBezTo>
                  <a:pt x="969" y="853"/>
                  <a:pt x="969" y="853"/>
                  <a:pt x="969" y="853"/>
                </a:cubicBezTo>
                <a:cubicBezTo>
                  <a:pt x="969" y="852"/>
                  <a:pt x="969" y="852"/>
                  <a:pt x="969" y="852"/>
                </a:cubicBezTo>
                <a:cubicBezTo>
                  <a:pt x="969" y="850"/>
                  <a:pt x="969" y="850"/>
                  <a:pt x="969" y="850"/>
                </a:cubicBezTo>
                <a:cubicBezTo>
                  <a:pt x="968" y="849"/>
                  <a:pt x="968" y="849"/>
                  <a:pt x="968" y="849"/>
                </a:cubicBezTo>
                <a:lnTo>
                  <a:pt x="968" y="852"/>
                </a:lnTo>
                <a:close/>
                <a:moveTo>
                  <a:pt x="936" y="491"/>
                </a:moveTo>
                <a:cubicBezTo>
                  <a:pt x="934" y="491"/>
                  <a:pt x="934" y="491"/>
                  <a:pt x="934" y="491"/>
                </a:cubicBezTo>
                <a:cubicBezTo>
                  <a:pt x="936" y="492"/>
                  <a:pt x="936" y="492"/>
                  <a:pt x="936" y="492"/>
                </a:cubicBezTo>
                <a:lnTo>
                  <a:pt x="936" y="491"/>
                </a:lnTo>
                <a:close/>
                <a:moveTo>
                  <a:pt x="1053" y="389"/>
                </a:moveTo>
                <a:cubicBezTo>
                  <a:pt x="1049" y="387"/>
                  <a:pt x="1049" y="387"/>
                  <a:pt x="1049" y="387"/>
                </a:cubicBezTo>
                <a:cubicBezTo>
                  <a:pt x="1046" y="386"/>
                  <a:pt x="1046" y="386"/>
                  <a:pt x="1046" y="386"/>
                </a:cubicBezTo>
                <a:cubicBezTo>
                  <a:pt x="1040" y="386"/>
                  <a:pt x="1040" y="386"/>
                  <a:pt x="1040" y="386"/>
                </a:cubicBezTo>
                <a:cubicBezTo>
                  <a:pt x="1039" y="386"/>
                  <a:pt x="1039" y="386"/>
                  <a:pt x="1039" y="386"/>
                </a:cubicBezTo>
                <a:cubicBezTo>
                  <a:pt x="1036" y="386"/>
                  <a:pt x="1036" y="386"/>
                  <a:pt x="1036" y="386"/>
                </a:cubicBezTo>
                <a:cubicBezTo>
                  <a:pt x="1040" y="389"/>
                  <a:pt x="1040" y="389"/>
                  <a:pt x="1040" y="389"/>
                </a:cubicBezTo>
                <a:cubicBezTo>
                  <a:pt x="1045" y="393"/>
                  <a:pt x="1045" y="393"/>
                  <a:pt x="1045" y="393"/>
                </a:cubicBezTo>
                <a:cubicBezTo>
                  <a:pt x="1050" y="396"/>
                  <a:pt x="1050" y="396"/>
                  <a:pt x="1050" y="396"/>
                </a:cubicBezTo>
                <a:cubicBezTo>
                  <a:pt x="1058" y="396"/>
                  <a:pt x="1058" y="396"/>
                  <a:pt x="1058" y="396"/>
                </a:cubicBezTo>
                <a:cubicBezTo>
                  <a:pt x="1061" y="396"/>
                  <a:pt x="1061" y="396"/>
                  <a:pt x="1061" y="396"/>
                </a:cubicBezTo>
                <a:cubicBezTo>
                  <a:pt x="1062" y="396"/>
                  <a:pt x="1062" y="396"/>
                  <a:pt x="1062" y="396"/>
                </a:cubicBezTo>
                <a:cubicBezTo>
                  <a:pt x="1061" y="395"/>
                  <a:pt x="1061" y="395"/>
                  <a:pt x="1061" y="395"/>
                </a:cubicBezTo>
                <a:cubicBezTo>
                  <a:pt x="1059" y="392"/>
                  <a:pt x="1059" y="392"/>
                  <a:pt x="1059" y="392"/>
                </a:cubicBezTo>
                <a:lnTo>
                  <a:pt x="1053" y="389"/>
                </a:lnTo>
                <a:close/>
                <a:moveTo>
                  <a:pt x="930" y="501"/>
                </a:moveTo>
                <a:cubicBezTo>
                  <a:pt x="933" y="502"/>
                  <a:pt x="933" y="502"/>
                  <a:pt x="933" y="502"/>
                </a:cubicBezTo>
                <a:cubicBezTo>
                  <a:pt x="933" y="499"/>
                  <a:pt x="933" y="499"/>
                  <a:pt x="933" y="499"/>
                </a:cubicBezTo>
                <a:cubicBezTo>
                  <a:pt x="932" y="501"/>
                  <a:pt x="932" y="501"/>
                  <a:pt x="932" y="501"/>
                </a:cubicBezTo>
                <a:lnTo>
                  <a:pt x="930" y="501"/>
                </a:lnTo>
                <a:close/>
                <a:moveTo>
                  <a:pt x="973" y="909"/>
                </a:moveTo>
                <a:cubicBezTo>
                  <a:pt x="973" y="910"/>
                  <a:pt x="973" y="910"/>
                  <a:pt x="973" y="910"/>
                </a:cubicBezTo>
                <a:cubicBezTo>
                  <a:pt x="976" y="908"/>
                  <a:pt x="976" y="908"/>
                  <a:pt x="976" y="908"/>
                </a:cubicBezTo>
                <a:cubicBezTo>
                  <a:pt x="976" y="906"/>
                  <a:pt x="976" y="906"/>
                  <a:pt x="976" y="906"/>
                </a:cubicBezTo>
                <a:cubicBezTo>
                  <a:pt x="975" y="906"/>
                  <a:pt x="975" y="906"/>
                  <a:pt x="975" y="906"/>
                </a:cubicBezTo>
                <a:lnTo>
                  <a:pt x="973" y="909"/>
                </a:lnTo>
                <a:close/>
                <a:moveTo>
                  <a:pt x="971" y="859"/>
                </a:moveTo>
                <a:cubicBezTo>
                  <a:pt x="970" y="858"/>
                  <a:pt x="970" y="858"/>
                  <a:pt x="970" y="858"/>
                </a:cubicBezTo>
                <a:cubicBezTo>
                  <a:pt x="969" y="858"/>
                  <a:pt x="969" y="858"/>
                  <a:pt x="969" y="858"/>
                </a:cubicBezTo>
                <a:cubicBezTo>
                  <a:pt x="971" y="862"/>
                  <a:pt x="971" y="862"/>
                  <a:pt x="971" y="862"/>
                </a:cubicBezTo>
                <a:cubicBezTo>
                  <a:pt x="972" y="862"/>
                  <a:pt x="972" y="862"/>
                  <a:pt x="972" y="862"/>
                </a:cubicBezTo>
                <a:lnTo>
                  <a:pt x="971" y="859"/>
                </a:lnTo>
                <a:close/>
                <a:moveTo>
                  <a:pt x="970" y="914"/>
                </a:moveTo>
                <a:cubicBezTo>
                  <a:pt x="971" y="914"/>
                  <a:pt x="971" y="914"/>
                  <a:pt x="971" y="914"/>
                </a:cubicBezTo>
                <a:cubicBezTo>
                  <a:pt x="971" y="913"/>
                  <a:pt x="971" y="913"/>
                  <a:pt x="971" y="913"/>
                </a:cubicBezTo>
                <a:cubicBezTo>
                  <a:pt x="966" y="914"/>
                  <a:pt x="966" y="914"/>
                  <a:pt x="966" y="914"/>
                </a:cubicBezTo>
                <a:cubicBezTo>
                  <a:pt x="964" y="914"/>
                  <a:pt x="964" y="914"/>
                  <a:pt x="964" y="914"/>
                </a:cubicBezTo>
                <a:cubicBezTo>
                  <a:pt x="964" y="915"/>
                  <a:pt x="964" y="915"/>
                  <a:pt x="964" y="915"/>
                </a:cubicBezTo>
                <a:cubicBezTo>
                  <a:pt x="966" y="915"/>
                  <a:pt x="966" y="915"/>
                  <a:pt x="966" y="915"/>
                </a:cubicBezTo>
                <a:cubicBezTo>
                  <a:pt x="966" y="918"/>
                  <a:pt x="966" y="918"/>
                  <a:pt x="966" y="918"/>
                </a:cubicBezTo>
                <a:cubicBezTo>
                  <a:pt x="964" y="919"/>
                  <a:pt x="964" y="919"/>
                  <a:pt x="964" y="919"/>
                </a:cubicBezTo>
                <a:cubicBezTo>
                  <a:pt x="962" y="920"/>
                  <a:pt x="962" y="920"/>
                  <a:pt x="962" y="920"/>
                </a:cubicBezTo>
                <a:cubicBezTo>
                  <a:pt x="962" y="921"/>
                  <a:pt x="962" y="921"/>
                  <a:pt x="962" y="921"/>
                </a:cubicBezTo>
                <a:cubicBezTo>
                  <a:pt x="969" y="920"/>
                  <a:pt x="969" y="920"/>
                  <a:pt x="969" y="920"/>
                </a:cubicBezTo>
                <a:cubicBezTo>
                  <a:pt x="970" y="919"/>
                  <a:pt x="970" y="919"/>
                  <a:pt x="970" y="919"/>
                </a:cubicBezTo>
                <a:cubicBezTo>
                  <a:pt x="971" y="918"/>
                  <a:pt x="971" y="918"/>
                  <a:pt x="971" y="918"/>
                </a:cubicBezTo>
                <a:cubicBezTo>
                  <a:pt x="970" y="918"/>
                  <a:pt x="970" y="918"/>
                  <a:pt x="970" y="918"/>
                </a:cubicBezTo>
                <a:cubicBezTo>
                  <a:pt x="970" y="917"/>
                  <a:pt x="970" y="917"/>
                  <a:pt x="970" y="917"/>
                </a:cubicBezTo>
                <a:lnTo>
                  <a:pt x="970" y="914"/>
                </a:lnTo>
                <a:close/>
                <a:moveTo>
                  <a:pt x="962" y="833"/>
                </a:moveTo>
                <a:cubicBezTo>
                  <a:pt x="962" y="834"/>
                  <a:pt x="962" y="834"/>
                  <a:pt x="962" y="834"/>
                </a:cubicBezTo>
                <a:cubicBezTo>
                  <a:pt x="963" y="833"/>
                  <a:pt x="963" y="833"/>
                  <a:pt x="963" y="833"/>
                </a:cubicBezTo>
                <a:cubicBezTo>
                  <a:pt x="963" y="832"/>
                  <a:pt x="963" y="832"/>
                  <a:pt x="963" y="832"/>
                </a:cubicBezTo>
                <a:cubicBezTo>
                  <a:pt x="962" y="832"/>
                  <a:pt x="962" y="832"/>
                  <a:pt x="962" y="832"/>
                </a:cubicBezTo>
                <a:lnTo>
                  <a:pt x="962" y="833"/>
                </a:lnTo>
                <a:close/>
                <a:moveTo>
                  <a:pt x="972" y="872"/>
                </a:moveTo>
                <a:cubicBezTo>
                  <a:pt x="972" y="871"/>
                  <a:pt x="972" y="871"/>
                  <a:pt x="972" y="871"/>
                </a:cubicBezTo>
                <a:cubicBezTo>
                  <a:pt x="972" y="869"/>
                  <a:pt x="972" y="869"/>
                  <a:pt x="972" y="869"/>
                </a:cubicBezTo>
                <a:cubicBezTo>
                  <a:pt x="972" y="868"/>
                  <a:pt x="972" y="868"/>
                  <a:pt x="972" y="868"/>
                </a:cubicBezTo>
                <a:cubicBezTo>
                  <a:pt x="971" y="871"/>
                  <a:pt x="971" y="871"/>
                  <a:pt x="971" y="871"/>
                </a:cubicBezTo>
                <a:lnTo>
                  <a:pt x="972" y="872"/>
                </a:lnTo>
                <a:close/>
                <a:moveTo>
                  <a:pt x="384" y="303"/>
                </a:moveTo>
                <a:cubicBezTo>
                  <a:pt x="387" y="304"/>
                  <a:pt x="387" y="304"/>
                  <a:pt x="387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6"/>
                  <a:pt x="384" y="306"/>
                  <a:pt x="384" y="306"/>
                </a:cubicBezTo>
                <a:cubicBezTo>
                  <a:pt x="381" y="306"/>
                  <a:pt x="381" y="306"/>
                  <a:pt x="381" y="306"/>
                </a:cubicBezTo>
                <a:cubicBezTo>
                  <a:pt x="380" y="307"/>
                  <a:pt x="380" y="307"/>
                  <a:pt x="380" y="307"/>
                </a:cubicBezTo>
                <a:cubicBezTo>
                  <a:pt x="382" y="307"/>
                  <a:pt x="382" y="307"/>
                  <a:pt x="382" y="307"/>
                </a:cubicBezTo>
                <a:cubicBezTo>
                  <a:pt x="384" y="307"/>
                  <a:pt x="384" y="307"/>
                  <a:pt x="384" y="307"/>
                </a:cubicBezTo>
                <a:cubicBezTo>
                  <a:pt x="382" y="309"/>
                  <a:pt x="382" y="309"/>
                  <a:pt x="382" y="309"/>
                </a:cubicBezTo>
                <a:cubicBezTo>
                  <a:pt x="384" y="309"/>
                  <a:pt x="384" y="309"/>
                  <a:pt x="384" y="309"/>
                </a:cubicBezTo>
                <a:cubicBezTo>
                  <a:pt x="382" y="310"/>
                  <a:pt x="382" y="310"/>
                  <a:pt x="382" y="310"/>
                </a:cubicBezTo>
                <a:cubicBezTo>
                  <a:pt x="381" y="310"/>
                  <a:pt x="381" y="310"/>
                  <a:pt x="381" y="310"/>
                </a:cubicBezTo>
                <a:cubicBezTo>
                  <a:pt x="380" y="311"/>
                  <a:pt x="380" y="311"/>
                  <a:pt x="380" y="311"/>
                </a:cubicBezTo>
                <a:cubicBezTo>
                  <a:pt x="384" y="311"/>
                  <a:pt x="384" y="311"/>
                  <a:pt x="384" y="311"/>
                </a:cubicBezTo>
                <a:cubicBezTo>
                  <a:pt x="382" y="313"/>
                  <a:pt x="382" y="313"/>
                  <a:pt x="382" y="313"/>
                </a:cubicBezTo>
                <a:cubicBezTo>
                  <a:pt x="381" y="313"/>
                  <a:pt x="381" y="313"/>
                  <a:pt x="381" y="313"/>
                </a:cubicBezTo>
                <a:cubicBezTo>
                  <a:pt x="382" y="314"/>
                  <a:pt x="382" y="314"/>
                  <a:pt x="382" y="314"/>
                </a:cubicBezTo>
                <a:cubicBezTo>
                  <a:pt x="380" y="314"/>
                  <a:pt x="380" y="314"/>
                  <a:pt x="380" y="314"/>
                </a:cubicBezTo>
                <a:cubicBezTo>
                  <a:pt x="378" y="314"/>
                  <a:pt x="378" y="314"/>
                  <a:pt x="378" y="314"/>
                </a:cubicBezTo>
                <a:cubicBezTo>
                  <a:pt x="377" y="316"/>
                  <a:pt x="377" y="316"/>
                  <a:pt x="377" y="316"/>
                </a:cubicBezTo>
                <a:cubicBezTo>
                  <a:pt x="378" y="316"/>
                  <a:pt x="378" y="316"/>
                  <a:pt x="378" y="316"/>
                </a:cubicBezTo>
                <a:cubicBezTo>
                  <a:pt x="380" y="316"/>
                  <a:pt x="380" y="316"/>
                  <a:pt x="380" y="316"/>
                </a:cubicBezTo>
                <a:cubicBezTo>
                  <a:pt x="381" y="316"/>
                  <a:pt x="381" y="316"/>
                  <a:pt x="381" y="316"/>
                </a:cubicBezTo>
                <a:cubicBezTo>
                  <a:pt x="381" y="317"/>
                  <a:pt x="381" y="317"/>
                  <a:pt x="381" y="317"/>
                </a:cubicBezTo>
                <a:cubicBezTo>
                  <a:pt x="382" y="316"/>
                  <a:pt x="382" y="316"/>
                  <a:pt x="382" y="316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381" y="320"/>
                  <a:pt x="381" y="320"/>
                  <a:pt x="381" y="320"/>
                </a:cubicBezTo>
                <a:cubicBezTo>
                  <a:pt x="380" y="321"/>
                  <a:pt x="380" y="321"/>
                  <a:pt x="380" y="321"/>
                </a:cubicBezTo>
                <a:cubicBezTo>
                  <a:pt x="381" y="321"/>
                  <a:pt x="381" y="321"/>
                  <a:pt x="381" y="321"/>
                </a:cubicBezTo>
                <a:cubicBezTo>
                  <a:pt x="380" y="323"/>
                  <a:pt x="380" y="323"/>
                  <a:pt x="380" y="323"/>
                </a:cubicBezTo>
                <a:cubicBezTo>
                  <a:pt x="382" y="323"/>
                  <a:pt x="382" y="323"/>
                  <a:pt x="382" y="323"/>
                </a:cubicBezTo>
                <a:cubicBezTo>
                  <a:pt x="384" y="321"/>
                  <a:pt x="384" y="321"/>
                  <a:pt x="384" y="321"/>
                </a:cubicBezTo>
                <a:cubicBezTo>
                  <a:pt x="387" y="319"/>
                  <a:pt x="387" y="319"/>
                  <a:pt x="387" y="319"/>
                </a:cubicBezTo>
                <a:cubicBezTo>
                  <a:pt x="384" y="319"/>
                  <a:pt x="384" y="319"/>
                  <a:pt x="384" y="319"/>
                </a:cubicBezTo>
                <a:cubicBezTo>
                  <a:pt x="388" y="316"/>
                  <a:pt x="388" y="316"/>
                  <a:pt x="388" y="316"/>
                </a:cubicBezTo>
                <a:cubicBezTo>
                  <a:pt x="387" y="316"/>
                  <a:pt x="387" y="316"/>
                  <a:pt x="387" y="316"/>
                </a:cubicBezTo>
                <a:cubicBezTo>
                  <a:pt x="388" y="314"/>
                  <a:pt x="388" y="314"/>
                  <a:pt x="388" y="314"/>
                </a:cubicBezTo>
                <a:cubicBezTo>
                  <a:pt x="387" y="314"/>
                  <a:pt x="387" y="314"/>
                  <a:pt x="387" y="314"/>
                </a:cubicBezTo>
                <a:cubicBezTo>
                  <a:pt x="388" y="313"/>
                  <a:pt x="388" y="313"/>
                  <a:pt x="388" y="313"/>
                </a:cubicBezTo>
                <a:cubicBezTo>
                  <a:pt x="390" y="313"/>
                  <a:pt x="390" y="313"/>
                  <a:pt x="390" y="313"/>
                </a:cubicBezTo>
                <a:cubicBezTo>
                  <a:pt x="391" y="307"/>
                  <a:pt x="391" y="307"/>
                  <a:pt x="391" y="307"/>
                </a:cubicBezTo>
                <a:cubicBezTo>
                  <a:pt x="390" y="306"/>
                  <a:pt x="390" y="306"/>
                  <a:pt x="390" y="306"/>
                </a:cubicBezTo>
                <a:cubicBezTo>
                  <a:pt x="388" y="306"/>
                  <a:pt x="388" y="306"/>
                  <a:pt x="388" y="306"/>
                </a:cubicBezTo>
                <a:cubicBezTo>
                  <a:pt x="390" y="304"/>
                  <a:pt x="390" y="304"/>
                  <a:pt x="390" y="304"/>
                </a:cubicBezTo>
                <a:cubicBezTo>
                  <a:pt x="390" y="301"/>
                  <a:pt x="390" y="301"/>
                  <a:pt x="390" y="301"/>
                </a:cubicBezTo>
                <a:cubicBezTo>
                  <a:pt x="387" y="303"/>
                  <a:pt x="387" y="303"/>
                  <a:pt x="387" y="303"/>
                </a:cubicBezTo>
                <a:lnTo>
                  <a:pt x="384" y="303"/>
                </a:lnTo>
                <a:close/>
                <a:moveTo>
                  <a:pt x="928" y="817"/>
                </a:moveTo>
                <a:cubicBezTo>
                  <a:pt x="926" y="817"/>
                  <a:pt x="926" y="817"/>
                  <a:pt x="926" y="817"/>
                </a:cubicBezTo>
                <a:cubicBezTo>
                  <a:pt x="926" y="818"/>
                  <a:pt x="926" y="818"/>
                  <a:pt x="926" y="818"/>
                </a:cubicBezTo>
                <a:cubicBezTo>
                  <a:pt x="928" y="818"/>
                  <a:pt x="928" y="818"/>
                  <a:pt x="928" y="818"/>
                </a:cubicBezTo>
                <a:lnTo>
                  <a:pt x="928" y="817"/>
                </a:lnTo>
                <a:close/>
                <a:moveTo>
                  <a:pt x="3684" y="1281"/>
                </a:moveTo>
                <a:cubicBezTo>
                  <a:pt x="3685" y="1282"/>
                  <a:pt x="3685" y="1282"/>
                  <a:pt x="3685" y="1282"/>
                </a:cubicBezTo>
                <a:cubicBezTo>
                  <a:pt x="3686" y="1281"/>
                  <a:pt x="3686" y="1281"/>
                  <a:pt x="3686" y="1281"/>
                </a:cubicBezTo>
                <a:cubicBezTo>
                  <a:pt x="3686" y="1280"/>
                  <a:pt x="3686" y="1280"/>
                  <a:pt x="3686" y="1280"/>
                </a:cubicBezTo>
                <a:cubicBezTo>
                  <a:pt x="3685" y="1279"/>
                  <a:pt x="3685" y="1279"/>
                  <a:pt x="3685" y="1279"/>
                </a:cubicBezTo>
                <a:cubicBezTo>
                  <a:pt x="3684" y="1279"/>
                  <a:pt x="3684" y="1279"/>
                  <a:pt x="3684" y="1279"/>
                </a:cubicBezTo>
                <a:cubicBezTo>
                  <a:pt x="3684" y="1280"/>
                  <a:pt x="3684" y="1280"/>
                  <a:pt x="3684" y="1280"/>
                </a:cubicBezTo>
                <a:cubicBezTo>
                  <a:pt x="3683" y="1281"/>
                  <a:pt x="3683" y="1281"/>
                  <a:pt x="3683" y="1281"/>
                </a:cubicBezTo>
                <a:lnTo>
                  <a:pt x="3684" y="1281"/>
                </a:lnTo>
                <a:close/>
                <a:moveTo>
                  <a:pt x="3683" y="1265"/>
                </a:moveTo>
                <a:cubicBezTo>
                  <a:pt x="3682" y="1264"/>
                  <a:pt x="3682" y="1264"/>
                  <a:pt x="3682" y="1264"/>
                </a:cubicBezTo>
                <a:cubicBezTo>
                  <a:pt x="3682" y="1263"/>
                  <a:pt x="3682" y="1263"/>
                  <a:pt x="3682" y="1263"/>
                </a:cubicBezTo>
                <a:cubicBezTo>
                  <a:pt x="3681" y="1263"/>
                  <a:pt x="3681" y="1263"/>
                  <a:pt x="3681" y="1263"/>
                </a:cubicBezTo>
                <a:cubicBezTo>
                  <a:pt x="3681" y="1264"/>
                  <a:pt x="3681" y="1264"/>
                  <a:pt x="3681" y="1264"/>
                </a:cubicBezTo>
                <a:cubicBezTo>
                  <a:pt x="3681" y="1265"/>
                  <a:pt x="3681" y="1265"/>
                  <a:pt x="3681" y="1265"/>
                </a:cubicBezTo>
                <a:cubicBezTo>
                  <a:pt x="3682" y="1266"/>
                  <a:pt x="3682" y="1266"/>
                  <a:pt x="3682" y="1266"/>
                </a:cubicBezTo>
                <a:lnTo>
                  <a:pt x="3683" y="1265"/>
                </a:lnTo>
                <a:close/>
                <a:moveTo>
                  <a:pt x="3679" y="1321"/>
                </a:moveTo>
                <a:cubicBezTo>
                  <a:pt x="3680" y="1322"/>
                  <a:pt x="3680" y="1322"/>
                  <a:pt x="3680" y="1322"/>
                </a:cubicBezTo>
                <a:cubicBezTo>
                  <a:pt x="3680" y="1323"/>
                  <a:pt x="3680" y="1323"/>
                  <a:pt x="3680" y="1323"/>
                </a:cubicBezTo>
                <a:cubicBezTo>
                  <a:pt x="3681" y="1323"/>
                  <a:pt x="3681" y="1323"/>
                  <a:pt x="3681" y="1323"/>
                </a:cubicBezTo>
                <a:cubicBezTo>
                  <a:pt x="3681" y="1322"/>
                  <a:pt x="3681" y="1322"/>
                  <a:pt x="3681" y="1322"/>
                </a:cubicBezTo>
                <a:cubicBezTo>
                  <a:pt x="3681" y="1321"/>
                  <a:pt x="3681" y="1321"/>
                  <a:pt x="3681" y="1321"/>
                </a:cubicBezTo>
                <a:cubicBezTo>
                  <a:pt x="3680" y="1320"/>
                  <a:pt x="3680" y="1320"/>
                  <a:pt x="3680" y="1320"/>
                </a:cubicBezTo>
                <a:cubicBezTo>
                  <a:pt x="3679" y="1320"/>
                  <a:pt x="3679" y="1320"/>
                  <a:pt x="3679" y="1320"/>
                </a:cubicBezTo>
                <a:lnTo>
                  <a:pt x="3679" y="1321"/>
                </a:lnTo>
                <a:close/>
                <a:moveTo>
                  <a:pt x="3672" y="1314"/>
                </a:moveTo>
                <a:cubicBezTo>
                  <a:pt x="3671" y="1314"/>
                  <a:pt x="3671" y="1314"/>
                  <a:pt x="3671" y="1314"/>
                </a:cubicBezTo>
                <a:cubicBezTo>
                  <a:pt x="3671" y="1315"/>
                  <a:pt x="3671" y="1315"/>
                  <a:pt x="3671" y="1315"/>
                </a:cubicBezTo>
                <a:cubicBezTo>
                  <a:pt x="3671" y="1316"/>
                  <a:pt x="3671" y="1316"/>
                  <a:pt x="3671" y="1316"/>
                </a:cubicBezTo>
                <a:cubicBezTo>
                  <a:pt x="3673" y="1319"/>
                  <a:pt x="3673" y="1319"/>
                  <a:pt x="3673" y="1319"/>
                </a:cubicBezTo>
                <a:cubicBezTo>
                  <a:pt x="3674" y="1317"/>
                  <a:pt x="3674" y="1317"/>
                  <a:pt x="3674" y="1317"/>
                </a:cubicBezTo>
                <a:cubicBezTo>
                  <a:pt x="3674" y="1316"/>
                  <a:pt x="3674" y="1316"/>
                  <a:pt x="3674" y="1316"/>
                </a:cubicBezTo>
                <a:cubicBezTo>
                  <a:pt x="3673" y="1315"/>
                  <a:pt x="3673" y="1315"/>
                  <a:pt x="3673" y="1315"/>
                </a:cubicBezTo>
                <a:cubicBezTo>
                  <a:pt x="3673" y="1314"/>
                  <a:pt x="3673" y="1314"/>
                  <a:pt x="3673" y="1314"/>
                </a:cubicBezTo>
                <a:lnTo>
                  <a:pt x="3672" y="1314"/>
                </a:lnTo>
                <a:close/>
                <a:moveTo>
                  <a:pt x="3679" y="1269"/>
                </a:moveTo>
                <a:cubicBezTo>
                  <a:pt x="3679" y="1267"/>
                  <a:pt x="3679" y="1267"/>
                  <a:pt x="3679" y="1267"/>
                </a:cubicBezTo>
                <a:cubicBezTo>
                  <a:pt x="3678" y="1266"/>
                  <a:pt x="3678" y="1266"/>
                  <a:pt x="3678" y="1266"/>
                </a:cubicBezTo>
                <a:cubicBezTo>
                  <a:pt x="3677" y="1264"/>
                  <a:pt x="3677" y="1264"/>
                  <a:pt x="3677" y="1264"/>
                </a:cubicBezTo>
                <a:cubicBezTo>
                  <a:pt x="3675" y="1263"/>
                  <a:pt x="3675" y="1263"/>
                  <a:pt x="3675" y="1263"/>
                </a:cubicBezTo>
                <a:cubicBezTo>
                  <a:pt x="3674" y="1262"/>
                  <a:pt x="3674" y="1262"/>
                  <a:pt x="3674" y="1262"/>
                </a:cubicBezTo>
                <a:cubicBezTo>
                  <a:pt x="3674" y="1261"/>
                  <a:pt x="3674" y="1261"/>
                  <a:pt x="3674" y="1261"/>
                </a:cubicBezTo>
                <a:cubicBezTo>
                  <a:pt x="3673" y="1260"/>
                  <a:pt x="3673" y="1260"/>
                  <a:pt x="3673" y="1260"/>
                </a:cubicBezTo>
                <a:cubicBezTo>
                  <a:pt x="3672" y="1260"/>
                  <a:pt x="3672" y="1260"/>
                  <a:pt x="3672" y="1260"/>
                </a:cubicBezTo>
                <a:cubicBezTo>
                  <a:pt x="3672" y="1262"/>
                  <a:pt x="3672" y="1262"/>
                  <a:pt x="3672" y="1262"/>
                </a:cubicBezTo>
                <a:cubicBezTo>
                  <a:pt x="3673" y="1263"/>
                  <a:pt x="3673" y="1263"/>
                  <a:pt x="3673" y="1263"/>
                </a:cubicBezTo>
                <a:cubicBezTo>
                  <a:pt x="3674" y="1263"/>
                  <a:pt x="3674" y="1263"/>
                  <a:pt x="3674" y="1263"/>
                </a:cubicBezTo>
                <a:cubicBezTo>
                  <a:pt x="3674" y="1269"/>
                  <a:pt x="3674" y="1269"/>
                  <a:pt x="3674" y="1269"/>
                </a:cubicBezTo>
                <a:lnTo>
                  <a:pt x="3679" y="1269"/>
                </a:lnTo>
                <a:close/>
                <a:moveTo>
                  <a:pt x="3670" y="1004"/>
                </a:moveTo>
                <a:cubicBezTo>
                  <a:pt x="3671" y="1005"/>
                  <a:pt x="3671" y="1005"/>
                  <a:pt x="3671" y="1005"/>
                </a:cubicBezTo>
                <a:cubicBezTo>
                  <a:pt x="3674" y="1005"/>
                  <a:pt x="3674" y="1005"/>
                  <a:pt x="3674" y="1005"/>
                </a:cubicBezTo>
                <a:cubicBezTo>
                  <a:pt x="3677" y="1008"/>
                  <a:pt x="3677" y="1008"/>
                  <a:pt x="3677" y="1008"/>
                </a:cubicBezTo>
                <a:cubicBezTo>
                  <a:pt x="3678" y="1010"/>
                  <a:pt x="3678" y="1010"/>
                  <a:pt x="3678" y="1010"/>
                </a:cubicBezTo>
                <a:cubicBezTo>
                  <a:pt x="3679" y="1010"/>
                  <a:pt x="3679" y="1010"/>
                  <a:pt x="3679" y="1010"/>
                </a:cubicBezTo>
                <a:cubicBezTo>
                  <a:pt x="3679" y="1009"/>
                  <a:pt x="3679" y="1009"/>
                  <a:pt x="3679" y="1009"/>
                </a:cubicBezTo>
                <a:cubicBezTo>
                  <a:pt x="3679" y="1007"/>
                  <a:pt x="3679" y="1007"/>
                  <a:pt x="3679" y="1007"/>
                </a:cubicBezTo>
                <a:cubicBezTo>
                  <a:pt x="3677" y="1004"/>
                  <a:pt x="3677" y="1004"/>
                  <a:pt x="3677" y="1004"/>
                </a:cubicBezTo>
                <a:cubicBezTo>
                  <a:pt x="3675" y="1003"/>
                  <a:pt x="3675" y="1003"/>
                  <a:pt x="3675" y="1003"/>
                </a:cubicBezTo>
                <a:cubicBezTo>
                  <a:pt x="3674" y="1004"/>
                  <a:pt x="3674" y="1004"/>
                  <a:pt x="3674" y="1004"/>
                </a:cubicBezTo>
                <a:cubicBezTo>
                  <a:pt x="3671" y="1004"/>
                  <a:pt x="3671" y="1004"/>
                  <a:pt x="3671" y="1004"/>
                </a:cubicBezTo>
                <a:lnTo>
                  <a:pt x="3670" y="1004"/>
                </a:lnTo>
                <a:close/>
                <a:moveTo>
                  <a:pt x="394" y="283"/>
                </a:moveTo>
                <a:cubicBezTo>
                  <a:pt x="391" y="287"/>
                  <a:pt x="391" y="287"/>
                  <a:pt x="391" y="287"/>
                </a:cubicBezTo>
                <a:cubicBezTo>
                  <a:pt x="391" y="288"/>
                  <a:pt x="391" y="288"/>
                  <a:pt x="391" y="288"/>
                </a:cubicBezTo>
                <a:cubicBezTo>
                  <a:pt x="393" y="288"/>
                  <a:pt x="393" y="288"/>
                  <a:pt x="393" y="288"/>
                </a:cubicBezTo>
                <a:cubicBezTo>
                  <a:pt x="388" y="290"/>
                  <a:pt x="388" y="290"/>
                  <a:pt x="388" y="290"/>
                </a:cubicBezTo>
                <a:cubicBezTo>
                  <a:pt x="385" y="293"/>
                  <a:pt x="385" y="293"/>
                  <a:pt x="385" y="293"/>
                </a:cubicBezTo>
                <a:cubicBezTo>
                  <a:pt x="388" y="293"/>
                  <a:pt x="388" y="293"/>
                  <a:pt x="388" y="293"/>
                </a:cubicBezTo>
                <a:cubicBezTo>
                  <a:pt x="391" y="291"/>
                  <a:pt x="391" y="291"/>
                  <a:pt x="391" y="291"/>
                </a:cubicBezTo>
                <a:cubicBezTo>
                  <a:pt x="394" y="288"/>
                  <a:pt x="394" y="288"/>
                  <a:pt x="394" y="288"/>
                </a:cubicBezTo>
                <a:cubicBezTo>
                  <a:pt x="395" y="288"/>
                  <a:pt x="395" y="288"/>
                  <a:pt x="395" y="288"/>
                </a:cubicBezTo>
                <a:cubicBezTo>
                  <a:pt x="397" y="288"/>
                  <a:pt x="397" y="288"/>
                  <a:pt x="397" y="288"/>
                </a:cubicBezTo>
                <a:cubicBezTo>
                  <a:pt x="395" y="287"/>
                  <a:pt x="395" y="287"/>
                  <a:pt x="395" y="287"/>
                </a:cubicBezTo>
                <a:cubicBezTo>
                  <a:pt x="398" y="287"/>
                  <a:pt x="398" y="287"/>
                  <a:pt x="398" y="287"/>
                </a:cubicBezTo>
                <a:cubicBezTo>
                  <a:pt x="398" y="286"/>
                  <a:pt x="398" y="286"/>
                  <a:pt x="398" y="286"/>
                </a:cubicBezTo>
                <a:cubicBezTo>
                  <a:pt x="400" y="281"/>
                  <a:pt x="400" y="281"/>
                  <a:pt x="400" y="281"/>
                </a:cubicBezTo>
                <a:cubicBezTo>
                  <a:pt x="401" y="280"/>
                  <a:pt x="401" y="280"/>
                  <a:pt x="401" y="280"/>
                </a:cubicBezTo>
                <a:cubicBezTo>
                  <a:pt x="401" y="283"/>
                  <a:pt x="401" y="283"/>
                  <a:pt x="401" y="283"/>
                </a:cubicBezTo>
                <a:cubicBezTo>
                  <a:pt x="404" y="278"/>
                  <a:pt x="404" y="278"/>
                  <a:pt x="404" y="278"/>
                </a:cubicBezTo>
                <a:cubicBezTo>
                  <a:pt x="398" y="278"/>
                  <a:pt x="398" y="278"/>
                  <a:pt x="398" y="278"/>
                </a:cubicBezTo>
                <a:lnTo>
                  <a:pt x="394" y="283"/>
                </a:lnTo>
                <a:close/>
                <a:moveTo>
                  <a:pt x="3644" y="1314"/>
                </a:moveTo>
                <a:cubicBezTo>
                  <a:pt x="3645" y="1315"/>
                  <a:pt x="3645" y="1315"/>
                  <a:pt x="3645" y="1315"/>
                </a:cubicBezTo>
                <a:cubicBezTo>
                  <a:pt x="3648" y="1319"/>
                  <a:pt x="3648" y="1319"/>
                  <a:pt x="3648" y="1319"/>
                </a:cubicBezTo>
                <a:cubicBezTo>
                  <a:pt x="3651" y="1321"/>
                  <a:pt x="3651" y="1321"/>
                  <a:pt x="3651" y="1321"/>
                </a:cubicBezTo>
                <a:cubicBezTo>
                  <a:pt x="3652" y="1322"/>
                  <a:pt x="3652" y="1322"/>
                  <a:pt x="3652" y="1322"/>
                </a:cubicBezTo>
                <a:cubicBezTo>
                  <a:pt x="3653" y="1323"/>
                  <a:pt x="3653" y="1323"/>
                  <a:pt x="3653" y="1323"/>
                </a:cubicBezTo>
                <a:cubicBezTo>
                  <a:pt x="3655" y="1323"/>
                  <a:pt x="3655" y="1323"/>
                  <a:pt x="3655" y="1323"/>
                </a:cubicBezTo>
                <a:cubicBezTo>
                  <a:pt x="3656" y="1325"/>
                  <a:pt x="3656" y="1325"/>
                  <a:pt x="3656" y="1325"/>
                </a:cubicBezTo>
                <a:cubicBezTo>
                  <a:pt x="3657" y="1325"/>
                  <a:pt x="3657" y="1325"/>
                  <a:pt x="3657" y="1325"/>
                </a:cubicBezTo>
                <a:cubicBezTo>
                  <a:pt x="3658" y="1325"/>
                  <a:pt x="3658" y="1325"/>
                  <a:pt x="3658" y="1325"/>
                </a:cubicBezTo>
                <a:cubicBezTo>
                  <a:pt x="3659" y="1326"/>
                  <a:pt x="3659" y="1326"/>
                  <a:pt x="3659" y="1326"/>
                </a:cubicBezTo>
                <a:cubicBezTo>
                  <a:pt x="3660" y="1326"/>
                  <a:pt x="3660" y="1326"/>
                  <a:pt x="3660" y="1326"/>
                </a:cubicBezTo>
                <a:cubicBezTo>
                  <a:pt x="3660" y="1327"/>
                  <a:pt x="3660" y="1327"/>
                  <a:pt x="3660" y="1327"/>
                </a:cubicBezTo>
                <a:cubicBezTo>
                  <a:pt x="3661" y="1327"/>
                  <a:pt x="3661" y="1327"/>
                  <a:pt x="3661" y="1327"/>
                </a:cubicBezTo>
                <a:cubicBezTo>
                  <a:pt x="3661" y="1328"/>
                  <a:pt x="3661" y="1328"/>
                  <a:pt x="3661" y="1328"/>
                </a:cubicBezTo>
                <a:cubicBezTo>
                  <a:pt x="3662" y="1328"/>
                  <a:pt x="3662" y="1328"/>
                  <a:pt x="3662" y="1328"/>
                </a:cubicBezTo>
                <a:cubicBezTo>
                  <a:pt x="3663" y="1328"/>
                  <a:pt x="3663" y="1328"/>
                  <a:pt x="3663" y="1328"/>
                </a:cubicBezTo>
                <a:cubicBezTo>
                  <a:pt x="3664" y="1329"/>
                  <a:pt x="3664" y="1329"/>
                  <a:pt x="3664" y="1329"/>
                </a:cubicBezTo>
                <a:cubicBezTo>
                  <a:pt x="3666" y="1329"/>
                  <a:pt x="3666" y="1329"/>
                  <a:pt x="3666" y="1329"/>
                </a:cubicBezTo>
                <a:cubicBezTo>
                  <a:pt x="3666" y="1330"/>
                  <a:pt x="3666" y="1330"/>
                  <a:pt x="3666" y="1330"/>
                </a:cubicBezTo>
                <a:cubicBezTo>
                  <a:pt x="3668" y="1330"/>
                  <a:pt x="3668" y="1330"/>
                  <a:pt x="3668" y="1330"/>
                </a:cubicBezTo>
                <a:cubicBezTo>
                  <a:pt x="3668" y="1331"/>
                  <a:pt x="3668" y="1331"/>
                  <a:pt x="3668" y="1331"/>
                </a:cubicBezTo>
                <a:cubicBezTo>
                  <a:pt x="3669" y="1331"/>
                  <a:pt x="3669" y="1331"/>
                  <a:pt x="3669" y="1331"/>
                </a:cubicBezTo>
                <a:cubicBezTo>
                  <a:pt x="3669" y="1330"/>
                  <a:pt x="3669" y="1330"/>
                  <a:pt x="3669" y="1330"/>
                </a:cubicBezTo>
                <a:cubicBezTo>
                  <a:pt x="3670" y="1330"/>
                  <a:pt x="3670" y="1330"/>
                  <a:pt x="3670" y="1330"/>
                </a:cubicBezTo>
                <a:cubicBezTo>
                  <a:pt x="3670" y="1328"/>
                  <a:pt x="3670" y="1328"/>
                  <a:pt x="3670" y="1328"/>
                </a:cubicBezTo>
                <a:cubicBezTo>
                  <a:pt x="3668" y="1327"/>
                  <a:pt x="3668" y="1327"/>
                  <a:pt x="3668" y="1327"/>
                </a:cubicBezTo>
                <a:cubicBezTo>
                  <a:pt x="3667" y="1327"/>
                  <a:pt x="3667" y="1327"/>
                  <a:pt x="3667" y="1327"/>
                </a:cubicBezTo>
                <a:cubicBezTo>
                  <a:pt x="3666" y="1326"/>
                  <a:pt x="3666" y="1326"/>
                  <a:pt x="3666" y="1326"/>
                </a:cubicBezTo>
                <a:cubicBezTo>
                  <a:pt x="3663" y="1323"/>
                  <a:pt x="3663" y="1323"/>
                  <a:pt x="3663" y="1323"/>
                </a:cubicBezTo>
                <a:cubicBezTo>
                  <a:pt x="3661" y="1323"/>
                  <a:pt x="3661" y="1323"/>
                  <a:pt x="3661" y="1323"/>
                </a:cubicBezTo>
                <a:cubicBezTo>
                  <a:pt x="3659" y="1322"/>
                  <a:pt x="3659" y="1322"/>
                  <a:pt x="3659" y="1322"/>
                </a:cubicBezTo>
                <a:cubicBezTo>
                  <a:pt x="3659" y="1321"/>
                  <a:pt x="3659" y="1321"/>
                  <a:pt x="3659" y="1321"/>
                </a:cubicBezTo>
                <a:cubicBezTo>
                  <a:pt x="3658" y="1321"/>
                  <a:pt x="3658" y="1321"/>
                  <a:pt x="3658" y="1321"/>
                </a:cubicBezTo>
                <a:cubicBezTo>
                  <a:pt x="3657" y="1320"/>
                  <a:pt x="3657" y="1320"/>
                  <a:pt x="3657" y="1320"/>
                </a:cubicBezTo>
                <a:cubicBezTo>
                  <a:pt x="3656" y="1319"/>
                  <a:pt x="3656" y="1319"/>
                  <a:pt x="3656" y="1319"/>
                </a:cubicBezTo>
                <a:cubicBezTo>
                  <a:pt x="3655" y="1319"/>
                  <a:pt x="3655" y="1319"/>
                  <a:pt x="3655" y="1319"/>
                </a:cubicBezTo>
                <a:cubicBezTo>
                  <a:pt x="3654" y="1317"/>
                  <a:pt x="3654" y="1317"/>
                  <a:pt x="3654" y="1317"/>
                </a:cubicBezTo>
                <a:cubicBezTo>
                  <a:pt x="3654" y="1315"/>
                  <a:pt x="3654" y="1315"/>
                  <a:pt x="3654" y="1315"/>
                </a:cubicBezTo>
                <a:cubicBezTo>
                  <a:pt x="3653" y="1315"/>
                  <a:pt x="3653" y="1315"/>
                  <a:pt x="3653" y="1315"/>
                </a:cubicBezTo>
                <a:cubicBezTo>
                  <a:pt x="3651" y="1312"/>
                  <a:pt x="3651" y="1312"/>
                  <a:pt x="3651" y="1312"/>
                </a:cubicBezTo>
                <a:cubicBezTo>
                  <a:pt x="3649" y="1312"/>
                  <a:pt x="3649" y="1312"/>
                  <a:pt x="3649" y="1312"/>
                </a:cubicBezTo>
                <a:cubicBezTo>
                  <a:pt x="3648" y="1311"/>
                  <a:pt x="3648" y="1311"/>
                  <a:pt x="3648" y="1311"/>
                </a:cubicBezTo>
                <a:cubicBezTo>
                  <a:pt x="3648" y="1310"/>
                  <a:pt x="3648" y="1310"/>
                  <a:pt x="3648" y="1310"/>
                </a:cubicBezTo>
                <a:cubicBezTo>
                  <a:pt x="3646" y="1310"/>
                  <a:pt x="3646" y="1310"/>
                  <a:pt x="3646" y="1310"/>
                </a:cubicBezTo>
                <a:cubicBezTo>
                  <a:pt x="3644" y="1308"/>
                  <a:pt x="3644" y="1308"/>
                  <a:pt x="3644" y="1308"/>
                </a:cubicBezTo>
                <a:cubicBezTo>
                  <a:pt x="3643" y="1308"/>
                  <a:pt x="3643" y="1308"/>
                  <a:pt x="3643" y="1308"/>
                </a:cubicBezTo>
                <a:cubicBezTo>
                  <a:pt x="3641" y="1307"/>
                  <a:pt x="3641" y="1307"/>
                  <a:pt x="3641" y="1307"/>
                </a:cubicBezTo>
                <a:cubicBezTo>
                  <a:pt x="3641" y="1309"/>
                  <a:pt x="3641" y="1309"/>
                  <a:pt x="3641" y="1309"/>
                </a:cubicBezTo>
                <a:cubicBezTo>
                  <a:pt x="3641" y="1310"/>
                  <a:pt x="3641" y="1310"/>
                  <a:pt x="3641" y="1310"/>
                </a:cubicBezTo>
                <a:cubicBezTo>
                  <a:pt x="3643" y="1312"/>
                  <a:pt x="3643" y="1312"/>
                  <a:pt x="3643" y="1312"/>
                </a:cubicBezTo>
                <a:lnTo>
                  <a:pt x="3644" y="1314"/>
                </a:lnTo>
                <a:close/>
                <a:moveTo>
                  <a:pt x="3670" y="987"/>
                </a:moveTo>
                <a:cubicBezTo>
                  <a:pt x="3671" y="985"/>
                  <a:pt x="3671" y="985"/>
                  <a:pt x="3671" y="985"/>
                </a:cubicBezTo>
                <a:cubicBezTo>
                  <a:pt x="3671" y="984"/>
                  <a:pt x="3671" y="984"/>
                  <a:pt x="3671" y="984"/>
                </a:cubicBezTo>
                <a:cubicBezTo>
                  <a:pt x="3672" y="983"/>
                  <a:pt x="3672" y="983"/>
                  <a:pt x="3672" y="983"/>
                </a:cubicBezTo>
                <a:cubicBezTo>
                  <a:pt x="3672" y="982"/>
                  <a:pt x="3672" y="982"/>
                  <a:pt x="3672" y="982"/>
                </a:cubicBezTo>
                <a:cubicBezTo>
                  <a:pt x="3671" y="983"/>
                  <a:pt x="3671" y="983"/>
                  <a:pt x="3671" y="983"/>
                </a:cubicBezTo>
                <a:cubicBezTo>
                  <a:pt x="3670" y="983"/>
                  <a:pt x="3670" y="983"/>
                  <a:pt x="3670" y="983"/>
                </a:cubicBezTo>
                <a:cubicBezTo>
                  <a:pt x="3669" y="983"/>
                  <a:pt x="3669" y="983"/>
                  <a:pt x="3669" y="983"/>
                </a:cubicBezTo>
                <a:cubicBezTo>
                  <a:pt x="3669" y="984"/>
                  <a:pt x="3669" y="984"/>
                  <a:pt x="3669" y="984"/>
                </a:cubicBezTo>
                <a:cubicBezTo>
                  <a:pt x="3668" y="985"/>
                  <a:pt x="3668" y="985"/>
                  <a:pt x="3668" y="985"/>
                </a:cubicBezTo>
                <a:cubicBezTo>
                  <a:pt x="3668" y="986"/>
                  <a:pt x="3668" y="986"/>
                  <a:pt x="3668" y="986"/>
                </a:cubicBezTo>
                <a:cubicBezTo>
                  <a:pt x="3669" y="986"/>
                  <a:pt x="3669" y="986"/>
                  <a:pt x="3669" y="986"/>
                </a:cubicBezTo>
                <a:lnTo>
                  <a:pt x="3670" y="987"/>
                </a:lnTo>
                <a:close/>
                <a:moveTo>
                  <a:pt x="3670" y="1208"/>
                </a:moveTo>
                <a:cubicBezTo>
                  <a:pt x="3669" y="1209"/>
                  <a:pt x="3669" y="1209"/>
                  <a:pt x="3669" y="1209"/>
                </a:cubicBezTo>
                <a:cubicBezTo>
                  <a:pt x="3670" y="1209"/>
                  <a:pt x="3670" y="1209"/>
                  <a:pt x="3670" y="1209"/>
                </a:cubicBezTo>
                <a:cubicBezTo>
                  <a:pt x="3671" y="1209"/>
                  <a:pt x="3671" y="1209"/>
                  <a:pt x="3671" y="1209"/>
                </a:cubicBezTo>
                <a:cubicBezTo>
                  <a:pt x="3672" y="1209"/>
                  <a:pt x="3672" y="1209"/>
                  <a:pt x="3672" y="1209"/>
                </a:cubicBezTo>
                <a:cubicBezTo>
                  <a:pt x="3671" y="1208"/>
                  <a:pt x="3671" y="1208"/>
                  <a:pt x="3671" y="1208"/>
                </a:cubicBezTo>
                <a:lnTo>
                  <a:pt x="3670" y="1208"/>
                </a:lnTo>
                <a:close/>
                <a:moveTo>
                  <a:pt x="358" y="347"/>
                </a:moveTo>
                <a:cubicBezTo>
                  <a:pt x="360" y="347"/>
                  <a:pt x="360" y="347"/>
                  <a:pt x="360" y="347"/>
                </a:cubicBezTo>
                <a:cubicBezTo>
                  <a:pt x="360" y="350"/>
                  <a:pt x="360" y="350"/>
                  <a:pt x="360" y="350"/>
                </a:cubicBezTo>
                <a:cubicBezTo>
                  <a:pt x="360" y="352"/>
                  <a:pt x="360" y="352"/>
                  <a:pt x="360" y="352"/>
                </a:cubicBezTo>
                <a:cubicBezTo>
                  <a:pt x="361" y="356"/>
                  <a:pt x="361" y="356"/>
                  <a:pt x="361" y="356"/>
                </a:cubicBezTo>
                <a:cubicBezTo>
                  <a:pt x="362" y="356"/>
                  <a:pt x="362" y="356"/>
                  <a:pt x="362" y="356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2" y="354"/>
                  <a:pt x="362" y="354"/>
                  <a:pt x="362" y="354"/>
                </a:cubicBezTo>
                <a:cubicBezTo>
                  <a:pt x="361" y="353"/>
                  <a:pt x="361" y="353"/>
                  <a:pt x="361" y="353"/>
                </a:cubicBezTo>
                <a:cubicBezTo>
                  <a:pt x="361" y="350"/>
                  <a:pt x="361" y="350"/>
                  <a:pt x="361" y="350"/>
                </a:cubicBezTo>
                <a:cubicBezTo>
                  <a:pt x="362" y="347"/>
                  <a:pt x="362" y="347"/>
                  <a:pt x="362" y="347"/>
                </a:cubicBezTo>
                <a:cubicBezTo>
                  <a:pt x="361" y="347"/>
                  <a:pt x="361" y="347"/>
                  <a:pt x="361" y="347"/>
                </a:cubicBezTo>
                <a:cubicBezTo>
                  <a:pt x="362" y="346"/>
                  <a:pt x="362" y="346"/>
                  <a:pt x="362" y="346"/>
                </a:cubicBezTo>
                <a:cubicBezTo>
                  <a:pt x="364" y="344"/>
                  <a:pt x="364" y="344"/>
                  <a:pt x="364" y="34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5" y="343"/>
                  <a:pt x="365" y="343"/>
                  <a:pt x="365" y="343"/>
                </a:cubicBezTo>
                <a:cubicBezTo>
                  <a:pt x="361" y="343"/>
                  <a:pt x="361" y="343"/>
                  <a:pt x="361" y="343"/>
                </a:cubicBezTo>
                <a:cubicBezTo>
                  <a:pt x="360" y="343"/>
                  <a:pt x="360" y="343"/>
                  <a:pt x="360" y="343"/>
                </a:cubicBezTo>
                <a:cubicBezTo>
                  <a:pt x="358" y="344"/>
                  <a:pt x="358" y="344"/>
                  <a:pt x="358" y="344"/>
                </a:cubicBezTo>
                <a:cubicBezTo>
                  <a:pt x="361" y="344"/>
                  <a:pt x="361" y="344"/>
                  <a:pt x="361" y="344"/>
                </a:cubicBezTo>
                <a:cubicBezTo>
                  <a:pt x="360" y="346"/>
                  <a:pt x="360" y="346"/>
                  <a:pt x="360" y="346"/>
                </a:cubicBezTo>
                <a:lnTo>
                  <a:pt x="358" y="347"/>
                </a:lnTo>
                <a:close/>
                <a:moveTo>
                  <a:pt x="394" y="337"/>
                </a:moveTo>
                <a:cubicBezTo>
                  <a:pt x="393" y="333"/>
                  <a:pt x="393" y="333"/>
                  <a:pt x="393" y="333"/>
                </a:cubicBezTo>
                <a:cubicBezTo>
                  <a:pt x="391" y="333"/>
                  <a:pt x="391" y="333"/>
                  <a:pt x="391" y="333"/>
                </a:cubicBezTo>
                <a:cubicBezTo>
                  <a:pt x="391" y="334"/>
                  <a:pt x="391" y="334"/>
                  <a:pt x="391" y="334"/>
                </a:cubicBezTo>
                <a:cubicBezTo>
                  <a:pt x="390" y="337"/>
                  <a:pt x="390" y="337"/>
                  <a:pt x="390" y="33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391" y="341"/>
                  <a:pt x="391" y="341"/>
                  <a:pt x="391" y="341"/>
                </a:cubicBezTo>
                <a:cubicBezTo>
                  <a:pt x="394" y="340"/>
                  <a:pt x="394" y="340"/>
                  <a:pt x="394" y="340"/>
                </a:cubicBezTo>
                <a:cubicBezTo>
                  <a:pt x="393" y="339"/>
                  <a:pt x="393" y="339"/>
                  <a:pt x="393" y="339"/>
                </a:cubicBezTo>
                <a:cubicBezTo>
                  <a:pt x="394" y="339"/>
                  <a:pt x="394" y="339"/>
                  <a:pt x="394" y="339"/>
                </a:cubicBezTo>
                <a:lnTo>
                  <a:pt x="394" y="337"/>
                </a:lnTo>
                <a:close/>
                <a:moveTo>
                  <a:pt x="382" y="286"/>
                </a:moveTo>
                <a:cubicBezTo>
                  <a:pt x="381" y="286"/>
                  <a:pt x="381" y="286"/>
                  <a:pt x="381" y="286"/>
                </a:cubicBezTo>
                <a:cubicBezTo>
                  <a:pt x="382" y="284"/>
                  <a:pt x="382" y="284"/>
                  <a:pt x="382" y="284"/>
                </a:cubicBezTo>
                <a:cubicBezTo>
                  <a:pt x="384" y="286"/>
                  <a:pt x="384" y="286"/>
                  <a:pt x="384" y="286"/>
                </a:cubicBezTo>
                <a:cubicBezTo>
                  <a:pt x="387" y="287"/>
                  <a:pt x="387" y="287"/>
                  <a:pt x="387" y="287"/>
                </a:cubicBezTo>
                <a:cubicBezTo>
                  <a:pt x="390" y="287"/>
                  <a:pt x="390" y="287"/>
                  <a:pt x="390" y="287"/>
                </a:cubicBezTo>
                <a:cubicBezTo>
                  <a:pt x="391" y="284"/>
                  <a:pt x="391" y="284"/>
                  <a:pt x="391" y="284"/>
                </a:cubicBezTo>
                <a:cubicBezTo>
                  <a:pt x="390" y="284"/>
                  <a:pt x="390" y="284"/>
                  <a:pt x="390" y="284"/>
                </a:cubicBezTo>
                <a:cubicBezTo>
                  <a:pt x="388" y="284"/>
                  <a:pt x="388" y="284"/>
                  <a:pt x="388" y="284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5" y="281"/>
                  <a:pt x="385" y="281"/>
                  <a:pt x="385" y="281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90" y="283"/>
                  <a:pt x="390" y="283"/>
                  <a:pt x="390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3" y="281"/>
                  <a:pt x="393" y="281"/>
                  <a:pt x="393" y="281"/>
                </a:cubicBezTo>
                <a:cubicBezTo>
                  <a:pt x="394" y="281"/>
                  <a:pt x="394" y="281"/>
                  <a:pt x="394" y="281"/>
                </a:cubicBezTo>
                <a:cubicBezTo>
                  <a:pt x="394" y="280"/>
                  <a:pt x="394" y="280"/>
                  <a:pt x="394" y="280"/>
                </a:cubicBezTo>
                <a:cubicBezTo>
                  <a:pt x="391" y="280"/>
                  <a:pt x="391" y="280"/>
                  <a:pt x="391" y="280"/>
                </a:cubicBezTo>
                <a:cubicBezTo>
                  <a:pt x="390" y="280"/>
                  <a:pt x="390" y="280"/>
                  <a:pt x="390" y="280"/>
                </a:cubicBezTo>
                <a:cubicBezTo>
                  <a:pt x="387" y="281"/>
                  <a:pt x="387" y="281"/>
                  <a:pt x="387" y="281"/>
                </a:cubicBezTo>
                <a:cubicBezTo>
                  <a:pt x="388" y="280"/>
                  <a:pt x="388" y="280"/>
                  <a:pt x="388" y="280"/>
                </a:cubicBezTo>
                <a:cubicBezTo>
                  <a:pt x="391" y="278"/>
                  <a:pt x="391" y="278"/>
                  <a:pt x="391" y="278"/>
                </a:cubicBezTo>
                <a:cubicBezTo>
                  <a:pt x="387" y="278"/>
                  <a:pt x="387" y="278"/>
                  <a:pt x="387" y="278"/>
                </a:cubicBezTo>
                <a:cubicBezTo>
                  <a:pt x="385" y="278"/>
                  <a:pt x="385" y="278"/>
                  <a:pt x="385" y="278"/>
                </a:cubicBezTo>
                <a:cubicBezTo>
                  <a:pt x="384" y="280"/>
                  <a:pt x="384" y="280"/>
                  <a:pt x="384" y="280"/>
                </a:cubicBezTo>
                <a:cubicBezTo>
                  <a:pt x="384" y="278"/>
                  <a:pt x="384" y="278"/>
                  <a:pt x="384" y="278"/>
                </a:cubicBezTo>
                <a:cubicBezTo>
                  <a:pt x="382" y="278"/>
                  <a:pt x="382" y="278"/>
                  <a:pt x="382" y="278"/>
                </a:cubicBezTo>
                <a:cubicBezTo>
                  <a:pt x="381" y="280"/>
                  <a:pt x="381" y="280"/>
                  <a:pt x="381" y="280"/>
                </a:cubicBezTo>
                <a:cubicBezTo>
                  <a:pt x="381" y="281"/>
                  <a:pt x="381" y="281"/>
                  <a:pt x="381" y="281"/>
                </a:cubicBezTo>
                <a:cubicBezTo>
                  <a:pt x="380" y="281"/>
                  <a:pt x="380" y="281"/>
                  <a:pt x="380" y="281"/>
                </a:cubicBezTo>
                <a:cubicBezTo>
                  <a:pt x="380" y="280"/>
                  <a:pt x="380" y="280"/>
                  <a:pt x="380" y="280"/>
                </a:cubicBezTo>
                <a:cubicBezTo>
                  <a:pt x="378" y="281"/>
                  <a:pt x="378" y="281"/>
                  <a:pt x="378" y="281"/>
                </a:cubicBezTo>
                <a:cubicBezTo>
                  <a:pt x="377" y="283"/>
                  <a:pt x="377" y="283"/>
                  <a:pt x="377" y="283"/>
                </a:cubicBezTo>
                <a:cubicBezTo>
                  <a:pt x="378" y="283"/>
                  <a:pt x="378" y="283"/>
                  <a:pt x="378" y="283"/>
                </a:cubicBezTo>
                <a:cubicBezTo>
                  <a:pt x="378" y="284"/>
                  <a:pt x="378" y="284"/>
                  <a:pt x="378" y="284"/>
                </a:cubicBezTo>
                <a:cubicBezTo>
                  <a:pt x="380" y="286"/>
                  <a:pt x="380" y="286"/>
                  <a:pt x="380" y="286"/>
                </a:cubicBezTo>
                <a:cubicBezTo>
                  <a:pt x="378" y="286"/>
                  <a:pt x="378" y="286"/>
                  <a:pt x="378" y="286"/>
                </a:cubicBezTo>
                <a:cubicBezTo>
                  <a:pt x="378" y="287"/>
                  <a:pt x="378" y="287"/>
                  <a:pt x="378" y="287"/>
                </a:cubicBezTo>
                <a:cubicBezTo>
                  <a:pt x="378" y="288"/>
                  <a:pt x="378" y="288"/>
                  <a:pt x="378" y="288"/>
                </a:cubicBezTo>
                <a:cubicBezTo>
                  <a:pt x="380" y="288"/>
                  <a:pt x="380" y="288"/>
                  <a:pt x="380" y="288"/>
                </a:cubicBezTo>
                <a:cubicBezTo>
                  <a:pt x="381" y="287"/>
                  <a:pt x="381" y="287"/>
                  <a:pt x="381" y="287"/>
                </a:cubicBezTo>
                <a:lnTo>
                  <a:pt x="382" y="286"/>
                </a:lnTo>
                <a:close/>
                <a:moveTo>
                  <a:pt x="374" y="304"/>
                </a:moveTo>
                <a:cubicBezTo>
                  <a:pt x="377" y="301"/>
                  <a:pt x="377" y="301"/>
                  <a:pt x="377" y="301"/>
                </a:cubicBezTo>
                <a:cubicBezTo>
                  <a:pt x="380" y="297"/>
                  <a:pt x="380" y="297"/>
                  <a:pt x="380" y="297"/>
                </a:cubicBezTo>
                <a:cubicBezTo>
                  <a:pt x="382" y="294"/>
                  <a:pt x="382" y="294"/>
                  <a:pt x="382" y="294"/>
                </a:cubicBezTo>
                <a:cubicBezTo>
                  <a:pt x="385" y="288"/>
                  <a:pt x="385" y="288"/>
                  <a:pt x="385" y="288"/>
                </a:cubicBezTo>
                <a:cubicBezTo>
                  <a:pt x="384" y="287"/>
                  <a:pt x="384" y="287"/>
                  <a:pt x="384" y="287"/>
                </a:cubicBezTo>
                <a:cubicBezTo>
                  <a:pt x="382" y="287"/>
                  <a:pt x="382" y="287"/>
                  <a:pt x="382" y="287"/>
                </a:cubicBezTo>
                <a:cubicBezTo>
                  <a:pt x="381" y="288"/>
                  <a:pt x="381" y="288"/>
                  <a:pt x="381" y="288"/>
                </a:cubicBezTo>
                <a:cubicBezTo>
                  <a:pt x="380" y="288"/>
                  <a:pt x="380" y="288"/>
                  <a:pt x="380" y="288"/>
                </a:cubicBezTo>
                <a:cubicBezTo>
                  <a:pt x="378" y="290"/>
                  <a:pt x="378" y="290"/>
                  <a:pt x="378" y="290"/>
                </a:cubicBezTo>
                <a:cubicBezTo>
                  <a:pt x="380" y="290"/>
                  <a:pt x="380" y="290"/>
                  <a:pt x="380" y="290"/>
                </a:cubicBezTo>
                <a:cubicBezTo>
                  <a:pt x="378" y="291"/>
                  <a:pt x="378" y="291"/>
                  <a:pt x="378" y="291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377" y="294"/>
                  <a:pt x="377" y="294"/>
                  <a:pt x="377" y="294"/>
                </a:cubicBezTo>
                <a:cubicBezTo>
                  <a:pt x="375" y="296"/>
                  <a:pt x="375" y="296"/>
                  <a:pt x="375" y="296"/>
                </a:cubicBezTo>
                <a:cubicBezTo>
                  <a:pt x="377" y="296"/>
                  <a:pt x="377" y="296"/>
                  <a:pt x="377" y="296"/>
                </a:cubicBezTo>
                <a:cubicBezTo>
                  <a:pt x="375" y="297"/>
                  <a:pt x="375" y="297"/>
                  <a:pt x="375" y="297"/>
                </a:cubicBezTo>
                <a:cubicBezTo>
                  <a:pt x="377" y="297"/>
                  <a:pt x="377" y="297"/>
                  <a:pt x="377" y="297"/>
                </a:cubicBezTo>
                <a:cubicBezTo>
                  <a:pt x="378" y="297"/>
                  <a:pt x="378" y="297"/>
                  <a:pt x="378" y="297"/>
                </a:cubicBezTo>
                <a:cubicBezTo>
                  <a:pt x="375" y="300"/>
                  <a:pt x="375" y="300"/>
                  <a:pt x="375" y="300"/>
                </a:cubicBezTo>
                <a:lnTo>
                  <a:pt x="374" y="304"/>
                </a:lnTo>
                <a:close/>
                <a:moveTo>
                  <a:pt x="388" y="298"/>
                </a:moveTo>
                <a:cubicBezTo>
                  <a:pt x="388" y="300"/>
                  <a:pt x="388" y="300"/>
                  <a:pt x="388" y="300"/>
                </a:cubicBezTo>
                <a:cubicBezTo>
                  <a:pt x="391" y="300"/>
                  <a:pt x="391" y="300"/>
                  <a:pt x="391" y="300"/>
                </a:cubicBezTo>
                <a:cubicBezTo>
                  <a:pt x="394" y="298"/>
                  <a:pt x="394" y="298"/>
                  <a:pt x="394" y="298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5" y="296"/>
                  <a:pt x="395" y="296"/>
                  <a:pt x="395" y="296"/>
                </a:cubicBezTo>
                <a:cubicBezTo>
                  <a:pt x="397" y="297"/>
                  <a:pt x="397" y="297"/>
                  <a:pt x="397" y="297"/>
                </a:cubicBezTo>
                <a:cubicBezTo>
                  <a:pt x="398" y="297"/>
                  <a:pt x="398" y="297"/>
                  <a:pt x="398" y="297"/>
                </a:cubicBezTo>
                <a:cubicBezTo>
                  <a:pt x="398" y="294"/>
                  <a:pt x="398" y="294"/>
                  <a:pt x="398" y="294"/>
                </a:cubicBezTo>
                <a:cubicBezTo>
                  <a:pt x="398" y="293"/>
                  <a:pt x="398" y="293"/>
                  <a:pt x="398" y="293"/>
                </a:cubicBezTo>
                <a:cubicBezTo>
                  <a:pt x="394" y="293"/>
                  <a:pt x="394" y="293"/>
                  <a:pt x="394" y="293"/>
                </a:cubicBezTo>
                <a:cubicBezTo>
                  <a:pt x="391" y="293"/>
                  <a:pt x="391" y="293"/>
                  <a:pt x="391" y="293"/>
                </a:cubicBezTo>
                <a:cubicBezTo>
                  <a:pt x="391" y="294"/>
                  <a:pt x="391" y="294"/>
                  <a:pt x="391" y="294"/>
                </a:cubicBezTo>
                <a:cubicBezTo>
                  <a:pt x="390" y="296"/>
                  <a:pt x="390" y="296"/>
                  <a:pt x="390" y="296"/>
                </a:cubicBezTo>
                <a:cubicBezTo>
                  <a:pt x="391" y="296"/>
                  <a:pt x="391" y="296"/>
                  <a:pt x="391" y="296"/>
                </a:cubicBezTo>
                <a:cubicBezTo>
                  <a:pt x="390" y="297"/>
                  <a:pt x="390" y="297"/>
                  <a:pt x="390" y="297"/>
                </a:cubicBezTo>
                <a:lnTo>
                  <a:pt x="388" y="298"/>
                </a:lnTo>
                <a:close/>
                <a:moveTo>
                  <a:pt x="3627" y="1203"/>
                </a:moveTo>
                <a:cubicBezTo>
                  <a:pt x="3628" y="1206"/>
                  <a:pt x="3628" y="1206"/>
                  <a:pt x="3628" y="1206"/>
                </a:cubicBezTo>
                <a:cubicBezTo>
                  <a:pt x="3630" y="1206"/>
                  <a:pt x="3630" y="1206"/>
                  <a:pt x="3630" y="1206"/>
                </a:cubicBezTo>
                <a:cubicBezTo>
                  <a:pt x="3631" y="1208"/>
                  <a:pt x="3631" y="1208"/>
                  <a:pt x="3631" y="1208"/>
                </a:cubicBezTo>
                <a:cubicBezTo>
                  <a:pt x="3635" y="1209"/>
                  <a:pt x="3635" y="1209"/>
                  <a:pt x="3635" y="1209"/>
                </a:cubicBezTo>
                <a:cubicBezTo>
                  <a:pt x="3636" y="1209"/>
                  <a:pt x="3636" y="1209"/>
                  <a:pt x="3636" y="1209"/>
                </a:cubicBezTo>
                <a:cubicBezTo>
                  <a:pt x="3635" y="1208"/>
                  <a:pt x="3635" y="1208"/>
                  <a:pt x="3635" y="1208"/>
                </a:cubicBezTo>
                <a:cubicBezTo>
                  <a:pt x="3634" y="1207"/>
                  <a:pt x="3634" y="1207"/>
                  <a:pt x="3634" y="1207"/>
                </a:cubicBezTo>
                <a:cubicBezTo>
                  <a:pt x="3633" y="1206"/>
                  <a:pt x="3633" y="1206"/>
                  <a:pt x="3633" y="1206"/>
                </a:cubicBezTo>
                <a:cubicBezTo>
                  <a:pt x="3628" y="1203"/>
                  <a:pt x="3628" y="1203"/>
                  <a:pt x="3628" y="1203"/>
                </a:cubicBezTo>
                <a:lnTo>
                  <a:pt x="3627" y="1203"/>
                </a:lnTo>
                <a:close/>
                <a:moveTo>
                  <a:pt x="3693" y="1293"/>
                </a:moveTo>
                <a:cubicBezTo>
                  <a:pt x="3692" y="1291"/>
                  <a:pt x="3692" y="1291"/>
                  <a:pt x="3692" y="1291"/>
                </a:cubicBezTo>
                <a:cubicBezTo>
                  <a:pt x="3692" y="1290"/>
                  <a:pt x="3692" y="1290"/>
                  <a:pt x="3692" y="1290"/>
                </a:cubicBezTo>
                <a:cubicBezTo>
                  <a:pt x="3691" y="1290"/>
                  <a:pt x="3691" y="1290"/>
                  <a:pt x="3691" y="1290"/>
                </a:cubicBezTo>
                <a:cubicBezTo>
                  <a:pt x="3691" y="1292"/>
                  <a:pt x="3691" y="1292"/>
                  <a:pt x="3691" y="1292"/>
                </a:cubicBezTo>
                <a:cubicBezTo>
                  <a:pt x="3692" y="1293"/>
                  <a:pt x="3692" y="1293"/>
                  <a:pt x="3692" y="1293"/>
                </a:cubicBezTo>
                <a:lnTo>
                  <a:pt x="3693" y="1293"/>
                </a:lnTo>
                <a:close/>
                <a:moveTo>
                  <a:pt x="1274" y="1150"/>
                </a:moveTo>
                <a:cubicBezTo>
                  <a:pt x="1274" y="1147"/>
                  <a:pt x="1274" y="1147"/>
                  <a:pt x="1274" y="1147"/>
                </a:cubicBezTo>
                <a:cubicBezTo>
                  <a:pt x="1273" y="1141"/>
                  <a:pt x="1273" y="1141"/>
                  <a:pt x="1273" y="1141"/>
                </a:cubicBezTo>
                <a:cubicBezTo>
                  <a:pt x="1270" y="1137"/>
                  <a:pt x="1270" y="1137"/>
                  <a:pt x="1270" y="1137"/>
                </a:cubicBezTo>
                <a:cubicBezTo>
                  <a:pt x="1268" y="1136"/>
                  <a:pt x="1268" y="1136"/>
                  <a:pt x="1268" y="1136"/>
                </a:cubicBezTo>
                <a:cubicBezTo>
                  <a:pt x="1264" y="1134"/>
                  <a:pt x="1264" y="1134"/>
                  <a:pt x="1264" y="1134"/>
                </a:cubicBezTo>
                <a:cubicBezTo>
                  <a:pt x="1261" y="1134"/>
                  <a:pt x="1261" y="1134"/>
                  <a:pt x="1261" y="1134"/>
                </a:cubicBezTo>
                <a:cubicBezTo>
                  <a:pt x="1257" y="1134"/>
                  <a:pt x="1257" y="1134"/>
                  <a:pt x="1257" y="1134"/>
                </a:cubicBezTo>
                <a:cubicBezTo>
                  <a:pt x="1254" y="1134"/>
                  <a:pt x="1254" y="1134"/>
                  <a:pt x="1254" y="1134"/>
                </a:cubicBezTo>
                <a:cubicBezTo>
                  <a:pt x="1253" y="1133"/>
                  <a:pt x="1253" y="1133"/>
                  <a:pt x="1253" y="1133"/>
                </a:cubicBezTo>
                <a:cubicBezTo>
                  <a:pt x="1250" y="1131"/>
                  <a:pt x="1250" y="1131"/>
                  <a:pt x="1250" y="1131"/>
                </a:cubicBezTo>
                <a:cubicBezTo>
                  <a:pt x="1247" y="1130"/>
                  <a:pt x="1247" y="1130"/>
                  <a:pt x="1247" y="1130"/>
                </a:cubicBezTo>
                <a:cubicBezTo>
                  <a:pt x="1244" y="1128"/>
                  <a:pt x="1244" y="1128"/>
                  <a:pt x="1244" y="1128"/>
                </a:cubicBezTo>
                <a:cubicBezTo>
                  <a:pt x="1241" y="1126"/>
                  <a:pt x="1241" y="1126"/>
                  <a:pt x="1241" y="1126"/>
                </a:cubicBezTo>
                <a:cubicBezTo>
                  <a:pt x="1237" y="1121"/>
                  <a:pt x="1237" y="1121"/>
                  <a:pt x="1237" y="1121"/>
                </a:cubicBezTo>
                <a:cubicBezTo>
                  <a:pt x="1234" y="1117"/>
                  <a:pt x="1234" y="1117"/>
                  <a:pt x="1234" y="1117"/>
                </a:cubicBezTo>
                <a:cubicBezTo>
                  <a:pt x="1231" y="1116"/>
                  <a:pt x="1231" y="1116"/>
                  <a:pt x="1231" y="1116"/>
                </a:cubicBezTo>
                <a:cubicBezTo>
                  <a:pt x="1228" y="1114"/>
                  <a:pt x="1228" y="1114"/>
                  <a:pt x="1228" y="1114"/>
                </a:cubicBezTo>
                <a:cubicBezTo>
                  <a:pt x="1221" y="1107"/>
                  <a:pt x="1221" y="1107"/>
                  <a:pt x="1221" y="1107"/>
                </a:cubicBezTo>
                <a:cubicBezTo>
                  <a:pt x="1217" y="1106"/>
                  <a:pt x="1217" y="1106"/>
                  <a:pt x="1217" y="1106"/>
                </a:cubicBezTo>
                <a:cubicBezTo>
                  <a:pt x="1211" y="1103"/>
                  <a:pt x="1211" y="1103"/>
                  <a:pt x="1211" y="1103"/>
                </a:cubicBezTo>
                <a:cubicBezTo>
                  <a:pt x="1207" y="1103"/>
                  <a:pt x="1207" y="1103"/>
                  <a:pt x="1207" y="1103"/>
                </a:cubicBezTo>
                <a:cubicBezTo>
                  <a:pt x="1202" y="1104"/>
                  <a:pt x="1202" y="1104"/>
                  <a:pt x="1202" y="1104"/>
                </a:cubicBezTo>
                <a:cubicBezTo>
                  <a:pt x="1200" y="1104"/>
                  <a:pt x="1200" y="1104"/>
                  <a:pt x="1200" y="1104"/>
                </a:cubicBezTo>
                <a:cubicBezTo>
                  <a:pt x="1198" y="1106"/>
                  <a:pt x="1198" y="1106"/>
                  <a:pt x="1198" y="1106"/>
                </a:cubicBezTo>
                <a:cubicBezTo>
                  <a:pt x="1197" y="1106"/>
                  <a:pt x="1197" y="1106"/>
                  <a:pt x="1197" y="1106"/>
                </a:cubicBezTo>
                <a:cubicBezTo>
                  <a:pt x="1194" y="1104"/>
                  <a:pt x="1194" y="1104"/>
                  <a:pt x="1194" y="1104"/>
                </a:cubicBezTo>
                <a:cubicBezTo>
                  <a:pt x="1191" y="1103"/>
                  <a:pt x="1191" y="1103"/>
                  <a:pt x="1191" y="1103"/>
                </a:cubicBezTo>
                <a:cubicBezTo>
                  <a:pt x="1190" y="1103"/>
                  <a:pt x="1190" y="1103"/>
                  <a:pt x="1190" y="1103"/>
                </a:cubicBezTo>
                <a:cubicBezTo>
                  <a:pt x="1187" y="1103"/>
                  <a:pt x="1187" y="1103"/>
                  <a:pt x="1187" y="1103"/>
                </a:cubicBezTo>
                <a:cubicBezTo>
                  <a:pt x="1184" y="1101"/>
                  <a:pt x="1184" y="1101"/>
                  <a:pt x="1184" y="1101"/>
                </a:cubicBezTo>
                <a:cubicBezTo>
                  <a:pt x="1181" y="1100"/>
                  <a:pt x="1181" y="1100"/>
                  <a:pt x="1181" y="1100"/>
                </a:cubicBezTo>
                <a:cubicBezTo>
                  <a:pt x="1175" y="1097"/>
                  <a:pt x="1175" y="1097"/>
                  <a:pt x="1175" y="1097"/>
                </a:cubicBezTo>
                <a:cubicBezTo>
                  <a:pt x="1174" y="1097"/>
                  <a:pt x="1174" y="1097"/>
                  <a:pt x="1174" y="1097"/>
                </a:cubicBezTo>
                <a:cubicBezTo>
                  <a:pt x="1172" y="1098"/>
                  <a:pt x="1172" y="1098"/>
                  <a:pt x="1172" y="1098"/>
                </a:cubicBezTo>
                <a:cubicBezTo>
                  <a:pt x="1169" y="1098"/>
                  <a:pt x="1169" y="1098"/>
                  <a:pt x="1169" y="1098"/>
                </a:cubicBezTo>
                <a:cubicBezTo>
                  <a:pt x="1168" y="1100"/>
                  <a:pt x="1168" y="1100"/>
                  <a:pt x="1168" y="1100"/>
                </a:cubicBezTo>
                <a:cubicBezTo>
                  <a:pt x="1167" y="1101"/>
                  <a:pt x="1167" y="1101"/>
                  <a:pt x="1167" y="1101"/>
                </a:cubicBezTo>
                <a:cubicBezTo>
                  <a:pt x="1167" y="1100"/>
                  <a:pt x="1167" y="1100"/>
                  <a:pt x="1167" y="1100"/>
                </a:cubicBezTo>
                <a:cubicBezTo>
                  <a:pt x="1165" y="1101"/>
                  <a:pt x="1165" y="1101"/>
                  <a:pt x="1165" y="1101"/>
                </a:cubicBezTo>
                <a:cubicBezTo>
                  <a:pt x="1164" y="1104"/>
                  <a:pt x="1164" y="1104"/>
                  <a:pt x="1164" y="1104"/>
                </a:cubicBezTo>
                <a:cubicBezTo>
                  <a:pt x="1164" y="1103"/>
                  <a:pt x="1164" y="1103"/>
                  <a:pt x="1164" y="1103"/>
                </a:cubicBezTo>
                <a:cubicBezTo>
                  <a:pt x="1162" y="1103"/>
                  <a:pt x="1162" y="1103"/>
                  <a:pt x="1162" y="1103"/>
                </a:cubicBezTo>
                <a:cubicBezTo>
                  <a:pt x="1164" y="1101"/>
                  <a:pt x="1164" y="1101"/>
                  <a:pt x="1164" y="1101"/>
                </a:cubicBezTo>
                <a:cubicBezTo>
                  <a:pt x="1165" y="1100"/>
                  <a:pt x="1165" y="1100"/>
                  <a:pt x="1165" y="1100"/>
                </a:cubicBezTo>
                <a:cubicBezTo>
                  <a:pt x="1165" y="1098"/>
                  <a:pt x="1165" y="1098"/>
                  <a:pt x="1165" y="1098"/>
                </a:cubicBezTo>
                <a:cubicBezTo>
                  <a:pt x="1164" y="1098"/>
                  <a:pt x="1164" y="1098"/>
                  <a:pt x="1164" y="1098"/>
                </a:cubicBezTo>
                <a:cubicBezTo>
                  <a:pt x="1161" y="1100"/>
                  <a:pt x="1161" y="1100"/>
                  <a:pt x="1161" y="1100"/>
                </a:cubicBezTo>
                <a:cubicBezTo>
                  <a:pt x="1161" y="1103"/>
                  <a:pt x="1161" y="1103"/>
                  <a:pt x="1161" y="1103"/>
                </a:cubicBezTo>
                <a:cubicBezTo>
                  <a:pt x="1159" y="1106"/>
                  <a:pt x="1159" y="1106"/>
                  <a:pt x="1159" y="1106"/>
                </a:cubicBezTo>
                <a:cubicBezTo>
                  <a:pt x="1158" y="1107"/>
                  <a:pt x="1158" y="1107"/>
                  <a:pt x="1158" y="1107"/>
                </a:cubicBezTo>
                <a:cubicBezTo>
                  <a:pt x="1157" y="1110"/>
                  <a:pt x="1157" y="1110"/>
                  <a:pt x="1157" y="1110"/>
                </a:cubicBezTo>
                <a:cubicBezTo>
                  <a:pt x="1157" y="1108"/>
                  <a:pt x="1157" y="1108"/>
                  <a:pt x="1157" y="1108"/>
                </a:cubicBezTo>
                <a:cubicBezTo>
                  <a:pt x="1158" y="1106"/>
                  <a:pt x="1158" y="1106"/>
                  <a:pt x="1158" y="1106"/>
                </a:cubicBezTo>
                <a:cubicBezTo>
                  <a:pt x="1158" y="1103"/>
                  <a:pt x="1158" y="1103"/>
                  <a:pt x="1158" y="1103"/>
                </a:cubicBezTo>
                <a:cubicBezTo>
                  <a:pt x="1158" y="1100"/>
                  <a:pt x="1158" y="1100"/>
                  <a:pt x="1158" y="1100"/>
                </a:cubicBezTo>
                <a:cubicBezTo>
                  <a:pt x="1161" y="1097"/>
                  <a:pt x="1161" y="1097"/>
                  <a:pt x="1161" y="1097"/>
                </a:cubicBezTo>
                <a:cubicBezTo>
                  <a:pt x="1161" y="1096"/>
                  <a:pt x="1161" y="1096"/>
                  <a:pt x="1161" y="1096"/>
                </a:cubicBezTo>
                <a:cubicBezTo>
                  <a:pt x="1159" y="1094"/>
                  <a:pt x="1159" y="1094"/>
                  <a:pt x="1159" y="1094"/>
                </a:cubicBezTo>
                <a:cubicBezTo>
                  <a:pt x="1158" y="1094"/>
                  <a:pt x="1158" y="1094"/>
                  <a:pt x="1158" y="1094"/>
                </a:cubicBezTo>
                <a:cubicBezTo>
                  <a:pt x="1159" y="1091"/>
                  <a:pt x="1159" y="1091"/>
                  <a:pt x="1159" y="1091"/>
                </a:cubicBezTo>
                <a:cubicBezTo>
                  <a:pt x="1159" y="1090"/>
                  <a:pt x="1159" y="1090"/>
                  <a:pt x="1159" y="1090"/>
                </a:cubicBezTo>
                <a:cubicBezTo>
                  <a:pt x="1158" y="1090"/>
                  <a:pt x="1158" y="1090"/>
                  <a:pt x="1158" y="1090"/>
                </a:cubicBezTo>
                <a:cubicBezTo>
                  <a:pt x="1158" y="1088"/>
                  <a:pt x="1158" y="1088"/>
                  <a:pt x="1158" y="1088"/>
                </a:cubicBezTo>
                <a:cubicBezTo>
                  <a:pt x="1157" y="1090"/>
                  <a:pt x="1157" y="1090"/>
                  <a:pt x="1157" y="1090"/>
                </a:cubicBezTo>
                <a:cubicBezTo>
                  <a:pt x="1155" y="1090"/>
                  <a:pt x="1155" y="1090"/>
                  <a:pt x="1155" y="1090"/>
                </a:cubicBezTo>
                <a:cubicBezTo>
                  <a:pt x="1157" y="1088"/>
                  <a:pt x="1157" y="1088"/>
                  <a:pt x="1157" y="1088"/>
                </a:cubicBezTo>
                <a:cubicBezTo>
                  <a:pt x="1155" y="1088"/>
                  <a:pt x="1155" y="1088"/>
                  <a:pt x="1155" y="1088"/>
                </a:cubicBezTo>
                <a:cubicBezTo>
                  <a:pt x="1155" y="1087"/>
                  <a:pt x="1155" y="1087"/>
                  <a:pt x="1155" y="1087"/>
                </a:cubicBezTo>
                <a:cubicBezTo>
                  <a:pt x="1154" y="1087"/>
                  <a:pt x="1154" y="1087"/>
                  <a:pt x="1154" y="1087"/>
                </a:cubicBezTo>
                <a:cubicBezTo>
                  <a:pt x="1152" y="1085"/>
                  <a:pt x="1152" y="1085"/>
                  <a:pt x="1152" y="1085"/>
                </a:cubicBezTo>
                <a:cubicBezTo>
                  <a:pt x="1151" y="1085"/>
                  <a:pt x="1151" y="1085"/>
                  <a:pt x="1151" y="1085"/>
                </a:cubicBezTo>
                <a:cubicBezTo>
                  <a:pt x="1151" y="1087"/>
                  <a:pt x="1151" y="1087"/>
                  <a:pt x="1151" y="1087"/>
                </a:cubicBezTo>
                <a:cubicBezTo>
                  <a:pt x="1149" y="1088"/>
                  <a:pt x="1149" y="1088"/>
                  <a:pt x="1149" y="1088"/>
                </a:cubicBezTo>
                <a:cubicBezTo>
                  <a:pt x="1149" y="1085"/>
                  <a:pt x="1149" y="1085"/>
                  <a:pt x="1149" y="1085"/>
                </a:cubicBezTo>
                <a:cubicBezTo>
                  <a:pt x="1149" y="1084"/>
                  <a:pt x="1149" y="1084"/>
                  <a:pt x="1149" y="1084"/>
                </a:cubicBezTo>
                <a:cubicBezTo>
                  <a:pt x="1148" y="1085"/>
                  <a:pt x="1148" y="1085"/>
                  <a:pt x="1148" y="1085"/>
                </a:cubicBezTo>
                <a:cubicBezTo>
                  <a:pt x="1148" y="1084"/>
                  <a:pt x="1148" y="1084"/>
                  <a:pt x="1148" y="1084"/>
                </a:cubicBezTo>
                <a:cubicBezTo>
                  <a:pt x="1148" y="1083"/>
                  <a:pt x="1148" y="1083"/>
                  <a:pt x="1148" y="1083"/>
                </a:cubicBezTo>
                <a:cubicBezTo>
                  <a:pt x="1147" y="1084"/>
                  <a:pt x="1147" y="1084"/>
                  <a:pt x="1147" y="1084"/>
                </a:cubicBezTo>
                <a:cubicBezTo>
                  <a:pt x="1147" y="1083"/>
                  <a:pt x="1147" y="1083"/>
                  <a:pt x="1147" y="1083"/>
                </a:cubicBezTo>
                <a:cubicBezTo>
                  <a:pt x="1145" y="1084"/>
                  <a:pt x="1145" y="1084"/>
                  <a:pt x="1145" y="1084"/>
                </a:cubicBezTo>
                <a:cubicBezTo>
                  <a:pt x="1145" y="1081"/>
                  <a:pt x="1145" y="1081"/>
                  <a:pt x="1145" y="1081"/>
                </a:cubicBezTo>
                <a:cubicBezTo>
                  <a:pt x="1144" y="1083"/>
                  <a:pt x="1144" y="1083"/>
                  <a:pt x="1144" y="1083"/>
                </a:cubicBezTo>
                <a:cubicBezTo>
                  <a:pt x="1142" y="1081"/>
                  <a:pt x="1142" y="1081"/>
                  <a:pt x="1142" y="1081"/>
                </a:cubicBezTo>
                <a:cubicBezTo>
                  <a:pt x="1141" y="1080"/>
                  <a:pt x="1141" y="1080"/>
                  <a:pt x="1141" y="1080"/>
                </a:cubicBezTo>
                <a:cubicBezTo>
                  <a:pt x="1139" y="1081"/>
                  <a:pt x="1139" y="1081"/>
                  <a:pt x="1139" y="1081"/>
                </a:cubicBezTo>
                <a:cubicBezTo>
                  <a:pt x="1139" y="1080"/>
                  <a:pt x="1139" y="1080"/>
                  <a:pt x="1139" y="1080"/>
                </a:cubicBezTo>
                <a:cubicBezTo>
                  <a:pt x="1139" y="1078"/>
                  <a:pt x="1139" y="1078"/>
                  <a:pt x="1139" y="1078"/>
                </a:cubicBezTo>
                <a:cubicBezTo>
                  <a:pt x="1138" y="1080"/>
                  <a:pt x="1138" y="1080"/>
                  <a:pt x="1138" y="1080"/>
                </a:cubicBezTo>
                <a:cubicBezTo>
                  <a:pt x="1136" y="1080"/>
                  <a:pt x="1136" y="1080"/>
                  <a:pt x="1136" y="1080"/>
                </a:cubicBezTo>
                <a:cubicBezTo>
                  <a:pt x="1136" y="1078"/>
                  <a:pt x="1136" y="1078"/>
                  <a:pt x="1136" y="1078"/>
                </a:cubicBezTo>
                <a:cubicBezTo>
                  <a:pt x="1135" y="1078"/>
                  <a:pt x="1135" y="1078"/>
                  <a:pt x="1135" y="1078"/>
                </a:cubicBezTo>
                <a:cubicBezTo>
                  <a:pt x="1134" y="1078"/>
                  <a:pt x="1134" y="1078"/>
                  <a:pt x="1134" y="1078"/>
                </a:cubicBezTo>
                <a:cubicBezTo>
                  <a:pt x="1134" y="1077"/>
                  <a:pt x="1134" y="1077"/>
                  <a:pt x="1134" y="1077"/>
                </a:cubicBezTo>
                <a:cubicBezTo>
                  <a:pt x="1132" y="1077"/>
                  <a:pt x="1132" y="1077"/>
                  <a:pt x="1132" y="1077"/>
                </a:cubicBezTo>
                <a:cubicBezTo>
                  <a:pt x="1132" y="1075"/>
                  <a:pt x="1132" y="1075"/>
                  <a:pt x="1132" y="1075"/>
                </a:cubicBezTo>
                <a:cubicBezTo>
                  <a:pt x="1131" y="1074"/>
                  <a:pt x="1131" y="1074"/>
                  <a:pt x="1131" y="1074"/>
                </a:cubicBezTo>
                <a:cubicBezTo>
                  <a:pt x="1129" y="1077"/>
                  <a:pt x="1129" y="1077"/>
                  <a:pt x="1129" y="1077"/>
                </a:cubicBezTo>
                <a:cubicBezTo>
                  <a:pt x="1129" y="1075"/>
                  <a:pt x="1129" y="1075"/>
                  <a:pt x="1129" y="1075"/>
                </a:cubicBezTo>
                <a:cubicBezTo>
                  <a:pt x="1128" y="1075"/>
                  <a:pt x="1128" y="1075"/>
                  <a:pt x="1128" y="1075"/>
                </a:cubicBezTo>
                <a:cubicBezTo>
                  <a:pt x="1128" y="1074"/>
                  <a:pt x="1128" y="1074"/>
                  <a:pt x="1128" y="1074"/>
                </a:cubicBezTo>
                <a:cubicBezTo>
                  <a:pt x="1126" y="1075"/>
                  <a:pt x="1126" y="1075"/>
                  <a:pt x="1126" y="1075"/>
                </a:cubicBezTo>
                <a:cubicBezTo>
                  <a:pt x="1126" y="1074"/>
                  <a:pt x="1126" y="1074"/>
                  <a:pt x="1126" y="1074"/>
                </a:cubicBezTo>
                <a:cubicBezTo>
                  <a:pt x="1124" y="1073"/>
                  <a:pt x="1124" y="1073"/>
                  <a:pt x="1124" y="1073"/>
                </a:cubicBezTo>
                <a:cubicBezTo>
                  <a:pt x="1124" y="1074"/>
                  <a:pt x="1124" y="1074"/>
                  <a:pt x="1124" y="1074"/>
                </a:cubicBezTo>
                <a:cubicBezTo>
                  <a:pt x="1124" y="1075"/>
                  <a:pt x="1124" y="1075"/>
                  <a:pt x="1124" y="1075"/>
                </a:cubicBezTo>
                <a:cubicBezTo>
                  <a:pt x="1122" y="1074"/>
                  <a:pt x="1122" y="1074"/>
                  <a:pt x="1122" y="1074"/>
                </a:cubicBezTo>
                <a:cubicBezTo>
                  <a:pt x="1121" y="1075"/>
                  <a:pt x="1121" y="1075"/>
                  <a:pt x="1121" y="1075"/>
                </a:cubicBezTo>
                <a:cubicBezTo>
                  <a:pt x="1121" y="1074"/>
                  <a:pt x="1121" y="1074"/>
                  <a:pt x="1121" y="1074"/>
                </a:cubicBezTo>
                <a:cubicBezTo>
                  <a:pt x="1119" y="1074"/>
                  <a:pt x="1119" y="1074"/>
                  <a:pt x="1119" y="1074"/>
                </a:cubicBezTo>
                <a:cubicBezTo>
                  <a:pt x="1118" y="1075"/>
                  <a:pt x="1118" y="1075"/>
                  <a:pt x="1118" y="1075"/>
                </a:cubicBezTo>
                <a:cubicBezTo>
                  <a:pt x="1116" y="1075"/>
                  <a:pt x="1116" y="1075"/>
                  <a:pt x="1116" y="1075"/>
                </a:cubicBezTo>
                <a:cubicBezTo>
                  <a:pt x="1115" y="1075"/>
                  <a:pt x="1115" y="1075"/>
                  <a:pt x="1115" y="1075"/>
                </a:cubicBezTo>
                <a:cubicBezTo>
                  <a:pt x="1114" y="1078"/>
                  <a:pt x="1114" y="1078"/>
                  <a:pt x="1114" y="1078"/>
                </a:cubicBezTo>
                <a:cubicBezTo>
                  <a:pt x="1114" y="1080"/>
                  <a:pt x="1114" y="1080"/>
                  <a:pt x="1114" y="1080"/>
                </a:cubicBezTo>
                <a:cubicBezTo>
                  <a:pt x="1114" y="1083"/>
                  <a:pt x="1114" y="1083"/>
                  <a:pt x="1114" y="1083"/>
                </a:cubicBezTo>
                <a:cubicBezTo>
                  <a:pt x="1112" y="1083"/>
                  <a:pt x="1112" y="1083"/>
                  <a:pt x="1112" y="1083"/>
                </a:cubicBezTo>
                <a:cubicBezTo>
                  <a:pt x="1111" y="1085"/>
                  <a:pt x="1111" y="1085"/>
                  <a:pt x="1111" y="1085"/>
                </a:cubicBezTo>
                <a:cubicBezTo>
                  <a:pt x="1112" y="1087"/>
                  <a:pt x="1112" y="1087"/>
                  <a:pt x="1112" y="1087"/>
                </a:cubicBezTo>
                <a:cubicBezTo>
                  <a:pt x="1109" y="1085"/>
                  <a:pt x="1109" y="1085"/>
                  <a:pt x="1109" y="1085"/>
                </a:cubicBezTo>
                <a:cubicBezTo>
                  <a:pt x="1108" y="1085"/>
                  <a:pt x="1108" y="1085"/>
                  <a:pt x="1108" y="1085"/>
                </a:cubicBezTo>
                <a:cubicBezTo>
                  <a:pt x="1106" y="1087"/>
                  <a:pt x="1106" y="1087"/>
                  <a:pt x="1106" y="1087"/>
                </a:cubicBezTo>
                <a:cubicBezTo>
                  <a:pt x="1105" y="1088"/>
                  <a:pt x="1105" y="1088"/>
                  <a:pt x="1105" y="1088"/>
                </a:cubicBezTo>
                <a:cubicBezTo>
                  <a:pt x="1104" y="1090"/>
                  <a:pt x="1104" y="1090"/>
                  <a:pt x="1104" y="1090"/>
                </a:cubicBezTo>
                <a:cubicBezTo>
                  <a:pt x="1102" y="1093"/>
                  <a:pt x="1102" y="1093"/>
                  <a:pt x="1102" y="1093"/>
                </a:cubicBezTo>
                <a:cubicBezTo>
                  <a:pt x="1101" y="1094"/>
                  <a:pt x="1101" y="1094"/>
                  <a:pt x="1101" y="1094"/>
                </a:cubicBezTo>
                <a:cubicBezTo>
                  <a:pt x="1099" y="1100"/>
                  <a:pt x="1099" y="1100"/>
                  <a:pt x="1099" y="1100"/>
                </a:cubicBezTo>
                <a:cubicBezTo>
                  <a:pt x="1099" y="1094"/>
                  <a:pt x="1099" y="1094"/>
                  <a:pt x="1099" y="1094"/>
                </a:cubicBezTo>
                <a:cubicBezTo>
                  <a:pt x="1102" y="1088"/>
                  <a:pt x="1102" y="1088"/>
                  <a:pt x="1102" y="1088"/>
                </a:cubicBezTo>
                <a:cubicBezTo>
                  <a:pt x="1101" y="1088"/>
                  <a:pt x="1101" y="1088"/>
                  <a:pt x="1101" y="1088"/>
                </a:cubicBezTo>
                <a:cubicBezTo>
                  <a:pt x="1099" y="1090"/>
                  <a:pt x="1099" y="1090"/>
                  <a:pt x="1099" y="1090"/>
                </a:cubicBezTo>
                <a:cubicBezTo>
                  <a:pt x="1098" y="1090"/>
                  <a:pt x="1098" y="1090"/>
                  <a:pt x="1098" y="1090"/>
                </a:cubicBezTo>
                <a:cubicBezTo>
                  <a:pt x="1096" y="1091"/>
                  <a:pt x="1096" y="1091"/>
                  <a:pt x="1096" y="1091"/>
                </a:cubicBezTo>
                <a:cubicBezTo>
                  <a:pt x="1095" y="1093"/>
                  <a:pt x="1095" y="1093"/>
                  <a:pt x="1095" y="1093"/>
                </a:cubicBezTo>
                <a:cubicBezTo>
                  <a:pt x="1093" y="1090"/>
                  <a:pt x="1093" y="1090"/>
                  <a:pt x="1093" y="1090"/>
                </a:cubicBezTo>
                <a:cubicBezTo>
                  <a:pt x="1092" y="1090"/>
                  <a:pt x="1092" y="1090"/>
                  <a:pt x="1092" y="1090"/>
                </a:cubicBezTo>
                <a:cubicBezTo>
                  <a:pt x="1088" y="1091"/>
                  <a:pt x="1088" y="1091"/>
                  <a:pt x="1088" y="1091"/>
                </a:cubicBezTo>
                <a:cubicBezTo>
                  <a:pt x="1088" y="1090"/>
                  <a:pt x="1088" y="1090"/>
                  <a:pt x="1088" y="1090"/>
                </a:cubicBezTo>
                <a:cubicBezTo>
                  <a:pt x="1086" y="1090"/>
                  <a:pt x="1086" y="1090"/>
                  <a:pt x="1086" y="1090"/>
                </a:cubicBezTo>
                <a:cubicBezTo>
                  <a:pt x="1085" y="1090"/>
                  <a:pt x="1085" y="1090"/>
                  <a:pt x="1085" y="1090"/>
                </a:cubicBezTo>
                <a:cubicBezTo>
                  <a:pt x="1085" y="1088"/>
                  <a:pt x="1085" y="1088"/>
                  <a:pt x="1085" y="1088"/>
                </a:cubicBezTo>
                <a:cubicBezTo>
                  <a:pt x="1083" y="1085"/>
                  <a:pt x="1083" y="1085"/>
                  <a:pt x="1083" y="1085"/>
                </a:cubicBezTo>
                <a:cubicBezTo>
                  <a:pt x="1083" y="1084"/>
                  <a:pt x="1083" y="1084"/>
                  <a:pt x="1083" y="1084"/>
                </a:cubicBezTo>
                <a:cubicBezTo>
                  <a:pt x="1086" y="1088"/>
                  <a:pt x="1086" y="1088"/>
                  <a:pt x="1086" y="1088"/>
                </a:cubicBezTo>
                <a:cubicBezTo>
                  <a:pt x="1088" y="1090"/>
                  <a:pt x="1088" y="1090"/>
                  <a:pt x="1088" y="1090"/>
                </a:cubicBezTo>
                <a:cubicBezTo>
                  <a:pt x="1089" y="1090"/>
                  <a:pt x="1089" y="1090"/>
                  <a:pt x="1089" y="1090"/>
                </a:cubicBezTo>
                <a:cubicBezTo>
                  <a:pt x="1089" y="1088"/>
                  <a:pt x="1089" y="1088"/>
                  <a:pt x="1089" y="1088"/>
                </a:cubicBezTo>
                <a:cubicBezTo>
                  <a:pt x="1093" y="1088"/>
                  <a:pt x="1093" y="1088"/>
                  <a:pt x="1093" y="1088"/>
                </a:cubicBezTo>
                <a:cubicBezTo>
                  <a:pt x="1095" y="1088"/>
                  <a:pt x="1095" y="1088"/>
                  <a:pt x="1095" y="1088"/>
                </a:cubicBezTo>
                <a:cubicBezTo>
                  <a:pt x="1096" y="1088"/>
                  <a:pt x="1096" y="1088"/>
                  <a:pt x="1096" y="1088"/>
                </a:cubicBezTo>
                <a:cubicBezTo>
                  <a:pt x="1098" y="1088"/>
                  <a:pt x="1098" y="1088"/>
                  <a:pt x="1098" y="1088"/>
                </a:cubicBezTo>
                <a:cubicBezTo>
                  <a:pt x="1099" y="1085"/>
                  <a:pt x="1099" y="1085"/>
                  <a:pt x="1099" y="1085"/>
                </a:cubicBezTo>
                <a:cubicBezTo>
                  <a:pt x="1101" y="1087"/>
                  <a:pt x="1101" y="1087"/>
                  <a:pt x="1101" y="1087"/>
                </a:cubicBezTo>
                <a:cubicBezTo>
                  <a:pt x="1102" y="1087"/>
                  <a:pt x="1102" y="1087"/>
                  <a:pt x="1102" y="1087"/>
                </a:cubicBezTo>
                <a:cubicBezTo>
                  <a:pt x="1105" y="1085"/>
                  <a:pt x="1105" y="1085"/>
                  <a:pt x="1105" y="1085"/>
                </a:cubicBezTo>
                <a:cubicBezTo>
                  <a:pt x="1108" y="1083"/>
                  <a:pt x="1108" y="1083"/>
                  <a:pt x="1108" y="1083"/>
                </a:cubicBezTo>
                <a:cubicBezTo>
                  <a:pt x="1109" y="1080"/>
                  <a:pt x="1109" y="1080"/>
                  <a:pt x="1109" y="1080"/>
                </a:cubicBezTo>
                <a:cubicBezTo>
                  <a:pt x="1111" y="1077"/>
                  <a:pt x="1111" y="1077"/>
                  <a:pt x="1111" y="1077"/>
                </a:cubicBezTo>
                <a:cubicBezTo>
                  <a:pt x="1111" y="1074"/>
                  <a:pt x="1111" y="1074"/>
                  <a:pt x="1111" y="1074"/>
                </a:cubicBezTo>
                <a:cubicBezTo>
                  <a:pt x="1112" y="1070"/>
                  <a:pt x="1112" y="1070"/>
                  <a:pt x="1112" y="1070"/>
                </a:cubicBezTo>
                <a:cubicBezTo>
                  <a:pt x="1112" y="1068"/>
                  <a:pt x="1112" y="1068"/>
                  <a:pt x="1112" y="1068"/>
                </a:cubicBezTo>
                <a:cubicBezTo>
                  <a:pt x="1111" y="1068"/>
                  <a:pt x="1111" y="1068"/>
                  <a:pt x="1111" y="1068"/>
                </a:cubicBezTo>
                <a:cubicBezTo>
                  <a:pt x="1105" y="1067"/>
                  <a:pt x="1105" y="1067"/>
                  <a:pt x="1105" y="1067"/>
                </a:cubicBezTo>
                <a:cubicBezTo>
                  <a:pt x="1101" y="1067"/>
                  <a:pt x="1101" y="1067"/>
                  <a:pt x="1101" y="1067"/>
                </a:cubicBezTo>
                <a:cubicBezTo>
                  <a:pt x="1101" y="1068"/>
                  <a:pt x="1101" y="1068"/>
                  <a:pt x="1101" y="1068"/>
                </a:cubicBezTo>
                <a:cubicBezTo>
                  <a:pt x="1099" y="1068"/>
                  <a:pt x="1099" y="1068"/>
                  <a:pt x="1099" y="1068"/>
                </a:cubicBezTo>
                <a:cubicBezTo>
                  <a:pt x="1093" y="1067"/>
                  <a:pt x="1093" y="1067"/>
                  <a:pt x="1093" y="1067"/>
                </a:cubicBezTo>
                <a:cubicBezTo>
                  <a:pt x="1089" y="1067"/>
                  <a:pt x="1089" y="1067"/>
                  <a:pt x="1089" y="1067"/>
                </a:cubicBezTo>
                <a:cubicBezTo>
                  <a:pt x="1086" y="1067"/>
                  <a:pt x="1086" y="1067"/>
                  <a:pt x="1086" y="1067"/>
                </a:cubicBezTo>
                <a:cubicBezTo>
                  <a:pt x="1085" y="1068"/>
                  <a:pt x="1085" y="1068"/>
                  <a:pt x="1085" y="1068"/>
                </a:cubicBezTo>
                <a:cubicBezTo>
                  <a:pt x="1085" y="1071"/>
                  <a:pt x="1085" y="1071"/>
                  <a:pt x="1085" y="1071"/>
                </a:cubicBezTo>
                <a:cubicBezTo>
                  <a:pt x="1085" y="1073"/>
                  <a:pt x="1085" y="1073"/>
                  <a:pt x="1085" y="1073"/>
                </a:cubicBezTo>
                <a:cubicBezTo>
                  <a:pt x="1086" y="1074"/>
                  <a:pt x="1086" y="1074"/>
                  <a:pt x="1086" y="1074"/>
                </a:cubicBezTo>
                <a:cubicBezTo>
                  <a:pt x="1083" y="1074"/>
                  <a:pt x="1083" y="1074"/>
                  <a:pt x="1083" y="1074"/>
                </a:cubicBezTo>
                <a:cubicBezTo>
                  <a:pt x="1083" y="1075"/>
                  <a:pt x="1083" y="1075"/>
                  <a:pt x="1083" y="1075"/>
                </a:cubicBezTo>
                <a:cubicBezTo>
                  <a:pt x="1083" y="1077"/>
                  <a:pt x="1083" y="1077"/>
                  <a:pt x="1083" y="1077"/>
                </a:cubicBezTo>
                <a:cubicBezTo>
                  <a:pt x="1083" y="1078"/>
                  <a:pt x="1083" y="1078"/>
                  <a:pt x="1083" y="1078"/>
                </a:cubicBezTo>
                <a:cubicBezTo>
                  <a:pt x="1082" y="1077"/>
                  <a:pt x="1082" y="1077"/>
                  <a:pt x="1082" y="1077"/>
                </a:cubicBezTo>
                <a:cubicBezTo>
                  <a:pt x="1079" y="1081"/>
                  <a:pt x="1079" y="1081"/>
                  <a:pt x="1079" y="1081"/>
                </a:cubicBezTo>
                <a:cubicBezTo>
                  <a:pt x="1075" y="1083"/>
                  <a:pt x="1075" y="1083"/>
                  <a:pt x="1075" y="1083"/>
                </a:cubicBezTo>
                <a:cubicBezTo>
                  <a:pt x="1071" y="1085"/>
                  <a:pt x="1071" y="1085"/>
                  <a:pt x="1071" y="1085"/>
                </a:cubicBezTo>
                <a:cubicBezTo>
                  <a:pt x="1068" y="1087"/>
                  <a:pt x="1068" y="1087"/>
                  <a:pt x="1068" y="1087"/>
                </a:cubicBezTo>
                <a:cubicBezTo>
                  <a:pt x="1066" y="1088"/>
                  <a:pt x="1066" y="1088"/>
                  <a:pt x="1066" y="1088"/>
                </a:cubicBezTo>
                <a:cubicBezTo>
                  <a:pt x="1066" y="1087"/>
                  <a:pt x="1066" y="1087"/>
                  <a:pt x="1066" y="1087"/>
                </a:cubicBezTo>
                <a:cubicBezTo>
                  <a:pt x="1063" y="1085"/>
                  <a:pt x="1063" y="1085"/>
                  <a:pt x="1063" y="1085"/>
                </a:cubicBezTo>
                <a:cubicBezTo>
                  <a:pt x="1061" y="1087"/>
                  <a:pt x="1061" y="1087"/>
                  <a:pt x="1061" y="1087"/>
                </a:cubicBezTo>
                <a:cubicBezTo>
                  <a:pt x="1063" y="1084"/>
                  <a:pt x="1063" y="1084"/>
                  <a:pt x="1063" y="1084"/>
                </a:cubicBezTo>
                <a:cubicBezTo>
                  <a:pt x="1066" y="1084"/>
                  <a:pt x="1066" y="1084"/>
                  <a:pt x="1066" y="1084"/>
                </a:cubicBezTo>
                <a:cubicBezTo>
                  <a:pt x="1068" y="1084"/>
                  <a:pt x="1068" y="1084"/>
                  <a:pt x="1068" y="1084"/>
                </a:cubicBezTo>
                <a:cubicBezTo>
                  <a:pt x="1069" y="1084"/>
                  <a:pt x="1069" y="1084"/>
                  <a:pt x="1069" y="1084"/>
                </a:cubicBezTo>
                <a:cubicBezTo>
                  <a:pt x="1069" y="1083"/>
                  <a:pt x="1069" y="1083"/>
                  <a:pt x="1069" y="1083"/>
                </a:cubicBezTo>
                <a:cubicBezTo>
                  <a:pt x="1071" y="1080"/>
                  <a:pt x="1071" y="1080"/>
                  <a:pt x="1071" y="1080"/>
                </a:cubicBezTo>
                <a:cubicBezTo>
                  <a:pt x="1072" y="1078"/>
                  <a:pt x="1072" y="1078"/>
                  <a:pt x="1072" y="1078"/>
                </a:cubicBezTo>
                <a:cubicBezTo>
                  <a:pt x="1072" y="1075"/>
                  <a:pt x="1072" y="1075"/>
                  <a:pt x="1072" y="1075"/>
                </a:cubicBezTo>
                <a:cubicBezTo>
                  <a:pt x="1075" y="1073"/>
                  <a:pt x="1075" y="1073"/>
                  <a:pt x="1075" y="1073"/>
                </a:cubicBezTo>
                <a:cubicBezTo>
                  <a:pt x="1079" y="1065"/>
                  <a:pt x="1079" y="1065"/>
                  <a:pt x="1079" y="1065"/>
                </a:cubicBezTo>
                <a:cubicBezTo>
                  <a:pt x="1085" y="1061"/>
                  <a:pt x="1085" y="1061"/>
                  <a:pt x="1085" y="1061"/>
                </a:cubicBezTo>
                <a:cubicBezTo>
                  <a:pt x="1086" y="1057"/>
                  <a:pt x="1086" y="1057"/>
                  <a:pt x="1086" y="1057"/>
                </a:cubicBezTo>
                <a:cubicBezTo>
                  <a:pt x="1089" y="1054"/>
                  <a:pt x="1089" y="1054"/>
                  <a:pt x="1089" y="1054"/>
                </a:cubicBezTo>
                <a:cubicBezTo>
                  <a:pt x="1091" y="1051"/>
                  <a:pt x="1091" y="1051"/>
                  <a:pt x="1091" y="1051"/>
                </a:cubicBezTo>
                <a:cubicBezTo>
                  <a:pt x="1093" y="1048"/>
                  <a:pt x="1093" y="1048"/>
                  <a:pt x="1093" y="1048"/>
                </a:cubicBezTo>
                <a:cubicBezTo>
                  <a:pt x="1092" y="1048"/>
                  <a:pt x="1092" y="1048"/>
                  <a:pt x="1092" y="1048"/>
                </a:cubicBezTo>
                <a:cubicBezTo>
                  <a:pt x="1093" y="1047"/>
                  <a:pt x="1093" y="1047"/>
                  <a:pt x="1093" y="1047"/>
                </a:cubicBezTo>
                <a:cubicBezTo>
                  <a:pt x="1095" y="1044"/>
                  <a:pt x="1095" y="1044"/>
                  <a:pt x="1095" y="1044"/>
                </a:cubicBezTo>
                <a:cubicBezTo>
                  <a:pt x="1093" y="1042"/>
                  <a:pt x="1093" y="1042"/>
                  <a:pt x="1093" y="1042"/>
                </a:cubicBezTo>
                <a:cubicBezTo>
                  <a:pt x="1092" y="1040"/>
                  <a:pt x="1092" y="1040"/>
                  <a:pt x="1092" y="1040"/>
                </a:cubicBezTo>
                <a:cubicBezTo>
                  <a:pt x="1089" y="1040"/>
                  <a:pt x="1089" y="1040"/>
                  <a:pt x="1089" y="1040"/>
                </a:cubicBezTo>
                <a:cubicBezTo>
                  <a:pt x="1088" y="1040"/>
                  <a:pt x="1088" y="1040"/>
                  <a:pt x="1088" y="1040"/>
                </a:cubicBezTo>
                <a:cubicBezTo>
                  <a:pt x="1086" y="1038"/>
                  <a:pt x="1086" y="1038"/>
                  <a:pt x="1086" y="1038"/>
                </a:cubicBezTo>
                <a:cubicBezTo>
                  <a:pt x="1086" y="1037"/>
                  <a:pt x="1086" y="1037"/>
                  <a:pt x="1086" y="1037"/>
                </a:cubicBezTo>
                <a:cubicBezTo>
                  <a:pt x="1083" y="1035"/>
                  <a:pt x="1083" y="1035"/>
                  <a:pt x="1083" y="1035"/>
                </a:cubicBezTo>
                <a:cubicBezTo>
                  <a:pt x="1085" y="1034"/>
                  <a:pt x="1085" y="1034"/>
                  <a:pt x="1085" y="1034"/>
                </a:cubicBezTo>
                <a:cubicBezTo>
                  <a:pt x="1085" y="1031"/>
                  <a:pt x="1085" y="1031"/>
                  <a:pt x="1085" y="1031"/>
                </a:cubicBezTo>
                <a:cubicBezTo>
                  <a:pt x="1082" y="1027"/>
                  <a:pt x="1082" y="1027"/>
                  <a:pt x="1082" y="1027"/>
                </a:cubicBezTo>
                <a:cubicBezTo>
                  <a:pt x="1081" y="1020"/>
                  <a:pt x="1081" y="1020"/>
                  <a:pt x="1081" y="1020"/>
                </a:cubicBezTo>
                <a:cubicBezTo>
                  <a:pt x="1081" y="1011"/>
                  <a:pt x="1081" y="1011"/>
                  <a:pt x="1081" y="1011"/>
                </a:cubicBezTo>
                <a:cubicBezTo>
                  <a:pt x="1079" y="1012"/>
                  <a:pt x="1079" y="1012"/>
                  <a:pt x="1079" y="1012"/>
                </a:cubicBezTo>
                <a:cubicBezTo>
                  <a:pt x="1079" y="1009"/>
                  <a:pt x="1079" y="1009"/>
                  <a:pt x="1079" y="1009"/>
                </a:cubicBezTo>
                <a:cubicBezTo>
                  <a:pt x="1078" y="1007"/>
                  <a:pt x="1078" y="1007"/>
                  <a:pt x="1078" y="1007"/>
                </a:cubicBezTo>
                <a:cubicBezTo>
                  <a:pt x="1076" y="1005"/>
                  <a:pt x="1076" y="1005"/>
                  <a:pt x="1076" y="1005"/>
                </a:cubicBezTo>
                <a:cubicBezTo>
                  <a:pt x="1075" y="1007"/>
                  <a:pt x="1075" y="1007"/>
                  <a:pt x="1075" y="1007"/>
                </a:cubicBezTo>
                <a:cubicBezTo>
                  <a:pt x="1073" y="1004"/>
                  <a:pt x="1073" y="1004"/>
                  <a:pt x="1073" y="1004"/>
                </a:cubicBezTo>
                <a:cubicBezTo>
                  <a:pt x="1073" y="1005"/>
                  <a:pt x="1073" y="1005"/>
                  <a:pt x="1073" y="1005"/>
                </a:cubicBezTo>
                <a:cubicBezTo>
                  <a:pt x="1072" y="1002"/>
                  <a:pt x="1072" y="1002"/>
                  <a:pt x="1072" y="1002"/>
                </a:cubicBezTo>
                <a:cubicBezTo>
                  <a:pt x="1072" y="1001"/>
                  <a:pt x="1072" y="1001"/>
                  <a:pt x="1072" y="1001"/>
                </a:cubicBezTo>
                <a:cubicBezTo>
                  <a:pt x="1071" y="1002"/>
                  <a:pt x="1071" y="1002"/>
                  <a:pt x="1071" y="1002"/>
                </a:cubicBezTo>
                <a:cubicBezTo>
                  <a:pt x="1069" y="1001"/>
                  <a:pt x="1069" y="1001"/>
                  <a:pt x="1069" y="1001"/>
                </a:cubicBezTo>
                <a:cubicBezTo>
                  <a:pt x="1066" y="999"/>
                  <a:pt x="1066" y="999"/>
                  <a:pt x="1066" y="999"/>
                </a:cubicBezTo>
                <a:cubicBezTo>
                  <a:pt x="1065" y="999"/>
                  <a:pt x="1065" y="999"/>
                  <a:pt x="1065" y="999"/>
                </a:cubicBezTo>
                <a:cubicBezTo>
                  <a:pt x="1066" y="998"/>
                  <a:pt x="1066" y="998"/>
                  <a:pt x="1066" y="998"/>
                </a:cubicBezTo>
                <a:cubicBezTo>
                  <a:pt x="1065" y="997"/>
                  <a:pt x="1065" y="997"/>
                  <a:pt x="1065" y="997"/>
                </a:cubicBezTo>
                <a:cubicBezTo>
                  <a:pt x="1062" y="995"/>
                  <a:pt x="1062" y="995"/>
                  <a:pt x="1062" y="995"/>
                </a:cubicBezTo>
                <a:cubicBezTo>
                  <a:pt x="1059" y="991"/>
                  <a:pt x="1059" y="991"/>
                  <a:pt x="1059" y="991"/>
                </a:cubicBezTo>
                <a:cubicBezTo>
                  <a:pt x="1056" y="989"/>
                  <a:pt x="1056" y="989"/>
                  <a:pt x="1056" y="989"/>
                </a:cubicBezTo>
                <a:cubicBezTo>
                  <a:pt x="1053" y="989"/>
                  <a:pt x="1053" y="989"/>
                  <a:pt x="1053" y="989"/>
                </a:cubicBezTo>
                <a:cubicBezTo>
                  <a:pt x="1049" y="987"/>
                  <a:pt x="1049" y="987"/>
                  <a:pt x="1049" y="987"/>
                </a:cubicBezTo>
                <a:cubicBezTo>
                  <a:pt x="1048" y="987"/>
                  <a:pt x="1048" y="987"/>
                  <a:pt x="1048" y="987"/>
                </a:cubicBezTo>
                <a:cubicBezTo>
                  <a:pt x="1046" y="987"/>
                  <a:pt x="1046" y="987"/>
                  <a:pt x="1046" y="987"/>
                </a:cubicBezTo>
                <a:cubicBezTo>
                  <a:pt x="1045" y="985"/>
                  <a:pt x="1045" y="985"/>
                  <a:pt x="1045" y="985"/>
                </a:cubicBezTo>
                <a:cubicBezTo>
                  <a:pt x="1042" y="984"/>
                  <a:pt x="1042" y="984"/>
                  <a:pt x="1042" y="984"/>
                </a:cubicBezTo>
                <a:cubicBezTo>
                  <a:pt x="1038" y="982"/>
                  <a:pt x="1038" y="982"/>
                  <a:pt x="1038" y="982"/>
                </a:cubicBezTo>
                <a:cubicBezTo>
                  <a:pt x="1035" y="982"/>
                  <a:pt x="1035" y="982"/>
                  <a:pt x="1035" y="982"/>
                </a:cubicBezTo>
                <a:cubicBezTo>
                  <a:pt x="1033" y="984"/>
                  <a:pt x="1033" y="984"/>
                  <a:pt x="1033" y="984"/>
                </a:cubicBezTo>
                <a:cubicBezTo>
                  <a:pt x="1036" y="985"/>
                  <a:pt x="1036" y="985"/>
                  <a:pt x="1036" y="985"/>
                </a:cubicBezTo>
                <a:cubicBezTo>
                  <a:pt x="1033" y="985"/>
                  <a:pt x="1033" y="985"/>
                  <a:pt x="1033" y="985"/>
                </a:cubicBezTo>
                <a:cubicBezTo>
                  <a:pt x="1032" y="985"/>
                  <a:pt x="1032" y="985"/>
                  <a:pt x="1032" y="985"/>
                </a:cubicBezTo>
                <a:cubicBezTo>
                  <a:pt x="1032" y="984"/>
                  <a:pt x="1032" y="984"/>
                  <a:pt x="1032" y="984"/>
                </a:cubicBezTo>
                <a:cubicBezTo>
                  <a:pt x="1030" y="984"/>
                  <a:pt x="1030" y="984"/>
                  <a:pt x="1030" y="984"/>
                </a:cubicBezTo>
                <a:cubicBezTo>
                  <a:pt x="1026" y="984"/>
                  <a:pt x="1026" y="984"/>
                  <a:pt x="1026" y="984"/>
                </a:cubicBezTo>
                <a:cubicBezTo>
                  <a:pt x="1025" y="984"/>
                  <a:pt x="1025" y="984"/>
                  <a:pt x="1025" y="984"/>
                </a:cubicBezTo>
                <a:cubicBezTo>
                  <a:pt x="1023" y="984"/>
                  <a:pt x="1023" y="984"/>
                  <a:pt x="1023" y="984"/>
                </a:cubicBezTo>
                <a:cubicBezTo>
                  <a:pt x="1023" y="987"/>
                  <a:pt x="1023" y="987"/>
                  <a:pt x="1023" y="987"/>
                </a:cubicBezTo>
                <a:cubicBezTo>
                  <a:pt x="1022" y="985"/>
                  <a:pt x="1022" y="985"/>
                  <a:pt x="1022" y="985"/>
                </a:cubicBezTo>
                <a:cubicBezTo>
                  <a:pt x="1019" y="984"/>
                  <a:pt x="1019" y="984"/>
                  <a:pt x="1019" y="984"/>
                </a:cubicBezTo>
                <a:cubicBezTo>
                  <a:pt x="1013" y="984"/>
                  <a:pt x="1013" y="984"/>
                  <a:pt x="1013" y="984"/>
                </a:cubicBezTo>
                <a:cubicBezTo>
                  <a:pt x="1010" y="984"/>
                  <a:pt x="1010" y="984"/>
                  <a:pt x="1010" y="984"/>
                </a:cubicBezTo>
                <a:cubicBezTo>
                  <a:pt x="1007" y="987"/>
                  <a:pt x="1007" y="987"/>
                  <a:pt x="1007" y="987"/>
                </a:cubicBezTo>
                <a:cubicBezTo>
                  <a:pt x="1007" y="982"/>
                  <a:pt x="1007" y="982"/>
                  <a:pt x="1007" y="982"/>
                </a:cubicBezTo>
                <a:cubicBezTo>
                  <a:pt x="1006" y="979"/>
                  <a:pt x="1006" y="979"/>
                  <a:pt x="1006" y="979"/>
                </a:cubicBezTo>
                <a:cubicBezTo>
                  <a:pt x="1006" y="978"/>
                  <a:pt x="1006" y="978"/>
                  <a:pt x="1006" y="978"/>
                </a:cubicBezTo>
                <a:cubicBezTo>
                  <a:pt x="1003" y="979"/>
                  <a:pt x="1003" y="979"/>
                  <a:pt x="1003" y="979"/>
                </a:cubicBezTo>
                <a:cubicBezTo>
                  <a:pt x="1003" y="977"/>
                  <a:pt x="1003" y="977"/>
                  <a:pt x="1003" y="977"/>
                </a:cubicBezTo>
                <a:cubicBezTo>
                  <a:pt x="1000" y="974"/>
                  <a:pt x="1000" y="974"/>
                  <a:pt x="1000" y="974"/>
                </a:cubicBezTo>
                <a:cubicBezTo>
                  <a:pt x="995" y="971"/>
                  <a:pt x="995" y="971"/>
                  <a:pt x="995" y="971"/>
                </a:cubicBezTo>
                <a:cubicBezTo>
                  <a:pt x="993" y="971"/>
                  <a:pt x="993" y="971"/>
                  <a:pt x="993" y="971"/>
                </a:cubicBezTo>
                <a:cubicBezTo>
                  <a:pt x="992" y="974"/>
                  <a:pt x="992" y="974"/>
                  <a:pt x="992" y="974"/>
                </a:cubicBezTo>
                <a:cubicBezTo>
                  <a:pt x="992" y="977"/>
                  <a:pt x="992" y="977"/>
                  <a:pt x="992" y="977"/>
                </a:cubicBezTo>
                <a:cubicBezTo>
                  <a:pt x="990" y="978"/>
                  <a:pt x="990" y="978"/>
                  <a:pt x="990" y="978"/>
                </a:cubicBezTo>
                <a:cubicBezTo>
                  <a:pt x="990" y="974"/>
                  <a:pt x="990" y="974"/>
                  <a:pt x="990" y="974"/>
                </a:cubicBezTo>
                <a:cubicBezTo>
                  <a:pt x="993" y="968"/>
                  <a:pt x="993" y="968"/>
                  <a:pt x="993" y="968"/>
                </a:cubicBezTo>
                <a:cubicBezTo>
                  <a:pt x="993" y="965"/>
                  <a:pt x="993" y="965"/>
                  <a:pt x="993" y="965"/>
                </a:cubicBezTo>
                <a:cubicBezTo>
                  <a:pt x="992" y="962"/>
                  <a:pt x="992" y="962"/>
                  <a:pt x="992" y="962"/>
                </a:cubicBezTo>
                <a:cubicBezTo>
                  <a:pt x="990" y="961"/>
                  <a:pt x="990" y="961"/>
                  <a:pt x="990" y="961"/>
                </a:cubicBezTo>
                <a:cubicBezTo>
                  <a:pt x="987" y="958"/>
                  <a:pt x="987" y="958"/>
                  <a:pt x="987" y="958"/>
                </a:cubicBezTo>
                <a:cubicBezTo>
                  <a:pt x="985" y="955"/>
                  <a:pt x="985" y="955"/>
                  <a:pt x="985" y="955"/>
                </a:cubicBezTo>
                <a:cubicBezTo>
                  <a:pt x="982" y="952"/>
                  <a:pt x="982" y="952"/>
                  <a:pt x="982" y="952"/>
                </a:cubicBezTo>
                <a:cubicBezTo>
                  <a:pt x="977" y="949"/>
                  <a:pt x="977" y="949"/>
                  <a:pt x="977" y="949"/>
                </a:cubicBezTo>
                <a:cubicBezTo>
                  <a:pt x="980" y="952"/>
                  <a:pt x="980" y="952"/>
                  <a:pt x="980" y="952"/>
                </a:cubicBezTo>
                <a:cubicBezTo>
                  <a:pt x="982" y="954"/>
                  <a:pt x="982" y="954"/>
                  <a:pt x="982" y="954"/>
                </a:cubicBezTo>
                <a:cubicBezTo>
                  <a:pt x="975" y="948"/>
                  <a:pt x="975" y="948"/>
                  <a:pt x="975" y="948"/>
                </a:cubicBezTo>
                <a:cubicBezTo>
                  <a:pt x="974" y="947"/>
                  <a:pt x="974" y="947"/>
                  <a:pt x="974" y="947"/>
                </a:cubicBezTo>
                <a:cubicBezTo>
                  <a:pt x="973" y="946"/>
                  <a:pt x="973" y="946"/>
                  <a:pt x="973" y="946"/>
                </a:cubicBezTo>
                <a:cubicBezTo>
                  <a:pt x="970" y="948"/>
                  <a:pt x="970" y="948"/>
                  <a:pt x="970" y="948"/>
                </a:cubicBezTo>
                <a:cubicBezTo>
                  <a:pt x="969" y="948"/>
                  <a:pt x="969" y="948"/>
                  <a:pt x="969" y="948"/>
                </a:cubicBezTo>
                <a:cubicBezTo>
                  <a:pt x="966" y="948"/>
                  <a:pt x="966" y="948"/>
                  <a:pt x="966" y="948"/>
                </a:cubicBezTo>
                <a:cubicBezTo>
                  <a:pt x="964" y="948"/>
                  <a:pt x="964" y="948"/>
                  <a:pt x="964" y="948"/>
                </a:cubicBezTo>
                <a:cubicBezTo>
                  <a:pt x="962" y="949"/>
                  <a:pt x="962" y="949"/>
                  <a:pt x="962" y="949"/>
                </a:cubicBezTo>
                <a:cubicBezTo>
                  <a:pt x="960" y="949"/>
                  <a:pt x="960" y="949"/>
                  <a:pt x="960" y="949"/>
                </a:cubicBezTo>
                <a:cubicBezTo>
                  <a:pt x="957" y="948"/>
                  <a:pt x="957" y="948"/>
                  <a:pt x="957" y="948"/>
                </a:cubicBezTo>
                <a:cubicBezTo>
                  <a:pt x="954" y="948"/>
                  <a:pt x="954" y="948"/>
                  <a:pt x="954" y="948"/>
                </a:cubicBezTo>
                <a:cubicBezTo>
                  <a:pt x="957" y="946"/>
                  <a:pt x="957" y="946"/>
                  <a:pt x="957" y="946"/>
                </a:cubicBezTo>
                <a:cubicBezTo>
                  <a:pt x="960" y="948"/>
                  <a:pt x="960" y="948"/>
                  <a:pt x="960" y="948"/>
                </a:cubicBezTo>
                <a:cubicBezTo>
                  <a:pt x="960" y="946"/>
                  <a:pt x="960" y="946"/>
                  <a:pt x="960" y="946"/>
                </a:cubicBezTo>
                <a:cubicBezTo>
                  <a:pt x="962" y="946"/>
                  <a:pt x="962" y="946"/>
                  <a:pt x="962" y="946"/>
                </a:cubicBezTo>
                <a:cubicBezTo>
                  <a:pt x="963" y="944"/>
                  <a:pt x="963" y="944"/>
                  <a:pt x="963" y="944"/>
                </a:cubicBezTo>
                <a:cubicBezTo>
                  <a:pt x="963" y="939"/>
                  <a:pt x="963" y="939"/>
                  <a:pt x="963" y="939"/>
                </a:cubicBezTo>
                <a:cubicBezTo>
                  <a:pt x="966" y="938"/>
                  <a:pt x="966" y="938"/>
                  <a:pt x="966" y="938"/>
                </a:cubicBezTo>
                <a:cubicBezTo>
                  <a:pt x="966" y="936"/>
                  <a:pt x="966" y="936"/>
                  <a:pt x="966" y="936"/>
                </a:cubicBezTo>
                <a:cubicBezTo>
                  <a:pt x="964" y="935"/>
                  <a:pt x="964" y="935"/>
                  <a:pt x="964" y="935"/>
                </a:cubicBezTo>
                <a:cubicBezTo>
                  <a:pt x="962" y="934"/>
                  <a:pt x="962" y="934"/>
                  <a:pt x="962" y="934"/>
                </a:cubicBezTo>
                <a:cubicBezTo>
                  <a:pt x="959" y="932"/>
                  <a:pt x="959" y="932"/>
                  <a:pt x="959" y="932"/>
                </a:cubicBezTo>
                <a:cubicBezTo>
                  <a:pt x="957" y="931"/>
                  <a:pt x="957" y="931"/>
                  <a:pt x="957" y="931"/>
                </a:cubicBezTo>
                <a:cubicBezTo>
                  <a:pt x="956" y="931"/>
                  <a:pt x="956" y="931"/>
                  <a:pt x="956" y="931"/>
                </a:cubicBezTo>
                <a:cubicBezTo>
                  <a:pt x="954" y="931"/>
                  <a:pt x="954" y="931"/>
                  <a:pt x="954" y="931"/>
                </a:cubicBezTo>
                <a:cubicBezTo>
                  <a:pt x="954" y="932"/>
                  <a:pt x="954" y="932"/>
                  <a:pt x="954" y="932"/>
                </a:cubicBezTo>
                <a:cubicBezTo>
                  <a:pt x="953" y="934"/>
                  <a:pt x="953" y="934"/>
                  <a:pt x="953" y="934"/>
                </a:cubicBezTo>
                <a:cubicBezTo>
                  <a:pt x="954" y="931"/>
                  <a:pt x="954" y="931"/>
                  <a:pt x="954" y="931"/>
                </a:cubicBezTo>
                <a:cubicBezTo>
                  <a:pt x="953" y="929"/>
                  <a:pt x="953" y="929"/>
                  <a:pt x="953" y="929"/>
                </a:cubicBezTo>
                <a:cubicBezTo>
                  <a:pt x="950" y="928"/>
                  <a:pt x="950" y="928"/>
                  <a:pt x="950" y="928"/>
                </a:cubicBezTo>
                <a:cubicBezTo>
                  <a:pt x="949" y="928"/>
                  <a:pt x="949" y="928"/>
                  <a:pt x="949" y="928"/>
                </a:cubicBezTo>
                <a:cubicBezTo>
                  <a:pt x="950" y="929"/>
                  <a:pt x="950" y="929"/>
                  <a:pt x="950" y="929"/>
                </a:cubicBezTo>
                <a:cubicBezTo>
                  <a:pt x="950" y="931"/>
                  <a:pt x="950" y="931"/>
                  <a:pt x="950" y="931"/>
                </a:cubicBezTo>
                <a:cubicBezTo>
                  <a:pt x="949" y="929"/>
                  <a:pt x="949" y="929"/>
                  <a:pt x="949" y="929"/>
                </a:cubicBezTo>
                <a:cubicBezTo>
                  <a:pt x="949" y="931"/>
                  <a:pt x="949" y="931"/>
                  <a:pt x="949" y="931"/>
                </a:cubicBezTo>
                <a:cubicBezTo>
                  <a:pt x="947" y="932"/>
                  <a:pt x="947" y="932"/>
                  <a:pt x="947" y="932"/>
                </a:cubicBezTo>
                <a:cubicBezTo>
                  <a:pt x="947" y="928"/>
                  <a:pt x="947" y="928"/>
                  <a:pt x="947" y="928"/>
                </a:cubicBezTo>
                <a:cubicBezTo>
                  <a:pt x="946" y="926"/>
                  <a:pt x="946" y="926"/>
                  <a:pt x="946" y="926"/>
                </a:cubicBezTo>
                <a:cubicBezTo>
                  <a:pt x="944" y="925"/>
                  <a:pt x="944" y="925"/>
                  <a:pt x="944" y="925"/>
                </a:cubicBezTo>
                <a:cubicBezTo>
                  <a:pt x="944" y="926"/>
                  <a:pt x="944" y="926"/>
                  <a:pt x="944" y="926"/>
                </a:cubicBezTo>
                <a:cubicBezTo>
                  <a:pt x="943" y="923"/>
                  <a:pt x="943" y="923"/>
                  <a:pt x="943" y="923"/>
                </a:cubicBezTo>
                <a:cubicBezTo>
                  <a:pt x="942" y="923"/>
                  <a:pt x="942" y="923"/>
                  <a:pt x="942" y="923"/>
                </a:cubicBezTo>
                <a:cubicBezTo>
                  <a:pt x="940" y="923"/>
                  <a:pt x="940" y="923"/>
                  <a:pt x="940" y="923"/>
                </a:cubicBezTo>
                <a:cubicBezTo>
                  <a:pt x="942" y="922"/>
                  <a:pt x="942" y="922"/>
                  <a:pt x="942" y="922"/>
                </a:cubicBezTo>
                <a:cubicBezTo>
                  <a:pt x="943" y="922"/>
                  <a:pt x="943" y="922"/>
                  <a:pt x="943" y="922"/>
                </a:cubicBezTo>
                <a:cubicBezTo>
                  <a:pt x="942" y="921"/>
                  <a:pt x="942" y="921"/>
                  <a:pt x="942" y="921"/>
                </a:cubicBezTo>
                <a:cubicBezTo>
                  <a:pt x="943" y="921"/>
                  <a:pt x="943" y="921"/>
                  <a:pt x="943" y="921"/>
                </a:cubicBezTo>
                <a:cubicBezTo>
                  <a:pt x="944" y="921"/>
                  <a:pt x="944" y="921"/>
                  <a:pt x="944" y="921"/>
                </a:cubicBezTo>
                <a:cubicBezTo>
                  <a:pt x="949" y="921"/>
                  <a:pt x="949" y="921"/>
                  <a:pt x="949" y="921"/>
                </a:cubicBezTo>
                <a:cubicBezTo>
                  <a:pt x="952" y="919"/>
                  <a:pt x="952" y="919"/>
                  <a:pt x="952" y="919"/>
                </a:cubicBezTo>
                <a:cubicBezTo>
                  <a:pt x="954" y="918"/>
                  <a:pt x="954" y="918"/>
                  <a:pt x="954" y="918"/>
                </a:cubicBezTo>
                <a:cubicBezTo>
                  <a:pt x="946" y="919"/>
                  <a:pt x="946" y="919"/>
                  <a:pt x="946" y="919"/>
                </a:cubicBezTo>
                <a:cubicBezTo>
                  <a:pt x="936" y="919"/>
                  <a:pt x="936" y="919"/>
                  <a:pt x="936" y="919"/>
                </a:cubicBezTo>
                <a:cubicBezTo>
                  <a:pt x="932" y="919"/>
                  <a:pt x="932" y="919"/>
                  <a:pt x="932" y="919"/>
                </a:cubicBezTo>
                <a:cubicBezTo>
                  <a:pt x="930" y="919"/>
                  <a:pt x="930" y="919"/>
                  <a:pt x="930" y="919"/>
                </a:cubicBezTo>
                <a:cubicBezTo>
                  <a:pt x="927" y="919"/>
                  <a:pt x="927" y="919"/>
                  <a:pt x="927" y="919"/>
                </a:cubicBezTo>
                <a:cubicBezTo>
                  <a:pt x="924" y="919"/>
                  <a:pt x="924" y="919"/>
                  <a:pt x="924" y="919"/>
                </a:cubicBezTo>
                <a:cubicBezTo>
                  <a:pt x="926" y="921"/>
                  <a:pt x="926" y="921"/>
                  <a:pt x="926" y="921"/>
                </a:cubicBezTo>
                <a:cubicBezTo>
                  <a:pt x="929" y="921"/>
                  <a:pt x="929" y="921"/>
                  <a:pt x="929" y="921"/>
                </a:cubicBezTo>
                <a:cubicBezTo>
                  <a:pt x="930" y="921"/>
                  <a:pt x="930" y="921"/>
                  <a:pt x="930" y="921"/>
                </a:cubicBezTo>
                <a:cubicBezTo>
                  <a:pt x="932" y="922"/>
                  <a:pt x="932" y="922"/>
                  <a:pt x="932" y="922"/>
                </a:cubicBezTo>
                <a:cubicBezTo>
                  <a:pt x="929" y="922"/>
                  <a:pt x="929" y="922"/>
                  <a:pt x="929" y="922"/>
                </a:cubicBezTo>
                <a:cubicBezTo>
                  <a:pt x="926" y="922"/>
                  <a:pt x="926" y="922"/>
                  <a:pt x="926" y="922"/>
                </a:cubicBezTo>
                <a:cubicBezTo>
                  <a:pt x="924" y="923"/>
                  <a:pt x="924" y="923"/>
                  <a:pt x="924" y="923"/>
                </a:cubicBezTo>
                <a:cubicBezTo>
                  <a:pt x="921" y="925"/>
                  <a:pt x="921" y="925"/>
                  <a:pt x="921" y="925"/>
                </a:cubicBezTo>
                <a:cubicBezTo>
                  <a:pt x="919" y="926"/>
                  <a:pt x="919" y="926"/>
                  <a:pt x="919" y="926"/>
                </a:cubicBezTo>
                <a:cubicBezTo>
                  <a:pt x="916" y="928"/>
                  <a:pt x="916" y="928"/>
                  <a:pt x="916" y="928"/>
                </a:cubicBezTo>
                <a:cubicBezTo>
                  <a:pt x="914" y="926"/>
                  <a:pt x="914" y="926"/>
                  <a:pt x="914" y="926"/>
                </a:cubicBezTo>
                <a:cubicBezTo>
                  <a:pt x="913" y="926"/>
                  <a:pt x="913" y="926"/>
                  <a:pt x="913" y="926"/>
                </a:cubicBezTo>
                <a:cubicBezTo>
                  <a:pt x="911" y="926"/>
                  <a:pt x="911" y="926"/>
                  <a:pt x="911" y="926"/>
                </a:cubicBezTo>
                <a:cubicBezTo>
                  <a:pt x="907" y="925"/>
                  <a:pt x="907" y="925"/>
                  <a:pt x="907" y="925"/>
                </a:cubicBezTo>
                <a:cubicBezTo>
                  <a:pt x="904" y="922"/>
                  <a:pt x="904" y="922"/>
                  <a:pt x="904" y="922"/>
                </a:cubicBezTo>
                <a:cubicBezTo>
                  <a:pt x="901" y="921"/>
                  <a:pt x="901" y="921"/>
                  <a:pt x="901" y="921"/>
                </a:cubicBezTo>
                <a:cubicBezTo>
                  <a:pt x="900" y="919"/>
                  <a:pt x="900" y="919"/>
                  <a:pt x="900" y="919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7" y="921"/>
                  <a:pt x="887" y="921"/>
                  <a:pt x="887" y="921"/>
                </a:cubicBezTo>
                <a:cubicBezTo>
                  <a:pt x="878" y="922"/>
                  <a:pt x="878" y="922"/>
                  <a:pt x="878" y="922"/>
                </a:cubicBezTo>
                <a:cubicBezTo>
                  <a:pt x="877" y="921"/>
                  <a:pt x="877" y="921"/>
                  <a:pt x="877" y="921"/>
                </a:cubicBezTo>
                <a:cubicBezTo>
                  <a:pt x="877" y="918"/>
                  <a:pt x="877" y="918"/>
                  <a:pt x="877" y="918"/>
                </a:cubicBezTo>
                <a:cubicBezTo>
                  <a:pt x="877" y="913"/>
                  <a:pt x="877" y="913"/>
                  <a:pt x="877" y="913"/>
                </a:cubicBezTo>
                <a:cubicBezTo>
                  <a:pt x="876" y="911"/>
                  <a:pt x="876" y="911"/>
                  <a:pt x="876" y="911"/>
                </a:cubicBezTo>
                <a:cubicBezTo>
                  <a:pt x="873" y="909"/>
                  <a:pt x="873" y="909"/>
                  <a:pt x="873" y="909"/>
                </a:cubicBezTo>
                <a:cubicBezTo>
                  <a:pt x="868" y="908"/>
                  <a:pt x="868" y="908"/>
                  <a:pt x="868" y="908"/>
                </a:cubicBezTo>
                <a:cubicBezTo>
                  <a:pt x="864" y="908"/>
                  <a:pt x="864" y="908"/>
                  <a:pt x="864" y="908"/>
                </a:cubicBezTo>
                <a:cubicBezTo>
                  <a:pt x="861" y="908"/>
                  <a:pt x="861" y="908"/>
                  <a:pt x="861" y="908"/>
                </a:cubicBezTo>
                <a:cubicBezTo>
                  <a:pt x="860" y="905"/>
                  <a:pt x="860" y="905"/>
                  <a:pt x="860" y="905"/>
                </a:cubicBezTo>
                <a:cubicBezTo>
                  <a:pt x="860" y="906"/>
                  <a:pt x="860" y="906"/>
                  <a:pt x="860" y="906"/>
                </a:cubicBezTo>
                <a:cubicBezTo>
                  <a:pt x="860" y="908"/>
                  <a:pt x="860" y="908"/>
                  <a:pt x="860" y="908"/>
                </a:cubicBezTo>
                <a:cubicBezTo>
                  <a:pt x="858" y="908"/>
                  <a:pt x="858" y="908"/>
                  <a:pt x="858" y="908"/>
                </a:cubicBezTo>
                <a:cubicBezTo>
                  <a:pt x="856" y="906"/>
                  <a:pt x="856" y="906"/>
                  <a:pt x="856" y="906"/>
                </a:cubicBezTo>
                <a:cubicBezTo>
                  <a:pt x="857" y="908"/>
                  <a:pt x="857" y="908"/>
                  <a:pt x="857" y="908"/>
                </a:cubicBezTo>
                <a:cubicBezTo>
                  <a:pt x="854" y="909"/>
                  <a:pt x="854" y="909"/>
                  <a:pt x="854" y="909"/>
                </a:cubicBezTo>
                <a:cubicBezTo>
                  <a:pt x="853" y="909"/>
                  <a:pt x="853" y="909"/>
                  <a:pt x="853" y="909"/>
                </a:cubicBezTo>
                <a:cubicBezTo>
                  <a:pt x="848" y="912"/>
                  <a:pt x="848" y="912"/>
                  <a:pt x="848" y="912"/>
                </a:cubicBezTo>
                <a:cubicBezTo>
                  <a:pt x="844" y="912"/>
                  <a:pt x="844" y="912"/>
                  <a:pt x="844" y="912"/>
                </a:cubicBezTo>
                <a:cubicBezTo>
                  <a:pt x="841" y="915"/>
                  <a:pt x="841" y="915"/>
                  <a:pt x="841" y="915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8" y="918"/>
                  <a:pt x="838" y="918"/>
                  <a:pt x="838" y="918"/>
                </a:cubicBezTo>
                <a:cubicBezTo>
                  <a:pt x="838" y="919"/>
                  <a:pt x="838" y="919"/>
                  <a:pt x="838" y="919"/>
                </a:cubicBezTo>
                <a:cubicBezTo>
                  <a:pt x="838" y="921"/>
                  <a:pt x="838" y="921"/>
                  <a:pt x="838" y="921"/>
                </a:cubicBezTo>
                <a:cubicBezTo>
                  <a:pt x="840" y="925"/>
                  <a:pt x="840" y="925"/>
                  <a:pt x="840" y="925"/>
                </a:cubicBezTo>
                <a:cubicBezTo>
                  <a:pt x="843" y="929"/>
                  <a:pt x="843" y="929"/>
                  <a:pt x="843" y="929"/>
                </a:cubicBezTo>
                <a:cubicBezTo>
                  <a:pt x="843" y="934"/>
                  <a:pt x="843" y="934"/>
                  <a:pt x="843" y="934"/>
                </a:cubicBezTo>
                <a:cubicBezTo>
                  <a:pt x="841" y="938"/>
                  <a:pt x="841" y="938"/>
                  <a:pt x="841" y="938"/>
                </a:cubicBezTo>
                <a:cubicBezTo>
                  <a:pt x="838" y="941"/>
                  <a:pt x="838" y="941"/>
                  <a:pt x="838" y="941"/>
                </a:cubicBezTo>
                <a:cubicBezTo>
                  <a:pt x="835" y="941"/>
                  <a:pt x="835" y="941"/>
                  <a:pt x="835" y="941"/>
                </a:cubicBezTo>
                <a:cubicBezTo>
                  <a:pt x="834" y="939"/>
                  <a:pt x="834" y="939"/>
                  <a:pt x="834" y="939"/>
                </a:cubicBezTo>
                <a:cubicBezTo>
                  <a:pt x="834" y="938"/>
                  <a:pt x="834" y="938"/>
                  <a:pt x="834" y="938"/>
                </a:cubicBezTo>
                <a:cubicBezTo>
                  <a:pt x="834" y="936"/>
                  <a:pt x="834" y="936"/>
                  <a:pt x="834" y="936"/>
                </a:cubicBezTo>
                <a:cubicBezTo>
                  <a:pt x="831" y="934"/>
                  <a:pt x="831" y="934"/>
                  <a:pt x="831" y="934"/>
                </a:cubicBezTo>
                <a:cubicBezTo>
                  <a:pt x="831" y="929"/>
                  <a:pt x="831" y="929"/>
                  <a:pt x="831" y="929"/>
                </a:cubicBezTo>
                <a:cubicBezTo>
                  <a:pt x="834" y="925"/>
                  <a:pt x="834" y="925"/>
                  <a:pt x="834" y="925"/>
                </a:cubicBezTo>
                <a:cubicBezTo>
                  <a:pt x="835" y="922"/>
                  <a:pt x="835" y="922"/>
                  <a:pt x="835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7" y="919"/>
                  <a:pt x="837" y="919"/>
                  <a:pt x="837" y="919"/>
                </a:cubicBezTo>
                <a:cubicBezTo>
                  <a:pt x="837" y="916"/>
                  <a:pt x="837" y="916"/>
                  <a:pt x="837" y="916"/>
                </a:cubicBezTo>
                <a:cubicBezTo>
                  <a:pt x="835" y="915"/>
                  <a:pt x="835" y="915"/>
                  <a:pt x="835" y="915"/>
                </a:cubicBezTo>
                <a:cubicBezTo>
                  <a:pt x="837" y="913"/>
                  <a:pt x="837" y="913"/>
                  <a:pt x="837" y="913"/>
                </a:cubicBezTo>
                <a:cubicBezTo>
                  <a:pt x="835" y="912"/>
                  <a:pt x="835" y="912"/>
                  <a:pt x="835" y="912"/>
                </a:cubicBezTo>
                <a:cubicBezTo>
                  <a:pt x="834" y="911"/>
                  <a:pt x="834" y="911"/>
                  <a:pt x="834" y="911"/>
                </a:cubicBezTo>
                <a:cubicBezTo>
                  <a:pt x="834" y="909"/>
                  <a:pt x="834" y="909"/>
                  <a:pt x="834" y="909"/>
                </a:cubicBezTo>
                <a:cubicBezTo>
                  <a:pt x="834" y="906"/>
                  <a:pt x="834" y="906"/>
                  <a:pt x="834" y="906"/>
                </a:cubicBezTo>
                <a:cubicBezTo>
                  <a:pt x="837" y="905"/>
                  <a:pt x="837" y="905"/>
                  <a:pt x="837" y="905"/>
                </a:cubicBezTo>
                <a:cubicBezTo>
                  <a:pt x="838" y="905"/>
                  <a:pt x="838" y="905"/>
                  <a:pt x="838" y="905"/>
                </a:cubicBezTo>
                <a:cubicBezTo>
                  <a:pt x="840" y="903"/>
                  <a:pt x="840" y="903"/>
                  <a:pt x="840" y="903"/>
                </a:cubicBezTo>
                <a:cubicBezTo>
                  <a:pt x="841" y="902"/>
                  <a:pt x="841" y="902"/>
                  <a:pt x="841" y="902"/>
                </a:cubicBezTo>
                <a:cubicBezTo>
                  <a:pt x="844" y="901"/>
                  <a:pt x="844" y="901"/>
                  <a:pt x="844" y="901"/>
                </a:cubicBezTo>
                <a:cubicBezTo>
                  <a:pt x="844" y="898"/>
                  <a:pt x="844" y="898"/>
                  <a:pt x="844" y="898"/>
                </a:cubicBezTo>
                <a:cubicBezTo>
                  <a:pt x="843" y="896"/>
                  <a:pt x="843" y="896"/>
                  <a:pt x="843" y="896"/>
                </a:cubicBezTo>
                <a:cubicBezTo>
                  <a:pt x="840" y="895"/>
                  <a:pt x="840" y="895"/>
                  <a:pt x="840" y="895"/>
                </a:cubicBezTo>
                <a:cubicBezTo>
                  <a:pt x="837" y="896"/>
                  <a:pt x="837" y="896"/>
                  <a:pt x="837" y="896"/>
                </a:cubicBezTo>
                <a:cubicBezTo>
                  <a:pt x="835" y="898"/>
                  <a:pt x="835" y="898"/>
                  <a:pt x="835" y="898"/>
                </a:cubicBezTo>
                <a:cubicBezTo>
                  <a:pt x="834" y="899"/>
                  <a:pt x="834" y="899"/>
                  <a:pt x="834" y="899"/>
                </a:cubicBezTo>
                <a:cubicBezTo>
                  <a:pt x="834" y="898"/>
                  <a:pt x="834" y="898"/>
                  <a:pt x="834" y="898"/>
                </a:cubicBezTo>
                <a:cubicBezTo>
                  <a:pt x="833" y="898"/>
                  <a:pt x="833" y="898"/>
                  <a:pt x="833" y="898"/>
                </a:cubicBezTo>
                <a:cubicBezTo>
                  <a:pt x="833" y="901"/>
                  <a:pt x="833" y="901"/>
                  <a:pt x="833" y="901"/>
                </a:cubicBezTo>
                <a:cubicBezTo>
                  <a:pt x="830" y="902"/>
                  <a:pt x="830" y="902"/>
                  <a:pt x="830" y="902"/>
                </a:cubicBezTo>
                <a:cubicBezTo>
                  <a:pt x="824" y="905"/>
                  <a:pt x="824" y="905"/>
                  <a:pt x="824" y="905"/>
                </a:cubicBezTo>
                <a:cubicBezTo>
                  <a:pt x="820" y="909"/>
                  <a:pt x="820" y="909"/>
                  <a:pt x="820" y="909"/>
                </a:cubicBezTo>
                <a:cubicBezTo>
                  <a:pt x="817" y="911"/>
                  <a:pt x="817" y="911"/>
                  <a:pt x="817" y="911"/>
                </a:cubicBezTo>
                <a:cubicBezTo>
                  <a:pt x="813" y="911"/>
                  <a:pt x="813" y="911"/>
                  <a:pt x="813" y="911"/>
                </a:cubicBezTo>
                <a:cubicBezTo>
                  <a:pt x="808" y="911"/>
                  <a:pt x="808" y="911"/>
                  <a:pt x="808" y="911"/>
                </a:cubicBezTo>
                <a:cubicBezTo>
                  <a:pt x="807" y="911"/>
                  <a:pt x="807" y="911"/>
                  <a:pt x="807" y="911"/>
                </a:cubicBezTo>
                <a:cubicBezTo>
                  <a:pt x="805" y="913"/>
                  <a:pt x="805" y="913"/>
                  <a:pt x="805" y="913"/>
                </a:cubicBezTo>
                <a:cubicBezTo>
                  <a:pt x="804" y="916"/>
                  <a:pt x="804" y="916"/>
                  <a:pt x="804" y="916"/>
                </a:cubicBezTo>
                <a:cubicBezTo>
                  <a:pt x="802" y="918"/>
                  <a:pt x="802" y="918"/>
                  <a:pt x="802" y="918"/>
                </a:cubicBezTo>
                <a:cubicBezTo>
                  <a:pt x="801" y="916"/>
                  <a:pt x="801" y="916"/>
                  <a:pt x="801" y="916"/>
                </a:cubicBezTo>
                <a:cubicBezTo>
                  <a:pt x="802" y="915"/>
                  <a:pt x="802" y="915"/>
                  <a:pt x="802" y="915"/>
                </a:cubicBezTo>
                <a:cubicBezTo>
                  <a:pt x="804" y="915"/>
                  <a:pt x="804" y="915"/>
                  <a:pt x="804" y="915"/>
                </a:cubicBezTo>
                <a:cubicBezTo>
                  <a:pt x="801" y="913"/>
                  <a:pt x="801" y="913"/>
                  <a:pt x="801" y="913"/>
                </a:cubicBezTo>
                <a:cubicBezTo>
                  <a:pt x="798" y="913"/>
                  <a:pt x="798" y="913"/>
                  <a:pt x="798" y="913"/>
                </a:cubicBezTo>
                <a:cubicBezTo>
                  <a:pt x="795" y="915"/>
                  <a:pt x="795" y="915"/>
                  <a:pt x="795" y="915"/>
                </a:cubicBezTo>
                <a:cubicBezTo>
                  <a:pt x="794" y="918"/>
                  <a:pt x="794" y="918"/>
                  <a:pt x="794" y="918"/>
                </a:cubicBezTo>
                <a:cubicBezTo>
                  <a:pt x="792" y="919"/>
                  <a:pt x="792" y="919"/>
                  <a:pt x="792" y="919"/>
                </a:cubicBezTo>
                <a:cubicBezTo>
                  <a:pt x="791" y="921"/>
                  <a:pt x="791" y="921"/>
                  <a:pt x="791" y="921"/>
                </a:cubicBezTo>
                <a:cubicBezTo>
                  <a:pt x="790" y="922"/>
                  <a:pt x="790" y="922"/>
                  <a:pt x="790" y="922"/>
                </a:cubicBezTo>
                <a:cubicBezTo>
                  <a:pt x="790" y="923"/>
                  <a:pt x="790" y="923"/>
                  <a:pt x="790" y="923"/>
                </a:cubicBezTo>
                <a:cubicBezTo>
                  <a:pt x="790" y="925"/>
                  <a:pt x="790" y="925"/>
                  <a:pt x="790" y="925"/>
                </a:cubicBezTo>
                <a:cubicBezTo>
                  <a:pt x="788" y="925"/>
                  <a:pt x="788" y="925"/>
                  <a:pt x="788" y="925"/>
                </a:cubicBezTo>
                <a:cubicBezTo>
                  <a:pt x="790" y="926"/>
                  <a:pt x="790" y="926"/>
                  <a:pt x="790" y="926"/>
                </a:cubicBezTo>
                <a:cubicBezTo>
                  <a:pt x="788" y="932"/>
                  <a:pt x="788" y="932"/>
                  <a:pt x="788" y="932"/>
                </a:cubicBezTo>
                <a:cubicBezTo>
                  <a:pt x="788" y="934"/>
                  <a:pt x="788" y="934"/>
                  <a:pt x="788" y="934"/>
                </a:cubicBezTo>
                <a:cubicBezTo>
                  <a:pt x="788" y="935"/>
                  <a:pt x="788" y="935"/>
                  <a:pt x="788" y="935"/>
                </a:cubicBezTo>
                <a:cubicBezTo>
                  <a:pt x="785" y="936"/>
                  <a:pt x="785" y="936"/>
                  <a:pt x="785" y="936"/>
                </a:cubicBezTo>
                <a:cubicBezTo>
                  <a:pt x="784" y="936"/>
                  <a:pt x="784" y="936"/>
                  <a:pt x="784" y="936"/>
                </a:cubicBezTo>
                <a:cubicBezTo>
                  <a:pt x="781" y="939"/>
                  <a:pt x="781" y="939"/>
                  <a:pt x="781" y="939"/>
                </a:cubicBezTo>
                <a:cubicBezTo>
                  <a:pt x="780" y="942"/>
                  <a:pt x="780" y="942"/>
                  <a:pt x="780" y="942"/>
                </a:cubicBezTo>
                <a:cubicBezTo>
                  <a:pt x="775" y="945"/>
                  <a:pt x="775" y="945"/>
                  <a:pt x="775" y="945"/>
                </a:cubicBezTo>
                <a:cubicBezTo>
                  <a:pt x="772" y="946"/>
                  <a:pt x="772" y="946"/>
                  <a:pt x="772" y="946"/>
                </a:cubicBezTo>
                <a:cubicBezTo>
                  <a:pt x="772" y="948"/>
                  <a:pt x="772" y="948"/>
                  <a:pt x="772" y="948"/>
                </a:cubicBezTo>
                <a:cubicBezTo>
                  <a:pt x="772" y="954"/>
                  <a:pt x="772" y="954"/>
                  <a:pt x="772" y="954"/>
                </a:cubicBezTo>
                <a:cubicBezTo>
                  <a:pt x="771" y="952"/>
                  <a:pt x="771" y="952"/>
                  <a:pt x="771" y="952"/>
                </a:cubicBezTo>
                <a:cubicBezTo>
                  <a:pt x="770" y="951"/>
                  <a:pt x="770" y="951"/>
                  <a:pt x="770" y="951"/>
                </a:cubicBezTo>
                <a:cubicBezTo>
                  <a:pt x="767" y="947"/>
                  <a:pt x="767" y="947"/>
                  <a:pt x="767" y="947"/>
                </a:cubicBezTo>
                <a:cubicBezTo>
                  <a:pt x="767" y="946"/>
                  <a:pt x="767" y="946"/>
                  <a:pt x="767" y="946"/>
                </a:cubicBezTo>
                <a:cubicBezTo>
                  <a:pt x="764" y="945"/>
                  <a:pt x="764" y="945"/>
                  <a:pt x="764" y="945"/>
                </a:cubicBezTo>
                <a:cubicBezTo>
                  <a:pt x="762" y="944"/>
                  <a:pt x="762" y="944"/>
                  <a:pt x="762" y="944"/>
                </a:cubicBezTo>
                <a:cubicBezTo>
                  <a:pt x="759" y="939"/>
                  <a:pt x="759" y="939"/>
                  <a:pt x="759" y="939"/>
                </a:cubicBezTo>
                <a:cubicBezTo>
                  <a:pt x="757" y="938"/>
                  <a:pt x="757" y="938"/>
                  <a:pt x="757" y="938"/>
                </a:cubicBezTo>
                <a:cubicBezTo>
                  <a:pt x="754" y="936"/>
                  <a:pt x="754" y="936"/>
                  <a:pt x="754" y="936"/>
                </a:cubicBezTo>
                <a:cubicBezTo>
                  <a:pt x="747" y="935"/>
                  <a:pt x="747" y="935"/>
                  <a:pt x="747" y="935"/>
                </a:cubicBezTo>
                <a:cubicBezTo>
                  <a:pt x="748" y="934"/>
                  <a:pt x="748" y="934"/>
                  <a:pt x="748" y="934"/>
                </a:cubicBezTo>
                <a:cubicBezTo>
                  <a:pt x="741" y="934"/>
                  <a:pt x="741" y="934"/>
                  <a:pt x="741" y="934"/>
                </a:cubicBezTo>
                <a:cubicBezTo>
                  <a:pt x="739" y="935"/>
                  <a:pt x="739" y="935"/>
                  <a:pt x="739" y="935"/>
                </a:cubicBezTo>
                <a:cubicBezTo>
                  <a:pt x="738" y="936"/>
                  <a:pt x="738" y="936"/>
                  <a:pt x="738" y="936"/>
                </a:cubicBezTo>
                <a:cubicBezTo>
                  <a:pt x="734" y="939"/>
                  <a:pt x="734" y="939"/>
                  <a:pt x="734" y="939"/>
                </a:cubicBezTo>
                <a:cubicBezTo>
                  <a:pt x="729" y="941"/>
                  <a:pt x="729" y="941"/>
                  <a:pt x="729" y="941"/>
                </a:cubicBezTo>
                <a:cubicBezTo>
                  <a:pt x="724" y="944"/>
                  <a:pt x="724" y="944"/>
                  <a:pt x="724" y="944"/>
                </a:cubicBezTo>
                <a:cubicBezTo>
                  <a:pt x="722" y="945"/>
                  <a:pt x="722" y="945"/>
                  <a:pt x="722" y="945"/>
                </a:cubicBezTo>
                <a:cubicBezTo>
                  <a:pt x="718" y="945"/>
                  <a:pt x="718" y="945"/>
                  <a:pt x="718" y="945"/>
                </a:cubicBezTo>
                <a:cubicBezTo>
                  <a:pt x="716" y="944"/>
                  <a:pt x="716" y="944"/>
                  <a:pt x="716" y="944"/>
                </a:cubicBezTo>
                <a:cubicBezTo>
                  <a:pt x="715" y="942"/>
                  <a:pt x="715" y="942"/>
                  <a:pt x="715" y="942"/>
                </a:cubicBezTo>
                <a:cubicBezTo>
                  <a:pt x="714" y="941"/>
                  <a:pt x="714" y="941"/>
                  <a:pt x="714" y="941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4" y="942"/>
                  <a:pt x="714" y="942"/>
                  <a:pt x="714" y="942"/>
                </a:cubicBezTo>
                <a:cubicBezTo>
                  <a:pt x="709" y="942"/>
                  <a:pt x="709" y="942"/>
                  <a:pt x="709" y="942"/>
                </a:cubicBezTo>
                <a:cubicBezTo>
                  <a:pt x="708" y="942"/>
                  <a:pt x="708" y="942"/>
                  <a:pt x="708" y="942"/>
                </a:cubicBezTo>
                <a:cubicBezTo>
                  <a:pt x="708" y="939"/>
                  <a:pt x="708" y="939"/>
                  <a:pt x="708" y="939"/>
                </a:cubicBezTo>
                <a:cubicBezTo>
                  <a:pt x="706" y="939"/>
                  <a:pt x="706" y="939"/>
                  <a:pt x="706" y="939"/>
                </a:cubicBezTo>
                <a:cubicBezTo>
                  <a:pt x="706" y="936"/>
                  <a:pt x="706" y="936"/>
                  <a:pt x="706" y="936"/>
                </a:cubicBezTo>
                <a:cubicBezTo>
                  <a:pt x="705" y="934"/>
                  <a:pt x="705" y="934"/>
                  <a:pt x="705" y="934"/>
                </a:cubicBezTo>
                <a:cubicBezTo>
                  <a:pt x="704" y="934"/>
                  <a:pt x="704" y="934"/>
                  <a:pt x="704" y="934"/>
                </a:cubicBezTo>
                <a:cubicBezTo>
                  <a:pt x="701" y="931"/>
                  <a:pt x="701" y="931"/>
                  <a:pt x="701" y="931"/>
                </a:cubicBezTo>
                <a:cubicBezTo>
                  <a:pt x="699" y="928"/>
                  <a:pt x="699" y="928"/>
                  <a:pt x="699" y="928"/>
                </a:cubicBezTo>
                <a:cubicBezTo>
                  <a:pt x="696" y="926"/>
                  <a:pt x="696" y="926"/>
                  <a:pt x="696" y="926"/>
                </a:cubicBezTo>
                <a:cubicBezTo>
                  <a:pt x="695" y="923"/>
                  <a:pt x="695" y="923"/>
                  <a:pt x="695" y="923"/>
                </a:cubicBezTo>
                <a:cubicBezTo>
                  <a:pt x="694" y="920"/>
                  <a:pt x="694" y="920"/>
                  <a:pt x="694" y="920"/>
                </a:cubicBezTo>
                <a:cubicBezTo>
                  <a:pt x="694" y="919"/>
                  <a:pt x="694" y="919"/>
                  <a:pt x="694" y="919"/>
                </a:cubicBezTo>
                <a:cubicBezTo>
                  <a:pt x="692" y="916"/>
                  <a:pt x="692" y="916"/>
                  <a:pt x="692" y="916"/>
                </a:cubicBezTo>
                <a:cubicBezTo>
                  <a:pt x="692" y="915"/>
                  <a:pt x="692" y="915"/>
                  <a:pt x="692" y="915"/>
                </a:cubicBezTo>
                <a:cubicBezTo>
                  <a:pt x="691" y="912"/>
                  <a:pt x="691" y="912"/>
                  <a:pt x="691" y="912"/>
                </a:cubicBezTo>
                <a:cubicBezTo>
                  <a:pt x="691" y="911"/>
                  <a:pt x="691" y="911"/>
                  <a:pt x="691" y="911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4" y="905"/>
                  <a:pt x="694" y="905"/>
                  <a:pt x="694" y="905"/>
                </a:cubicBezTo>
                <a:cubicBezTo>
                  <a:pt x="694" y="903"/>
                  <a:pt x="694" y="903"/>
                  <a:pt x="694" y="903"/>
                </a:cubicBezTo>
                <a:cubicBezTo>
                  <a:pt x="692" y="903"/>
                  <a:pt x="692" y="903"/>
                  <a:pt x="692" y="903"/>
                </a:cubicBezTo>
                <a:cubicBezTo>
                  <a:pt x="694" y="899"/>
                  <a:pt x="694" y="899"/>
                  <a:pt x="694" y="899"/>
                </a:cubicBezTo>
                <a:cubicBezTo>
                  <a:pt x="694" y="898"/>
                  <a:pt x="694" y="898"/>
                  <a:pt x="694" y="898"/>
                </a:cubicBezTo>
                <a:cubicBezTo>
                  <a:pt x="694" y="895"/>
                  <a:pt x="694" y="895"/>
                  <a:pt x="694" y="895"/>
                </a:cubicBezTo>
                <a:cubicBezTo>
                  <a:pt x="694" y="893"/>
                  <a:pt x="694" y="893"/>
                  <a:pt x="694" y="893"/>
                </a:cubicBezTo>
                <a:cubicBezTo>
                  <a:pt x="695" y="892"/>
                  <a:pt x="695" y="892"/>
                  <a:pt x="695" y="892"/>
                </a:cubicBezTo>
                <a:cubicBezTo>
                  <a:pt x="696" y="889"/>
                  <a:pt x="696" y="889"/>
                  <a:pt x="696" y="889"/>
                </a:cubicBezTo>
                <a:cubicBezTo>
                  <a:pt x="698" y="883"/>
                  <a:pt x="698" y="883"/>
                  <a:pt x="698" y="883"/>
                </a:cubicBezTo>
                <a:cubicBezTo>
                  <a:pt x="698" y="878"/>
                  <a:pt x="698" y="878"/>
                  <a:pt x="698" y="878"/>
                </a:cubicBezTo>
                <a:cubicBezTo>
                  <a:pt x="701" y="873"/>
                  <a:pt x="701" y="873"/>
                  <a:pt x="701" y="873"/>
                </a:cubicBezTo>
                <a:cubicBezTo>
                  <a:pt x="702" y="870"/>
                  <a:pt x="702" y="870"/>
                  <a:pt x="702" y="870"/>
                </a:cubicBezTo>
                <a:cubicBezTo>
                  <a:pt x="702" y="868"/>
                  <a:pt x="702" y="868"/>
                  <a:pt x="702" y="868"/>
                </a:cubicBezTo>
                <a:cubicBezTo>
                  <a:pt x="702" y="866"/>
                  <a:pt x="702" y="866"/>
                  <a:pt x="702" y="866"/>
                </a:cubicBezTo>
                <a:cubicBezTo>
                  <a:pt x="701" y="863"/>
                  <a:pt x="701" y="863"/>
                  <a:pt x="701" y="863"/>
                </a:cubicBezTo>
                <a:cubicBezTo>
                  <a:pt x="701" y="862"/>
                  <a:pt x="701" y="862"/>
                  <a:pt x="701" y="862"/>
                </a:cubicBezTo>
                <a:cubicBezTo>
                  <a:pt x="702" y="862"/>
                  <a:pt x="702" y="862"/>
                  <a:pt x="702" y="862"/>
                </a:cubicBezTo>
                <a:cubicBezTo>
                  <a:pt x="704" y="862"/>
                  <a:pt x="704" y="862"/>
                  <a:pt x="704" y="862"/>
                </a:cubicBezTo>
                <a:cubicBezTo>
                  <a:pt x="704" y="860"/>
                  <a:pt x="704" y="860"/>
                  <a:pt x="704" y="860"/>
                </a:cubicBezTo>
                <a:cubicBezTo>
                  <a:pt x="702" y="859"/>
                  <a:pt x="702" y="859"/>
                  <a:pt x="702" y="859"/>
                </a:cubicBezTo>
                <a:cubicBezTo>
                  <a:pt x="702" y="858"/>
                  <a:pt x="702" y="858"/>
                  <a:pt x="702" y="858"/>
                </a:cubicBezTo>
                <a:cubicBezTo>
                  <a:pt x="701" y="856"/>
                  <a:pt x="701" y="856"/>
                  <a:pt x="701" y="856"/>
                </a:cubicBezTo>
                <a:cubicBezTo>
                  <a:pt x="701" y="858"/>
                  <a:pt x="701" y="858"/>
                  <a:pt x="701" y="858"/>
                </a:cubicBezTo>
                <a:cubicBezTo>
                  <a:pt x="699" y="858"/>
                  <a:pt x="699" y="858"/>
                  <a:pt x="699" y="858"/>
                </a:cubicBezTo>
                <a:cubicBezTo>
                  <a:pt x="699" y="856"/>
                  <a:pt x="699" y="856"/>
                  <a:pt x="699" y="856"/>
                </a:cubicBezTo>
                <a:cubicBezTo>
                  <a:pt x="698" y="856"/>
                  <a:pt x="698" y="856"/>
                  <a:pt x="698" y="856"/>
                </a:cubicBezTo>
                <a:cubicBezTo>
                  <a:pt x="696" y="855"/>
                  <a:pt x="696" y="855"/>
                  <a:pt x="696" y="855"/>
                </a:cubicBezTo>
                <a:cubicBezTo>
                  <a:pt x="695" y="855"/>
                  <a:pt x="695" y="855"/>
                  <a:pt x="695" y="855"/>
                </a:cubicBezTo>
                <a:cubicBezTo>
                  <a:pt x="695" y="856"/>
                  <a:pt x="695" y="856"/>
                  <a:pt x="695" y="856"/>
                </a:cubicBezTo>
                <a:cubicBezTo>
                  <a:pt x="694" y="855"/>
                  <a:pt x="694" y="855"/>
                  <a:pt x="694" y="855"/>
                </a:cubicBezTo>
                <a:cubicBezTo>
                  <a:pt x="692" y="852"/>
                  <a:pt x="692" y="852"/>
                  <a:pt x="692" y="852"/>
                </a:cubicBezTo>
                <a:cubicBezTo>
                  <a:pt x="695" y="853"/>
                  <a:pt x="695" y="853"/>
                  <a:pt x="695" y="853"/>
                </a:cubicBezTo>
                <a:cubicBezTo>
                  <a:pt x="698" y="855"/>
                  <a:pt x="698" y="855"/>
                  <a:pt x="698" y="855"/>
                </a:cubicBezTo>
                <a:cubicBezTo>
                  <a:pt x="695" y="852"/>
                  <a:pt x="695" y="852"/>
                  <a:pt x="695" y="852"/>
                </a:cubicBezTo>
                <a:cubicBezTo>
                  <a:pt x="692" y="849"/>
                  <a:pt x="692" y="849"/>
                  <a:pt x="692" y="849"/>
                </a:cubicBezTo>
                <a:cubicBezTo>
                  <a:pt x="689" y="849"/>
                  <a:pt x="689" y="849"/>
                  <a:pt x="689" y="849"/>
                </a:cubicBezTo>
                <a:cubicBezTo>
                  <a:pt x="686" y="848"/>
                  <a:pt x="686" y="848"/>
                  <a:pt x="686" y="848"/>
                </a:cubicBezTo>
                <a:cubicBezTo>
                  <a:pt x="685" y="846"/>
                  <a:pt x="685" y="846"/>
                  <a:pt x="685" y="846"/>
                </a:cubicBezTo>
                <a:cubicBezTo>
                  <a:pt x="684" y="848"/>
                  <a:pt x="684" y="848"/>
                  <a:pt x="684" y="848"/>
                </a:cubicBezTo>
                <a:cubicBezTo>
                  <a:pt x="679" y="848"/>
                  <a:pt x="679" y="848"/>
                  <a:pt x="679" y="848"/>
                </a:cubicBezTo>
                <a:cubicBezTo>
                  <a:pt x="675" y="846"/>
                  <a:pt x="675" y="846"/>
                  <a:pt x="675" y="846"/>
                </a:cubicBezTo>
                <a:cubicBezTo>
                  <a:pt x="672" y="846"/>
                  <a:pt x="672" y="846"/>
                  <a:pt x="672" y="846"/>
                </a:cubicBezTo>
                <a:cubicBezTo>
                  <a:pt x="672" y="848"/>
                  <a:pt x="672" y="848"/>
                  <a:pt x="672" y="848"/>
                </a:cubicBezTo>
                <a:cubicBezTo>
                  <a:pt x="668" y="849"/>
                  <a:pt x="668" y="849"/>
                  <a:pt x="668" y="849"/>
                </a:cubicBezTo>
                <a:cubicBezTo>
                  <a:pt x="665" y="849"/>
                  <a:pt x="665" y="849"/>
                  <a:pt x="665" y="849"/>
                </a:cubicBezTo>
                <a:cubicBezTo>
                  <a:pt x="661" y="849"/>
                  <a:pt x="661" y="849"/>
                  <a:pt x="661" y="849"/>
                </a:cubicBezTo>
                <a:cubicBezTo>
                  <a:pt x="656" y="849"/>
                  <a:pt x="656" y="849"/>
                  <a:pt x="656" y="849"/>
                </a:cubicBezTo>
                <a:cubicBezTo>
                  <a:pt x="652" y="848"/>
                  <a:pt x="652" y="848"/>
                  <a:pt x="652" y="848"/>
                </a:cubicBezTo>
                <a:cubicBezTo>
                  <a:pt x="651" y="848"/>
                  <a:pt x="651" y="848"/>
                  <a:pt x="651" y="848"/>
                </a:cubicBezTo>
                <a:cubicBezTo>
                  <a:pt x="649" y="848"/>
                  <a:pt x="649" y="848"/>
                  <a:pt x="649" y="848"/>
                </a:cubicBezTo>
                <a:cubicBezTo>
                  <a:pt x="646" y="849"/>
                  <a:pt x="646" y="849"/>
                  <a:pt x="646" y="849"/>
                </a:cubicBezTo>
                <a:cubicBezTo>
                  <a:pt x="645" y="850"/>
                  <a:pt x="645" y="850"/>
                  <a:pt x="645" y="850"/>
                </a:cubicBezTo>
                <a:cubicBezTo>
                  <a:pt x="640" y="848"/>
                  <a:pt x="640" y="848"/>
                  <a:pt x="640" y="848"/>
                </a:cubicBezTo>
                <a:cubicBezTo>
                  <a:pt x="642" y="849"/>
                  <a:pt x="642" y="849"/>
                  <a:pt x="642" y="849"/>
                </a:cubicBezTo>
                <a:cubicBezTo>
                  <a:pt x="640" y="850"/>
                  <a:pt x="640" y="850"/>
                  <a:pt x="640" y="850"/>
                </a:cubicBezTo>
                <a:cubicBezTo>
                  <a:pt x="639" y="849"/>
                  <a:pt x="639" y="849"/>
                  <a:pt x="639" y="849"/>
                </a:cubicBezTo>
                <a:cubicBezTo>
                  <a:pt x="638" y="848"/>
                  <a:pt x="638" y="848"/>
                  <a:pt x="638" y="848"/>
                </a:cubicBezTo>
                <a:cubicBezTo>
                  <a:pt x="636" y="848"/>
                  <a:pt x="636" y="848"/>
                  <a:pt x="636" y="848"/>
                </a:cubicBezTo>
                <a:cubicBezTo>
                  <a:pt x="638" y="846"/>
                  <a:pt x="638" y="846"/>
                  <a:pt x="638" y="846"/>
                </a:cubicBezTo>
                <a:cubicBezTo>
                  <a:pt x="640" y="843"/>
                  <a:pt x="640" y="843"/>
                  <a:pt x="640" y="843"/>
                </a:cubicBezTo>
                <a:cubicBezTo>
                  <a:pt x="643" y="840"/>
                  <a:pt x="643" y="840"/>
                  <a:pt x="643" y="840"/>
                </a:cubicBezTo>
                <a:cubicBezTo>
                  <a:pt x="645" y="837"/>
                  <a:pt x="645" y="837"/>
                  <a:pt x="645" y="837"/>
                </a:cubicBezTo>
                <a:cubicBezTo>
                  <a:pt x="645" y="839"/>
                  <a:pt x="645" y="839"/>
                  <a:pt x="645" y="839"/>
                </a:cubicBezTo>
                <a:cubicBezTo>
                  <a:pt x="646" y="835"/>
                  <a:pt x="646" y="835"/>
                  <a:pt x="646" y="835"/>
                </a:cubicBezTo>
                <a:cubicBezTo>
                  <a:pt x="646" y="830"/>
                  <a:pt x="646" y="830"/>
                  <a:pt x="646" y="830"/>
                </a:cubicBezTo>
                <a:cubicBezTo>
                  <a:pt x="648" y="823"/>
                  <a:pt x="648" y="823"/>
                  <a:pt x="648" y="823"/>
                </a:cubicBezTo>
                <a:cubicBezTo>
                  <a:pt x="649" y="817"/>
                  <a:pt x="649" y="817"/>
                  <a:pt x="649" y="817"/>
                </a:cubicBezTo>
                <a:cubicBezTo>
                  <a:pt x="651" y="815"/>
                  <a:pt x="651" y="815"/>
                  <a:pt x="651" y="815"/>
                </a:cubicBezTo>
                <a:cubicBezTo>
                  <a:pt x="649" y="815"/>
                  <a:pt x="649" y="815"/>
                  <a:pt x="649" y="815"/>
                </a:cubicBezTo>
                <a:cubicBezTo>
                  <a:pt x="648" y="815"/>
                  <a:pt x="648" y="815"/>
                  <a:pt x="648" y="815"/>
                </a:cubicBezTo>
                <a:cubicBezTo>
                  <a:pt x="649" y="812"/>
                  <a:pt x="649" y="812"/>
                  <a:pt x="649" y="812"/>
                </a:cubicBezTo>
                <a:cubicBezTo>
                  <a:pt x="649" y="810"/>
                  <a:pt x="649" y="810"/>
                  <a:pt x="649" y="810"/>
                </a:cubicBezTo>
                <a:cubicBezTo>
                  <a:pt x="652" y="807"/>
                  <a:pt x="652" y="807"/>
                  <a:pt x="652" y="807"/>
                </a:cubicBezTo>
                <a:cubicBezTo>
                  <a:pt x="652" y="812"/>
                  <a:pt x="652" y="812"/>
                  <a:pt x="652" y="812"/>
                </a:cubicBezTo>
                <a:cubicBezTo>
                  <a:pt x="652" y="815"/>
                  <a:pt x="652" y="815"/>
                  <a:pt x="652" y="815"/>
                </a:cubicBezTo>
                <a:cubicBezTo>
                  <a:pt x="653" y="816"/>
                  <a:pt x="653" y="816"/>
                  <a:pt x="653" y="816"/>
                </a:cubicBezTo>
                <a:cubicBezTo>
                  <a:pt x="655" y="812"/>
                  <a:pt x="655" y="812"/>
                  <a:pt x="655" y="812"/>
                </a:cubicBezTo>
                <a:cubicBezTo>
                  <a:pt x="656" y="807"/>
                  <a:pt x="656" y="807"/>
                  <a:pt x="656" y="807"/>
                </a:cubicBezTo>
                <a:cubicBezTo>
                  <a:pt x="661" y="800"/>
                  <a:pt x="661" y="800"/>
                  <a:pt x="661" y="800"/>
                </a:cubicBezTo>
                <a:cubicBezTo>
                  <a:pt x="658" y="802"/>
                  <a:pt x="658" y="802"/>
                  <a:pt x="658" y="802"/>
                </a:cubicBezTo>
                <a:cubicBezTo>
                  <a:pt x="658" y="800"/>
                  <a:pt x="658" y="800"/>
                  <a:pt x="658" y="800"/>
                </a:cubicBezTo>
                <a:cubicBezTo>
                  <a:pt x="659" y="799"/>
                  <a:pt x="659" y="799"/>
                  <a:pt x="659" y="799"/>
                </a:cubicBezTo>
                <a:cubicBezTo>
                  <a:pt x="661" y="797"/>
                  <a:pt x="661" y="797"/>
                  <a:pt x="661" y="797"/>
                </a:cubicBezTo>
                <a:cubicBezTo>
                  <a:pt x="658" y="797"/>
                  <a:pt x="658" y="797"/>
                  <a:pt x="658" y="797"/>
                </a:cubicBezTo>
                <a:cubicBezTo>
                  <a:pt x="661" y="794"/>
                  <a:pt x="661" y="794"/>
                  <a:pt x="661" y="794"/>
                </a:cubicBezTo>
                <a:cubicBezTo>
                  <a:pt x="661" y="793"/>
                  <a:pt x="661" y="793"/>
                  <a:pt x="661" y="793"/>
                </a:cubicBezTo>
                <a:cubicBezTo>
                  <a:pt x="662" y="792"/>
                  <a:pt x="662" y="792"/>
                  <a:pt x="662" y="792"/>
                </a:cubicBezTo>
                <a:cubicBezTo>
                  <a:pt x="662" y="790"/>
                  <a:pt x="662" y="790"/>
                  <a:pt x="662" y="790"/>
                </a:cubicBezTo>
                <a:cubicBezTo>
                  <a:pt x="665" y="786"/>
                  <a:pt x="665" y="786"/>
                  <a:pt x="665" y="786"/>
                </a:cubicBezTo>
                <a:cubicBezTo>
                  <a:pt x="669" y="782"/>
                  <a:pt x="669" y="782"/>
                  <a:pt x="669" y="782"/>
                </a:cubicBezTo>
                <a:cubicBezTo>
                  <a:pt x="672" y="777"/>
                  <a:pt x="672" y="777"/>
                  <a:pt x="672" y="777"/>
                </a:cubicBezTo>
                <a:cubicBezTo>
                  <a:pt x="672" y="774"/>
                  <a:pt x="672" y="774"/>
                  <a:pt x="672" y="774"/>
                </a:cubicBezTo>
                <a:cubicBezTo>
                  <a:pt x="672" y="772"/>
                  <a:pt x="672" y="772"/>
                  <a:pt x="672" y="772"/>
                </a:cubicBezTo>
                <a:cubicBezTo>
                  <a:pt x="671" y="770"/>
                  <a:pt x="671" y="770"/>
                  <a:pt x="671" y="770"/>
                </a:cubicBezTo>
                <a:cubicBezTo>
                  <a:pt x="666" y="770"/>
                  <a:pt x="666" y="770"/>
                  <a:pt x="666" y="770"/>
                </a:cubicBezTo>
                <a:cubicBezTo>
                  <a:pt x="665" y="772"/>
                  <a:pt x="665" y="772"/>
                  <a:pt x="665" y="772"/>
                </a:cubicBezTo>
                <a:cubicBezTo>
                  <a:pt x="663" y="772"/>
                  <a:pt x="663" y="772"/>
                  <a:pt x="663" y="772"/>
                </a:cubicBezTo>
                <a:cubicBezTo>
                  <a:pt x="658" y="770"/>
                  <a:pt x="658" y="770"/>
                  <a:pt x="658" y="770"/>
                </a:cubicBezTo>
                <a:cubicBezTo>
                  <a:pt x="655" y="770"/>
                  <a:pt x="655" y="770"/>
                  <a:pt x="655" y="770"/>
                </a:cubicBezTo>
                <a:cubicBezTo>
                  <a:pt x="652" y="770"/>
                  <a:pt x="652" y="770"/>
                  <a:pt x="652" y="770"/>
                </a:cubicBezTo>
                <a:cubicBezTo>
                  <a:pt x="642" y="773"/>
                  <a:pt x="642" y="773"/>
                  <a:pt x="642" y="773"/>
                </a:cubicBezTo>
                <a:cubicBezTo>
                  <a:pt x="635" y="774"/>
                  <a:pt x="635" y="774"/>
                  <a:pt x="635" y="774"/>
                </a:cubicBezTo>
                <a:cubicBezTo>
                  <a:pt x="630" y="776"/>
                  <a:pt x="630" y="776"/>
                  <a:pt x="630" y="776"/>
                </a:cubicBezTo>
                <a:cubicBezTo>
                  <a:pt x="629" y="780"/>
                  <a:pt x="629" y="780"/>
                  <a:pt x="629" y="780"/>
                </a:cubicBezTo>
                <a:cubicBezTo>
                  <a:pt x="629" y="779"/>
                  <a:pt x="629" y="779"/>
                  <a:pt x="629" y="779"/>
                </a:cubicBezTo>
                <a:cubicBezTo>
                  <a:pt x="628" y="783"/>
                  <a:pt x="628" y="783"/>
                  <a:pt x="628" y="783"/>
                </a:cubicBezTo>
                <a:cubicBezTo>
                  <a:pt x="626" y="787"/>
                  <a:pt x="626" y="787"/>
                  <a:pt x="626" y="787"/>
                </a:cubicBezTo>
                <a:cubicBezTo>
                  <a:pt x="626" y="790"/>
                  <a:pt x="626" y="790"/>
                  <a:pt x="626" y="790"/>
                </a:cubicBezTo>
                <a:cubicBezTo>
                  <a:pt x="626" y="793"/>
                  <a:pt x="626" y="793"/>
                  <a:pt x="626" y="793"/>
                </a:cubicBezTo>
                <a:cubicBezTo>
                  <a:pt x="622" y="796"/>
                  <a:pt x="622" y="796"/>
                  <a:pt x="622" y="796"/>
                </a:cubicBezTo>
                <a:cubicBezTo>
                  <a:pt x="620" y="800"/>
                  <a:pt x="620" y="800"/>
                  <a:pt x="620" y="800"/>
                </a:cubicBezTo>
                <a:cubicBezTo>
                  <a:pt x="618" y="803"/>
                  <a:pt x="618" y="803"/>
                  <a:pt x="618" y="803"/>
                </a:cubicBezTo>
                <a:cubicBezTo>
                  <a:pt x="615" y="804"/>
                  <a:pt x="615" y="804"/>
                  <a:pt x="615" y="804"/>
                </a:cubicBezTo>
                <a:cubicBezTo>
                  <a:pt x="612" y="807"/>
                  <a:pt x="612" y="807"/>
                  <a:pt x="612" y="807"/>
                </a:cubicBezTo>
                <a:cubicBezTo>
                  <a:pt x="613" y="809"/>
                  <a:pt x="613" y="809"/>
                  <a:pt x="613" y="809"/>
                </a:cubicBezTo>
                <a:cubicBezTo>
                  <a:pt x="612" y="812"/>
                  <a:pt x="612" y="812"/>
                  <a:pt x="612" y="812"/>
                </a:cubicBezTo>
                <a:cubicBezTo>
                  <a:pt x="610" y="813"/>
                  <a:pt x="610" y="813"/>
                  <a:pt x="610" y="813"/>
                </a:cubicBezTo>
                <a:cubicBezTo>
                  <a:pt x="609" y="813"/>
                  <a:pt x="609" y="813"/>
                  <a:pt x="609" y="813"/>
                </a:cubicBezTo>
                <a:cubicBezTo>
                  <a:pt x="606" y="813"/>
                  <a:pt x="606" y="813"/>
                  <a:pt x="606" y="813"/>
                </a:cubicBezTo>
                <a:cubicBezTo>
                  <a:pt x="606" y="812"/>
                  <a:pt x="606" y="812"/>
                  <a:pt x="606" y="812"/>
                </a:cubicBezTo>
                <a:cubicBezTo>
                  <a:pt x="606" y="810"/>
                  <a:pt x="606" y="810"/>
                  <a:pt x="606" y="810"/>
                </a:cubicBezTo>
                <a:cubicBezTo>
                  <a:pt x="605" y="809"/>
                  <a:pt x="605" y="809"/>
                  <a:pt x="605" y="809"/>
                </a:cubicBezTo>
                <a:cubicBezTo>
                  <a:pt x="600" y="809"/>
                  <a:pt x="600" y="809"/>
                  <a:pt x="600" y="809"/>
                </a:cubicBezTo>
                <a:cubicBezTo>
                  <a:pt x="597" y="810"/>
                  <a:pt x="597" y="810"/>
                  <a:pt x="597" y="810"/>
                </a:cubicBezTo>
                <a:cubicBezTo>
                  <a:pt x="596" y="813"/>
                  <a:pt x="596" y="813"/>
                  <a:pt x="596" y="813"/>
                </a:cubicBezTo>
                <a:cubicBezTo>
                  <a:pt x="595" y="812"/>
                  <a:pt x="595" y="812"/>
                  <a:pt x="595" y="812"/>
                </a:cubicBezTo>
                <a:cubicBezTo>
                  <a:pt x="590" y="813"/>
                  <a:pt x="590" y="813"/>
                  <a:pt x="590" y="813"/>
                </a:cubicBezTo>
                <a:cubicBezTo>
                  <a:pt x="584" y="814"/>
                  <a:pt x="584" y="814"/>
                  <a:pt x="584" y="814"/>
                </a:cubicBezTo>
                <a:cubicBezTo>
                  <a:pt x="583" y="815"/>
                  <a:pt x="583" y="815"/>
                  <a:pt x="583" y="815"/>
                </a:cubicBezTo>
                <a:cubicBezTo>
                  <a:pt x="579" y="816"/>
                  <a:pt x="579" y="816"/>
                  <a:pt x="579" y="816"/>
                </a:cubicBezTo>
                <a:cubicBezTo>
                  <a:pt x="576" y="816"/>
                  <a:pt x="576" y="816"/>
                  <a:pt x="576" y="816"/>
                </a:cubicBezTo>
                <a:cubicBezTo>
                  <a:pt x="573" y="815"/>
                  <a:pt x="573" y="815"/>
                  <a:pt x="573" y="815"/>
                </a:cubicBezTo>
                <a:cubicBezTo>
                  <a:pt x="569" y="810"/>
                  <a:pt x="569" y="810"/>
                  <a:pt x="569" y="810"/>
                </a:cubicBezTo>
                <a:cubicBezTo>
                  <a:pt x="565" y="809"/>
                  <a:pt x="565" y="809"/>
                  <a:pt x="565" y="809"/>
                </a:cubicBezTo>
                <a:cubicBezTo>
                  <a:pt x="560" y="809"/>
                  <a:pt x="560" y="809"/>
                  <a:pt x="560" y="809"/>
                </a:cubicBezTo>
                <a:cubicBezTo>
                  <a:pt x="559" y="809"/>
                  <a:pt x="559" y="809"/>
                  <a:pt x="559" y="809"/>
                </a:cubicBezTo>
                <a:cubicBezTo>
                  <a:pt x="559" y="807"/>
                  <a:pt x="559" y="807"/>
                  <a:pt x="559" y="807"/>
                </a:cubicBezTo>
                <a:cubicBezTo>
                  <a:pt x="560" y="807"/>
                  <a:pt x="560" y="807"/>
                  <a:pt x="560" y="807"/>
                </a:cubicBezTo>
                <a:cubicBezTo>
                  <a:pt x="559" y="806"/>
                  <a:pt x="559" y="806"/>
                  <a:pt x="559" y="806"/>
                </a:cubicBezTo>
                <a:cubicBezTo>
                  <a:pt x="557" y="804"/>
                  <a:pt x="557" y="804"/>
                  <a:pt x="557" y="804"/>
                </a:cubicBezTo>
                <a:cubicBezTo>
                  <a:pt x="556" y="799"/>
                  <a:pt x="556" y="799"/>
                  <a:pt x="556" y="799"/>
                </a:cubicBezTo>
                <a:cubicBezTo>
                  <a:pt x="553" y="792"/>
                  <a:pt x="553" y="792"/>
                  <a:pt x="553" y="792"/>
                </a:cubicBezTo>
                <a:cubicBezTo>
                  <a:pt x="550" y="786"/>
                  <a:pt x="550" y="786"/>
                  <a:pt x="550" y="786"/>
                </a:cubicBezTo>
                <a:cubicBezTo>
                  <a:pt x="547" y="780"/>
                  <a:pt x="547" y="780"/>
                  <a:pt x="547" y="780"/>
                </a:cubicBezTo>
                <a:cubicBezTo>
                  <a:pt x="546" y="773"/>
                  <a:pt x="546" y="773"/>
                  <a:pt x="546" y="773"/>
                </a:cubicBezTo>
                <a:cubicBezTo>
                  <a:pt x="546" y="772"/>
                  <a:pt x="546" y="772"/>
                  <a:pt x="546" y="772"/>
                </a:cubicBezTo>
                <a:cubicBezTo>
                  <a:pt x="544" y="770"/>
                  <a:pt x="544" y="770"/>
                  <a:pt x="544" y="770"/>
                </a:cubicBezTo>
                <a:cubicBezTo>
                  <a:pt x="544" y="766"/>
                  <a:pt x="544" y="766"/>
                  <a:pt x="544" y="766"/>
                </a:cubicBezTo>
                <a:cubicBezTo>
                  <a:pt x="544" y="763"/>
                  <a:pt x="544" y="763"/>
                  <a:pt x="544" y="763"/>
                </a:cubicBezTo>
                <a:cubicBezTo>
                  <a:pt x="544" y="759"/>
                  <a:pt x="544" y="759"/>
                  <a:pt x="544" y="759"/>
                </a:cubicBezTo>
                <a:cubicBezTo>
                  <a:pt x="546" y="753"/>
                  <a:pt x="546" y="753"/>
                  <a:pt x="546" y="753"/>
                </a:cubicBezTo>
                <a:cubicBezTo>
                  <a:pt x="547" y="749"/>
                  <a:pt x="547" y="749"/>
                  <a:pt x="547" y="749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49" y="741"/>
                  <a:pt x="549" y="741"/>
                  <a:pt x="549" y="741"/>
                </a:cubicBezTo>
                <a:cubicBezTo>
                  <a:pt x="547" y="740"/>
                  <a:pt x="547" y="740"/>
                  <a:pt x="547" y="740"/>
                </a:cubicBezTo>
                <a:cubicBezTo>
                  <a:pt x="549" y="739"/>
                  <a:pt x="549" y="739"/>
                  <a:pt x="549" y="739"/>
                </a:cubicBezTo>
                <a:cubicBezTo>
                  <a:pt x="550" y="733"/>
                  <a:pt x="550" y="733"/>
                  <a:pt x="550" y="733"/>
                </a:cubicBezTo>
                <a:cubicBezTo>
                  <a:pt x="549" y="730"/>
                  <a:pt x="549" y="730"/>
                  <a:pt x="549" y="730"/>
                </a:cubicBezTo>
                <a:cubicBezTo>
                  <a:pt x="550" y="730"/>
                  <a:pt x="550" y="730"/>
                  <a:pt x="550" y="730"/>
                </a:cubicBezTo>
                <a:cubicBezTo>
                  <a:pt x="552" y="726"/>
                  <a:pt x="552" y="726"/>
                  <a:pt x="552" y="726"/>
                </a:cubicBezTo>
                <a:cubicBezTo>
                  <a:pt x="553" y="724"/>
                  <a:pt x="553" y="724"/>
                  <a:pt x="553" y="724"/>
                </a:cubicBezTo>
                <a:cubicBezTo>
                  <a:pt x="552" y="720"/>
                  <a:pt x="552" y="720"/>
                  <a:pt x="552" y="720"/>
                </a:cubicBezTo>
                <a:cubicBezTo>
                  <a:pt x="553" y="718"/>
                  <a:pt x="553" y="718"/>
                  <a:pt x="553" y="718"/>
                </a:cubicBezTo>
                <a:cubicBezTo>
                  <a:pt x="554" y="718"/>
                  <a:pt x="554" y="718"/>
                  <a:pt x="554" y="718"/>
                </a:cubicBezTo>
                <a:cubicBezTo>
                  <a:pt x="556" y="717"/>
                  <a:pt x="556" y="717"/>
                  <a:pt x="556" y="717"/>
                </a:cubicBezTo>
                <a:cubicBezTo>
                  <a:pt x="556" y="718"/>
                  <a:pt x="556" y="718"/>
                  <a:pt x="556" y="718"/>
                </a:cubicBezTo>
                <a:cubicBezTo>
                  <a:pt x="556" y="721"/>
                  <a:pt x="556" y="721"/>
                  <a:pt x="556" y="721"/>
                </a:cubicBezTo>
                <a:cubicBezTo>
                  <a:pt x="562" y="710"/>
                  <a:pt x="562" y="710"/>
                  <a:pt x="562" y="710"/>
                </a:cubicBezTo>
                <a:cubicBezTo>
                  <a:pt x="559" y="711"/>
                  <a:pt x="559" y="711"/>
                  <a:pt x="559" y="711"/>
                </a:cubicBezTo>
                <a:cubicBezTo>
                  <a:pt x="560" y="710"/>
                  <a:pt x="560" y="710"/>
                  <a:pt x="560" y="710"/>
                </a:cubicBezTo>
                <a:cubicBezTo>
                  <a:pt x="560" y="708"/>
                  <a:pt x="560" y="708"/>
                  <a:pt x="560" y="708"/>
                </a:cubicBezTo>
                <a:cubicBezTo>
                  <a:pt x="560" y="706"/>
                  <a:pt x="560" y="706"/>
                  <a:pt x="560" y="706"/>
                </a:cubicBezTo>
                <a:cubicBezTo>
                  <a:pt x="560" y="700"/>
                  <a:pt x="560" y="700"/>
                  <a:pt x="560" y="700"/>
                </a:cubicBezTo>
                <a:cubicBezTo>
                  <a:pt x="560" y="698"/>
                  <a:pt x="560" y="698"/>
                  <a:pt x="560" y="698"/>
                </a:cubicBezTo>
                <a:cubicBezTo>
                  <a:pt x="560" y="696"/>
                  <a:pt x="560" y="696"/>
                  <a:pt x="560" y="696"/>
                </a:cubicBezTo>
                <a:cubicBezTo>
                  <a:pt x="562" y="694"/>
                  <a:pt x="562" y="694"/>
                  <a:pt x="562" y="694"/>
                </a:cubicBezTo>
                <a:cubicBezTo>
                  <a:pt x="563" y="693"/>
                  <a:pt x="563" y="693"/>
                  <a:pt x="563" y="693"/>
                </a:cubicBezTo>
                <a:cubicBezTo>
                  <a:pt x="560" y="693"/>
                  <a:pt x="560" y="693"/>
                  <a:pt x="560" y="693"/>
                </a:cubicBezTo>
                <a:cubicBezTo>
                  <a:pt x="559" y="693"/>
                  <a:pt x="559" y="693"/>
                  <a:pt x="559" y="693"/>
                </a:cubicBezTo>
                <a:cubicBezTo>
                  <a:pt x="560" y="691"/>
                  <a:pt x="560" y="691"/>
                  <a:pt x="560" y="691"/>
                </a:cubicBezTo>
                <a:cubicBezTo>
                  <a:pt x="559" y="690"/>
                  <a:pt x="559" y="690"/>
                  <a:pt x="559" y="690"/>
                </a:cubicBezTo>
                <a:cubicBezTo>
                  <a:pt x="562" y="691"/>
                  <a:pt x="562" y="691"/>
                  <a:pt x="562" y="691"/>
                </a:cubicBezTo>
                <a:cubicBezTo>
                  <a:pt x="563" y="690"/>
                  <a:pt x="563" y="690"/>
                  <a:pt x="563" y="690"/>
                </a:cubicBezTo>
                <a:cubicBezTo>
                  <a:pt x="565" y="688"/>
                  <a:pt x="565" y="688"/>
                  <a:pt x="565" y="688"/>
                </a:cubicBezTo>
                <a:cubicBezTo>
                  <a:pt x="565" y="690"/>
                  <a:pt x="565" y="690"/>
                  <a:pt x="565" y="690"/>
                </a:cubicBezTo>
                <a:cubicBezTo>
                  <a:pt x="566" y="688"/>
                  <a:pt x="566" y="688"/>
                  <a:pt x="566" y="688"/>
                </a:cubicBezTo>
                <a:cubicBezTo>
                  <a:pt x="567" y="686"/>
                  <a:pt x="567" y="686"/>
                  <a:pt x="567" y="686"/>
                </a:cubicBezTo>
                <a:cubicBezTo>
                  <a:pt x="566" y="687"/>
                  <a:pt x="566" y="687"/>
                  <a:pt x="566" y="687"/>
                </a:cubicBezTo>
                <a:cubicBezTo>
                  <a:pt x="565" y="684"/>
                  <a:pt x="565" y="684"/>
                  <a:pt x="565" y="684"/>
                </a:cubicBezTo>
                <a:cubicBezTo>
                  <a:pt x="567" y="684"/>
                  <a:pt x="567" y="684"/>
                  <a:pt x="567" y="684"/>
                </a:cubicBezTo>
                <a:cubicBezTo>
                  <a:pt x="569" y="683"/>
                  <a:pt x="569" y="683"/>
                  <a:pt x="569" y="683"/>
                </a:cubicBezTo>
                <a:cubicBezTo>
                  <a:pt x="570" y="681"/>
                  <a:pt x="570" y="681"/>
                  <a:pt x="570" y="681"/>
                </a:cubicBezTo>
                <a:cubicBezTo>
                  <a:pt x="567" y="681"/>
                  <a:pt x="567" y="681"/>
                  <a:pt x="567" y="681"/>
                </a:cubicBezTo>
                <a:cubicBezTo>
                  <a:pt x="569" y="680"/>
                  <a:pt x="569" y="680"/>
                  <a:pt x="569" y="680"/>
                </a:cubicBezTo>
                <a:cubicBezTo>
                  <a:pt x="570" y="680"/>
                  <a:pt x="570" y="680"/>
                  <a:pt x="570" y="680"/>
                </a:cubicBezTo>
                <a:cubicBezTo>
                  <a:pt x="572" y="680"/>
                  <a:pt x="572" y="680"/>
                  <a:pt x="572" y="680"/>
                </a:cubicBezTo>
                <a:cubicBezTo>
                  <a:pt x="573" y="680"/>
                  <a:pt x="573" y="680"/>
                  <a:pt x="573" y="680"/>
                </a:cubicBezTo>
                <a:cubicBezTo>
                  <a:pt x="575" y="675"/>
                  <a:pt x="575" y="675"/>
                  <a:pt x="575" y="675"/>
                </a:cubicBezTo>
                <a:cubicBezTo>
                  <a:pt x="575" y="677"/>
                  <a:pt x="575" y="677"/>
                  <a:pt x="575" y="677"/>
                </a:cubicBezTo>
                <a:cubicBezTo>
                  <a:pt x="576" y="677"/>
                  <a:pt x="576" y="677"/>
                  <a:pt x="576" y="677"/>
                </a:cubicBezTo>
                <a:cubicBezTo>
                  <a:pt x="579" y="675"/>
                  <a:pt x="579" y="675"/>
                  <a:pt x="579" y="675"/>
                </a:cubicBezTo>
                <a:cubicBezTo>
                  <a:pt x="577" y="675"/>
                  <a:pt x="577" y="675"/>
                  <a:pt x="577" y="675"/>
                </a:cubicBezTo>
                <a:cubicBezTo>
                  <a:pt x="577" y="674"/>
                  <a:pt x="577" y="674"/>
                  <a:pt x="577" y="674"/>
                </a:cubicBezTo>
                <a:cubicBezTo>
                  <a:pt x="577" y="673"/>
                  <a:pt x="577" y="673"/>
                  <a:pt x="577" y="673"/>
                </a:cubicBezTo>
                <a:cubicBezTo>
                  <a:pt x="579" y="674"/>
                  <a:pt x="579" y="674"/>
                  <a:pt x="579" y="674"/>
                </a:cubicBezTo>
                <a:cubicBezTo>
                  <a:pt x="579" y="673"/>
                  <a:pt x="579" y="673"/>
                  <a:pt x="579" y="673"/>
                </a:cubicBezTo>
                <a:cubicBezTo>
                  <a:pt x="582" y="673"/>
                  <a:pt x="582" y="673"/>
                  <a:pt x="582" y="673"/>
                </a:cubicBezTo>
                <a:cubicBezTo>
                  <a:pt x="582" y="674"/>
                  <a:pt x="582" y="674"/>
                  <a:pt x="582" y="674"/>
                </a:cubicBezTo>
                <a:cubicBezTo>
                  <a:pt x="585" y="673"/>
                  <a:pt x="585" y="673"/>
                  <a:pt x="585" y="673"/>
                </a:cubicBezTo>
                <a:cubicBezTo>
                  <a:pt x="580" y="675"/>
                  <a:pt x="580" y="675"/>
                  <a:pt x="580" y="675"/>
                </a:cubicBezTo>
                <a:cubicBezTo>
                  <a:pt x="586" y="673"/>
                  <a:pt x="586" y="673"/>
                  <a:pt x="586" y="673"/>
                </a:cubicBezTo>
                <a:cubicBezTo>
                  <a:pt x="589" y="671"/>
                  <a:pt x="589" y="671"/>
                  <a:pt x="589" y="671"/>
                </a:cubicBezTo>
                <a:cubicBezTo>
                  <a:pt x="592" y="670"/>
                  <a:pt x="592" y="670"/>
                  <a:pt x="592" y="670"/>
                </a:cubicBezTo>
                <a:cubicBezTo>
                  <a:pt x="595" y="668"/>
                  <a:pt x="595" y="668"/>
                  <a:pt x="595" y="668"/>
                </a:cubicBezTo>
                <a:cubicBezTo>
                  <a:pt x="600" y="664"/>
                  <a:pt x="600" y="664"/>
                  <a:pt x="600" y="664"/>
                </a:cubicBezTo>
                <a:cubicBezTo>
                  <a:pt x="606" y="661"/>
                  <a:pt x="606" y="661"/>
                  <a:pt x="606" y="661"/>
                </a:cubicBezTo>
                <a:cubicBezTo>
                  <a:pt x="613" y="660"/>
                  <a:pt x="613" y="660"/>
                  <a:pt x="613" y="660"/>
                </a:cubicBezTo>
                <a:cubicBezTo>
                  <a:pt x="612" y="658"/>
                  <a:pt x="612" y="658"/>
                  <a:pt x="612" y="658"/>
                </a:cubicBezTo>
                <a:cubicBezTo>
                  <a:pt x="615" y="658"/>
                  <a:pt x="615" y="658"/>
                  <a:pt x="615" y="658"/>
                </a:cubicBezTo>
                <a:cubicBezTo>
                  <a:pt x="618" y="658"/>
                  <a:pt x="618" y="658"/>
                  <a:pt x="618" y="658"/>
                </a:cubicBezTo>
                <a:cubicBezTo>
                  <a:pt x="619" y="657"/>
                  <a:pt x="619" y="657"/>
                  <a:pt x="619" y="657"/>
                </a:cubicBezTo>
                <a:cubicBezTo>
                  <a:pt x="626" y="661"/>
                  <a:pt x="626" y="661"/>
                  <a:pt x="626" y="661"/>
                </a:cubicBezTo>
                <a:cubicBezTo>
                  <a:pt x="630" y="661"/>
                  <a:pt x="630" y="661"/>
                  <a:pt x="630" y="661"/>
                </a:cubicBezTo>
                <a:cubicBezTo>
                  <a:pt x="633" y="661"/>
                  <a:pt x="633" y="661"/>
                  <a:pt x="633" y="661"/>
                </a:cubicBezTo>
                <a:cubicBezTo>
                  <a:pt x="633" y="660"/>
                  <a:pt x="633" y="660"/>
                  <a:pt x="633" y="660"/>
                </a:cubicBezTo>
                <a:cubicBezTo>
                  <a:pt x="633" y="658"/>
                  <a:pt x="633" y="658"/>
                  <a:pt x="633" y="658"/>
                </a:cubicBezTo>
                <a:cubicBezTo>
                  <a:pt x="636" y="657"/>
                  <a:pt x="636" y="657"/>
                  <a:pt x="636" y="657"/>
                </a:cubicBezTo>
                <a:cubicBezTo>
                  <a:pt x="636" y="658"/>
                  <a:pt x="636" y="658"/>
                  <a:pt x="636" y="658"/>
                </a:cubicBezTo>
                <a:cubicBezTo>
                  <a:pt x="638" y="658"/>
                  <a:pt x="638" y="658"/>
                  <a:pt x="638" y="658"/>
                </a:cubicBez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0" y="661"/>
                  <a:pt x="640" y="661"/>
                </a:cubicBezTo>
                <a:cubicBezTo>
                  <a:pt x="642" y="661"/>
                  <a:pt x="642" y="661"/>
                  <a:pt x="642" y="661"/>
                </a:cubicBezTo>
                <a:cubicBezTo>
                  <a:pt x="642" y="663"/>
                  <a:pt x="642" y="663"/>
                  <a:pt x="642" y="663"/>
                </a:cubicBezTo>
                <a:cubicBezTo>
                  <a:pt x="643" y="665"/>
                  <a:pt x="643" y="665"/>
                  <a:pt x="643" y="665"/>
                </a:cubicBezTo>
                <a:cubicBezTo>
                  <a:pt x="645" y="667"/>
                  <a:pt x="645" y="667"/>
                  <a:pt x="645" y="667"/>
                </a:cubicBezTo>
                <a:cubicBezTo>
                  <a:pt x="648" y="667"/>
                  <a:pt x="648" y="667"/>
                  <a:pt x="648" y="667"/>
                </a:cubicBezTo>
                <a:cubicBezTo>
                  <a:pt x="649" y="665"/>
                  <a:pt x="649" y="665"/>
                  <a:pt x="649" y="665"/>
                </a:cubicBezTo>
                <a:cubicBezTo>
                  <a:pt x="649" y="664"/>
                  <a:pt x="649" y="664"/>
                  <a:pt x="649" y="664"/>
                </a:cubicBezTo>
                <a:cubicBezTo>
                  <a:pt x="651" y="664"/>
                  <a:pt x="651" y="664"/>
                  <a:pt x="651" y="664"/>
                </a:cubicBezTo>
                <a:cubicBezTo>
                  <a:pt x="652" y="665"/>
                  <a:pt x="652" y="665"/>
                  <a:pt x="652" y="665"/>
                </a:cubicBezTo>
                <a:cubicBezTo>
                  <a:pt x="652" y="667"/>
                  <a:pt x="652" y="667"/>
                  <a:pt x="652" y="667"/>
                </a:cubicBezTo>
                <a:cubicBezTo>
                  <a:pt x="655" y="665"/>
                  <a:pt x="655" y="665"/>
                  <a:pt x="655" y="665"/>
                </a:cubicBezTo>
                <a:cubicBezTo>
                  <a:pt x="655" y="664"/>
                  <a:pt x="655" y="664"/>
                  <a:pt x="655" y="664"/>
                </a:cubicBezTo>
                <a:cubicBezTo>
                  <a:pt x="655" y="661"/>
                  <a:pt x="655" y="661"/>
                  <a:pt x="655" y="661"/>
                </a:cubicBezTo>
                <a:cubicBezTo>
                  <a:pt x="658" y="661"/>
                  <a:pt x="658" y="661"/>
                  <a:pt x="658" y="661"/>
                </a:cubicBezTo>
                <a:cubicBezTo>
                  <a:pt x="658" y="663"/>
                  <a:pt x="658" y="663"/>
                  <a:pt x="658" y="663"/>
                </a:cubicBezTo>
                <a:cubicBezTo>
                  <a:pt x="659" y="664"/>
                  <a:pt x="659" y="664"/>
                  <a:pt x="659" y="664"/>
                </a:cubicBezTo>
                <a:cubicBezTo>
                  <a:pt x="662" y="665"/>
                  <a:pt x="662" y="665"/>
                  <a:pt x="662" y="665"/>
                </a:cubicBezTo>
                <a:cubicBezTo>
                  <a:pt x="662" y="667"/>
                  <a:pt x="662" y="667"/>
                  <a:pt x="662" y="667"/>
                </a:cubicBezTo>
                <a:cubicBezTo>
                  <a:pt x="663" y="667"/>
                  <a:pt x="663" y="667"/>
                  <a:pt x="663" y="667"/>
                </a:cubicBezTo>
                <a:cubicBezTo>
                  <a:pt x="662" y="670"/>
                  <a:pt x="662" y="670"/>
                  <a:pt x="662" y="670"/>
                </a:cubicBezTo>
                <a:cubicBezTo>
                  <a:pt x="663" y="668"/>
                  <a:pt x="663" y="668"/>
                  <a:pt x="663" y="668"/>
                </a:cubicBezTo>
                <a:cubicBezTo>
                  <a:pt x="665" y="668"/>
                  <a:pt x="665" y="668"/>
                  <a:pt x="665" y="668"/>
                </a:cubicBezTo>
                <a:cubicBezTo>
                  <a:pt x="666" y="667"/>
                  <a:pt x="666" y="667"/>
                  <a:pt x="666" y="667"/>
                </a:cubicBezTo>
                <a:cubicBezTo>
                  <a:pt x="666" y="665"/>
                  <a:pt x="666" y="665"/>
                  <a:pt x="666" y="665"/>
                </a:cubicBezTo>
                <a:cubicBezTo>
                  <a:pt x="665" y="664"/>
                  <a:pt x="665" y="664"/>
                  <a:pt x="665" y="664"/>
                </a:cubicBezTo>
                <a:cubicBezTo>
                  <a:pt x="662" y="663"/>
                  <a:pt x="662" y="663"/>
                  <a:pt x="662" y="663"/>
                </a:cubicBezTo>
                <a:cubicBezTo>
                  <a:pt x="661" y="661"/>
                  <a:pt x="661" y="661"/>
                  <a:pt x="661" y="661"/>
                </a:cubicBezTo>
                <a:cubicBezTo>
                  <a:pt x="661" y="660"/>
                  <a:pt x="661" y="660"/>
                  <a:pt x="661" y="660"/>
                </a:cubicBezTo>
                <a:cubicBezTo>
                  <a:pt x="662" y="660"/>
                  <a:pt x="662" y="660"/>
                  <a:pt x="662" y="660"/>
                </a:cubicBezTo>
                <a:cubicBezTo>
                  <a:pt x="662" y="658"/>
                  <a:pt x="662" y="658"/>
                  <a:pt x="662" y="658"/>
                </a:cubicBezTo>
                <a:cubicBezTo>
                  <a:pt x="663" y="658"/>
                  <a:pt x="663" y="658"/>
                  <a:pt x="663" y="658"/>
                </a:cubicBezTo>
                <a:cubicBezTo>
                  <a:pt x="665" y="657"/>
                  <a:pt x="665" y="657"/>
                  <a:pt x="665" y="657"/>
                </a:cubicBezTo>
                <a:cubicBezTo>
                  <a:pt x="665" y="655"/>
                  <a:pt x="665" y="655"/>
                  <a:pt x="665" y="655"/>
                </a:cubicBezTo>
                <a:cubicBezTo>
                  <a:pt x="663" y="654"/>
                  <a:pt x="663" y="654"/>
                  <a:pt x="663" y="654"/>
                </a:cubicBezTo>
                <a:cubicBezTo>
                  <a:pt x="663" y="655"/>
                  <a:pt x="663" y="655"/>
                  <a:pt x="663" y="655"/>
                </a:cubicBezTo>
                <a:cubicBezTo>
                  <a:pt x="662" y="657"/>
                  <a:pt x="662" y="657"/>
                  <a:pt x="662" y="657"/>
                </a:cubicBezTo>
                <a:cubicBezTo>
                  <a:pt x="661" y="655"/>
                  <a:pt x="661" y="655"/>
                  <a:pt x="661" y="655"/>
                </a:cubicBezTo>
                <a:cubicBezTo>
                  <a:pt x="662" y="654"/>
                  <a:pt x="662" y="654"/>
                  <a:pt x="662" y="654"/>
                </a:cubicBezTo>
                <a:cubicBezTo>
                  <a:pt x="663" y="653"/>
                  <a:pt x="663" y="653"/>
                  <a:pt x="663" y="653"/>
                </a:cubicBezTo>
                <a:cubicBezTo>
                  <a:pt x="665" y="653"/>
                  <a:pt x="665" y="653"/>
                  <a:pt x="665" y="653"/>
                </a:cubicBezTo>
                <a:cubicBezTo>
                  <a:pt x="666" y="651"/>
                  <a:pt x="666" y="651"/>
                  <a:pt x="666" y="651"/>
                </a:cubicBezTo>
                <a:cubicBezTo>
                  <a:pt x="669" y="650"/>
                  <a:pt x="669" y="650"/>
                  <a:pt x="669" y="650"/>
                </a:cubicBezTo>
                <a:cubicBezTo>
                  <a:pt x="673" y="650"/>
                  <a:pt x="673" y="650"/>
                  <a:pt x="673" y="650"/>
                </a:cubicBezTo>
                <a:cubicBezTo>
                  <a:pt x="675" y="650"/>
                  <a:pt x="675" y="650"/>
                  <a:pt x="675" y="650"/>
                </a:cubicBezTo>
                <a:cubicBezTo>
                  <a:pt x="676" y="650"/>
                  <a:pt x="676" y="650"/>
                  <a:pt x="676" y="650"/>
                </a:cubicBezTo>
                <a:cubicBezTo>
                  <a:pt x="679" y="650"/>
                  <a:pt x="679" y="650"/>
                  <a:pt x="679" y="650"/>
                </a:cubicBezTo>
                <a:cubicBezTo>
                  <a:pt x="681" y="650"/>
                  <a:pt x="681" y="650"/>
                  <a:pt x="681" y="650"/>
                </a:cubicBezTo>
                <a:cubicBezTo>
                  <a:pt x="682" y="648"/>
                  <a:pt x="682" y="648"/>
                  <a:pt x="682" y="648"/>
                </a:cubicBezTo>
                <a:cubicBezTo>
                  <a:pt x="684" y="645"/>
                  <a:pt x="684" y="645"/>
                  <a:pt x="684" y="645"/>
                </a:cubicBezTo>
                <a:cubicBezTo>
                  <a:pt x="685" y="648"/>
                  <a:pt x="685" y="648"/>
                  <a:pt x="685" y="648"/>
                </a:cubicBezTo>
                <a:cubicBezTo>
                  <a:pt x="685" y="651"/>
                  <a:pt x="685" y="651"/>
                  <a:pt x="685" y="651"/>
                </a:cubicBezTo>
                <a:cubicBezTo>
                  <a:pt x="688" y="651"/>
                  <a:pt x="688" y="651"/>
                  <a:pt x="688" y="651"/>
                </a:cubicBezTo>
                <a:cubicBezTo>
                  <a:pt x="691" y="650"/>
                  <a:pt x="691" y="650"/>
                  <a:pt x="691" y="650"/>
                </a:cubicBezTo>
                <a:cubicBezTo>
                  <a:pt x="692" y="650"/>
                  <a:pt x="692" y="650"/>
                  <a:pt x="692" y="650"/>
                </a:cubicBezTo>
                <a:cubicBezTo>
                  <a:pt x="694" y="648"/>
                  <a:pt x="694" y="648"/>
                  <a:pt x="694" y="648"/>
                </a:cubicBezTo>
                <a:cubicBezTo>
                  <a:pt x="695" y="647"/>
                  <a:pt x="695" y="647"/>
                  <a:pt x="695" y="647"/>
                </a:cubicBezTo>
                <a:cubicBezTo>
                  <a:pt x="695" y="648"/>
                  <a:pt x="695" y="648"/>
                  <a:pt x="695" y="648"/>
                </a:cubicBezTo>
                <a:cubicBezTo>
                  <a:pt x="696" y="648"/>
                  <a:pt x="696" y="648"/>
                  <a:pt x="696" y="648"/>
                </a:cubicBezTo>
                <a:cubicBezTo>
                  <a:pt x="694" y="650"/>
                  <a:pt x="694" y="650"/>
                  <a:pt x="694" y="650"/>
                </a:cubicBezTo>
                <a:cubicBezTo>
                  <a:pt x="699" y="648"/>
                  <a:pt x="699" y="648"/>
                  <a:pt x="699" y="648"/>
                </a:cubicBezTo>
                <a:cubicBezTo>
                  <a:pt x="701" y="648"/>
                  <a:pt x="701" y="648"/>
                  <a:pt x="701" y="648"/>
                </a:cubicBezTo>
                <a:cubicBezTo>
                  <a:pt x="702" y="648"/>
                  <a:pt x="702" y="648"/>
                  <a:pt x="702" y="648"/>
                </a:cubicBezTo>
                <a:cubicBezTo>
                  <a:pt x="705" y="650"/>
                  <a:pt x="705" y="650"/>
                  <a:pt x="705" y="650"/>
                </a:cubicBezTo>
                <a:cubicBezTo>
                  <a:pt x="702" y="650"/>
                  <a:pt x="702" y="650"/>
                  <a:pt x="702" y="650"/>
                </a:cubicBezTo>
                <a:cubicBezTo>
                  <a:pt x="701" y="650"/>
                  <a:pt x="701" y="650"/>
                  <a:pt x="701" y="650"/>
                </a:cubicBezTo>
                <a:cubicBezTo>
                  <a:pt x="705" y="651"/>
                  <a:pt x="705" y="651"/>
                  <a:pt x="705" y="651"/>
                </a:cubicBezTo>
                <a:cubicBezTo>
                  <a:pt x="708" y="653"/>
                  <a:pt x="708" y="653"/>
                  <a:pt x="708" y="653"/>
                </a:cubicBezTo>
                <a:cubicBezTo>
                  <a:pt x="708" y="651"/>
                  <a:pt x="708" y="651"/>
                  <a:pt x="708" y="651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09" y="653"/>
                  <a:pt x="709" y="653"/>
                  <a:pt x="709" y="653"/>
                </a:cubicBezTo>
                <a:cubicBezTo>
                  <a:pt x="711" y="653"/>
                  <a:pt x="711" y="653"/>
                  <a:pt x="711" y="653"/>
                </a:cubicBezTo>
                <a:cubicBezTo>
                  <a:pt x="711" y="654"/>
                  <a:pt x="711" y="654"/>
                  <a:pt x="711" y="654"/>
                </a:cubicBezTo>
                <a:cubicBezTo>
                  <a:pt x="711" y="655"/>
                  <a:pt x="711" y="655"/>
                  <a:pt x="711" y="655"/>
                </a:cubicBezTo>
                <a:cubicBezTo>
                  <a:pt x="712" y="657"/>
                  <a:pt x="712" y="657"/>
                  <a:pt x="712" y="657"/>
                </a:cubicBezTo>
                <a:cubicBezTo>
                  <a:pt x="711" y="660"/>
                  <a:pt x="711" y="660"/>
                  <a:pt x="711" y="660"/>
                </a:cubicBezTo>
                <a:cubicBezTo>
                  <a:pt x="715" y="658"/>
                  <a:pt x="715" y="658"/>
                  <a:pt x="715" y="658"/>
                </a:cubicBezTo>
                <a:cubicBezTo>
                  <a:pt x="716" y="657"/>
                  <a:pt x="716" y="657"/>
                  <a:pt x="716" y="657"/>
                </a:cubicBezTo>
                <a:cubicBezTo>
                  <a:pt x="718" y="658"/>
                  <a:pt x="718" y="658"/>
                  <a:pt x="718" y="658"/>
                </a:cubicBezTo>
                <a:cubicBezTo>
                  <a:pt x="719" y="657"/>
                  <a:pt x="719" y="657"/>
                  <a:pt x="719" y="657"/>
                </a:cubicBezTo>
                <a:cubicBezTo>
                  <a:pt x="722" y="657"/>
                  <a:pt x="722" y="657"/>
                  <a:pt x="722" y="657"/>
                </a:cubicBezTo>
                <a:cubicBezTo>
                  <a:pt x="722" y="655"/>
                  <a:pt x="722" y="655"/>
                  <a:pt x="722" y="655"/>
                </a:cubicBezTo>
                <a:cubicBezTo>
                  <a:pt x="725" y="654"/>
                  <a:pt x="725" y="654"/>
                  <a:pt x="725" y="654"/>
                </a:cubicBezTo>
                <a:cubicBezTo>
                  <a:pt x="728" y="654"/>
                  <a:pt x="728" y="654"/>
                  <a:pt x="728" y="654"/>
                </a:cubicBezTo>
                <a:cubicBezTo>
                  <a:pt x="731" y="655"/>
                  <a:pt x="731" y="655"/>
                  <a:pt x="731" y="655"/>
                </a:cubicBezTo>
                <a:cubicBezTo>
                  <a:pt x="732" y="657"/>
                  <a:pt x="732" y="657"/>
                  <a:pt x="732" y="657"/>
                </a:cubicBezTo>
                <a:cubicBezTo>
                  <a:pt x="734" y="661"/>
                  <a:pt x="734" y="661"/>
                  <a:pt x="734" y="661"/>
                </a:cubicBezTo>
                <a:cubicBezTo>
                  <a:pt x="737" y="665"/>
                  <a:pt x="737" y="665"/>
                  <a:pt x="737" y="665"/>
                </a:cubicBezTo>
                <a:cubicBezTo>
                  <a:pt x="738" y="667"/>
                  <a:pt x="738" y="667"/>
                  <a:pt x="738" y="667"/>
                </a:cubicBezTo>
                <a:cubicBezTo>
                  <a:pt x="739" y="668"/>
                  <a:pt x="739" y="668"/>
                  <a:pt x="739" y="668"/>
                </a:cubicBezTo>
                <a:cubicBezTo>
                  <a:pt x="739" y="673"/>
                  <a:pt x="739" y="673"/>
                  <a:pt x="739" y="673"/>
                </a:cubicBezTo>
                <a:cubicBezTo>
                  <a:pt x="737" y="680"/>
                  <a:pt x="737" y="680"/>
                  <a:pt x="737" y="680"/>
                </a:cubicBezTo>
                <a:cubicBezTo>
                  <a:pt x="735" y="683"/>
                  <a:pt x="735" y="683"/>
                  <a:pt x="735" y="683"/>
                </a:cubicBezTo>
                <a:cubicBezTo>
                  <a:pt x="735" y="686"/>
                  <a:pt x="735" y="686"/>
                  <a:pt x="735" y="686"/>
                </a:cubicBezTo>
                <a:cubicBezTo>
                  <a:pt x="737" y="687"/>
                  <a:pt x="737" y="687"/>
                  <a:pt x="737" y="687"/>
                </a:cubicBezTo>
                <a:cubicBezTo>
                  <a:pt x="737" y="686"/>
                  <a:pt x="737" y="686"/>
                  <a:pt x="737" y="686"/>
                </a:cubicBezTo>
                <a:cubicBezTo>
                  <a:pt x="737" y="684"/>
                  <a:pt x="737" y="684"/>
                  <a:pt x="737" y="684"/>
                </a:cubicBezTo>
                <a:cubicBezTo>
                  <a:pt x="737" y="683"/>
                  <a:pt x="737" y="683"/>
                  <a:pt x="737" y="683"/>
                </a:cubicBezTo>
                <a:cubicBezTo>
                  <a:pt x="737" y="681"/>
                  <a:pt x="737" y="681"/>
                  <a:pt x="737" y="681"/>
                </a:cubicBezTo>
                <a:cubicBezTo>
                  <a:pt x="738" y="683"/>
                  <a:pt x="738" y="683"/>
                  <a:pt x="738" y="683"/>
                </a:cubicBezTo>
                <a:cubicBezTo>
                  <a:pt x="738" y="684"/>
                  <a:pt x="738" y="684"/>
                  <a:pt x="738" y="684"/>
                </a:cubicBezTo>
                <a:cubicBezTo>
                  <a:pt x="739" y="683"/>
                  <a:pt x="739" y="683"/>
                  <a:pt x="739" y="683"/>
                </a:cubicBezTo>
                <a:cubicBezTo>
                  <a:pt x="739" y="684"/>
                  <a:pt x="739" y="684"/>
                  <a:pt x="739" y="684"/>
                </a:cubicBezTo>
                <a:cubicBezTo>
                  <a:pt x="738" y="687"/>
                  <a:pt x="738" y="687"/>
                  <a:pt x="738" y="687"/>
                </a:cubicBezTo>
                <a:cubicBezTo>
                  <a:pt x="735" y="690"/>
                  <a:pt x="735" y="690"/>
                  <a:pt x="735" y="690"/>
                </a:cubicBezTo>
                <a:cubicBezTo>
                  <a:pt x="737" y="690"/>
                  <a:pt x="737" y="690"/>
                  <a:pt x="737" y="690"/>
                </a:cubicBezTo>
                <a:cubicBezTo>
                  <a:pt x="737" y="693"/>
                  <a:pt x="737" y="693"/>
                  <a:pt x="737" y="693"/>
                </a:cubicBezTo>
                <a:cubicBezTo>
                  <a:pt x="737" y="696"/>
                  <a:pt x="737" y="696"/>
                  <a:pt x="737" y="696"/>
                </a:cubicBezTo>
                <a:cubicBezTo>
                  <a:pt x="738" y="697"/>
                  <a:pt x="738" y="697"/>
                  <a:pt x="738" y="697"/>
                </a:cubicBezTo>
                <a:cubicBezTo>
                  <a:pt x="739" y="698"/>
                  <a:pt x="739" y="698"/>
                  <a:pt x="739" y="698"/>
                </a:cubicBezTo>
                <a:cubicBezTo>
                  <a:pt x="739" y="697"/>
                  <a:pt x="739" y="697"/>
                  <a:pt x="739" y="697"/>
                </a:cubicBezTo>
                <a:cubicBezTo>
                  <a:pt x="739" y="696"/>
                  <a:pt x="739" y="696"/>
                  <a:pt x="739" y="696"/>
                </a:cubicBezTo>
                <a:cubicBezTo>
                  <a:pt x="741" y="697"/>
                  <a:pt x="741" y="697"/>
                  <a:pt x="741" y="697"/>
                </a:cubicBezTo>
                <a:cubicBezTo>
                  <a:pt x="741" y="700"/>
                  <a:pt x="741" y="700"/>
                  <a:pt x="741" y="700"/>
                </a:cubicBezTo>
                <a:cubicBezTo>
                  <a:pt x="741" y="701"/>
                  <a:pt x="741" y="701"/>
                  <a:pt x="741" y="701"/>
                </a:cubicBezTo>
                <a:cubicBezTo>
                  <a:pt x="744" y="700"/>
                  <a:pt x="744" y="700"/>
                  <a:pt x="744" y="700"/>
                </a:cubicBezTo>
                <a:cubicBezTo>
                  <a:pt x="741" y="703"/>
                  <a:pt x="741" y="703"/>
                  <a:pt x="741" y="703"/>
                </a:cubicBezTo>
                <a:cubicBezTo>
                  <a:pt x="742" y="704"/>
                  <a:pt x="742" y="704"/>
                  <a:pt x="742" y="704"/>
                </a:cubicBezTo>
                <a:cubicBezTo>
                  <a:pt x="742" y="706"/>
                  <a:pt x="742" y="706"/>
                  <a:pt x="742" y="706"/>
                </a:cubicBezTo>
                <a:cubicBezTo>
                  <a:pt x="742" y="708"/>
                  <a:pt x="742" y="708"/>
                  <a:pt x="742" y="708"/>
                </a:cubicBezTo>
                <a:cubicBezTo>
                  <a:pt x="742" y="710"/>
                  <a:pt x="742" y="710"/>
                  <a:pt x="742" y="710"/>
                </a:cubicBezTo>
                <a:cubicBezTo>
                  <a:pt x="745" y="711"/>
                  <a:pt x="745" y="711"/>
                  <a:pt x="745" y="711"/>
                </a:cubicBezTo>
                <a:cubicBezTo>
                  <a:pt x="747" y="714"/>
                  <a:pt x="747" y="714"/>
                  <a:pt x="747" y="714"/>
                </a:cubicBezTo>
                <a:cubicBezTo>
                  <a:pt x="748" y="717"/>
                  <a:pt x="748" y="717"/>
                  <a:pt x="748" y="717"/>
                </a:cubicBezTo>
                <a:cubicBezTo>
                  <a:pt x="749" y="718"/>
                  <a:pt x="749" y="718"/>
                  <a:pt x="749" y="718"/>
                </a:cubicBezTo>
                <a:cubicBezTo>
                  <a:pt x="749" y="720"/>
                  <a:pt x="749" y="720"/>
                  <a:pt x="749" y="720"/>
                </a:cubicBezTo>
                <a:cubicBezTo>
                  <a:pt x="748" y="718"/>
                  <a:pt x="748" y="718"/>
                  <a:pt x="748" y="718"/>
                </a:cubicBezTo>
                <a:cubicBezTo>
                  <a:pt x="747" y="720"/>
                  <a:pt x="747" y="720"/>
                  <a:pt x="747" y="720"/>
                </a:cubicBezTo>
                <a:cubicBezTo>
                  <a:pt x="748" y="721"/>
                  <a:pt x="748" y="721"/>
                  <a:pt x="748" y="721"/>
                </a:cubicBezTo>
                <a:cubicBezTo>
                  <a:pt x="751" y="721"/>
                  <a:pt x="751" y="721"/>
                  <a:pt x="751" y="721"/>
                </a:cubicBezTo>
                <a:cubicBezTo>
                  <a:pt x="752" y="721"/>
                  <a:pt x="752" y="721"/>
                  <a:pt x="752" y="721"/>
                </a:cubicBezTo>
                <a:cubicBezTo>
                  <a:pt x="754" y="720"/>
                  <a:pt x="754" y="720"/>
                  <a:pt x="754" y="720"/>
                </a:cubicBezTo>
                <a:cubicBezTo>
                  <a:pt x="755" y="720"/>
                  <a:pt x="755" y="720"/>
                  <a:pt x="755" y="720"/>
                </a:cubicBezTo>
                <a:cubicBezTo>
                  <a:pt x="757" y="718"/>
                  <a:pt x="757" y="718"/>
                  <a:pt x="757" y="718"/>
                </a:cubicBezTo>
                <a:cubicBezTo>
                  <a:pt x="758" y="716"/>
                  <a:pt x="758" y="716"/>
                  <a:pt x="758" y="716"/>
                </a:cubicBezTo>
                <a:cubicBezTo>
                  <a:pt x="761" y="710"/>
                  <a:pt x="761" y="710"/>
                  <a:pt x="761" y="710"/>
                </a:cubicBezTo>
                <a:cubicBezTo>
                  <a:pt x="764" y="701"/>
                  <a:pt x="764" y="701"/>
                  <a:pt x="764" y="701"/>
                </a:cubicBezTo>
                <a:cubicBezTo>
                  <a:pt x="764" y="696"/>
                  <a:pt x="764" y="696"/>
                  <a:pt x="764" y="696"/>
                </a:cubicBezTo>
                <a:cubicBezTo>
                  <a:pt x="764" y="694"/>
                  <a:pt x="764" y="694"/>
                  <a:pt x="764" y="694"/>
                </a:cubicBezTo>
                <a:cubicBezTo>
                  <a:pt x="762" y="693"/>
                  <a:pt x="762" y="693"/>
                  <a:pt x="762" y="693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88"/>
                  <a:pt x="764" y="688"/>
                  <a:pt x="764" y="688"/>
                </a:cubicBezTo>
                <a:cubicBezTo>
                  <a:pt x="762" y="684"/>
                  <a:pt x="762" y="684"/>
                  <a:pt x="762" y="684"/>
                </a:cubicBezTo>
                <a:cubicBezTo>
                  <a:pt x="762" y="681"/>
                  <a:pt x="762" y="681"/>
                  <a:pt x="762" y="681"/>
                </a:cubicBezTo>
                <a:cubicBezTo>
                  <a:pt x="762" y="680"/>
                  <a:pt x="762" y="680"/>
                  <a:pt x="762" y="680"/>
                </a:cubicBezTo>
                <a:cubicBezTo>
                  <a:pt x="762" y="677"/>
                  <a:pt x="762" y="677"/>
                  <a:pt x="762" y="677"/>
                </a:cubicBezTo>
                <a:cubicBezTo>
                  <a:pt x="762" y="675"/>
                  <a:pt x="762" y="675"/>
                  <a:pt x="762" y="675"/>
                </a:cubicBezTo>
                <a:cubicBezTo>
                  <a:pt x="762" y="674"/>
                  <a:pt x="762" y="674"/>
                  <a:pt x="762" y="674"/>
                </a:cubicBezTo>
                <a:cubicBezTo>
                  <a:pt x="762" y="673"/>
                  <a:pt x="762" y="673"/>
                  <a:pt x="762" y="673"/>
                </a:cubicBezTo>
                <a:cubicBezTo>
                  <a:pt x="759" y="664"/>
                  <a:pt x="759" y="664"/>
                  <a:pt x="759" y="664"/>
                </a:cubicBezTo>
                <a:cubicBezTo>
                  <a:pt x="759" y="657"/>
                  <a:pt x="759" y="657"/>
                  <a:pt x="759" y="657"/>
                </a:cubicBezTo>
                <a:cubicBezTo>
                  <a:pt x="759" y="648"/>
                  <a:pt x="759" y="648"/>
                  <a:pt x="759" y="648"/>
                </a:cubicBezTo>
                <a:cubicBezTo>
                  <a:pt x="759" y="647"/>
                  <a:pt x="759" y="647"/>
                  <a:pt x="759" y="647"/>
                </a:cubicBezTo>
                <a:cubicBezTo>
                  <a:pt x="759" y="645"/>
                  <a:pt x="759" y="645"/>
                  <a:pt x="759" y="645"/>
                </a:cubicBezTo>
                <a:cubicBezTo>
                  <a:pt x="759" y="643"/>
                  <a:pt x="759" y="643"/>
                  <a:pt x="759" y="643"/>
                </a:cubicBezTo>
                <a:cubicBezTo>
                  <a:pt x="761" y="640"/>
                  <a:pt x="761" y="640"/>
                  <a:pt x="761" y="640"/>
                </a:cubicBezTo>
                <a:cubicBezTo>
                  <a:pt x="762" y="638"/>
                  <a:pt x="762" y="638"/>
                  <a:pt x="762" y="638"/>
                </a:cubicBezTo>
                <a:cubicBezTo>
                  <a:pt x="764" y="638"/>
                  <a:pt x="764" y="638"/>
                  <a:pt x="764" y="638"/>
                </a:cubicBezTo>
                <a:cubicBezTo>
                  <a:pt x="762" y="637"/>
                  <a:pt x="762" y="637"/>
                  <a:pt x="762" y="637"/>
                </a:cubicBezTo>
                <a:cubicBezTo>
                  <a:pt x="764" y="637"/>
                  <a:pt x="764" y="637"/>
                  <a:pt x="764" y="637"/>
                </a:cubicBezTo>
                <a:cubicBezTo>
                  <a:pt x="764" y="635"/>
                  <a:pt x="764" y="635"/>
                  <a:pt x="764" y="635"/>
                </a:cubicBezTo>
                <a:cubicBezTo>
                  <a:pt x="765" y="635"/>
                  <a:pt x="765" y="635"/>
                  <a:pt x="765" y="635"/>
                </a:cubicBezTo>
                <a:cubicBezTo>
                  <a:pt x="764" y="634"/>
                  <a:pt x="764" y="634"/>
                  <a:pt x="764" y="634"/>
                </a:cubicBezTo>
                <a:cubicBezTo>
                  <a:pt x="767" y="634"/>
                  <a:pt x="767" y="634"/>
                  <a:pt x="767" y="634"/>
                </a:cubicBezTo>
                <a:cubicBezTo>
                  <a:pt x="767" y="631"/>
                  <a:pt x="767" y="631"/>
                  <a:pt x="767" y="631"/>
                </a:cubicBezTo>
                <a:cubicBezTo>
                  <a:pt x="768" y="631"/>
                  <a:pt x="768" y="631"/>
                  <a:pt x="768" y="631"/>
                </a:cubicBezTo>
                <a:cubicBezTo>
                  <a:pt x="768" y="630"/>
                  <a:pt x="768" y="630"/>
                  <a:pt x="768" y="630"/>
                </a:cubicBezTo>
                <a:cubicBezTo>
                  <a:pt x="771" y="628"/>
                  <a:pt x="771" y="628"/>
                  <a:pt x="771" y="628"/>
                </a:cubicBezTo>
                <a:cubicBezTo>
                  <a:pt x="772" y="625"/>
                  <a:pt x="772" y="625"/>
                  <a:pt x="772" y="625"/>
                </a:cubicBezTo>
                <a:cubicBezTo>
                  <a:pt x="774" y="624"/>
                  <a:pt x="774" y="624"/>
                  <a:pt x="774" y="624"/>
                </a:cubicBezTo>
                <a:cubicBezTo>
                  <a:pt x="774" y="622"/>
                  <a:pt x="774" y="622"/>
                  <a:pt x="774" y="622"/>
                </a:cubicBezTo>
                <a:cubicBezTo>
                  <a:pt x="775" y="624"/>
                  <a:pt x="775" y="624"/>
                  <a:pt x="775" y="624"/>
                </a:cubicBezTo>
                <a:cubicBezTo>
                  <a:pt x="777" y="624"/>
                  <a:pt x="777" y="624"/>
                  <a:pt x="777" y="624"/>
                </a:cubicBezTo>
                <a:cubicBezTo>
                  <a:pt x="777" y="622"/>
                  <a:pt x="777" y="622"/>
                  <a:pt x="777" y="622"/>
                </a:cubicBezTo>
                <a:cubicBezTo>
                  <a:pt x="778" y="622"/>
                  <a:pt x="778" y="622"/>
                  <a:pt x="778" y="622"/>
                </a:cubicBezTo>
                <a:cubicBezTo>
                  <a:pt x="777" y="621"/>
                  <a:pt x="777" y="621"/>
                  <a:pt x="777" y="621"/>
                </a:cubicBezTo>
                <a:cubicBezTo>
                  <a:pt x="778" y="621"/>
                  <a:pt x="778" y="621"/>
                  <a:pt x="778" y="621"/>
                </a:cubicBezTo>
                <a:cubicBezTo>
                  <a:pt x="780" y="621"/>
                  <a:pt x="780" y="621"/>
                  <a:pt x="780" y="621"/>
                </a:cubicBezTo>
                <a:cubicBezTo>
                  <a:pt x="782" y="620"/>
                  <a:pt x="782" y="620"/>
                  <a:pt x="782" y="620"/>
                </a:cubicBezTo>
                <a:cubicBezTo>
                  <a:pt x="784" y="618"/>
                  <a:pt x="784" y="618"/>
                  <a:pt x="784" y="618"/>
                </a:cubicBezTo>
                <a:cubicBezTo>
                  <a:pt x="785" y="618"/>
                  <a:pt x="785" y="618"/>
                  <a:pt x="785" y="618"/>
                </a:cubicBezTo>
                <a:cubicBezTo>
                  <a:pt x="785" y="615"/>
                  <a:pt x="785" y="615"/>
                  <a:pt x="785" y="615"/>
                </a:cubicBezTo>
                <a:cubicBezTo>
                  <a:pt x="787" y="617"/>
                  <a:pt x="787" y="617"/>
                  <a:pt x="787" y="617"/>
                </a:cubicBezTo>
                <a:cubicBezTo>
                  <a:pt x="788" y="617"/>
                  <a:pt x="788" y="617"/>
                  <a:pt x="788" y="617"/>
                </a:cubicBezTo>
                <a:cubicBezTo>
                  <a:pt x="791" y="614"/>
                  <a:pt x="791" y="614"/>
                  <a:pt x="791" y="614"/>
                </a:cubicBezTo>
                <a:cubicBezTo>
                  <a:pt x="792" y="612"/>
                  <a:pt x="792" y="612"/>
                  <a:pt x="792" y="612"/>
                </a:cubicBezTo>
                <a:cubicBezTo>
                  <a:pt x="794" y="612"/>
                  <a:pt x="794" y="612"/>
                  <a:pt x="794" y="612"/>
                </a:cubicBezTo>
                <a:cubicBezTo>
                  <a:pt x="795" y="610"/>
                  <a:pt x="795" y="610"/>
                  <a:pt x="795" y="610"/>
                </a:cubicBezTo>
                <a:cubicBezTo>
                  <a:pt x="795" y="611"/>
                  <a:pt x="795" y="611"/>
                  <a:pt x="795" y="611"/>
                </a:cubicBezTo>
                <a:cubicBezTo>
                  <a:pt x="800" y="605"/>
                  <a:pt x="800" y="605"/>
                  <a:pt x="800" y="605"/>
                </a:cubicBezTo>
                <a:cubicBezTo>
                  <a:pt x="801" y="604"/>
                  <a:pt x="801" y="604"/>
                  <a:pt x="801" y="604"/>
                </a:cubicBezTo>
                <a:cubicBezTo>
                  <a:pt x="804" y="602"/>
                  <a:pt x="804" y="602"/>
                  <a:pt x="804" y="602"/>
                </a:cubicBezTo>
                <a:cubicBezTo>
                  <a:pt x="810" y="601"/>
                  <a:pt x="810" y="601"/>
                  <a:pt x="810" y="601"/>
                </a:cubicBezTo>
                <a:cubicBezTo>
                  <a:pt x="811" y="601"/>
                  <a:pt x="811" y="601"/>
                  <a:pt x="811" y="601"/>
                </a:cubicBezTo>
                <a:cubicBezTo>
                  <a:pt x="813" y="598"/>
                  <a:pt x="813" y="598"/>
                  <a:pt x="813" y="598"/>
                </a:cubicBezTo>
                <a:cubicBezTo>
                  <a:pt x="813" y="601"/>
                  <a:pt x="813" y="601"/>
                  <a:pt x="813" y="601"/>
                </a:cubicBezTo>
                <a:cubicBezTo>
                  <a:pt x="815" y="597"/>
                  <a:pt x="815" y="597"/>
                  <a:pt x="815" y="597"/>
                </a:cubicBezTo>
                <a:cubicBezTo>
                  <a:pt x="818" y="594"/>
                  <a:pt x="818" y="594"/>
                  <a:pt x="818" y="594"/>
                </a:cubicBezTo>
                <a:cubicBezTo>
                  <a:pt x="821" y="592"/>
                  <a:pt x="821" y="592"/>
                  <a:pt x="821" y="592"/>
                </a:cubicBezTo>
                <a:cubicBezTo>
                  <a:pt x="823" y="592"/>
                  <a:pt x="823" y="592"/>
                  <a:pt x="823" y="592"/>
                </a:cubicBezTo>
                <a:cubicBezTo>
                  <a:pt x="824" y="591"/>
                  <a:pt x="824" y="591"/>
                  <a:pt x="824" y="591"/>
                </a:cubicBezTo>
                <a:cubicBezTo>
                  <a:pt x="827" y="589"/>
                  <a:pt x="827" y="589"/>
                  <a:pt x="827" y="589"/>
                </a:cubicBezTo>
                <a:cubicBezTo>
                  <a:pt x="830" y="591"/>
                  <a:pt x="830" y="591"/>
                  <a:pt x="830" y="591"/>
                </a:cubicBezTo>
                <a:cubicBezTo>
                  <a:pt x="830" y="589"/>
                  <a:pt x="830" y="589"/>
                  <a:pt x="830" y="589"/>
                </a:cubicBezTo>
                <a:cubicBezTo>
                  <a:pt x="833" y="589"/>
                  <a:pt x="833" y="589"/>
                  <a:pt x="833" y="589"/>
                </a:cubicBezTo>
                <a:cubicBezTo>
                  <a:pt x="835" y="587"/>
                  <a:pt x="835" y="587"/>
                  <a:pt x="835" y="587"/>
                </a:cubicBezTo>
                <a:cubicBezTo>
                  <a:pt x="834" y="587"/>
                  <a:pt x="834" y="587"/>
                  <a:pt x="834" y="587"/>
                </a:cubicBezTo>
                <a:cubicBezTo>
                  <a:pt x="833" y="587"/>
                  <a:pt x="833" y="587"/>
                  <a:pt x="833" y="587"/>
                </a:cubicBezTo>
                <a:cubicBezTo>
                  <a:pt x="830" y="587"/>
                  <a:pt x="830" y="587"/>
                  <a:pt x="830" y="587"/>
                </a:cubicBezTo>
                <a:cubicBezTo>
                  <a:pt x="831" y="585"/>
                  <a:pt x="831" y="585"/>
                  <a:pt x="831" y="585"/>
                </a:cubicBezTo>
                <a:cubicBezTo>
                  <a:pt x="833" y="585"/>
                  <a:pt x="833" y="585"/>
                  <a:pt x="833" y="585"/>
                </a:cubicBezTo>
                <a:cubicBezTo>
                  <a:pt x="833" y="584"/>
                  <a:pt x="833" y="584"/>
                  <a:pt x="833" y="584"/>
                </a:cubicBezTo>
                <a:cubicBezTo>
                  <a:pt x="834" y="582"/>
                  <a:pt x="834" y="582"/>
                  <a:pt x="834" y="582"/>
                </a:cubicBezTo>
                <a:cubicBezTo>
                  <a:pt x="833" y="581"/>
                  <a:pt x="833" y="581"/>
                  <a:pt x="833" y="581"/>
                </a:cubicBezTo>
                <a:cubicBezTo>
                  <a:pt x="828" y="579"/>
                  <a:pt x="828" y="579"/>
                  <a:pt x="828" y="579"/>
                </a:cubicBezTo>
                <a:cubicBezTo>
                  <a:pt x="834" y="581"/>
                  <a:pt x="834" y="581"/>
                  <a:pt x="834" y="581"/>
                </a:cubicBezTo>
                <a:cubicBezTo>
                  <a:pt x="837" y="582"/>
                  <a:pt x="837" y="582"/>
                  <a:pt x="837" y="582"/>
                </a:cubicBezTo>
                <a:cubicBezTo>
                  <a:pt x="838" y="581"/>
                  <a:pt x="838" y="581"/>
                  <a:pt x="838" y="581"/>
                </a:cubicBezTo>
                <a:cubicBezTo>
                  <a:pt x="840" y="581"/>
                  <a:pt x="840" y="581"/>
                  <a:pt x="840" y="581"/>
                </a:cubicBezTo>
                <a:cubicBezTo>
                  <a:pt x="841" y="579"/>
                  <a:pt x="841" y="579"/>
                  <a:pt x="841" y="579"/>
                </a:cubicBezTo>
                <a:cubicBezTo>
                  <a:pt x="843" y="578"/>
                  <a:pt x="843" y="578"/>
                  <a:pt x="843" y="578"/>
                </a:cubicBezTo>
                <a:cubicBezTo>
                  <a:pt x="844" y="578"/>
                  <a:pt x="844" y="578"/>
                  <a:pt x="844" y="578"/>
                </a:cubicBezTo>
                <a:cubicBezTo>
                  <a:pt x="844" y="577"/>
                  <a:pt x="844" y="577"/>
                  <a:pt x="844" y="577"/>
                </a:cubicBezTo>
                <a:cubicBezTo>
                  <a:pt x="844" y="574"/>
                  <a:pt x="844" y="574"/>
                  <a:pt x="844" y="574"/>
                </a:cubicBezTo>
                <a:cubicBezTo>
                  <a:pt x="843" y="575"/>
                  <a:pt x="843" y="575"/>
                  <a:pt x="843" y="575"/>
                </a:cubicBezTo>
                <a:cubicBezTo>
                  <a:pt x="841" y="577"/>
                  <a:pt x="841" y="577"/>
                  <a:pt x="841" y="577"/>
                </a:cubicBezTo>
                <a:cubicBezTo>
                  <a:pt x="840" y="578"/>
                  <a:pt x="840" y="578"/>
                  <a:pt x="840" y="578"/>
                </a:cubicBezTo>
                <a:cubicBezTo>
                  <a:pt x="841" y="574"/>
                  <a:pt x="841" y="574"/>
                  <a:pt x="841" y="574"/>
                </a:cubicBezTo>
                <a:cubicBezTo>
                  <a:pt x="840" y="574"/>
                  <a:pt x="840" y="574"/>
                  <a:pt x="840" y="574"/>
                </a:cubicBezTo>
                <a:cubicBezTo>
                  <a:pt x="838" y="574"/>
                  <a:pt x="838" y="574"/>
                  <a:pt x="838" y="574"/>
                </a:cubicBezTo>
                <a:cubicBezTo>
                  <a:pt x="837" y="574"/>
                  <a:pt x="837" y="574"/>
                  <a:pt x="837" y="574"/>
                </a:cubicBezTo>
                <a:cubicBezTo>
                  <a:pt x="834" y="574"/>
                  <a:pt x="834" y="574"/>
                  <a:pt x="834" y="574"/>
                </a:cubicBezTo>
                <a:cubicBezTo>
                  <a:pt x="834" y="571"/>
                  <a:pt x="834" y="571"/>
                  <a:pt x="834" y="571"/>
                </a:cubicBezTo>
                <a:cubicBezTo>
                  <a:pt x="835" y="569"/>
                  <a:pt x="835" y="569"/>
                  <a:pt x="835" y="569"/>
                </a:cubicBezTo>
                <a:cubicBezTo>
                  <a:pt x="835" y="571"/>
                  <a:pt x="835" y="571"/>
                  <a:pt x="835" y="571"/>
                </a:cubicBezTo>
                <a:cubicBezTo>
                  <a:pt x="835" y="572"/>
                  <a:pt x="835" y="572"/>
                  <a:pt x="835" y="572"/>
                </a:cubicBezTo>
                <a:cubicBezTo>
                  <a:pt x="837" y="572"/>
                  <a:pt x="837" y="572"/>
                  <a:pt x="837" y="572"/>
                </a:cubicBezTo>
                <a:cubicBezTo>
                  <a:pt x="840" y="572"/>
                  <a:pt x="840" y="572"/>
                  <a:pt x="840" y="572"/>
                </a:cubicBezTo>
                <a:cubicBezTo>
                  <a:pt x="838" y="571"/>
                  <a:pt x="838" y="571"/>
                  <a:pt x="838" y="571"/>
                </a:cubicBezTo>
                <a:cubicBezTo>
                  <a:pt x="840" y="571"/>
                  <a:pt x="840" y="571"/>
                  <a:pt x="840" y="571"/>
                </a:cubicBezTo>
                <a:cubicBezTo>
                  <a:pt x="841" y="571"/>
                  <a:pt x="841" y="571"/>
                  <a:pt x="841" y="571"/>
                </a:cubicBezTo>
                <a:cubicBezTo>
                  <a:pt x="843" y="571"/>
                  <a:pt x="843" y="571"/>
                  <a:pt x="843" y="571"/>
                </a:cubicBezTo>
                <a:cubicBezTo>
                  <a:pt x="844" y="569"/>
                  <a:pt x="844" y="569"/>
                  <a:pt x="844" y="569"/>
                </a:cubicBezTo>
                <a:cubicBezTo>
                  <a:pt x="845" y="572"/>
                  <a:pt x="845" y="572"/>
                  <a:pt x="845" y="572"/>
                </a:cubicBezTo>
                <a:cubicBezTo>
                  <a:pt x="845" y="569"/>
                  <a:pt x="845" y="569"/>
                  <a:pt x="845" y="569"/>
                </a:cubicBezTo>
                <a:cubicBezTo>
                  <a:pt x="847" y="575"/>
                  <a:pt x="847" y="575"/>
                  <a:pt x="847" y="575"/>
                </a:cubicBezTo>
                <a:cubicBezTo>
                  <a:pt x="847" y="571"/>
                  <a:pt x="847" y="571"/>
                  <a:pt x="847" y="571"/>
                </a:cubicBezTo>
                <a:cubicBezTo>
                  <a:pt x="847" y="568"/>
                  <a:pt x="847" y="568"/>
                  <a:pt x="847" y="568"/>
                </a:cubicBezTo>
                <a:cubicBezTo>
                  <a:pt x="847" y="564"/>
                  <a:pt x="847" y="564"/>
                  <a:pt x="847" y="564"/>
                </a:cubicBezTo>
                <a:cubicBezTo>
                  <a:pt x="847" y="561"/>
                  <a:pt x="847" y="561"/>
                  <a:pt x="847" y="561"/>
                </a:cubicBezTo>
                <a:cubicBezTo>
                  <a:pt x="845" y="561"/>
                  <a:pt x="845" y="561"/>
                  <a:pt x="845" y="561"/>
                </a:cubicBezTo>
                <a:cubicBezTo>
                  <a:pt x="844" y="561"/>
                  <a:pt x="844" y="561"/>
                  <a:pt x="844" y="561"/>
                </a:cubicBezTo>
                <a:cubicBezTo>
                  <a:pt x="843" y="561"/>
                  <a:pt x="843" y="561"/>
                  <a:pt x="843" y="561"/>
                </a:cubicBezTo>
                <a:cubicBezTo>
                  <a:pt x="841" y="561"/>
                  <a:pt x="841" y="561"/>
                  <a:pt x="841" y="561"/>
                </a:cubicBezTo>
                <a:cubicBezTo>
                  <a:pt x="841" y="559"/>
                  <a:pt x="841" y="559"/>
                  <a:pt x="841" y="559"/>
                </a:cubicBezTo>
                <a:cubicBezTo>
                  <a:pt x="840" y="558"/>
                  <a:pt x="840" y="558"/>
                  <a:pt x="840" y="558"/>
                </a:cubicBezTo>
                <a:cubicBezTo>
                  <a:pt x="838" y="556"/>
                  <a:pt x="838" y="556"/>
                  <a:pt x="838" y="556"/>
                </a:cubicBezTo>
                <a:cubicBezTo>
                  <a:pt x="841" y="558"/>
                  <a:pt x="841" y="558"/>
                  <a:pt x="841" y="558"/>
                </a:cubicBezTo>
                <a:cubicBezTo>
                  <a:pt x="843" y="559"/>
                  <a:pt x="843" y="559"/>
                  <a:pt x="843" y="559"/>
                </a:cubicBezTo>
                <a:cubicBezTo>
                  <a:pt x="844" y="558"/>
                  <a:pt x="844" y="558"/>
                  <a:pt x="844" y="558"/>
                </a:cubicBezTo>
                <a:cubicBezTo>
                  <a:pt x="843" y="556"/>
                  <a:pt x="843" y="556"/>
                  <a:pt x="843" y="556"/>
                </a:cubicBezTo>
                <a:cubicBezTo>
                  <a:pt x="841" y="555"/>
                  <a:pt x="841" y="555"/>
                  <a:pt x="841" y="555"/>
                </a:cubicBezTo>
                <a:cubicBezTo>
                  <a:pt x="843" y="555"/>
                  <a:pt x="843" y="555"/>
                  <a:pt x="843" y="555"/>
                </a:cubicBezTo>
                <a:cubicBezTo>
                  <a:pt x="844" y="555"/>
                  <a:pt x="844" y="555"/>
                  <a:pt x="844" y="555"/>
                </a:cubicBezTo>
                <a:cubicBezTo>
                  <a:pt x="844" y="554"/>
                  <a:pt x="844" y="554"/>
                  <a:pt x="844" y="554"/>
                </a:cubicBezTo>
                <a:cubicBezTo>
                  <a:pt x="845" y="554"/>
                  <a:pt x="845" y="554"/>
                  <a:pt x="845" y="554"/>
                </a:cubicBezTo>
                <a:cubicBezTo>
                  <a:pt x="844" y="551"/>
                  <a:pt x="844" y="551"/>
                  <a:pt x="844" y="551"/>
                </a:cubicBezTo>
                <a:cubicBezTo>
                  <a:pt x="843" y="549"/>
                  <a:pt x="843" y="549"/>
                  <a:pt x="843" y="549"/>
                </a:cubicBezTo>
                <a:cubicBezTo>
                  <a:pt x="845" y="549"/>
                  <a:pt x="845" y="549"/>
                  <a:pt x="845" y="549"/>
                </a:cubicBezTo>
                <a:cubicBezTo>
                  <a:pt x="847" y="549"/>
                  <a:pt x="847" y="549"/>
                  <a:pt x="847" y="549"/>
                </a:cubicBezTo>
                <a:cubicBezTo>
                  <a:pt x="848" y="548"/>
                  <a:pt x="848" y="548"/>
                  <a:pt x="848" y="548"/>
                </a:cubicBezTo>
                <a:cubicBezTo>
                  <a:pt x="847" y="546"/>
                  <a:pt x="847" y="546"/>
                  <a:pt x="847" y="546"/>
                </a:cubicBezTo>
                <a:cubicBezTo>
                  <a:pt x="845" y="544"/>
                  <a:pt x="845" y="544"/>
                  <a:pt x="845" y="544"/>
                </a:cubicBezTo>
                <a:cubicBezTo>
                  <a:pt x="843" y="544"/>
                  <a:pt x="843" y="544"/>
                  <a:pt x="843" y="544"/>
                </a:cubicBezTo>
                <a:cubicBezTo>
                  <a:pt x="841" y="542"/>
                  <a:pt x="841" y="542"/>
                  <a:pt x="841" y="542"/>
                </a:cubicBezTo>
                <a:cubicBezTo>
                  <a:pt x="840" y="541"/>
                  <a:pt x="840" y="541"/>
                  <a:pt x="840" y="541"/>
                </a:cubicBezTo>
                <a:cubicBezTo>
                  <a:pt x="841" y="539"/>
                  <a:pt x="841" y="539"/>
                  <a:pt x="841" y="539"/>
                </a:cubicBezTo>
                <a:cubicBezTo>
                  <a:pt x="843" y="542"/>
                  <a:pt x="843" y="542"/>
                  <a:pt x="843" y="542"/>
                </a:cubicBezTo>
                <a:cubicBezTo>
                  <a:pt x="843" y="541"/>
                  <a:pt x="843" y="541"/>
                  <a:pt x="843" y="541"/>
                </a:cubicBezTo>
                <a:cubicBezTo>
                  <a:pt x="844" y="541"/>
                  <a:pt x="844" y="541"/>
                  <a:pt x="844" y="541"/>
                </a:cubicBezTo>
                <a:cubicBezTo>
                  <a:pt x="844" y="542"/>
                  <a:pt x="844" y="542"/>
                  <a:pt x="844" y="542"/>
                </a:cubicBezTo>
                <a:cubicBezTo>
                  <a:pt x="845" y="542"/>
                  <a:pt x="845" y="542"/>
                  <a:pt x="845" y="542"/>
                </a:cubicBezTo>
                <a:cubicBezTo>
                  <a:pt x="847" y="545"/>
                  <a:pt x="847" y="545"/>
                  <a:pt x="847" y="545"/>
                </a:cubicBezTo>
                <a:cubicBezTo>
                  <a:pt x="848" y="542"/>
                  <a:pt x="848" y="542"/>
                  <a:pt x="848" y="542"/>
                </a:cubicBezTo>
                <a:cubicBezTo>
                  <a:pt x="847" y="541"/>
                  <a:pt x="847" y="541"/>
                  <a:pt x="847" y="541"/>
                </a:cubicBezTo>
                <a:cubicBezTo>
                  <a:pt x="845" y="539"/>
                  <a:pt x="845" y="539"/>
                  <a:pt x="845" y="539"/>
                </a:cubicBezTo>
                <a:cubicBezTo>
                  <a:pt x="847" y="536"/>
                  <a:pt x="847" y="536"/>
                  <a:pt x="847" y="536"/>
                </a:cubicBezTo>
                <a:cubicBezTo>
                  <a:pt x="847" y="539"/>
                  <a:pt x="847" y="539"/>
                  <a:pt x="847" y="539"/>
                </a:cubicBezTo>
                <a:cubicBezTo>
                  <a:pt x="848" y="541"/>
                  <a:pt x="848" y="541"/>
                  <a:pt x="848" y="541"/>
                </a:cubicBezTo>
                <a:cubicBezTo>
                  <a:pt x="848" y="535"/>
                  <a:pt x="848" y="535"/>
                  <a:pt x="848" y="535"/>
                </a:cubicBezTo>
                <a:cubicBezTo>
                  <a:pt x="850" y="532"/>
                  <a:pt x="850" y="532"/>
                  <a:pt x="850" y="532"/>
                </a:cubicBezTo>
                <a:cubicBezTo>
                  <a:pt x="851" y="532"/>
                  <a:pt x="851" y="532"/>
                  <a:pt x="851" y="532"/>
                </a:cubicBezTo>
                <a:cubicBezTo>
                  <a:pt x="851" y="531"/>
                  <a:pt x="851" y="531"/>
                  <a:pt x="851" y="531"/>
                </a:cubicBezTo>
                <a:cubicBezTo>
                  <a:pt x="850" y="528"/>
                  <a:pt x="850" y="528"/>
                  <a:pt x="850" y="528"/>
                </a:cubicBezTo>
                <a:cubicBezTo>
                  <a:pt x="851" y="529"/>
                  <a:pt x="851" y="529"/>
                  <a:pt x="851" y="529"/>
                </a:cubicBezTo>
                <a:cubicBezTo>
                  <a:pt x="853" y="528"/>
                  <a:pt x="853" y="528"/>
                  <a:pt x="853" y="528"/>
                </a:cubicBezTo>
                <a:cubicBezTo>
                  <a:pt x="854" y="526"/>
                  <a:pt x="854" y="526"/>
                  <a:pt x="854" y="526"/>
                </a:cubicBezTo>
                <a:cubicBezTo>
                  <a:pt x="854" y="528"/>
                  <a:pt x="854" y="528"/>
                  <a:pt x="854" y="528"/>
                </a:cubicBezTo>
                <a:cubicBezTo>
                  <a:pt x="856" y="526"/>
                  <a:pt x="856" y="526"/>
                  <a:pt x="856" y="526"/>
                </a:cubicBezTo>
                <a:cubicBezTo>
                  <a:pt x="857" y="526"/>
                  <a:pt x="857" y="526"/>
                  <a:pt x="857" y="526"/>
                </a:cubicBezTo>
                <a:cubicBezTo>
                  <a:pt x="857" y="525"/>
                  <a:pt x="857" y="525"/>
                  <a:pt x="857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60" y="524"/>
                  <a:pt x="860" y="524"/>
                  <a:pt x="860" y="524"/>
                </a:cubicBezTo>
                <a:cubicBezTo>
                  <a:pt x="858" y="526"/>
                  <a:pt x="858" y="526"/>
                  <a:pt x="858" y="526"/>
                </a:cubicBezTo>
                <a:cubicBezTo>
                  <a:pt x="860" y="526"/>
                  <a:pt x="860" y="526"/>
                  <a:pt x="860" y="526"/>
                </a:cubicBezTo>
                <a:cubicBezTo>
                  <a:pt x="856" y="528"/>
                  <a:pt x="856" y="528"/>
                  <a:pt x="856" y="528"/>
                </a:cubicBezTo>
                <a:cubicBezTo>
                  <a:pt x="854" y="529"/>
                  <a:pt x="854" y="529"/>
                  <a:pt x="854" y="529"/>
                </a:cubicBezTo>
                <a:cubicBezTo>
                  <a:pt x="854" y="531"/>
                  <a:pt x="854" y="531"/>
                  <a:pt x="854" y="531"/>
                </a:cubicBezTo>
                <a:cubicBezTo>
                  <a:pt x="853" y="532"/>
                  <a:pt x="853" y="532"/>
                  <a:pt x="853" y="532"/>
                </a:cubicBezTo>
                <a:cubicBezTo>
                  <a:pt x="851" y="534"/>
                  <a:pt x="851" y="534"/>
                  <a:pt x="851" y="534"/>
                </a:cubicBezTo>
                <a:cubicBezTo>
                  <a:pt x="853" y="534"/>
                  <a:pt x="853" y="534"/>
                  <a:pt x="853" y="534"/>
                </a:cubicBezTo>
                <a:cubicBezTo>
                  <a:pt x="854" y="534"/>
                  <a:pt x="854" y="534"/>
                  <a:pt x="854" y="534"/>
                </a:cubicBezTo>
                <a:cubicBezTo>
                  <a:pt x="853" y="535"/>
                  <a:pt x="853" y="535"/>
                  <a:pt x="853" y="535"/>
                </a:cubicBezTo>
                <a:cubicBezTo>
                  <a:pt x="851" y="535"/>
                  <a:pt x="851" y="535"/>
                  <a:pt x="851" y="535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4" y="538"/>
                  <a:pt x="854" y="538"/>
                  <a:pt x="854" y="538"/>
                </a:cubicBezTo>
                <a:cubicBezTo>
                  <a:pt x="851" y="538"/>
                  <a:pt x="851" y="538"/>
                  <a:pt x="851" y="538"/>
                </a:cubicBezTo>
                <a:cubicBezTo>
                  <a:pt x="851" y="539"/>
                  <a:pt x="851" y="539"/>
                  <a:pt x="851" y="539"/>
                </a:cubicBezTo>
                <a:cubicBezTo>
                  <a:pt x="850" y="541"/>
                  <a:pt x="850" y="541"/>
                  <a:pt x="850" y="541"/>
                </a:cubicBezTo>
                <a:cubicBezTo>
                  <a:pt x="851" y="542"/>
                  <a:pt x="851" y="542"/>
                  <a:pt x="851" y="542"/>
                </a:cubicBezTo>
                <a:cubicBezTo>
                  <a:pt x="853" y="542"/>
                  <a:pt x="853" y="542"/>
                  <a:pt x="853" y="542"/>
                </a:cubicBezTo>
                <a:cubicBezTo>
                  <a:pt x="854" y="541"/>
                  <a:pt x="854" y="541"/>
                  <a:pt x="854" y="541"/>
                </a:cubicBezTo>
                <a:cubicBezTo>
                  <a:pt x="853" y="544"/>
                  <a:pt x="853" y="544"/>
                  <a:pt x="853" y="544"/>
                </a:cubicBezTo>
                <a:cubicBezTo>
                  <a:pt x="854" y="544"/>
                  <a:pt x="854" y="544"/>
                  <a:pt x="854" y="544"/>
                </a:cubicBezTo>
                <a:cubicBezTo>
                  <a:pt x="854" y="545"/>
                  <a:pt x="854" y="545"/>
                  <a:pt x="854" y="545"/>
                </a:cubicBezTo>
                <a:cubicBezTo>
                  <a:pt x="853" y="546"/>
                  <a:pt x="853" y="546"/>
                  <a:pt x="853" y="546"/>
                </a:cubicBezTo>
                <a:cubicBezTo>
                  <a:pt x="856" y="546"/>
                  <a:pt x="856" y="546"/>
                  <a:pt x="856" y="546"/>
                </a:cubicBezTo>
                <a:cubicBezTo>
                  <a:pt x="853" y="548"/>
                  <a:pt x="853" y="548"/>
                  <a:pt x="853" y="548"/>
                </a:cubicBezTo>
                <a:cubicBezTo>
                  <a:pt x="851" y="551"/>
                  <a:pt x="851" y="551"/>
                  <a:pt x="851" y="551"/>
                </a:cubicBezTo>
                <a:cubicBezTo>
                  <a:pt x="848" y="554"/>
                  <a:pt x="848" y="554"/>
                  <a:pt x="848" y="554"/>
                </a:cubicBezTo>
                <a:cubicBezTo>
                  <a:pt x="848" y="556"/>
                  <a:pt x="848" y="556"/>
                  <a:pt x="848" y="556"/>
                </a:cubicBezTo>
                <a:cubicBezTo>
                  <a:pt x="850" y="555"/>
                  <a:pt x="850" y="555"/>
                  <a:pt x="850" y="555"/>
                </a:cubicBezTo>
                <a:cubicBezTo>
                  <a:pt x="851" y="554"/>
                  <a:pt x="851" y="554"/>
                  <a:pt x="851" y="554"/>
                </a:cubicBezTo>
                <a:cubicBezTo>
                  <a:pt x="856" y="548"/>
                  <a:pt x="856" y="548"/>
                  <a:pt x="856" y="548"/>
                </a:cubicBezTo>
                <a:cubicBezTo>
                  <a:pt x="860" y="544"/>
                  <a:pt x="860" y="544"/>
                  <a:pt x="860" y="544"/>
                </a:cubicBezTo>
                <a:cubicBezTo>
                  <a:pt x="863" y="541"/>
                  <a:pt x="863" y="541"/>
                  <a:pt x="863" y="541"/>
                </a:cubicBezTo>
                <a:cubicBezTo>
                  <a:pt x="864" y="539"/>
                  <a:pt x="864" y="539"/>
                  <a:pt x="864" y="539"/>
                </a:cubicBezTo>
                <a:cubicBezTo>
                  <a:pt x="863" y="538"/>
                  <a:pt x="863" y="538"/>
                  <a:pt x="863" y="538"/>
                </a:cubicBezTo>
                <a:cubicBezTo>
                  <a:pt x="864" y="536"/>
                  <a:pt x="864" y="536"/>
                  <a:pt x="864" y="536"/>
                </a:cubicBezTo>
                <a:cubicBezTo>
                  <a:pt x="864" y="534"/>
                  <a:pt x="864" y="534"/>
                  <a:pt x="864" y="534"/>
                </a:cubicBezTo>
                <a:cubicBezTo>
                  <a:pt x="864" y="531"/>
                  <a:pt x="864" y="531"/>
                  <a:pt x="864" y="531"/>
                </a:cubicBezTo>
                <a:cubicBezTo>
                  <a:pt x="863" y="526"/>
                  <a:pt x="863" y="526"/>
                  <a:pt x="863" y="526"/>
                </a:cubicBezTo>
                <a:cubicBezTo>
                  <a:pt x="863" y="524"/>
                  <a:pt x="863" y="524"/>
                  <a:pt x="863" y="524"/>
                </a:cubicBezTo>
                <a:cubicBezTo>
                  <a:pt x="864" y="522"/>
                  <a:pt x="864" y="522"/>
                  <a:pt x="864" y="522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66" y="522"/>
                  <a:pt x="866" y="522"/>
                  <a:pt x="866" y="522"/>
                </a:cubicBezTo>
                <a:cubicBezTo>
                  <a:pt x="864" y="524"/>
                  <a:pt x="864" y="524"/>
                  <a:pt x="864" y="524"/>
                </a:cubicBezTo>
                <a:cubicBezTo>
                  <a:pt x="864" y="526"/>
                  <a:pt x="864" y="526"/>
                  <a:pt x="864" y="526"/>
                </a:cubicBezTo>
                <a:cubicBezTo>
                  <a:pt x="866" y="528"/>
                  <a:pt x="866" y="528"/>
                  <a:pt x="866" y="528"/>
                </a:cubicBezTo>
                <a:cubicBezTo>
                  <a:pt x="868" y="529"/>
                  <a:pt x="868" y="529"/>
                  <a:pt x="868" y="529"/>
                </a:cubicBezTo>
                <a:cubicBezTo>
                  <a:pt x="868" y="531"/>
                  <a:pt x="868" y="531"/>
                  <a:pt x="868" y="531"/>
                </a:cubicBezTo>
                <a:cubicBezTo>
                  <a:pt x="867" y="534"/>
                  <a:pt x="867" y="534"/>
                  <a:pt x="867" y="534"/>
                </a:cubicBezTo>
                <a:cubicBezTo>
                  <a:pt x="870" y="532"/>
                  <a:pt x="870" y="532"/>
                  <a:pt x="870" y="532"/>
                </a:cubicBezTo>
                <a:cubicBezTo>
                  <a:pt x="873" y="529"/>
                  <a:pt x="873" y="529"/>
                  <a:pt x="873" y="529"/>
                </a:cubicBezTo>
                <a:cubicBezTo>
                  <a:pt x="874" y="526"/>
                  <a:pt x="874" y="526"/>
                  <a:pt x="874" y="526"/>
                </a:cubicBezTo>
                <a:cubicBezTo>
                  <a:pt x="876" y="525"/>
                  <a:pt x="876" y="525"/>
                  <a:pt x="876" y="525"/>
                </a:cubicBezTo>
                <a:cubicBezTo>
                  <a:pt x="878" y="524"/>
                  <a:pt x="878" y="524"/>
                  <a:pt x="878" y="524"/>
                </a:cubicBezTo>
                <a:cubicBezTo>
                  <a:pt x="880" y="522"/>
                  <a:pt x="880" y="522"/>
                  <a:pt x="880" y="522"/>
                </a:cubicBezTo>
                <a:cubicBezTo>
                  <a:pt x="880" y="519"/>
                  <a:pt x="880" y="519"/>
                  <a:pt x="880" y="519"/>
                </a:cubicBezTo>
                <a:cubicBezTo>
                  <a:pt x="882" y="518"/>
                  <a:pt x="882" y="518"/>
                  <a:pt x="882" y="518"/>
                </a:cubicBezTo>
                <a:cubicBezTo>
                  <a:pt x="883" y="516"/>
                  <a:pt x="883" y="516"/>
                  <a:pt x="883" y="516"/>
                </a:cubicBezTo>
                <a:cubicBezTo>
                  <a:pt x="886" y="512"/>
                  <a:pt x="886" y="512"/>
                  <a:pt x="886" y="512"/>
                </a:cubicBezTo>
                <a:cubicBezTo>
                  <a:pt x="883" y="512"/>
                  <a:pt x="883" y="512"/>
                  <a:pt x="883" y="512"/>
                </a:cubicBezTo>
                <a:cubicBezTo>
                  <a:pt x="883" y="511"/>
                  <a:pt x="883" y="511"/>
                  <a:pt x="883" y="511"/>
                </a:cubicBezTo>
                <a:cubicBezTo>
                  <a:pt x="886" y="509"/>
                  <a:pt x="886" y="509"/>
                  <a:pt x="886" y="509"/>
                </a:cubicBezTo>
                <a:cubicBezTo>
                  <a:pt x="887" y="508"/>
                  <a:pt x="887" y="508"/>
                  <a:pt x="887" y="508"/>
                </a:cubicBezTo>
                <a:cubicBezTo>
                  <a:pt x="893" y="505"/>
                  <a:pt x="893" y="505"/>
                  <a:pt x="893" y="505"/>
                </a:cubicBezTo>
                <a:cubicBezTo>
                  <a:pt x="899" y="502"/>
                  <a:pt x="899" y="502"/>
                  <a:pt x="899" y="502"/>
                </a:cubicBezTo>
                <a:cubicBezTo>
                  <a:pt x="904" y="502"/>
                  <a:pt x="904" y="502"/>
                  <a:pt x="904" y="502"/>
                </a:cubicBezTo>
                <a:cubicBezTo>
                  <a:pt x="906" y="501"/>
                  <a:pt x="906" y="501"/>
                  <a:pt x="906" y="501"/>
                </a:cubicBezTo>
                <a:cubicBezTo>
                  <a:pt x="907" y="501"/>
                  <a:pt x="907" y="501"/>
                  <a:pt x="907" y="501"/>
                </a:cubicBezTo>
                <a:cubicBezTo>
                  <a:pt x="909" y="501"/>
                  <a:pt x="909" y="501"/>
                  <a:pt x="909" y="501"/>
                </a:cubicBezTo>
                <a:cubicBezTo>
                  <a:pt x="910" y="501"/>
                  <a:pt x="910" y="501"/>
                  <a:pt x="910" y="501"/>
                </a:cubicBezTo>
                <a:cubicBezTo>
                  <a:pt x="914" y="501"/>
                  <a:pt x="914" y="501"/>
                  <a:pt x="914" y="501"/>
                </a:cubicBezTo>
                <a:cubicBezTo>
                  <a:pt x="916" y="499"/>
                  <a:pt x="916" y="499"/>
                  <a:pt x="916" y="499"/>
                </a:cubicBezTo>
                <a:cubicBezTo>
                  <a:pt x="917" y="498"/>
                  <a:pt x="917" y="498"/>
                  <a:pt x="917" y="498"/>
                </a:cubicBezTo>
                <a:cubicBezTo>
                  <a:pt x="920" y="495"/>
                  <a:pt x="920" y="495"/>
                  <a:pt x="920" y="495"/>
                </a:cubicBezTo>
                <a:cubicBezTo>
                  <a:pt x="920" y="496"/>
                  <a:pt x="920" y="496"/>
                  <a:pt x="920" y="496"/>
                </a:cubicBezTo>
                <a:cubicBezTo>
                  <a:pt x="921" y="496"/>
                  <a:pt x="921" y="496"/>
                  <a:pt x="921" y="496"/>
                </a:cubicBezTo>
                <a:cubicBezTo>
                  <a:pt x="923" y="495"/>
                  <a:pt x="923" y="495"/>
                  <a:pt x="923" y="495"/>
                </a:cubicBezTo>
                <a:cubicBezTo>
                  <a:pt x="921" y="498"/>
                  <a:pt x="921" y="498"/>
                  <a:pt x="921" y="498"/>
                </a:cubicBezTo>
                <a:cubicBezTo>
                  <a:pt x="924" y="496"/>
                  <a:pt x="924" y="496"/>
                  <a:pt x="924" y="496"/>
                </a:cubicBezTo>
                <a:cubicBezTo>
                  <a:pt x="929" y="495"/>
                  <a:pt x="929" y="495"/>
                  <a:pt x="929" y="495"/>
                </a:cubicBezTo>
                <a:cubicBezTo>
                  <a:pt x="927" y="498"/>
                  <a:pt x="927" y="498"/>
                  <a:pt x="927" y="498"/>
                </a:cubicBezTo>
                <a:cubicBezTo>
                  <a:pt x="932" y="496"/>
                  <a:pt x="932" y="496"/>
                  <a:pt x="932" y="496"/>
                </a:cubicBezTo>
                <a:cubicBezTo>
                  <a:pt x="936" y="495"/>
                  <a:pt x="936" y="495"/>
                  <a:pt x="936" y="495"/>
                </a:cubicBezTo>
                <a:cubicBezTo>
                  <a:pt x="936" y="493"/>
                  <a:pt x="936" y="493"/>
                  <a:pt x="936" y="493"/>
                </a:cubicBezTo>
                <a:cubicBezTo>
                  <a:pt x="934" y="495"/>
                  <a:pt x="934" y="495"/>
                  <a:pt x="934" y="495"/>
                </a:cubicBezTo>
                <a:cubicBezTo>
                  <a:pt x="933" y="495"/>
                  <a:pt x="933" y="495"/>
                  <a:pt x="933" y="495"/>
                </a:cubicBezTo>
                <a:cubicBezTo>
                  <a:pt x="932" y="495"/>
                  <a:pt x="932" y="495"/>
                  <a:pt x="932" y="495"/>
                </a:cubicBezTo>
                <a:cubicBezTo>
                  <a:pt x="930" y="493"/>
                  <a:pt x="930" y="493"/>
                  <a:pt x="930" y="493"/>
                </a:cubicBezTo>
                <a:cubicBezTo>
                  <a:pt x="930" y="492"/>
                  <a:pt x="930" y="492"/>
                  <a:pt x="930" y="492"/>
                </a:cubicBezTo>
                <a:cubicBezTo>
                  <a:pt x="930" y="489"/>
                  <a:pt x="930" y="489"/>
                  <a:pt x="930" y="489"/>
                </a:cubicBezTo>
                <a:cubicBezTo>
                  <a:pt x="929" y="488"/>
                  <a:pt x="929" y="488"/>
                  <a:pt x="929" y="488"/>
                </a:cubicBezTo>
                <a:cubicBezTo>
                  <a:pt x="927" y="488"/>
                  <a:pt x="927" y="488"/>
                  <a:pt x="927" y="488"/>
                </a:cubicBezTo>
                <a:cubicBezTo>
                  <a:pt x="927" y="486"/>
                  <a:pt x="927" y="486"/>
                  <a:pt x="927" y="486"/>
                </a:cubicBezTo>
                <a:cubicBezTo>
                  <a:pt x="929" y="485"/>
                  <a:pt x="929" y="485"/>
                  <a:pt x="929" y="485"/>
                </a:cubicBezTo>
                <a:cubicBezTo>
                  <a:pt x="933" y="483"/>
                  <a:pt x="933" y="483"/>
                  <a:pt x="933" y="483"/>
                </a:cubicBezTo>
                <a:cubicBezTo>
                  <a:pt x="932" y="482"/>
                  <a:pt x="932" y="482"/>
                  <a:pt x="932" y="482"/>
                </a:cubicBezTo>
                <a:cubicBezTo>
                  <a:pt x="932" y="481"/>
                  <a:pt x="932" y="481"/>
                  <a:pt x="932" y="481"/>
                </a:cubicBezTo>
                <a:cubicBezTo>
                  <a:pt x="933" y="478"/>
                  <a:pt x="933" y="478"/>
                  <a:pt x="933" y="478"/>
                </a:cubicBezTo>
                <a:cubicBezTo>
                  <a:pt x="939" y="472"/>
                  <a:pt x="939" y="472"/>
                  <a:pt x="939" y="472"/>
                </a:cubicBezTo>
                <a:cubicBezTo>
                  <a:pt x="942" y="469"/>
                  <a:pt x="942" y="469"/>
                  <a:pt x="942" y="469"/>
                </a:cubicBezTo>
                <a:cubicBezTo>
                  <a:pt x="943" y="468"/>
                  <a:pt x="943" y="468"/>
                  <a:pt x="943" y="468"/>
                </a:cubicBezTo>
                <a:cubicBezTo>
                  <a:pt x="946" y="466"/>
                  <a:pt x="946" y="466"/>
                  <a:pt x="946" y="466"/>
                </a:cubicBezTo>
                <a:cubicBezTo>
                  <a:pt x="946" y="468"/>
                  <a:pt x="946" y="468"/>
                  <a:pt x="946" y="468"/>
                </a:cubicBezTo>
                <a:cubicBezTo>
                  <a:pt x="947" y="466"/>
                  <a:pt x="947" y="466"/>
                  <a:pt x="947" y="466"/>
                </a:cubicBezTo>
                <a:cubicBezTo>
                  <a:pt x="947" y="468"/>
                  <a:pt x="947" y="468"/>
                  <a:pt x="947" y="468"/>
                </a:cubicBezTo>
                <a:cubicBezTo>
                  <a:pt x="949" y="466"/>
                  <a:pt x="949" y="466"/>
                  <a:pt x="949" y="466"/>
                </a:cubicBezTo>
                <a:cubicBezTo>
                  <a:pt x="949" y="465"/>
                  <a:pt x="949" y="465"/>
                  <a:pt x="949" y="465"/>
                </a:cubicBezTo>
                <a:cubicBezTo>
                  <a:pt x="950" y="465"/>
                  <a:pt x="950" y="465"/>
                  <a:pt x="950" y="465"/>
                </a:cubicBezTo>
                <a:cubicBezTo>
                  <a:pt x="950" y="466"/>
                  <a:pt x="950" y="466"/>
                  <a:pt x="950" y="466"/>
                </a:cubicBezTo>
                <a:cubicBezTo>
                  <a:pt x="952" y="465"/>
                  <a:pt x="952" y="465"/>
                  <a:pt x="952" y="465"/>
                </a:cubicBezTo>
                <a:cubicBezTo>
                  <a:pt x="952" y="466"/>
                  <a:pt x="952" y="466"/>
                  <a:pt x="952" y="466"/>
                </a:cubicBezTo>
                <a:cubicBezTo>
                  <a:pt x="954" y="465"/>
                  <a:pt x="954" y="465"/>
                  <a:pt x="954" y="465"/>
                </a:cubicBezTo>
                <a:cubicBezTo>
                  <a:pt x="957" y="462"/>
                  <a:pt x="957" y="462"/>
                  <a:pt x="957" y="462"/>
                </a:cubicBezTo>
                <a:cubicBezTo>
                  <a:pt x="960" y="459"/>
                  <a:pt x="960" y="459"/>
                  <a:pt x="960" y="459"/>
                </a:cubicBezTo>
                <a:cubicBezTo>
                  <a:pt x="962" y="458"/>
                  <a:pt x="962" y="458"/>
                  <a:pt x="962" y="458"/>
                </a:cubicBezTo>
                <a:cubicBezTo>
                  <a:pt x="963" y="456"/>
                  <a:pt x="963" y="456"/>
                  <a:pt x="963" y="456"/>
                </a:cubicBezTo>
                <a:cubicBezTo>
                  <a:pt x="963" y="459"/>
                  <a:pt x="963" y="459"/>
                  <a:pt x="963" y="459"/>
                </a:cubicBezTo>
                <a:cubicBezTo>
                  <a:pt x="964" y="460"/>
                  <a:pt x="964" y="460"/>
                  <a:pt x="964" y="460"/>
                </a:cubicBezTo>
                <a:cubicBezTo>
                  <a:pt x="964" y="459"/>
                  <a:pt x="964" y="459"/>
                  <a:pt x="964" y="459"/>
                </a:cubicBezTo>
                <a:cubicBezTo>
                  <a:pt x="966" y="459"/>
                  <a:pt x="966" y="459"/>
                  <a:pt x="966" y="459"/>
                </a:cubicBezTo>
                <a:cubicBezTo>
                  <a:pt x="969" y="458"/>
                  <a:pt x="969" y="458"/>
                  <a:pt x="969" y="458"/>
                </a:cubicBezTo>
                <a:cubicBezTo>
                  <a:pt x="969" y="459"/>
                  <a:pt x="969" y="459"/>
                  <a:pt x="969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2" y="458"/>
                  <a:pt x="972" y="458"/>
                  <a:pt x="972" y="458"/>
                </a:cubicBezTo>
                <a:cubicBezTo>
                  <a:pt x="975" y="456"/>
                  <a:pt x="975" y="456"/>
                  <a:pt x="975" y="456"/>
                </a:cubicBezTo>
                <a:cubicBezTo>
                  <a:pt x="975" y="458"/>
                  <a:pt x="975" y="458"/>
                  <a:pt x="975" y="458"/>
                </a:cubicBezTo>
                <a:cubicBezTo>
                  <a:pt x="976" y="456"/>
                  <a:pt x="976" y="456"/>
                  <a:pt x="976" y="456"/>
                </a:cubicBezTo>
                <a:cubicBezTo>
                  <a:pt x="980" y="455"/>
                  <a:pt x="980" y="455"/>
                  <a:pt x="980" y="455"/>
                </a:cubicBezTo>
                <a:cubicBezTo>
                  <a:pt x="983" y="453"/>
                  <a:pt x="983" y="453"/>
                  <a:pt x="983" y="453"/>
                </a:cubicBezTo>
                <a:cubicBezTo>
                  <a:pt x="983" y="452"/>
                  <a:pt x="983" y="452"/>
                  <a:pt x="983" y="452"/>
                </a:cubicBezTo>
                <a:cubicBezTo>
                  <a:pt x="983" y="449"/>
                  <a:pt x="983" y="449"/>
                  <a:pt x="983" y="449"/>
                </a:cubicBezTo>
                <a:cubicBezTo>
                  <a:pt x="986" y="449"/>
                  <a:pt x="986" y="449"/>
                  <a:pt x="986" y="449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9" y="449"/>
                  <a:pt x="989" y="449"/>
                  <a:pt x="989" y="449"/>
                </a:cubicBezTo>
                <a:cubicBezTo>
                  <a:pt x="990" y="449"/>
                  <a:pt x="990" y="449"/>
                  <a:pt x="990" y="449"/>
                </a:cubicBezTo>
                <a:cubicBezTo>
                  <a:pt x="992" y="449"/>
                  <a:pt x="992" y="449"/>
                  <a:pt x="992" y="449"/>
                </a:cubicBezTo>
                <a:cubicBezTo>
                  <a:pt x="995" y="448"/>
                  <a:pt x="995" y="448"/>
                  <a:pt x="995" y="448"/>
                </a:cubicBezTo>
                <a:cubicBezTo>
                  <a:pt x="995" y="446"/>
                  <a:pt x="995" y="446"/>
                  <a:pt x="995" y="446"/>
                </a:cubicBezTo>
                <a:cubicBezTo>
                  <a:pt x="997" y="445"/>
                  <a:pt x="997" y="445"/>
                  <a:pt x="997" y="445"/>
                </a:cubicBezTo>
                <a:cubicBezTo>
                  <a:pt x="996" y="448"/>
                  <a:pt x="996" y="448"/>
                  <a:pt x="996" y="448"/>
                </a:cubicBezTo>
                <a:cubicBezTo>
                  <a:pt x="997" y="448"/>
                  <a:pt x="997" y="448"/>
                  <a:pt x="997" y="448"/>
                </a:cubicBezTo>
                <a:cubicBezTo>
                  <a:pt x="1000" y="448"/>
                  <a:pt x="1000" y="448"/>
                  <a:pt x="1000" y="448"/>
                </a:cubicBezTo>
                <a:cubicBezTo>
                  <a:pt x="1005" y="445"/>
                  <a:pt x="1005" y="445"/>
                  <a:pt x="1005" y="445"/>
                </a:cubicBezTo>
                <a:cubicBezTo>
                  <a:pt x="1009" y="443"/>
                  <a:pt x="1009" y="443"/>
                  <a:pt x="1009" y="443"/>
                </a:cubicBezTo>
                <a:cubicBezTo>
                  <a:pt x="1012" y="442"/>
                  <a:pt x="1012" y="442"/>
                  <a:pt x="1012" y="442"/>
                </a:cubicBezTo>
                <a:cubicBezTo>
                  <a:pt x="1013" y="440"/>
                  <a:pt x="1013" y="440"/>
                  <a:pt x="1013" y="440"/>
                </a:cubicBezTo>
                <a:cubicBezTo>
                  <a:pt x="1015" y="438"/>
                  <a:pt x="1015" y="438"/>
                  <a:pt x="1015" y="438"/>
                </a:cubicBezTo>
                <a:cubicBezTo>
                  <a:pt x="1016" y="440"/>
                  <a:pt x="1016" y="440"/>
                  <a:pt x="1016" y="440"/>
                </a:cubicBezTo>
                <a:cubicBezTo>
                  <a:pt x="1018" y="440"/>
                  <a:pt x="1018" y="440"/>
                  <a:pt x="1018" y="440"/>
                </a:cubicBezTo>
                <a:cubicBezTo>
                  <a:pt x="1010" y="445"/>
                  <a:pt x="1010" y="445"/>
                  <a:pt x="1010" y="445"/>
                </a:cubicBezTo>
                <a:cubicBezTo>
                  <a:pt x="1009" y="446"/>
                  <a:pt x="1009" y="446"/>
                  <a:pt x="1009" y="446"/>
                </a:cubicBezTo>
                <a:cubicBezTo>
                  <a:pt x="1010" y="446"/>
                  <a:pt x="1010" y="446"/>
                  <a:pt x="1010" y="446"/>
                </a:cubicBezTo>
                <a:cubicBezTo>
                  <a:pt x="1013" y="446"/>
                  <a:pt x="1013" y="446"/>
                  <a:pt x="1013" y="446"/>
                </a:cubicBezTo>
                <a:cubicBezTo>
                  <a:pt x="1018" y="446"/>
                  <a:pt x="1018" y="446"/>
                  <a:pt x="1018" y="446"/>
                </a:cubicBezTo>
                <a:cubicBezTo>
                  <a:pt x="1025" y="446"/>
                  <a:pt x="1025" y="446"/>
                  <a:pt x="1025" y="446"/>
                </a:cubicBezTo>
                <a:cubicBezTo>
                  <a:pt x="1019" y="448"/>
                  <a:pt x="1019" y="448"/>
                  <a:pt x="1019" y="448"/>
                </a:cubicBezTo>
                <a:cubicBezTo>
                  <a:pt x="1016" y="449"/>
                  <a:pt x="1016" y="449"/>
                  <a:pt x="1016" y="449"/>
                </a:cubicBezTo>
                <a:cubicBezTo>
                  <a:pt x="1016" y="450"/>
                  <a:pt x="1016" y="450"/>
                  <a:pt x="1016" y="450"/>
                </a:cubicBezTo>
                <a:cubicBezTo>
                  <a:pt x="1015" y="450"/>
                  <a:pt x="1015" y="450"/>
                  <a:pt x="1015" y="450"/>
                </a:cubicBezTo>
                <a:cubicBezTo>
                  <a:pt x="1015" y="449"/>
                  <a:pt x="1015" y="449"/>
                  <a:pt x="1015" y="449"/>
                </a:cubicBezTo>
                <a:cubicBezTo>
                  <a:pt x="1013" y="449"/>
                  <a:pt x="1013" y="449"/>
                  <a:pt x="1013" y="449"/>
                </a:cubicBezTo>
                <a:cubicBezTo>
                  <a:pt x="1013" y="448"/>
                  <a:pt x="1013" y="448"/>
                  <a:pt x="1013" y="448"/>
                </a:cubicBezTo>
                <a:cubicBezTo>
                  <a:pt x="1005" y="450"/>
                  <a:pt x="1005" y="450"/>
                  <a:pt x="1005" y="450"/>
                </a:cubicBezTo>
                <a:cubicBezTo>
                  <a:pt x="1000" y="452"/>
                  <a:pt x="1000" y="452"/>
                  <a:pt x="1000" y="452"/>
                </a:cubicBezTo>
                <a:cubicBezTo>
                  <a:pt x="997" y="455"/>
                  <a:pt x="997" y="455"/>
                  <a:pt x="997" y="455"/>
                </a:cubicBezTo>
                <a:cubicBezTo>
                  <a:pt x="999" y="455"/>
                  <a:pt x="999" y="455"/>
                  <a:pt x="999" y="455"/>
                </a:cubicBezTo>
                <a:cubicBezTo>
                  <a:pt x="997" y="456"/>
                  <a:pt x="997" y="456"/>
                  <a:pt x="997" y="456"/>
                </a:cubicBezTo>
                <a:cubicBezTo>
                  <a:pt x="996" y="456"/>
                  <a:pt x="996" y="456"/>
                  <a:pt x="996" y="456"/>
                </a:cubicBezTo>
                <a:cubicBezTo>
                  <a:pt x="996" y="455"/>
                  <a:pt x="996" y="455"/>
                  <a:pt x="996" y="455"/>
                </a:cubicBezTo>
                <a:cubicBezTo>
                  <a:pt x="995" y="456"/>
                  <a:pt x="995" y="456"/>
                  <a:pt x="995" y="456"/>
                </a:cubicBezTo>
                <a:cubicBezTo>
                  <a:pt x="992" y="458"/>
                  <a:pt x="992" y="458"/>
                  <a:pt x="992" y="458"/>
                </a:cubicBezTo>
                <a:cubicBezTo>
                  <a:pt x="990" y="459"/>
                  <a:pt x="990" y="459"/>
                  <a:pt x="990" y="459"/>
                </a:cubicBezTo>
                <a:cubicBezTo>
                  <a:pt x="993" y="458"/>
                  <a:pt x="993" y="458"/>
                  <a:pt x="993" y="458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7" y="465"/>
                  <a:pt x="987" y="465"/>
                  <a:pt x="987" y="465"/>
                </a:cubicBezTo>
                <a:cubicBezTo>
                  <a:pt x="989" y="469"/>
                  <a:pt x="989" y="469"/>
                  <a:pt x="989" y="469"/>
                </a:cubicBezTo>
                <a:cubicBezTo>
                  <a:pt x="990" y="468"/>
                  <a:pt x="990" y="468"/>
                  <a:pt x="990" y="468"/>
                </a:cubicBezTo>
                <a:cubicBezTo>
                  <a:pt x="990" y="470"/>
                  <a:pt x="990" y="470"/>
                  <a:pt x="990" y="470"/>
                </a:cubicBezTo>
                <a:cubicBezTo>
                  <a:pt x="992" y="470"/>
                  <a:pt x="992" y="470"/>
                  <a:pt x="992" y="470"/>
                </a:cubicBezTo>
                <a:cubicBezTo>
                  <a:pt x="993" y="472"/>
                  <a:pt x="993" y="472"/>
                  <a:pt x="993" y="472"/>
                </a:cubicBezTo>
                <a:cubicBezTo>
                  <a:pt x="995" y="470"/>
                  <a:pt x="995" y="470"/>
                  <a:pt x="995" y="470"/>
                </a:cubicBezTo>
                <a:cubicBezTo>
                  <a:pt x="996" y="468"/>
                  <a:pt x="996" y="468"/>
                  <a:pt x="996" y="468"/>
                </a:cubicBezTo>
                <a:cubicBezTo>
                  <a:pt x="997" y="469"/>
                  <a:pt x="997" y="469"/>
                  <a:pt x="997" y="469"/>
                </a:cubicBezTo>
                <a:cubicBezTo>
                  <a:pt x="997" y="468"/>
                  <a:pt x="997" y="468"/>
                  <a:pt x="997" y="468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1000" y="468"/>
                  <a:pt x="1000" y="468"/>
                  <a:pt x="1000" y="468"/>
                </a:cubicBezTo>
                <a:cubicBezTo>
                  <a:pt x="1003" y="465"/>
                  <a:pt x="1003" y="465"/>
                  <a:pt x="1003" y="465"/>
                </a:cubicBezTo>
                <a:cubicBezTo>
                  <a:pt x="1006" y="463"/>
                  <a:pt x="1006" y="463"/>
                  <a:pt x="1006" y="463"/>
                </a:cubicBezTo>
                <a:cubicBezTo>
                  <a:pt x="1007" y="462"/>
                  <a:pt x="1007" y="462"/>
                  <a:pt x="1007" y="462"/>
                </a:cubicBezTo>
                <a:cubicBezTo>
                  <a:pt x="1009" y="460"/>
                  <a:pt x="1009" y="460"/>
                  <a:pt x="1009" y="460"/>
                </a:cubicBezTo>
                <a:cubicBezTo>
                  <a:pt x="1010" y="460"/>
                  <a:pt x="1010" y="460"/>
                  <a:pt x="1010" y="460"/>
                </a:cubicBezTo>
                <a:cubicBezTo>
                  <a:pt x="1012" y="458"/>
                  <a:pt x="1012" y="458"/>
                  <a:pt x="1012" y="458"/>
                </a:cubicBezTo>
                <a:cubicBezTo>
                  <a:pt x="1013" y="458"/>
                  <a:pt x="1013" y="458"/>
                  <a:pt x="1013" y="458"/>
                </a:cubicBezTo>
                <a:cubicBezTo>
                  <a:pt x="1013" y="456"/>
                  <a:pt x="1013" y="456"/>
                  <a:pt x="1013" y="456"/>
                </a:cubicBezTo>
                <a:cubicBezTo>
                  <a:pt x="1015" y="456"/>
                  <a:pt x="1015" y="456"/>
                  <a:pt x="1015" y="456"/>
                </a:cubicBezTo>
                <a:cubicBezTo>
                  <a:pt x="1016" y="455"/>
                  <a:pt x="1016" y="455"/>
                  <a:pt x="1016" y="455"/>
                </a:cubicBezTo>
                <a:cubicBezTo>
                  <a:pt x="1016" y="456"/>
                  <a:pt x="1016" y="456"/>
                  <a:pt x="1016" y="456"/>
                </a:cubicBezTo>
                <a:cubicBezTo>
                  <a:pt x="1018" y="458"/>
                  <a:pt x="1018" y="458"/>
                  <a:pt x="1018" y="458"/>
                </a:cubicBezTo>
                <a:cubicBezTo>
                  <a:pt x="1019" y="458"/>
                  <a:pt x="1019" y="458"/>
                  <a:pt x="1019" y="458"/>
                </a:cubicBezTo>
                <a:cubicBezTo>
                  <a:pt x="1019" y="455"/>
                  <a:pt x="1019" y="455"/>
                  <a:pt x="1019" y="455"/>
                </a:cubicBezTo>
                <a:cubicBezTo>
                  <a:pt x="1020" y="456"/>
                  <a:pt x="1020" y="456"/>
                  <a:pt x="1020" y="456"/>
                </a:cubicBezTo>
                <a:cubicBezTo>
                  <a:pt x="1022" y="456"/>
                  <a:pt x="1022" y="456"/>
                  <a:pt x="1022" y="456"/>
                </a:cubicBezTo>
                <a:cubicBezTo>
                  <a:pt x="1026" y="455"/>
                  <a:pt x="1026" y="455"/>
                  <a:pt x="1026" y="455"/>
                </a:cubicBezTo>
                <a:cubicBezTo>
                  <a:pt x="1030" y="453"/>
                  <a:pt x="1030" y="453"/>
                  <a:pt x="1030" y="453"/>
                </a:cubicBezTo>
                <a:cubicBezTo>
                  <a:pt x="1035" y="452"/>
                  <a:pt x="1035" y="452"/>
                  <a:pt x="1035" y="452"/>
                </a:cubicBezTo>
                <a:cubicBezTo>
                  <a:pt x="1039" y="450"/>
                  <a:pt x="1039" y="450"/>
                  <a:pt x="1039" y="450"/>
                </a:cubicBezTo>
                <a:cubicBezTo>
                  <a:pt x="1045" y="449"/>
                  <a:pt x="1045" y="449"/>
                  <a:pt x="1045" y="449"/>
                </a:cubicBezTo>
                <a:cubicBezTo>
                  <a:pt x="1048" y="449"/>
                  <a:pt x="1048" y="449"/>
                  <a:pt x="1048" y="449"/>
                </a:cubicBezTo>
                <a:cubicBezTo>
                  <a:pt x="1049" y="448"/>
                  <a:pt x="1049" y="448"/>
                  <a:pt x="1049" y="448"/>
                </a:cubicBezTo>
                <a:cubicBezTo>
                  <a:pt x="1050" y="446"/>
                  <a:pt x="1050" y="446"/>
                  <a:pt x="1050" y="446"/>
                </a:cubicBezTo>
                <a:cubicBezTo>
                  <a:pt x="1048" y="446"/>
                  <a:pt x="1048" y="446"/>
                  <a:pt x="1048" y="446"/>
                </a:cubicBezTo>
                <a:cubicBezTo>
                  <a:pt x="1046" y="446"/>
                  <a:pt x="1046" y="446"/>
                  <a:pt x="1046" y="446"/>
                </a:cubicBezTo>
                <a:cubicBezTo>
                  <a:pt x="1048" y="445"/>
                  <a:pt x="1048" y="445"/>
                  <a:pt x="1048" y="445"/>
                </a:cubicBezTo>
                <a:cubicBezTo>
                  <a:pt x="1048" y="443"/>
                  <a:pt x="1048" y="443"/>
                  <a:pt x="1048" y="443"/>
                </a:cubicBezTo>
                <a:cubicBezTo>
                  <a:pt x="1055" y="443"/>
                  <a:pt x="1055" y="443"/>
                  <a:pt x="1055" y="443"/>
                </a:cubicBezTo>
                <a:cubicBezTo>
                  <a:pt x="1059" y="442"/>
                  <a:pt x="1059" y="442"/>
                  <a:pt x="1059" y="442"/>
                </a:cubicBezTo>
                <a:cubicBezTo>
                  <a:pt x="1062" y="440"/>
                  <a:pt x="1062" y="440"/>
                  <a:pt x="1062" y="440"/>
                </a:cubicBezTo>
                <a:cubicBezTo>
                  <a:pt x="1065" y="439"/>
                  <a:pt x="1065" y="439"/>
                  <a:pt x="1065" y="439"/>
                </a:cubicBezTo>
                <a:cubicBezTo>
                  <a:pt x="1066" y="439"/>
                  <a:pt x="1066" y="439"/>
                  <a:pt x="1066" y="439"/>
                </a:cubicBezTo>
                <a:cubicBezTo>
                  <a:pt x="1065" y="438"/>
                  <a:pt x="1065" y="438"/>
                  <a:pt x="1065" y="438"/>
                </a:cubicBezTo>
                <a:cubicBezTo>
                  <a:pt x="1066" y="436"/>
                  <a:pt x="1066" y="436"/>
                  <a:pt x="1066" y="436"/>
                </a:cubicBezTo>
                <a:cubicBezTo>
                  <a:pt x="1065" y="435"/>
                  <a:pt x="1065" y="435"/>
                  <a:pt x="1065" y="435"/>
                </a:cubicBezTo>
                <a:cubicBezTo>
                  <a:pt x="1063" y="435"/>
                  <a:pt x="1063" y="435"/>
                  <a:pt x="1063" y="435"/>
                </a:cubicBezTo>
                <a:cubicBezTo>
                  <a:pt x="1063" y="433"/>
                  <a:pt x="1063" y="433"/>
                  <a:pt x="1063" y="433"/>
                </a:cubicBezTo>
                <a:cubicBezTo>
                  <a:pt x="1062" y="435"/>
                  <a:pt x="1062" y="435"/>
                  <a:pt x="1062" y="435"/>
                </a:cubicBezTo>
                <a:cubicBezTo>
                  <a:pt x="1056" y="439"/>
                  <a:pt x="1056" y="439"/>
                  <a:pt x="1056" y="439"/>
                </a:cubicBezTo>
                <a:cubicBezTo>
                  <a:pt x="1057" y="439"/>
                  <a:pt x="1057" y="439"/>
                  <a:pt x="1057" y="439"/>
                </a:cubicBezTo>
                <a:cubicBezTo>
                  <a:pt x="1053" y="442"/>
                  <a:pt x="1053" y="442"/>
                  <a:pt x="1053" y="442"/>
                </a:cubicBezTo>
                <a:cubicBezTo>
                  <a:pt x="1053" y="440"/>
                  <a:pt x="1053" y="440"/>
                  <a:pt x="1053" y="440"/>
                </a:cubicBezTo>
                <a:cubicBezTo>
                  <a:pt x="1052" y="442"/>
                  <a:pt x="1052" y="442"/>
                  <a:pt x="1052" y="442"/>
                </a:cubicBezTo>
                <a:cubicBezTo>
                  <a:pt x="1052" y="440"/>
                  <a:pt x="1052" y="440"/>
                  <a:pt x="1052" y="440"/>
                </a:cubicBezTo>
                <a:cubicBezTo>
                  <a:pt x="1053" y="439"/>
                  <a:pt x="1053" y="439"/>
                  <a:pt x="1053" y="439"/>
                </a:cubicBezTo>
                <a:cubicBezTo>
                  <a:pt x="1056" y="438"/>
                  <a:pt x="1056" y="438"/>
                  <a:pt x="1056" y="438"/>
                </a:cubicBezTo>
                <a:cubicBezTo>
                  <a:pt x="1058" y="436"/>
                  <a:pt x="1058" y="436"/>
                  <a:pt x="1058" y="436"/>
                </a:cubicBezTo>
                <a:cubicBezTo>
                  <a:pt x="1059" y="435"/>
                  <a:pt x="1059" y="435"/>
                  <a:pt x="1059" y="435"/>
                </a:cubicBezTo>
                <a:cubicBezTo>
                  <a:pt x="1062" y="430"/>
                  <a:pt x="1062" y="430"/>
                  <a:pt x="1062" y="430"/>
                </a:cubicBezTo>
                <a:cubicBezTo>
                  <a:pt x="1065" y="426"/>
                  <a:pt x="1065" y="426"/>
                  <a:pt x="1065" y="426"/>
                </a:cubicBezTo>
                <a:cubicBezTo>
                  <a:pt x="1063" y="426"/>
                  <a:pt x="1063" y="426"/>
                  <a:pt x="1063" y="426"/>
                </a:cubicBezTo>
                <a:cubicBezTo>
                  <a:pt x="1063" y="425"/>
                  <a:pt x="1063" y="425"/>
                  <a:pt x="1063" y="425"/>
                </a:cubicBezTo>
                <a:cubicBezTo>
                  <a:pt x="1062" y="425"/>
                  <a:pt x="1062" y="425"/>
                  <a:pt x="1062" y="425"/>
                </a:cubicBezTo>
                <a:cubicBezTo>
                  <a:pt x="1061" y="426"/>
                  <a:pt x="1061" y="426"/>
                  <a:pt x="1061" y="426"/>
                </a:cubicBezTo>
                <a:cubicBezTo>
                  <a:pt x="1055" y="432"/>
                  <a:pt x="1055" y="432"/>
                  <a:pt x="1055" y="432"/>
                </a:cubicBezTo>
                <a:cubicBezTo>
                  <a:pt x="1049" y="436"/>
                  <a:pt x="1049" y="436"/>
                  <a:pt x="1049" y="436"/>
                </a:cubicBezTo>
                <a:cubicBezTo>
                  <a:pt x="1048" y="439"/>
                  <a:pt x="1048" y="439"/>
                  <a:pt x="1048" y="439"/>
                </a:cubicBezTo>
                <a:cubicBezTo>
                  <a:pt x="1048" y="442"/>
                  <a:pt x="1048" y="442"/>
                  <a:pt x="1048" y="442"/>
                </a:cubicBezTo>
                <a:cubicBezTo>
                  <a:pt x="1046" y="442"/>
                  <a:pt x="1046" y="442"/>
                  <a:pt x="1046" y="442"/>
                </a:cubicBezTo>
                <a:cubicBezTo>
                  <a:pt x="1045" y="442"/>
                  <a:pt x="1045" y="442"/>
                  <a:pt x="1045" y="442"/>
                </a:cubicBezTo>
                <a:cubicBezTo>
                  <a:pt x="1043" y="442"/>
                  <a:pt x="1043" y="442"/>
                  <a:pt x="1043" y="442"/>
                </a:cubicBezTo>
                <a:cubicBezTo>
                  <a:pt x="1042" y="439"/>
                  <a:pt x="1042" y="439"/>
                  <a:pt x="1042" y="439"/>
                </a:cubicBezTo>
                <a:cubicBezTo>
                  <a:pt x="1038" y="442"/>
                  <a:pt x="1038" y="442"/>
                  <a:pt x="1038" y="442"/>
                </a:cubicBezTo>
                <a:cubicBezTo>
                  <a:pt x="1033" y="443"/>
                  <a:pt x="1033" y="443"/>
                  <a:pt x="1033" y="443"/>
                </a:cubicBezTo>
                <a:cubicBezTo>
                  <a:pt x="1035" y="442"/>
                  <a:pt x="1035" y="442"/>
                  <a:pt x="1035" y="442"/>
                </a:cubicBezTo>
                <a:cubicBezTo>
                  <a:pt x="1032" y="440"/>
                  <a:pt x="1032" y="440"/>
                  <a:pt x="1032" y="440"/>
                </a:cubicBezTo>
                <a:cubicBezTo>
                  <a:pt x="1029" y="440"/>
                  <a:pt x="1029" y="440"/>
                  <a:pt x="1029" y="440"/>
                </a:cubicBezTo>
                <a:cubicBezTo>
                  <a:pt x="1026" y="439"/>
                  <a:pt x="1026" y="439"/>
                  <a:pt x="1026" y="439"/>
                </a:cubicBezTo>
                <a:cubicBezTo>
                  <a:pt x="1023" y="439"/>
                  <a:pt x="1023" y="439"/>
                  <a:pt x="1023" y="439"/>
                </a:cubicBezTo>
                <a:cubicBezTo>
                  <a:pt x="1020" y="438"/>
                  <a:pt x="1020" y="438"/>
                  <a:pt x="1020" y="438"/>
                </a:cubicBezTo>
                <a:cubicBezTo>
                  <a:pt x="1023" y="436"/>
                  <a:pt x="1023" y="436"/>
                  <a:pt x="1023" y="436"/>
                </a:cubicBezTo>
                <a:cubicBezTo>
                  <a:pt x="1025" y="436"/>
                  <a:pt x="1025" y="436"/>
                  <a:pt x="1025" y="436"/>
                </a:cubicBezTo>
                <a:cubicBezTo>
                  <a:pt x="1018" y="435"/>
                  <a:pt x="1018" y="435"/>
                  <a:pt x="1018" y="435"/>
                </a:cubicBezTo>
                <a:cubicBezTo>
                  <a:pt x="1016" y="433"/>
                  <a:pt x="1016" y="433"/>
                  <a:pt x="1016" y="433"/>
                </a:cubicBezTo>
                <a:cubicBezTo>
                  <a:pt x="1016" y="432"/>
                  <a:pt x="1016" y="432"/>
                  <a:pt x="1016" y="432"/>
                </a:cubicBezTo>
                <a:cubicBezTo>
                  <a:pt x="1016" y="429"/>
                  <a:pt x="1016" y="429"/>
                  <a:pt x="1016" y="429"/>
                </a:cubicBezTo>
                <a:cubicBezTo>
                  <a:pt x="1016" y="425"/>
                  <a:pt x="1016" y="425"/>
                  <a:pt x="1016" y="425"/>
                </a:cubicBezTo>
                <a:cubicBezTo>
                  <a:pt x="1018" y="423"/>
                  <a:pt x="1018" y="423"/>
                  <a:pt x="1018" y="423"/>
                </a:cubicBezTo>
                <a:cubicBezTo>
                  <a:pt x="1016" y="423"/>
                  <a:pt x="1016" y="423"/>
                  <a:pt x="1016" y="423"/>
                </a:cubicBezTo>
                <a:cubicBezTo>
                  <a:pt x="1012" y="423"/>
                  <a:pt x="1012" y="423"/>
                  <a:pt x="1012" y="423"/>
                </a:cubicBezTo>
                <a:cubicBezTo>
                  <a:pt x="1016" y="422"/>
                  <a:pt x="1016" y="422"/>
                  <a:pt x="1016" y="422"/>
                </a:cubicBezTo>
                <a:cubicBezTo>
                  <a:pt x="1018" y="419"/>
                  <a:pt x="1018" y="419"/>
                  <a:pt x="1018" y="419"/>
                </a:cubicBezTo>
                <a:cubicBezTo>
                  <a:pt x="1023" y="415"/>
                  <a:pt x="1023" y="415"/>
                  <a:pt x="1023" y="415"/>
                </a:cubicBezTo>
                <a:cubicBezTo>
                  <a:pt x="1022" y="415"/>
                  <a:pt x="1022" y="415"/>
                  <a:pt x="1022" y="415"/>
                </a:cubicBezTo>
                <a:cubicBezTo>
                  <a:pt x="1020" y="413"/>
                  <a:pt x="1020" y="413"/>
                  <a:pt x="1020" y="413"/>
                </a:cubicBezTo>
                <a:cubicBezTo>
                  <a:pt x="1018" y="413"/>
                  <a:pt x="1018" y="413"/>
                  <a:pt x="1018" y="413"/>
                </a:cubicBezTo>
                <a:cubicBezTo>
                  <a:pt x="1012" y="416"/>
                  <a:pt x="1012" y="416"/>
                  <a:pt x="1012" y="416"/>
                </a:cubicBezTo>
                <a:cubicBezTo>
                  <a:pt x="1012" y="413"/>
                  <a:pt x="1012" y="413"/>
                  <a:pt x="1012" y="413"/>
                </a:cubicBezTo>
                <a:cubicBezTo>
                  <a:pt x="1007" y="412"/>
                  <a:pt x="1007" y="412"/>
                  <a:pt x="1007" y="412"/>
                </a:cubicBezTo>
                <a:cubicBezTo>
                  <a:pt x="1005" y="410"/>
                  <a:pt x="1005" y="410"/>
                  <a:pt x="1005" y="410"/>
                </a:cubicBezTo>
                <a:cubicBezTo>
                  <a:pt x="1007" y="409"/>
                  <a:pt x="1007" y="409"/>
                  <a:pt x="1007" y="409"/>
                </a:cubicBezTo>
                <a:cubicBezTo>
                  <a:pt x="1012" y="409"/>
                  <a:pt x="1012" y="409"/>
                  <a:pt x="1012" y="409"/>
                </a:cubicBezTo>
                <a:cubicBezTo>
                  <a:pt x="1015" y="410"/>
                  <a:pt x="1015" y="410"/>
                  <a:pt x="1015" y="410"/>
                </a:cubicBezTo>
                <a:cubicBezTo>
                  <a:pt x="1018" y="410"/>
                  <a:pt x="1018" y="410"/>
                  <a:pt x="1018" y="410"/>
                </a:cubicBezTo>
                <a:cubicBezTo>
                  <a:pt x="1019" y="410"/>
                  <a:pt x="1019" y="410"/>
                  <a:pt x="1019" y="410"/>
                </a:cubicBezTo>
                <a:cubicBezTo>
                  <a:pt x="1030" y="405"/>
                  <a:pt x="1030" y="405"/>
                  <a:pt x="1030" y="405"/>
                </a:cubicBezTo>
                <a:cubicBezTo>
                  <a:pt x="1032" y="403"/>
                  <a:pt x="1032" y="403"/>
                  <a:pt x="1032" y="403"/>
                </a:cubicBezTo>
                <a:cubicBezTo>
                  <a:pt x="1032" y="402"/>
                  <a:pt x="1032" y="402"/>
                  <a:pt x="1032" y="402"/>
                </a:cubicBezTo>
                <a:cubicBezTo>
                  <a:pt x="1030" y="400"/>
                  <a:pt x="1030" y="400"/>
                  <a:pt x="1030" y="400"/>
                </a:cubicBezTo>
                <a:cubicBezTo>
                  <a:pt x="1032" y="400"/>
                  <a:pt x="1032" y="400"/>
                  <a:pt x="1032" y="400"/>
                </a:cubicBezTo>
                <a:cubicBezTo>
                  <a:pt x="1033" y="400"/>
                  <a:pt x="1033" y="400"/>
                  <a:pt x="1033" y="400"/>
                </a:cubicBezTo>
                <a:cubicBezTo>
                  <a:pt x="1033" y="397"/>
                  <a:pt x="1033" y="397"/>
                  <a:pt x="1033" y="397"/>
                </a:cubicBezTo>
                <a:cubicBezTo>
                  <a:pt x="1030" y="396"/>
                  <a:pt x="1030" y="396"/>
                  <a:pt x="1030" y="396"/>
                </a:cubicBezTo>
                <a:cubicBezTo>
                  <a:pt x="1025" y="395"/>
                  <a:pt x="1025" y="395"/>
                  <a:pt x="1025" y="395"/>
                </a:cubicBezTo>
                <a:cubicBezTo>
                  <a:pt x="1020" y="395"/>
                  <a:pt x="1020" y="395"/>
                  <a:pt x="1020" y="395"/>
                </a:cubicBezTo>
                <a:cubicBezTo>
                  <a:pt x="1015" y="395"/>
                  <a:pt x="1015" y="395"/>
                  <a:pt x="1015" y="395"/>
                </a:cubicBezTo>
                <a:cubicBezTo>
                  <a:pt x="1003" y="399"/>
                  <a:pt x="1003" y="399"/>
                  <a:pt x="1003" y="399"/>
                </a:cubicBezTo>
                <a:cubicBezTo>
                  <a:pt x="993" y="402"/>
                  <a:pt x="993" y="402"/>
                  <a:pt x="993" y="402"/>
                </a:cubicBezTo>
                <a:cubicBezTo>
                  <a:pt x="980" y="407"/>
                  <a:pt x="980" y="407"/>
                  <a:pt x="980" y="407"/>
                </a:cubicBezTo>
                <a:cubicBezTo>
                  <a:pt x="975" y="410"/>
                  <a:pt x="975" y="410"/>
                  <a:pt x="975" y="410"/>
                </a:cubicBezTo>
                <a:cubicBezTo>
                  <a:pt x="970" y="415"/>
                  <a:pt x="970" y="415"/>
                  <a:pt x="970" y="415"/>
                </a:cubicBezTo>
                <a:cubicBezTo>
                  <a:pt x="959" y="423"/>
                  <a:pt x="959" y="423"/>
                  <a:pt x="959" y="423"/>
                </a:cubicBezTo>
                <a:cubicBezTo>
                  <a:pt x="953" y="426"/>
                  <a:pt x="953" y="426"/>
                  <a:pt x="953" y="426"/>
                </a:cubicBezTo>
                <a:cubicBezTo>
                  <a:pt x="947" y="427"/>
                  <a:pt x="947" y="427"/>
                  <a:pt x="947" y="427"/>
                </a:cubicBezTo>
                <a:cubicBezTo>
                  <a:pt x="954" y="423"/>
                  <a:pt x="954" y="423"/>
                  <a:pt x="954" y="423"/>
                </a:cubicBezTo>
                <a:cubicBezTo>
                  <a:pt x="957" y="420"/>
                  <a:pt x="957" y="420"/>
                  <a:pt x="957" y="420"/>
                </a:cubicBezTo>
                <a:cubicBezTo>
                  <a:pt x="960" y="419"/>
                  <a:pt x="960" y="419"/>
                  <a:pt x="960" y="419"/>
                </a:cubicBezTo>
                <a:cubicBezTo>
                  <a:pt x="966" y="415"/>
                  <a:pt x="966" y="415"/>
                  <a:pt x="966" y="415"/>
                </a:cubicBezTo>
                <a:cubicBezTo>
                  <a:pt x="972" y="409"/>
                  <a:pt x="972" y="409"/>
                  <a:pt x="972" y="409"/>
                </a:cubicBezTo>
                <a:cubicBezTo>
                  <a:pt x="973" y="409"/>
                  <a:pt x="973" y="409"/>
                  <a:pt x="973" y="409"/>
                </a:cubicBezTo>
                <a:cubicBezTo>
                  <a:pt x="976" y="407"/>
                  <a:pt x="976" y="407"/>
                  <a:pt x="976" y="407"/>
                </a:cubicBezTo>
                <a:cubicBezTo>
                  <a:pt x="980" y="403"/>
                  <a:pt x="980" y="403"/>
                  <a:pt x="980" y="403"/>
                </a:cubicBezTo>
                <a:cubicBezTo>
                  <a:pt x="985" y="400"/>
                  <a:pt x="985" y="400"/>
                  <a:pt x="985" y="400"/>
                </a:cubicBezTo>
                <a:cubicBezTo>
                  <a:pt x="987" y="397"/>
                  <a:pt x="987" y="397"/>
                  <a:pt x="987" y="397"/>
                </a:cubicBezTo>
                <a:cubicBezTo>
                  <a:pt x="990" y="396"/>
                  <a:pt x="990" y="396"/>
                  <a:pt x="990" y="396"/>
                </a:cubicBezTo>
                <a:cubicBezTo>
                  <a:pt x="990" y="397"/>
                  <a:pt x="990" y="397"/>
                  <a:pt x="990" y="397"/>
                </a:cubicBezTo>
                <a:cubicBezTo>
                  <a:pt x="993" y="396"/>
                  <a:pt x="993" y="396"/>
                  <a:pt x="993" y="396"/>
                </a:cubicBezTo>
                <a:cubicBezTo>
                  <a:pt x="993" y="395"/>
                  <a:pt x="993" y="395"/>
                  <a:pt x="993" y="395"/>
                </a:cubicBezTo>
                <a:cubicBezTo>
                  <a:pt x="995" y="395"/>
                  <a:pt x="995" y="395"/>
                  <a:pt x="995" y="395"/>
                </a:cubicBezTo>
                <a:cubicBezTo>
                  <a:pt x="999" y="393"/>
                  <a:pt x="999" y="393"/>
                  <a:pt x="999" y="393"/>
                </a:cubicBezTo>
                <a:cubicBezTo>
                  <a:pt x="1003" y="393"/>
                  <a:pt x="1003" y="393"/>
                  <a:pt x="1003" y="393"/>
                </a:cubicBezTo>
                <a:cubicBezTo>
                  <a:pt x="1005" y="390"/>
                  <a:pt x="1005" y="390"/>
                  <a:pt x="1005" y="390"/>
                </a:cubicBezTo>
                <a:cubicBezTo>
                  <a:pt x="1010" y="384"/>
                  <a:pt x="1010" y="384"/>
                  <a:pt x="1010" y="384"/>
                </a:cubicBezTo>
                <a:cubicBezTo>
                  <a:pt x="1013" y="383"/>
                  <a:pt x="1013" y="383"/>
                  <a:pt x="1013" y="383"/>
                </a:cubicBezTo>
                <a:cubicBezTo>
                  <a:pt x="1018" y="383"/>
                  <a:pt x="1018" y="383"/>
                  <a:pt x="1018" y="383"/>
                </a:cubicBezTo>
                <a:cubicBezTo>
                  <a:pt x="1016" y="382"/>
                  <a:pt x="1016" y="382"/>
                  <a:pt x="1016" y="382"/>
                </a:cubicBezTo>
                <a:cubicBezTo>
                  <a:pt x="1018" y="382"/>
                  <a:pt x="1018" y="382"/>
                  <a:pt x="1018" y="382"/>
                </a:cubicBezTo>
                <a:cubicBezTo>
                  <a:pt x="1020" y="382"/>
                  <a:pt x="1020" y="382"/>
                  <a:pt x="1020" y="382"/>
                </a:cubicBezTo>
                <a:cubicBezTo>
                  <a:pt x="1025" y="380"/>
                  <a:pt x="1025" y="380"/>
                  <a:pt x="1025" y="380"/>
                </a:cubicBezTo>
                <a:cubicBezTo>
                  <a:pt x="1029" y="380"/>
                  <a:pt x="1029" y="380"/>
                  <a:pt x="1029" y="380"/>
                </a:cubicBezTo>
                <a:cubicBezTo>
                  <a:pt x="1036" y="380"/>
                  <a:pt x="1036" y="380"/>
                  <a:pt x="1036" y="380"/>
                </a:cubicBezTo>
                <a:cubicBezTo>
                  <a:pt x="1043" y="380"/>
                  <a:pt x="1043" y="380"/>
                  <a:pt x="1043" y="380"/>
                </a:cubicBezTo>
                <a:cubicBezTo>
                  <a:pt x="1046" y="382"/>
                  <a:pt x="1046" y="382"/>
                  <a:pt x="1046" y="382"/>
                </a:cubicBezTo>
                <a:cubicBezTo>
                  <a:pt x="1050" y="382"/>
                  <a:pt x="1050" y="382"/>
                  <a:pt x="1050" y="382"/>
                </a:cubicBezTo>
                <a:cubicBezTo>
                  <a:pt x="1058" y="380"/>
                  <a:pt x="1058" y="380"/>
                  <a:pt x="1058" y="380"/>
                </a:cubicBezTo>
                <a:cubicBezTo>
                  <a:pt x="1065" y="382"/>
                  <a:pt x="1065" y="382"/>
                  <a:pt x="1065" y="382"/>
                </a:cubicBezTo>
                <a:cubicBezTo>
                  <a:pt x="1066" y="383"/>
                  <a:pt x="1066" y="383"/>
                  <a:pt x="1066" y="383"/>
                </a:cubicBezTo>
                <a:cubicBezTo>
                  <a:pt x="1072" y="382"/>
                  <a:pt x="1072" y="382"/>
                  <a:pt x="1072" y="382"/>
                </a:cubicBezTo>
                <a:cubicBezTo>
                  <a:pt x="1078" y="382"/>
                  <a:pt x="1078" y="382"/>
                  <a:pt x="1078" y="382"/>
                </a:cubicBezTo>
                <a:cubicBezTo>
                  <a:pt x="1082" y="382"/>
                  <a:pt x="1082" y="382"/>
                  <a:pt x="1082" y="382"/>
                </a:cubicBezTo>
                <a:cubicBezTo>
                  <a:pt x="1085" y="382"/>
                  <a:pt x="1085" y="382"/>
                  <a:pt x="1085" y="382"/>
                </a:cubicBezTo>
                <a:cubicBezTo>
                  <a:pt x="1086" y="380"/>
                  <a:pt x="1086" y="380"/>
                  <a:pt x="1086" y="380"/>
                </a:cubicBezTo>
                <a:cubicBezTo>
                  <a:pt x="1089" y="379"/>
                  <a:pt x="1089" y="379"/>
                  <a:pt x="1089" y="379"/>
                </a:cubicBezTo>
                <a:cubicBezTo>
                  <a:pt x="1091" y="377"/>
                  <a:pt x="1091" y="377"/>
                  <a:pt x="1091" y="377"/>
                </a:cubicBezTo>
                <a:cubicBezTo>
                  <a:pt x="1095" y="374"/>
                  <a:pt x="1095" y="374"/>
                  <a:pt x="1095" y="374"/>
                </a:cubicBezTo>
                <a:cubicBezTo>
                  <a:pt x="1098" y="373"/>
                  <a:pt x="1098" y="373"/>
                  <a:pt x="1098" y="373"/>
                </a:cubicBezTo>
                <a:cubicBezTo>
                  <a:pt x="1098" y="374"/>
                  <a:pt x="1098" y="374"/>
                  <a:pt x="1098" y="374"/>
                </a:cubicBezTo>
                <a:cubicBezTo>
                  <a:pt x="1099" y="373"/>
                  <a:pt x="1099" y="373"/>
                  <a:pt x="1099" y="373"/>
                </a:cubicBezTo>
                <a:cubicBezTo>
                  <a:pt x="1099" y="372"/>
                  <a:pt x="1099" y="372"/>
                  <a:pt x="1099" y="372"/>
                </a:cubicBezTo>
                <a:cubicBezTo>
                  <a:pt x="1101" y="370"/>
                  <a:pt x="1101" y="370"/>
                  <a:pt x="1101" y="370"/>
                </a:cubicBezTo>
                <a:cubicBezTo>
                  <a:pt x="1104" y="369"/>
                  <a:pt x="1104" y="369"/>
                  <a:pt x="1104" y="369"/>
                </a:cubicBezTo>
                <a:cubicBezTo>
                  <a:pt x="1104" y="367"/>
                  <a:pt x="1104" y="367"/>
                  <a:pt x="1104" y="367"/>
                </a:cubicBezTo>
                <a:cubicBezTo>
                  <a:pt x="1108" y="367"/>
                  <a:pt x="1108" y="367"/>
                  <a:pt x="1108" y="367"/>
                </a:cubicBezTo>
                <a:cubicBezTo>
                  <a:pt x="1111" y="367"/>
                  <a:pt x="1111" y="367"/>
                  <a:pt x="1111" y="367"/>
                </a:cubicBezTo>
                <a:cubicBezTo>
                  <a:pt x="1116" y="364"/>
                  <a:pt x="1116" y="364"/>
                  <a:pt x="1116" y="364"/>
                </a:cubicBezTo>
                <a:cubicBezTo>
                  <a:pt x="1119" y="366"/>
                  <a:pt x="1119" y="366"/>
                  <a:pt x="1119" y="366"/>
                </a:cubicBezTo>
                <a:cubicBezTo>
                  <a:pt x="1124" y="366"/>
                  <a:pt x="1124" y="366"/>
                  <a:pt x="1124" y="366"/>
                </a:cubicBezTo>
                <a:cubicBezTo>
                  <a:pt x="1129" y="362"/>
                  <a:pt x="1129" y="362"/>
                  <a:pt x="1129" y="362"/>
                </a:cubicBezTo>
                <a:cubicBezTo>
                  <a:pt x="1136" y="359"/>
                  <a:pt x="1136" y="359"/>
                  <a:pt x="1136" y="359"/>
                </a:cubicBezTo>
                <a:cubicBezTo>
                  <a:pt x="1139" y="357"/>
                  <a:pt x="1139" y="357"/>
                  <a:pt x="1139" y="357"/>
                </a:cubicBezTo>
                <a:cubicBezTo>
                  <a:pt x="1139" y="354"/>
                  <a:pt x="1139" y="354"/>
                  <a:pt x="1139" y="354"/>
                </a:cubicBezTo>
                <a:cubicBezTo>
                  <a:pt x="1136" y="353"/>
                  <a:pt x="1136" y="353"/>
                  <a:pt x="1136" y="353"/>
                </a:cubicBezTo>
                <a:cubicBezTo>
                  <a:pt x="1141" y="353"/>
                  <a:pt x="1141" y="353"/>
                  <a:pt x="1141" y="353"/>
                </a:cubicBezTo>
                <a:cubicBezTo>
                  <a:pt x="1141" y="352"/>
                  <a:pt x="1141" y="352"/>
                  <a:pt x="1141" y="352"/>
                </a:cubicBezTo>
                <a:cubicBezTo>
                  <a:pt x="1138" y="352"/>
                  <a:pt x="1138" y="352"/>
                  <a:pt x="1138" y="352"/>
                </a:cubicBezTo>
                <a:cubicBezTo>
                  <a:pt x="1134" y="350"/>
                  <a:pt x="1134" y="350"/>
                  <a:pt x="1134" y="350"/>
                </a:cubicBezTo>
                <a:cubicBezTo>
                  <a:pt x="1136" y="350"/>
                  <a:pt x="1136" y="350"/>
                  <a:pt x="1136" y="350"/>
                </a:cubicBezTo>
                <a:cubicBezTo>
                  <a:pt x="1138" y="350"/>
                  <a:pt x="1138" y="350"/>
                  <a:pt x="1138" y="350"/>
                </a:cubicBezTo>
                <a:cubicBezTo>
                  <a:pt x="1141" y="350"/>
                  <a:pt x="1141" y="350"/>
                  <a:pt x="1141" y="350"/>
                </a:cubicBezTo>
                <a:cubicBezTo>
                  <a:pt x="1141" y="349"/>
                  <a:pt x="1141" y="349"/>
                  <a:pt x="1141" y="349"/>
                </a:cubicBezTo>
                <a:cubicBezTo>
                  <a:pt x="1139" y="349"/>
                  <a:pt x="1139" y="349"/>
                  <a:pt x="1139" y="349"/>
                </a:cubicBezTo>
                <a:cubicBezTo>
                  <a:pt x="1139" y="347"/>
                  <a:pt x="1139" y="347"/>
                  <a:pt x="1139" y="347"/>
                </a:cubicBezTo>
                <a:cubicBezTo>
                  <a:pt x="1141" y="347"/>
                  <a:pt x="1141" y="347"/>
                  <a:pt x="1141" y="347"/>
                </a:cubicBezTo>
                <a:cubicBezTo>
                  <a:pt x="1142" y="347"/>
                  <a:pt x="1142" y="347"/>
                  <a:pt x="1142" y="347"/>
                </a:cubicBezTo>
                <a:cubicBezTo>
                  <a:pt x="1141" y="346"/>
                  <a:pt x="1141" y="346"/>
                  <a:pt x="1141" y="346"/>
                </a:cubicBezTo>
                <a:cubicBezTo>
                  <a:pt x="1139" y="344"/>
                  <a:pt x="1139" y="344"/>
                  <a:pt x="1139" y="344"/>
                </a:cubicBezTo>
                <a:cubicBezTo>
                  <a:pt x="1142" y="344"/>
                  <a:pt x="1142" y="344"/>
                  <a:pt x="1142" y="344"/>
                </a:cubicBezTo>
                <a:cubicBezTo>
                  <a:pt x="1144" y="343"/>
                  <a:pt x="1144" y="343"/>
                  <a:pt x="1144" y="343"/>
                </a:cubicBezTo>
                <a:cubicBezTo>
                  <a:pt x="1145" y="340"/>
                  <a:pt x="1145" y="340"/>
                  <a:pt x="1145" y="340"/>
                </a:cubicBezTo>
                <a:cubicBezTo>
                  <a:pt x="1144" y="340"/>
                  <a:pt x="1144" y="340"/>
                  <a:pt x="1144" y="340"/>
                </a:cubicBezTo>
                <a:cubicBezTo>
                  <a:pt x="1142" y="340"/>
                  <a:pt x="1142" y="340"/>
                  <a:pt x="1142" y="340"/>
                </a:cubicBezTo>
                <a:cubicBezTo>
                  <a:pt x="1142" y="339"/>
                  <a:pt x="1142" y="339"/>
                  <a:pt x="1142" y="339"/>
                </a:cubicBezTo>
                <a:cubicBezTo>
                  <a:pt x="1142" y="337"/>
                  <a:pt x="1142" y="337"/>
                  <a:pt x="1142" y="337"/>
                </a:cubicBezTo>
                <a:cubicBezTo>
                  <a:pt x="1141" y="337"/>
                  <a:pt x="1141" y="337"/>
                  <a:pt x="1141" y="337"/>
                </a:cubicBezTo>
                <a:cubicBezTo>
                  <a:pt x="1138" y="336"/>
                  <a:pt x="1138" y="336"/>
                  <a:pt x="1138" y="336"/>
                </a:cubicBezTo>
                <a:cubicBezTo>
                  <a:pt x="1139" y="336"/>
                  <a:pt x="1139" y="336"/>
                  <a:pt x="1139" y="336"/>
                </a:cubicBezTo>
                <a:cubicBezTo>
                  <a:pt x="1139" y="334"/>
                  <a:pt x="1139" y="334"/>
                  <a:pt x="1139" y="334"/>
                </a:cubicBezTo>
                <a:cubicBezTo>
                  <a:pt x="1136" y="336"/>
                  <a:pt x="1136" y="336"/>
                  <a:pt x="1136" y="336"/>
                </a:cubicBezTo>
                <a:cubicBezTo>
                  <a:pt x="1135" y="336"/>
                  <a:pt x="1135" y="336"/>
                  <a:pt x="1135" y="336"/>
                </a:cubicBezTo>
                <a:cubicBezTo>
                  <a:pt x="1132" y="337"/>
                  <a:pt x="1132" y="337"/>
                  <a:pt x="1132" y="337"/>
                </a:cubicBezTo>
                <a:cubicBezTo>
                  <a:pt x="1131" y="339"/>
                  <a:pt x="1131" y="339"/>
                  <a:pt x="1131" y="339"/>
                </a:cubicBezTo>
                <a:cubicBezTo>
                  <a:pt x="1131" y="337"/>
                  <a:pt x="1131" y="337"/>
                  <a:pt x="1131" y="337"/>
                </a:cubicBezTo>
                <a:cubicBezTo>
                  <a:pt x="1128" y="337"/>
                  <a:pt x="1128" y="337"/>
                  <a:pt x="1128" y="337"/>
                </a:cubicBezTo>
                <a:cubicBezTo>
                  <a:pt x="1135" y="334"/>
                  <a:pt x="1135" y="334"/>
                  <a:pt x="1135" y="334"/>
                </a:cubicBezTo>
                <a:cubicBezTo>
                  <a:pt x="1134" y="331"/>
                  <a:pt x="1134" y="331"/>
                  <a:pt x="1134" y="331"/>
                </a:cubicBezTo>
                <a:cubicBezTo>
                  <a:pt x="1132" y="330"/>
                  <a:pt x="1132" y="330"/>
                  <a:pt x="1132" y="330"/>
                </a:cubicBezTo>
                <a:cubicBezTo>
                  <a:pt x="1129" y="330"/>
                  <a:pt x="1129" y="330"/>
                  <a:pt x="1129" y="330"/>
                </a:cubicBezTo>
                <a:cubicBezTo>
                  <a:pt x="1125" y="329"/>
                  <a:pt x="1125" y="329"/>
                  <a:pt x="1125" y="329"/>
                </a:cubicBezTo>
                <a:cubicBezTo>
                  <a:pt x="1124" y="329"/>
                  <a:pt x="1124" y="329"/>
                  <a:pt x="1124" y="329"/>
                </a:cubicBezTo>
                <a:cubicBezTo>
                  <a:pt x="1128" y="327"/>
                  <a:pt x="1128" y="327"/>
                  <a:pt x="1128" y="327"/>
                </a:cubicBezTo>
                <a:cubicBezTo>
                  <a:pt x="1131" y="327"/>
                  <a:pt x="1131" y="327"/>
                  <a:pt x="1131" y="327"/>
                </a:cubicBezTo>
                <a:cubicBezTo>
                  <a:pt x="1134" y="326"/>
                  <a:pt x="1134" y="326"/>
                  <a:pt x="1134" y="326"/>
                </a:cubicBezTo>
                <a:cubicBezTo>
                  <a:pt x="1136" y="324"/>
                  <a:pt x="1136" y="324"/>
                  <a:pt x="1136" y="324"/>
                </a:cubicBezTo>
                <a:cubicBezTo>
                  <a:pt x="1134" y="323"/>
                  <a:pt x="1134" y="323"/>
                  <a:pt x="1134" y="323"/>
                </a:cubicBezTo>
                <a:cubicBezTo>
                  <a:pt x="1132" y="323"/>
                  <a:pt x="1132" y="323"/>
                  <a:pt x="1132" y="323"/>
                </a:cubicBezTo>
                <a:cubicBezTo>
                  <a:pt x="1126" y="321"/>
                  <a:pt x="1126" y="321"/>
                  <a:pt x="1126" y="321"/>
                </a:cubicBezTo>
                <a:cubicBezTo>
                  <a:pt x="1124" y="320"/>
                  <a:pt x="1124" y="320"/>
                  <a:pt x="1124" y="320"/>
                </a:cubicBezTo>
                <a:cubicBezTo>
                  <a:pt x="1122" y="320"/>
                  <a:pt x="1122" y="320"/>
                  <a:pt x="1122" y="320"/>
                </a:cubicBezTo>
                <a:cubicBezTo>
                  <a:pt x="1122" y="319"/>
                  <a:pt x="1122" y="319"/>
                  <a:pt x="1122" y="319"/>
                </a:cubicBezTo>
                <a:cubicBezTo>
                  <a:pt x="1122" y="317"/>
                  <a:pt x="1122" y="317"/>
                  <a:pt x="1122" y="317"/>
                </a:cubicBezTo>
                <a:cubicBezTo>
                  <a:pt x="1118" y="319"/>
                  <a:pt x="1118" y="319"/>
                  <a:pt x="1118" y="319"/>
                </a:cubicBezTo>
                <a:cubicBezTo>
                  <a:pt x="1121" y="316"/>
                  <a:pt x="1121" y="316"/>
                  <a:pt x="1121" y="316"/>
                </a:cubicBezTo>
                <a:cubicBezTo>
                  <a:pt x="1118" y="317"/>
                  <a:pt x="1118" y="317"/>
                  <a:pt x="1118" y="317"/>
                </a:cubicBezTo>
                <a:cubicBezTo>
                  <a:pt x="1118" y="316"/>
                  <a:pt x="1118" y="316"/>
                  <a:pt x="1118" y="316"/>
                </a:cubicBezTo>
                <a:cubicBezTo>
                  <a:pt x="1115" y="317"/>
                  <a:pt x="1115" y="317"/>
                  <a:pt x="1115" y="317"/>
                </a:cubicBezTo>
                <a:cubicBezTo>
                  <a:pt x="1115" y="314"/>
                  <a:pt x="1115" y="314"/>
                  <a:pt x="1115" y="314"/>
                </a:cubicBezTo>
                <a:cubicBezTo>
                  <a:pt x="1109" y="319"/>
                  <a:pt x="1109" y="319"/>
                  <a:pt x="1109" y="319"/>
                </a:cubicBezTo>
                <a:cubicBezTo>
                  <a:pt x="1111" y="317"/>
                  <a:pt x="1111" y="317"/>
                  <a:pt x="1111" y="317"/>
                </a:cubicBezTo>
                <a:cubicBezTo>
                  <a:pt x="1112" y="316"/>
                  <a:pt x="1112" y="316"/>
                  <a:pt x="1112" y="316"/>
                </a:cubicBezTo>
                <a:cubicBezTo>
                  <a:pt x="1111" y="316"/>
                  <a:pt x="1111" y="316"/>
                  <a:pt x="1111" y="316"/>
                </a:cubicBezTo>
                <a:cubicBezTo>
                  <a:pt x="1108" y="317"/>
                  <a:pt x="1108" y="317"/>
                  <a:pt x="1108" y="317"/>
                </a:cubicBezTo>
                <a:cubicBezTo>
                  <a:pt x="1105" y="319"/>
                  <a:pt x="1105" y="319"/>
                  <a:pt x="1105" y="319"/>
                </a:cubicBezTo>
                <a:cubicBezTo>
                  <a:pt x="1106" y="317"/>
                  <a:pt x="1106" y="317"/>
                  <a:pt x="1106" y="317"/>
                </a:cubicBezTo>
                <a:cubicBezTo>
                  <a:pt x="1109" y="314"/>
                  <a:pt x="1109" y="314"/>
                  <a:pt x="1109" y="314"/>
                </a:cubicBezTo>
                <a:cubicBezTo>
                  <a:pt x="1111" y="313"/>
                  <a:pt x="1111" y="313"/>
                  <a:pt x="1111" y="313"/>
                </a:cubicBezTo>
                <a:cubicBezTo>
                  <a:pt x="1111" y="311"/>
                  <a:pt x="1111" y="311"/>
                  <a:pt x="1111" y="311"/>
                </a:cubicBezTo>
                <a:cubicBezTo>
                  <a:pt x="1112" y="309"/>
                  <a:pt x="1112" y="309"/>
                  <a:pt x="1112" y="309"/>
                </a:cubicBezTo>
                <a:cubicBezTo>
                  <a:pt x="1111" y="310"/>
                  <a:pt x="1111" y="310"/>
                  <a:pt x="1111" y="310"/>
                </a:cubicBezTo>
                <a:cubicBezTo>
                  <a:pt x="1109" y="311"/>
                  <a:pt x="1109" y="311"/>
                  <a:pt x="1109" y="311"/>
                </a:cubicBezTo>
                <a:cubicBezTo>
                  <a:pt x="1109" y="310"/>
                  <a:pt x="1109" y="310"/>
                  <a:pt x="1109" y="310"/>
                </a:cubicBezTo>
                <a:cubicBezTo>
                  <a:pt x="1106" y="310"/>
                  <a:pt x="1106" y="310"/>
                  <a:pt x="1106" y="310"/>
                </a:cubicBezTo>
                <a:cubicBezTo>
                  <a:pt x="1108" y="309"/>
                  <a:pt x="1108" y="309"/>
                  <a:pt x="1108" y="309"/>
                </a:cubicBezTo>
                <a:cubicBezTo>
                  <a:pt x="1105" y="307"/>
                  <a:pt x="1105" y="307"/>
                  <a:pt x="1105" y="307"/>
                </a:cubicBezTo>
                <a:cubicBezTo>
                  <a:pt x="1106" y="307"/>
                  <a:pt x="1106" y="307"/>
                  <a:pt x="1106" y="307"/>
                </a:cubicBezTo>
                <a:cubicBezTo>
                  <a:pt x="1104" y="306"/>
                  <a:pt x="1104" y="306"/>
                  <a:pt x="1104" y="306"/>
                </a:cubicBezTo>
                <a:cubicBezTo>
                  <a:pt x="1105" y="303"/>
                  <a:pt x="1105" y="303"/>
                  <a:pt x="1105" y="303"/>
                </a:cubicBezTo>
                <a:cubicBezTo>
                  <a:pt x="1102" y="304"/>
                  <a:pt x="1102" y="304"/>
                  <a:pt x="1102" y="304"/>
                </a:cubicBezTo>
                <a:cubicBezTo>
                  <a:pt x="1099" y="303"/>
                  <a:pt x="1099" y="303"/>
                  <a:pt x="1099" y="303"/>
                </a:cubicBezTo>
                <a:cubicBezTo>
                  <a:pt x="1101" y="303"/>
                  <a:pt x="1101" y="303"/>
                  <a:pt x="1101" y="303"/>
                </a:cubicBezTo>
                <a:cubicBezTo>
                  <a:pt x="1102" y="301"/>
                  <a:pt x="1102" y="301"/>
                  <a:pt x="1102" y="301"/>
                </a:cubicBezTo>
                <a:cubicBezTo>
                  <a:pt x="1099" y="300"/>
                  <a:pt x="1099" y="300"/>
                  <a:pt x="1099" y="300"/>
                </a:cubicBezTo>
                <a:cubicBezTo>
                  <a:pt x="1102" y="300"/>
                  <a:pt x="1102" y="300"/>
                  <a:pt x="1102" y="300"/>
                </a:cubicBezTo>
                <a:cubicBezTo>
                  <a:pt x="1104" y="298"/>
                  <a:pt x="1104" y="298"/>
                  <a:pt x="1104" y="298"/>
                </a:cubicBezTo>
                <a:cubicBezTo>
                  <a:pt x="1102" y="298"/>
                  <a:pt x="1102" y="298"/>
                  <a:pt x="1102" y="298"/>
                </a:cubicBezTo>
                <a:cubicBezTo>
                  <a:pt x="1099" y="297"/>
                  <a:pt x="1099" y="297"/>
                  <a:pt x="1099" y="297"/>
                </a:cubicBezTo>
                <a:cubicBezTo>
                  <a:pt x="1102" y="297"/>
                  <a:pt x="1102" y="297"/>
                  <a:pt x="1102" y="297"/>
                </a:cubicBezTo>
                <a:cubicBezTo>
                  <a:pt x="1104" y="297"/>
                  <a:pt x="1104" y="297"/>
                  <a:pt x="1104" y="297"/>
                </a:cubicBezTo>
                <a:cubicBezTo>
                  <a:pt x="1106" y="294"/>
                  <a:pt x="1106" y="294"/>
                  <a:pt x="1106" y="294"/>
                </a:cubicBezTo>
                <a:cubicBezTo>
                  <a:pt x="1109" y="294"/>
                  <a:pt x="1109" y="294"/>
                  <a:pt x="1109" y="294"/>
                </a:cubicBezTo>
                <a:cubicBezTo>
                  <a:pt x="1111" y="294"/>
                  <a:pt x="1111" y="294"/>
                  <a:pt x="1111" y="294"/>
                </a:cubicBezTo>
                <a:cubicBezTo>
                  <a:pt x="1111" y="293"/>
                  <a:pt x="1111" y="293"/>
                  <a:pt x="1111" y="293"/>
                </a:cubicBezTo>
                <a:cubicBezTo>
                  <a:pt x="1109" y="291"/>
                  <a:pt x="1109" y="291"/>
                  <a:pt x="1109" y="291"/>
                </a:cubicBezTo>
                <a:cubicBezTo>
                  <a:pt x="1108" y="291"/>
                  <a:pt x="1108" y="291"/>
                  <a:pt x="1108" y="291"/>
                </a:cubicBezTo>
                <a:cubicBezTo>
                  <a:pt x="1106" y="290"/>
                  <a:pt x="1106" y="290"/>
                  <a:pt x="1106" y="290"/>
                </a:cubicBezTo>
                <a:cubicBezTo>
                  <a:pt x="1108" y="288"/>
                  <a:pt x="1108" y="288"/>
                  <a:pt x="1108" y="288"/>
                </a:cubicBezTo>
                <a:cubicBezTo>
                  <a:pt x="1106" y="288"/>
                  <a:pt x="1106" y="288"/>
                  <a:pt x="1106" y="288"/>
                </a:cubicBezTo>
                <a:cubicBezTo>
                  <a:pt x="1102" y="287"/>
                  <a:pt x="1102" y="287"/>
                  <a:pt x="1102" y="287"/>
                </a:cubicBezTo>
                <a:cubicBezTo>
                  <a:pt x="1105" y="287"/>
                  <a:pt x="1105" y="287"/>
                  <a:pt x="1105" y="287"/>
                </a:cubicBezTo>
                <a:cubicBezTo>
                  <a:pt x="1108" y="286"/>
                  <a:pt x="1108" y="286"/>
                  <a:pt x="1108" y="286"/>
                </a:cubicBezTo>
                <a:cubicBezTo>
                  <a:pt x="1108" y="284"/>
                  <a:pt x="1108" y="284"/>
                  <a:pt x="1108" y="284"/>
                </a:cubicBezTo>
                <a:cubicBezTo>
                  <a:pt x="1108" y="283"/>
                  <a:pt x="1108" y="283"/>
                  <a:pt x="1108" y="283"/>
                </a:cubicBezTo>
                <a:cubicBezTo>
                  <a:pt x="1108" y="281"/>
                  <a:pt x="1108" y="281"/>
                  <a:pt x="1108" y="281"/>
                </a:cubicBezTo>
                <a:cubicBezTo>
                  <a:pt x="1106" y="281"/>
                  <a:pt x="1106" y="281"/>
                  <a:pt x="1106" y="281"/>
                </a:cubicBezTo>
                <a:cubicBezTo>
                  <a:pt x="1105" y="283"/>
                  <a:pt x="1105" y="283"/>
                  <a:pt x="1105" y="283"/>
                </a:cubicBezTo>
                <a:cubicBezTo>
                  <a:pt x="1105" y="281"/>
                  <a:pt x="1105" y="281"/>
                  <a:pt x="1105" y="281"/>
                </a:cubicBezTo>
                <a:cubicBezTo>
                  <a:pt x="1104" y="281"/>
                  <a:pt x="1104" y="281"/>
                  <a:pt x="1104" y="281"/>
                </a:cubicBezTo>
                <a:cubicBezTo>
                  <a:pt x="1106" y="280"/>
                  <a:pt x="1106" y="280"/>
                  <a:pt x="1106" y="280"/>
                </a:cubicBezTo>
                <a:cubicBezTo>
                  <a:pt x="1105" y="280"/>
                  <a:pt x="1105" y="280"/>
                  <a:pt x="1105" y="280"/>
                </a:cubicBezTo>
                <a:cubicBezTo>
                  <a:pt x="1106" y="278"/>
                  <a:pt x="1106" y="278"/>
                  <a:pt x="1106" y="278"/>
                </a:cubicBezTo>
                <a:cubicBezTo>
                  <a:pt x="1104" y="278"/>
                  <a:pt x="1104" y="278"/>
                  <a:pt x="1104" y="278"/>
                </a:cubicBezTo>
                <a:cubicBezTo>
                  <a:pt x="1105" y="277"/>
                  <a:pt x="1105" y="277"/>
                  <a:pt x="1105" y="277"/>
                </a:cubicBezTo>
                <a:cubicBezTo>
                  <a:pt x="1106" y="277"/>
                  <a:pt x="1106" y="277"/>
                  <a:pt x="1106" y="277"/>
                </a:cubicBezTo>
                <a:cubicBezTo>
                  <a:pt x="1106" y="274"/>
                  <a:pt x="1106" y="274"/>
                  <a:pt x="1106" y="274"/>
                </a:cubicBezTo>
                <a:cubicBezTo>
                  <a:pt x="1104" y="274"/>
                  <a:pt x="1104" y="274"/>
                  <a:pt x="1104" y="274"/>
                </a:cubicBezTo>
                <a:cubicBezTo>
                  <a:pt x="1101" y="276"/>
                  <a:pt x="1101" y="276"/>
                  <a:pt x="1101" y="276"/>
                </a:cubicBezTo>
                <a:cubicBezTo>
                  <a:pt x="1099" y="276"/>
                  <a:pt x="1099" y="276"/>
                  <a:pt x="1099" y="276"/>
                </a:cubicBezTo>
                <a:cubicBezTo>
                  <a:pt x="1099" y="274"/>
                  <a:pt x="1099" y="274"/>
                  <a:pt x="1099" y="274"/>
                </a:cubicBezTo>
                <a:cubicBezTo>
                  <a:pt x="1102" y="274"/>
                  <a:pt x="1102" y="274"/>
                  <a:pt x="1102" y="274"/>
                </a:cubicBezTo>
                <a:cubicBezTo>
                  <a:pt x="1105" y="273"/>
                  <a:pt x="1105" y="273"/>
                  <a:pt x="1105" y="273"/>
                </a:cubicBezTo>
                <a:cubicBezTo>
                  <a:pt x="1105" y="271"/>
                  <a:pt x="1105" y="271"/>
                  <a:pt x="1105" y="271"/>
                </a:cubicBezTo>
                <a:cubicBezTo>
                  <a:pt x="1106" y="271"/>
                  <a:pt x="1106" y="271"/>
                  <a:pt x="1106" y="271"/>
                </a:cubicBezTo>
                <a:cubicBezTo>
                  <a:pt x="1105" y="270"/>
                  <a:pt x="1105" y="270"/>
                  <a:pt x="1105" y="270"/>
                </a:cubicBezTo>
                <a:cubicBezTo>
                  <a:pt x="1102" y="270"/>
                  <a:pt x="1102" y="270"/>
                  <a:pt x="1102" y="270"/>
                </a:cubicBezTo>
                <a:cubicBezTo>
                  <a:pt x="1105" y="268"/>
                  <a:pt x="1105" y="268"/>
                  <a:pt x="1105" y="268"/>
                </a:cubicBezTo>
                <a:cubicBezTo>
                  <a:pt x="1104" y="268"/>
                  <a:pt x="1104" y="268"/>
                  <a:pt x="1104" y="268"/>
                </a:cubicBezTo>
                <a:cubicBezTo>
                  <a:pt x="1106" y="267"/>
                  <a:pt x="1106" y="267"/>
                  <a:pt x="1106" y="267"/>
                </a:cubicBezTo>
                <a:cubicBezTo>
                  <a:pt x="1102" y="267"/>
                  <a:pt x="1102" y="267"/>
                  <a:pt x="1102" y="267"/>
                </a:cubicBezTo>
                <a:cubicBezTo>
                  <a:pt x="1098" y="268"/>
                  <a:pt x="1098" y="268"/>
                  <a:pt x="1098" y="268"/>
                </a:cubicBezTo>
                <a:cubicBezTo>
                  <a:pt x="1098" y="267"/>
                  <a:pt x="1098" y="267"/>
                  <a:pt x="1098" y="267"/>
                </a:cubicBezTo>
                <a:cubicBezTo>
                  <a:pt x="1101" y="267"/>
                  <a:pt x="1101" y="267"/>
                  <a:pt x="1101" y="267"/>
                </a:cubicBezTo>
                <a:cubicBezTo>
                  <a:pt x="1105" y="264"/>
                  <a:pt x="1105" y="264"/>
                  <a:pt x="1105" y="264"/>
                </a:cubicBezTo>
                <a:cubicBezTo>
                  <a:pt x="1102" y="265"/>
                  <a:pt x="1102" y="265"/>
                  <a:pt x="1102" y="265"/>
                </a:cubicBezTo>
                <a:cubicBezTo>
                  <a:pt x="1104" y="264"/>
                  <a:pt x="1104" y="264"/>
                  <a:pt x="1104" y="264"/>
                </a:cubicBezTo>
                <a:cubicBezTo>
                  <a:pt x="1101" y="264"/>
                  <a:pt x="1101" y="264"/>
                  <a:pt x="1101" y="264"/>
                </a:cubicBezTo>
                <a:cubicBezTo>
                  <a:pt x="1101" y="263"/>
                  <a:pt x="1101" y="263"/>
                  <a:pt x="1101" y="263"/>
                </a:cubicBezTo>
                <a:cubicBezTo>
                  <a:pt x="1102" y="263"/>
                  <a:pt x="1102" y="263"/>
                  <a:pt x="1102" y="263"/>
                </a:cubicBezTo>
                <a:cubicBezTo>
                  <a:pt x="1104" y="261"/>
                  <a:pt x="1104" y="261"/>
                  <a:pt x="1104" y="261"/>
                </a:cubicBezTo>
                <a:cubicBezTo>
                  <a:pt x="1102" y="261"/>
                  <a:pt x="1102" y="261"/>
                  <a:pt x="1102" y="261"/>
                </a:cubicBezTo>
                <a:cubicBezTo>
                  <a:pt x="1101" y="261"/>
                  <a:pt x="1101" y="261"/>
                  <a:pt x="1101" y="261"/>
                </a:cubicBezTo>
                <a:cubicBezTo>
                  <a:pt x="1101" y="260"/>
                  <a:pt x="1101" y="260"/>
                  <a:pt x="1101" y="260"/>
                </a:cubicBezTo>
                <a:cubicBezTo>
                  <a:pt x="1101" y="258"/>
                  <a:pt x="1101" y="258"/>
                  <a:pt x="1101" y="258"/>
                </a:cubicBezTo>
                <a:cubicBezTo>
                  <a:pt x="1101" y="257"/>
                  <a:pt x="1101" y="257"/>
                  <a:pt x="1101" y="257"/>
                </a:cubicBezTo>
                <a:cubicBezTo>
                  <a:pt x="1102" y="255"/>
                  <a:pt x="1102" y="255"/>
                  <a:pt x="1102" y="255"/>
                </a:cubicBezTo>
                <a:cubicBezTo>
                  <a:pt x="1098" y="257"/>
                  <a:pt x="1098" y="257"/>
                  <a:pt x="1098" y="257"/>
                </a:cubicBezTo>
                <a:cubicBezTo>
                  <a:pt x="1101" y="254"/>
                  <a:pt x="1101" y="254"/>
                  <a:pt x="1101" y="254"/>
                </a:cubicBezTo>
                <a:cubicBezTo>
                  <a:pt x="1096" y="255"/>
                  <a:pt x="1096" y="255"/>
                  <a:pt x="1096" y="255"/>
                </a:cubicBezTo>
                <a:cubicBezTo>
                  <a:pt x="1099" y="254"/>
                  <a:pt x="1099" y="254"/>
                  <a:pt x="1099" y="254"/>
                </a:cubicBezTo>
                <a:cubicBezTo>
                  <a:pt x="1101" y="253"/>
                  <a:pt x="1101" y="253"/>
                  <a:pt x="1101" y="253"/>
                </a:cubicBezTo>
                <a:cubicBezTo>
                  <a:pt x="1099" y="253"/>
                  <a:pt x="1099" y="253"/>
                  <a:pt x="1099" y="253"/>
                </a:cubicBezTo>
                <a:cubicBezTo>
                  <a:pt x="1098" y="253"/>
                  <a:pt x="1098" y="253"/>
                  <a:pt x="1098" y="253"/>
                </a:cubicBezTo>
                <a:cubicBezTo>
                  <a:pt x="1093" y="254"/>
                  <a:pt x="1093" y="254"/>
                  <a:pt x="1093" y="254"/>
                </a:cubicBezTo>
                <a:cubicBezTo>
                  <a:pt x="1092" y="257"/>
                  <a:pt x="1092" y="257"/>
                  <a:pt x="1092" y="257"/>
                </a:cubicBezTo>
                <a:cubicBezTo>
                  <a:pt x="1091" y="258"/>
                  <a:pt x="1091" y="258"/>
                  <a:pt x="1091" y="258"/>
                </a:cubicBezTo>
                <a:cubicBezTo>
                  <a:pt x="1089" y="258"/>
                  <a:pt x="1089" y="258"/>
                  <a:pt x="1089" y="258"/>
                </a:cubicBezTo>
                <a:cubicBezTo>
                  <a:pt x="1088" y="258"/>
                  <a:pt x="1088" y="258"/>
                  <a:pt x="1088" y="258"/>
                </a:cubicBezTo>
                <a:cubicBezTo>
                  <a:pt x="1086" y="260"/>
                  <a:pt x="1086" y="260"/>
                  <a:pt x="1086" y="260"/>
                </a:cubicBezTo>
                <a:cubicBezTo>
                  <a:pt x="1088" y="261"/>
                  <a:pt x="1088" y="261"/>
                  <a:pt x="1088" y="261"/>
                </a:cubicBezTo>
                <a:cubicBezTo>
                  <a:pt x="1089" y="263"/>
                  <a:pt x="1089" y="263"/>
                  <a:pt x="1089" y="263"/>
                </a:cubicBezTo>
                <a:cubicBezTo>
                  <a:pt x="1085" y="261"/>
                  <a:pt x="1085" y="261"/>
                  <a:pt x="1085" y="261"/>
                </a:cubicBezTo>
                <a:cubicBezTo>
                  <a:pt x="1085" y="264"/>
                  <a:pt x="1085" y="264"/>
                  <a:pt x="1085" y="264"/>
                </a:cubicBezTo>
                <a:cubicBezTo>
                  <a:pt x="1083" y="264"/>
                  <a:pt x="1083" y="264"/>
                  <a:pt x="1083" y="264"/>
                </a:cubicBezTo>
                <a:cubicBezTo>
                  <a:pt x="1083" y="265"/>
                  <a:pt x="1083" y="265"/>
                  <a:pt x="1083" y="265"/>
                </a:cubicBezTo>
                <a:cubicBezTo>
                  <a:pt x="1082" y="265"/>
                  <a:pt x="1082" y="265"/>
                  <a:pt x="1082" y="265"/>
                </a:cubicBezTo>
                <a:cubicBezTo>
                  <a:pt x="1082" y="267"/>
                  <a:pt x="1082" y="267"/>
                  <a:pt x="1082" y="267"/>
                </a:cubicBezTo>
                <a:cubicBezTo>
                  <a:pt x="1083" y="267"/>
                  <a:pt x="1083" y="267"/>
                  <a:pt x="1083" y="267"/>
                </a:cubicBezTo>
                <a:cubicBezTo>
                  <a:pt x="1081" y="268"/>
                  <a:pt x="1081" y="268"/>
                  <a:pt x="1081" y="268"/>
                </a:cubicBezTo>
                <a:cubicBezTo>
                  <a:pt x="1078" y="268"/>
                  <a:pt x="1078" y="268"/>
                  <a:pt x="1078" y="268"/>
                </a:cubicBezTo>
                <a:cubicBezTo>
                  <a:pt x="1078" y="270"/>
                  <a:pt x="1078" y="270"/>
                  <a:pt x="1078" y="270"/>
                </a:cubicBezTo>
                <a:cubicBezTo>
                  <a:pt x="1076" y="270"/>
                  <a:pt x="1076" y="270"/>
                  <a:pt x="1076" y="270"/>
                </a:cubicBezTo>
                <a:cubicBezTo>
                  <a:pt x="1075" y="271"/>
                  <a:pt x="1075" y="271"/>
                  <a:pt x="1075" y="271"/>
                </a:cubicBezTo>
                <a:cubicBezTo>
                  <a:pt x="1072" y="270"/>
                  <a:pt x="1072" y="270"/>
                  <a:pt x="1072" y="270"/>
                </a:cubicBezTo>
                <a:cubicBezTo>
                  <a:pt x="1071" y="271"/>
                  <a:pt x="1071" y="271"/>
                  <a:pt x="1071" y="271"/>
                </a:cubicBezTo>
                <a:cubicBezTo>
                  <a:pt x="1069" y="274"/>
                  <a:pt x="1069" y="274"/>
                  <a:pt x="1069" y="274"/>
                </a:cubicBezTo>
                <a:cubicBezTo>
                  <a:pt x="1068" y="274"/>
                  <a:pt x="1068" y="274"/>
                  <a:pt x="1068" y="274"/>
                </a:cubicBezTo>
                <a:cubicBezTo>
                  <a:pt x="1065" y="274"/>
                  <a:pt x="1065" y="274"/>
                  <a:pt x="1065" y="274"/>
                </a:cubicBezTo>
                <a:cubicBezTo>
                  <a:pt x="1061" y="277"/>
                  <a:pt x="1061" y="277"/>
                  <a:pt x="1061" y="277"/>
                </a:cubicBezTo>
                <a:cubicBezTo>
                  <a:pt x="1056" y="278"/>
                  <a:pt x="1056" y="278"/>
                  <a:pt x="1056" y="278"/>
                </a:cubicBezTo>
                <a:cubicBezTo>
                  <a:pt x="1053" y="281"/>
                  <a:pt x="1053" y="281"/>
                  <a:pt x="1053" y="281"/>
                </a:cubicBezTo>
                <a:cubicBezTo>
                  <a:pt x="1055" y="278"/>
                  <a:pt x="1055" y="278"/>
                  <a:pt x="1055" y="278"/>
                </a:cubicBezTo>
                <a:cubicBezTo>
                  <a:pt x="1056" y="277"/>
                  <a:pt x="1056" y="277"/>
                  <a:pt x="1056" y="277"/>
                </a:cubicBezTo>
                <a:cubicBezTo>
                  <a:pt x="1056" y="276"/>
                  <a:pt x="1056" y="276"/>
                  <a:pt x="1056" y="276"/>
                </a:cubicBezTo>
                <a:cubicBezTo>
                  <a:pt x="1053" y="277"/>
                  <a:pt x="1053" y="277"/>
                  <a:pt x="1053" y="277"/>
                </a:cubicBezTo>
                <a:cubicBezTo>
                  <a:pt x="1055" y="276"/>
                  <a:pt x="1055" y="276"/>
                  <a:pt x="1055" y="276"/>
                </a:cubicBezTo>
                <a:cubicBezTo>
                  <a:pt x="1055" y="274"/>
                  <a:pt x="1055" y="274"/>
                  <a:pt x="1055" y="274"/>
                </a:cubicBezTo>
                <a:cubicBezTo>
                  <a:pt x="1053" y="274"/>
                  <a:pt x="1053" y="274"/>
                  <a:pt x="1053" y="274"/>
                </a:cubicBezTo>
                <a:cubicBezTo>
                  <a:pt x="1052" y="276"/>
                  <a:pt x="1052" y="276"/>
                  <a:pt x="1052" y="276"/>
                </a:cubicBezTo>
                <a:cubicBezTo>
                  <a:pt x="1052" y="273"/>
                  <a:pt x="1052" y="273"/>
                  <a:pt x="1052" y="273"/>
                </a:cubicBezTo>
                <a:cubicBezTo>
                  <a:pt x="1052" y="271"/>
                  <a:pt x="1052" y="271"/>
                  <a:pt x="1052" y="271"/>
                </a:cubicBezTo>
                <a:cubicBezTo>
                  <a:pt x="1050" y="270"/>
                  <a:pt x="1050" y="270"/>
                  <a:pt x="1050" y="270"/>
                </a:cubicBezTo>
                <a:cubicBezTo>
                  <a:pt x="1046" y="270"/>
                  <a:pt x="1046" y="270"/>
                  <a:pt x="1046" y="270"/>
                </a:cubicBezTo>
                <a:cubicBezTo>
                  <a:pt x="1042" y="271"/>
                  <a:pt x="1042" y="271"/>
                  <a:pt x="1042" y="271"/>
                </a:cubicBezTo>
                <a:cubicBezTo>
                  <a:pt x="1038" y="273"/>
                  <a:pt x="1038" y="273"/>
                  <a:pt x="1038" y="273"/>
                </a:cubicBezTo>
                <a:cubicBezTo>
                  <a:pt x="1038" y="271"/>
                  <a:pt x="1038" y="271"/>
                  <a:pt x="1038" y="271"/>
                </a:cubicBezTo>
                <a:cubicBezTo>
                  <a:pt x="1036" y="271"/>
                  <a:pt x="1036" y="271"/>
                  <a:pt x="1036" y="271"/>
                </a:cubicBezTo>
                <a:cubicBezTo>
                  <a:pt x="1035" y="271"/>
                  <a:pt x="1035" y="271"/>
                  <a:pt x="1035" y="271"/>
                </a:cubicBezTo>
                <a:cubicBezTo>
                  <a:pt x="1039" y="270"/>
                  <a:pt x="1039" y="270"/>
                  <a:pt x="1039" y="270"/>
                </a:cubicBezTo>
                <a:cubicBezTo>
                  <a:pt x="1040" y="267"/>
                  <a:pt x="1040" y="267"/>
                  <a:pt x="1040" y="267"/>
                </a:cubicBezTo>
                <a:cubicBezTo>
                  <a:pt x="1040" y="268"/>
                  <a:pt x="1040" y="268"/>
                  <a:pt x="1040" y="268"/>
                </a:cubicBezTo>
                <a:cubicBezTo>
                  <a:pt x="1040" y="271"/>
                  <a:pt x="1040" y="271"/>
                  <a:pt x="1040" y="271"/>
                </a:cubicBezTo>
                <a:cubicBezTo>
                  <a:pt x="1043" y="268"/>
                  <a:pt x="1043" y="268"/>
                  <a:pt x="1043" y="268"/>
                </a:cubicBezTo>
                <a:cubicBezTo>
                  <a:pt x="1045" y="267"/>
                  <a:pt x="1045" y="267"/>
                  <a:pt x="1045" y="267"/>
                </a:cubicBezTo>
                <a:cubicBezTo>
                  <a:pt x="1045" y="265"/>
                  <a:pt x="1045" y="265"/>
                  <a:pt x="1045" y="265"/>
                </a:cubicBezTo>
                <a:cubicBezTo>
                  <a:pt x="1046" y="265"/>
                  <a:pt x="1046" y="265"/>
                  <a:pt x="1046" y="265"/>
                </a:cubicBezTo>
                <a:cubicBezTo>
                  <a:pt x="1048" y="265"/>
                  <a:pt x="1048" y="265"/>
                  <a:pt x="1048" y="265"/>
                </a:cubicBezTo>
                <a:cubicBezTo>
                  <a:pt x="1048" y="264"/>
                  <a:pt x="1048" y="264"/>
                  <a:pt x="1048" y="264"/>
                </a:cubicBezTo>
                <a:cubicBezTo>
                  <a:pt x="1046" y="264"/>
                  <a:pt x="1046" y="264"/>
                  <a:pt x="1046" y="264"/>
                </a:cubicBezTo>
                <a:cubicBezTo>
                  <a:pt x="1043" y="264"/>
                  <a:pt x="1043" y="264"/>
                  <a:pt x="1043" y="264"/>
                </a:cubicBezTo>
                <a:cubicBezTo>
                  <a:pt x="1045" y="263"/>
                  <a:pt x="1045" y="263"/>
                  <a:pt x="1045" y="263"/>
                </a:cubicBezTo>
                <a:cubicBezTo>
                  <a:pt x="1045" y="261"/>
                  <a:pt x="1045" y="261"/>
                  <a:pt x="1045" y="261"/>
                </a:cubicBezTo>
                <a:cubicBezTo>
                  <a:pt x="1046" y="261"/>
                  <a:pt x="1046" y="261"/>
                  <a:pt x="1046" y="261"/>
                </a:cubicBezTo>
                <a:cubicBezTo>
                  <a:pt x="1048" y="257"/>
                  <a:pt x="1048" y="257"/>
                  <a:pt x="1048" y="257"/>
                </a:cubicBezTo>
                <a:cubicBezTo>
                  <a:pt x="1046" y="255"/>
                  <a:pt x="1046" y="255"/>
                  <a:pt x="1046" y="255"/>
                </a:cubicBezTo>
                <a:cubicBezTo>
                  <a:pt x="1048" y="255"/>
                  <a:pt x="1048" y="255"/>
                  <a:pt x="1048" y="255"/>
                </a:cubicBezTo>
                <a:cubicBezTo>
                  <a:pt x="1050" y="254"/>
                  <a:pt x="1050" y="254"/>
                  <a:pt x="1050" y="254"/>
                </a:cubicBezTo>
                <a:cubicBezTo>
                  <a:pt x="1052" y="251"/>
                  <a:pt x="1052" y="251"/>
                  <a:pt x="1052" y="251"/>
                </a:cubicBezTo>
                <a:cubicBezTo>
                  <a:pt x="1053" y="248"/>
                  <a:pt x="1053" y="248"/>
                  <a:pt x="1053" y="248"/>
                </a:cubicBezTo>
                <a:cubicBezTo>
                  <a:pt x="1055" y="247"/>
                  <a:pt x="1055" y="247"/>
                  <a:pt x="1055" y="247"/>
                </a:cubicBezTo>
                <a:cubicBezTo>
                  <a:pt x="1056" y="245"/>
                  <a:pt x="1056" y="245"/>
                  <a:pt x="1056" y="245"/>
                </a:cubicBezTo>
                <a:cubicBezTo>
                  <a:pt x="1058" y="244"/>
                  <a:pt x="1058" y="244"/>
                  <a:pt x="1058" y="244"/>
                </a:cubicBezTo>
                <a:cubicBezTo>
                  <a:pt x="1058" y="243"/>
                  <a:pt x="1058" y="243"/>
                  <a:pt x="1058" y="243"/>
                </a:cubicBezTo>
                <a:cubicBezTo>
                  <a:pt x="1056" y="243"/>
                  <a:pt x="1056" y="243"/>
                  <a:pt x="1056" y="243"/>
                </a:cubicBezTo>
                <a:cubicBezTo>
                  <a:pt x="1053" y="244"/>
                  <a:pt x="1053" y="244"/>
                  <a:pt x="1053" y="244"/>
                </a:cubicBezTo>
                <a:cubicBezTo>
                  <a:pt x="1050" y="244"/>
                  <a:pt x="1050" y="244"/>
                  <a:pt x="1050" y="244"/>
                </a:cubicBezTo>
                <a:cubicBezTo>
                  <a:pt x="1052" y="243"/>
                  <a:pt x="1052" y="243"/>
                  <a:pt x="1052" y="243"/>
                </a:cubicBezTo>
                <a:cubicBezTo>
                  <a:pt x="1050" y="243"/>
                  <a:pt x="1050" y="243"/>
                  <a:pt x="1050" y="243"/>
                </a:cubicBezTo>
                <a:cubicBezTo>
                  <a:pt x="1048" y="243"/>
                  <a:pt x="1048" y="243"/>
                  <a:pt x="1048" y="243"/>
                </a:cubicBezTo>
                <a:cubicBezTo>
                  <a:pt x="1043" y="241"/>
                  <a:pt x="1043" y="241"/>
                  <a:pt x="1043" y="241"/>
                </a:cubicBezTo>
                <a:cubicBezTo>
                  <a:pt x="1042" y="241"/>
                  <a:pt x="1042" y="241"/>
                  <a:pt x="1042" y="241"/>
                </a:cubicBezTo>
                <a:cubicBezTo>
                  <a:pt x="1040" y="240"/>
                  <a:pt x="1040" y="240"/>
                  <a:pt x="1040" y="240"/>
                </a:cubicBezTo>
                <a:cubicBezTo>
                  <a:pt x="1040" y="241"/>
                  <a:pt x="1040" y="241"/>
                  <a:pt x="1040" y="241"/>
                </a:cubicBezTo>
                <a:cubicBezTo>
                  <a:pt x="1039" y="240"/>
                  <a:pt x="1039" y="240"/>
                  <a:pt x="1039" y="240"/>
                </a:cubicBezTo>
                <a:cubicBezTo>
                  <a:pt x="1039" y="238"/>
                  <a:pt x="1039" y="238"/>
                  <a:pt x="1039" y="238"/>
                </a:cubicBezTo>
                <a:cubicBezTo>
                  <a:pt x="1040" y="238"/>
                  <a:pt x="1040" y="238"/>
                  <a:pt x="1040" y="238"/>
                </a:cubicBezTo>
                <a:cubicBezTo>
                  <a:pt x="1039" y="237"/>
                  <a:pt x="1039" y="237"/>
                  <a:pt x="1039" y="237"/>
                </a:cubicBezTo>
                <a:cubicBezTo>
                  <a:pt x="1043" y="235"/>
                  <a:pt x="1043" y="235"/>
                  <a:pt x="1043" y="235"/>
                </a:cubicBezTo>
                <a:cubicBezTo>
                  <a:pt x="1042" y="234"/>
                  <a:pt x="1042" y="234"/>
                  <a:pt x="1042" y="234"/>
                </a:cubicBezTo>
                <a:cubicBezTo>
                  <a:pt x="1040" y="235"/>
                  <a:pt x="1040" y="235"/>
                  <a:pt x="1040" y="235"/>
                </a:cubicBezTo>
                <a:cubicBezTo>
                  <a:pt x="1039" y="235"/>
                  <a:pt x="1039" y="235"/>
                  <a:pt x="1039" y="235"/>
                </a:cubicBezTo>
                <a:cubicBezTo>
                  <a:pt x="1039" y="234"/>
                  <a:pt x="1039" y="234"/>
                  <a:pt x="1039" y="234"/>
                </a:cubicBezTo>
                <a:cubicBezTo>
                  <a:pt x="1038" y="234"/>
                  <a:pt x="1038" y="234"/>
                  <a:pt x="1038" y="234"/>
                </a:cubicBezTo>
                <a:cubicBezTo>
                  <a:pt x="1039" y="233"/>
                  <a:pt x="1039" y="233"/>
                  <a:pt x="1039" y="233"/>
                </a:cubicBezTo>
                <a:cubicBezTo>
                  <a:pt x="1036" y="233"/>
                  <a:pt x="1036" y="233"/>
                  <a:pt x="1036" y="233"/>
                </a:cubicBezTo>
                <a:cubicBezTo>
                  <a:pt x="1033" y="233"/>
                  <a:pt x="1033" y="233"/>
                  <a:pt x="1033" y="233"/>
                </a:cubicBezTo>
                <a:cubicBezTo>
                  <a:pt x="1035" y="231"/>
                  <a:pt x="1035" y="231"/>
                  <a:pt x="1035" y="231"/>
                </a:cubicBezTo>
                <a:cubicBezTo>
                  <a:pt x="1036" y="230"/>
                  <a:pt x="1036" y="230"/>
                  <a:pt x="1036" y="230"/>
                </a:cubicBezTo>
                <a:cubicBezTo>
                  <a:pt x="1035" y="230"/>
                  <a:pt x="1035" y="230"/>
                  <a:pt x="1035" y="230"/>
                </a:cubicBezTo>
                <a:cubicBezTo>
                  <a:pt x="1033" y="228"/>
                  <a:pt x="1033" y="228"/>
                  <a:pt x="1033" y="228"/>
                </a:cubicBezTo>
                <a:cubicBezTo>
                  <a:pt x="1032" y="227"/>
                  <a:pt x="1032" y="227"/>
                  <a:pt x="1032" y="227"/>
                </a:cubicBezTo>
                <a:cubicBezTo>
                  <a:pt x="1029" y="225"/>
                  <a:pt x="1029" y="225"/>
                  <a:pt x="1029" y="225"/>
                </a:cubicBezTo>
                <a:cubicBezTo>
                  <a:pt x="1026" y="225"/>
                  <a:pt x="1026" y="225"/>
                  <a:pt x="1026" y="225"/>
                </a:cubicBezTo>
                <a:cubicBezTo>
                  <a:pt x="1020" y="227"/>
                  <a:pt x="1020" y="227"/>
                  <a:pt x="1020" y="227"/>
                </a:cubicBezTo>
                <a:cubicBezTo>
                  <a:pt x="1018" y="228"/>
                  <a:pt x="1018" y="228"/>
                  <a:pt x="1018" y="228"/>
                </a:cubicBezTo>
                <a:cubicBezTo>
                  <a:pt x="1018" y="230"/>
                  <a:pt x="1018" y="230"/>
                  <a:pt x="1018" y="230"/>
                </a:cubicBezTo>
                <a:cubicBezTo>
                  <a:pt x="1015" y="228"/>
                  <a:pt x="1015" y="228"/>
                  <a:pt x="1015" y="228"/>
                </a:cubicBezTo>
                <a:cubicBezTo>
                  <a:pt x="1013" y="227"/>
                  <a:pt x="1013" y="227"/>
                  <a:pt x="1013" y="227"/>
                </a:cubicBezTo>
                <a:cubicBezTo>
                  <a:pt x="1007" y="228"/>
                  <a:pt x="1007" y="228"/>
                  <a:pt x="1007" y="228"/>
                </a:cubicBezTo>
                <a:cubicBezTo>
                  <a:pt x="1009" y="227"/>
                  <a:pt x="1009" y="227"/>
                  <a:pt x="1009" y="227"/>
                </a:cubicBezTo>
                <a:cubicBezTo>
                  <a:pt x="1005" y="225"/>
                  <a:pt x="1005" y="225"/>
                  <a:pt x="1005" y="225"/>
                </a:cubicBezTo>
                <a:cubicBezTo>
                  <a:pt x="999" y="224"/>
                  <a:pt x="999" y="224"/>
                  <a:pt x="999" y="224"/>
                </a:cubicBezTo>
                <a:cubicBezTo>
                  <a:pt x="995" y="224"/>
                  <a:pt x="995" y="224"/>
                  <a:pt x="995" y="224"/>
                </a:cubicBezTo>
                <a:cubicBezTo>
                  <a:pt x="990" y="225"/>
                  <a:pt x="990" y="225"/>
                  <a:pt x="990" y="225"/>
                </a:cubicBezTo>
                <a:cubicBezTo>
                  <a:pt x="986" y="227"/>
                  <a:pt x="986" y="227"/>
                  <a:pt x="986" y="227"/>
                </a:cubicBezTo>
                <a:cubicBezTo>
                  <a:pt x="985" y="231"/>
                  <a:pt x="985" y="231"/>
                  <a:pt x="985" y="231"/>
                </a:cubicBezTo>
                <a:cubicBezTo>
                  <a:pt x="983" y="234"/>
                  <a:pt x="983" y="234"/>
                  <a:pt x="983" y="234"/>
                </a:cubicBezTo>
                <a:cubicBezTo>
                  <a:pt x="986" y="237"/>
                  <a:pt x="986" y="237"/>
                  <a:pt x="986" y="237"/>
                </a:cubicBezTo>
                <a:cubicBezTo>
                  <a:pt x="985" y="237"/>
                  <a:pt x="985" y="237"/>
                  <a:pt x="985" y="237"/>
                </a:cubicBezTo>
                <a:cubicBezTo>
                  <a:pt x="983" y="237"/>
                  <a:pt x="983" y="237"/>
                  <a:pt x="983" y="237"/>
                </a:cubicBezTo>
                <a:cubicBezTo>
                  <a:pt x="982" y="240"/>
                  <a:pt x="982" y="240"/>
                  <a:pt x="982" y="240"/>
                </a:cubicBezTo>
                <a:cubicBezTo>
                  <a:pt x="977" y="243"/>
                  <a:pt x="977" y="243"/>
                  <a:pt x="977" y="243"/>
                </a:cubicBezTo>
                <a:cubicBezTo>
                  <a:pt x="976" y="244"/>
                  <a:pt x="976" y="244"/>
                  <a:pt x="976" y="244"/>
                </a:cubicBezTo>
                <a:cubicBezTo>
                  <a:pt x="975" y="245"/>
                  <a:pt x="975" y="245"/>
                  <a:pt x="975" y="245"/>
                </a:cubicBezTo>
                <a:cubicBezTo>
                  <a:pt x="976" y="245"/>
                  <a:pt x="976" y="245"/>
                  <a:pt x="976" y="245"/>
                </a:cubicBezTo>
                <a:cubicBezTo>
                  <a:pt x="979" y="245"/>
                  <a:pt x="979" y="245"/>
                  <a:pt x="979" y="245"/>
                </a:cubicBezTo>
                <a:cubicBezTo>
                  <a:pt x="976" y="248"/>
                  <a:pt x="976" y="248"/>
                  <a:pt x="976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76" y="250"/>
                  <a:pt x="976" y="250"/>
                  <a:pt x="976" y="250"/>
                </a:cubicBezTo>
                <a:cubicBezTo>
                  <a:pt x="975" y="250"/>
                  <a:pt x="975" y="250"/>
                  <a:pt x="975" y="250"/>
                </a:cubicBezTo>
                <a:cubicBezTo>
                  <a:pt x="976" y="253"/>
                  <a:pt x="976" y="253"/>
                  <a:pt x="976" y="253"/>
                </a:cubicBezTo>
                <a:cubicBezTo>
                  <a:pt x="975" y="255"/>
                  <a:pt x="975" y="255"/>
                  <a:pt x="975" y="255"/>
                </a:cubicBezTo>
                <a:cubicBezTo>
                  <a:pt x="976" y="255"/>
                  <a:pt x="976" y="255"/>
                  <a:pt x="976" y="255"/>
                </a:cubicBezTo>
                <a:cubicBezTo>
                  <a:pt x="975" y="257"/>
                  <a:pt x="975" y="257"/>
                  <a:pt x="975" y="257"/>
                </a:cubicBezTo>
                <a:cubicBezTo>
                  <a:pt x="973" y="258"/>
                  <a:pt x="973" y="258"/>
                  <a:pt x="973" y="258"/>
                </a:cubicBezTo>
                <a:cubicBezTo>
                  <a:pt x="972" y="258"/>
                  <a:pt x="972" y="258"/>
                  <a:pt x="972" y="258"/>
                </a:cubicBezTo>
                <a:cubicBezTo>
                  <a:pt x="972" y="260"/>
                  <a:pt x="972" y="260"/>
                  <a:pt x="972" y="260"/>
                </a:cubicBezTo>
                <a:cubicBezTo>
                  <a:pt x="969" y="260"/>
                  <a:pt x="969" y="260"/>
                  <a:pt x="969" y="260"/>
                </a:cubicBezTo>
                <a:cubicBezTo>
                  <a:pt x="967" y="261"/>
                  <a:pt x="967" y="261"/>
                  <a:pt x="967" y="261"/>
                </a:cubicBezTo>
                <a:cubicBezTo>
                  <a:pt x="966" y="263"/>
                  <a:pt x="966" y="263"/>
                  <a:pt x="966" y="263"/>
                </a:cubicBezTo>
                <a:cubicBezTo>
                  <a:pt x="967" y="263"/>
                  <a:pt x="967" y="263"/>
                  <a:pt x="967" y="263"/>
                </a:cubicBezTo>
                <a:cubicBezTo>
                  <a:pt x="962" y="265"/>
                  <a:pt x="962" y="265"/>
                  <a:pt x="962" y="265"/>
                </a:cubicBezTo>
                <a:cubicBezTo>
                  <a:pt x="957" y="268"/>
                  <a:pt x="957" y="268"/>
                  <a:pt x="957" y="268"/>
                </a:cubicBezTo>
                <a:cubicBezTo>
                  <a:pt x="954" y="270"/>
                  <a:pt x="954" y="270"/>
                  <a:pt x="954" y="270"/>
                </a:cubicBezTo>
                <a:cubicBezTo>
                  <a:pt x="953" y="273"/>
                  <a:pt x="953" y="273"/>
                  <a:pt x="953" y="273"/>
                </a:cubicBezTo>
                <a:cubicBezTo>
                  <a:pt x="954" y="274"/>
                  <a:pt x="954" y="274"/>
                  <a:pt x="954" y="274"/>
                </a:cubicBezTo>
                <a:cubicBezTo>
                  <a:pt x="956" y="276"/>
                  <a:pt x="956" y="276"/>
                  <a:pt x="956" y="276"/>
                </a:cubicBezTo>
                <a:cubicBezTo>
                  <a:pt x="957" y="277"/>
                  <a:pt x="957" y="277"/>
                  <a:pt x="957" y="277"/>
                </a:cubicBezTo>
                <a:cubicBezTo>
                  <a:pt x="959" y="277"/>
                  <a:pt x="959" y="277"/>
                  <a:pt x="959" y="277"/>
                </a:cubicBezTo>
                <a:cubicBezTo>
                  <a:pt x="962" y="281"/>
                  <a:pt x="962" y="281"/>
                  <a:pt x="962" y="281"/>
                </a:cubicBezTo>
                <a:cubicBezTo>
                  <a:pt x="962" y="286"/>
                  <a:pt x="962" y="286"/>
                  <a:pt x="962" y="286"/>
                </a:cubicBezTo>
                <a:cubicBezTo>
                  <a:pt x="962" y="291"/>
                  <a:pt x="962" y="291"/>
                  <a:pt x="962" y="291"/>
                </a:cubicBezTo>
                <a:cubicBezTo>
                  <a:pt x="959" y="297"/>
                  <a:pt x="959" y="297"/>
                  <a:pt x="959" y="297"/>
                </a:cubicBezTo>
                <a:cubicBezTo>
                  <a:pt x="956" y="301"/>
                  <a:pt x="956" y="301"/>
                  <a:pt x="956" y="301"/>
                </a:cubicBezTo>
                <a:cubicBezTo>
                  <a:pt x="952" y="306"/>
                  <a:pt x="952" y="306"/>
                  <a:pt x="952" y="306"/>
                </a:cubicBezTo>
                <a:cubicBezTo>
                  <a:pt x="942" y="311"/>
                  <a:pt x="942" y="311"/>
                  <a:pt x="942" y="311"/>
                </a:cubicBezTo>
                <a:cubicBezTo>
                  <a:pt x="930" y="317"/>
                  <a:pt x="930" y="317"/>
                  <a:pt x="930" y="317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14" y="321"/>
                  <a:pt x="914" y="321"/>
                  <a:pt x="914" y="321"/>
                </a:cubicBezTo>
                <a:cubicBezTo>
                  <a:pt x="911" y="323"/>
                  <a:pt x="911" y="323"/>
                  <a:pt x="911" y="323"/>
                </a:cubicBezTo>
                <a:cubicBezTo>
                  <a:pt x="910" y="324"/>
                  <a:pt x="910" y="324"/>
                  <a:pt x="910" y="324"/>
                </a:cubicBezTo>
                <a:cubicBezTo>
                  <a:pt x="911" y="324"/>
                  <a:pt x="911" y="324"/>
                  <a:pt x="911" y="324"/>
                </a:cubicBezTo>
                <a:cubicBezTo>
                  <a:pt x="911" y="327"/>
                  <a:pt x="911" y="327"/>
                  <a:pt x="911" y="327"/>
                </a:cubicBezTo>
                <a:cubicBezTo>
                  <a:pt x="911" y="329"/>
                  <a:pt x="911" y="329"/>
                  <a:pt x="911" y="329"/>
                </a:cubicBezTo>
                <a:cubicBezTo>
                  <a:pt x="910" y="330"/>
                  <a:pt x="910" y="330"/>
                  <a:pt x="910" y="330"/>
                </a:cubicBezTo>
                <a:cubicBezTo>
                  <a:pt x="913" y="330"/>
                  <a:pt x="913" y="330"/>
                  <a:pt x="913" y="330"/>
                </a:cubicBezTo>
                <a:cubicBezTo>
                  <a:pt x="911" y="331"/>
                  <a:pt x="911" y="331"/>
                  <a:pt x="911" y="331"/>
                </a:cubicBezTo>
                <a:cubicBezTo>
                  <a:pt x="913" y="331"/>
                  <a:pt x="913" y="331"/>
                  <a:pt x="913" y="331"/>
                </a:cubicBezTo>
                <a:cubicBezTo>
                  <a:pt x="911" y="333"/>
                  <a:pt x="911" y="333"/>
                  <a:pt x="911" y="333"/>
                </a:cubicBezTo>
                <a:cubicBezTo>
                  <a:pt x="911" y="334"/>
                  <a:pt x="911" y="334"/>
                  <a:pt x="911" y="334"/>
                </a:cubicBezTo>
                <a:cubicBezTo>
                  <a:pt x="910" y="334"/>
                  <a:pt x="910" y="334"/>
                  <a:pt x="910" y="334"/>
                </a:cubicBezTo>
                <a:cubicBezTo>
                  <a:pt x="909" y="336"/>
                  <a:pt x="909" y="336"/>
                  <a:pt x="909" y="336"/>
                </a:cubicBezTo>
                <a:cubicBezTo>
                  <a:pt x="910" y="336"/>
                  <a:pt x="910" y="336"/>
                  <a:pt x="910" y="336"/>
                </a:cubicBezTo>
                <a:cubicBezTo>
                  <a:pt x="909" y="337"/>
                  <a:pt x="909" y="337"/>
                  <a:pt x="909" y="337"/>
                </a:cubicBezTo>
                <a:cubicBezTo>
                  <a:pt x="910" y="337"/>
                  <a:pt x="910" y="337"/>
                  <a:pt x="910" y="337"/>
                </a:cubicBezTo>
                <a:cubicBezTo>
                  <a:pt x="909" y="340"/>
                  <a:pt x="909" y="340"/>
                  <a:pt x="909" y="340"/>
                </a:cubicBezTo>
                <a:cubicBezTo>
                  <a:pt x="907" y="343"/>
                  <a:pt x="907" y="343"/>
                  <a:pt x="907" y="343"/>
                </a:cubicBezTo>
                <a:cubicBezTo>
                  <a:pt x="906" y="344"/>
                  <a:pt x="906" y="344"/>
                  <a:pt x="906" y="344"/>
                </a:cubicBezTo>
                <a:cubicBezTo>
                  <a:pt x="907" y="346"/>
                  <a:pt x="907" y="346"/>
                  <a:pt x="907" y="346"/>
                </a:cubicBezTo>
                <a:cubicBezTo>
                  <a:pt x="906" y="346"/>
                  <a:pt x="906" y="346"/>
                  <a:pt x="906" y="346"/>
                </a:cubicBezTo>
                <a:cubicBezTo>
                  <a:pt x="907" y="347"/>
                  <a:pt x="907" y="347"/>
                  <a:pt x="907" y="347"/>
                </a:cubicBezTo>
                <a:cubicBezTo>
                  <a:pt x="906" y="347"/>
                  <a:pt x="906" y="347"/>
                  <a:pt x="906" y="347"/>
                </a:cubicBezTo>
                <a:cubicBezTo>
                  <a:pt x="906" y="350"/>
                  <a:pt x="906" y="350"/>
                  <a:pt x="906" y="350"/>
                </a:cubicBezTo>
                <a:cubicBezTo>
                  <a:pt x="906" y="352"/>
                  <a:pt x="906" y="352"/>
                  <a:pt x="906" y="352"/>
                </a:cubicBezTo>
                <a:cubicBezTo>
                  <a:pt x="906" y="353"/>
                  <a:pt x="906" y="353"/>
                  <a:pt x="906" y="353"/>
                </a:cubicBezTo>
                <a:cubicBezTo>
                  <a:pt x="906" y="354"/>
                  <a:pt x="906" y="354"/>
                  <a:pt x="906" y="354"/>
                </a:cubicBezTo>
                <a:cubicBezTo>
                  <a:pt x="903" y="356"/>
                  <a:pt x="903" y="356"/>
                  <a:pt x="903" y="356"/>
                </a:cubicBezTo>
                <a:cubicBezTo>
                  <a:pt x="900" y="359"/>
                  <a:pt x="900" y="359"/>
                  <a:pt x="900" y="359"/>
                </a:cubicBezTo>
                <a:cubicBezTo>
                  <a:pt x="899" y="359"/>
                  <a:pt x="899" y="359"/>
                  <a:pt x="899" y="359"/>
                </a:cubicBezTo>
                <a:cubicBezTo>
                  <a:pt x="899" y="360"/>
                  <a:pt x="899" y="360"/>
                  <a:pt x="899" y="360"/>
                </a:cubicBezTo>
                <a:cubicBezTo>
                  <a:pt x="897" y="362"/>
                  <a:pt x="897" y="362"/>
                  <a:pt x="897" y="362"/>
                </a:cubicBezTo>
                <a:cubicBezTo>
                  <a:pt x="897" y="363"/>
                  <a:pt x="897" y="363"/>
                  <a:pt x="897" y="363"/>
                </a:cubicBezTo>
                <a:cubicBezTo>
                  <a:pt x="897" y="364"/>
                  <a:pt x="897" y="364"/>
                  <a:pt x="897" y="364"/>
                </a:cubicBezTo>
                <a:cubicBezTo>
                  <a:pt x="899" y="364"/>
                  <a:pt x="899" y="364"/>
                  <a:pt x="899" y="364"/>
                </a:cubicBezTo>
                <a:cubicBezTo>
                  <a:pt x="896" y="366"/>
                  <a:pt x="896" y="366"/>
                  <a:pt x="896" y="366"/>
                </a:cubicBezTo>
                <a:cubicBezTo>
                  <a:pt x="894" y="367"/>
                  <a:pt x="894" y="367"/>
                  <a:pt x="894" y="367"/>
                </a:cubicBezTo>
                <a:cubicBezTo>
                  <a:pt x="894" y="366"/>
                  <a:pt x="894" y="366"/>
                  <a:pt x="894" y="366"/>
                </a:cubicBezTo>
                <a:cubicBezTo>
                  <a:pt x="894" y="364"/>
                  <a:pt x="894" y="364"/>
                  <a:pt x="894" y="364"/>
                </a:cubicBezTo>
                <a:cubicBezTo>
                  <a:pt x="893" y="364"/>
                  <a:pt x="893" y="364"/>
                  <a:pt x="893" y="364"/>
                </a:cubicBezTo>
                <a:cubicBezTo>
                  <a:pt x="893" y="363"/>
                  <a:pt x="893" y="363"/>
                  <a:pt x="893" y="363"/>
                </a:cubicBezTo>
                <a:cubicBezTo>
                  <a:pt x="891" y="363"/>
                  <a:pt x="891" y="363"/>
                  <a:pt x="891" y="363"/>
                </a:cubicBezTo>
                <a:cubicBezTo>
                  <a:pt x="888" y="364"/>
                  <a:pt x="888" y="364"/>
                  <a:pt x="888" y="364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370"/>
                  <a:pt x="886" y="370"/>
                  <a:pt x="886" y="370"/>
                </a:cubicBezTo>
                <a:cubicBezTo>
                  <a:pt x="886" y="372"/>
                  <a:pt x="886" y="372"/>
                  <a:pt x="886" y="372"/>
                </a:cubicBezTo>
                <a:cubicBezTo>
                  <a:pt x="884" y="369"/>
                  <a:pt x="884" y="369"/>
                  <a:pt x="884" y="369"/>
                </a:cubicBezTo>
                <a:cubicBezTo>
                  <a:pt x="881" y="367"/>
                  <a:pt x="881" y="367"/>
                  <a:pt x="881" y="367"/>
                </a:cubicBezTo>
                <a:cubicBezTo>
                  <a:pt x="880" y="367"/>
                  <a:pt x="880" y="367"/>
                  <a:pt x="880" y="367"/>
                </a:cubicBezTo>
                <a:cubicBezTo>
                  <a:pt x="876" y="369"/>
                  <a:pt x="876" y="369"/>
                  <a:pt x="876" y="369"/>
                </a:cubicBezTo>
                <a:cubicBezTo>
                  <a:pt x="873" y="370"/>
                  <a:pt x="873" y="370"/>
                  <a:pt x="873" y="370"/>
                </a:cubicBezTo>
                <a:cubicBezTo>
                  <a:pt x="871" y="370"/>
                  <a:pt x="871" y="370"/>
                  <a:pt x="871" y="370"/>
                </a:cubicBezTo>
                <a:cubicBezTo>
                  <a:pt x="877" y="367"/>
                  <a:pt x="877" y="367"/>
                  <a:pt x="877" y="367"/>
                </a:cubicBezTo>
                <a:cubicBezTo>
                  <a:pt x="880" y="364"/>
                  <a:pt x="880" y="364"/>
                  <a:pt x="880" y="364"/>
                </a:cubicBezTo>
                <a:cubicBezTo>
                  <a:pt x="880" y="362"/>
                  <a:pt x="880" y="362"/>
                  <a:pt x="880" y="362"/>
                </a:cubicBezTo>
                <a:cubicBezTo>
                  <a:pt x="878" y="359"/>
                  <a:pt x="878" y="359"/>
                  <a:pt x="878" y="359"/>
                </a:cubicBezTo>
                <a:cubicBezTo>
                  <a:pt x="876" y="357"/>
                  <a:pt x="876" y="357"/>
                  <a:pt x="876" y="357"/>
                </a:cubicBezTo>
                <a:cubicBezTo>
                  <a:pt x="873" y="354"/>
                  <a:pt x="873" y="354"/>
                  <a:pt x="873" y="354"/>
                </a:cubicBezTo>
                <a:cubicBezTo>
                  <a:pt x="874" y="354"/>
                  <a:pt x="874" y="354"/>
                  <a:pt x="874" y="354"/>
                </a:cubicBezTo>
                <a:cubicBezTo>
                  <a:pt x="874" y="353"/>
                  <a:pt x="874" y="353"/>
                  <a:pt x="874" y="353"/>
                </a:cubicBezTo>
                <a:cubicBezTo>
                  <a:pt x="874" y="352"/>
                  <a:pt x="874" y="352"/>
                  <a:pt x="874" y="352"/>
                </a:cubicBezTo>
                <a:cubicBezTo>
                  <a:pt x="874" y="349"/>
                  <a:pt x="874" y="349"/>
                  <a:pt x="874" y="349"/>
                </a:cubicBezTo>
                <a:cubicBezTo>
                  <a:pt x="871" y="346"/>
                  <a:pt x="871" y="346"/>
                  <a:pt x="871" y="346"/>
                </a:cubicBezTo>
                <a:cubicBezTo>
                  <a:pt x="876" y="340"/>
                  <a:pt x="876" y="340"/>
                  <a:pt x="876" y="340"/>
                </a:cubicBezTo>
                <a:cubicBezTo>
                  <a:pt x="878" y="334"/>
                  <a:pt x="878" y="334"/>
                  <a:pt x="878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1"/>
                  <a:pt x="880" y="331"/>
                  <a:pt x="880" y="331"/>
                </a:cubicBezTo>
                <a:cubicBezTo>
                  <a:pt x="880" y="329"/>
                  <a:pt x="880" y="329"/>
                  <a:pt x="880" y="329"/>
                </a:cubicBezTo>
                <a:cubicBezTo>
                  <a:pt x="883" y="326"/>
                  <a:pt x="883" y="326"/>
                  <a:pt x="883" y="326"/>
                </a:cubicBezTo>
                <a:cubicBezTo>
                  <a:pt x="886" y="323"/>
                  <a:pt x="886" y="323"/>
                  <a:pt x="886" y="323"/>
                </a:cubicBezTo>
                <a:cubicBezTo>
                  <a:pt x="888" y="317"/>
                  <a:pt x="888" y="317"/>
                  <a:pt x="888" y="317"/>
                </a:cubicBezTo>
                <a:cubicBezTo>
                  <a:pt x="887" y="317"/>
                  <a:pt x="887" y="317"/>
                  <a:pt x="887" y="317"/>
                </a:cubicBezTo>
                <a:cubicBezTo>
                  <a:pt x="886" y="317"/>
                  <a:pt x="886" y="317"/>
                  <a:pt x="886" y="317"/>
                </a:cubicBezTo>
                <a:cubicBezTo>
                  <a:pt x="883" y="317"/>
                  <a:pt x="883" y="317"/>
                  <a:pt x="883" y="317"/>
                </a:cubicBezTo>
                <a:cubicBezTo>
                  <a:pt x="880" y="316"/>
                  <a:pt x="880" y="316"/>
                  <a:pt x="880" y="316"/>
                </a:cubicBezTo>
                <a:cubicBezTo>
                  <a:pt x="877" y="316"/>
                  <a:pt x="877" y="316"/>
                  <a:pt x="877" y="316"/>
                </a:cubicBezTo>
                <a:cubicBezTo>
                  <a:pt x="876" y="316"/>
                  <a:pt x="876" y="316"/>
                  <a:pt x="876" y="316"/>
                </a:cubicBezTo>
                <a:cubicBezTo>
                  <a:pt x="876" y="317"/>
                  <a:pt x="876" y="317"/>
                  <a:pt x="876" y="317"/>
                </a:cubicBezTo>
                <a:cubicBezTo>
                  <a:pt x="874" y="316"/>
                  <a:pt x="874" y="316"/>
                  <a:pt x="874" y="316"/>
                </a:cubicBezTo>
                <a:cubicBezTo>
                  <a:pt x="871" y="316"/>
                  <a:pt x="871" y="316"/>
                  <a:pt x="871" y="316"/>
                </a:cubicBezTo>
                <a:cubicBezTo>
                  <a:pt x="866" y="316"/>
                  <a:pt x="866" y="316"/>
                  <a:pt x="866" y="316"/>
                </a:cubicBezTo>
                <a:cubicBezTo>
                  <a:pt x="863" y="316"/>
                  <a:pt x="863" y="316"/>
                  <a:pt x="863" y="316"/>
                </a:cubicBezTo>
                <a:cubicBezTo>
                  <a:pt x="860" y="316"/>
                  <a:pt x="860" y="316"/>
                  <a:pt x="860" y="316"/>
                </a:cubicBezTo>
                <a:cubicBezTo>
                  <a:pt x="861" y="314"/>
                  <a:pt x="861" y="314"/>
                  <a:pt x="861" y="314"/>
                </a:cubicBezTo>
                <a:cubicBezTo>
                  <a:pt x="858" y="313"/>
                  <a:pt x="858" y="313"/>
                  <a:pt x="858" y="313"/>
                </a:cubicBezTo>
                <a:cubicBezTo>
                  <a:pt x="857" y="311"/>
                  <a:pt x="857" y="311"/>
                  <a:pt x="857" y="311"/>
                </a:cubicBezTo>
                <a:cubicBezTo>
                  <a:pt x="856" y="310"/>
                  <a:pt x="856" y="310"/>
                  <a:pt x="856" y="310"/>
                </a:cubicBezTo>
                <a:cubicBezTo>
                  <a:pt x="853" y="309"/>
                  <a:pt x="853" y="309"/>
                  <a:pt x="853" y="309"/>
                </a:cubicBezTo>
                <a:cubicBezTo>
                  <a:pt x="847" y="307"/>
                  <a:pt x="847" y="307"/>
                  <a:pt x="847" y="307"/>
                </a:cubicBezTo>
                <a:cubicBezTo>
                  <a:pt x="844" y="306"/>
                  <a:pt x="844" y="306"/>
                  <a:pt x="844" y="306"/>
                </a:cubicBezTo>
                <a:cubicBezTo>
                  <a:pt x="841" y="306"/>
                  <a:pt x="841" y="306"/>
                  <a:pt x="841" y="306"/>
                </a:cubicBezTo>
                <a:cubicBezTo>
                  <a:pt x="843" y="304"/>
                  <a:pt x="843" y="304"/>
                  <a:pt x="843" y="304"/>
                </a:cubicBezTo>
                <a:cubicBezTo>
                  <a:pt x="841" y="301"/>
                  <a:pt x="841" y="301"/>
                  <a:pt x="841" y="301"/>
                </a:cubicBezTo>
                <a:cubicBezTo>
                  <a:pt x="838" y="298"/>
                  <a:pt x="838" y="298"/>
                  <a:pt x="838" y="298"/>
                </a:cubicBezTo>
                <a:cubicBezTo>
                  <a:pt x="837" y="296"/>
                  <a:pt x="837" y="296"/>
                  <a:pt x="837" y="296"/>
                </a:cubicBezTo>
                <a:cubicBezTo>
                  <a:pt x="834" y="296"/>
                  <a:pt x="834" y="296"/>
                  <a:pt x="834" y="296"/>
                </a:cubicBezTo>
                <a:cubicBezTo>
                  <a:pt x="830" y="294"/>
                  <a:pt x="830" y="294"/>
                  <a:pt x="830" y="294"/>
                </a:cubicBezTo>
                <a:cubicBezTo>
                  <a:pt x="823" y="291"/>
                  <a:pt x="823" y="291"/>
                  <a:pt x="823" y="291"/>
                </a:cubicBezTo>
                <a:cubicBezTo>
                  <a:pt x="820" y="290"/>
                  <a:pt x="820" y="290"/>
                  <a:pt x="820" y="290"/>
                </a:cubicBezTo>
                <a:cubicBezTo>
                  <a:pt x="815" y="290"/>
                  <a:pt x="815" y="290"/>
                  <a:pt x="815" y="290"/>
                </a:cubicBezTo>
                <a:cubicBezTo>
                  <a:pt x="808" y="293"/>
                  <a:pt x="808" y="293"/>
                  <a:pt x="808" y="293"/>
                </a:cubicBezTo>
                <a:cubicBezTo>
                  <a:pt x="801" y="294"/>
                  <a:pt x="801" y="294"/>
                  <a:pt x="801" y="294"/>
                </a:cubicBezTo>
                <a:cubicBezTo>
                  <a:pt x="797" y="294"/>
                  <a:pt x="797" y="294"/>
                  <a:pt x="797" y="294"/>
                </a:cubicBezTo>
                <a:cubicBezTo>
                  <a:pt x="802" y="291"/>
                  <a:pt x="802" y="291"/>
                  <a:pt x="802" y="291"/>
                </a:cubicBezTo>
                <a:cubicBezTo>
                  <a:pt x="805" y="288"/>
                  <a:pt x="805" y="288"/>
                  <a:pt x="805" y="288"/>
                </a:cubicBezTo>
                <a:cubicBezTo>
                  <a:pt x="807" y="286"/>
                  <a:pt x="807" y="286"/>
                  <a:pt x="807" y="286"/>
                </a:cubicBezTo>
                <a:cubicBezTo>
                  <a:pt x="808" y="280"/>
                  <a:pt x="808" y="280"/>
                  <a:pt x="808" y="280"/>
                </a:cubicBezTo>
                <a:cubicBezTo>
                  <a:pt x="810" y="273"/>
                  <a:pt x="810" y="273"/>
                  <a:pt x="810" y="273"/>
                </a:cubicBezTo>
                <a:cubicBezTo>
                  <a:pt x="810" y="271"/>
                  <a:pt x="810" y="271"/>
                  <a:pt x="810" y="271"/>
                </a:cubicBezTo>
                <a:cubicBezTo>
                  <a:pt x="807" y="271"/>
                  <a:pt x="807" y="271"/>
                  <a:pt x="807" y="271"/>
                </a:cubicBezTo>
                <a:cubicBezTo>
                  <a:pt x="805" y="271"/>
                  <a:pt x="805" y="271"/>
                  <a:pt x="805" y="271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801" y="271"/>
                  <a:pt x="801" y="271"/>
                  <a:pt x="801" y="271"/>
                </a:cubicBezTo>
                <a:cubicBezTo>
                  <a:pt x="800" y="271"/>
                  <a:pt x="800" y="271"/>
                  <a:pt x="800" y="271"/>
                </a:cubicBezTo>
                <a:cubicBezTo>
                  <a:pt x="798" y="270"/>
                  <a:pt x="798" y="270"/>
                  <a:pt x="798" y="270"/>
                </a:cubicBezTo>
                <a:cubicBezTo>
                  <a:pt x="797" y="270"/>
                  <a:pt x="797" y="270"/>
                  <a:pt x="797" y="270"/>
                </a:cubicBezTo>
                <a:cubicBezTo>
                  <a:pt x="798" y="268"/>
                  <a:pt x="798" y="268"/>
                  <a:pt x="798" y="268"/>
                </a:cubicBezTo>
                <a:cubicBezTo>
                  <a:pt x="795" y="267"/>
                  <a:pt x="795" y="267"/>
                  <a:pt x="795" y="267"/>
                </a:cubicBezTo>
                <a:cubicBezTo>
                  <a:pt x="798" y="267"/>
                  <a:pt x="798" y="267"/>
                  <a:pt x="798" y="267"/>
                </a:cubicBezTo>
                <a:cubicBezTo>
                  <a:pt x="801" y="264"/>
                  <a:pt x="801" y="264"/>
                  <a:pt x="801" y="264"/>
                </a:cubicBezTo>
                <a:cubicBezTo>
                  <a:pt x="802" y="261"/>
                  <a:pt x="802" y="261"/>
                  <a:pt x="802" y="261"/>
                </a:cubicBezTo>
                <a:cubicBezTo>
                  <a:pt x="804" y="258"/>
                  <a:pt x="804" y="258"/>
                  <a:pt x="804" y="258"/>
                </a:cubicBezTo>
                <a:cubicBezTo>
                  <a:pt x="810" y="254"/>
                  <a:pt x="810" y="254"/>
                  <a:pt x="810" y="254"/>
                </a:cubicBezTo>
                <a:cubicBezTo>
                  <a:pt x="811" y="251"/>
                  <a:pt x="811" y="251"/>
                  <a:pt x="811" y="251"/>
                </a:cubicBezTo>
                <a:cubicBezTo>
                  <a:pt x="813" y="250"/>
                  <a:pt x="813" y="250"/>
                  <a:pt x="813" y="250"/>
                </a:cubicBezTo>
                <a:cubicBezTo>
                  <a:pt x="813" y="248"/>
                  <a:pt x="813" y="248"/>
                  <a:pt x="813" y="248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8" y="247"/>
                  <a:pt x="818" y="247"/>
                  <a:pt x="818" y="247"/>
                </a:cubicBezTo>
                <a:cubicBezTo>
                  <a:pt x="821" y="244"/>
                  <a:pt x="821" y="244"/>
                  <a:pt x="821" y="244"/>
                </a:cubicBezTo>
                <a:cubicBezTo>
                  <a:pt x="824" y="243"/>
                  <a:pt x="824" y="243"/>
                  <a:pt x="824" y="243"/>
                </a:cubicBezTo>
                <a:cubicBezTo>
                  <a:pt x="827" y="240"/>
                  <a:pt x="827" y="240"/>
                  <a:pt x="827" y="240"/>
                </a:cubicBezTo>
                <a:cubicBezTo>
                  <a:pt x="828" y="240"/>
                  <a:pt x="828" y="240"/>
                  <a:pt x="828" y="240"/>
                </a:cubicBezTo>
                <a:cubicBezTo>
                  <a:pt x="828" y="238"/>
                  <a:pt x="828" y="238"/>
                  <a:pt x="828" y="238"/>
                </a:cubicBezTo>
                <a:cubicBezTo>
                  <a:pt x="830" y="237"/>
                  <a:pt x="830" y="237"/>
                  <a:pt x="830" y="23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5" y="234"/>
                  <a:pt x="835" y="234"/>
                  <a:pt x="835" y="234"/>
                </a:cubicBezTo>
                <a:cubicBezTo>
                  <a:pt x="838" y="233"/>
                  <a:pt x="838" y="233"/>
                  <a:pt x="838" y="233"/>
                </a:cubicBezTo>
                <a:cubicBezTo>
                  <a:pt x="837" y="233"/>
                  <a:pt x="837" y="233"/>
                  <a:pt x="837" y="233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40" y="231"/>
                  <a:pt x="840" y="231"/>
                  <a:pt x="840" y="231"/>
                </a:cubicBezTo>
                <a:cubicBezTo>
                  <a:pt x="841" y="230"/>
                  <a:pt x="841" y="230"/>
                  <a:pt x="841" y="230"/>
                </a:cubicBezTo>
                <a:cubicBezTo>
                  <a:pt x="843" y="231"/>
                  <a:pt x="843" y="231"/>
                  <a:pt x="843" y="231"/>
                </a:cubicBezTo>
                <a:cubicBezTo>
                  <a:pt x="843" y="230"/>
                  <a:pt x="843" y="230"/>
                  <a:pt x="843" y="230"/>
                </a:cubicBezTo>
                <a:cubicBezTo>
                  <a:pt x="845" y="228"/>
                  <a:pt x="845" y="228"/>
                  <a:pt x="845" y="228"/>
                </a:cubicBezTo>
                <a:cubicBezTo>
                  <a:pt x="847" y="228"/>
                  <a:pt x="847" y="228"/>
                  <a:pt x="847" y="228"/>
                </a:cubicBezTo>
                <a:cubicBezTo>
                  <a:pt x="847" y="227"/>
                  <a:pt x="847" y="227"/>
                  <a:pt x="847" y="227"/>
                </a:cubicBezTo>
                <a:cubicBezTo>
                  <a:pt x="848" y="228"/>
                  <a:pt x="848" y="228"/>
                  <a:pt x="848" y="228"/>
                </a:cubicBezTo>
                <a:cubicBezTo>
                  <a:pt x="850" y="227"/>
                  <a:pt x="850" y="227"/>
                  <a:pt x="850" y="227"/>
                </a:cubicBezTo>
                <a:cubicBezTo>
                  <a:pt x="848" y="227"/>
                  <a:pt x="848" y="227"/>
                  <a:pt x="848" y="227"/>
                </a:cubicBezTo>
                <a:cubicBezTo>
                  <a:pt x="851" y="225"/>
                  <a:pt x="851" y="225"/>
                  <a:pt x="851" y="225"/>
                </a:cubicBezTo>
                <a:cubicBezTo>
                  <a:pt x="854" y="224"/>
                  <a:pt x="854" y="224"/>
                  <a:pt x="854" y="224"/>
                </a:cubicBezTo>
                <a:cubicBezTo>
                  <a:pt x="856" y="224"/>
                  <a:pt x="856" y="224"/>
                  <a:pt x="856" y="224"/>
                </a:cubicBezTo>
                <a:cubicBezTo>
                  <a:pt x="857" y="224"/>
                  <a:pt x="857" y="224"/>
                  <a:pt x="857" y="224"/>
                </a:cubicBezTo>
                <a:cubicBezTo>
                  <a:pt x="858" y="224"/>
                  <a:pt x="858" y="224"/>
                  <a:pt x="858" y="224"/>
                </a:cubicBezTo>
                <a:cubicBezTo>
                  <a:pt x="860" y="222"/>
                  <a:pt x="860" y="222"/>
                  <a:pt x="860" y="222"/>
                </a:cubicBezTo>
                <a:cubicBezTo>
                  <a:pt x="857" y="221"/>
                  <a:pt x="857" y="221"/>
                  <a:pt x="857" y="221"/>
                </a:cubicBezTo>
                <a:cubicBezTo>
                  <a:pt x="858" y="220"/>
                  <a:pt x="858" y="220"/>
                  <a:pt x="858" y="220"/>
                </a:cubicBezTo>
                <a:cubicBezTo>
                  <a:pt x="866" y="221"/>
                  <a:pt x="866" y="221"/>
                  <a:pt x="866" y="221"/>
                </a:cubicBezTo>
                <a:cubicBezTo>
                  <a:pt x="867" y="220"/>
                  <a:pt x="867" y="220"/>
                  <a:pt x="867" y="220"/>
                </a:cubicBezTo>
                <a:cubicBezTo>
                  <a:pt x="870" y="220"/>
                  <a:pt x="870" y="220"/>
                  <a:pt x="870" y="220"/>
                </a:cubicBezTo>
                <a:cubicBezTo>
                  <a:pt x="871" y="220"/>
                  <a:pt x="871" y="220"/>
                  <a:pt x="871" y="220"/>
                </a:cubicBezTo>
                <a:cubicBezTo>
                  <a:pt x="874" y="218"/>
                  <a:pt x="874" y="218"/>
                  <a:pt x="874" y="218"/>
                </a:cubicBezTo>
                <a:cubicBezTo>
                  <a:pt x="877" y="215"/>
                  <a:pt x="877" y="215"/>
                  <a:pt x="877" y="215"/>
                </a:cubicBezTo>
                <a:cubicBezTo>
                  <a:pt x="876" y="214"/>
                  <a:pt x="876" y="214"/>
                  <a:pt x="876" y="214"/>
                </a:cubicBezTo>
                <a:cubicBezTo>
                  <a:pt x="877" y="214"/>
                  <a:pt x="877" y="214"/>
                  <a:pt x="877" y="214"/>
                </a:cubicBezTo>
                <a:cubicBezTo>
                  <a:pt x="876" y="212"/>
                  <a:pt x="876" y="212"/>
                  <a:pt x="876" y="212"/>
                </a:cubicBezTo>
                <a:cubicBezTo>
                  <a:pt x="873" y="212"/>
                  <a:pt x="873" y="212"/>
                  <a:pt x="873" y="212"/>
                </a:cubicBezTo>
                <a:cubicBezTo>
                  <a:pt x="871" y="210"/>
                  <a:pt x="871" y="210"/>
                  <a:pt x="871" y="210"/>
                </a:cubicBezTo>
                <a:cubicBezTo>
                  <a:pt x="877" y="211"/>
                  <a:pt x="877" y="211"/>
                  <a:pt x="877" y="211"/>
                </a:cubicBezTo>
                <a:cubicBezTo>
                  <a:pt x="880" y="211"/>
                  <a:pt x="880" y="211"/>
                  <a:pt x="880" y="211"/>
                </a:cubicBezTo>
                <a:cubicBezTo>
                  <a:pt x="881" y="211"/>
                  <a:pt x="881" y="211"/>
                  <a:pt x="881" y="211"/>
                </a:cubicBezTo>
                <a:cubicBezTo>
                  <a:pt x="881" y="210"/>
                  <a:pt x="881" y="210"/>
                  <a:pt x="881" y="210"/>
                </a:cubicBezTo>
                <a:cubicBezTo>
                  <a:pt x="886" y="211"/>
                  <a:pt x="886" y="211"/>
                  <a:pt x="886" y="211"/>
                </a:cubicBezTo>
                <a:cubicBezTo>
                  <a:pt x="888" y="210"/>
                  <a:pt x="888" y="210"/>
                  <a:pt x="888" y="210"/>
                </a:cubicBezTo>
                <a:cubicBezTo>
                  <a:pt x="890" y="207"/>
                  <a:pt x="890" y="207"/>
                  <a:pt x="890" y="207"/>
                </a:cubicBezTo>
                <a:cubicBezTo>
                  <a:pt x="891" y="207"/>
                  <a:pt x="891" y="207"/>
                  <a:pt x="891" y="207"/>
                </a:cubicBezTo>
                <a:cubicBezTo>
                  <a:pt x="891" y="205"/>
                  <a:pt x="891" y="205"/>
                  <a:pt x="891" y="205"/>
                </a:cubicBezTo>
                <a:cubicBezTo>
                  <a:pt x="893" y="204"/>
                  <a:pt x="893" y="204"/>
                  <a:pt x="893" y="204"/>
                </a:cubicBezTo>
                <a:cubicBezTo>
                  <a:pt x="894" y="204"/>
                  <a:pt x="894" y="204"/>
                  <a:pt x="894" y="204"/>
                </a:cubicBezTo>
                <a:cubicBezTo>
                  <a:pt x="893" y="205"/>
                  <a:pt x="893" y="205"/>
                  <a:pt x="893" y="205"/>
                </a:cubicBezTo>
                <a:cubicBezTo>
                  <a:pt x="894" y="207"/>
                  <a:pt x="894" y="207"/>
                  <a:pt x="894" y="207"/>
                </a:cubicBezTo>
                <a:cubicBezTo>
                  <a:pt x="896" y="205"/>
                  <a:pt x="896" y="205"/>
                  <a:pt x="896" y="205"/>
                </a:cubicBezTo>
                <a:cubicBezTo>
                  <a:pt x="899" y="207"/>
                  <a:pt x="899" y="207"/>
                  <a:pt x="899" y="207"/>
                </a:cubicBezTo>
                <a:cubicBezTo>
                  <a:pt x="899" y="204"/>
                  <a:pt x="899" y="204"/>
                  <a:pt x="899" y="204"/>
                </a:cubicBezTo>
                <a:cubicBezTo>
                  <a:pt x="900" y="205"/>
                  <a:pt x="900" y="205"/>
                  <a:pt x="900" y="205"/>
                </a:cubicBezTo>
                <a:cubicBezTo>
                  <a:pt x="901" y="207"/>
                  <a:pt x="901" y="207"/>
                  <a:pt x="901" y="207"/>
                </a:cubicBezTo>
                <a:cubicBezTo>
                  <a:pt x="906" y="205"/>
                  <a:pt x="906" y="205"/>
                  <a:pt x="906" y="205"/>
                </a:cubicBezTo>
                <a:cubicBezTo>
                  <a:pt x="913" y="202"/>
                  <a:pt x="913" y="202"/>
                  <a:pt x="913" y="202"/>
                </a:cubicBezTo>
                <a:cubicBezTo>
                  <a:pt x="917" y="200"/>
                  <a:pt x="917" y="200"/>
                  <a:pt x="917" y="200"/>
                </a:cubicBezTo>
                <a:cubicBezTo>
                  <a:pt x="921" y="197"/>
                  <a:pt x="921" y="197"/>
                  <a:pt x="921" y="197"/>
                </a:cubicBezTo>
                <a:cubicBezTo>
                  <a:pt x="926" y="195"/>
                  <a:pt x="926" y="195"/>
                  <a:pt x="926" y="195"/>
                </a:cubicBezTo>
                <a:cubicBezTo>
                  <a:pt x="929" y="192"/>
                  <a:pt x="929" y="192"/>
                  <a:pt x="929" y="192"/>
                </a:cubicBezTo>
                <a:cubicBezTo>
                  <a:pt x="929" y="191"/>
                  <a:pt x="929" y="191"/>
                  <a:pt x="929" y="191"/>
                </a:cubicBezTo>
                <a:cubicBezTo>
                  <a:pt x="927" y="191"/>
                  <a:pt x="927" y="191"/>
                  <a:pt x="927" y="191"/>
                </a:cubicBezTo>
                <a:cubicBezTo>
                  <a:pt x="923" y="191"/>
                  <a:pt x="923" y="191"/>
                  <a:pt x="923" y="191"/>
                </a:cubicBezTo>
                <a:cubicBezTo>
                  <a:pt x="913" y="190"/>
                  <a:pt x="913" y="190"/>
                  <a:pt x="913" y="190"/>
                </a:cubicBezTo>
                <a:cubicBezTo>
                  <a:pt x="910" y="188"/>
                  <a:pt x="910" y="188"/>
                  <a:pt x="910" y="188"/>
                </a:cubicBezTo>
                <a:cubicBezTo>
                  <a:pt x="909" y="185"/>
                  <a:pt x="909" y="185"/>
                  <a:pt x="909" y="185"/>
                </a:cubicBezTo>
                <a:cubicBezTo>
                  <a:pt x="906" y="184"/>
                  <a:pt x="906" y="184"/>
                  <a:pt x="906" y="184"/>
                </a:cubicBezTo>
                <a:cubicBezTo>
                  <a:pt x="909" y="184"/>
                  <a:pt x="909" y="184"/>
                  <a:pt x="909" y="184"/>
                </a:cubicBezTo>
                <a:cubicBezTo>
                  <a:pt x="911" y="184"/>
                  <a:pt x="911" y="184"/>
                  <a:pt x="911" y="184"/>
                </a:cubicBezTo>
                <a:cubicBezTo>
                  <a:pt x="910" y="182"/>
                  <a:pt x="910" y="182"/>
                  <a:pt x="910" y="182"/>
                </a:cubicBezTo>
                <a:cubicBezTo>
                  <a:pt x="913" y="184"/>
                  <a:pt x="913" y="184"/>
                  <a:pt x="913" y="184"/>
                </a:cubicBezTo>
                <a:cubicBezTo>
                  <a:pt x="914" y="184"/>
                  <a:pt x="914" y="184"/>
                  <a:pt x="914" y="184"/>
                </a:cubicBezTo>
                <a:cubicBezTo>
                  <a:pt x="920" y="187"/>
                  <a:pt x="920" y="187"/>
                  <a:pt x="920" y="187"/>
                </a:cubicBezTo>
                <a:cubicBezTo>
                  <a:pt x="917" y="187"/>
                  <a:pt x="917" y="187"/>
                  <a:pt x="917" y="187"/>
                </a:cubicBezTo>
                <a:cubicBezTo>
                  <a:pt x="920" y="188"/>
                  <a:pt x="920" y="188"/>
                  <a:pt x="920" y="188"/>
                </a:cubicBezTo>
                <a:cubicBezTo>
                  <a:pt x="921" y="190"/>
                  <a:pt x="921" y="190"/>
                  <a:pt x="921" y="190"/>
                </a:cubicBezTo>
                <a:cubicBezTo>
                  <a:pt x="924" y="190"/>
                  <a:pt x="924" y="190"/>
                  <a:pt x="924" y="190"/>
                </a:cubicBezTo>
                <a:cubicBezTo>
                  <a:pt x="929" y="190"/>
                  <a:pt x="929" y="190"/>
                  <a:pt x="929" y="190"/>
                </a:cubicBezTo>
                <a:cubicBezTo>
                  <a:pt x="932" y="188"/>
                  <a:pt x="932" y="188"/>
                  <a:pt x="932" y="188"/>
                </a:cubicBezTo>
                <a:cubicBezTo>
                  <a:pt x="936" y="187"/>
                  <a:pt x="936" y="187"/>
                  <a:pt x="936" y="187"/>
                </a:cubicBezTo>
                <a:cubicBezTo>
                  <a:pt x="940" y="184"/>
                  <a:pt x="940" y="184"/>
                  <a:pt x="940" y="184"/>
                </a:cubicBezTo>
                <a:cubicBezTo>
                  <a:pt x="944" y="182"/>
                  <a:pt x="944" y="182"/>
                  <a:pt x="944" y="182"/>
                </a:cubicBezTo>
                <a:cubicBezTo>
                  <a:pt x="949" y="181"/>
                  <a:pt x="949" y="181"/>
                  <a:pt x="949" y="181"/>
                </a:cubicBezTo>
                <a:cubicBezTo>
                  <a:pt x="947" y="179"/>
                  <a:pt x="947" y="179"/>
                  <a:pt x="947" y="179"/>
                </a:cubicBezTo>
                <a:cubicBezTo>
                  <a:pt x="946" y="179"/>
                  <a:pt x="946" y="179"/>
                  <a:pt x="946" y="179"/>
                </a:cubicBezTo>
                <a:cubicBezTo>
                  <a:pt x="944" y="178"/>
                  <a:pt x="944" y="178"/>
                  <a:pt x="944" y="178"/>
                </a:cubicBezTo>
                <a:cubicBezTo>
                  <a:pt x="943" y="177"/>
                  <a:pt x="943" y="177"/>
                  <a:pt x="943" y="177"/>
                </a:cubicBezTo>
                <a:cubicBezTo>
                  <a:pt x="944" y="177"/>
                  <a:pt x="944" y="177"/>
                  <a:pt x="944" y="177"/>
                </a:cubicBezTo>
                <a:cubicBezTo>
                  <a:pt x="944" y="175"/>
                  <a:pt x="944" y="175"/>
                  <a:pt x="944" y="175"/>
                </a:cubicBezTo>
                <a:cubicBezTo>
                  <a:pt x="949" y="177"/>
                  <a:pt x="949" y="177"/>
                  <a:pt x="949" y="177"/>
                </a:cubicBezTo>
                <a:cubicBezTo>
                  <a:pt x="953" y="175"/>
                  <a:pt x="953" y="175"/>
                  <a:pt x="953" y="175"/>
                </a:cubicBezTo>
                <a:cubicBezTo>
                  <a:pt x="956" y="175"/>
                  <a:pt x="956" y="175"/>
                  <a:pt x="956" y="175"/>
                </a:cubicBezTo>
                <a:cubicBezTo>
                  <a:pt x="956" y="178"/>
                  <a:pt x="956" y="178"/>
                  <a:pt x="956" y="178"/>
                </a:cubicBezTo>
                <a:cubicBezTo>
                  <a:pt x="959" y="179"/>
                  <a:pt x="959" y="179"/>
                  <a:pt x="959" y="179"/>
                </a:cubicBezTo>
                <a:cubicBezTo>
                  <a:pt x="963" y="179"/>
                  <a:pt x="963" y="179"/>
                  <a:pt x="963" y="179"/>
                </a:cubicBezTo>
                <a:cubicBezTo>
                  <a:pt x="962" y="178"/>
                  <a:pt x="962" y="178"/>
                  <a:pt x="962" y="178"/>
                </a:cubicBezTo>
                <a:cubicBezTo>
                  <a:pt x="963" y="178"/>
                  <a:pt x="963" y="178"/>
                  <a:pt x="963" y="178"/>
                </a:cubicBezTo>
                <a:cubicBezTo>
                  <a:pt x="964" y="178"/>
                  <a:pt x="964" y="178"/>
                  <a:pt x="964" y="178"/>
                </a:cubicBezTo>
                <a:cubicBezTo>
                  <a:pt x="964" y="179"/>
                  <a:pt x="964" y="179"/>
                  <a:pt x="964" y="179"/>
                </a:cubicBezTo>
                <a:cubicBezTo>
                  <a:pt x="967" y="179"/>
                  <a:pt x="967" y="179"/>
                  <a:pt x="967" y="179"/>
                </a:cubicBezTo>
                <a:cubicBezTo>
                  <a:pt x="969" y="179"/>
                  <a:pt x="969" y="179"/>
                  <a:pt x="969" y="179"/>
                </a:cubicBezTo>
                <a:cubicBezTo>
                  <a:pt x="969" y="178"/>
                  <a:pt x="969" y="178"/>
                  <a:pt x="969" y="178"/>
                </a:cubicBezTo>
                <a:cubicBezTo>
                  <a:pt x="967" y="175"/>
                  <a:pt x="967" y="175"/>
                  <a:pt x="967" y="175"/>
                </a:cubicBezTo>
                <a:cubicBezTo>
                  <a:pt x="969" y="174"/>
                  <a:pt x="969" y="174"/>
                  <a:pt x="969" y="174"/>
                </a:cubicBezTo>
                <a:cubicBezTo>
                  <a:pt x="967" y="174"/>
                  <a:pt x="967" y="174"/>
                  <a:pt x="967" y="174"/>
                </a:cubicBezTo>
                <a:cubicBezTo>
                  <a:pt x="969" y="172"/>
                  <a:pt x="969" y="172"/>
                  <a:pt x="969" y="172"/>
                </a:cubicBezTo>
                <a:cubicBezTo>
                  <a:pt x="970" y="174"/>
                  <a:pt x="970" y="174"/>
                  <a:pt x="970" y="174"/>
                </a:cubicBezTo>
                <a:cubicBezTo>
                  <a:pt x="973" y="172"/>
                  <a:pt x="973" y="172"/>
                  <a:pt x="973" y="172"/>
                </a:cubicBezTo>
                <a:cubicBezTo>
                  <a:pt x="970" y="175"/>
                  <a:pt x="970" y="175"/>
                  <a:pt x="970" y="175"/>
                </a:cubicBezTo>
                <a:cubicBezTo>
                  <a:pt x="972" y="177"/>
                  <a:pt x="972" y="177"/>
                  <a:pt x="972" y="177"/>
                </a:cubicBezTo>
                <a:cubicBezTo>
                  <a:pt x="972" y="178"/>
                  <a:pt x="972" y="178"/>
                  <a:pt x="972" y="178"/>
                </a:cubicBezTo>
                <a:cubicBezTo>
                  <a:pt x="979" y="177"/>
                  <a:pt x="979" y="177"/>
                  <a:pt x="979" y="177"/>
                </a:cubicBezTo>
                <a:cubicBezTo>
                  <a:pt x="985" y="174"/>
                  <a:pt x="985" y="174"/>
                  <a:pt x="985" y="174"/>
                </a:cubicBezTo>
                <a:cubicBezTo>
                  <a:pt x="989" y="172"/>
                  <a:pt x="989" y="172"/>
                  <a:pt x="989" y="172"/>
                </a:cubicBezTo>
                <a:cubicBezTo>
                  <a:pt x="992" y="171"/>
                  <a:pt x="992" y="171"/>
                  <a:pt x="992" y="171"/>
                </a:cubicBezTo>
                <a:cubicBezTo>
                  <a:pt x="995" y="169"/>
                  <a:pt x="995" y="169"/>
                  <a:pt x="995" y="169"/>
                </a:cubicBezTo>
                <a:cubicBezTo>
                  <a:pt x="1000" y="168"/>
                  <a:pt x="1000" y="168"/>
                  <a:pt x="1000" y="168"/>
                </a:cubicBezTo>
                <a:cubicBezTo>
                  <a:pt x="1002" y="165"/>
                  <a:pt x="1002" y="165"/>
                  <a:pt x="1002" y="165"/>
                </a:cubicBezTo>
                <a:cubicBezTo>
                  <a:pt x="1002" y="164"/>
                  <a:pt x="1002" y="164"/>
                  <a:pt x="1002" y="164"/>
                </a:cubicBezTo>
                <a:cubicBezTo>
                  <a:pt x="999" y="159"/>
                  <a:pt x="999" y="159"/>
                  <a:pt x="999" y="159"/>
                </a:cubicBezTo>
                <a:cubicBezTo>
                  <a:pt x="1000" y="158"/>
                  <a:pt x="1000" y="158"/>
                  <a:pt x="1000" y="158"/>
                </a:cubicBezTo>
                <a:cubicBezTo>
                  <a:pt x="1002" y="157"/>
                  <a:pt x="1002" y="157"/>
                  <a:pt x="1002" y="157"/>
                </a:cubicBezTo>
                <a:cubicBezTo>
                  <a:pt x="1000" y="157"/>
                  <a:pt x="1000" y="157"/>
                  <a:pt x="1000" y="157"/>
                </a:cubicBezTo>
                <a:cubicBezTo>
                  <a:pt x="999" y="155"/>
                  <a:pt x="999" y="155"/>
                  <a:pt x="999" y="155"/>
                </a:cubicBezTo>
                <a:cubicBezTo>
                  <a:pt x="1000" y="155"/>
                  <a:pt x="1000" y="155"/>
                  <a:pt x="1000" y="155"/>
                </a:cubicBezTo>
                <a:cubicBezTo>
                  <a:pt x="999" y="154"/>
                  <a:pt x="999" y="154"/>
                  <a:pt x="999" y="154"/>
                </a:cubicBezTo>
                <a:cubicBezTo>
                  <a:pt x="1005" y="152"/>
                  <a:pt x="1005" y="152"/>
                  <a:pt x="1005" y="152"/>
                </a:cubicBezTo>
                <a:cubicBezTo>
                  <a:pt x="1005" y="154"/>
                  <a:pt x="1005" y="154"/>
                  <a:pt x="1005" y="154"/>
                </a:cubicBezTo>
                <a:cubicBezTo>
                  <a:pt x="1007" y="152"/>
                  <a:pt x="1007" y="152"/>
                  <a:pt x="1007" y="152"/>
                </a:cubicBezTo>
                <a:cubicBezTo>
                  <a:pt x="1012" y="152"/>
                  <a:pt x="1012" y="152"/>
                  <a:pt x="1012" y="152"/>
                </a:cubicBezTo>
                <a:cubicBezTo>
                  <a:pt x="1013" y="151"/>
                  <a:pt x="1013" y="151"/>
                  <a:pt x="1013" y="151"/>
                </a:cubicBezTo>
                <a:cubicBezTo>
                  <a:pt x="1015" y="149"/>
                  <a:pt x="1015" y="149"/>
                  <a:pt x="1015" y="149"/>
                </a:cubicBezTo>
                <a:cubicBezTo>
                  <a:pt x="1007" y="148"/>
                  <a:pt x="1007" y="148"/>
                  <a:pt x="1007" y="148"/>
                </a:cubicBezTo>
                <a:cubicBezTo>
                  <a:pt x="1013" y="148"/>
                  <a:pt x="1013" y="148"/>
                  <a:pt x="1013" y="148"/>
                </a:cubicBezTo>
                <a:cubicBezTo>
                  <a:pt x="1016" y="147"/>
                  <a:pt x="1016" y="147"/>
                  <a:pt x="1016" y="147"/>
                </a:cubicBezTo>
                <a:cubicBezTo>
                  <a:pt x="1018" y="145"/>
                  <a:pt x="1018" y="145"/>
                  <a:pt x="1018" y="145"/>
                </a:cubicBezTo>
                <a:cubicBezTo>
                  <a:pt x="1013" y="144"/>
                  <a:pt x="1013" y="144"/>
                  <a:pt x="1013" y="144"/>
                </a:cubicBezTo>
                <a:cubicBezTo>
                  <a:pt x="1012" y="144"/>
                  <a:pt x="1012" y="144"/>
                  <a:pt x="1012" y="144"/>
                </a:cubicBezTo>
                <a:cubicBezTo>
                  <a:pt x="1010" y="142"/>
                  <a:pt x="1010" y="142"/>
                  <a:pt x="1010" y="142"/>
                </a:cubicBezTo>
                <a:cubicBezTo>
                  <a:pt x="1012" y="142"/>
                  <a:pt x="1012" y="142"/>
                  <a:pt x="1012" y="142"/>
                </a:cubicBezTo>
                <a:cubicBezTo>
                  <a:pt x="1005" y="141"/>
                  <a:pt x="1005" y="141"/>
                  <a:pt x="1005" y="141"/>
                </a:cubicBezTo>
                <a:cubicBezTo>
                  <a:pt x="1007" y="141"/>
                  <a:pt x="1007" y="141"/>
                  <a:pt x="1007" y="141"/>
                </a:cubicBezTo>
                <a:cubicBezTo>
                  <a:pt x="1010" y="141"/>
                  <a:pt x="1010" y="141"/>
                  <a:pt x="1010" y="141"/>
                </a:cubicBezTo>
                <a:cubicBezTo>
                  <a:pt x="1012" y="139"/>
                  <a:pt x="1012" y="139"/>
                  <a:pt x="1012" y="139"/>
                </a:cubicBezTo>
                <a:cubicBezTo>
                  <a:pt x="1005" y="139"/>
                  <a:pt x="1005" y="139"/>
                  <a:pt x="1005" y="139"/>
                </a:cubicBezTo>
                <a:cubicBezTo>
                  <a:pt x="997" y="138"/>
                  <a:pt x="997" y="138"/>
                  <a:pt x="997" y="138"/>
                </a:cubicBezTo>
                <a:cubicBezTo>
                  <a:pt x="995" y="136"/>
                  <a:pt x="995" y="136"/>
                  <a:pt x="995" y="136"/>
                </a:cubicBezTo>
                <a:cubicBezTo>
                  <a:pt x="990" y="138"/>
                  <a:pt x="990" y="138"/>
                  <a:pt x="990" y="138"/>
                </a:cubicBezTo>
                <a:cubicBezTo>
                  <a:pt x="989" y="138"/>
                  <a:pt x="989" y="138"/>
                  <a:pt x="989" y="138"/>
                </a:cubicBezTo>
                <a:cubicBezTo>
                  <a:pt x="987" y="138"/>
                  <a:pt x="987" y="138"/>
                  <a:pt x="987" y="138"/>
                </a:cubicBezTo>
                <a:cubicBezTo>
                  <a:pt x="986" y="138"/>
                  <a:pt x="986" y="138"/>
                  <a:pt x="986" y="138"/>
                </a:cubicBezTo>
                <a:cubicBezTo>
                  <a:pt x="986" y="139"/>
                  <a:pt x="986" y="139"/>
                  <a:pt x="986" y="139"/>
                </a:cubicBezTo>
                <a:cubicBezTo>
                  <a:pt x="986" y="141"/>
                  <a:pt x="986" y="141"/>
                  <a:pt x="986" y="141"/>
                </a:cubicBezTo>
                <a:cubicBezTo>
                  <a:pt x="983" y="141"/>
                  <a:pt x="983" y="141"/>
                  <a:pt x="983" y="141"/>
                </a:cubicBezTo>
                <a:cubicBezTo>
                  <a:pt x="983" y="142"/>
                  <a:pt x="983" y="142"/>
                  <a:pt x="983" y="142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82" y="144"/>
                  <a:pt x="982" y="144"/>
                  <a:pt x="982" y="144"/>
                </a:cubicBezTo>
                <a:cubicBezTo>
                  <a:pt x="983" y="145"/>
                  <a:pt x="983" y="145"/>
                  <a:pt x="983" y="145"/>
                </a:cubicBezTo>
                <a:cubicBezTo>
                  <a:pt x="985" y="145"/>
                  <a:pt x="985" y="145"/>
                  <a:pt x="985" y="145"/>
                </a:cubicBezTo>
                <a:cubicBezTo>
                  <a:pt x="987" y="147"/>
                  <a:pt x="987" y="147"/>
                  <a:pt x="987" y="147"/>
                </a:cubicBezTo>
                <a:cubicBezTo>
                  <a:pt x="985" y="147"/>
                  <a:pt x="985" y="147"/>
                  <a:pt x="985" y="147"/>
                </a:cubicBezTo>
                <a:cubicBezTo>
                  <a:pt x="983" y="147"/>
                  <a:pt x="983" y="147"/>
                  <a:pt x="983" y="147"/>
                </a:cubicBezTo>
                <a:cubicBezTo>
                  <a:pt x="985" y="148"/>
                  <a:pt x="985" y="148"/>
                  <a:pt x="985" y="148"/>
                </a:cubicBezTo>
                <a:cubicBezTo>
                  <a:pt x="983" y="148"/>
                  <a:pt x="983" y="148"/>
                  <a:pt x="983" y="148"/>
                </a:cubicBezTo>
                <a:cubicBezTo>
                  <a:pt x="982" y="148"/>
                  <a:pt x="982" y="148"/>
                  <a:pt x="982" y="148"/>
                </a:cubicBezTo>
                <a:cubicBezTo>
                  <a:pt x="980" y="148"/>
                  <a:pt x="980" y="148"/>
                  <a:pt x="980" y="148"/>
                </a:cubicBezTo>
                <a:cubicBezTo>
                  <a:pt x="983" y="149"/>
                  <a:pt x="983" y="149"/>
                  <a:pt x="983" y="149"/>
                </a:cubicBezTo>
                <a:cubicBezTo>
                  <a:pt x="980" y="151"/>
                  <a:pt x="980" y="151"/>
                  <a:pt x="980" y="151"/>
                </a:cubicBezTo>
                <a:cubicBezTo>
                  <a:pt x="977" y="149"/>
                  <a:pt x="977" y="149"/>
                  <a:pt x="977" y="149"/>
                </a:cubicBezTo>
                <a:cubicBezTo>
                  <a:pt x="975" y="151"/>
                  <a:pt x="975" y="151"/>
                  <a:pt x="975" y="151"/>
                </a:cubicBezTo>
                <a:cubicBezTo>
                  <a:pt x="973" y="152"/>
                  <a:pt x="973" y="152"/>
                  <a:pt x="973" y="152"/>
                </a:cubicBezTo>
                <a:cubicBezTo>
                  <a:pt x="970" y="155"/>
                  <a:pt x="970" y="155"/>
                  <a:pt x="970" y="155"/>
                </a:cubicBezTo>
                <a:cubicBezTo>
                  <a:pt x="967" y="157"/>
                  <a:pt x="967" y="157"/>
                  <a:pt x="967" y="157"/>
                </a:cubicBezTo>
                <a:cubicBezTo>
                  <a:pt x="960" y="161"/>
                  <a:pt x="960" y="161"/>
                  <a:pt x="960" y="161"/>
                </a:cubicBezTo>
                <a:cubicBezTo>
                  <a:pt x="957" y="164"/>
                  <a:pt x="957" y="164"/>
                  <a:pt x="957" y="164"/>
                </a:cubicBezTo>
                <a:cubicBezTo>
                  <a:pt x="953" y="167"/>
                  <a:pt x="953" y="167"/>
                  <a:pt x="953" y="167"/>
                </a:cubicBezTo>
                <a:cubicBezTo>
                  <a:pt x="952" y="165"/>
                  <a:pt x="952" y="165"/>
                  <a:pt x="952" y="165"/>
                </a:cubicBezTo>
                <a:cubicBezTo>
                  <a:pt x="950" y="167"/>
                  <a:pt x="950" y="167"/>
                  <a:pt x="950" y="167"/>
                </a:cubicBezTo>
                <a:cubicBezTo>
                  <a:pt x="949" y="168"/>
                  <a:pt x="949" y="168"/>
                  <a:pt x="949" y="168"/>
                </a:cubicBezTo>
                <a:cubicBezTo>
                  <a:pt x="946" y="168"/>
                  <a:pt x="946" y="168"/>
                  <a:pt x="946" y="168"/>
                </a:cubicBezTo>
                <a:cubicBezTo>
                  <a:pt x="944" y="168"/>
                  <a:pt x="944" y="168"/>
                  <a:pt x="944" y="168"/>
                </a:cubicBezTo>
                <a:cubicBezTo>
                  <a:pt x="946" y="167"/>
                  <a:pt x="946" y="167"/>
                  <a:pt x="946" y="167"/>
                </a:cubicBezTo>
                <a:cubicBezTo>
                  <a:pt x="944" y="165"/>
                  <a:pt x="944" y="165"/>
                  <a:pt x="944" y="165"/>
                </a:cubicBezTo>
                <a:cubicBezTo>
                  <a:pt x="943" y="162"/>
                  <a:pt x="943" y="162"/>
                  <a:pt x="943" y="162"/>
                </a:cubicBezTo>
                <a:cubicBezTo>
                  <a:pt x="943" y="159"/>
                  <a:pt x="943" y="159"/>
                  <a:pt x="943" y="159"/>
                </a:cubicBezTo>
                <a:cubicBezTo>
                  <a:pt x="944" y="158"/>
                  <a:pt x="944" y="158"/>
                  <a:pt x="944" y="158"/>
                </a:cubicBezTo>
                <a:cubicBezTo>
                  <a:pt x="949" y="155"/>
                  <a:pt x="949" y="155"/>
                  <a:pt x="949" y="155"/>
                </a:cubicBezTo>
                <a:cubicBezTo>
                  <a:pt x="950" y="155"/>
                  <a:pt x="950" y="155"/>
                  <a:pt x="950" y="155"/>
                </a:cubicBezTo>
                <a:cubicBezTo>
                  <a:pt x="952" y="155"/>
                  <a:pt x="952" y="155"/>
                  <a:pt x="952" y="155"/>
                </a:cubicBezTo>
                <a:cubicBezTo>
                  <a:pt x="954" y="151"/>
                  <a:pt x="954" y="151"/>
                  <a:pt x="954" y="151"/>
                </a:cubicBezTo>
                <a:cubicBezTo>
                  <a:pt x="954" y="149"/>
                  <a:pt x="954" y="149"/>
                  <a:pt x="954" y="149"/>
                </a:cubicBezTo>
                <a:cubicBezTo>
                  <a:pt x="953" y="147"/>
                  <a:pt x="953" y="147"/>
                  <a:pt x="953" y="147"/>
                </a:cubicBezTo>
                <a:cubicBezTo>
                  <a:pt x="950" y="145"/>
                  <a:pt x="950" y="145"/>
                  <a:pt x="950" y="145"/>
                </a:cubicBezTo>
                <a:cubicBezTo>
                  <a:pt x="949" y="144"/>
                  <a:pt x="949" y="144"/>
                  <a:pt x="949" y="144"/>
                </a:cubicBezTo>
                <a:cubicBezTo>
                  <a:pt x="947" y="145"/>
                  <a:pt x="947" y="145"/>
                  <a:pt x="947" y="145"/>
                </a:cubicBezTo>
                <a:cubicBezTo>
                  <a:pt x="943" y="147"/>
                  <a:pt x="943" y="147"/>
                  <a:pt x="943" y="147"/>
                </a:cubicBezTo>
                <a:cubicBezTo>
                  <a:pt x="942" y="148"/>
                  <a:pt x="942" y="148"/>
                  <a:pt x="942" y="148"/>
                </a:cubicBezTo>
                <a:cubicBezTo>
                  <a:pt x="940" y="149"/>
                  <a:pt x="940" y="149"/>
                  <a:pt x="940" y="149"/>
                </a:cubicBezTo>
                <a:cubicBezTo>
                  <a:pt x="939" y="151"/>
                  <a:pt x="939" y="151"/>
                  <a:pt x="939" y="151"/>
                </a:cubicBezTo>
                <a:cubicBezTo>
                  <a:pt x="936" y="151"/>
                  <a:pt x="936" y="151"/>
                  <a:pt x="936" y="151"/>
                </a:cubicBezTo>
                <a:cubicBezTo>
                  <a:pt x="936" y="152"/>
                  <a:pt x="936" y="152"/>
                  <a:pt x="936" y="152"/>
                </a:cubicBezTo>
                <a:cubicBezTo>
                  <a:pt x="936" y="154"/>
                  <a:pt x="936" y="154"/>
                  <a:pt x="936" y="154"/>
                </a:cubicBezTo>
                <a:cubicBezTo>
                  <a:pt x="934" y="154"/>
                  <a:pt x="934" y="154"/>
                  <a:pt x="934" y="154"/>
                </a:cubicBezTo>
                <a:cubicBezTo>
                  <a:pt x="930" y="157"/>
                  <a:pt x="930" y="157"/>
                  <a:pt x="930" y="157"/>
                </a:cubicBezTo>
                <a:cubicBezTo>
                  <a:pt x="930" y="155"/>
                  <a:pt x="930" y="155"/>
                  <a:pt x="930" y="155"/>
                </a:cubicBezTo>
                <a:cubicBezTo>
                  <a:pt x="929" y="155"/>
                  <a:pt x="929" y="155"/>
                  <a:pt x="929" y="155"/>
                </a:cubicBezTo>
                <a:cubicBezTo>
                  <a:pt x="930" y="154"/>
                  <a:pt x="930" y="154"/>
                  <a:pt x="930" y="154"/>
                </a:cubicBezTo>
                <a:cubicBezTo>
                  <a:pt x="929" y="154"/>
                  <a:pt x="929" y="154"/>
                  <a:pt x="929" y="154"/>
                </a:cubicBezTo>
                <a:cubicBezTo>
                  <a:pt x="932" y="152"/>
                  <a:pt x="932" y="152"/>
                  <a:pt x="932" y="152"/>
                </a:cubicBezTo>
                <a:cubicBezTo>
                  <a:pt x="933" y="151"/>
                  <a:pt x="933" y="151"/>
                  <a:pt x="933" y="151"/>
                </a:cubicBezTo>
                <a:cubicBezTo>
                  <a:pt x="933" y="149"/>
                  <a:pt x="933" y="149"/>
                  <a:pt x="933" y="149"/>
                </a:cubicBezTo>
                <a:cubicBezTo>
                  <a:pt x="934" y="148"/>
                  <a:pt x="934" y="148"/>
                  <a:pt x="934" y="148"/>
                </a:cubicBezTo>
                <a:cubicBezTo>
                  <a:pt x="934" y="147"/>
                  <a:pt x="934" y="147"/>
                  <a:pt x="934" y="147"/>
                </a:cubicBezTo>
                <a:cubicBezTo>
                  <a:pt x="932" y="144"/>
                  <a:pt x="932" y="144"/>
                  <a:pt x="932" y="144"/>
                </a:cubicBezTo>
                <a:cubicBezTo>
                  <a:pt x="933" y="144"/>
                  <a:pt x="933" y="144"/>
                  <a:pt x="933" y="144"/>
                </a:cubicBezTo>
                <a:cubicBezTo>
                  <a:pt x="934" y="144"/>
                  <a:pt x="934" y="144"/>
                  <a:pt x="934" y="144"/>
                </a:cubicBezTo>
                <a:cubicBezTo>
                  <a:pt x="936" y="144"/>
                  <a:pt x="936" y="144"/>
                  <a:pt x="936" y="144"/>
                </a:cubicBezTo>
                <a:cubicBezTo>
                  <a:pt x="939" y="142"/>
                  <a:pt x="939" y="142"/>
                  <a:pt x="939" y="142"/>
                </a:cubicBezTo>
                <a:cubicBezTo>
                  <a:pt x="942" y="142"/>
                  <a:pt x="942" y="142"/>
                  <a:pt x="942" y="142"/>
                </a:cubicBezTo>
                <a:cubicBezTo>
                  <a:pt x="939" y="141"/>
                  <a:pt x="939" y="141"/>
                  <a:pt x="939" y="141"/>
                </a:cubicBezTo>
                <a:cubicBezTo>
                  <a:pt x="937" y="141"/>
                  <a:pt x="937" y="141"/>
                  <a:pt x="937" y="141"/>
                </a:cubicBezTo>
                <a:cubicBezTo>
                  <a:pt x="932" y="141"/>
                  <a:pt x="932" y="141"/>
                  <a:pt x="932" y="141"/>
                </a:cubicBezTo>
                <a:cubicBezTo>
                  <a:pt x="936" y="139"/>
                  <a:pt x="936" y="139"/>
                  <a:pt x="936" y="139"/>
                </a:cubicBezTo>
                <a:cubicBezTo>
                  <a:pt x="933" y="139"/>
                  <a:pt x="933" y="139"/>
                  <a:pt x="933" y="139"/>
                </a:cubicBezTo>
                <a:cubicBezTo>
                  <a:pt x="932" y="139"/>
                  <a:pt x="932" y="139"/>
                  <a:pt x="932" y="139"/>
                </a:cubicBezTo>
                <a:cubicBezTo>
                  <a:pt x="930" y="141"/>
                  <a:pt x="930" y="141"/>
                  <a:pt x="930" y="141"/>
                </a:cubicBezTo>
                <a:cubicBezTo>
                  <a:pt x="929" y="141"/>
                  <a:pt x="929" y="141"/>
                  <a:pt x="929" y="141"/>
                </a:cubicBezTo>
                <a:cubicBezTo>
                  <a:pt x="926" y="139"/>
                  <a:pt x="926" y="139"/>
                  <a:pt x="926" y="139"/>
                </a:cubicBezTo>
                <a:cubicBezTo>
                  <a:pt x="924" y="139"/>
                  <a:pt x="924" y="139"/>
                  <a:pt x="924" y="139"/>
                </a:cubicBezTo>
                <a:cubicBezTo>
                  <a:pt x="921" y="139"/>
                  <a:pt x="921" y="139"/>
                  <a:pt x="921" y="139"/>
                </a:cubicBezTo>
                <a:cubicBezTo>
                  <a:pt x="927" y="136"/>
                  <a:pt x="927" y="136"/>
                  <a:pt x="927" y="136"/>
                </a:cubicBezTo>
                <a:cubicBezTo>
                  <a:pt x="933" y="135"/>
                  <a:pt x="933" y="135"/>
                  <a:pt x="933" y="135"/>
                </a:cubicBezTo>
                <a:cubicBezTo>
                  <a:pt x="930" y="135"/>
                  <a:pt x="930" y="135"/>
                  <a:pt x="930" y="135"/>
                </a:cubicBezTo>
                <a:cubicBezTo>
                  <a:pt x="929" y="135"/>
                  <a:pt x="929" y="135"/>
                  <a:pt x="929" y="135"/>
                </a:cubicBezTo>
                <a:cubicBezTo>
                  <a:pt x="932" y="134"/>
                  <a:pt x="932" y="134"/>
                  <a:pt x="932" y="134"/>
                </a:cubicBezTo>
                <a:cubicBezTo>
                  <a:pt x="933" y="134"/>
                  <a:pt x="933" y="134"/>
                  <a:pt x="933" y="134"/>
                </a:cubicBezTo>
                <a:cubicBezTo>
                  <a:pt x="939" y="134"/>
                  <a:pt x="939" y="134"/>
                  <a:pt x="939" y="134"/>
                </a:cubicBezTo>
                <a:cubicBezTo>
                  <a:pt x="937" y="132"/>
                  <a:pt x="937" y="132"/>
                  <a:pt x="937" y="132"/>
                </a:cubicBezTo>
                <a:cubicBezTo>
                  <a:pt x="934" y="132"/>
                  <a:pt x="934" y="132"/>
                  <a:pt x="934" y="132"/>
                </a:cubicBezTo>
                <a:cubicBezTo>
                  <a:pt x="936" y="131"/>
                  <a:pt x="936" y="131"/>
                  <a:pt x="936" y="131"/>
                </a:cubicBezTo>
                <a:cubicBezTo>
                  <a:pt x="936" y="129"/>
                  <a:pt x="936" y="129"/>
                  <a:pt x="936" y="129"/>
                </a:cubicBezTo>
                <a:cubicBezTo>
                  <a:pt x="936" y="128"/>
                  <a:pt x="936" y="128"/>
                  <a:pt x="936" y="128"/>
                </a:cubicBezTo>
                <a:cubicBezTo>
                  <a:pt x="934" y="128"/>
                  <a:pt x="934" y="128"/>
                  <a:pt x="934" y="128"/>
                </a:cubicBezTo>
                <a:cubicBezTo>
                  <a:pt x="934" y="126"/>
                  <a:pt x="934" y="126"/>
                  <a:pt x="934" y="126"/>
                </a:cubicBezTo>
                <a:cubicBezTo>
                  <a:pt x="933" y="126"/>
                  <a:pt x="933" y="126"/>
                  <a:pt x="933" y="126"/>
                </a:cubicBezTo>
                <a:cubicBezTo>
                  <a:pt x="936" y="125"/>
                  <a:pt x="936" y="125"/>
                  <a:pt x="936" y="125"/>
                </a:cubicBezTo>
                <a:cubicBezTo>
                  <a:pt x="937" y="122"/>
                  <a:pt x="937" y="122"/>
                  <a:pt x="937" y="122"/>
                </a:cubicBezTo>
                <a:cubicBezTo>
                  <a:pt x="939" y="121"/>
                  <a:pt x="939" y="121"/>
                  <a:pt x="939" y="121"/>
                </a:cubicBezTo>
                <a:cubicBezTo>
                  <a:pt x="937" y="119"/>
                  <a:pt x="937" y="119"/>
                  <a:pt x="937" y="119"/>
                </a:cubicBezTo>
                <a:cubicBezTo>
                  <a:pt x="936" y="118"/>
                  <a:pt x="936" y="118"/>
                  <a:pt x="936" y="118"/>
                </a:cubicBezTo>
                <a:cubicBezTo>
                  <a:pt x="936" y="116"/>
                  <a:pt x="936" y="116"/>
                  <a:pt x="936" y="116"/>
                </a:cubicBezTo>
                <a:cubicBezTo>
                  <a:pt x="933" y="116"/>
                  <a:pt x="933" y="116"/>
                  <a:pt x="933" y="116"/>
                </a:cubicBezTo>
                <a:cubicBezTo>
                  <a:pt x="930" y="116"/>
                  <a:pt x="930" y="116"/>
                  <a:pt x="930" y="116"/>
                </a:cubicBezTo>
                <a:cubicBezTo>
                  <a:pt x="932" y="115"/>
                  <a:pt x="932" y="115"/>
                  <a:pt x="932" y="115"/>
                </a:cubicBezTo>
                <a:cubicBezTo>
                  <a:pt x="930" y="115"/>
                  <a:pt x="930" y="115"/>
                  <a:pt x="930" y="115"/>
                </a:cubicBezTo>
                <a:cubicBezTo>
                  <a:pt x="933" y="114"/>
                  <a:pt x="933" y="114"/>
                  <a:pt x="933" y="114"/>
                </a:cubicBezTo>
                <a:cubicBezTo>
                  <a:pt x="936" y="114"/>
                  <a:pt x="936" y="114"/>
                  <a:pt x="936" y="114"/>
                </a:cubicBezTo>
                <a:cubicBezTo>
                  <a:pt x="936" y="112"/>
                  <a:pt x="936" y="112"/>
                  <a:pt x="936" y="112"/>
                </a:cubicBezTo>
                <a:cubicBezTo>
                  <a:pt x="946" y="109"/>
                  <a:pt x="946" y="109"/>
                  <a:pt x="946" y="109"/>
                </a:cubicBezTo>
                <a:cubicBezTo>
                  <a:pt x="947" y="108"/>
                  <a:pt x="947" y="108"/>
                  <a:pt x="947" y="108"/>
                </a:cubicBezTo>
                <a:cubicBezTo>
                  <a:pt x="947" y="106"/>
                  <a:pt x="947" y="106"/>
                  <a:pt x="947" y="106"/>
                </a:cubicBezTo>
                <a:cubicBezTo>
                  <a:pt x="943" y="105"/>
                  <a:pt x="943" y="105"/>
                  <a:pt x="943" y="105"/>
                </a:cubicBezTo>
                <a:cubicBezTo>
                  <a:pt x="947" y="104"/>
                  <a:pt x="947" y="104"/>
                  <a:pt x="947" y="104"/>
                </a:cubicBezTo>
                <a:cubicBezTo>
                  <a:pt x="952" y="105"/>
                  <a:pt x="952" y="105"/>
                  <a:pt x="952" y="105"/>
                </a:cubicBezTo>
                <a:cubicBezTo>
                  <a:pt x="960" y="105"/>
                  <a:pt x="960" y="105"/>
                  <a:pt x="960" y="105"/>
                </a:cubicBezTo>
                <a:cubicBezTo>
                  <a:pt x="963" y="105"/>
                  <a:pt x="963" y="105"/>
                  <a:pt x="963" y="105"/>
                </a:cubicBezTo>
                <a:cubicBezTo>
                  <a:pt x="966" y="104"/>
                  <a:pt x="966" y="104"/>
                  <a:pt x="966" y="104"/>
                </a:cubicBezTo>
                <a:cubicBezTo>
                  <a:pt x="970" y="101"/>
                  <a:pt x="970" y="101"/>
                  <a:pt x="970" y="101"/>
                </a:cubicBezTo>
                <a:cubicBezTo>
                  <a:pt x="972" y="101"/>
                  <a:pt x="972" y="101"/>
                  <a:pt x="972" y="101"/>
                </a:cubicBezTo>
                <a:cubicBezTo>
                  <a:pt x="972" y="99"/>
                  <a:pt x="972" y="99"/>
                  <a:pt x="972" y="99"/>
                </a:cubicBezTo>
                <a:cubicBezTo>
                  <a:pt x="976" y="98"/>
                  <a:pt x="976" y="98"/>
                  <a:pt x="976" y="98"/>
                </a:cubicBezTo>
                <a:cubicBezTo>
                  <a:pt x="980" y="96"/>
                  <a:pt x="980" y="96"/>
                  <a:pt x="980" y="96"/>
                </a:cubicBezTo>
                <a:cubicBezTo>
                  <a:pt x="983" y="95"/>
                  <a:pt x="983" y="95"/>
                  <a:pt x="983" y="95"/>
                </a:cubicBezTo>
                <a:cubicBezTo>
                  <a:pt x="985" y="93"/>
                  <a:pt x="985" y="93"/>
                  <a:pt x="985" y="93"/>
                </a:cubicBezTo>
                <a:cubicBezTo>
                  <a:pt x="987" y="92"/>
                  <a:pt x="987" y="92"/>
                  <a:pt x="987" y="92"/>
                </a:cubicBezTo>
                <a:cubicBezTo>
                  <a:pt x="990" y="92"/>
                  <a:pt x="990" y="92"/>
                  <a:pt x="990" y="92"/>
                </a:cubicBezTo>
                <a:cubicBezTo>
                  <a:pt x="985" y="91"/>
                  <a:pt x="985" y="91"/>
                  <a:pt x="985" y="91"/>
                </a:cubicBezTo>
                <a:cubicBezTo>
                  <a:pt x="977" y="91"/>
                  <a:pt x="977" y="91"/>
                  <a:pt x="977" y="91"/>
                </a:cubicBezTo>
                <a:cubicBezTo>
                  <a:pt x="976" y="92"/>
                  <a:pt x="976" y="92"/>
                  <a:pt x="976" y="92"/>
                </a:cubicBezTo>
                <a:cubicBezTo>
                  <a:pt x="973" y="91"/>
                  <a:pt x="973" y="91"/>
                  <a:pt x="973" y="91"/>
                </a:cubicBezTo>
                <a:cubicBezTo>
                  <a:pt x="970" y="89"/>
                  <a:pt x="970" y="89"/>
                  <a:pt x="970" y="89"/>
                </a:cubicBezTo>
                <a:cubicBezTo>
                  <a:pt x="964" y="89"/>
                  <a:pt x="964" y="89"/>
                  <a:pt x="964" y="89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3" y="91"/>
                  <a:pt x="953" y="91"/>
                  <a:pt x="953" y="91"/>
                </a:cubicBezTo>
                <a:cubicBezTo>
                  <a:pt x="950" y="91"/>
                  <a:pt x="950" y="91"/>
                  <a:pt x="950" y="91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0" y="92"/>
                  <a:pt x="950" y="92"/>
                  <a:pt x="950" y="92"/>
                </a:cubicBezTo>
                <a:cubicBezTo>
                  <a:pt x="949" y="93"/>
                  <a:pt x="949" y="93"/>
                  <a:pt x="949" y="93"/>
                </a:cubicBezTo>
                <a:cubicBezTo>
                  <a:pt x="950" y="95"/>
                  <a:pt x="950" y="95"/>
                  <a:pt x="950" y="95"/>
                </a:cubicBezTo>
                <a:cubicBezTo>
                  <a:pt x="949" y="95"/>
                  <a:pt x="949" y="95"/>
                  <a:pt x="949" y="95"/>
                </a:cubicBezTo>
                <a:cubicBezTo>
                  <a:pt x="947" y="93"/>
                  <a:pt x="947" y="93"/>
                  <a:pt x="947" y="93"/>
                </a:cubicBezTo>
                <a:cubicBezTo>
                  <a:pt x="944" y="93"/>
                  <a:pt x="944" y="93"/>
                  <a:pt x="944" y="93"/>
                </a:cubicBezTo>
                <a:cubicBezTo>
                  <a:pt x="943" y="93"/>
                  <a:pt x="943" y="93"/>
                  <a:pt x="943" y="93"/>
                </a:cubicBezTo>
                <a:cubicBezTo>
                  <a:pt x="940" y="98"/>
                  <a:pt x="940" y="98"/>
                  <a:pt x="940" y="98"/>
                </a:cubicBezTo>
                <a:cubicBezTo>
                  <a:pt x="937" y="101"/>
                  <a:pt x="937" y="101"/>
                  <a:pt x="937" y="101"/>
                </a:cubicBezTo>
                <a:cubicBezTo>
                  <a:pt x="934" y="102"/>
                  <a:pt x="934" y="102"/>
                  <a:pt x="934" y="102"/>
                </a:cubicBezTo>
                <a:cubicBezTo>
                  <a:pt x="933" y="104"/>
                  <a:pt x="933" y="104"/>
                  <a:pt x="933" y="104"/>
                </a:cubicBezTo>
                <a:cubicBezTo>
                  <a:pt x="933" y="105"/>
                  <a:pt x="933" y="105"/>
                  <a:pt x="933" y="105"/>
                </a:cubicBezTo>
                <a:cubicBezTo>
                  <a:pt x="933" y="106"/>
                  <a:pt x="933" y="106"/>
                  <a:pt x="933" y="106"/>
                </a:cubicBezTo>
                <a:cubicBezTo>
                  <a:pt x="932" y="108"/>
                  <a:pt x="932" y="108"/>
                  <a:pt x="932" y="108"/>
                </a:cubicBezTo>
                <a:cubicBezTo>
                  <a:pt x="929" y="111"/>
                  <a:pt x="929" y="111"/>
                  <a:pt x="929" y="111"/>
                </a:cubicBezTo>
                <a:cubicBezTo>
                  <a:pt x="932" y="111"/>
                  <a:pt x="932" y="111"/>
                  <a:pt x="932" y="111"/>
                </a:cubicBezTo>
                <a:cubicBezTo>
                  <a:pt x="927" y="112"/>
                  <a:pt x="927" y="112"/>
                  <a:pt x="927" y="112"/>
                </a:cubicBezTo>
                <a:cubicBezTo>
                  <a:pt x="930" y="114"/>
                  <a:pt x="930" y="114"/>
                  <a:pt x="930" y="114"/>
                </a:cubicBezTo>
                <a:cubicBezTo>
                  <a:pt x="929" y="114"/>
                  <a:pt x="929" y="114"/>
                  <a:pt x="929" y="114"/>
                </a:cubicBezTo>
                <a:cubicBezTo>
                  <a:pt x="926" y="114"/>
                  <a:pt x="926" y="114"/>
                  <a:pt x="926" y="114"/>
                </a:cubicBezTo>
                <a:cubicBezTo>
                  <a:pt x="927" y="115"/>
                  <a:pt x="927" y="115"/>
                  <a:pt x="927" y="115"/>
                </a:cubicBezTo>
                <a:cubicBezTo>
                  <a:pt x="926" y="115"/>
                  <a:pt x="926" y="115"/>
                  <a:pt x="926" y="115"/>
                </a:cubicBezTo>
                <a:cubicBezTo>
                  <a:pt x="923" y="116"/>
                  <a:pt x="923" y="116"/>
                  <a:pt x="923" y="116"/>
                </a:cubicBezTo>
                <a:cubicBezTo>
                  <a:pt x="919" y="116"/>
                  <a:pt x="919" y="116"/>
                  <a:pt x="919" y="116"/>
                </a:cubicBezTo>
                <a:cubicBezTo>
                  <a:pt x="916" y="118"/>
                  <a:pt x="916" y="118"/>
                  <a:pt x="916" y="118"/>
                </a:cubicBezTo>
                <a:cubicBezTo>
                  <a:pt x="917" y="118"/>
                  <a:pt x="917" y="118"/>
                  <a:pt x="917" y="118"/>
                </a:cubicBezTo>
                <a:cubicBezTo>
                  <a:pt x="920" y="118"/>
                  <a:pt x="920" y="118"/>
                  <a:pt x="920" y="118"/>
                </a:cubicBezTo>
                <a:cubicBezTo>
                  <a:pt x="917" y="119"/>
                  <a:pt x="917" y="119"/>
                  <a:pt x="917" y="119"/>
                </a:cubicBezTo>
                <a:cubicBezTo>
                  <a:pt x="916" y="121"/>
                  <a:pt x="916" y="121"/>
                  <a:pt x="916" y="121"/>
                </a:cubicBezTo>
                <a:cubicBezTo>
                  <a:pt x="914" y="121"/>
                  <a:pt x="914" y="121"/>
                  <a:pt x="914" y="121"/>
                </a:cubicBezTo>
                <a:cubicBezTo>
                  <a:pt x="913" y="119"/>
                  <a:pt x="913" y="119"/>
                  <a:pt x="913" y="119"/>
                </a:cubicBezTo>
                <a:cubicBezTo>
                  <a:pt x="909" y="121"/>
                  <a:pt x="909" y="121"/>
                  <a:pt x="909" y="121"/>
                </a:cubicBezTo>
                <a:cubicBezTo>
                  <a:pt x="907" y="122"/>
                  <a:pt x="907" y="122"/>
                  <a:pt x="907" y="122"/>
                </a:cubicBezTo>
                <a:cubicBezTo>
                  <a:pt x="904" y="125"/>
                  <a:pt x="904" y="125"/>
                  <a:pt x="904" y="125"/>
                </a:cubicBezTo>
                <a:cubicBezTo>
                  <a:pt x="903" y="125"/>
                  <a:pt x="903" y="125"/>
                  <a:pt x="903" y="125"/>
                </a:cubicBezTo>
                <a:cubicBezTo>
                  <a:pt x="901" y="126"/>
                  <a:pt x="901" y="126"/>
                  <a:pt x="901" y="126"/>
                </a:cubicBezTo>
                <a:cubicBezTo>
                  <a:pt x="903" y="128"/>
                  <a:pt x="903" y="128"/>
                  <a:pt x="903" y="128"/>
                </a:cubicBezTo>
                <a:cubicBezTo>
                  <a:pt x="904" y="128"/>
                  <a:pt x="904" y="128"/>
                  <a:pt x="904" y="128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1" y="129"/>
                  <a:pt x="901" y="129"/>
                  <a:pt x="901" y="129"/>
                </a:cubicBezTo>
                <a:cubicBezTo>
                  <a:pt x="897" y="132"/>
                  <a:pt x="897" y="132"/>
                  <a:pt x="897" y="132"/>
                </a:cubicBezTo>
                <a:cubicBezTo>
                  <a:pt x="894" y="134"/>
                  <a:pt x="894" y="134"/>
                  <a:pt x="894" y="134"/>
                </a:cubicBezTo>
                <a:cubicBezTo>
                  <a:pt x="894" y="135"/>
                  <a:pt x="894" y="135"/>
                  <a:pt x="894" y="135"/>
                </a:cubicBezTo>
                <a:cubicBezTo>
                  <a:pt x="896" y="136"/>
                  <a:pt x="896" y="136"/>
                  <a:pt x="896" y="136"/>
                </a:cubicBezTo>
                <a:cubicBezTo>
                  <a:pt x="894" y="136"/>
                  <a:pt x="894" y="136"/>
                  <a:pt x="894" y="136"/>
                </a:cubicBezTo>
                <a:cubicBezTo>
                  <a:pt x="897" y="138"/>
                  <a:pt x="897" y="138"/>
                  <a:pt x="897" y="138"/>
                </a:cubicBezTo>
                <a:cubicBezTo>
                  <a:pt x="899" y="138"/>
                  <a:pt x="899" y="138"/>
                  <a:pt x="899" y="138"/>
                </a:cubicBezTo>
                <a:cubicBezTo>
                  <a:pt x="900" y="139"/>
                  <a:pt x="900" y="139"/>
                  <a:pt x="900" y="139"/>
                </a:cubicBezTo>
                <a:cubicBezTo>
                  <a:pt x="903" y="141"/>
                  <a:pt x="903" y="141"/>
                  <a:pt x="903" y="141"/>
                </a:cubicBezTo>
                <a:cubicBezTo>
                  <a:pt x="904" y="141"/>
                  <a:pt x="904" y="141"/>
                  <a:pt x="904" y="141"/>
                </a:cubicBezTo>
                <a:cubicBezTo>
                  <a:pt x="906" y="139"/>
                  <a:pt x="906" y="139"/>
                  <a:pt x="906" y="139"/>
                </a:cubicBezTo>
                <a:cubicBezTo>
                  <a:pt x="906" y="141"/>
                  <a:pt x="906" y="141"/>
                  <a:pt x="906" y="141"/>
                </a:cubicBezTo>
                <a:cubicBezTo>
                  <a:pt x="909" y="142"/>
                  <a:pt x="909" y="142"/>
                  <a:pt x="909" y="142"/>
                </a:cubicBezTo>
                <a:cubicBezTo>
                  <a:pt x="906" y="144"/>
                  <a:pt x="906" y="144"/>
                  <a:pt x="906" y="144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6" y="145"/>
                  <a:pt x="906" y="145"/>
                  <a:pt x="906" y="145"/>
                </a:cubicBezTo>
                <a:cubicBezTo>
                  <a:pt x="903" y="147"/>
                  <a:pt x="903" y="147"/>
                  <a:pt x="903" y="147"/>
                </a:cubicBezTo>
                <a:cubicBezTo>
                  <a:pt x="900" y="147"/>
                  <a:pt x="900" y="147"/>
                  <a:pt x="900" y="147"/>
                </a:cubicBezTo>
                <a:cubicBezTo>
                  <a:pt x="899" y="148"/>
                  <a:pt x="899" y="148"/>
                  <a:pt x="899" y="148"/>
                </a:cubicBezTo>
                <a:cubicBezTo>
                  <a:pt x="897" y="149"/>
                  <a:pt x="897" y="149"/>
                  <a:pt x="897" y="149"/>
                </a:cubicBezTo>
                <a:cubicBezTo>
                  <a:pt x="899" y="149"/>
                  <a:pt x="899" y="149"/>
                  <a:pt x="899" y="149"/>
                </a:cubicBezTo>
                <a:cubicBezTo>
                  <a:pt x="901" y="149"/>
                  <a:pt x="901" y="149"/>
                  <a:pt x="901" y="149"/>
                </a:cubicBezTo>
                <a:cubicBezTo>
                  <a:pt x="903" y="149"/>
                  <a:pt x="903" y="149"/>
                  <a:pt x="903" y="149"/>
                </a:cubicBezTo>
                <a:cubicBezTo>
                  <a:pt x="904" y="147"/>
                  <a:pt x="904" y="147"/>
                  <a:pt x="904" y="147"/>
                </a:cubicBezTo>
                <a:cubicBezTo>
                  <a:pt x="906" y="147"/>
                  <a:pt x="906" y="147"/>
                  <a:pt x="906" y="147"/>
                </a:cubicBezTo>
                <a:cubicBezTo>
                  <a:pt x="907" y="147"/>
                  <a:pt x="907" y="147"/>
                  <a:pt x="907" y="147"/>
                </a:cubicBezTo>
                <a:cubicBezTo>
                  <a:pt x="907" y="148"/>
                  <a:pt x="907" y="148"/>
                  <a:pt x="907" y="148"/>
                </a:cubicBezTo>
                <a:cubicBezTo>
                  <a:pt x="906" y="149"/>
                  <a:pt x="906" y="149"/>
                  <a:pt x="906" y="149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900" y="154"/>
                  <a:pt x="900" y="154"/>
                  <a:pt x="900" y="154"/>
                </a:cubicBezTo>
                <a:cubicBezTo>
                  <a:pt x="894" y="155"/>
                  <a:pt x="894" y="155"/>
                  <a:pt x="894" y="155"/>
                </a:cubicBezTo>
                <a:cubicBezTo>
                  <a:pt x="888" y="158"/>
                  <a:pt x="888" y="158"/>
                  <a:pt x="888" y="158"/>
                </a:cubicBezTo>
                <a:cubicBezTo>
                  <a:pt x="883" y="158"/>
                  <a:pt x="883" y="158"/>
                  <a:pt x="883" y="158"/>
                </a:cubicBezTo>
                <a:cubicBezTo>
                  <a:pt x="880" y="159"/>
                  <a:pt x="880" y="159"/>
                  <a:pt x="880" y="159"/>
                </a:cubicBezTo>
                <a:cubicBezTo>
                  <a:pt x="877" y="162"/>
                  <a:pt x="877" y="162"/>
                  <a:pt x="877" y="162"/>
                </a:cubicBezTo>
                <a:cubicBezTo>
                  <a:pt x="877" y="164"/>
                  <a:pt x="877" y="164"/>
                  <a:pt x="877" y="164"/>
                </a:cubicBezTo>
                <a:cubicBezTo>
                  <a:pt x="877" y="165"/>
                  <a:pt x="877" y="165"/>
                  <a:pt x="877" y="165"/>
                </a:cubicBezTo>
                <a:cubicBezTo>
                  <a:pt x="876" y="165"/>
                  <a:pt x="876" y="165"/>
                  <a:pt x="876" y="165"/>
                </a:cubicBezTo>
                <a:cubicBezTo>
                  <a:pt x="876" y="167"/>
                  <a:pt x="876" y="167"/>
                  <a:pt x="876" y="167"/>
                </a:cubicBezTo>
                <a:cubicBezTo>
                  <a:pt x="874" y="168"/>
                  <a:pt x="874" y="168"/>
                  <a:pt x="874" y="168"/>
                </a:cubicBezTo>
                <a:cubicBezTo>
                  <a:pt x="873" y="169"/>
                  <a:pt x="873" y="169"/>
                  <a:pt x="873" y="169"/>
                </a:cubicBezTo>
                <a:cubicBezTo>
                  <a:pt x="871" y="171"/>
                  <a:pt x="871" y="171"/>
                  <a:pt x="871" y="171"/>
                </a:cubicBezTo>
                <a:cubicBezTo>
                  <a:pt x="870" y="171"/>
                  <a:pt x="870" y="171"/>
                  <a:pt x="870" y="171"/>
                </a:cubicBezTo>
                <a:cubicBezTo>
                  <a:pt x="871" y="169"/>
                  <a:pt x="871" y="169"/>
                  <a:pt x="871" y="169"/>
                </a:cubicBezTo>
                <a:cubicBezTo>
                  <a:pt x="873" y="168"/>
                  <a:pt x="873" y="168"/>
                  <a:pt x="873" y="168"/>
                </a:cubicBezTo>
                <a:cubicBezTo>
                  <a:pt x="870" y="168"/>
                  <a:pt x="870" y="168"/>
                  <a:pt x="870" y="168"/>
                </a:cubicBezTo>
                <a:cubicBezTo>
                  <a:pt x="873" y="167"/>
                  <a:pt x="873" y="167"/>
                  <a:pt x="873" y="167"/>
                </a:cubicBezTo>
                <a:cubicBezTo>
                  <a:pt x="871" y="167"/>
                  <a:pt x="871" y="167"/>
                  <a:pt x="871" y="167"/>
                </a:cubicBezTo>
                <a:cubicBezTo>
                  <a:pt x="870" y="167"/>
                  <a:pt x="870" y="167"/>
                  <a:pt x="870" y="167"/>
                </a:cubicBezTo>
                <a:cubicBezTo>
                  <a:pt x="867" y="168"/>
                  <a:pt x="867" y="168"/>
                  <a:pt x="867" y="168"/>
                </a:cubicBezTo>
                <a:cubicBezTo>
                  <a:pt x="868" y="167"/>
                  <a:pt x="868" y="167"/>
                  <a:pt x="868" y="167"/>
                </a:cubicBezTo>
                <a:cubicBezTo>
                  <a:pt x="870" y="165"/>
                  <a:pt x="870" y="165"/>
                  <a:pt x="870" y="165"/>
                </a:cubicBezTo>
                <a:cubicBezTo>
                  <a:pt x="867" y="165"/>
                  <a:pt x="867" y="165"/>
                  <a:pt x="867" y="165"/>
                </a:cubicBezTo>
                <a:cubicBezTo>
                  <a:pt x="873" y="161"/>
                  <a:pt x="873" y="161"/>
                  <a:pt x="873" y="161"/>
                </a:cubicBezTo>
                <a:cubicBezTo>
                  <a:pt x="876" y="158"/>
                  <a:pt x="876" y="158"/>
                  <a:pt x="876" y="158"/>
                </a:cubicBezTo>
                <a:cubicBezTo>
                  <a:pt x="880" y="155"/>
                  <a:pt x="880" y="155"/>
                  <a:pt x="880" y="155"/>
                </a:cubicBezTo>
                <a:cubicBezTo>
                  <a:pt x="874" y="157"/>
                  <a:pt x="874" y="157"/>
                  <a:pt x="874" y="157"/>
                </a:cubicBezTo>
                <a:cubicBezTo>
                  <a:pt x="871" y="158"/>
                  <a:pt x="871" y="158"/>
                  <a:pt x="871" y="158"/>
                </a:cubicBezTo>
                <a:cubicBezTo>
                  <a:pt x="876" y="155"/>
                  <a:pt x="876" y="155"/>
                  <a:pt x="876" y="155"/>
                </a:cubicBezTo>
                <a:cubicBezTo>
                  <a:pt x="873" y="155"/>
                  <a:pt x="873" y="155"/>
                  <a:pt x="873" y="155"/>
                </a:cubicBezTo>
                <a:cubicBezTo>
                  <a:pt x="870" y="155"/>
                  <a:pt x="870" y="155"/>
                  <a:pt x="870" y="155"/>
                </a:cubicBezTo>
                <a:cubicBezTo>
                  <a:pt x="870" y="154"/>
                  <a:pt x="870" y="154"/>
                  <a:pt x="870" y="154"/>
                </a:cubicBezTo>
                <a:cubicBezTo>
                  <a:pt x="868" y="152"/>
                  <a:pt x="868" y="152"/>
                  <a:pt x="868" y="152"/>
                </a:cubicBezTo>
                <a:cubicBezTo>
                  <a:pt x="866" y="152"/>
                  <a:pt x="866" y="152"/>
                  <a:pt x="866" y="152"/>
                </a:cubicBezTo>
                <a:cubicBezTo>
                  <a:pt x="864" y="154"/>
                  <a:pt x="864" y="154"/>
                  <a:pt x="864" y="154"/>
                </a:cubicBezTo>
                <a:cubicBezTo>
                  <a:pt x="861" y="155"/>
                  <a:pt x="861" y="155"/>
                  <a:pt x="861" y="155"/>
                </a:cubicBezTo>
                <a:cubicBezTo>
                  <a:pt x="857" y="154"/>
                  <a:pt x="857" y="154"/>
                  <a:pt x="857" y="154"/>
                </a:cubicBezTo>
                <a:cubicBezTo>
                  <a:pt x="857" y="157"/>
                  <a:pt x="857" y="157"/>
                  <a:pt x="857" y="157"/>
                </a:cubicBezTo>
                <a:cubicBezTo>
                  <a:pt x="856" y="157"/>
                  <a:pt x="856" y="157"/>
                  <a:pt x="856" y="157"/>
                </a:cubicBezTo>
                <a:cubicBezTo>
                  <a:pt x="856" y="158"/>
                  <a:pt x="856" y="158"/>
                  <a:pt x="856" y="158"/>
                </a:cubicBezTo>
                <a:cubicBezTo>
                  <a:pt x="856" y="161"/>
                  <a:pt x="856" y="161"/>
                  <a:pt x="856" y="161"/>
                </a:cubicBezTo>
                <a:cubicBezTo>
                  <a:pt x="854" y="158"/>
                  <a:pt x="854" y="158"/>
                  <a:pt x="854" y="158"/>
                </a:cubicBezTo>
                <a:cubicBezTo>
                  <a:pt x="853" y="158"/>
                  <a:pt x="853" y="158"/>
                  <a:pt x="853" y="158"/>
                </a:cubicBezTo>
                <a:cubicBezTo>
                  <a:pt x="853" y="159"/>
                  <a:pt x="853" y="159"/>
                  <a:pt x="853" y="159"/>
                </a:cubicBezTo>
                <a:cubicBezTo>
                  <a:pt x="853" y="161"/>
                  <a:pt x="853" y="161"/>
                  <a:pt x="853" y="161"/>
                </a:cubicBezTo>
                <a:cubicBezTo>
                  <a:pt x="850" y="162"/>
                  <a:pt x="850" y="162"/>
                  <a:pt x="850" y="162"/>
                </a:cubicBezTo>
                <a:cubicBezTo>
                  <a:pt x="845" y="162"/>
                  <a:pt x="845" y="162"/>
                  <a:pt x="845" y="162"/>
                </a:cubicBezTo>
                <a:cubicBezTo>
                  <a:pt x="840" y="161"/>
                  <a:pt x="840" y="161"/>
                  <a:pt x="840" y="161"/>
                </a:cubicBezTo>
                <a:cubicBezTo>
                  <a:pt x="833" y="161"/>
                  <a:pt x="833" y="161"/>
                  <a:pt x="833" y="161"/>
                </a:cubicBezTo>
                <a:cubicBezTo>
                  <a:pt x="827" y="161"/>
                  <a:pt x="827" y="161"/>
                  <a:pt x="827" y="161"/>
                </a:cubicBezTo>
                <a:cubicBezTo>
                  <a:pt x="823" y="161"/>
                  <a:pt x="823" y="161"/>
                  <a:pt x="823" y="161"/>
                </a:cubicBezTo>
                <a:cubicBezTo>
                  <a:pt x="818" y="162"/>
                  <a:pt x="818" y="162"/>
                  <a:pt x="818" y="162"/>
                </a:cubicBezTo>
                <a:cubicBezTo>
                  <a:pt x="817" y="161"/>
                  <a:pt x="817" y="161"/>
                  <a:pt x="817" y="161"/>
                </a:cubicBezTo>
                <a:cubicBezTo>
                  <a:pt x="815" y="161"/>
                  <a:pt x="815" y="161"/>
                  <a:pt x="815" y="161"/>
                </a:cubicBezTo>
                <a:cubicBezTo>
                  <a:pt x="813" y="159"/>
                  <a:pt x="813" y="159"/>
                  <a:pt x="813" y="159"/>
                </a:cubicBezTo>
                <a:cubicBezTo>
                  <a:pt x="813" y="158"/>
                  <a:pt x="813" y="158"/>
                  <a:pt x="813" y="158"/>
                </a:cubicBezTo>
                <a:cubicBezTo>
                  <a:pt x="813" y="157"/>
                  <a:pt x="813" y="157"/>
                  <a:pt x="813" y="157"/>
                </a:cubicBezTo>
                <a:cubicBezTo>
                  <a:pt x="805" y="158"/>
                  <a:pt x="805" y="158"/>
                  <a:pt x="805" y="158"/>
                </a:cubicBezTo>
                <a:cubicBezTo>
                  <a:pt x="802" y="158"/>
                  <a:pt x="802" y="158"/>
                  <a:pt x="802" y="158"/>
                </a:cubicBezTo>
                <a:cubicBezTo>
                  <a:pt x="801" y="157"/>
                  <a:pt x="801" y="157"/>
                  <a:pt x="801" y="157"/>
                </a:cubicBezTo>
                <a:cubicBezTo>
                  <a:pt x="802" y="155"/>
                  <a:pt x="802" y="155"/>
                  <a:pt x="802" y="155"/>
                </a:cubicBezTo>
                <a:cubicBezTo>
                  <a:pt x="800" y="157"/>
                  <a:pt x="800" y="157"/>
                  <a:pt x="800" y="157"/>
                </a:cubicBezTo>
                <a:cubicBezTo>
                  <a:pt x="801" y="155"/>
                  <a:pt x="801" y="155"/>
                  <a:pt x="801" y="155"/>
                </a:cubicBezTo>
                <a:cubicBezTo>
                  <a:pt x="800" y="155"/>
                  <a:pt x="800" y="155"/>
                  <a:pt x="800" y="155"/>
                </a:cubicBezTo>
                <a:cubicBezTo>
                  <a:pt x="797" y="154"/>
                  <a:pt x="797" y="154"/>
                  <a:pt x="797" y="154"/>
                </a:cubicBezTo>
                <a:cubicBezTo>
                  <a:pt x="798" y="154"/>
                  <a:pt x="798" y="154"/>
                  <a:pt x="798" y="154"/>
                </a:cubicBezTo>
                <a:cubicBezTo>
                  <a:pt x="800" y="151"/>
                  <a:pt x="800" y="151"/>
                  <a:pt x="800" y="151"/>
                </a:cubicBezTo>
                <a:cubicBezTo>
                  <a:pt x="800" y="149"/>
                  <a:pt x="800" y="149"/>
                  <a:pt x="800" y="149"/>
                </a:cubicBezTo>
                <a:cubicBezTo>
                  <a:pt x="800" y="148"/>
                  <a:pt x="800" y="148"/>
                  <a:pt x="800" y="148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8"/>
                  <a:pt x="794" y="148"/>
                  <a:pt x="794" y="148"/>
                </a:cubicBezTo>
                <a:cubicBezTo>
                  <a:pt x="790" y="149"/>
                  <a:pt x="790" y="149"/>
                  <a:pt x="790" y="149"/>
                </a:cubicBezTo>
                <a:cubicBezTo>
                  <a:pt x="778" y="151"/>
                  <a:pt x="778" y="151"/>
                  <a:pt x="778" y="151"/>
                </a:cubicBezTo>
                <a:cubicBezTo>
                  <a:pt x="772" y="152"/>
                  <a:pt x="772" y="152"/>
                  <a:pt x="772" y="152"/>
                </a:cubicBezTo>
                <a:cubicBezTo>
                  <a:pt x="767" y="155"/>
                  <a:pt x="767" y="155"/>
                  <a:pt x="767" y="155"/>
                </a:cubicBezTo>
                <a:cubicBezTo>
                  <a:pt x="768" y="155"/>
                  <a:pt x="768" y="155"/>
                  <a:pt x="768" y="155"/>
                </a:cubicBezTo>
                <a:cubicBezTo>
                  <a:pt x="768" y="157"/>
                  <a:pt x="768" y="157"/>
                  <a:pt x="768" y="157"/>
                </a:cubicBezTo>
                <a:cubicBezTo>
                  <a:pt x="770" y="157"/>
                  <a:pt x="770" y="157"/>
                  <a:pt x="770" y="157"/>
                </a:cubicBezTo>
                <a:cubicBezTo>
                  <a:pt x="771" y="157"/>
                  <a:pt x="771" y="157"/>
                  <a:pt x="771" y="157"/>
                </a:cubicBezTo>
                <a:cubicBezTo>
                  <a:pt x="775" y="157"/>
                  <a:pt x="775" y="157"/>
                  <a:pt x="775" y="157"/>
                </a:cubicBezTo>
                <a:cubicBezTo>
                  <a:pt x="774" y="155"/>
                  <a:pt x="774" y="155"/>
                  <a:pt x="774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7" y="155"/>
                  <a:pt x="777" y="155"/>
                  <a:pt x="777" y="155"/>
                </a:cubicBezTo>
                <a:cubicBezTo>
                  <a:pt x="781" y="155"/>
                  <a:pt x="781" y="155"/>
                  <a:pt x="781" y="155"/>
                </a:cubicBezTo>
                <a:cubicBezTo>
                  <a:pt x="784" y="154"/>
                  <a:pt x="784" y="154"/>
                  <a:pt x="784" y="154"/>
                </a:cubicBezTo>
                <a:cubicBezTo>
                  <a:pt x="785" y="155"/>
                  <a:pt x="785" y="155"/>
                  <a:pt x="785" y="155"/>
                </a:cubicBezTo>
                <a:cubicBezTo>
                  <a:pt x="787" y="154"/>
                  <a:pt x="787" y="154"/>
                  <a:pt x="787" y="154"/>
                </a:cubicBezTo>
                <a:cubicBezTo>
                  <a:pt x="790" y="152"/>
                  <a:pt x="790" y="152"/>
                  <a:pt x="790" y="152"/>
                </a:cubicBezTo>
                <a:cubicBezTo>
                  <a:pt x="792" y="152"/>
                  <a:pt x="792" y="152"/>
                  <a:pt x="792" y="152"/>
                </a:cubicBezTo>
                <a:cubicBezTo>
                  <a:pt x="798" y="151"/>
                  <a:pt x="798" y="151"/>
                  <a:pt x="798" y="151"/>
                </a:cubicBezTo>
                <a:cubicBezTo>
                  <a:pt x="795" y="152"/>
                  <a:pt x="795" y="152"/>
                  <a:pt x="795" y="152"/>
                </a:cubicBezTo>
                <a:cubicBezTo>
                  <a:pt x="792" y="154"/>
                  <a:pt x="792" y="154"/>
                  <a:pt x="792" y="154"/>
                </a:cubicBezTo>
                <a:cubicBezTo>
                  <a:pt x="788" y="155"/>
                  <a:pt x="788" y="155"/>
                  <a:pt x="788" y="155"/>
                </a:cubicBezTo>
                <a:cubicBezTo>
                  <a:pt x="785" y="157"/>
                  <a:pt x="785" y="157"/>
                  <a:pt x="785" y="157"/>
                </a:cubicBezTo>
                <a:cubicBezTo>
                  <a:pt x="781" y="157"/>
                  <a:pt x="781" y="157"/>
                  <a:pt x="781" y="157"/>
                </a:cubicBezTo>
                <a:cubicBezTo>
                  <a:pt x="778" y="158"/>
                  <a:pt x="778" y="158"/>
                  <a:pt x="778" y="158"/>
                </a:cubicBezTo>
                <a:cubicBezTo>
                  <a:pt x="772" y="158"/>
                  <a:pt x="772" y="158"/>
                  <a:pt x="772" y="158"/>
                </a:cubicBezTo>
                <a:cubicBezTo>
                  <a:pt x="771" y="158"/>
                  <a:pt x="771" y="158"/>
                  <a:pt x="771" y="158"/>
                </a:cubicBezTo>
                <a:cubicBezTo>
                  <a:pt x="771" y="159"/>
                  <a:pt x="771" y="159"/>
                  <a:pt x="771" y="159"/>
                </a:cubicBezTo>
                <a:cubicBezTo>
                  <a:pt x="770" y="159"/>
                  <a:pt x="770" y="159"/>
                  <a:pt x="770" y="159"/>
                </a:cubicBezTo>
                <a:cubicBezTo>
                  <a:pt x="768" y="161"/>
                  <a:pt x="768" y="161"/>
                  <a:pt x="768" y="161"/>
                </a:cubicBezTo>
                <a:cubicBezTo>
                  <a:pt x="767" y="162"/>
                  <a:pt x="767" y="162"/>
                  <a:pt x="767" y="162"/>
                </a:cubicBezTo>
                <a:cubicBezTo>
                  <a:pt x="767" y="164"/>
                  <a:pt x="767" y="164"/>
                  <a:pt x="767" y="164"/>
                </a:cubicBezTo>
                <a:cubicBezTo>
                  <a:pt x="767" y="165"/>
                  <a:pt x="767" y="165"/>
                  <a:pt x="767" y="165"/>
                </a:cubicBezTo>
                <a:cubicBezTo>
                  <a:pt x="765" y="168"/>
                  <a:pt x="765" y="168"/>
                  <a:pt x="765" y="168"/>
                </a:cubicBezTo>
                <a:cubicBezTo>
                  <a:pt x="765" y="169"/>
                  <a:pt x="765" y="169"/>
                  <a:pt x="765" y="169"/>
                </a:cubicBezTo>
                <a:cubicBezTo>
                  <a:pt x="765" y="171"/>
                  <a:pt x="765" y="171"/>
                  <a:pt x="765" y="171"/>
                </a:cubicBezTo>
                <a:cubicBezTo>
                  <a:pt x="764" y="172"/>
                  <a:pt x="764" y="172"/>
                  <a:pt x="764" y="172"/>
                </a:cubicBezTo>
                <a:cubicBezTo>
                  <a:pt x="764" y="171"/>
                  <a:pt x="764" y="171"/>
                  <a:pt x="764" y="171"/>
                </a:cubicBezTo>
                <a:cubicBezTo>
                  <a:pt x="762" y="172"/>
                  <a:pt x="762" y="172"/>
                  <a:pt x="762" y="172"/>
                </a:cubicBezTo>
                <a:cubicBezTo>
                  <a:pt x="761" y="172"/>
                  <a:pt x="761" y="172"/>
                  <a:pt x="761" y="172"/>
                </a:cubicBezTo>
                <a:cubicBezTo>
                  <a:pt x="761" y="171"/>
                  <a:pt x="761" y="171"/>
                  <a:pt x="761" y="171"/>
                </a:cubicBezTo>
                <a:cubicBezTo>
                  <a:pt x="762" y="169"/>
                  <a:pt x="762" y="169"/>
                  <a:pt x="762" y="169"/>
                </a:cubicBezTo>
                <a:cubicBezTo>
                  <a:pt x="759" y="171"/>
                  <a:pt x="759" y="171"/>
                  <a:pt x="759" y="171"/>
                </a:cubicBezTo>
                <a:cubicBezTo>
                  <a:pt x="758" y="172"/>
                  <a:pt x="758" y="172"/>
                  <a:pt x="758" y="172"/>
                </a:cubicBezTo>
                <a:cubicBezTo>
                  <a:pt x="758" y="174"/>
                  <a:pt x="758" y="174"/>
                  <a:pt x="758" y="174"/>
                </a:cubicBezTo>
                <a:cubicBezTo>
                  <a:pt x="758" y="175"/>
                  <a:pt x="758" y="175"/>
                  <a:pt x="758" y="175"/>
                </a:cubicBezTo>
                <a:cubicBezTo>
                  <a:pt x="758" y="178"/>
                  <a:pt x="758" y="178"/>
                  <a:pt x="758" y="178"/>
                </a:cubicBezTo>
                <a:cubicBezTo>
                  <a:pt x="757" y="175"/>
                  <a:pt x="757" y="175"/>
                  <a:pt x="757" y="175"/>
                </a:cubicBezTo>
                <a:cubicBezTo>
                  <a:pt x="757" y="174"/>
                  <a:pt x="757" y="174"/>
                  <a:pt x="757" y="174"/>
                </a:cubicBezTo>
                <a:cubicBezTo>
                  <a:pt x="755" y="174"/>
                  <a:pt x="755" y="174"/>
                  <a:pt x="755" y="174"/>
                </a:cubicBezTo>
                <a:cubicBezTo>
                  <a:pt x="755" y="172"/>
                  <a:pt x="755" y="172"/>
                  <a:pt x="755" y="172"/>
                </a:cubicBezTo>
                <a:cubicBezTo>
                  <a:pt x="757" y="171"/>
                  <a:pt x="757" y="171"/>
                  <a:pt x="757" y="171"/>
                </a:cubicBezTo>
                <a:cubicBezTo>
                  <a:pt x="755" y="169"/>
                  <a:pt x="755" y="169"/>
                  <a:pt x="755" y="169"/>
                </a:cubicBezTo>
                <a:cubicBezTo>
                  <a:pt x="754" y="169"/>
                  <a:pt x="754" y="169"/>
                  <a:pt x="754" y="169"/>
                </a:cubicBezTo>
                <a:cubicBezTo>
                  <a:pt x="754" y="168"/>
                  <a:pt x="754" y="168"/>
                  <a:pt x="754" y="168"/>
                </a:cubicBezTo>
                <a:cubicBezTo>
                  <a:pt x="758" y="169"/>
                  <a:pt x="758" y="169"/>
                  <a:pt x="758" y="169"/>
                </a:cubicBezTo>
                <a:cubicBezTo>
                  <a:pt x="761" y="169"/>
                  <a:pt x="761" y="169"/>
                  <a:pt x="761" y="169"/>
                </a:cubicBezTo>
                <a:cubicBezTo>
                  <a:pt x="761" y="168"/>
                  <a:pt x="761" y="168"/>
                  <a:pt x="761" y="168"/>
                </a:cubicBezTo>
                <a:cubicBezTo>
                  <a:pt x="761" y="167"/>
                  <a:pt x="761" y="167"/>
                  <a:pt x="761" y="167"/>
                </a:cubicBezTo>
                <a:cubicBezTo>
                  <a:pt x="759" y="165"/>
                  <a:pt x="759" y="165"/>
                  <a:pt x="759" y="165"/>
                </a:cubicBezTo>
                <a:cubicBezTo>
                  <a:pt x="758" y="167"/>
                  <a:pt x="758" y="167"/>
                  <a:pt x="758" y="167"/>
                </a:cubicBezTo>
                <a:cubicBezTo>
                  <a:pt x="759" y="164"/>
                  <a:pt x="759" y="164"/>
                  <a:pt x="759" y="164"/>
                </a:cubicBezTo>
                <a:cubicBezTo>
                  <a:pt x="758" y="164"/>
                  <a:pt x="758" y="164"/>
                  <a:pt x="758" y="164"/>
                </a:cubicBezTo>
                <a:cubicBezTo>
                  <a:pt x="757" y="164"/>
                  <a:pt x="757" y="164"/>
                  <a:pt x="757" y="164"/>
                </a:cubicBezTo>
                <a:cubicBezTo>
                  <a:pt x="755" y="167"/>
                  <a:pt x="755" y="167"/>
                  <a:pt x="755" y="167"/>
                </a:cubicBezTo>
                <a:cubicBezTo>
                  <a:pt x="755" y="165"/>
                  <a:pt x="755" y="165"/>
                  <a:pt x="755" y="165"/>
                </a:cubicBezTo>
                <a:cubicBezTo>
                  <a:pt x="755" y="164"/>
                  <a:pt x="755" y="164"/>
                  <a:pt x="755" y="164"/>
                </a:cubicBezTo>
                <a:cubicBezTo>
                  <a:pt x="757" y="162"/>
                  <a:pt x="757" y="162"/>
                  <a:pt x="757" y="162"/>
                </a:cubicBezTo>
                <a:cubicBezTo>
                  <a:pt x="752" y="162"/>
                  <a:pt x="752" y="162"/>
                  <a:pt x="752" y="162"/>
                </a:cubicBezTo>
                <a:cubicBezTo>
                  <a:pt x="752" y="161"/>
                  <a:pt x="752" y="161"/>
                  <a:pt x="752" y="161"/>
                </a:cubicBezTo>
                <a:cubicBezTo>
                  <a:pt x="751" y="161"/>
                  <a:pt x="751" y="161"/>
                  <a:pt x="751" y="161"/>
                </a:cubicBezTo>
                <a:cubicBezTo>
                  <a:pt x="752" y="159"/>
                  <a:pt x="752" y="159"/>
                  <a:pt x="752" y="159"/>
                </a:cubicBezTo>
                <a:cubicBezTo>
                  <a:pt x="749" y="159"/>
                  <a:pt x="749" y="159"/>
                  <a:pt x="749" y="159"/>
                </a:cubicBezTo>
                <a:cubicBezTo>
                  <a:pt x="747" y="159"/>
                  <a:pt x="747" y="159"/>
                  <a:pt x="747" y="159"/>
                </a:cubicBezTo>
                <a:cubicBezTo>
                  <a:pt x="739" y="161"/>
                  <a:pt x="739" y="161"/>
                  <a:pt x="739" y="161"/>
                </a:cubicBezTo>
                <a:cubicBezTo>
                  <a:pt x="738" y="161"/>
                  <a:pt x="738" y="161"/>
                  <a:pt x="738" y="161"/>
                </a:cubicBezTo>
                <a:cubicBezTo>
                  <a:pt x="735" y="162"/>
                  <a:pt x="735" y="162"/>
                  <a:pt x="735" y="162"/>
                </a:cubicBezTo>
                <a:cubicBezTo>
                  <a:pt x="732" y="162"/>
                  <a:pt x="732" y="162"/>
                  <a:pt x="732" y="162"/>
                </a:cubicBezTo>
                <a:cubicBezTo>
                  <a:pt x="728" y="162"/>
                  <a:pt x="728" y="162"/>
                  <a:pt x="728" y="162"/>
                </a:cubicBezTo>
                <a:cubicBezTo>
                  <a:pt x="724" y="162"/>
                  <a:pt x="724" y="162"/>
                  <a:pt x="724" y="162"/>
                </a:cubicBezTo>
                <a:cubicBezTo>
                  <a:pt x="712" y="162"/>
                  <a:pt x="712" y="162"/>
                  <a:pt x="712" y="162"/>
                </a:cubicBezTo>
                <a:cubicBezTo>
                  <a:pt x="706" y="161"/>
                  <a:pt x="706" y="161"/>
                  <a:pt x="706" y="161"/>
                </a:cubicBezTo>
                <a:cubicBezTo>
                  <a:pt x="702" y="159"/>
                  <a:pt x="702" y="159"/>
                  <a:pt x="702" y="159"/>
                </a:cubicBezTo>
                <a:cubicBezTo>
                  <a:pt x="706" y="158"/>
                  <a:pt x="706" y="158"/>
                  <a:pt x="706" y="158"/>
                </a:cubicBezTo>
                <a:cubicBezTo>
                  <a:pt x="708" y="158"/>
                  <a:pt x="708" y="158"/>
                  <a:pt x="708" y="158"/>
                </a:cubicBezTo>
                <a:cubicBezTo>
                  <a:pt x="711" y="157"/>
                  <a:pt x="711" y="157"/>
                  <a:pt x="711" y="157"/>
                </a:cubicBezTo>
                <a:cubicBezTo>
                  <a:pt x="714" y="157"/>
                  <a:pt x="714" y="157"/>
                  <a:pt x="714" y="157"/>
                </a:cubicBezTo>
                <a:cubicBezTo>
                  <a:pt x="716" y="155"/>
                  <a:pt x="716" y="155"/>
                  <a:pt x="716" y="155"/>
                </a:cubicBezTo>
                <a:cubicBezTo>
                  <a:pt x="719" y="155"/>
                  <a:pt x="719" y="155"/>
                  <a:pt x="719" y="155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2" y="152"/>
                  <a:pt x="722" y="152"/>
                  <a:pt x="722" y="152"/>
                </a:cubicBezTo>
                <a:cubicBezTo>
                  <a:pt x="721" y="151"/>
                  <a:pt x="721" y="151"/>
                  <a:pt x="721" y="151"/>
                </a:cubicBezTo>
                <a:cubicBezTo>
                  <a:pt x="718" y="149"/>
                  <a:pt x="718" y="149"/>
                  <a:pt x="718" y="149"/>
                </a:cubicBezTo>
                <a:cubicBezTo>
                  <a:pt x="715" y="148"/>
                  <a:pt x="715" y="148"/>
                  <a:pt x="715" y="148"/>
                </a:cubicBezTo>
                <a:cubicBezTo>
                  <a:pt x="712" y="147"/>
                  <a:pt x="712" y="147"/>
                  <a:pt x="712" y="147"/>
                </a:cubicBezTo>
                <a:cubicBezTo>
                  <a:pt x="708" y="148"/>
                  <a:pt x="708" y="148"/>
                  <a:pt x="708" y="148"/>
                </a:cubicBezTo>
                <a:cubicBezTo>
                  <a:pt x="709" y="148"/>
                  <a:pt x="709" y="148"/>
                  <a:pt x="709" y="148"/>
                </a:cubicBezTo>
                <a:cubicBezTo>
                  <a:pt x="704" y="149"/>
                  <a:pt x="704" y="149"/>
                  <a:pt x="704" y="149"/>
                </a:cubicBezTo>
                <a:cubicBezTo>
                  <a:pt x="699" y="148"/>
                  <a:pt x="699" y="148"/>
                  <a:pt x="699" y="148"/>
                </a:cubicBezTo>
                <a:cubicBezTo>
                  <a:pt x="696" y="148"/>
                  <a:pt x="696" y="148"/>
                  <a:pt x="696" y="148"/>
                </a:cubicBezTo>
                <a:cubicBezTo>
                  <a:pt x="692" y="147"/>
                  <a:pt x="692" y="147"/>
                  <a:pt x="692" y="147"/>
                </a:cubicBezTo>
                <a:cubicBezTo>
                  <a:pt x="689" y="144"/>
                  <a:pt x="689" y="144"/>
                  <a:pt x="689" y="144"/>
                </a:cubicBezTo>
                <a:cubicBezTo>
                  <a:pt x="685" y="144"/>
                  <a:pt x="685" y="144"/>
                  <a:pt x="685" y="144"/>
                </a:cubicBezTo>
                <a:cubicBezTo>
                  <a:pt x="681" y="142"/>
                  <a:pt x="681" y="142"/>
                  <a:pt x="681" y="142"/>
                </a:cubicBezTo>
                <a:cubicBezTo>
                  <a:pt x="678" y="141"/>
                  <a:pt x="678" y="141"/>
                  <a:pt x="678" y="141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1" y="138"/>
                  <a:pt x="671" y="138"/>
                  <a:pt x="671" y="138"/>
                </a:cubicBezTo>
                <a:cubicBezTo>
                  <a:pt x="665" y="138"/>
                  <a:pt x="665" y="138"/>
                  <a:pt x="665" y="138"/>
                </a:cubicBezTo>
                <a:cubicBezTo>
                  <a:pt x="661" y="138"/>
                  <a:pt x="661" y="138"/>
                  <a:pt x="661" y="138"/>
                </a:cubicBezTo>
                <a:cubicBezTo>
                  <a:pt x="652" y="142"/>
                  <a:pt x="652" y="142"/>
                  <a:pt x="652" y="142"/>
                </a:cubicBezTo>
                <a:cubicBezTo>
                  <a:pt x="648" y="144"/>
                  <a:pt x="648" y="144"/>
                  <a:pt x="648" y="144"/>
                </a:cubicBezTo>
                <a:cubicBezTo>
                  <a:pt x="642" y="142"/>
                  <a:pt x="642" y="142"/>
                  <a:pt x="642" y="142"/>
                </a:cubicBezTo>
                <a:cubicBezTo>
                  <a:pt x="646" y="141"/>
                  <a:pt x="646" y="141"/>
                  <a:pt x="646" y="141"/>
                </a:cubicBezTo>
                <a:cubicBezTo>
                  <a:pt x="651" y="139"/>
                  <a:pt x="651" y="139"/>
                  <a:pt x="651" y="139"/>
                </a:cubicBezTo>
                <a:cubicBezTo>
                  <a:pt x="648" y="139"/>
                  <a:pt x="648" y="139"/>
                  <a:pt x="648" y="139"/>
                </a:cubicBezTo>
                <a:cubicBezTo>
                  <a:pt x="649" y="136"/>
                  <a:pt x="649" y="136"/>
                  <a:pt x="649" y="136"/>
                </a:cubicBezTo>
                <a:cubicBezTo>
                  <a:pt x="652" y="135"/>
                  <a:pt x="652" y="135"/>
                  <a:pt x="652" y="135"/>
                </a:cubicBezTo>
                <a:cubicBezTo>
                  <a:pt x="649" y="135"/>
                  <a:pt x="649" y="135"/>
                  <a:pt x="649" y="135"/>
                </a:cubicBezTo>
                <a:cubicBezTo>
                  <a:pt x="645" y="136"/>
                  <a:pt x="645" y="136"/>
                  <a:pt x="645" y="136"/>
                </a:cubicBezTo>
                <a:cubicBezTo>
                  <a:pt x="640" y="138"/>
                  <a:pt x="640" y="138"/>
                  <a:pt x="640" y="138"/>
                </a:cubicBezTo>
                <a:cubicBezTo>
                  <a:pt x="638" y="139"/>
                  <a:pt x="638" y="139"/>
                  <a:pt x="638" y="139"/>
                </a:cubicBezTo>
                <a:cubicBezTo>
                  <a:pt x="638" y="141"/>
                  <a:pt x="638" y="141"/>
                  <a:pt x="638" y="141"/>
                </a:cubicBezTo>
                <a:cubicBezTo>
                  <a:pt x="636" y="141"/>
                  <a:pt x="636" y="141"/>
                  <a:pt x="636" y="141"/>
                </a:cubicBezTo>
                <a:cubicBezTo>
                  <a:pt x="633" y="142"/>
                  <a:pt x="633" y="142"/>
                  <a:pt x="633" y="142"/>
                </a:cubicBezTo>
                <a:cubicBezTo>
                  <a:pt x="630" y="142"/>
                  <a:pt x="630" y="142"/>
                  <a:pt x="630" y="142"/>
                </a:cubicBezTo>
                <a:cubicBezTo>
                  <a:pt x="629" y="141"/>
                  <a:pt x="629" y="141"/>
                  <a:pt x="629" y="141"/>
                </a:cubicBezTo>
                <a:cubicBezTo>
                  <a:pt x="629" y="139"/>
                  <a:pt x="629" y="139"/>
                  <a:pt x="629" y="139"/>
                </a:cubicBezTo>
                <a:cubicBezTo>
                  <a:pt x="629" y="138"/>
                  <a:pt x="629" y="138"/>
                  <a:pt x="629" y="138"/>
                </a:cubicBezTo>
                <a:cubicBezTo>
                  <a:pt x="630" y="135"/>
                  <a:pt x="630" y="135"/>
                  <a:pt x="630" y="135"/>
                </a:cubicBezTo>
                <a:cubicBezTo>
                  <a:pt x="630" y="132"/>
                  <a:pt x="630" y="132"/>
                  <a:pt x="630" y="132"/>
                </a:cubicBezTo>
                <a:cubicBezTo>
                  <a:pt x="629" y="129"/>
                  <a:pt x="629" y="129"/>
                  <a:pt x="629" y="129"/>
                </a:cubicBezTo>
                <a:cubicBezTo>
                  <a:pt x="626" y="131"/>
                  <a:pt x="626" y="131"/>
                  <a:pt x="626" y="131"/>
                </a:cubicBezTo>
                <a:cubicBezTo>
                  <a:pt x="625" y="132"/>
                  <a:pt x="625" y="132"/>
                  <a:pt x="625" y="132"/>
                </a:cubicBezTo>
                <a:cubicBezTo>
                  <a:pt x="628" y="132"/>
                  <a:pt x="628" y="132"/>
                  <a:pt x="628" y="132"/>
                </a:cubicBezTo>
                <a:cubicBezTo>
                  <a:pt x="623" y="134"/>
                  <a:pt x="623" y="134"/>
                  <a:pt x="623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15" y="136"/>
                  <a:pt x="615" y="136"/>
                  <a:pt x="615" y="136"/>
                </a:cubicBezTo>
                <a:cubicBezTo>
                  <a:pt x="610" y="138"/>
                  <a:pt x="610" y="138"/>
                  <a:pt x="610" y="138"/>
                </a:cubicBezTo>
                <a:cubicBezTo>
                  <a:pt x="609" y="139"/>
                  <a:pt x="609" y="139"/>
                  <a:pt x="609" y="139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8" y="137"/>
                  <a:pt x="608" y="137"/>
                  <a:pt x="608" y="137"/>
                </a:cubicBezTo>
                <a:cubicBezTo>
                  <a:pt x="603" y="138"/>
                  <a:pt x="603" y="138"/>
                  <a:pt x="603" y="138"/>
                </a:cubicBezTo>
                <a:cubicBezTo>
                  <a:pt x="595" y="139"/>
                  <a:pt x="595" y="139"/>
                  <a:pt x="595" y="139"/>
                </a:cubicBezTo>
                <a:cubicBezTo>
                  <a:pt x="589" y="142"/>
                  <a:pt x="589" y="142"/>
                  <a:pt x="589" y="142"/>
                </a:cubicBezTo>
                <a:cubicBezTo>
                  <a:pt x="585" y="144"/>
                  <a:pt x="585" y="144"/>
                  <a:pt x="585" y="144"/>
                </a:cubicBezTo>
                <a:cubicBezTo>
                  <a:pt x="586" y="142"/>
                  <a:pt x="586" y="142"/>
                  <a:pt x="586" y="142"/>
                </a:cubicBezTo>
                <a:cubicBezTo>
                  <a:pt x="587" y="141"/>
                  <a:pt x="587" y="141"/>
                  <a:pt x="587" y="141"/>
                </a:cubicBezTo>
                <a:cubicBezTo>
                  <a:pt x="585" y="142"/>
                  <a:pt x="585" y="142"/>
                  <a:pt x="585" y="142"/>
                </a:cubicBezTo>
                <a:cubicBezTo>
                  <a:pt x="587" y="139"/>
                  <a:pt x="587" y="139"/>
                  <a:pt x="587" y="139"/>
                </a:cubicBezTo>
                <a:cubicBezTo>
                  <a:pt x="590" y="139"/>
                  <a:pt x="590" y="139"/>
                  <a:pt x="590" y="139"/>
                </a:cubicBezTo>
                <a:cubicBezTo>
                  <a:pt x="597" y="138"/>
                  <a:pt x="597" y="138"/>
                  <a:pt x="597" y="138"/>
                </a:cubicBezTo>
                <a:cubicBezTo>
                  <a:pt x="605" y="136"/>
                  <a:pt x="605" y="136"/>
                  <a:pt x="605" y="136"/>
                </a:cubicBezTo>
                <a:cubicBezTo>
                  <a:pt x="608" y="135"/>
                  <a:pt x="608" y="135"/>
                  <a:pt x="608" y="135"/>
                </a:cubicBezTo>
                <a:cubicBezTo>
                  <a:pt x="610" y="134"/>
                  <a:pt x="610" y="134"/>
                  <a:pt x="610" y="134"/>
                </a:cubicBezTo>
                <a:cubicBezTo>
                  <a:pt x="609" y="134"/>
                  <a:pt x="609" y="134"/>
                  <a:pt x="609" y="134"/>
                </a:cubicBezTo>
                <a:cubicBezTo>
                  <a:pt x="609" y="132"/>
                  <a:pt x="609" y="132"/>
                  <a:pt x="609" y="132"/>
                </a:cubicBezTo>
                <a:cubicBezTo>
                  <a:pt x="608" y="134"/>
                  <a:pt x="608" y="134"/>
                  <a:pt x="608" y="134"/>
                </a:cubicBezTo>
                <a:cubicBezTo>
                  <a:pt x="603" y="134"/>
                  <a:pt x="603" y="134"/>
                  <a:pt x="603" y="134"/>
                </a:cubicBezTo>
                <a:cubicBezTo>
                  <a:pt x="602" y="134"/>
                  <a:pt x="602" y="134"/>
                  <a:pt x="602" y="134"/>
                </a:cubicBezTo>
                <a:cubicBezTo>
                  <a:pt x="595" y="135"/>
                  <a:pt x="595" y="135"/>
                  <a:pt x="595" y="135"/>
                </a:cubicBezTo>
                <a:cubicBezTo>
                  <a:pt x="592" y="136"/>
                  <a:pt x="592" y="136"/>
                  <a:pt x="592" y="136"/>
                </a:cubicBezTo>
                <a:cubicBezTo>
                  <a:pt x="590" y="136"/>
                  <a:pt x="590" y="136"/>
                  <a:pt x="590" y="136"/>
                </a:cubicBezTo>
                <a:cubicBezTo>
                  <a:pt x="583" y="138"/>
                  <a:pt x="583" y="138"/>
                  <a:pt x="583" y="138"/>
                </a:cubicBezTo>
                <a:cubicBezTo>
                  <a:pt x="580" y="139"/>
                  <a:pt x="580" y="139"/>
                  <a:pt x="580" y="139"/>
                </a:cubicBezTo>
                <a:cubicBezTo>
                  <a:pt x="579" y="138"/>
                  <a:pt x="579" y="138"/>
                  <a:pt x="579" y="138"/>
                </a:cubicBezTo>
                <a:cubicBezTo>
                  <a:pt x="576" y="139"/>
                  <a:pt x="576" y="139"/>
                  <a:pt x="576" y="139"/>
                </a:cubicBezTo>
                <a:cubicBezTo>
                  <a:pt x="575" y="139"/>
                  <a:pt x="575" y="139"/>
                  <a:pt x="575" y="139"/>
                </a:cubicBezTo>
                <a:cubicBezTo>
                  <a:pt x="570" y="141"/>
                  <a:pt x="570" y="141"/>
                  <a:pt x="570" y="141"/>
                </a:cubicBezTo>
                <a:cubicBezTo>
                  <a:pt x="566" y="142"/>
                  <a:pt x="566" y="142"/>
                  <a:pt x="566" y="142"/>
                </a:cubicBezTo>
                <a:cubicBezTo>
                  <a:pt x="554" y="145"/>
                  <a:pt x="554" y="145"/>
                  <a:pt x="554" y="145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49" y="148"/>
                  <a:pt x="549" y="148"/>
                  <a:pt x="549" y="148"/>
                </a:cubicBezTo>
                <a:cubicBezTo>
                  <a:pt x="547" y="149"/>
                  <a:pt x="547" y="149"/>
                  <a:pt x="547" y="149"/>
                </a:cubicBezTo>
                <a:cubicBezTo>
                  <a:pt x="547" y="151"/>
                  <a:pt x="547" y="151"/>
                  <a:pt x="547" y="151"/>
                </a:cubicBezTo>
                <a:cubicBezTo>
                  <a:pt x="546" y="151"/>
                  <a:pt x="546" y="151"/>
                  <a:pt x="546" y="151"/>
                </a:cubicBezTo>
                <a:cubicBezTo>
                  <a:pt x="546" y="148"/>
                  <a:pt x="546" y="148"/>
                  <a:pt x="546" y="148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39" y="148"/>
                  <a:pt x="539" y="148"/>
                  <a:pt x="539" y="148"/>
                </a:cubicBezTo>
                <a:cubicBezTo>
                  <a:pt x="539" y="149"/>
                  <a:pt x="539" y="149"/>
                  <a:pt x="539" y="149"/>
                </a:cubicBezTo>
                <a:cubicBezTo>
                  <a:pt x="539" y="151"/>
                  <a:pt x="539" y="151"/>
                  <a:pt x="539" y="151"/>
                </a:cubicBezTo>
                <a:cubicBezTo>
                  <a:pt x="536" y="149"/>
                  <a:pt x="536" y="149"/>
                  <a:pt x="536" y="149"/>
                </a:cubicBezTo>
                <a:cubicBezTo>
                  <a:pt x="534" y="149"/>
                  <a:pt x="534" y="149"/>
                  <a:pt x="534" y="149"/>
                </a:cubicBezTo>
                <a:cubicBezTo>
                  <a:pt x="532" y="148"/>
                  <a:pt x="532" y="148"/>
                  <a:pt x="532" y="148"/>
                </a:cubicBezTo>
                <a:cubicBezTo>
                  <a:pt x="527" y="148"/>
                  <a:pt x="527" y="148"/>
                  <a:pt x="527" y="148"/>
                </a:cubicBezTo>
                <a:cubicBezTo>
                  <a:pt x="523" y="147"/>
                  <a:pt x="523" y="147"/>
                  <a:pt x="523" y="147"/>
                </a:cubicBezTo>
                <a:cubicBezTo>
                  <a:pt x="520" y="145"/>
                  <a:pt x="520" y="145"/>
                  <a:pt x="520" y="145"/>
                </a:cubicBezTo>
                <a:cubicBezTo>
                  <a:pt x="519" y="144"/>
                  <a:pt x="519" y="144"/>
                  <a:pt x="519" y="144"/>
                </a:cubicBezTo>
                <a:cubicBezTo>
                  <a:pt x="517" y="143"/>
                  <a:pt x="517" y="143"/>
                  <a:pt x="517" y="143"/>
                </a:cubicBezTo>
                <a:cubicBezTo>
                  <a:pt x="516" y="142"/>
                  <a:pt x="516" y="142"/>
                  <a:pt x="516" y="142"/>
                </a:cubicBezTo>
                <a:cubicBezTo>
                  <a:pt x="514" y="141"/>
                  <a:pt x="514" y="141"/>
                  <a:pt x="514" y="141"/>
                </a:cubicBezTo>
                <a:cubicBezTo>
                  <a:pt x="513" y="141"/>
                  <a:pt x="513" y="141"/>
                  <a:pt x="513" y="141"/>
                </a:cubicBezTo>
                <a:cubicBezTo>
                  <a:pt x="507" y="140"/>
                  <a:pt x="507" y="140"/>
                  <a:pt x="507" y="140"/>
                </a:cubicBezTo>
                <a:cubicBezTo>
                  <a:pt x="491" y="135"/>
                  <a:pt x="491" y="135"/>
                  <a:pt x="491" y="135"/>
                </a:cubicBezTo>
                <a:cubicBezTo>
                  <a:pt x="486" y="134"/>
                  <a:pt x="486" y="134"/>
                  <a:pt x="486" y="134"/>
                </a:cubicBezTo>
                <a:cubicBezTo>
                  <a:pt x="483" y="134"/>
                  <a:pt x="483" y="134"/>
                  <a:pt x="483" y="134"/>
                </a:cubicBezTo>
                <a:cubicBezTo>
                  <a:pt x="481" y="135"/>
                  <a:pt x="481" y="135"/>
                  <a:pt x="481" y="135"/>
                </a:cubicBezTo>
                <a:cubicBezTo>
                  <a:pt x="480" y="135"/>
                  <a:pt x="480" y="135"/>
                  <a:pt x="480" y="135"/>
                </a:cubicBezTo>
                <a:cubicBezTo>
                  <a:pt x="477" y="135"/>
                  <a:pt x="477" y="135"/>
                  <a:pt x="477" y="135"/>
                </a:cubicBezTo>
                <a:cubicBezTo>
                  <a:pt x="471" y="135"/>
                  <a:pt x="471" y="135"/>
                  <a:pt x="471" y="135"/>
                </a:cubicBezTo>
                <a:cubicBezTo>
                  <a:pt x="470" y="135"/>
                  <a:pt x="470" y="135"/>
                  <a:pt x="470" y="135"/>
                </a:cubicBezTo>
                <a:cubicBezTo>
                  <a:pt x="468" y="135"/>
                  <a:pt x="468" y="135"/>
                  <a:pt x="468" y="135"/>
                </a:cubicBezTo>
                <a:cubicBezTo>
                  <a:pt x="467" y="134"/>
                  <a:pt x="467" y="134"/>
                  <a:pt x="467" y="134"/>
                </a:cubicBezTo>
                <a:cubicBezTo>
                  <a:pt x="464" y="134"/>
                  <a:pt x="464" y="134"/>
                  <a:pt x="464" y="134"/>
                </a:cubicBezTo>
                <a:cubicBezTo>
                  <a:pt x="458" y="134"/>
                  <a:pt x="458" y="134"/>
                  <a:pt x="458" y="134"/>
                </a:cubicBezTo>
                <a:cubicBezTo>
                  <a:pt x="456" y="134"/>
                  <a:pt x="456" y="134"/>
                  <a:pt x="456" y="134"/>
                </a:cubicBezTo>
                <a:cubicBezTo>
                  <a:pt x="453" y="132"/>
                  <a:pt x="453" y="132"/>
                  <a:pt x="453" y="132"/>
                </a:cubicBezTo>
                <a:cubicBezTo>
                  <a:pt x="450" y="132"/>
                  <a:pt x="450" y="132"/>
                  <a:pt x="450" y="132"/>
                </a:cubicBezTo>
                <a:cubicBezTo>
                  <a:pt x="448" y="131"/>
                  <a:pt x="448" y="131"/>
                  <a:pt x="448" y="131"/>
                </a:cubicBezTo>
                <a:cubicBezTo>
                  <a:pt x="444" y="129"/>
                  <a:pt x="444" y="129"/>
                  <a:pt x="444" y="129"/>
                </a:cubicBezTo>
                <a:cubicBezTo>
                  <a:pt x="438" y="129"/>
                  <a:pt x="438" y="129"/>
                  <a:pt x="438" y="129"/>
                </a:cubicBezTo>
                <a:cubicBezTo>
                  <a:pt x="434" y="131"/>
                  <a:pt x="434" y="131"/>
                  <a:pt x="434" y="131"/>
                </a:cubicBezTo>
                <a:cubicBezTo>
                  <a:pt x="434" y="129"/>
                  <a:pt x="434" y="129"/>
                  <a:pt x="434" y="129"/>
                </a:cubicBezTo>
                <a:cubicBezTo>
                  <a:pt x="431" y="129"/>
                  <a:pt x="431" y="129"/>
                  <a:pt x="431" y="129"/>
                </a:cubicBezTo>
                <a:cubicBezTo>
                  <a:pt x="427" y="131"/>
                  <a:pt x="427" y="131"/>
                  <a:pt x="427" y="131"/>
                </a:cubicBezTo>
                <a:cubicBezTo>
                  <a:pt x="424" y="131"/>
                  <a:pt x="424" y="131"/>
                  <a:pt x="424" y="131"/>
                </a:cubicBezTo>
                <a:cubicBezTo>
                  <a:pt x="421" y="129"/>
                  <a:pt x="421" y="129"/>
                  <a:pt x="421" y="129"/>
                </a:cubicBezTo>
                <a:cubicBezTo>
                  <a:pt x="418" y="128"/>
                  <a:pt x="418" y="128"/>
                  <a:pt x="418" y="128"/>
                </a:cubicBezTo>
                <a:cubicBezTo>
                  <a:pt x="421" y="126"/>
                  <a:pt x="421" y="126"/>
                  <a:pt x="421" y="126"/>
                </a:cubicBezTo>
                <a:cubicBezTo>
                  <a:pt x="424" y="125"/>
                  <a:pt x="424" y="125"/>
                  <a:pt x="424" y="125"/>
                </a:cubicBezTo>
                <a:cubicBezTo>
                  <a:pt x="418" y="125"/>
                  <a:pt x="418" y="125"/>
                  <a:pt x="418" y="125"/>
                </a:cubicBezTo>
                <a:cubicBezTo>
                  <a:pt x="411" y="125"/>
                  <a:pt x="411" y="125"/>
                  <a:pt x="411" y="125"/>
                </a:cubicBezTo>
                <a:cubicBezTo>
                  <a:pt x="407" y="126"/>
                  <a:pt x="407" y="126"/>
                  <a:pt x="407" y="126"/>
                </a:cubicBezTo>
                <a:cubicBezTo>
                  <a:pt x="405" y="126"/>
                  <a:pt x="405" y="126"/>
                  <a:pt x="405" y="126"/>
                </a:cubicBezTo>
                <a:cubicBezTo>
                  <a:pt x="403" y="125"/>
                  <a:pt x="403" y="125"/>
                  <a:pt x="403" y="125"/>
                </a:cubicBezTo>
                <a:cubicBezTo>
                  <a:pt x="405" y="125"/>
                  <a:pt x="405" y="125"/>
                  <a:pt x="405" y="125"/>
                </a:cubicBezTo>
                <a:cubicBezTo>
                  <a:pt x="407" y="125"/>
                  <a:pt x="407" y="125"/>
                  <a:pt x="407" y="125"/>
                </a:cubicBezTo>
                <a:cubicBezTo>
                  <a:pt x="407" y="124"/>
                  <a:pt x="407" y="124"/>
                  <a:pt x="407" y="124"/>
                </a:cubicBezTo>
                <a:cubicBezTo>
                  <a:pt x="405" y="124"/>
                  <a:pt x="405" y="124"/>
                  <a:pt x="405" y="124"/>
                </a:cubicBezTo>
                <a:cubicBezTo>
                  <a:pt x="404" y="124"/>
                  <a:pt x="404" y="124"/>
                  <a:pt x="404" y="124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4" y="122"/>
                  <a:pt x="404" y="122"/>
                  <a:pt x="404" y="122"/>
                </a:cubicBezTo>
                <a:cubicBezTo>
                  <a:pt x="403" y="124"/>
                  <a:pt x="403" y="124"/>
                  <a:pt x="403" y="124"/>
                </a:cubicBezTo>
                <a:cubicBezTo>
                  <a:pt x="398" y="125"/>
                  <a:pt x="398" y="125"/>
                  <a:pt x="398" y="125"/>
                </a:cubicBezTo>
                <a:cubicBezTo>
                  <a:pt x="393" y="126"/>
                  <a:pt x="393" y="126"/>
                  <a:pt x="393" y="126"/>
                </a:cubicBezTo>
                <a:cubicBezTo>
                  <a:pt x="393" y="125"/>
                  <a:pt x="393" y="125"/>
                  <a:pt x="393" y="125"/>
                </a:cubicBezTo>
                <a:cubicBezTo>
                  <a:pt x="397" y="125"/>
                  <a:pt x="397" y="125"/>
                  <a:pt x="397" y="125"/>
                </a:cubicBezTo>
                <a:cubicBezTo>
                  <a:pt x="400" y="124"/>
                  <a:pt x="400" y="124"/>
                  <a:pt x="400" y="124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398" y="121"/>
                  <a:pt x="398" y="121"/>
                  <a:pt x="398" y="121"/>
                </a:cubicBezTo>
                <a:cubicBezTo>
                  <a:pt x="395" y="121"/>
                  <a:pt x="395" y="121"/>
                  <a:pt x="395" y="121"/>
                </a:cubicBezTo>
                <a:cubicBezTo>
                  <a:pt x="398" y="119"/>
                  <a:pt x="398" y="119"/>
                  <a:pt x="398" y="119"/>
                </a:cubicBezTo>
                <a:cubicBezTo>
                  <a:pt x="380" y="125"/>
                  <a:pt x="380" y="125"/>
                  <a:pt x="380" y="125"/>
                </a:cubicBezTo>
                <a:cubicBezTo>
                  <a:pt x="371" y="126"/>
                  <a:pt x="371" y="126"/>
                  <a:pt x="371" y="126"/>
                </a:cubicBezTo>
                <a:cubicBezTo>
                  <a:pt x="367" y="126"/>
                  <a:pt x="367" y="126"/>
                  <a:pt x="367" y="126"/>
                </a:cubicBezTo>
                <a:cubicBezTo>
                  <a:pt x="362" y="126"/>
                  <a:pt x="362" y="126"/>
                  <a:pt x="362" y="126"/>
                </a:cubicBezTo>
                <a:cubicBezTo>
                  <a:pt x="364" y="125"/>
                  <a:pt x="364" y="125"/>
                  <a:pt x="364" y="12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2" y="128"/>
                  <a:pt x="352" y="128"/>
                  <a:pt x="352" y="128"/>
                </a:cubicBezTo>
                <a:cubicBezTo>
                  <a:pt x="354" y="128"/>
                  <a:pt x="354" y="128"/>
                  <a:pt x="354" y="128"/>
                </a:cubicBezTo>
                <a:cubicBezTo>
                  <a:pt x="354" y="129"/>
                  <a:pt x="354" y="129"/>
                  <a:pt x="354" y="129"/>
                </a:cubicBezTo>
                <a:cubicBezTo>
                  <a:pt x="348" y="129"/>
                  <a:pt x="348" y="129"/>
                  <a:pt x="348" y="129"/>
                </a:cubicBezTo>
                <a:cubicBezTo>
                  <a:pt x="342" y="131"/>
                  <a:pt x="342" y="131"/>
                  <a:pt x="342" y="131"/>
                </a:cubicBezTo>
                <a:cubicBezTo>
                  <a:pt x="329" y="134"/>
                  <a:pt x="329" y="134"/>
                  <a:pt x="329" y="134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24" y="134"/>
                  <a:pt x="324" y="134"/>
                  <a:pt x="324" y="134"/>
                </a:cubicBezTo>
                <a:cubicBezTo>
                  <a:pt x="317" y="138"/>
                  <a:pt x="317" y="138"/>
                  <a:pt x="317" y="138"/>
                </a:cubicBezTo>
                <a:cubicBezTo>
                  <a:pt x="309" y="141"/>
                  <a:pt x="309" y="141"/>
                  <a:pt x="309" y="141"/>
                </a:cubicBezTo>
                <a:cubicBezTo>
                  <a:pt x="302" y="144"/>
                  <a:pt x="302" y="144"/>
                  <a:pt x="302" y="144"/>
                </a:cubicBezTo>
                <a:cubicBezTo>
                  <a:pt x="305" y="142"/>
                  <a:pt x="305" y="142"/>
                  <a:pt x="305" y="142"/>
                </a:cubicBezTo>
                <a:cubicBezTo>
                  <a:pt x="292" y="147"/>
                  <a:pt x="292" y="147"/>
                  <a:pt x="292" y="147"/>
                </a:cubicBezTo>
                <a:cubicBezTo>
                  <a:pt x="278" y="148"/>
                  <a:pt x="278" y="148"/>
                  <a:pt x="278" y="148"/>
                </a:cubicBezTo>
                <a:cubicBezTo>
                  <a:pt x="272" y="148"/>
                  <a:pt x="272" y="148"/>
                  <a:pt x="272" y="148"/>
                </a:cubicBezTo>
                <a:cubicBezTo>
                  <a:pt x="266" y="151"/>
                  <a:pt x="266" y="151"/>
                  <a:pt x="266" y="151"/>
                </a:cubicBezTo>
                <a:cubicBezTo>
                  <a:pt x="261" y="154"/>
                  <a:pt x="261" y="154"/>
                  <a:pt x="261" y="154"/>
                </a:cubicBezTo>
                <a:cubicBezTo>
                  <a:pt x="255" y="155"/>
                  <a:pt x="255" y="155"/>
                  <a:pt x="255" y="155"/>
                </a:cubicBezTo>
                <a:cubicBezTo>
                  <a:pt x="258" y="155"/>
                  <a:pt x="258" y="155"/>
                  <a:pt x="258" y="155"/>
                </a:cubicBezTo>
                <a:cubicBezTo>
                  <a:pt x="258" y="157"/>
                  <a:pt x="258" y="157"/>
                  <a:pt x="258" y="157"/>
                </a:cubicBezTo>
                <a:cubicBezTo>
                  <a:pt x="259" y="158"/>
                  <a:pt x="259" y="158"/>
                  <a:pt x="259" y="158"/>
                </a:cubicBezTo>
                <a:cubicBezTo>
                  <a:pt x="261" y="158"/>
                  <a:pt x="261" y="158"/>
                  <a:pt x="261" y="158"/>
                </a:cubicBezTo>
                <a:cubicBezTo>
                  <a:pt x="263" y="159"/>
                  <a:pt x="263" y="159"/>
                  <a:pt x="263" y="159"/>
                </a:cubicBezTo>
                <a:cubicBezTo>
                  <a:pt x="263" y="161"/>
                  <a:pt x="263" y="161"/>
                  <a:pt x="263" y="161"/>
                </a:cubicBezTo>
                <a:cubicBezTo>
                  <a:pt x="265" y="164"/>
                  <a:pt x="265" y="164"/>
                  <a:pt x="265" y="164"/>
                </a:cubicBezTo>
                <a:cubicBezTo>
                  <a:pt x="263" y="165"/>
                  <a:pt x="263" y="165"/>
                  <a:pt x="263" y="165"/>
                </a:cubicBezTo>
                <a:cubicBezTo>
                  <a:pt x="262" y="168"/>
                  <a:pt x="262" y="168"/>
                  <a:pt x="262" y="168"/>
                </a:cubicBezTo>
                <a:cubicBezTo>
                  <a:pt x="261" y="169"/>
                  <a:pt x="261" y="169"/>
                  <a:pt x="261" y="169"/>
                </a:cubicBezTo>
                <a:cubicBezTo>
                  <a:pt x="263" y="169"/>
                  <a:pt x="263" y="169"/>
                  <a:pt x="263" y="169"/>
                </a:cubicBezTo>
                <a:cubicBezTo>
                  <a:pt x="266" y="169"/>
                  <a:pt x="266" y="169"/>
                  <a:pt x="266" y="169"/>
                </a:cubicBezTo>
                <a:cubicBezTo>
                  <a:pt x="269" y="169"/>
                  <a:pt x="269" y="169"/>
                  <a:pt x="269" y="169"/>
                </a:cubicBezTo>
                <a:cubicBezTo>
                  <a:pt x="271" y="169"/>
                  <a:pt x="271" y="169"/>
                  <a:pt x="271" y="169"/>
                </a:cubicBezTo>
                <a:cubicBezTo>
                  <a:pt x="269" y="171"/>
                  <a:pt x="269" y="171"/>
                  <a:pt x="269" y="171"/>
                </a:cubicBezTo>
                <a:cubicBezTo>
                  <a:pt x="268" y="171"/>
                  <a:pt x="268" y="171"/>
                  <a:pt x="268" y="171"/>
                </a:cubicBezTo>
                <a:cubicBezTo>
                  <a:pt x="266" y="172"/>
                  <a:pt x="266" y="172"/>
                  <a:pt x="266" y="172"/>
                </a:cubicBezTo>
                <a:cubicBezTo>
                  <a:pt x="266" y="174"/>
                  <a:pt x="266" y="174"/>
                  <a:pt x="266" y="174"/>
                </a:cubicBezTo>
                <a:cubicBezTo>
                  <a:pt x="266" y="175"/>
                  <a:pt x="266" y="175"/>
                  <a:pt x="266" y="175"/>
                </a:cubicBezTo>
                <a:cubicBezTo>
                  <a:pt x="265" y="177"/>
                  <a:pt x="265" y="177"/>
                  <a:pt x="265" y="177"/>
                </a:cubicBezTo>
                <a:cubicBezTo>
                  <a:pt x="263" y="178"/>
                  <a:pt x="263" y="178"/>
                  <a:pt x="263" y="178"/>
                </a:cubicBezTo>
                <a:cubicBezTo>
                  <a:pt x="266" y="177"/>
                  <a:pt x="266" y="177"/>
                  <a:pt x="266" y="177"/>
                </a:cubicBezTo>
                <a:cubicBezTo>
                  <a:pt x="271" y="178"/>
                  <a:pt x="271" y="178"/>
                  <a:pt x="271" y="178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6" y="181"/>
                  <a:pt x="266" y="181"/>
                  <a:pt x="266" y="181"/>
                </a:cubicBezTo>
                <a:cubicBezTo>
                  <a:pt x="268" y="179"/>
                  <a:pt x="268" y="179"/>
                  <a:pt x="268" y="179"/>
                </a:cubicBezTo>
                <a:cubicBezTo>
                  <a:pt x="266" y="179"/>
                  <a:pt x="266" y="179"/>
                  <a:pt x="266" y="179"/>
                </a:cubicBezTo>
                <a:cubicBezTo>
                  <a:pt x="263" y="179"/>
                  <a:pt x="263" y="179"/>
                  <a:pt x="263" y="179"/>
                </a:cubicBezTo>
                <a:cubicBezTo>
                  <a:pt x="261" y="181"/>
                  <a:pt x="261" y="181"/>
                  <a:pt x="261" y="181"/>
                </a:cubicBezTo>
                <a:cubicBezTo>
                  <a:pt x="255" y="181"/>
                  <a:pt x="255" y="181"/>
                  <a:pt x="255" y="181"/>
                </a:cubicBezTo>
                <a:cubicBezTo>
                  <a:pt x="253" y="181"/>
                  <a:pt x="253" y="181"/>
                  <a:pt x="253" y="181"/>
                </a:cubicBezTo>
                <a:cubicBezTo>
                  <a:pt x="251" y="182"/>
                  <a:pt x="251" y="182"/>
                  <a:pt x="251" y="182"/>
                </a:cubicBezTo>
                <a:cubicBezTo>
                  <a:pt x="252" y="181"/>
                  <a:pt x="252" y="181"/>
                  <a:pt x="252" y="181"/>
                </a:cubicBezTo>
                <a:cubicBezTo>
                  <a:pt x="251" y="181"/>
                  <a:pt x="251" y="181"/>
                  <a:pt x="251" y="181"/>
                </a:cubicBezTo>
                <a:cubicBezTo>
                  <a:pt x="249" y="181"/>
                  <a:pt x="249" y="181"/>
                  <a:pt x="249" y="181"/>
                </a:cubicBezTo>
                <a:cubicBezTo>
                  <a:pt x="245" y="181"/>
                  <a:pt x="245" y="181"/>
                  <a:pt x="245" y="181"/>
                </a:cubicBezTo>
                <a:cubicBezTo>
                  <a:pt x="243" y="181"/>
                  <a:pt x="243" y="181"/>
                  <a:pt x="243" y="181"/>
                </a:cubicBezTo>
                <a:cubicBezTo>
                  <a:pt x="242" y="181"/>
                  <a:pt x="242" y="181"/>
                  <a:pt x="242" y="181"/>
                </a:cubicBezTo>
                <a:cubicBezTo>
                  <a:pt x="242" y="179"/>
                  <a:pt x="242" y="179"/>
                  <a:pt x="242" y="179"/>
                </a:cubicBezTo>
                <a:cubicBezTo>
                  <a:pt x="241" y="179"/>
                  <a:pt x="241" y="179"/>
                  <a:pt x="241" y="179"/>
                </a:cubicBezTo>
                <a:cubicBezTo>
                  <a:pt x="246" y="177"/>
                  <a:pt x="246" y="177"/>
                  <a:pt x="246" y="177"/>
                </a:cubicBezTo>
                <a:cubicBezTo>
                  <a:pt x="249" y="175"/>
                  <a:pt x="249" y="175"/>
                  <a:pt x="249" y="175"/>
                </a:cubicBezTo>
                <a:cubicBezTo>
                  <a:pt x="248" y="175"/>
                  <a:pt x="248" y="175"/>
                  <a:pt x="248" y="175"/>
                </a:cubicBezTo>
                <a:cubicBezTo>
                  <a:pt x="243" y="175"/>
                  <a:pt x="243" y="175"/>
                  <a:pt x="243" y="175"/>
                </a:cubicBezTo>
                <a:cubicBezTo>
                  <a:pt x="236" y="177"/>
                  <a:pt x="236" y="177"/>
                  <a:pt x="236" y="177"/>
                </a:cubicBezTo>
                <a:cubicBezTo>
                  <a:pt x="231" y="178"/>
                  <a:pt x="231" y="178"/>
                  <a:pt x="231" y="178"/>
                </a:cubicBezTo>
                <a:cubicBezTo>
                  <a:pt x="228" y="178"/>
                  <a:pt x="228" y="178"/>
                  <a:pt x="228" y="178"/>
                </a:cubicBezTo>
                <a:cubicBezTo>
                  <a:pt x="226" y="179"/>
                  <a:pt x="226" y="179"/>
                  <a:pt x="226" y="179"/>
                </a:cubicBezTo>
                <a:cubicBezTo>
                  <a:pt x="228" y="181"/>
                  <a:pt x="228" y="181"/>
                  <a:pt x="228" y="181"/>
                </a:cubicBezTo>
                <a:cubicBezTo>
                  <a:pt x="219" y="181"/>
                  <a:pt x="219" y="181"/>
                  <a:pt x="219" y="181"/>
                </a:cubicBezTo>
                <a:cubicBezTo>
                  <a:pt x="215" y="181"/>
                  <a:pt x="215" y="181"/>
                  <a:pt x="215" y="181"/>
                </a:cubicBezTo>
                <a:cubicBezTo>
                  <a:pt x="212" y="182"/>
                  <a:pt x="212" y="182"/>
                  <a:pt x="212" y="182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200" y="185"/>
                  <a:pt x="200" y="185"/>
                  <a:pt x="200" y="185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198" y="190"/>
                  <a:pt x="198" y="190"/>
                  <a:pt x="198" y="190"/>
                </a:cubicBezTo>
                <a:cubicBezTo>
                  <a:pt x="203" y="190"/>
                  <a:pt x="203" y="190"/>
                  <a:pt x="203" y="190"/>
                </a:cubicBezTo>
                <a:cubicBezTo>
                  <a:pt x="205" y="190"/>
                  <a:pt x="205" y="190"/>
                  <a:pt x="205" y="190"/>
                </a:cubicBezTo>
                <a:cubicBezTo>
                  <a:pt x="208" y="191"/>
                  <a:pt x="208" y="191"/>
                  <a:pt x="208" y="191"/>
                </a:cubicBezTo>
                <a:cubicBezTo>
                  <a:pt x="205" y="191"/>
                  <a:pt x="205" y="191"/>
                  <a:pt x="205" y="191"/>
                </a:cubicBezTo>
                <a:cubicBezTo>
                  <a:pt x="202" y="191"/>
                  <a:pt x="202" y="191"/>
                  <a:pt x="202" y="191"/>
                </a:cubicBezTo>
                <a:cubicBezTo>
                  <a:pt x="200" y="192"/>
                  <a:pt x="200" y="192"/>
                  <a:pt x="200" y="192"/>
                </a:cubicBezTo>
                <a:cubicBezTo>
                  <a:pt x="198" y="192"/>
                  <a:pt x="198" y="192"/>
                  <a:pt x="198" y="192"/>
                </a:cubicBezTo>
                <a:cubicBezTo>
                  <a:pt x="198" y="194"/>
                  <a:pt x="198" y="194"/>
                  <a:pt x="198" y="194"/>
                </a:cubicBezTo>
                <a:cubicBezTo>
                  <a:pt x="198" y="195"/>
                  <a:pt x="198" y="195"/>
                  <a:pt x="198" y="195"/>
                </a:cubicBezTo>
                <a:cubicBezTo>
                  <a:pt x="196" y="197"/>
                  <a:pt x="196" y="197"/>
                  <a:pt x="196" y="197"/>
                </a:cubicBezTo>
                <a:cubicBezTo>
                  <a:pt x="195" y="197"/>
                  <a:pt x="195" y="197"/>
                  <a:pt x="195" y="197"/>
                </a:cubicBezTo>
                <a:cubicBezTo>
                  <a:pt x="195" y="198"/>
                  <a:pt x="195" y="198"/>
                  <a:pt x="195" y="198"/>
                </a:cubicBezTo>
                <a:cubicBezTo>
                  <a:pt x="196" y="200"/>
                  <a:pt x="196" y="200"/>
                  <a:pt x="196" y="200"/>
                </a:cubicBezTo>
                <a:cubicBezTo>
                  <a:pt x="200" y="200"/>
                  <a:pt x="200" y="200"/>
                  <a:pt x="200" y="200"/>
                </a:cubicBezTo>
                <a:cubicBezTo>
                  <a:pt x="206" y="200"/>
                  <a:pt x="206" y="200"/>
                  <a:pt x="206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8" y="200"/>
                  <a:pt x="218" y="200"/>
                  <a:pt x="218" y="200"/>
                </a:cubicBezTo>
                <a:cubicBezTo>
                  <a:pt x="219" y="201"/>
                  <a:pt x="219" y="201"/>
                  <a:pt x="219" y="201"/>
                </a:cubicBezTo>
                <a:cubicBezTo>
                  <a:pt x="220" y="201"/>
                  <a:pt x="220" y="201"/>
                  <a:pt x="220" y="201"/>
                </a:cubicBezTo>
                <a:cubicBezTo>
                  <a:pt x="222" y="200"/>
                  <a:pt x="222" y="200"/>
                  <a:pt x="222" y="200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23" y="198"/>
                  <a:pt x="223" y="198"/>
                  <a:pt x="223" y="198"/>
                </a:cubicBezTo>
                <a:cubicBezTo>
                  <a:pt x="223" y="200"/>
                  <a:pt x="223" y="200"/>
                  <a:pt x="223" y="200"/>
                </a:cubicBezTo>
                <a:cubicBezTo>
                  <a:pt x="222" y="202"/>
                  <a:pt x="222" y="202"/>
                  <a:pt x="222" y="202"/>
                </a:cubicBezTo>
                <a:cubicBezTo>
                  <a:pt x="231" y="198"/>
                  <a:pt x="231" y="198"/>
                  <a:pt x="231" y="198"/>
                </a:cubicBezTo>
                <a:cubicBezTo>
                  <a:pt x="235" y="198"/>
                  <a:pt x="235" y="198"/>
                  <a:pt x="235" y="198"/>
                </a:cubicBezTo>
                <a:cubicBezTo>
                  <a:pt x="238" y="197"/>
                  <a:pt x="238" y="197"/>
                  <a:pt x="238" y="197"/>
                </a:cubicBezTo>
                <a:cubicBezTo>
                  <a:pt x="239" y="197"/>
                  <a:pt x="239" y="197"/>
                  <a:pt x="239" y="197"/>
                </a:cubicBezTo>
                <a:cubicBezTo>
                  <a:pt x="242" y="197"/>
                  <a:pt x="242" y="197"/>
                  <a:pt x="242" y="197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48" y="197"/>
                  <a:pt x="248" y="197"/>
                  <a:pt x="248" y="197"/>
                </a:cubicBezTo>
                <a:cubicBezTo>
                  <a:pt x="246" y="198"/>
                  <a:pt x="246" y="198"/>
                  <a:pt x="246" y="198"/>
                </a:cubicBezTo>
                <a:cubicBezTo>
                  <a:pt x="242" y="200"/>
                  <a:pt x="242" y="200"/>
                  <a:pt x="242" y="200"/>
                </a:cubicBezTo>
                <a:cubicBezTo>
                  <a:pt x="235" y="201"/>
                  <a:pt x="235" y="201"/>
                  <a:pt x="235" y="201"/>
                </a:cubicBezTo>
                <a:cubicBezTo>
                  <a:pt x="236" y="201"/>
                  <a:pt x="236" y="201"/>
                  <a:pt x="236" y="201"/>
                </a:cubicBezTo>
                <a:cubicBezTo>
                  <a:pt x="236" y="202"/>
                  <a:pt x="236" y="202"/>
                  <a:pt x="236" y="202"/>
                </a:cubicBezTo>
                <a:cubicBezTo>
                  <a:pt x="235" y="205"/>
                  <a:pt x="235" y="205"/>
                  <a:pt x="235" y="205"/>
                </a:cubicBezTo>
                <a:cubicBezTo>
                  <a:pt x="229" y="210"/>
                  <a:pt x="229" y="210"/>
                  <a:pt x="229" y="210"/>
                </a:cubicBezTo>
                <a:cubicBezTo>
                  <a:pt x="222" y="212"/>
                  <a:pt x="222" y="212"/>
                  <a:pt x="222" y="212"/>
                </a:cubicBezTo>
                <a:cubicBezTo>
                  <a:pt x="213" y="212"/>
                  <a:pt x="213" y="212"/>
                  <a:pt x="213" y="212"/>
                </a:cubicBezTo>
                <a:cubicBezTo>
                  <a:pt x="202" y="217"/>
                  <a:pt x="202" y="217"/>
                  <a:pt x="202" y="217"/>
                </a:cubicBezTo>
                <a:cubicBezTo>
                  <a:pt x="196" y="217"/>
                  <a:pt x="196" y="217"/>
                  <a:pt x="196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5" y="215"/>
                  <a:pt x="195" y="215"/>
                  <a:pt x="195" y="215"/>
                </a:cubicBezTo>
                <a:cubicBezTo>
                  <a:pt x="192" y="215"/>
                  <a:pt x="192" y="215"/>
                  <a:pt x="192" y="215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86" y="217"/>
                  <a:pt x="186" y="217"/>
                  <a:pt x="186" y="217"/>
                </a:cubicBezTo>
                <a:cubicBezTo>
                  <a:pt x="186" y="218"/>
                  <a:pt x="186" y="218"/>
                  <a:pt x="186" y="218"/>
                </a:cubicBezTo>
                <a:cubicBezTo>
                  <a:pt x="183" y="218"/>
                  <a:pt x="183" y="218"/>
                  <a:pt x="183" y="218"/>
                </a:cubicBezTo>
                <a:cubicBezTo>
                  <a:pt x="180" y="220"/>
                  <a:pt x="180" y="220"/>
                  <a:pt x="180" y="220"/>
                </a:cubicBezTo>
                <a:cubicBezTo>
                  <a:pt x="175" y="222"/>
                  <a:pt x="175" y="222"/>
                  <a:pt x="175" y="222"/>
                </a:cubicBezTo>
                <a:cubicBezTo>
                  <a:pt x="180" y="221"/>
                  <a:pt x="180" y="221"/>
                  <a:pt x="180" y="221"/>
                </a:cubicBezTo>
                <a:cubicBezTo>
                  <a:pt x="176" y="222"/>
                  <a:pt x="176" y="222"/>
                  <a:pt x="176" y="222"/>
                </a:cubicBezTo>
                <a:cubicBezTo>
                  <a:pt x="173" y="224"/>
                  <a:pt x="173" y="224"/>
                  <a:pt x="173" y="224"/>
                </a:cubicBezTo>
                <a:cubicBezTo>
                  <a:pt x="175" y="225"/>
                  <a:pt x="175" y="225"/>
                  <a:pt x="175" y="225"/>
                </a:cubicBezTo>
                <a:cubicBezTo>
                  <a:pt x="173" y="225"/>
                  <a:pt x="173" y="225"/>
                  <a:pt x="173" y="225"/>
                </a:cubicBezTo>
                <a:cubicBezTo>
                  <a:pt x="172" y="224"/>
                  <a:pt x="172" y="224"/>
                  <a:pt x="172" y="224"/>
                </a:cubicBezTo>
                <a:cubicBezTo>
                  <a:pt x="169" y="225"/>
                  <a:pt x="169" y="225"/>
                  <a:pt x="169" y="225"/>
                </a:cubicBezTo>
                <a:cubicBezTo>
                  <a:pt x="160" y="228"/>
                  <a:pt x="160" y="228"/>
                  <a:pt x="160" y="228"/>
                </a:cubicBezTo>
                <a:cubicBezTo>
                  <a:pt x="156" y="231"/>
                  <a:pt x="156" y="231"/>
                  <a:pt x="156" y="231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49" y="234"/>
                  <a:pt x="149" y="234"/>
                  <a:pt x="149" y="234"/>
                </a:cubicBezTo>
                <a:cubicBezTo>
                  <a:pt x="147" y="234"/>
                  <a:pt x="147" y="234"/>
                  <a:pt x="147" y="234"/>
                </a:cubicBezTo>
                <a:cubicBezTo>
                  <a:pt x="146" y="235"/>
                  <a:pt x="146" y="235"/>
                  <a:pt x="146" y="235"/>
                </a:cubicBezTo>
                <a:cubicBezTo>
                  <a:pt x="145" y="237"/>
                  <a:pt x="145" y="237"/>
                  <a:pt x="145" y="237"/>
                </a:cubicBezTo>
                <a:cubicBezTo>
                  <a:pt x="147" y="237"/>
                  <a:pt x="147" y="237"/>
                  <a:pt x="147" y="237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43" y="240"/>
                  <a:pt x="143" y="240"/>
                  <a:pt x="143" y="240"/>
                </a:cubicBezTo>
                <a:cubicBezTo>
                  <a:pt x="143" y="241"/>
                  <a:pt x="143" y="241"/>
                  <a:pt x="143" y="241"/>
                </a:cubicBezTo>
                <a:cubicBezTo>
                  <a:pt x="143" y="243"/>
                  <a:pt x="143" y="243"/>
                  <a:pt x="143" y="243"/>
                </a:cubicBezTo>
                <a:cubicBezTo>
                  <a:pt x="145" y="241"/>
                  <a:pt x="145" y="241"/>
                  <a:pt x="145" y="241"/>
                </a:cubicBezTo>
                <a:cubicBezTo>
                  <a:pt x="147" y="241"/>
                  <a:pt x="147" y="241"/>
                  <a:pt x="147" y="241"/>
                </a:cubicBezTo>
                <a:cubicBezTo>
                  <a:pt x="149" y="240"/>
                  <a:pt x="149" y="240"/>
                  <a:pt x="149" y="240"/>
                </a:cubicBezTo>
                <a:cubicBezTo>
                  <a:pt x="147" y="243"/>
                  <a:pt x="147" y="243"/>
                  <a:pt x="147" y="243"/>
                </a:cubicBezTo>
                <a:cubicBezTo>
                  <a:pt x="145" y="244"/>
                  <a:pt x="145" y="244"/>
                  <a:pt x="145" y="244"/>
                </a:cubicBezTo>
                <a:cubicBezTo>
                  <a:pt x="146" y="244"/>
                  <a:pt x="146" y="244"/>
                  <a:pt x="146" y="244"/>
                </a:cubicBezTo>
                <a:cubicBezTo>
                  <a:pt x="145" y="245"/>
                  <a:pt x="145" y="245"/>
                  <a:pt x="145" y="245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9" y="247"/>
                  <a:pt x="139" y="247"/>
                  <a:pt x="139" y="247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37" y="250"/>
                  <a:pt x="137" y="250"/>
                  <a:pt x="137" y="250"/>
                </a:cubicBezTo>
                <a:cubicBezTo>
                  <a:pt x="136" y="251"/>
                  <a:pt x="136" y="251"/>
                  <a:pt x="136" y="251"/>
                </a:cubicBezTo>
                <a:cubicBezTo>
                  <a:pt x="137" y="251"/>
                  <a:pt x="137" y="251"/>
                  <a:pt x="137" y="251"/>
                </a:cubicBezTo>
                <a:cubicBezTo>
                  <a:pt x="139" y="251"/>
                  <a:pt x="139" y="251"/>
                  <a:pt x="139" y="251"/>
                </a:cubicBezTo>
                <a:cubicBezTo>
                  <a:pt x="137" y="254"/>
                  <a:pt x="137" y="254"/>
                  <a:pt x="137" y="254"/>
                </a:cubicBezTo>
                <a:cubicBezTo>
                  <a:pt x="139" y="254"/>
                  <a:pt x="139" y="254"/>
                  <a:pt x="139" y="254"/>
                </a:cubicBezTo>
                <a:cubicBezTo>
                  <a:pt x="139" y="255"/>
                  <a:pt x="139" y="255"/>
                  <a:pt x="139" y="255"/>
                </a:cubicBezTo>
                <a:cubicBezTo>
                  <a:pt x="137" y="255"/>
                  <a:pt x="137" y="255"/>
                  <a:pt x="137" y="255"/>
                </a:cubicBezTo>
                <a:cubicBezTo>
                  <a:pt x="136" y="257"/>
                  <a:pt x="136" y="257"/>
                  <a:pt x="13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55" y="255"/>
                  <a:pt x="155" y="255"/>
                  <a:pt x="155" y="255"/>
                </a:cubicBezTo>
                <a:cubicBezTo>
                  <a:pt x="157" y="254"/>
                  <a:pt x="157" y="254"/>
                  <a:pt x="157" y="254"/>
                </a:cubicBezTo>
                <a:cubicBezTo>
                  <a:pt x="157" y="253"/>
                  <a:pt x="157" y="253"/>
                  <a:pt x="157" y="253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70" y="247"/>
                  <a:pt x="170" y="247"/>
                  <a:pt x="170" y="247"/>
                </a:cubicBezTo>
                <a:cubicBezTo>
                  <a:pt x="172" y="247"/>
                  <a:pt x="172" y="247"/>
                  <a:pt x="172" y="247"/>
                </a:cubicBezTo>
                <a:cubicBezTo>
                  <a:pt x="165" y="250"/>
                  <a:pt x="165" y="250"/>
                  <a:pt x="165" y="250"/>
                </a:cubicBezTo>
                <a:cubicBezTo>
                  <a:pt x="162" y="251"/>
                  <a:pt x="162" y="251"/>
                  <a:pt x="162" y="251"/>
                </a:cubicBezTo>
                <a:cubicBezTo>
                  <a:pt x="160" y="253"/>
                  <a:pt x="160" y="253"/>
                  <a:pt x="160" y="253"/>
                </a:cubicBezTo>
                <a:cubicBezTo>
                  <a:pt x="159" y="254"/>
                  <a:pt x="159" y="254"/>
                  <a:pt x="159" y="254"/>
                </a:cubicBezTo>
                <a:cubicBezTo>
                  <a:pt x="156" y="257"/>
                  <a:pt x="156" y="257"/>
                  <a:pt x="156" y="257"/>
                </a:cubicBezTo>
                <a:cubicBezTo>
                  <a:pt x="156" y="260"/>
                  <a:pt x="156" y="260"/>
                  <a:pt x="156" y="260"/>
                </a:cubicBezTo>
                <a:cubicBezTo>
                  <a:pt x="155" y="261"/>
                  <a:pt x="155" y="261"/>
                  <a:pt x="155" y="261"/>
                </a:cubicBezTo>
                <a:cubicBezTo>
                  <a:pt x="150" y="264"/>
                  <a:pt x="150" y="264"/>
                  <a:pt x="150" y="264"/>
                </a:cubicBezTo>
                <a:cubicBezTo>
                  <a:pt x="147" y="264"/>
                  <a:pt x="147" y="264"/>
                  <a:pt x="147" y="264"/>
                </a:cubicBezTo>
                <a:cubicBezTo>
                  <a:pt x="146" y="267"/>
                  <a:pt x="146" y="267"/>
                  <a:pt x="146" y="267"/>
                </a:cubicBezTo>
                <a:cubicBezTo>
                  <a:pt x="150" y="267"/>
                  <a:pt x="150" y="267"/>
                  <a:pt x="150" y="267"/>
                </a:cubicBezTo>
                <a:cubicBezTo>
                  <a:pt x="146" y="268"/>
                  <a:pt x="146" y="268"/>
                  <a:pt x="146" y="268"/>
                </a:cubicBezTo>
                <a:cubicBezTo>
                  <a:pt x="145" y="270"/>
                  <a:pt x="145" y="270"/>
                  <a:pt x="145" y="270"/>
                </a:cubicBezTo>
                <a:cubicBezTo>
                  <a:pt x="143" y="271"/>
                  <a:pt x="143" y="271"/>
                  <a:pt x="143" y="271"/>
                </a:cubicBezTo>
                <a:cubicBezTo>
                  <a:pt x="140" y="271"/>
                  <a:pt x="140" y="271"/>
                  <a:pt x="140" y="271"/>
                </a:cubicBezTo>
                <a:cubicBezTo>
                  <a:pt x="137" y="273"/>
                  <a:pt x="137" y="273"/>
                  <a:pt x="137" y="273"/>
                </a:cubicBezTo>
                <a:cubicBezTo>
                  <a:pt x="140" y="273"/>
                  <a:pt x="140" y="273"/>
                  <a:pt x="140" y="273"/>
                </a:cubicBezTo>
                <a:cubicBezTo>
                  <a:pt x="143" y="273"/>
                  <a:pt x="143" y="273"/>
                  <a:pt x="143" y="273"/>
                </a:cubicBezTo>
                <a:cubicBezTo>
                  <a:pt x="149" y="271"/>
                  <a:pt x="149" y="271"/>
                  <a:pt x="149" y="271"/>
                </a:cubicBezTo>
                <a:cubicBezTo>
                  <a:pt x="155" y="268"/>
                  <a:pt x="155" y="268"/>
                  <a:pt x="155" y="268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60" y="268"/>
                  <a:pt x="160" y="268"/>
                  <a:pt x="160" y="268"/>
                </a:cubicBezTo>
                <a:cubicBezTo>
                  <a:pt x="159" y="268"/>
                  <a:pt x="159" y="268"/>
                  <a:pt x="159" y="268"/>
                </a:cubicBezTo>
                <a:cubicBezTo>
                  <a:pt x="160" y="270"/>
                  <a:pt x="160" y="270"/>
                  <a:pt x="160" y="270"/>
                </a:cubicBezTo>
                <a:cubicBezTo>
                  <a:pt x="162" y="270"/>
                  <a:pt x="162" y="270"/>
                  <a:pt x="162" y="270"/>
                </a:cubicBezTo>
                <a:cubicBezTo>
                  <a:pt x="160" y="271"/>
                  <a:pt x="160" y="271"/>
                  <a:pt x="160" y="271"/>
                </a:cubicBezTo>
                <a:cubicBezTo>
                  <a:pt x="163" y="270"/>
                  <a:pt x="163" y="270"/>
                  <a:pt x="163" y="270"/>
                </a:cubicBezTo>
                <a:cubicBezTo>
                  <a:pt x="165" y="270"/>
                  <a:pt x="165" y="270"/>
                  <a:pt x="165" y="270"/>
                </a:cubicBezTo>
                <a:cubicBezTo>
                  <a:pt x="165" y="271"/>
                  <a:pt x="165" y="271"/>
                  <a:pt x="165" y="271"/>
                </a:cubicBezTo>
                <a:cubicBezTo>
                  <a:pt x="165" y="273"/>
                  <a:pt x="165" y="273"/>
                  <a:pt x="165" y="273"/>
                </a:cubicBezTo>
                <a:cubicBezTo>
                  <a:pt x="165" y="274"/>
                  <a:pt x="165" y="274"/>
                  <a:pt x="165" y="274"/>
                </a:cubicBezTo>
                <a:cubicBezTo>
                  <a:pt x="165" y="276"/>
                  <a:pt x="165" y="276"/>
                  <a:pt x="165" y="276"/>
                </a:cubicBezTo>
                <a:cubicBezTo>
                  <a:pt x="167" y="276"/>
                  <a:pt x="167" y="276"/>
                  <a:pt x="167" y="276"/>
                </a:cubicBezTo>
                <a:cubicBezTo>
                  <a:pt x="169" y="273"/>
                  <a:pt x="169" y="273"/>
                  <a:pt x="169" y="273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5" y="268"/>
                  <a:pt x="175" y="268"/>
                  <a:pt x="175" y="268"/>
                </a:cubicBezTo>
                <a:cubicBezTo>
                  <a:pt x="173" y="270"/>
                  <a:pt x="173" y="270"/>
                  <a:pt x="173" y="270"/>
                </a:cubicBezTo>
                <a:cubicBezTo>
                  <a:pt x="175" y="270"/>
                  <a:pt x="175" y="270"/>
                  <a:pt x="175" y="270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73"/>
                  <a:pt x="175" y="273"/>
                  <a:pt x="175" y="273"/>
                </a:cubicBezTo>
                <a:cubicBezTo>
                  <a:pt x="176" y="273"/>
                  <a:pt x="176" y="273"/>
                  <a:pt x="176" y="273"/>
                </a:cubicBezTo>
                <a:cubicBezTo>
                  <a:pt x="179" y="273"/>
                  <a:pt x="179" y="273"/>
                  <a:pt x="179" y="273"/>
                </a:cubicBezTo>
                <a:cubicBezTo>
                  <a:pt x="183" y="271"/>
                  <a:pt x="183" y="271"/>
                  <a:pt x="183" y="271"/>
                </a:cubicBezTo>
                <a:cubicBezTo>
                  <a:pt x="190" y="270"/>
                  <a:pt x="190" y="270"/>
                  <a:pt x="190" y="270"/>
                </a:cubicBezTo>
                <a:cubicBezTo>
                  <a:pt x="185" y="273"/>
                  <a:pt x="185" y="273"/>
                  <a:pt x="185" y="273"/>
                </a:cubicBezTo>
                <a:cubicBezTo>
                  <a:pt x="179" y="274"/>
                  <a:pt x="179" y="274"/>
                  <a:pt x="179" y="274"/>
                </a:cubicBezTo>
                <a:cubicBezTo>
                  <a:pt x="177" y="276"/>
                  <a:pt x="177" y="276"/>
                  <a:pt x="177" y="276"/>
                </a:cubicBezTo>
                <a:cubicBezTo>
                  <a:pt x="176" y="278"/>
                  <a:pt x="176" y="278"/>
                  <a:pt x="176" y="278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0" y="281"/>
                  <a:pt x="170" y="281"/>
                  <a:pt x="170" y="281"/>
                </a:cubicBezTo>
                <a:cubicBezTo>
                  <a:pt x="166" y="284"/>
                  <a:pt x="166" y="284"/>
                  <a:pt x="166" y="284"/>
                </a:cubicBezTo>
                <a:cubicBezTo>
                  <a:pt x="166" y="286"/>
                  <a:pt x="166" y="286"/>
                  <a:pt x="166" y="286"/>
                </a:cubicBezTo>
                <a:cubicBezTo>
                  <a:pt x="165" y="287"/>
                  <a:pt x="165" y="287"/>
                  <a:pt x="165" y="287"/>
                </a:cubicBezTo>
                <a:cubicBezTo>
                  <a:pt x="163" y="287"/>
                  <a:pt x="163" y="287"/>
                  <a:pt x="163" y="287"/>
                </a:cubicBezTo>
                <a:cubicBezTo>
                  <a:pt x="163" y="286"/>
                  <a:pt x="163" y="286"/>
                  <a:pt x="163" y="286"/>
                </a:cubicBezTo>
                <a:cubicBezTo>
                  <a:pt x="159" y="287"/>
                  <a:pt x="159" y="287"/>
                  <a:pt x="159" y="287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0" y="291"/>
                  <a:pt x="150" y="291"/>
                  <a:pt x="150" y="291"/>
                </a:cubicBezTo>
                <a:cubicBezTo>
                  <a:pt x="146" y="294"/>
                  <a:pt x="146" y="294"/>
                  <a:pt x="146" y="294"/>
                </a:cubicBezTo>
                <a:cubicBezTo>
                  <a:pt x="145" y="296"/>
                  <a:pt x="145" y="296"/>
                  <a:pt x="145" y="296"/>
                </a:cubicBezTo>
                <a:cubicBezTo>
                  <a:pt x="143" y="296"/>
                  <a:pt x="143" y="296"/>
                  <a:pt x="143" y="296"/>
                </a:cubicBezTo>
                <a:cubicBezTo>
                  <a:pt x="139" y="296"/>
                  <a:pt x="139" y="296"/>
                  <a:pt x="139" y="296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20" y="303"/>
                  <a:pt x="120" y="303"/>
                  <a:pt x="120" y="303"/>
                </a:cubicBezTo>
                <a:cubicBezTo>
                  <a:pt x="114" y="306"/>
                  <a:pt x="114" y="306"/>
                  <a:pt x="114" y="306"/>
                </a:cubicBezTo>
                <a:cubicBezTo>
                  <a:pt x="113" y="307"/>
                  <a:pt x="113" y="307"/>
                  <a:pt x="113" y="307"/>
                </a:cubicBezTo>
                <a:cubicBezTo>
                  <a:pt x="113" y="309"/>
                  <a:pt x="113" y="309"/>
                  <a:pt x="113" y="309"/>
                </a:cubicBezTo>
                <a:cubicBezTo>
                  <a:pt x="112" y="309"/>
                  <a:pt x="112" y="309"/>
                  <a:pt x="112" y="309"/>
                </a:cubicBezTo>
                <a:cubicBezTo>
                  <a:pt x="112" y="307"/>
                  <a:pt x="112" y="307"/>
                  <a:pt x="112" y="307"/>
                </a:cubicBezTo>
                <a:cubicBezTo>
                  <a:pt x="110" y="309"/>
                  <a:pt x="110" y="309"/>
                  <a:pt x="110" y="309"/>
                </a:cubicBezTo>
                <a:cubicBezTo>
                  <a:pt x="106" y="310"/>
                  <a:pt x="106" y="310"/>
                  <a:pt x="106" y="310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6" y="307"/>
                  <a:pt x="106" y="307"/>
                  <a:pt x="106" y="307"/>
                </a:cubicBezTo>
                <a:cubicBezTo>
                  <a:pt x="104" y="307"/>
                  <a:pt x="104" y="307"/>
                  <a:pt x="104" y="307"/>
                </a:cubicBezTo>
                <a:cubicBezTo>
                  <a:pt x="106" y="306"/>
                  <a:pt x="106" y="306"/>
                  <a:pt x="106" y="306"/>
                </a:cubicBezTo>
                <a:cubicBezTo>
                  <a:pt x="97" y="309"/>
                  <a:pt x="97" y="309"/>
                  <a:pt x="97" y="309"/>
                </a:cubicBezTo>
                <a:cubicBezTo>
                  <a:pt x="89" y="311"/>
                  <a:pt x="89" y="311"/>
                  <a:pt x="89" y="311"/>
                </a:cubicBezTo>
                <a:cubicBezTo>
                  <a:pt x="84" y="313"/>
                  <a:pt x="84" y="313"/>
                  <a:pt x="84" y="313"/>
                </a:cubicBezTo>
                <a:cubicBezTo>
                  <a:pt x="81" y="314"/>
                  <a:pt x="81" y="314"/>
                  <a:pt x="81" y="314"/>
                </a:cubicBezTo>
                <a:cubicBezTo>
                  <a:pt x="77" y="316"/>
                  <a:pt x="77" y="316"/>
                  <a:pt x="77" y="316"/>
                </a:cubicBezTo>
                <a:cubicBezTo>
                  <a:pt x="73" y="319"/>
                  <a:pt x="73" y="319"/>
                  <a:pt x="73" y="319"/>
                </a:cubicBezTo>
                <a:cubicBezTo>
                  <a:pt x="74" y="319"/>
                  <a:pt x="74" y="319"/>
                  <a:pt x="74" y="319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7" y="319"/>
                  <a:pt x="77" y="319"/>
                  <a:pt x="77" y="319"/>
                </a:cubicBezTo>
                <a:cubicBezTo>
                  <a:pt x="79" y="319"/>
                  <a:pt x="79" y="319"/>
                  <a:pt x="79" y="319"/>
                </a:cubicBezTo>
                <a:cubicBezTo>
                  <a:pt x="80" y="317"/>
                  <a:pt x="80" y="317"/>
                  <a:pt x="80" y="317"/>
                </a:cubicBezTo>
                <a:cubicBezTo>
                  <a:pt x="80" y="316"/>
                  <a:pt x="80" y="316"/>
                  <a:pt x="80" y="316"/>
                </a:cubicBezTo>
                <a:cubicBezTo>
                  <a:pt x="81" y="316"/>
                  <a:pt x="81" y="316"/>
                  <a:pt x="81" y="316"/>
                </a:cubicBezTo>
                <a:cubicBezTo>
                  <a:pt x="81" y="317"/>
                  <a:pt x="81" y="317"/>
                  <a:pt x="81" y="317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1" y="319"/>
                  <a:pt x="81" y="319"/>
                  <a:pt x="81" y="319"/>
                </a:cubicBezTo>
                <a:cubicBezTo>
                  <a:pt x="83" y="319"/>
                  <a:pt x="83" y="319"/>
                  <a:pt x="83" y="319"/>
                </a:cubicBezTo>
                <a:cubicBezTo>
                  <a:pt x="84" y="317"/>
                  <a:pt x="84" y="317"/>
                  <a:pt x="84" y="317"/>
                </a:cubicBezTo>
                <a:cubicBezTo>
                  <a:pt x="84" y="319"/>
                  <a:pt x="84" y="319"/>
                  <a:pt x="84" y="319"/>
                </a:cubicBezTo>
                <a:cubicBezTo>
                  <a:pt x="87" y="316"/>
                  <a:pt x="87" y="316"/>
                  <a:pt x="87" y="316"/>
                </a:cubicBezTo>
                <a:cubicBezTo>
                  <a:pt x="90" y="314"/>
                  <a:pt x="90" y="314"/>
                  <a:pt x="90" y="314"/>
                </a:cubicBezTo>
                <a:cubicBezTo>
                  <a:pt x="96" y="311"/>
                  <a:pt x="96" y="311"/>
                  <a:pt x="96" y="311"/>
                </a:cubicBezTo>
                <a:cubicBezTo>
                  <a:pt x="97" y="311"/>
                  <a:pt x="97" y="311"/>
                  <a:pt x="97" y="311"/>
                </a:cubicBezTo>
                <a:cubicBezTo>
                  <a:pt x="100" y="313"/>
                  <a:pt x="100" y="313"/>
                  <a:pt x="100" y="313"/>
                </a:cubicBezTo>
                <a:cubicBezTo>
                  <a:pt x="97" y="313"/>
                  <a:pt x="97" y="313"/>
                  <a:pt x="97" y="313"/>
                </a:cubicBezTo>
                <a:cubicBezTo>
                  <a:pt x="94" y="314"/>
                  <a:pt x="94" y="314"/>
                  <a:pt x="94" y="314"/>
                </a:cubicBezTo>
                <a:cubicBezTo>
                  <a:pt x="99" y="314"/>
                  <a:pt x="99" y="314"/>
                  <a:pt x="99" y="314"/>
                </a:cubicBezTo>
                <a:cubicBezTo>
                  <a:pt x="101" y="313"/>
                  <a:pt x="101" y="313"/>
                  <a:pt x="101" y="313"/>
                </a:cubicBezTo>
                <a:cubicBezTo>
                  <a:pt x="103" y="313"/>
                  <a:pt x="103" y="313"/>
                  <a:pt x="103" y="313"/>
                </a:cubicBezTo>
                <a:cubicBezTo>
                  <a:pt x="104" y="313"/>
                  <a:pt x="104" y="313"/>
                  <a:pt x="104" y="313"/>
                </a:cubicBezTo>
                <a:cubicBezTo>
                  <a:pt x="106" y="311"/>
                  <a:pt x="106" y="311"/>
                  <a:pt x="106" y="311"/>
                </a:cubicBezTo>
                <a:cubicBezTo>
                  <a:pt x="106" y="313"/>
                  <a:pt x="106" y="313"/>
                  <a:pt x="106" y="313"/>
                </a:cubicBezTo>
                <a:cubicBezTo>
                  <a:pt x="110" y="310"/>
                  <a:pt x="110" y="310"/>
                  <a:pt x="110" y="310"/>
                </a:cubicBezTo>
                <a:cubicBezTo>
                  <a:pt x="113" y="310"/>
                  <a:pt x="113" y="310"/>
                  <a:pt x="113" y="310"/>
                </a:cubicBezTo>
                <a:cubicBezTo>
                  <a:pt x="116" y="309"/>
                  <a:pt x="116" y="309"/>
                  <a:pt x="116" y="309"/>
                </a:cubicBezTo>
                <a:cubicBezTo>
                  <a:pt x="117" y="309"/>
                  <a:pt x="117" y="309"/>
                  <a:pt x="117" y="309"/>
                </a:cubicBezTo>
                <a:cubicBezTo>
                  <a:pt x="119" y="309"/>
                  <a:pt x="119" y="309"/>
                  <a:pt x="119" y="309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17" y="310"/>
                  <a:pt x="117" y="310"/>
                  <a:pt x="117" y="310"/>
                </a:cubicBezTo>
                <a:cubicBezTo>
                  <a:pt x="120" y="309"/>
                  <a:pt x="120" y="309"/>
                  <a:pt x="120" y="309"/>
                </a:cubicBezTo>
                <a:cubicBezTo>
                  <a:pt x="123" y="307"/>
                  <a:pt x="123" y="307"/>
                  <a:pt x="123" y="307"/>
                </a:cubicBezTo>
                <a:cubicBezTo>
                  <a:pt x="126" y="307"/>
                  <a:pt x="126" y="307"/>
                  <a:pt x="126" y="307"/>
                </a:cubicBezTo>
                <a:cubicBezTo>
                  <a:pt x="129" y="307"/>
                  <a:pt x="129" y="307"/>
                  <a:pt x="129" y="307"/>
                </a:cubicBezTo>
                <a:cubicBezTo>
                  <a:pt x="132" y="306"/>
                  <a:pt x="132" y="306"/>
                  <a:pt x="132" y="306"/>
                </a:cubicBezTo>
                <a:cubicBezTo>
                  <a:pt x="133" y="304"/>
                  <a:pt x="133" y="304"/>
                  <a:pt x="133" y="304"/>
                </a:cubicBezTo>
                <a:cubicBezTo>
                  <a:pt x="134" y="304"/>
                  <a:pt x="134" y="304"/>
                  <a:pt x="134" y="304"/>
                </a:cubicBezTo>
                <a:cubicBezTo>
                  <a:pt x="133" y="306"/>
                  <a:pt x="133" y="306"/>
                  <a:pt x="133" y="306"/>
                </a:cubicBezTo>
                <a:cubicBezTo>
                  <a:pt x="136" y="304"/>
                  <a:pt x="136" y="304"/>
                  <a:pt x="136" y="304"/>
                </a:cubicBezTo>
                <a:cubicBezTo>
                  <a:pt x="139" y="303"/>
                  <a:pt x="139" y="303"/>
                  <a:pt x="139" y="303"/>
                </a:cubicBezTo>
                <a:cubicBezTo>
                  <a:pt x="137" y="303"/>
                  <a:pt x="137" y="303"/>
                  <a:pt x="137" y="303"/>
                </a:cubicBezTo>
                <a:cubicBezTo>
                  <a:pt x="136" y="303"/>
                  <a:pt x="136" y="303"/>
                  <a:pt x="136" y="303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3" y="300"/>
                  <a:pt x="143" y="300"/>
                  <a:pt x="143" y="300"/>
                </a:cubicBezTo>
                <a:cubicBezTo>
                  <a:pt x="146" y="300"/>
                  <a:pt x="146" y="300"/>
                  <a:pt x="146" y="300"/>
                </a:cubicBezTo>
                <a:cubicBezTo>
                  <a:pt x="146" y="298"/>
                  <a:pt x="146" y="298"/>
                  <a:pt x="146" y="298"/>
                </a:cubicBezTo>
                <a:cubicBezTo>
                  <a:pt x="147" y="298"/>
                  <a:pt x="147" y="298"/>
                  <a:pt x="147" y="298"/>
                </a:cubicBezTo>
                <a:cubicBezTo>
                  <a:pt x="150" y="298"/>
                  <a:pt x="150" y="298"/>
                  <a:pt x="150" y="298"/>
                </a:cubicBezTo>
                <a:cubicBezTo>
                  <a:pt x="152" y="298"/>
                  <a:pt x="152" y="298"/>
                  <a:pt x="152" y="298"/>
                </a:cubicBezTo>
                <a:cubicBezTo>
                  <a:pt x="153" y="297"/>
                  <a:pt x="153" y="297"/>
                  <a:pt x="153" y="297"/>
                </a:cubicBezTo>
                <a:cubicBezTo>
                  <a:pt x="155" y="296"/>
                  <a:pt x="155" y="296"/>
                  <a:pt x="155" y="296"/>
                </a:cubicBezTo>
                <a:cubicBezTo>
                  <a:pt x="156" y="296"/>
                  <a:pt x="156" y="296"/>
                  <a:pt x="156" y="296"/>
                </a:cubicBezTo>
                <a:cubicBezTo>
                  <a:pt x="157" y="296"/>
                  <a:pt x="157" y="296"/>
                  <a:pt x="157" y="296"/>
                </a:cubicBezTo>
                <a:cubicBezTo>
                  <a:pt x="163" y="294"/>
                  <a:pt x="163" y="294"/>
                  <a:pt x="163" y="294"/>
                </a:cubicBezTo>
                <a:cubicBezTo>
                  <a:pt x="166" y="293"/>
                  <a:pt x="166" y="293"/>
                  <a:pt x="166" y="293"/>
                </a:cubicBezTo>
                <a:cubicBezTo>
                  <a:pt x="170" y="291"/>
                  <a:pt x="170" y="291"/>
                  <a:pt x="170" y="291"/>
                </a:cubicBezTo>
                <a:cubicBezTo>
                  <a:pt x="172" y="290"/>
                  <a:pt x="172" y="290"/>
                  <a:pt x="172" y="290"/>
                </a:cubicBezTo>
                <a:cubicBezTo>
                  <a:pt x="175" y="288"/>
                  <a:pt x="175" y="288"/>
                  <a:pt x="175" y="28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79" y="287"/>
                  <a:pt x="179" y="287"/>
                  <a:pt x="179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5" y="286"/>
                  <a:pt x="185" y="286"/>
                  <a:pt x="185" y="286"/>
                </a:cubicBezTo>
                <a:cubicBezTo>
                  <a:pt x="188" y="284"/>
                  <a:pt x="188" y="284"/>
                  <a:pt x="188" y="284"/>
                </a:cubicBezTo>
                <a:cubicBezTo>
                  <a:pt x="193" y="283"/>
                  <a:pt x="193" y="283"/>
                  <a:pt x="193" y="283"/>
                </a:cubicBezTo>
                <a:cubicBezTo>
                  <a:pt x="199" y="280"/>
                  <a:pt x="199" y="280"/>
                  <a:pt x="199" y="280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5" y="278"/>
                  <a:pt x="205" y="278"/>
                  <a:pt x="205" y="278"/>
                </a:cubicBezTo>
                <a:cubicBezTo>
                  <a:pt x="206" y="280"/>
                  <a:pt x="206" y="280"/>
                  <a:pt x="206" y="280"/>
                </a:cubicBezTo>
                <a:cubicBezTo>
                  <a:pt x="206" y="278"/>
                  <a:pt x="206" y="278"/>
                  <a:pt x="206" y="278"/>
                </a:cubicBezTo>
                <a:cubicBezTo>
                  <a:pt x="209" y="277"/>
                  <a:pt x="209" y="277"/>
                  <a:pt x="209" y="277"/>
                </a:cubicBezTo>
                <a:cubicBezTo>
                  <a:pt x="210" y="277"/>
                  <a:pt x="210" y="277"/>
                  <a:pt x="210" y="277"/>
                </a:cubicBezTo>
                <a:cubicBezTo>
                  <a:pt x="212" y="276"/>
                  <a:pt x="212" y="276"/>
                  <a:pt x="212" y="276"/>
                </a:cubicBezTo>
                <a:cubicBezTo>
                  <a:pt x="215" y="274"/>
                  <a:pt x="215" y="274"/>
                  <a:pt x="215" y="274"/>
                </a:cubicBezTo>
                <a:cubicBezTo>
                  <a:pt x="219" y="273"/>
                  <a:pt x="219" y="273"/>
                  <a:pt x="219" y="273"/>
                </a:cubicBezTo>
                <a:cubicBezTo>
                  <a:pt x="222" y="271"/>
                  <a:pt x="222" y="271"/>
                  <a:pt x="222" y="271"/>
                </a:cubicBezTo>
                <a:cubicBezTo>
                  <a:pt x="226" y="270"/>
                  <a:pt x="226" y="270"/>
                  <a:pt x="226" y="270"/>
                </a:cubicBezTo>
                <a:cubicBezTo>
                  <a:pt x="226" y="268"/>
                  <a:pt x="226" y="268"/>
                  <a:pt x="226" y="268"/>
                </a:cubicBezTo>
                <a:cubicBezTo>
                  <a:pt x="226" y="267"/>
                  <a:pt x="226" y="267"/>
                  <a:pt x="226" y="267"/>
                </a:cubicBezTo>
                <a:cubicBezTo>
                  <a:pt x="223" y="267"/>
                  <a:pt x="223" y="267"/>
                  <a:pt x="223" y="267"/>
                </a:cubicBezTo>
                <a:cubicBezTo>
                  <a:pt x="220" y="267"/>
                  <a:pt x="220" y="267"/>
                  <a:pt x="220" y="267"/>
                </a:cubicBezTo>
                <a:cubicBezTo>
                  <a:pt x="222" y="265"/>
                  <a:pt x="222" y="265"/>
                  <a:pt x="222" y="26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26" y="264"/>
                  <a:pt x="226" y="264"/>
                  <a:pt x="226" y="264"/>
                </a:cubicBezTo>
                <a:cubicBezTo>
                  <a:pt x="228" y="264"/>
                  <a:pt x="228" y="264"/>
                  <a:pt x="228" y="264"/>
                </a:cubicBezTo>
                <a:cubicBezTo>
                  <a:pt x="226" y="263"/>
                  <a:pt x="226" y="263"/>
                  <a:pt x="226" y="263"/>
                </a:cubicBezTo>
                <a:cubicBezTo>
                  <a:pt x="231" y="263"/>
                  <a:pt x="231" y="263"/>
                  <a:pt x="231" y="263"/>
                </a:cubicBezTo>
                <a:cubicBezTo>
                  <a:pt x="232" y="261"/>
                  <a:pt x="232" y="261"/>
                  <a:pt x="232" y="261"/>
                </a:cubicBezTo>
                <a:cubicBezTo>
                  <a:pt x="236" y="260"/>
                  <a:pt x="236" y="260"/>
                  <a:pt x="236" y="260"/>
                </a:cubicBezTo>
                <a:cubicBezTo>
                  <a:pt x="238" y="258"/>
                  <a:pt x="238" y="258"/>
                  <a:pt x="238" y="258"/>
                </a:cubicBezTo>
                <a:cubicBezTo>
                  <a:pt x="238" y="260"/>
                  <a:pt x="238" y="260"/>
                  <a:pt x="238" y="260"/>
                </a:cubicBezTo>
                <a:cubicBezTo>
                  <a:pt x="241" y="260"/>
                  <a:pt x="241" y="260"/>
                  <a:pt x="241" y="260"/>
                </a:cubicBezTo>
                <a:cubicBezTo>
                  <a:pt x="242" y="258"/>
                  <a:pt x="242" y="258"/>
                  <a:pt x="242" y="258"/>
                </a:cubicBezTo>
                <a:cubicBezTo>
                  <a:pt x="242" y="257"/>
                  <a:pt x="242" y="257"/>
                  <a:pt x="242" y="257"/>
                </a:cubicBezTo>
                <a:cubicBezTo>
                  <a:pt x="246" y="257"/>
                  <a:pt x="246" y="257"/>
                  <a:pt x="246" y="257"/>
                </a:cubicBezTo>
                <a:cubicBezTo>
                  <a:pt x="251" y="255"/>
                  <a:pt x="251" y="255"/>
                  <a:pt x="251" y="255"/>
                </a:cubicBezTo>
                <a:cubicBezTo>
                  <a:pt x="251" y="253"/>
                  <a:pt x="251" y="253"/>
                  <a:pt x="251" y="253"/>
                </a:cubicBezTo>
                <a:cubicBezTo>
                  <a:pt x="249" y="251"/>
                  <a:pt x="249" y="251"/>
                  <a:pt x="249" y="251"/>
                </a:cubicBezTo>
                <a:cubicBezTo>
                  <a:pt x="252" y="253"/>
                  <a:pt x="252" y="253"/>
                  <a:pt x="252" y="253"/>
                </a:cubicBezTo>
                <a:cubicBezTo>
                  <a:pt x="253" y="253"/>
                  <a:pt x="253" y="253"/>
                  <a:pt x="253" y="253"/>
                </a:cubicBezTo>
                <a:cubicBezTo>
                  <a:pt x="259" y="250"/>
                  <a:pt x="259" y="250"/>
                  <a:pt x="259" y="250"/>
                </a:cubicBezTo>
                <a:cubicBezTo>
                  <a:pt x="263" y="248"/>
                  <a:pt x="263" y="248"/>
                  <a:pt x="263" y="248"/>
                </a:cubicBezTo>
                <a:cubicBezTo>
                  <a:pt x="268" y="247"/>
                  <a:pt x="268" y="247"/>
                  <a:pt x="268" y="247"/>
                </a:cubicBezTo>
                <a:cubicBezTo>
                  <a:pt x="272" y="244"/>
                  <a:pt x="272" y="244"/>
                  <a:pt x="272" y="244"/>
                </a:cubicBezTo>
                <a:cubicBezTo>
                  <a:pt x="275" y="243"/>
                  <a:pt x="275" y="243"/>
                  <a:pt x="275" y="243"/>
                </a:cubicBezTo>
                <a:cubicBezTo>
                  <a:pt x="278" y="243"/>
                  <a:pt x="278" y="243"/>
                  <a:pt x="278" y="243"/>
                </a:cubicBezTo>
                <a:cubicBezTo>
                  <a:pt x="281" y="241"/>
                  <a:pt x="281" y="241"/>
                  <a:pt x="281" y="241"/>
                </a:cubicBezTo>
                <a:cubicBezTo>
                  <a:pt x="284" y="240"/>
                  <a:pt x="284" y="240"/>
                  <a:pt x="284" y="240"/>
                </a:cubicBezTo>
                <a:cubicBezTo>
                  <a:pt x="286" y="240"/>
                  <a:pt x="286" y="240"/>
                  <a:pt x="286" y="240"/>
                </a:cubicBezTo>
                <a:cubicBezTo>
                  <a:pt x="289" y="238"/>
                  <a:pt x="289" y="238"/>
                  <a:pt x="289" y="238"/>
                </a:cubicBezTo>
                <a:cubicBezTo>
                  <a:pt x="289" y="240"/>
                  <a:pt x="289" y="240"/>
                  <a:pt x="289" y="240"/>
                </a:cubicBezTo>
                <a:cubicBezTo>
                  <a:pt x="291" y="240"/>
                  <a:pt x="291" y="240"/>
                  <a:pt x="291" y="240"/>
                </a:cubicBezTo>
                <a:cubicBezTo>
                  <a:pt x="294" y="240"/>
                  <a:pt x="294" y="240"/>
                  <a:pt x="294" y="240"/>
                </a:cubicBezTo>
                <a:cubicBezTo>
                  <a:pt x="292" y="241"/>
                  <a:pt x="292" y="241"/>
                  <a:pt x="292" y="241"/>
                </a:cubicBezTo>
                <a:cubicBezTo>
                  <a:pt x="294" y="243"/>
                  <a:pt x="294" y="243"/>
                  <a:pt x="294" y="243"/>
                </a:cubicBezTo>
                <a:cubicBezTo>
                  <a:pt x="296" y="244"/>
                  <a:pt x="296" y="244"/>
                  <a:pt x="296" y="244"/>
                </a:cubicBezTo>
                <a:cubicBezTo>
                  <a:pt x="294" y="244"/>
                  <a:pt x="294" y="244"/>
                  <a:pt x="294" y="244"/>
                </a:cubicBezTo>
                <a:cubicBezTo>
                  <a:pt x="289" y="244"/>
                  <a:pt x="289" y="244"/>
                  <a:pt x="289" y="244"/>
                </a:cubicBezTo>
                <a:cubicBezTo>
                  <a:pt x="288" y="244"/>
                  <a:pt x="288" y="244"/>
                  <a:pt x="288" y="244"/>
                </a:cubicBezTo>
                <a:cubicBezTo>
                  <a:pt x="286" y="244"/>
                  <a:pt x="286" y="244"/>
                  <a:pt x="286" y="244"/>
                </a:cubicBezTo>
                <a:cubicBezTo>
                  <a:pt x="286" y="243"/>
                  <a:pt x="286" y="243"/>
                  <a:pt x="286" y="243"/>
                </a:cubicBezTo>
                <a:cubicBezTo>
                  <a:pt x="272" y="247"/>
                  <a:pt x="272" y="247"/>
                  <a:pt x="272" y="247"/>
                </a:cubicBezTo>
                <a:cubicBezTo>
                  <a:pt x="271" y="248"/>
                  <a:pt x="271" y="248"/>
                  <a:pt x="271" y="248"/>
                </a:cubicBezTo>
                <a:cubicBezTo>
                  <a:pt x="269" y="250"/>
                  <a:pt x="269" y="250"/>
                  <a:pt x="269" y="250"/>
                </a:cubicBezTo>
                <a:cubicBezTo>
                  <a:pt x="263" y="253"/>
                  <a:pt x="263" y="253"/>
                  <a:pt x="263" y="253"/>
                </a:cubicBezTo>
                <a:cubicBezTo>
                  <a:pt x="258" y="255"/>
                  <a:pt x="258" y="255"/>
                  <a:pt x="258" y="255"/>
                </a:cubicBezTo>
                <a:cubicBezTo>
                  <a:pt x="255" y="258"/>
                  <a:pt x="255" y="258"/>
                  <a:pt x="255" y="258"/>
                </a:cubicBezTo>
                <a:cubicBezTo>
                  <a:pt x="253" y="260"/>
                  <a:pt x="253" y="260"/>
                  <a:pt x="253" y="260"/>
                </a:cubicBezTo>
                <a:cubicBezTo>
                  <a:pt x="255" y="260"/>
                  <a:pt x="255" y="260"/>
                  <a:pt x="255" y="260"/>
                </a:cubicBezTo>
                <a:cubicBezTo>
                  <a:pt x="256" y="260"/>
                  <a:pt x="256" y="260"/>
                  <a:pt x="256" y="260"/>
                </a:cubicBezTo>
                <a:cubicBezTo>
                  <a:pt x="248" y="263"/>
                  <a:pt x="248" y="263"/>
                  <a:pt x="248" y="263"/>
                </a:cubicBezTo>
                <a:cubicBezTo>
                  <a:pt x="246" y="264"/>
                  <a:pt x="246" y="264"/>
                  <a:pt x="246" y="264"/>
                </a:cubicBezTo>
                <a:cubicBezTo>
                  <a:pt x="246" y="265"/>
                  <a:pt x="246" y="265"/>
                  <a:pt x="246" y="265"/>
                </a:cubicBezTo>
                <a:cubicBezTo>
                  <a:pt x="248" y="265"/>
                  <a:pt x="248" y="265"/>
                  <a:pt x="248" y="265"/>
                </a:cubicBezTo>
                <a:cubicBezTo>
                  <a:pt x="249" y="265"/>
                  <a:pt x="249" y="265"/>
                  <a:pt x="249" y="265"/>
                </a:cubicBezTo>
                <a:cubicBezTo>
                  <a:pt x="251" y="265"/>
                  <a:pt x="251" y="265"/>
                  <a:pt x="251" y="265"/>
                </a:cubicBezTo>
                <a:cubicBezTo>
                  <a:pt x="252" y="265"/>
                  <a:pt x="252" y="265"/>
                  <a:pt x="252" y="265"/>
                </a:cubicBezTo>
                <a:cubicBezTo>
                  <a:pt x="252" y="264"/>
                  <a:pt x="252" y="264"/>
                  <a:pt x="252" y="264"/>
                </a:cubicBezTo>
                <a:cubicBezTo>
                  <a:pt x="255" y="264"/>
                  <a:pt x="255" y="264"/>
                  <a:pt x="255" y="264"/>
                </a:cubicBezTo>
                <a:cubicBezTo>
                  <a:pt x="258" y="263"/>
                  <a:pt x="258" y="263"/>
                  <a:pt x="258" y="263"/>
                </a:cubicBezTo>
                <a:cubicBezTo>
                  <a:pt x="261" y="261"/>
                  <a:pt x="261" y="261"/>
                  <a:pt x="261" y="261"/>
                </a:cubicBezTo>
                <a:cubicBezTo>
                  <a:pt x="263" y="261"/>
                  <a:pt x="263" y="261"/>
                  <a:pt x="263" y="261"/>
                </a:cubicBezTo>
                <a:cubicBezTo>
                  <a:pt x="262" y="263"/>
                  <a:pt x="262" y="263"/>
                  <a:pt x="262" y="263"/>
                </a:cubicBezTo>
                <a:cubicBezTo>
                  <a:pt x="268" y="260"/>
                  <a:pt x="268" y="260"/>
                  <a:pt x="268" y="260"/>
                </a:cubicBezTo>
                <a:cubicBezTo>
                  <a:pt x="263" y="263"/>
                  <a:pt x="263" y="263"/>
                  <a:pt x="263" y="263"/>
                </a:cubicBezTo>
                <a:cubicBezTo>
                  <a:pt x="271" y="260"/>
                  <a:pt x="271" y="260"/>
                  <a:pt x="271" y="260"/>
                </a:cubicBezTo>
                <a:cubicBezTo>
                  <a:pt x="272" y="258"/>
                  <a:pt x="272" y="258"/>
                  <a:pt x="272" y="258"/>
                </a:cubicBezTo>
                <a:cubicBezTo>
                  <a:pt x="272" y="260"/>
                  <a:pt x="272" y="260"/>
                  <a:pt x="272" y="260"/>
                </a:cubicBezTo>
                <a:cubicBezTo>
                  <a:pt x="275" y="257"/>
                  <a:pt x="275" y="257"/>
                  <a:pt x="275" y="257"/>
                </a:cubicBezTo>
                <a:cubicBezTo>
                  <a:pt x="276" y="257"/>
                  <a:pt x="276" y="257"/>
                  <a:pt x="276" y="257"/>
                </a:cubicBezTo>
                <a:cubicBezTo>
                  <a:pt x="276" y="258"/>
                  <a:pt x="276" y="258"/>
                  <a:pt x="276" y="258"/>
                </a:cubicBezTo>
                <a:cubicBezTo>
                  <a:pt x="279" y="255"/>
                  <a:pt x="279" y="255"/>
                  <a:pt x="279" y="255"/>
                </a:cubicBezTo>
                <a:cubicBezTo>
                  <a:pt x="282" y="254"/>
                  <a:pt x="282" y="254"/>
                  <a:pt x="282" y="254"/>
                </a:cubicBezTo>
                <a:cubicBezTo>
                  <a:pt x="281" y="257"/>
                  <a:pt x="281" y="257"/>
                  <a:pt x="281" y="257"/>
                </a:cubicBezTo>
                <a:cubicBezTo>
                  <a:pt x="282" y="255"/>
                  <a:pt x="282" y="255"/>
                  <a:pt x="282" y="255"/>
                </a:cubicBezTo>
                <a:cubicBezTo>
                  <a:pt x="284" y="255"/>
                  <a:pt x="284" y="255"/>
                  <a:pt x="284" y="255"/>
                </a:cubicBezTo>
                <a:cubicBezTo>
                  <a:pt x="285" y="257"/>
                  <a:pt x="285" y="257"/>
                  <a:pt x="285" y="257"/>
                </a:cubicBezTo>
                <a:cubicBezTo>
                  <a:pt x="288" y="255"/>
                  <a:pt x="288" y="255"/>
                  <a:pt x="288" y="255"/>
                </a:cubicBezTo>
                <a:cubicBezTo>
                  <a:pt x="291" y="255"/>
                  <a:pt x="291" y="255"/>
                  <a:pt x="291" y="255"/>
                </a:cubicBezTo>
                <a:cubicBezTo>
                  <a:pt x="296" y="253"/>
                  <a:pt x="296" y="253"/>
                  <a:pt x="296" y="253"/>
                </a:cubicBezTo>
                <a:cubicBezTo>
                  <a:pt x="295" y="253"/>
                  <a:pt x="295" y="253"/>
                  <a:pt x="295" y="253"/>
                </a:cubicBezTo>
                <a:cubicBezTo>
                  <a:pt x="294" y="253"/>
                  <a:pt x="294" y="253"/>
                  <a:pt x="294" y="253"/>
                </a:cubicBezTo>
                <a:cubicBezTo>
                  <a:pt x="298" y="251"/>
                  <a:pt x="298" y="251"/>
                  <a:pt x="298" y="251"/>
                </a:cubicBezTo>
                <a:cubicBezTo>
                  <a:pt x="301" y="250"/>
                  <a:pt x="301" y="250"/>
                  <a:pt x="301" y="250"/>
                </a:cubicBezTo>
                <a:cubicBezTo>
                  <a:pt x="302" y="248"/>
                  <a:pt x="302" y="248"/>
                  <a:pt x="302" y="248"/>
                </a:cubicBezTo>
                <a:cubicBezTo>
                  <a:pt x="295" y="250"/>
                  <a:pt x="295" y="250"/>
                  <a:pt x="295" y="250"/>
                </a:cubicBezTo>
                <a:cubicBezTo>
                  <a:pt x="299" y="248"/>
                  <a:pt x="299" y="248"/>
                  <a:pt x="299" y="248"/>
                </a:cubicBezTo>
                <a:cubicBezTo>
                  <a:pt x="301" y="248"/>
                  <a:pt x="301" y="248"/>
                  <a:pt x="301" y="248"/>
                </a:cubicBezTo>
                <a:cubicBezTo>
                  <a:pt x="302" y="245"/>
                  <a:pt x="302" y="245"/>
                  <a:pt x="302" y="245"/>
                </a:cubicBezTo>
                <a:cubicBezTo>
                  <a:pt x="301" y="247"/>
                  <a:pt x="301" y="247"/>
                  <a:pt x="301" y="247"/>
                </a:cubicBezTo>
                <a:cubicBezTo>
                  <a:pt x="301" y="245"/>
                  <a:pt x="301" y="245"/>
                  <a:pt x="301" y="245"/>
                </a:cubicBezTo>
                <a:cubicBezTo>
                  <a:pt x="299" y="245"/>
                  <a:pt x="299" y="245"/>
                  <a:pt x="299" y="245"/>
                </a:cubicBezTo>
                <a:cubicBezTo>
                  <a:pt x="304" y="244"/>
                  <a:pt x="304" y="244"/>
                  <a:pt x="304" y="244"/>
                </a:cubicBezTo>
                <a:cubicBezTo>
                  <a:pt x="308" y="243"/>
                  <a:pt x="308" y="243"/>
                  <a:pt x="308" y="243"/>
                </a:cubicBezTo>
                <a:cubicBezTo>
                  <a:pt x="309" y="243"/>
                  <a:pt x="309" y="243"/>
                  <a:pt x="309" y="243"/>
                </a:cubicBezTo>
                <a:cubicBezTo>
                  <a:pt x="315" y="240"/>
                  <a:pt x="315" y="240"/>
                  <a:pt x="315" y="240"/>
                </a:cubicBezTo>
                <a:cubicBezTo>
                  <a:pt x="311" y="243"/>
                  <a:pt x="311" y="243"/>
                  <a:pt x="311" y="243"/>
                </a:cubicBezTo>
                <a:cubicBezTo>
                  <a:pt x="308" y="244"/>
                  <a:pt x="308" y="244"/>
                  <a:pt x="308" y="244"/>
                </a:cubicBezTo>
                <a:cubicBezTo>
                  <a:pt x="308" y="245"/>
                  <a:pt x="308" y="245"/>
                  <a:pt x="308" y="245"/>
                </a:cubicBezTo>
                <a:cubicBezTo>
                  <a:pt x="311" y="244"/>
                  <a:pt x="311" y="244"/>
                  <a:pt x="311" y="244"/>
                </a:cubicBezTo>
                <a:cubicBezTo>
                  <a:pt x="312" y="243"/>
                  <a:pt x="312" y="243"/>
                  <a:pt x="312" y="243"/>
                </a:cubicBezTo>
                <a:cubicBezTo>
                  <a:pt x="315" y="241"/>
                  <a:pt x="315" y="241"/>
                  <a:pt x="315" y="241"/>
                </a:cubicBezTo>
                <a:cubicBezTo>
                  <a:pt x="312" y="244"/>
                  <a:pt x="312" y="244"/>
                  <a:pt x="312" y="244"/>
                </a:cubicBezTo>
                <a:cubicBezTo>
                  <a:pt x="315" y="243"/>
                  <a:pt x="315" y="243"/>
                  <a:pt x="315" y="243"/>
                </a:cubicBezTo>
                <a:cubicBezTo>
                  <a:pt x="314" y="244"/>
                  <a:pt x="314" y="244"/>
                  <a:pt x="314" y="244"/>
                </a:cubicBezTo>
                <a:cubicBezTo>
                  <a:pt x="321" y="243"/>
                  <a:pt x="321" y="243"/>
                  <a:pt x="321" y="243"/>
                </a:cubicBezTo>
                <a:cubicBezTo>
                  <a:pt x="324" y="241"/>
                  <a:pt x="324" y="241"/>
                  <a:pt x="324" y="241"/>
                </a:cubicBezTo>
                <a:cubicBezTo>
                  <a:pt x="325" y="241"/>
                  <a:pt x="325" y="241"/>
                  <a:pt x="325" y="241"/>
                </a:cubicBezTo>
                <a:cubicBezTo>
                  <a:pt x="327" y="243"/>
                  <a:pt x="327" y="243"/>
                  <a:pt x="327" y="243"/>
                </a:cubicBezTo>
                <a:cubicBezTo>
                  <a:pt x="322" y="243"/>
                  <a:pt x="322" y="243"/>
                  <a:pt x="322" y="243"/>
                </a:cubicBezTo>
                <a:cubicBezTo>
                  <a:pt x="321" y="244"/>
                  <a:pt x="321" y="244"/>
                  <a:pt x="321" y="244"/>
                </a:cubicBezTo>
                <a:cubicBezTo>
                  <a:pt x="319" y="245"/>
                  <a:pt x="319" y="245"/>
                  <a:pt x="319" y="245"/>
                </a:cubicBezTo>
                <a:cubicBezTo>
                  <a:pt x="321" y="245"/>
                  <a:pt x="321" y="245"/>
                  <a:pt x="321" y="245"/>
                </a:cubicBezTo>
                <a:cubicBezTo>
                  <a:pt x="318" y="247"/>
                  <a:pt x="318" y="247"/>
                  <a:pt x="318" y="247"/>
                </a:cubicBezTo>
                <a:cubicBezTo>
                  <a:pt x="321" y="247"/>
                  <a:pt x="321" y="247"/>
                  <a:pt x="321" y="247"/>
                </a:cubicBezTo>
                <a:cubicBezTo>
                  <a:pt x="324" y="247"/>
                  <a:pt x="324" y="247"/>
                  <a:pt x="324" y="247"/>
                </a:cubicBezTo>
                <a:cubicBezTo>
                  <a:pt x="327" y="247"/>
                  <a:pt x="327" y="247"/>
                  <a:pt x="327" y="247"/>
                </a:cubicBezTo>
                <a:cubicBezTo>
                  <a:pt x="322" y="250"/>
                  <a:pt x="322" y="250"/>
                  <a:pt x="322" y="250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5" y="251"/>
                  <a:pt x="325" y="251"/>
                  <a:pt x="325" y="251"/>
                </a:cubicBezTo>
                <a:cubicBezTo>
                  <a:pt x="328" y="250"/>
                  <a:pt x="328" y="250"/>
                  <a:pt x="328" y="250"/>
                </a:cubicBezTo>
                <a:cubicBezTo>
                  <a:pt x="332" y="248"/>
                  <a:pt x="332" y="248"/>
                  <a:pt x="332" y="248"/>
                </a:cubicBezTo>
                <a:cubicBezTo>
                  <a:pt x="328" y="251"/>
                  <a:pt x="328" y="251"/>
                  <a:pt x="328" y="251"/>
                </a:cubicBezTo>
                <a:cubicBezTo>
                  <a:pt x="332" y="253"/>
                  <a:pt x="332" y="253"/>
                  <a:pt x="332" y="253"/>
                </a:cubicBezTo>
                <a:cubicBezTo>
                  <a:pt x="334" y="254"/>
                  <a:pt x="334" y="254"/>
                  <a:pt x="334" y="254"/>
                </a:cubicBezTo>
                <a:cubicBezTo>
                  <a:pt x="332" y="255"/>
                  <a:pt x="332" y="255"/>
                  <a:pt x="332" y="255"/>
                </a:cubicBezTo>
                <a:cubicBezTo>
                  <a:pt x="335" y="255"/>
                  <a:pt x="335" y="255"/>
                  <a:pt x="335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42" y="254"/>
                  <a:pt x="342" y="254"/>
                  <a:pt x="342" y="254"/>
                </a:cubicBezTo>
                <a:cubicBezTo>
                  <a:pt x="347" y="254"/>
                  <a:pt x="347" y="254"/>
                  <a:pt x="347" y="254"/>
                </a:cubicBezTo>
                <a:cubicBezTo>
                  <a:pt x="355" y="255"/>
                  <a:pt x="355" y="255"/>
                  <a:pt x="355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60" y="254"/>
                  <a:pt x="360" y="254"/>
                  <a:pt x="360" y="254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7" y="257"/>
                  <a:pt x="357" y="257"/>
                  <a:pt x="357" y="257"/>
                </a:cubicBezTo>
                <a:cubicBezTo>
                  <a:pt x="360" y="258"/>
                  <a:pt x="360" y="258"/>
                  <a:pt x="360" y="258"/>
                </a:cubicBezTo>
                <a:cubicBezTo>
                  <a:pt x="362" y="258"/>
                  <a:pt x="362" y="258"/>
                  <a:pt x="362" y="258"/>
                </a:cubicBezTo>
                <a:cubicBezTo>
                  <a:pt x="370" y="258"/>
                  <a:pt x="370" y="258"/>
                  <a:pt x="370" y="258"/>
                </a:cubicBezTo>
                <a:cubicBezTo>
                  <a:pt x="372" y="257"/>
                  <a:pt x="372" y="257"/>
                  <a:pt x="372" y="257"/>
                </a:cubicBezTo>
                <a:cubicBezTo>
                  <a:pt x="371" y="260"/>
                  <a:pt x="371" y="260"/>
                  <a:pt x="371" y="260"/>
                </a:cubicBezTo>
                <a:cubicBezTo>
                  <a:pt x="367" y="261"/>
                  <a:pt x="367" y="261"/>
                  <a:pt x="367" y="261"/>
                </a:cubicBezTo>
                <a:cubicBezTo>
                  <a:pt x="368" y="263"/>
                  <a:pt x="368" y="263"/>
                  <a:pt x="368" y="263"/>
                </a:cubicBezTo>
                <a:cubicBezTo>
                  <a:pt x="370" y="264"/>
                  <a:pt x="370" y="264"/>
                  <a:pt x="370" y="264"/>
                </a:cubicBezTo>
                <a:cubicBezTo>
                  <a:pt x="371" y="263"/>
                  <a:pt x="371" y="263"/>
                  <a:pt x="371" y="263"/>
                </a:cubicBezTo>
                <a:cubicBezTo>
                  <a:pt x="371" y="264"/>
                  <a:pt x="371" y="264"/>
                  <a:pt x="371" y="264"/>
                </a:cubicBezTo>
                <a:cubicBezTo>
                  <a:pt x="372" y="265"/>
                  <a:pt x="372" y="265"/>
                  <a:pt x="372" y="265"/>
                </a:cubicBezTo>
                <a:cubicBezTo>
                  <a:pt x="375" y="265"/>
                  <a:pt x="375" y="265"/>
                  <a:pt x="375" y="265"/>
                </a:cubicBezTo>
                <a:cubicBezTo>
                  <a:pt x="374" y="267"/>
                  <a:pt x="374" y="267"/>
                  <a:pt x="374" y="267"/>
                </a:cubicBezTo>
                <a:cubicBezTo>
                  <a:pt x="375" y="268"/>
                  <a:pt x="375" y="268"/>
                  <a:pt x="375" y="268"/>
                </a:cubicBezTo>
                <a:cubicBezTo>
                  <a:pt x="375" y="270"/>
                  <a:pt x="375" y="270"/>
                  <a:pt x="375" y="270"/>
                </a:cubicBezTo>
                <a:cubicBezTo>
                  <a:pt x="375" y="271"/>
                  <a:pt x="375" y="271"/>
                  <a:pt x="375" y="271"/>
                </a:cubicBezTo>
                <a:cubicBezTo>
                  <a:pt x="377" y="273"/>
                  <a:pt x="377" y="273"/>
                  <a:pt x="377" y="273"/>
                </a:cubicBezTo>
                <a:cubicBezTo>
                  <a:pt x="377" y="274"/>
                  <a:pt x="377" y="274"/>
                  <a:pt x="377" y="274"/>
                </a:cubicBezTo>
                <a:cubicBezTo>
                  <a:pt x="378" y="276"/>
                  <a:pt x="378" y="276"/>
                  <a:pt x="378" y="276"/>
                </a:cubicBezTo>
                <a:cubicBezTo>
                  <a:pt x="380" y="277"/>
                  <a:pt x="380" y="277"/>
                  <a:pt x="380" y="277"/>
                </a:cubicBezTo>
                <a:cubicBezTo>
                  <a:pt x="380" y="278"/>
                  <a:pt x="380" y="278"/>
                  <a:pt x="380" y="278"/>
                </a:cubicBezTo>
                <a:cubicBezTo>
                  <a:pt x="381" y="277"/>
                  <a:pt x="381" y="277"/>
                  <a:pt x="381" y="277"/>
                </a:cubicBezTo>
                <a:cubicBezTo>
                  <a:pt x="382" y="277"/>
                  <a:pt x="382" y="277"/>
                  <a:pt x="382" y="277"/>
                </a:cubicBezTo>
                <a:cubicBezTo>
                  <a:pt x="384" y="276"/>
                  <a:pt x="384" y="276"/>
                  <a:pt x="384" y="276"/>
                </a:cubicBezTo>
                <a:cubicBezTo>
                  <a:pt x="385" y="276"/>
                  <a:pt x="385" y="276"/>
                  <a:pt x="385" y="276"/>
                </a:cubicBezTo>
                <a:cubicBezTo>
                  <a:pt x="385" y="277"/>
                  <a:pt x="385" y="277"/>
                  <a:pt x="385" y="277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8" y="276"/>
                  <a:pt x="388" y="276"/>
                  <a:pt x="388" y="276"/>
                </a:cubicBezTo>
                <a:cubicBezTo>
                  <a:pt x="388" y="274"/>
                  <a:pt x="388" y="274"/>
                  <a:pt x="388" y="274"/>
                </a:cubicBezTo>
                <a:cubicBezTo>
                  <a:pt x="390" y="274"/>
                  <a:pt x="390" y="274"/>
                  <a:pt x="390" y="274"/>
                </a:cubicBezTo>
                <a:cubicBezTo>
                  <a:pt x="388" y="273"/>
                  <a:pt x="388" y="273"/>
                  <a:pt x="388" y="273"/>
                </a:cubicBezTo>
                <a:cubicBezTo>
                  <a:pt x="390" y="271"/>
                  <a:pt x="390" y="271"/>
                  <a:pt x="390" y="271"/>
                </a:cubicBezTo>
                <a:cubicBezTo>
                  <a:pt x="388" y="272"/>
                  <a:pt x="388" y="272"/>
                  <a:pt x="388" y="272"/>
                </a:cubicBezTo>
                <a:cubicBezTo>
                  <a:pt x="388" y="271"/>
                  <a:pt x="388" y="271"/>
                  <a:pt x="388" y="271"/>
                </a:cubicBezTo>
                <a:cubicBezTo>
                  <a:pt x="388" y="270"/>
                  <a:pt x="388" y="270"/>
                  <a:pt x="388" y="270"/>
                </a:cubicBezTo>
                <a:cubicBezTo>
                  <a:pt x="385" y="270"/>
                  <a:pt x="385" y="270"/>
                  <a:pt x="385" y="270"/>
                </a:cubicBezTo>
                <a:cubicBezTo>
                  <a:pt x="388" y="267"/>
                  <a:pt x="388" y="267"/>
                  <a:pt x="388" y="267"/>
                </a:cubicBezTo>
                <a:cubicBezTo>
                  <a:pt x="388" y="268"/>
                  <a:pt x="388" y="268"/>
                  <a:pt x="388" y="268"/>
                </a:cubicBezTo>
                <a:cubicBezTo>
                  <a:pt x="390" y="268"/>
                  <a:pt x="390" y="268"/>
                  <a:pt x="390" y="268"/>
                </a:cubicBezTo>
                <a:cubicBezTo>
                  <a:pt x="390" y="270"/>
                  <a:pt x="390" y="270"/>
                  <a:pt x="390" y="270"/>
                </a:cubicBezTo>
                <a:cubicBezTo>
                  <a:pt x="391" y="271"/>
                  <a:pt x="391" y="271"/>
                  <a:pt x="391" y="271"/>
                </a:cubicBezTo>
                <a:cubicBezTo>
                  <a:pt x="394" y="270"/>
                  <a:pt x="394" y="270"/>
                  <a:pt x="394" y="270"/>
                </a:cubicBezTo>
                <a:cubicBezTo>
                  <a:pt x="395" y="270"/>
                  <a:pt x="395" y="270"/>
                  <a:pt x="395" y="270"/>
                </a:cubicBezTo>
                <a:cubicBezTo>
                  <a:pt x="393" y="271"/>
                  <a:pt x="393" y="271"/>
                  <a:pt x="393" y="271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3" y="276"/>
                  <a:pt x="393" y="276"/>
                  <a:pt x="393" y="276"/>
                </a:cubicBezTo>
                <a:cubicBezTo>
                  <a:pt x="394" y="276"/>
                  <a:pt x="394" y="276"/>
                  <a:pt x="394" y="276"/>
                </a:cubicBezTo>
                <a:cubicBezTo>
                  <a:pt x="394" y="277"/>
                  <a:pt x="394" y="277"/>
                  <a:pt x="394" y="277"/>
                </a:cubicBezTo>
                <a:cubicBezTo>
                  <a:pt x="395" y="277"/>
                  <a:pt x="395" y="277"/>
                  <a:pt x="395" y="277"/>
                </a:cubicBezTo>
                <a:cubicBezTo>
                  <a:pt x="397" y="276"/>
                  <a:pt x="397" y="276"/>
                  <a:pt x="397" y="276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403" y="268"/>
                  <a:pt x="403" y="268"/>
                  <a:pt x="403" y="268"/>
                </a:cubicBezTo>
                <a:cubicBezTo>
                  <a:pt x="404" y="265"/>
                  <a:pt x="404" y="265"/>
                  <a:pt x="404" y="265"/>
                </a:cubicBezTo>
                <a:cubicBezTo>
                  <a:pt x="405" y="267"/>
                  <a:pt x="405" y="267"/>
                  <a:pt x="405" y="267"/>
                </a:cubicBezTo>
                <a:cubicBezTo>
                  <a:pt x="404" y="270"/>
                  <a:pt x="404" y="270"/>
                  <a:pt x="404" y="270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1" y="274"/>
                  <a:pt x="401" y="274"/>
                  <a:pt x="401" y="274"/>
                </a:cubicBezTo>
                <a:cubicBezTo>
                  <a:pt x="401" y="276"/>
                  <a:pt x="401" y="276"/>
                  <a:pt x="401" y="276"/>
                </a:cubicBezTo>
                <a:cubicBezTo>
                  <a:pt x="403" y="277"/>
                  <a:pt x="403" y="277"/>
                  <a:pt x="403" y="277"/>
                </a:cubicBezTo>
                <a:cubicBezTo>
                  <a:pt x="404" y="277"/>
                  <a:pt x="404" y="277"/>
                  <a:pt x="404" y="277"/>
                </a:cubicBezTo>
                <a:cubicBezTo>
                  <a:pt x="405" y="277"/>
                  <a:pt x="405" y="277"/>
                  <a:pt x="405" y="277"/>
                </a:cubicBezTo>
                <a:cubicBezTo>
                  <a:pt x="408" y="276"/>
                  <a:pt x="408" y="276"/>
                  <a:pt x="408" y="276"/>
                </a:cubicBezTo>
                <a:cubicBezTo>
                  <a:pt x="405" y="278"/>
                  <a:pt x="405" y="278"/>
                  <a:pt x="405" y="278"/>
                </a:cubicBezTo>
                <a:cubicBezTo>
                  <a:pt x="404" y="278"/>
                  <a:pt x="404" y="278"/>
                  <a:pt x="404" y="278"/>
                </a:cubicBezTo>
                <a:cubicBezTo>
                  <a:pt x="404" y="280"/>
                  <a:pt x="404" y="280"/>
                  <a:pt x="404" y="280"/>
                </a:cubicBezTo>
                <a:cubicBezTo>
                  <a:pt x="405" y="280"/>
                  <a:pt x="405" y="280"/>
                  <a:pt x="405" y="280"/>
                </a:cubicBezTo>
                <a:cubicBezTo>
                  <a:pt x="408" y="278"/>
                  <a:pt x="408" y="278"/>
                  <a:pt x="408" y="278"/>
                </a:cubicBezTo>
                <a:cubicBezTo>
                  <a:pt x="405" y="281"/>
                  <a:pt x="405" y="281"/>
                  <a:pt x="405" y="281"/>
                </a:cubicBezTo>
                <a:cubicBezTo>
                  <a:pt x="404" y="283"/>
                  <a:pt x="404" y="283"/>
                  <a:pt x="404" y="283"/>
                </a:cubicBezTo>
                <a:cubicBezTo>
                  <a:pt x="407" y="281"/>
                  <a:pt x="407" y="281"/>
                  <a:pt x="407" y="281"/>
                </a:cubicBezTo>
                <a:cubicBezTo>
                  <a:pt x="405" y="283"/>
                  <a:pt x="405" y="283"/>
                  <a:pt x="405" y="283"/>
                </a:cubicBezTo>
                <a:cubicBezTo>
                  <a:pt x="405" y="284"/>
                  <a:pt x="405" y="284"/>
                  <a:pt x="405" y="284"/>
                </a:cubicBezTo>
                <a:cubicBezTo>
                  <a:pt x="405" y="286"/>
                  <a:pt x="405" y="286"/>
                  <a:pt x="405" y="286"/>
                </a:cubicBezTo>
                <a:cubicBezTo>
                  <a:pt x="404" y="284"/>
                  <a:pt x="404" y="284"/>
                  <a:pt x="404" y="284"/>
                </a:cubicBezTo>
                <a:cubicBezTo>
                  <a:pt x="403" y="286"/>
                  <a:pt x="403" y="286"/>
                  <a:pt x="403" y="286"/>
                </a:cubicBezTo>
                <a:cubicBezTo>
                  <a:pt x="404" y="286"/>
                  <a:pt x="404" y="286"/>
                  <a:pt x="404" y="286"/>
                </a:cubicBezTo>
                <a:cubicBezTo>
                  <a:pt x="403" y="287"/>
                  <a:pt x="403" y="287"/>
                  <a:pt x="403" y="287"/>
                </a:cubicBezTo>
                <a:cubicBezTo>
                  <a:pt x="401" y="288"/>
                  <a:pt x="401" y="288"/>
                  <a:pt x="401" y="288"/>
                </a:cubicBezTo>
                <a:cubicBezTo>
                  <a:pt x="404" y="288"/>
                  <a:pt x="404" y="288"/>
                  <a:pt x="404" y="288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398" y="291"/>
                  <a:pt x="398" y="291"/>
                  <a:pt x="398" y="291"/>
                </a:cubicBezTo>
                <a:cubicBezTo>
                  <a:pt x="400" y="291"/>
                  <a:pt x="400" y="291"/>
                  <a:pt x="400" y="291"/>
                </a:cubicBezTo>
                <a:cubicBezTo>
                  <a:pt x="401" y="291"/>
                  <a:pt x="401" y="291"/>
                  <a:pt x="401" y="291"/>
                </a:cubicBezTo>
                <a:cubicBezTo>
                  <a:pt x="401" y="293"/>
                  <a:pt x="401" y="293"/>
                  <a:pt x="401" y="293"/>
                </a:cubicBezTo>
                <a:cubicBezTo>
                  <a:pt x="403" y="293"/>
                  <a:pt x="403" y="293"/>
                  <a:pt x="403" y="293"/>
                </a:cubicBezTo>
                <a:cubicBezTo>
                  <a:pt x="401" y="294"/>
                  <a:pt x="401" y="294"/>
                  <a:pt x="401" y="294"/>
                </a:cubicBezTo>
                <a:cubicBezTo>
                  <a:pt x="401" y="296"/>
                  <a:pt x="401" y="296"/>
                  <a:pt x="401" y="296"/>
                </a:cubicBezTo>
                <a:cubicBezTo>
                  <a:pt x="403" y="296"/>
                  <a:pt x="403" y="296"/>
                  <a:pt x="403" y="296"/>
                </a:cubicBezTo>
                <a:cubicBezTo>
                  <a:pt x="404" y="296"/>
                  <a:pt x="404" y="296"/>
                  <a:pt x="404" y="296"/>
                </a:cubicBezTo>
                <a:cubicBezTo>
                  <a:pt x="401" y="298"/>
                  <a:pt x="401" y="298"/>
                  <a:pt x="401" y="298"/>
                </a:cubicBezTo>
                <a:cubicBezTo>
                  <a:pt x="401" y="300"/>
                  <a:pt x="401" y="300"/>
                  <a:pt x="401" y="300"/>
                </a:cubicBezTo>
                <a:cubicBezTo>
                  <a:pt x="398" y="301"/>
                  <a:pt x="398" y="301"/>
                  <a:pt x="398" y="301"/>
                </a:cubicBezTo>
                <a:cubicBezTo>
                  <a:pt x="398" y="303"/>
                  <a:pt x="398" y="303"/>
                  <a:pt x="398" y="303"/>
                </a:cubicBezTo>
                <a:cubicBezTo>
                  <a:pt x="398" y="304"/>
                  <a:pt x="398" y="304"/>
                  <a:pt x="398" y="304"/>
                </a:cubicBezTo>
                <a:cubicBezTo>
                  <a:pt x="400" y="304"/>
                  <a:pt x="400" y="304"/>
                  <a:pt x="400" y="304"/>
                </a:cubicBezTo>
                <a:cubicBezTo>
                  <a:pt x="395" y="309"/>
                  <a:pt x="395" y="309"/>
                  <a:pt x="395" y="309"/>
                </a:cubicBezTo>
                <a:cubicBezTo>
                  <a:pt x="394" y="310"/>
                  <a:pt x="394" y="310"/>
                  <a:pt x="394" y="310"/>
                </a:cubicBezTo>
                <a:cubicBezTo>
                  <a:pt x="391" y="311"/>
                  <a:pt x="391" y="311"/>
                  <a:pt x="391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4" y="311"/>
                  <a:pt x="394" y="311"/>
                  <a:pt x="394" y="311"/>
                </a:cubicBezTo>
                <a:cubicBezTo>
                  <a:pt x="395" y="310"/>
                  <a:pt x="395" y="310"/>
                  <a:pt x="395" y="310"/>
                </a:cubicBezTo>
                <a:cubicBezTo>
                  <a:pt x="397" y="310"/>
                  <a:pt x="397" y="310"/>
                  <a:pt x="397" y="310"/>
                </a:cubicBezTo>
                <a:cubicBezTo>
                  <a:pt x="397" y="309"/>
                  <a:pt x="397" y="309"/>
                  <a:pt x="397" y="309"/>
                </a:cubicBezTo>
                <a:cubicBezTo>
                  <a:pt x="400" y="307"/>
                  <a:pt x="400" y="307"/>
                  <a:pt x="400" y="307"/>
                </a:cubicBezTo>
                <a:cubicBezTo>
                  <a:pt x="404" y="306"/>
                  <a:pt x="404" y="306"/>
                  <a:pt x="404" y="306"/>
                </a:cubicBezTo>
                <a:cubicBezTo>
                  <a:pt x="401" y="307"/>
                  <a:pt x="401" y="307"/>
                  <a:pt x="401" y="307"/>
                </a:cubicBezTo>
                <a:cubicBezTo>
                  <a:pt x="405" y="306"/>
                  <a:pt x="405" y="306"/>
                  <a:pt x="405" y="306"/>
                </a:cubicBezTo>
                <a:cubicBezTo>
                  <a:pt x="410" y="304"/>
                  <a:pt x="410" y="304"/>
                  <a:pt x="410" y="304"/>
                </a:cubicBezTo>
                <a:cubicBezTo>
                  <a:pt x="407" y="306"/>
                  <a:pt x="407" y="306"/>
                  <a:pt x="407" y="306"/>
                </a:cubicBezTo>
                <a:cubicBezTo>
                  <a:pt x="405" y="309"/>
                  <a:pt x="405" y="309"/>
                  <a:pt x="405" y="309"/>
                </a:cubicBezTo>
                <a:cubicBezTo>
                  <a:pt x="405" y="307"/>
                  <a:pt x="405" y="307"/>
                  <a:pt x="405" y="307"/>
                </a:cubicBezTo>
                <a:cubicBezTo>
                  <a:pt x="404" y="307"/>
                  <a:pt x="404" y="307"/>
                  <a:pt x="404" y="307"/>
                </a:cubicBezTo>
                <a:cubicBezTo>
                  <a:pt x="403" y="307"/>
                  <a:pt x="403" y="307"/>
                  <a:pt x="403" y="307"/>
                </a:cubicBezTo>
                <a:cubicBezTo>
                  <a:pt x="400" y="309"/>
                  <a:pt x="400" y="309"/>
                  <a:pt x="400" y="309"/>
                </a:cubicBezTo>
                <a:cubicBezTo>
                  <a:pt x="398" y="310"/>
                  <a:pt x="398" y="310"/>
                  <a:pt x="398" y="310"/>
                </a:cubicBezTo>
                <a:cubicBezTo>
                  <a:pt x="397" y="310"/>
                  <a:pt x="397" y="310"/>
                  <a:pt x="397" y="310"/>
                </a:cubicBezTo>
                <a:cubicBezTo>
                  <a:pt x="397" y="311"/>
                  <a:pt x="397" y="311"/>
                  <a:pt x="397" y="311"/>
                </a:cubicBezTo>
                <a:cubicBezTo>
                  <a:pt x="394" y="313"/>
                  <a:pt x="394" y="313"/>
                  <a:pt x="394" y="313"/>
                </a:cubicBezTo>
                <a:cubicBezTo>
                  <a:pt x="394" y="314"/>
                  <a:pt x="394" y="314"/>
                  <a:pt x="394" y="314"/>
                </a:cubicBezTo>
                <a:cubicBezTo>
                  <a:pt x="395" y="314"/>
                  <a:pt x="395" y="314"/>
                  <a:pt x="395" y="314"/>
                </a:cubicBezTo>
                <a:cubicBezTo>
                  <a:pt x="398" y="313"/>
                  <a:pt x="398" y="313"/>
                  <a:pt x="398" y="313"/>
                </a:cubicBezTo>
                <a:cubicBezTo>
                  <a:pt x="400" y="311"/>
                  <a:pt x="400" y="311"/>
                  <a:pt x="400" y="311"/>
                </a:cubicBezTo>
                <a:cubicBezTo>
                  <a:pt x="398" y="314"/>
                  <a:pt x="398" y="314"/>
                  <a:pt x="398" y="314"/>
                </a:cubicBezTo>
                <a:cubicBezTo>
                  <a:pt x="395" y="316"/>
                  <a:pt x="395" y="316"/>
                  <a:pt x="395" y="316"/>
                </a:cubicBezTo>
                <a:cubicBezTo>
                  <a:pt x="397" y="316"/>
                  <a:pt x="397" y="316"/>
                  <a:pt x="397" y="316"/>
                </a:cubicBezTo>
                <a:cubicBezTo>
                  <a:pt x="398" y="316"/>
                  <a:pt x="398" y="316"/>
                  <a:pt x="398" y="316"/>
                </a:cubicBezTo>
                <a:cubicBezTo>
                  <a:pt x="401" y="314"/>
                  <a:pt x="401" y="314"/>
                  <a:pt x="401" y="314"/>
                </a:cubicBezTo>
                <a:cubicBezTo>
                  <a:pt x="404" y="311"/>
                  <a:pt x="404" y="311"/>
                  <a:pt x="404" y="311"/>
                </a:cubicBezTo>
                <a:cubicBezTo>
                  <a:pt x="401" y="316"/>
                  <a:pt x="401" y="316"/>
                  <a:pt x="401" y="316"/>
                </a:cubicBezTo>
                <a:cubicBezTo>
                  <a:pt x="400" y="316"/>
                  <a:pt x="400" y="316"/>
                  <a:pt x="400" y="316"/>
                </a:cubicBezTo>
                <a:cubicBezTo>
                  <a:pt x="398" y="316"/>
                  <a:pt x="398" y="316"/>
                  <a:pt x="398" y="316"/>
                </a:cubicBezTo>
                <a:cubicBezTo>
                  <a:pt x="398" y="317"/>
                  <a:pt x="398" y="317"/>
                  <a:pt x="398" y="317"/>
                </a:cubicBezTo>
                <a:cubicBezTo>
                  <a:pt x="400" y="317"/>
                  <a:pt x="400" y="317"/>
                  <a:pt x="400" y="317"/>
                </a:cubicBezTo>
                <a:cubicBezTo>
                  <a:pt x="397" y="320"/>
                  <a:pt x="397" y="320"/>
                  <a:pt x="397" y="320"/>
                </a:cubicBezTo>
                <a:cubicBezTo>
                  <a:pt x="395" y="321"/>
                  <a:pt x="395" y="321"/>
                  <a:pt x="395" y="321"/>
                </a:cubicBezTo>
                <a:cubicBezTo>
                  <a:pt x="398" y="320"/>
                  <a:pt x="398" y="320"/>
                  <a:pt x="398" y="320"/>
                </a:cubicBezTo>
                <a:cubicBezTo>
                  <a:pt x="397" y="321"/>
                  <a:pt x="397" y="321"/>
                  <a:pt x="397" y="321"/>
                </a:cubicBezTo>
                <a:cubicBezTo>
                  <a:pt x="404" y="319"/>
                  <a:pt x="404" y="319"/>
                  <a:pt x="404" y="319"/>
                </a:cubicBezTo>
                <a:cubicBezTo>
                  <a:pt x="410" y="314"/>
                  <a:pt x="410" y="314"/>
                  <a:pt x="410" y="314"/>
                </a:cubicBezTo>
                <a:cubicBezTo>
                  <a:pt x="410" y="315"/>
                  <a:pt x="410" y="315"/>
                  <a:pt x="410" y="315"/>
                </a:cubicBezTo>
                <a:cubicBezTo>
                  <a:pt x="408" y="316"/>
                  <a:pt x="408" y="316"/>
                  <a:pt x="408" y="316"/>
                </a:cubicBezTo>
                <a:cubicBezTo>
                  <a:pt x="407" y="317"/>
                  <a:pt x="407" y="317"/>
                  <a:pt x="407" y="317"/>
                </a:cubicBezTo>
                <a:cubicBezTo>
                  <a:pt x="405" y="319"/>
                  <a:pt x="405" y="319"/>
                  <a:pt x="405" y="319"/>
                </a:cubicBezTo>
                <a:cubicBezTo>
                  <a:pt x="410" y="316"/>
                  <a:pt x="410" y="316"/>
                  <a:pt x="410" y="316"/>
                </a:cubicBezTo>
                <a:cubicBezTo>
                  <a:pt x="410" y="317"/>
                  <a:pt x="410" y="317"/>
                  <a:pt x="410" y="317"/>
                </a:cubicBezTo>
                <a:cubicBezTo>
                  <a:pt x="407" y="319"/>
                  <a:pt x="407" y="319"/>
                  <a:pt x="407" y="319"/>
                </a:cubicBezTo>
                <a:cubicBezTo>
                  <a:pt x="410" y="319"/>
                  <a:pt x="410" y="319"/>
                  <a:pt x="410" y="319"/>
                </a:cubicBezTo>
                <a:cubicBezTo>
                  <a:pt x="407" y="320"/>
                  <a:pt x="407" y="320"/>
                  <a:pt x="407" y="320"/>
                </a:cubicBezTo>
                <a:cubicBezTo>
                  <a:pt x="404" y="321"/>
                  <a:pt x="404" y="321"/>
                  <a:pt x="404" y="321"/>
                </a:cubicBezTo>
                <a:cubicBezTo>
                  <a:pt x="401" y="323"/>
                  <a:pt x="401" y="323"/>
                  <a:pt x="401" y="323"/>
                </a:cubicBezTo>
                <a:cubicBezTo>
                  <a:pt x="398" y="323"/>
                  <a:pt x="398" y="323"/>
                  <a:pt x="398" y="323"/>
                </a:cubicBezTo>
                <a:cubicBezTo>
                  <a:pt x="398" y="324"/>
                  <a:pt x="398" y="324"/>
                  <a:pt x="398" y="324"/>
                </a:cubicBezTo>
                <a:cubicBezTo>
                  <a:pt x="400" y="326"/>
                  <a:pt x="400" y="326"/>
                  <a:pt x="400" y="326"/>
                </a:cubicBezTo>
                <a:cubicBezTo>
                  <a:pt x="398" y="329"/>
                  <a:pt x="398" y="329"/>
                  <a:pt x="398" y="329"/>
                </a:cubicBezTo>
                <a:cubicBezTo>
                  <a:pt x="397" y="324"/>
                  <a:pt x="397" y="324"/>
                  <a:pt x="397" y="324"/>
                </a:cubicBezTo>
                <a:cubicBezTo>
                  <a:pt x="395" y="326"/>
                  <a:pt x="395" y="326"/>
                  <a:pt x="395" y="326"/>
                </a:cubicBezTo>
                <a:cubicBezTo>
                  <a:pt x="395" y="327"/>
                  <a:pt x="395" y="327"/>
                  <a:pt x="395" y="327"/>
                </a:cubicBezTo>
                <a:cubicBezTo>
                  <a:pt x="394" y="329"/>
                  <a:pt x="394" y="329"/>
                  <a:pt x="394" y="329"/>
                </a:cubicBezTo>
                <a:cubicBezTo>
                  <a:pt x="398" y="330"/>
                  <a:pt x="398" y="330"/>
                  <a:pt x="398" y="330"/>
                </a:cubicBezTo>
                <a:cubicBezTo>
                  <a:pt x="397" y="330"/>
                  <a:pt x="397" y="330"/>
                  <a:pt x="397" y="330"/>
                </a:cubicBezTo>
                <a:cubicBezTo>
                  <a:pt x="397" y="331"/>
                  <a:pt x="397" y="331"/>
                  <a:pt x="397" y="331"/>
                </a:cubicBezTo>
                <a:cubicBezTo>
                  <a:pt x="395" y="330"/>
                  <a:pt x="395" y="330"/>
                  <a:pt x="395" y="330"/>
                </a:cubicBezTo>
                <a:cubicBezTo>
                  <a:pt x="394" y="331"/>
                  <a:pt x="394" y="331"/>
                  <a:pt x="394" y="331"/>
                </a:cubicBezTo>
                <a:cubicBezTo>
                  <a:pt x="394" y="336"/>
                  <a:pt x="394" y="336"/>
                  <a:pt x="394" y="336"/>
                </a:cubicBezTo>
                <a:cubicBezTo>
                  <a:pt x="395" y="340"/>
                  <a:pt x="395" y="340"/>
                  <a:pt x="395" y="340"/>
                </a:cubicBezTo>
                <a:cubicBezTo>
                  <a:pt x="400" y="336"/>
                  <a:pt x="400" y="336"/>
                  <a:pt x="400" y="336"/>
                </a:cubicBezTo>
                <a:cubicBezTo>
                  <a:pt x="403" y="334"/>
                  <a:pt x="403" y="334"/>
                  <a:pt x="403" y="334"/>
                </a:cubicBezTo>
                <a:cubicBezTo>
                  <a:pt x="404" y="333"/>
                  <a:pt x="404" y="333"/>
                  <a:pt x="404" y="333"/>
                </a:cubicBezTo>
                <a:cubicBezTo>
                  <a:pt x="404" y="334"/>
                  <a:pt x="404" y="334"/>
                  <a:pt x="404" y="334"/>
                </a:cubicBezTo>
                <a:cubicBezTo>
                  <a:pt x="405" y="334"/>
                  <a:pt x="405" y="334"/>
                  <a:pt x="405" y="334"/>
                </a:cubicBezTo>
                <a:cubicBezTo>
                  <a:pt x="407" y="333"/>
                  <a:pt x="407" y="333"/>
                  <a:pt x="407" y="333"/>
                </a:cubicBezTo>
                <a:cubicBezTo>
                  <a:pt x="407" y="334"/>
                  <a:pt x="407" y="334"/>
                  <a:pt x="407" y="334"/>
                </a:cubicBezTo>
                <a:cubicBezTo>
                  <a:pt x="404" y="336"/>
                  <a:pt x="404" y="336"/>
                  <a:pt x="404" y="336"/>
                </a:cubicBezTo>
                <a:cubicBezTo>
                  <a:pt x="403" y="337"/>
                  <a:pt x="403" y="337"/>
                  <a:pt x="403" y="337"/>
                </a:cubicBezTo>
                <a:cubicBezTo>
                  <a:pt x="403" y="339"/>
                  <a:pt x="403" y="339"/>
                  <a:pt x="403" y="339"/>
                </a:cubicBezTo>
                <a:cubicBezTo>
                  <a:pt x="404" y="339"/>
                  <a:pt x="404" y="339"/>
                  <a:pt x="404" y="339"/>
                </a:cubicBezTo>
                <a:cubicBezTo>
                  <a:pt x="403" y="340"/>
                  <a:pt x="403" y="340"/>
                  <a:pt x="403" y="340"/>
                </a:cubicBezTo>
                <a:cubicBezTo>
                  <a:pt x="401" y="339"/>
                  <a:pt x="401" y="339"/>
                  <a:pt x="401" y="339"/>
                </a:cubicBezTo>
                <a:cubicBezTo>
                  <a:pt x="401" y="337"/>
                  <a:pt x="401" y="337"/>
                  <a:pt x="401" y="337"/>
                </a:cubicBezTo>
                <a:cubicBezTo>
                  <a:pt x="400" y="339"/>
                  <a:pt x="400" y="339"/>
                  <a:pt x="400" y="339"/>
                </a:cubicBezTo>
                <a:cubicBezTo>
                  <a:pt x="398" y="341"/>
                  <a:pt x="398" y="341"/>
                  <a:pt x="398" y="341"/>
                </a:cubicBezTo>
                <a:cubicBezTo>
                  <a:pt x="395" y="341"/>
                  <a:pt x="395" y="341"/>
                  <a:pt x="395" y="341"/>
                </a:cubicBezTo>
                <a:cubicBezTo>
                  <a:pt x="394" y="343"/>
                  <a:pt x="394" y="343"/>
                  <a:pt x="394" y="343"/>
                </a:cubicBezTo>
                <a:cubicBezTo>
                  <a:pt x="391" y="346"/>
                  <a:pt x="391" y="346"/>
                  <a:pt x="391" y="346"/>
                </a:cubicBezTo>
                <a:cubicBezTo>
                  <a:pt x="390" y="347"/>
                  <a:pt x="390" y="347"/>
                  <a:pt x="390" y="347"/>
                </a:cubicBezTo>
                <a:cubicBezTo>
                  <a:pt x="391" y="349"/>
                  <a:pt x="391" y="349"/>
                  <a:pt x="391" y="349"/>
                </a:cubicBezTo>
                <a:cubicBezTo>
                  <a:pt x="393" y="349"/>
                  <a:pt x="393" y="349"/>
                  <a:pt x="393" y="349"/>
                </a:cubicBezTo>
                <a:cubicBezTo>
                  <a:pt x="394" y="347"/>
                  <a:pt x="394" y="347"/>
                  <a:pt x="394" y="347"/>
                </a:cubicBezTo>
                <a:cubicBezTo>
                  <a:pt x="397" y="346"/>
                  <a:pt x="397" y="346"/>
                  <a:pt x="397" y="346"/>
                </a:cubicBezTo>
                <a:cubicBezTo>
                  <a:pt x="398" y="347"/>
                  <a:pt x="398" y="347"/>
                  <a:pt x="398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397" y="350"/>
                  <a:pt x="397" y="350"/>
                  <a:pt x="397" y="350"/>
                </a:cubicBezTo>
                <a:cubicBezTo>
                  <a:pt x="393" y="354"/>
                  <a:pt x="393" y="354"/>
                  <a:pt x="393" y="354"/>
                </a:cubicBezTo>
                <a:cubicBezTo>
                  <a:pt x="394" y="354"/>
                  <a:pt x="394" y="354"/>
                  <a:pt x="394" y="354"/>
                </a:cubicBezTo>
                <a:cubicBezTo>
                  <a:pt x="397" y="353"/>
                  <a:pt x="397" y="353"/>
                  <a:pt x="397" y="353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56"/>
                  <a:pt x="397" y="356"/>
                  <a:pt x="397" y="356"/>
                </a:cubicBezTo>
                <a:cubicBezTo>
                  <a:pt x="405" y="352"/>
                  <a:pt x="405" y="352"/>
                  <a:pt x="405" y="352"/>
                </a:cubicBezTo>
                <a:cubicBezTo>
                  <a:pt x="405" y="353"/>
                  <a:pt x="405" y="353"/>
                  <a:pt x="405" y="353"/>
                </a:cubicBezTo>
                <a:cubicBezTo>
                  <a:pt x="410" y="353"/>
                  <a:pt x="410" y="353"/>
                  <a:pt x="410" y="353"/>
                </a:cubicBezTo>
                <a:cubicBezTo>
                  <a:pt x="407" y="354"/>
                  <a:pt x="407" y="354"/>
                  <a:pt x="407" y="354"/>
                </a:cubicBezTo>
                <a:cubicBezTo>
                  <a:pt x="407" y="356"/>
                  <a:pt x="407" y="356"/>
                  <a:pt x="407" y="356"/>
                </a:cubicBezTo>
                <a:cubicBezTo>
                  <a:pt x="405" y="354"/>
                  <a:pt x="405" y="354"/>
                  <a:pt x="405" y="354"/>
                </a:cubicBezTo>
                <a:cubicBezTo>
                  <a:pt x="403" y="354"/>
                  <a:pt x="403" y="354"/>
                  <a:pt x="403" y="354"/>
                </a:cubicBezTo>
                <a:cubicBezTo>
                  <a:pt x="398" y="356"/>
                  <a:pt x="398" y="356"/>
                  <a:pt x="398" y="356"/>
                </a:cubicBezTo>
                <a:cubicBezTo>
                  <a:pt x="395" y="359"/>
                  <a:pt x="395" y="359"/>
                  <a:pt x="395" y="359"/>
                </a:cubicBezTo>
                <a:cubicBezTo>
                  <a:pt x="393" y="360"/>
                  <a:pt x="393" y="360"/>
                  <a:pt x="393" y="360"/>
                </a:cubicBezTo>
                <a:cubicBezTo>
                  <a:pt x="391" y="362"/>
                  <a:pt x="391" y="362"/>
                  <a:pt x="391" y="362"/>
                </a:cubicBezTo>
                <a:cubicBezTo>
                  <a:pt x="390" y="366"/>
                  <a:pt x="390" y="366"/>
                  <a:pt x="390" y="366"/>
                </a:cubicBezTo>
                <a:cubicBezTo>
                  <a:pt x="388" y="367"/>
                  <a:pt x="388" y="367"/>
                  <a:pt x="388" y="367"/>
                </a:cubicBezTo>
                <a:cubicBezTo>
                  <a:pt x="390" y="367"/>
                  <a:pt x="390" y="367"/>
                  <a:pt x="390" y="367"/>
                </a:cubicBezTo>
                <a:cubicBezTo>
                  <a:pt x="387" y="369"/>
                  <a:pt x="387" y="369"/>
                  <a:pt x="387" y="369"/>
                </a:cubicBezTo>
                <a:cubicBezTo>
                  <a:pt x="387" y="370"/>
                  <a:pt x="387" y="370"/>
                  <a:pt x="387" y="370"/>
                </a:cubicBezTo>
                <a:cubicBezTo>
                  <a:pt x="388" y="370"/>
                  <a:pt x="388" y="370"/>
                  <a:pt x="388" y="370"/>
                </a:cubicBezTo>
                <a:cubicBezTo>
                  <a:pt x="387" y="372"/>
                  <a:pt x="387" y="372"/>
                  <a:pt x="387" y="372"/>
                </a:cubicBezTo>
                <a:cubicBezTo>
                  <a:pt x="388" y="373"/>
                  <a:pt x="388" y="373"/>
                  <a:pt x="388" y="373"/>
                </a:cubicBezTo>
                <a:cubicBezTo>
                  <a:pt x="391" y="373"/>
                  <a:pt x="391" y="373"/>
                  <a:pt x="391" y="373"/>
                </a:cubicBezTo>
                <a:cubicBezTo>
                  <a:pt x="390" y="372"/>
                  <a:pt x="390" y="372"/>
                  <a:pt x="390" y="372"/>
                </a:cubicBezTo>
                <a:cubicBezTo>
                  <a:pt x="394" y="373"/>
                  <a:pt x="394" y="373"/>
                  <a:pt x="394" y="373"/>
                </a:cubicBezTo>
                <a:cubicBezTo>
                  <a:pt x="397" y="372"/>
                  <a:pt x="397" y="372"/>
                  <a:pt x="397" y="372"/>
                </a:cubicBezTo>
                <a:cubicBezTo>
                  <a:pt x="398" y="370"/>
                  <a:pt x="398" y="370"/>
                  <a:pt x="398" y="370"/>
                </a:cubicBezTo>
                <a:cubicBezTo>
                  <a:pt x="398" y="372"/>
                  <a:pt x="398" y="372"/>
                  <a:pt x="398" y="372"/>
                </a:cubicBezTo>
                <a:cubicBezTo>
                  <a:pt x="397" y="373"/>
                  <a:pt x="397" y="373"/>
                  <a:pt x="397" y="373"/>
                </a:cubicBezTo>
                <a:cubicBezTo>
                  <a:pt x="398" y="373"/>
                  <a:pt x="398" y="373"/>
                  <a:pt x="398" y="373"/>
                </a:cubicBezTo>
                <a:cubicBezTo>
                  <a:pt x="400" y="373"/>
                  <a:pt x="400" y="373"/>
                  <a:pt x="400" y="373"/>
                </a:cubicBezTo>
                <a:cubicBezTo>
                  <a:pt x="400" y="374"/>
                  <a:pt x="400" y="374"/>
                  <a:pt x="400" y="374"/>
                </a:cubicBezTo>
                <a:cubicBezTo>
                  <a:pt x="397" y="376"/>
                  <a:pt x="397" y="376"/>
                  <a:pt x="397" y="376"/>
                </a:cubicBezTo>
                <a:cubicBezTo>
                  <a:pt x="400" y="376"/>
                  <a:pt x="400" y="376"/>
                  <a:pt x="400" y="376"/>
                </a:cubicBezTo>
                <a:cubicBezTo>
                  <a:pt x="397" y="377"/>
                  <a:pt x="397" y="377"/>
                  <a:pt x="397" y="377"/>
                </a:cubicBezTo>
                <a:cubicBezTo>
                  <a:pt x="398" y="377"/>
                  <a:pt x="398" y="377"/>
                  <a:pt x="398" y="377"/>
                </a:cubicBezTo>
                <a:cubicBezTo>
                  <a:pt x="400" y="377"/>
                  <a:pt x="400" y="377"/>
                  <a:pt x="400" y="377"/>
                </a:cubicBezTo>
                <a:cubicBezTo>
                  <a:pt x="401" y="379"/>
                  <a:pt x="401" y="379"/>
                  <a:pt x="401" y="379"/>
                </a:cubicBezTo>
                <a:cubicBezTo>
                  <a:pt x="403" y="376"/>
                  <a:pt x="403" y="376"/>
                  <a:pt x="403" y="376"/>
                </a:cubicBezTo>
                <a:cubicBezTo>
                  <a:pt x="404" y="376"/>
                  <a:pt x="404" y="376"/>
                  <a:pt x="404" y="376"/>
                </a:cubicBezTo>
                <a:cubicBezTo>
                  <a:pt x="403" y="379"/>
                  <a:pt x="403" y="379"/>
                  <a:pt x="403" y="379"/>
                </a:cubicBezTo>
                <a:cubicBezTo>
                  <a:pt x="404" y="379"/>
                  <a:pt x="404" y="379"/>
                  <a:pt x="404" y="379"/>
                </a:cubicBezTo>
                <a:cubicBezTo>
                  <a:pt x="407" y="379"/>
                  <a:pt x="407" y="379"/>
                  <a:pt x="407" y="379"/>
                </a:cubicBezTo>
                <a:cubicBezTo>
                  <a:pt x="407" y="380"/>
                  <a:pt x="407" y="380"/>
                  <a:pt x="407" y="380"/>
                </a:cubicBezTo>
                <a:cubicBezTo>
                  <a:pt x="408" y="380"/>
                  <a:pt x="408" y="380"/>
                  <a:pt x="408" y="380"/>
                </a:cubicBezTo>
                <a:cubicBezTo>
                  <a:pt x="410" y="379"/>
                  <a:pt x="410" y="379"/>
                  <a:pt x="410" y="379"/>
                </a:cubicBezTo>
                <a:cubicBezTo>
                  <a:pt x="411" y="379"/>
                  <a:pt x="411" y="379"/>
                  <a:pt x="411" y="379"/>
                </a:cubicBezTo>
                <a:cubicBezTo>
                  <a:pt x="410" y="380"/>
                  <a:pt x="410" y="380"/>
                  <a:pt x="410" y="380"/>
                </a:cubicBezTo>
                <a:cubicBezTo>
                  <a:pt x="408" y="383"/>
                  <a:pt x="408" y="383"/>
                  <a:pt x="408" y="383"/>
                </a:cubicBezTo>
                <a:cubicBezTo>
                  <a:pt x="405" y="384"/>
                  <a:pt x="405" y="384"/>
                  <a:pt x="405" y="384"/>
                </a:cubicBezTo>
                <a:cubicBezTo>
                  <a:pt x="405" y="386"/>
                  <a:pt x="405" y="386"/>
                  <a:pt x="405" y="386"/>
                </a:cubicBezTo>
                <a:cubicBezTo>
                  <a:pt x="407" y="387"/>
                  <a:pt x="407" y="387"/>
                  <a:pt x="407" y="387"/>
                </a:cubicBezTo>
                <a:cubicBezTo>
                  <a:pt x="411" y="387"/>
                  <a:pt x="411" y="387"/>
                  <a:pt x="411" y="387"/>
                </a:cubicBezTo>
                <a:cubicBezTo>
                  <a:pt x="413" y="386"/>
                  <a:pt x="413" y="386"/>
                  <a:pt x="413" y="386"/>
                </a:cubicBezTo>
                <a:cubicBezTo>
                  <a:pt x="413" y="384"/>
                  <a:pt x="413" y="384"/>
                  <a:pt x="413" y="384"/>
                </a:cubicBezTo>
                <a:cubicBezTo>
                  <a:pt x="414" y="384"/>
                  <a:pt x="414" y="384"/>
                  <a:pt x="414" y="384"/>
                </a:cubicBezTo>
                <a:cubicBezTo>
                  <a:pt x="413" y="387"/>
                  <a:pt x="413" y="387"/>
                  <a:pt x="413" y="387"/>
                </a:cubicBezTo>
                <a:cubicBezTo>
                  <a:pt x="413" y="389"/>
                  <a:pt x="413" y="389"/>
                  <a:pt x="413" y="389"/>
                </a:cubicBezTo>
                <a:cubicBezTo>
                  <a:pt x="411" y="390"/>
                  <a:pt x="411" y="390"/>
                  <a:pt x="411" y="390"/>
                </a:cubicBezTo>
                <a:cubicBezTo>
                  <a:pt x="411" y="389"/>
                  <a:pt x="411" y="389"/>
                  <a:pt x="411" y="389"/>
                </a:cubicBezTo>
                <a:cubicBezTo>
                  <a:pt x="410" y="389"/>
                  <a:pt x="410" y="389"/>
                  <a:pt x="410" y="389"/>
                </a:cubicBezTo>
                <a:cubicBezTo>
                  <a:pt x="410" y="390"/>
                  <a:pt x="410" y="390"/>
                  <a:pt x="410" y="390"/>
                </a:cubicBezTo>
                <a:cubicBezTo>
                  <a:pt x="411" y="392"/>
                  <a:pt x="411" y="392"/>
                  <a:pt x="411" y="392"/>
                </a:cubicBezTo>
                <a:cubicBezTo>
                  <a:pt x="414" y="392"/>
                  <a:pt x="414" y="392"/>
                  <a:pt x="414" y="392"/>
                </a:cubicBezTo>
                <a:cubicBezTo>
                  <a:pt x="417" y="390"/>
                  <a:pt x="417" y="390"/>
                  <a:pt x="417" y="390"/>
                </a:cubicBezTo>
                <a:cubicBezTo>
                  <a:pt x="417" y="393"/>
                  <a:pt x="417" y="393"/>
                  <a:pt x="417" y="393"/>
                </a:cubicBezTo>
                <a:cubicBezTo>
                  <a:pt x="420" y="393"/>
                  <a:pt x="420" y="393"/>
                  <a:pt x="420" y="393"/>
                </a:cubicBezTo>
                <a:cubicBezTo>
                  <a:pt x="417" y="395"/>
                  <a:pt x="417" y="395"/>
                  <a:pt x="417" y="395"/>
                </a:cubicBezTo>
                <a:cubicBezTo>
                  <a:pt x="415" y="395"/>
                  <a:pt x="415" y="395"/>
                  <a:pt x="415" y="395"/>
                </a:cubicBezTo>
                <a:cubicBezTo>
                  <a:pt x="414" y="396"/>
                  <a:pt x="414" y="396"/>
                  <a:pt x="414" y="396"/>
                </a:cubicBezTo>
                <a:cubicBezTo>
                  <a:pt x="415" y="396"/>
                  <a:pt x="415" y="396"/>
                  <a:pt x="415" y="396"/>
                </a:cubicBezTo>
                <a:cubicBezTo>
                  <a:pt x="414" y="397"/>
                  <a:pt x="414" y="397"/>
                  <a:pt x="414" y="397"/>
                </a:cubicBezTo>
                <a:cubicBezTo>
                  <a:pt x="415" y="397"/>
                  <a:pt x="415" y="397"/>
                  <a:pt x="415" y="397"/>
                </a:cubicBezTo>
                <a:cubicBezTo>
                  <a:pt x="417" y="399"/>
                  <a:pt x="417" y="399"/>
                  <a:pt x="417" y="399"/>
                </a:cubicBezTo>
                <a:cubicBezTo>
                  <a:pt x="417" y="400"/>
                  <a:pt x="417" y="400"/>
                  <a:pt x="417" y="400"/>
                </a:cubicBezTo>
                <a:cubicBezTo>
                  <a:pt x="415" y="403"/>
                  <a:pt x="415" y="403"/>
                  <a:pt x="415" y="403"/>
                </a:cubicBezTo>
                <a:cubicBezTo>
                  <a:pt x="414" y="405"/>
                  <a:pt x="414" y="405"/>
                  <a:pt x="414" y="405"/>
                </a:cubicBezTo>
                <a:cubicBezTo>
                  <a:pt x="413" y="405"/>
                  <a:pt x="413" y="405"/>
                  <a:pt x="413" y="405"/>
                </a:cubicBezTo>
                <a:cubicBezTo>
                  <a:pt x="413" y="406"/>
                  <a:pt x="413" y="406"/>
                  <a:pt x="413" y="406"/>
                </a:cubicBezTo>
                <a:cubicBezTo>
                  <a:pt x="414" y="406"/>
                  <a:pt x="414" y="406"/>
                  <a:pt x="414" y="406"/>
                </a:cubicBezTo>
                <a:cubicBezTo>
                  <a:pt x="414" y="407"/>
                  <a:pt x="414" y="407"/>
                  <a:pt x="414" y="407"/>
                </a:cubicBezTo>
                <a:cubicBezTo>
                  <a:pt x="414" y="410"/>
                  <a:pt x="414" y="410"/>
                  <a:pt x="414" y="410"/>
                </a:cubicBezTo>
                <a:cubicBezTo>
                  <a:pt x="413" y="412"/>
                  <a:pt x="413" y="412"/>
                  <a:pt x="413" y="412"/>
                </a:cubicBezTo>
                <a:cubicBezTo>
                  <a:pt x="411" y="413"/>
                  <a:pt x="411" y="413"/>
                  <a:pt x="411" y="413"/>
                </a:cubicBezTo>
                <a:cubicBezTo>
                  <a:pt x="410" y="415"/>
                  <a:pt x="410" y="415"/>
                  <a:pt x="410" y="415"/>
                </a:cubicBezTo>
                <a:cubicBezTo>
                  <a:pt x="408" y="416"/>
                  <a:pt x="408" y="416"/>
                  <a:pt x="408" y="416"/>
                </a:cubicBezTo>
                <a:cubicBezTo>
                  <a:pt x="408" y="417"/>
                  <a:pt x="408" y="417"/>
                  <a:pt x="408" y="417"/>
                </a:cubicBezTo>
                <a:cubicBezTo>
                  <a:pt x="407" y="419"/>
                  <a:pt x="407" y="419"/>
                  <a:pt x="407" y="419"/>
                </a:cubicBezTo>
                <a:cubicBezTo>
                  <a:pt x="404" y="420"/>
                  <a:pt x="404" y="420"/>
                  <a:pt x="404" y="420"/>
                </a:cubicBezTo>
                <a:cubicBezTo>
                  <a:pt x="403" y="422"/>
                  <a:pt x="403" y="422"/>
                  <a:pt x="403" y="422"/>
                </a:cubicBezTo>
                <a:cubicBezTo>
                  <a:pt x="401" y="422"/>
                  <a:pt x="401" y="422"/>
                  <a:pt x="401" y="422"/>
                </a:cubicBezTo>
                <a:cubicBezTo>
                  <a:pt x="403" y="420"/>
                  <a:pt x="403" y="420"/>
                  <a:pt x="403" y="420"/>
                </a:cubicBezTo>
                <a:cubicBezTo>
                  <a:pt x="404" y="419"/>
                  <a:pt x="404" y="419"/>
                  <a:pt x="404" y="419"/>
                </a:cubicBezTo>
                <a:cubicBezTo>
                  <a:pt x="405" y="417"/>
                  <a:pt x="405" y="417"/>
                  <a:pt x="405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7" y="415"/>
                  <a:pt x="407" y="415"/>
                  <a:pt x="407" y="415"/>
                </a:cubicBezTo>
                <a:cubicBezTo>
                  <a:pt x="408" y="413"/>
                  <a:pt x="408" y="413"/>
                  <a:pt x="408" y="413"/>
                </a:cubicBezTo>
                <a:cubicBezTo>
                  <a:pt x="403" y="416"/>
                  <a:pt x="403" y="416"/>
                  <a:pt x="403" y="416"/>
                </a:cubicBezTo>
                <a:cubicBezTo>
                  <a:pt x="401" y="417"/>
                  <a:pt x="401" y="417"/>
                  <a:pt x="401" y="417"/>
                </a:cubicBezTo>
                <a:cubicBezTo>
                  <a:pt x="400" y="419"/>
                  <a:pt x="400" y="419"/>
                  <a:pt x="400" y="419"/>
                </a:cubicBezTo>
                <a:cubicBezTo>
                  <a:pt x="398" y="419"/>
                  <a:pt x="398" y="419"/>
                  <a:pt x="398" y="419"/>
                </a:cubicBezTo>
                <a:cubicBezTo>
                  <a:pt x="403" y="415"/>
                  <a:pt x="403" y="415"/>
                  <a:pt x="403" y="415"/>
                </a:cubicBezTo>
                <a:cubicBezTo>
                  <a:pt x="405" y="413"/>
                  <a:pt x="405" y="413"/>
                  <a:pt x="405" y="413"/>
                </a:cubicBezTo>
                <a:cubicBezTo>
                  <a:pt x="404" y="415"/>
                  <a:pt x="404" y="415"/>
                  <a:pt x="404" y="415"/>
                </a:cubicBezTo>
                <a:cubicBezTo>
                  <a:pt x="407" y="413"/>
                  <a:pt x="407" y="413"/>
                  <a:pt x="407" y="413"/>
                </a:cubicBezTo>
                <a:cubicBezTo>
                  <a:pt x="408" y="412"/>
                  <a:pt x="408" y="412"/>
                  <a:pt x="408" y="412"/>
                </a:cubicBezTo>
                <a:cubicBezTo>
                  <a:pt x="408" y="409"/>
                  <a:pt x="408" y="409"/>
                  <a:pt x="408" y="409"/>
                </a:cubicBezTo>
                <a:cubicBezTo>
                  <a:pt x="407" y="410"/>
                  <a:pt x="407" y="410"/>
                  <a:pt x="407" y="410"/>
                </a:cubicBezTo>
                <a:cubicBezTo>
                  <a:pt x="407" y="409"/>
                  <a:pt x="407" y="409"/>
                  <a:pt x="407" y="409"/>
                </a:cubicBezTo>
                <a:cubicBezTo>
                  <a:pt x="404" y="409"/>
                  <a:pt x="404" y="409"/>
                  <a:pt x="404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5" y="407"/>
                  <a:pt x="395" y="407"/>
                  <a:pt x="395" y="407"/>
                </a:cubicBezTo>
                <a:cubicBezTo>
                  <a:pt x="391" y="406"/>
                  <a:pt x="391" y="406"/>
                  <a:pt x="391" y="406"/>
                </a:cubicBezTo>
                <a:cubicBezTo>
                  <a:pt x="390" y="406"/>
                  <a:pt x="390" y="406"/>
                  <a:pt x="390" y="406"/>
                </a:cubicBezTo>
                <a:cubicBezTo>
                  <a:pt x="390" y="409"/>
                  <a:pt x="390" y="409"/>
                  <a:pt x="390" y="409"/>
                </a:cubicBezTo>
                <a:cubicBezTo>
                  <a:pt x="388" y="413"/>
                  <a:pt x="388" y="413"/>
                  <a:pt x="388" y="413"/>
                </a:cubicBezTo>
                <a:cubicBezTo>
                  <a:pt x="387" y="419"/>
                  <a:pt x="387" y="419"/>
                  <a:pt x="387" y="419"/>
                </a:cubicBezTo>
                <a:cubicBezTo>
                  <a:pt x="384" y="425"/>
                  <a:pt x="384" y="425"/>
                  <a:pt x="384" y="425"/>
                </a:cubicBezTo>
                <a:cubicBezTo>
                  <a:pt x="384" y="426"/>
                  <a:pt x="384" y="426"/>
                  <a:pt x="384" y="426"/>
                </a:cubicBezTo>
                <a:cubicBezTo>
                  <a:pt x="382" y="427"/>
                  <a:pt x="382" y="427"/>
                  <a:pt x="382" y="427"/>
                </a:cubicBezTo>
                <a:cubicBezTo>
                  <a:pt x="385" y="429"/>
                  <a:pt x="385" y="429"/>
                  <a:pt x="385" y="429"/>
                </a:cubicBezTo>
                <a:cubicBezTo>
                  <a:pt x="384" y="429"/>
                  <a:pt x="384" y="429"/>
                  <a:pt x="384" y="429"/>
                </a:cubicBezTo>
                <a:cubicBezTo>
                  <a:pt x="382" y="430"/>
                  <a:pt x="382" y="430"/>
                  <a:pt x="382" y="430"/>
                </a:cubicBezTo>
                <a:cubicBezTo>
                  <a:pt x="380" y="432"/>
                  <a:pt x="380" y="432"/>
                  <a:pt x="380" y="432"/>
                </a:cubicBezTo>
                <a:cubicBezTo>
                  <a:pt x="380" y="433"/>
                  <a:pt x="380" y="433"/>
                  <a:pt x="380" y="433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78" y="436"/>
                  <a:pt x="378" y="436"/>
                  <a:pt x="378" y="436"/>
                </a:cubicBezTo>
                <a:cubicBezTo>
                  <a:pt x="377" y="439"/>
                  <a:pt x="377" y="439"/>
                  <a:pt x="377" y="439"/>
                </a:cubicBezTo>
                <a:cubicBezTo>
                  <a:pt x="374" y="442"/>
                  <a:pt x="374" y="442"/>
                  <a:pt x="374" y="442"/>
                </a:cubicBezTo>
                <a:cubicBezTo>
                  <a:pt x="374" y="445"/>
                  <a:pt x="374" y="445"/>
                  <a:pt x="374" y="445"/>
                </a:cubicBezTo>
                <a:cubicBezTo>
                  <a:pt x="371" y="446"/>
                  <a:pt x="371" y="446"/>
                  <a:pt x="371" y="446"/>
                </a:cubicBezTo>
                <a:cubicBezTo>
                  <a:pt x="370" y="448"/>
                  <a:pt x="370" y="448"/>
                  <a:pt x="370" y="448"/>
                </a:cubicBezTo>
                <a:cubicBezTo>
                  <a:pt x="367" y="452"/>
                  <a:pt x="367" y="452"/>
                  <a:pt x="367" y="452"/>
                </a:cubicBezTo>
                <a:cubicBezTo>
                  <a:pt x="364" y="456"/>
                  <a:pt x="364" y="456"/>
                  <a:pt x="364" y="456"/>
                </a:cubicBezTo>
                <a:cubicBezTo>
                  <a:pt x="360" y="462"/>
                  <a:pt x="360" y="462"/>
                  <a:pt x="360" y="462"/>
                </a:cubicBezTo>
                <a:cubicBezTo>
                  <a:pt x="357" y="466"/>
                  <a:pt x="357" y="466"/>
                  <a:pt x="357" y="466"/>
                </a:cubicBezTo>
                <a:cubicBezTo>
                  <a:pt x="355" y="468"/>
                  <a:pt x="355" y="468"/>
                  <a:pt x="355" y="468"/>
                </a:cubicBezTo>
                <a:cubicBezTo>
                  <a:pt x="352" y="469"/>
                  <a:pt x="352" y="469"/>
                  <a:pt x="352" y="469"/>
                </a:cubicBezTo>
                <a:cubicBezTo>
                  <a:pt x="351" y="472"/>
                  <a:pt x="351" y="472"/>
                  <a:pt x="351" y="472"/>
                </a:cubicBezTo>
                <a:cubicBezTo>
                  <a:pt x="352" y="472"/>
                  <a:pt x="352" y="472"/>
                  <a:pt x="352" y="472"/>
                </a:cubicBezTo>
                <a:cubicBezTo>
                  <a:pt x="351" y="473"/>
                  <a:pt x="351" y="473"/>
                  <a:pt x="351" y="473"/>
                </a:cubicBezTo>
                <a:cubicBezTo>
                  <a:pt x="349" y="473"/>
                  <a:pt x="349" y="473"/>
                  <a:pt x="349" y="473"/>
                </a:cubicBezTo>
                <a:cubicBezTo>
                  <a:pt x="347" y="476"/>
                  <a:pt x="347" y="476"/>
                  <a:pt x="347" y="476"/>
                </a:cubicBezTo>
                <a:cubicBezTo>
                  <a:pt x="344" y="481"/>
                  <a:pt x="344" y="481"/>
                  <a:pt x="344" y="481"/>
                </a:cubicBezTo>
                <a:cubicBezTo>
                  <a:pt x="342" y="485"/>
                  <a:pt x="342" y="485"/>
                  <a:pt x="342" y="485"/>
                </a:cubicBezTo>
                <a:cubicBezTo>
                  <a:pt x="339" y="489"/>
                  <a:pt x="339" y="489"/>
                  <a:pt x="339" y="489"/>
                </a:cubicBezTo>
                <a:cubicBezTo>
                  <a:pt x="339" y="491"/>
                  <a:pt x="339" y="491"/>
                  <a:pt x="339" y="491"/>
                </a:cubicBezTo>
                <a:cubicBezTo>
                  <a:pt x="338" y="493"/>
                  <a:pt x="338" y="493"/>
                  <a:pt x="338" y="493"/>
                </a:cubicBezTo>
                <a:cubicBezTo>
                  <a:pt x="338" y="496"/>
                  <a:pt x="338" y="496"/>
                  <a:pt x="338" y="496"/>
                </a:cubicBezTo>
                <a:cubicBezTo>
                  <a:pt x="338" y="498"/>
                  <a:pt x="338" y="498"/>
                  <a:pt x="338" y="498"/>
                </a:cubicBezTo>
                <a:cubicBezTo>
                  <a:pt x="335" y="501"/>
                  <a:pt x="335" y="501"/>
                  <a:pt x="335" y="501"/>
                </a:cubicBezTo>
                <a:cubicBezTo>
                  <a:pt x="334" y="503"/>
                  <a:pt x="334" y="503"/>
                  <a:pt x="334" y="503"/>
                </a:cubicBezTo>
                <a:cubicBezTo>
                  <a:pt x="331" y="506"/>
                  <a:pt x="331" y="506"/>
                  <a:pt x="331" y="506"/>
                </a:cubicBezTo>
                <a:cubicBezTo>
                  <a:pt x="331" y="508"/>
                  <a:pt x="331" y="508"/>
                  <a:pt x="331" y="508"/>
                </a:cubicBezTo>
                <a:cubicBezTo>
                  <a:pt x="332" y="508"/>
                  <a:pt x="332" y="508"/>
                  <a:pt x="332" y="508"/>
                </a:cubicBezTo>
                <a:cubicBezTo>
                  <a:pt x="328" y="511"/>
                  <a:pt x="328" y="511"/>
                  <a:pt x="328" y="511"/>
                </a:cubicBezTo>
                <a:cubicBezTo>
                  <a:pt x="325" y="515"/>
                  <a:pt x="325" y="515"/>
                  <a:pt x="325" y="515"/>
                </a:cubicBezTo>
                <a:cubicBezTo>
                  <a:pt x="327" y="518"/>
                  <a:pt x="327" y="518"/>
                  <a:pt x="327" y="518"/>
                </a:cubicBezTo>
                <a:cubicBezTo>
                  <a:pt x="327" y="521"/>
                  <a:pt x="327" y="521"/>
                  <a:pt x="327" y="521"/>
                </a:cubicBezTo>
                <a:cubicBezTo>
                  <a:pt x="325" y="526"/>
                  <a:pt x="325" y="526"/>
                  <a:pt x="325" y="526"/>
                </a:cubicBezTo>
                <a:cubicBezTo>
                  <a:pt x="322" y="532"/>
                  <a:pt x="322" y="532"/>
                  <a:pt x="322" y="532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4" y="536"/>
                  <a:pt x="324" y="536"/>
                  <a:pt x="324" y="536"/>
                </a:cubicBezTo>
                <a:cubicBezTo>
                  <a:pt x="325" y="539"/>
                  <a:pt x="325" y="539"/>
                  <a:pt x="325" y="539"/>
                </a:cubicBezTo>
                <a:cubicBezTo>
                  <a:pt x="325" y="542"/>
                  <a:pt x="325" y="542"/>
                  <a:pt x="325" y="542"/>
                </a:cubicBezTo>
                <a:cubicBezTo>
                  <a:pt x="327" y="545"/>
                  <a:pt x="327" y="545"/>
                  <a:pt x="327" y="545"/>
                </a:cubicBezTo>
                <a:cubicBezTo>
                  <a:pt x="325" y="544"/>
                  <a:pt x="325" y="544"/>
                  <a:pt x="325" y="544"/>
                </a:cubicBezTo>
                <a:cubicBezTo>
                  <a:pt x="324" y="545"/>
                  <a:pt x="324" y="545"/>
                  <a:pt x="324" y="545"/>
                </a:cubicBezTo>
                <a:cubicBezTo>
                  <a:pt x="325" y="545"/>
                  <a:pt x="325" y="545"/>
                  <a:pt x="325" y="545"/>
                </a:cubicBezTo>
                <a:cubicBezTo>
                  <a:pt x="328" y="548"/>
                  <a:pt x="328" y="548"/>
                  <a:pt x="328" y="548"/>
                </a:cubicBezTo>
                <a:cubicBezTo>
                  <a:pt x="329" y="546"/>
                  <a:pt x="329" y="546"/>
                  <a:pt x="329" y="546"/>
                </a:cubicBezTo>
                <a:cubicBezTo>
                  <a:pt x="329" y="545"/>
                  <a:pt x="329" y="545"/>
                  <a:pt x="329" y="545"/>
                </a:cubicBezTo>
                <a:cubicBezTo>
                  <a:pt x="331" y="544"/>
                  <a:pt x="331" y="544"/>
                  <a:pt x="331" y="544"/>
                </a:cubicBezTo>
                <a:cubicBezTo>
                  <a:pt x="334" y="545"/>
                  <a:pt x="334" y="545"/>
                  <a:pt x="334" y="545"/>
                </a:cubicBezTo>
                <a:cubicBezTo>
                  <a:pt x="331" y="546"/>
                  <a:pt x="331" y="546"/>
                  <a:pt x="331" y="546"/>
                </a:cubicBezTo>
                <a:cubicBezTo>
                  <a:pt x="331" y="548"/>
                  <a:pt x="331" y="548"/>
                  <a:pt x="331" y="548"/>
                </a:cubicBezTo>
                <a:cubicBezTo>
                  <a:pt x="331" y="554"/>
                  <a:pt x="331" y="554"/>
                  <a:pt x="331" y="554"/>
                </a:cubicBezTo>
                <a:cubicBezTo>
                  <a:pt x="328" y="551"/>
                  <a:pt x="328" y="551"/>
                  <a:pt x="328" y="551"/>
                </a:cubicBezTo>
                <a:cubicBezTo>
                  <a:pt x="329" y="548"/>
                  <a:pt x="329" y="548"/>
                  <a:pt x="329" y="548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4"/>
                  <a:pt x="327" y="554"/>
                  <a:pt x="327" y="554"/>
                </a:cubicBezTo>
                <a:cubicBezTo>
                  <a:pt x="325" y="556"/>
                  <a:pt x="325" y="556"/>
                  <a:pt x="325" y="556"/>
                </a:cubicBezTo>
                <a:cubicBezTo>
                  <a:pt x="325" y="558"/>
                  <a:pt x="325" y="558"/>
                  <a:pt x="325" y="558"/>
                </a:cubicBezTo>
                <a:cubicBezTo>
                  <a:pt x="327" y="559"/>
                  <a:pt x="327" y="559"/>
                  <a:pt x="327" y="559"/>
                </a:cubicBezTo>
                <a:cubicBezTo>
                  <a:pt x="329" y="561"/>
                  <a:pt x="329" y="561"/>
                  <a:pt x="329" y="561"/>
                </a:cubicBezTo>
                <a:cubicBezTo>
                  <a:pt x="329" y="562"/>
                  <a:pt x="329" y="562"/>
                  <a:pt x="329" y="562"/>
                </a:cubicBezTo>
                <a:cubicBezTo>
                  <a:pt x="328" y="564"/>
                  <a:pt x="328" y="564"/>
                  <a:pt x="328" y="564"/>
                </a:cubicBezTo>
                <a:cubicBezTo>
                  <a:pt x="327" y="565"/>
                  <a:pt x="327" y="565"/>
                  <a:pt x="327" y="565"/>
                </a:cubicBezTo>
                <a:cubicBezTo>
                  <a:pt x="325" y="568"/>
                  <a:pt x="325" y="568"/>
                  <a:pt x="325" y="568"/>
                </a:cubicBezTo>
                <a:cubicBezTo>
                  <a:pt x="327" y="571"/>
                  <a:pt x="327" y="571"/>
                  <a:pt x="327" y="571"/>
                </a:cubicBezTo>
                <a:cubicBezTo>
                  <a:pt x="328" y="574"/>
                  <a:pt x="328" y="574"/>
                  <a:pt x="328" y="574"/>
                </a:cubicBezTo>
                <a:cubicBezTo>
                  <a:pt x="328" y="577"/>
                  <a:pt x="328" y="577"/>
                  <a:pt x="328" y="577"/>
                </a:cubicBezTo>
                <a:cubicBezTo>
                  <a:pt x="328" y="578"/>
                  <a:pt x="328" y="578"/>
                  <a:pt x="328" y="578"/>
                </a:cubicBezTo>
                <a:cubicBezTo>
                  <a:pt x="329" y="579"/>
                  <a:pt x="329" y="579"/>
                  <a:pt x="329" y="579"/>
                </a:cubicBezTo>
                <a:cubicBezTo>
                  <a:pt x="331" y="582"/>
                  <a:pt x="331" y="582"/>
                  <a:pt x="331" y="582"/>
                </a:cubicBezTo>
                <a:cubicBezTo>
                  <a:pt x="329" y="584"/>
                  <a:pt x="329" y="584"/>
                  <a:pt x="329" y="584"/>
                </a:cubicBezTo>
                <a:cubicBezTo>
                  <a:pt x="331" y="584"/>
                  <a:pt x="331" y="584"/>
                  <a:pt x="331" y="584"/>
                </a:cubicBezTo>
                <a:cubicBezTo>
                  <a:pt x="331" y="585"/>
                  <a:pt x="331" y="585"/>
                  <a:pt x="331" y="585"/>
                </a:cubicBezTo>
                <a:cubicBezTo>
                  <a:pt x="331" y="588"/>
                  <a:pt x="331" y="588"/>
                  <a:pt x="331" y="588"/>
                </a:cubicBezTo>
                <a:cubicBezTo>
                  <a:pt x="329" y="591"/>
                  <a:pt x="329" y="591"/>
                  <a:pt x="329" y="591"/>
                </a:cubicBezTo>
                <a:cubicBezTo>
                  <a:pt x="329" y="594"/>
                  <a:pt x="329" y="594"/>
                  <a:pt x="329" y="594"/>
                </a:cubicBezTo>
                <a:cubicBezTo>
                  <a:pt x="331" y="594"/>
                  <a:pt x="331" y="594"/>
                  <a:pt x="331" y="594"/>
                </a:cubicBezTo>
                <a:cubicBezTo>
                  <a:pt x="335" y="594"/>
                  <a:pt x="335" y="594"/>
                  <a:pt x="335" y="594"/>
                </a:cubicBezTo>
                <a:cubicBezTo>
                  <a:pt x="338" y="595"/>
                  <a:pt x="338" y="595"/>
                  <a:pt x="338" y="595"/>
                </a:cubicBezTo>
                <a:cubicBezTo>
                  <a:pt x="341" y="595"/>
                  <a:pt x="341" y="595"/>
                  <a:pt x="341" y="595"/>
                </a:cubicBezTo>
                <a:cubicBezTo>
                  <a:pt x="342" y="597"/>
                  <a:pt x="342" y="597"/>
                  <a:pt x="342" y="597"/>
                </a:cubicBezTo>
                <a:cubicBezTo>
                  <a:pt x="344" y="600"/>
                  <a:pt x="344" y="600"/>
                  <a:pt x="344" y="600"/>
                </a:cubicBezTo>
                <a:cubicBezTo>
                  <a:pt x="347" y="600"/>
                  <a:pt x="347" y="600"/>
                  <a:pt x="347" y="600"/>
                </a:cubicBezTo>
                <a:cubicBezTo>
                  <a:pt x="349" y="600"/>
                  <a:pt x="349" y="600"/>
                  <a:pt x="349" y="600"/>
                </a:cubicBezTo>
                <a:cubicBezTo>
                  <a:pt x="349" y="601"/>
                  <a:pt x="349" y="601"/>
                  <a:pt x="349" y="601"/>
                </a:cubicBezTo>
                <a:cubicBezTo>
                  <a:pt x="349" y="602"/>
                  <a:pt x="349" y="602"/>
                  <a:pt x="349" y="602"/>
                </a:cubicBezTo>
                <a:cubicBezTo>
                  <a:pt x="349" y="604"/>
                  <a:pt x="349" y="604"/>
                  <a:pt x="349" y="604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4" y="605"/>
                  <a:pt x="354" y="605"/>
                  <a:pt x="354" y="605"/>
                </a:cubicBezTo>
                <a:cubicBezTo>
                  <a:pt x="357" y="608"/>
                  <a:pt x="357" y="608"/>
                  <a:pt x="357" y="608"/>
                </a:cubicBezTo>
                <a:cubicBezTo>
                  <a:pt x="358" y="612"/>
                  <a:pt x="358" y="612"/>
                  <a:pt x="358" y="612"/>
                </a:cubicBezTo>
                <a:cubicBezTo>
                  <a:pt x="357" y="619"/>
                  <a:pt x="357" y="619"/>
                  <a:pt x="357" y="619"/>
                </a:cubicBezTo>
                <a:cubicBezTo>
                  <a:pt x="357" y="620"/>
                  <a:pt x="357" y="620"/>
                  <a:pt x="357" y="620"/>
                </a:cubicBezTo>
                <a:cubicBezTo>
                  <a:pt x="357" y="621"/>
                  <a:pt x="357" y="621"/>
                  <a:pt x="357" y="621"/>
                </a:cubicBezTo>
                <a:cubicBezTo>
                  <a:pt x="358" y="624"/>
                  <a:pt x="358" y="624"/>
                  <a:pt x="358" y="624"/>
                </a:cubicBezTo>
                <a:cubicBezTo>
                  <a:pt x="357" y="627"/>
                  <a:pt x="357" y="627"/>
                  <a:pt x="357" y="627"/>
                </a:cubicBezTo>
                <a:cubicBezTo>
                  <a:pt x="358" y="628"/>
                  <a:pt x="358" y="628"/>
                  <a:pt x="358" y="628"/>
                </a:cubicBezTo>
                <a:cubicBezTo>
                  <a:pt x="360" y="630"/>
                  <a:pt x="360" y="630"/>
                  <a:pt x="360" y="630"/>
                </a:cubicBezTo>
                <a:cubicBezTo>
                  <a:pt x="358" y="631"/>
                  <a:pt x="358" y="631"/>
                  <a:pt x="358" y="631"/>
                </a:cubicBezTo>
                <a:cubicBezTo>
                  <a:pt x="358" y="632"/>
                  <a:pt x="358" y="632"/>
                  <a:pt x="358" y="632"/>
                </a:cubicBezTo>
                <a:cubicBezTo>
                  <a:pt x="358" y="634"/>
                  <a:pt x="358" y="634"/>
                  <a:pt x="358" y="634"/>
                </a:cubicBezTo>
                <a:cubicBezTo>
                  <a:pt x="358" y="637"/>
                  <a:pt x="358" y="637"/>
                  <a:pt x="358" y="637"/>
                </a:cubicBezTo>
                <a:cubicBezTo>
                  <a:pt x="360" y="638"/>
                  <a:pt x="360" y="638"/>
                  <a:pt x="360" y="638"/>
                </a:cubicBezTo>
                <a:cubicBezTo>
                  <a:pt x="358" y="641"/>
                  <a:pt x="358" y="641"/>
                  <a:pt x="358" y="641"/>
                </a:cubicBezTo>
                <a:cubicBezTo>
                  <a:pt x="360" y="643"/>
                  <a:pt x="360" y="643"/>
                  <a:pt x="360" y="643"/>
                </a:cubicBezTo>
                <a:cubicBezTo>
                  <a:pt x="360" y="644"/>
                  <a:pt x="360" y="644"/>
                  <a:pt x="360" y="644"/>
                </a:cubicBezTo>
                <a:cubicBezTo>
                  <a:pt x="360" y="645"/>
                  <a:pt x="360" y="645"/>
                  <a:pt x="360" y="645"/>
                </a:cubicBezTo>
                <a:cubicBezTo>
                  <a:pt x="360" y="648"/>
                  <a:pt x="360" y="648"/>
                  <a:pt x="360" y="648"/>
                </a:cubicBezTo>
                <a:cubicBezTo>
                  <a:pt x="361" y="650"/>
                  <a:pt x="361" y="650"/>
                  <a:pt x="361" y="650"/>
                </a:cubicBezTo>
                <a:cubicBezTo>
                  <a:pt x="361" y="653"/>
                  <a:pt x="361" y="653"/>
                  <a:pt x="361" y="653"/>
                </a:cubicBezTo>
                <a:cubicBezTo>
                  <a:pt x="360" y="654"/>
                  <a:pt x="360" y="654"/>
                  <a:pt x="360" y="654"/>
                </a:cubicBezTo>
                <a:cubicBezTo>
                  <a:pt x="360" y="655"/>
                  <a:pt x="360" y="655"/>
                  <a:pt x="360" y="655"/>
                </a:cubicBezTo>
                <a:cubicBezTo>
                  <a:pt x="362" y="660"/>
                  <a:pt x="362" y="660"/>
                  <a:pt x="362" y="660"/>
                </a:cubicBezTo>
                <a:cubicBezTo>
                  <a:pt x="365" y="663"/>
                  <a:pt x="365" y="663"/>
                  <a:pt x="365" y="663"/>
                </a:cubicBezTo>
                <a:cubicBezTo>
                  <a:pt x="370" y="668"/>
                  <a:pt x="370" y="668"/>
                  <a:pt x="370" y="668"/>
                </a:cubicBezTo>
                <a:cubicBezTo>
                  <a:pt x="372" y="674"/>
                  <a:pt x="372" y="674"/>
                  <a:pt x="372" y="674"/>
                </a:cubicBezTo>
                <a:cubicBezTo>
                  <a:pt x="372" y="677"/>
                  <a:pt x="372" y="677"/>
                  <a:pt x="372" y="677"/>
                </a:cubicBezTo>
                <a:cubicBezTo>
                  <a:pt x="372" y="680"/>
                  <a:pt x="372" y="680"/>
                  <a:pt x="372" y="680"/>
                </a:cubicBezTo>
                <a:cubicBezTo>
                  <a:pt x="370" y="683"/>
                  <a:pt x="370" y="683"/>
                  <a:pt x="370" y="683"/>
                </a:cubicBezTo>
                <a:cubicBezTo>
                  <a:pt x="370" y="684"/>
                  <a:pt x="370" y="684"/>
                  <a:pt x="370" y="684"/>
                </a:cubicBezTo>
                <a:cubicBezTo>
                  <a:pt x="370" y="686"/>
                  <a:pt x="370" y="686"/>
                  <a:pt x="370" y="686"/>
                </a:cubicBezTo>
                <a:cubicBezTo>
                  <a:pt x="371" y="686"/>
                  <a:pt x="371" y="686"/>
                  <a:pt x="371" y="686"/>
                </a:cubicBezTo>
                <a:cubicBezTo>
                  <a:pt x="371" y="683"/>
                  <a:pt x="371" y="683"/>
                  <a:pt x="371" y="683"/>
                </a:cubicBezTo>
                <a:cubicBezTo>
                  <a:pt x="372" y="684"/>
                  <a:pt x="372" y="684"/>
                  <a:pt x="372" y="684"/>
                </a:cubicBezTo>
                <a:cubicBezTo>
                  <a:pt x="372" y="687"/>
                  <a:pt x="372" y="687"/>
                  <a:pt x="372" y="687"/>
                </a:cubicBezTo>
                <a:cubicBezTo>
                  <a:pt x="371" y="690"/>
                  <a:pt x="371" y="690"/>
                  <a:pt x="371" y="690"/>
                </a:cubicBezTo>
                <a:cubicBezTo>
                  <a:pt x="371" y="687"/>
                  <a:pt x="371" y="687"/>
                  <a:pt x="371" y="687"/>
                </a:cubicBezTo>
                <a:cubicBezTo>
                  <a:pt x="370" y="687"/>
                  <a:pt x="370" y="687"/>
                  <a:pt x="370" y="687"/>
                </a:cubicBezTo>
                <a:cubicBezTo>
                  <a:pt x="368" y="686"/>
                  <a:pt x="368" y="686"/>
                  <a:pt x="368" y="686"/>
                </a:cubicBezTo>
                <a:cubicBezTo>
                  <a:pt x="367" y="684"/>
                  <a:pt x="367" y="684"/>
                  <a:pt x="367" y="684"/>
                </a:cubicBezTo>
                <a:cubicBezTo>
                  <a:pt x="365" y="686"/>
                  <a:pt x="365" y="686"/>
                  <a:pt x="365" y="686"/>
                </a:cubicBezTo>
                <a:cubicBezTo>
                  <a:pt x="364" y="686"/>
                  <a:pt x="364" y="686"/>
                  <a:pt x="364" y="686"/>
                </a:cubicBezTo>
                <a:cubicBezTo>
                  <a:pt x="360" y="684"/>
                  <a:pt x="360" y="684"/>
                  <a:pt x="360" y="684"/>
                </a:cubicBezTo>
                <a:cubicBezTo>
                  <a:pt x="360" y="687"/>
                  <a:pt x="360" y="687"/>
                  <a:pt x="360" y="687"/>
                </a:cubicBezTo>
                <a:cubicBezTo>
                  <a:pt x="361" y="688"/>
                  <a:pt x="361" y="688"/>
                  <a:pt x="361" y="688"/>
                </a:cubicBezTo>
                <a:cubicBezTo>
                  <a:pt x="362" y="690"/>
                  <a:pt x="362" y="690"/>
                  <a:pt x="362" y="690"/>
                </a:cubicBezTo>
                <a:cubicBezTo>
                  <a:pt x="364" y="691"/>
                  <a:pt x="364" y="691"/>
                  <a:pt x="364" y="691"/>
                </a:cubicBezTo>
                <a:cubicBezTo>
                  <a:pt x="364" y="693"/>
                  <a:pt x="364" y="693"/>
                  <a:pt x="364" y="693"/>
                </a:cubicBezTo>
                <a:cubicBezTo>
                  <a:pt x="365" y="694"/>
                  <a:pt x="365" y="694"/>
                  <a:pt x="365" y="694"/>
                </a:cubicBezTo>
                <a:cubicBezTo>
                  <a:pt x="367" y="694"/>
                  <a:pt x="367" y="694"/>
                  <a:pt x="367" y="694"/>
                </a:cubicBezTo>
                <a:cubicBezTo>
                  <a:pt x="368" y="696"/>
                  <a:pt x="368" y="696"/>
                  <a:pt x="368" y="696"/>
                </a:cubicBezTo>
                <a:cubicBezTo>
                  <a:pt x="370" y="697"/>
                  <a:pt x="370" y="697"/>
                  <a:pt x="370" y="697"/>
                </a:cubicBezTo>
                <a:cubicBezTo>
                  <a:pt x="371" y="698"/>
                  <a:pt x="371" y="698"/>
                  <a:pt x="371" y="698"/>
                </a:cubicBezTo>
                <a:cubicBezTo>
                  <a:pt x="371" y="700"/>
                  <a:pt x="371" y="700"/>
                  <a:pt x="371" y="700"/>
                </a:cubicBezTo>
                <a:cubicBezTo>
                  <a:pt x="372" y="700"/>
                  <a:pt x="372" y="700"/>
                  <a:pt x="372" y="700"/>
                </a:cubicBezTo>
                <a:cubicBezTo>
                  <a:pt x="374" y="700"/>
                  <a:pt x="374" y="700"/>
                  <a:pt x="374" y="700"/>
                </a:cubicBezTo>
                <a:cubicBezTo>
                  <a:pt x="375" y="698"/>
                  <a:pt x="375" y="698"/>
                  <a:pt x="375" y="698"/>
                </a:cubicBezTo>
                <a:cubicBezTo>
                  <a:pt x="377" y="698"/>
                  <a:pt x="377" y="698"/>
                  <a:pt x="377" y="698"/>
                </a:cubicBezTo>
                <a:cubicBezTo>
                  <a:pt x="380" y="703"/>
                  <a:pt x="380" y="703"/>
                  <a:pt x="380" y="703"/>
                </a:cubicBezTo>
                <a:cubicBezTo>
                  <a:pt x="382" y="706"/>
                  <a:pt x="382" y="706"/>
                  <a:pt x="382" y="706"/>
                </a:cubicBezTo>
                <a:cubicBezTo>
                  <a:pt x="385" y="708"/>
                  <a:pt x="385" y="708"/>
                  <a:pt x="385" y="708"/>
                </a:cubicBezTo>
                <a:cubicBezTo>
                  <a:pt x="385" y="713"/>
                  <a:pt x="385" y="713"/>
                  <a:pt x="385" y="713"/>
                </a:cubicBezTo>
                <a:cubicBezTo>
                  <a:pt x="385" y="717"/>
                  <a:pt x="385" y="717"/>
                  <a:pt x="385" y="717"/>
                </a:cubicBezTo>
                <a:cubicBezTo>
                  <a:pt x="382" y="721"/>
                  <a:pt x="382" y="721"/>
                  <a:pt x="382" y="721"/>
                </a:cubicBezTo>
                <a:cubicBezTo>
                  <a:pt x="382" y="723"/>
                  <a:pt x="382" y="723"/>
                  <a:pt x="382" y="723"/>
                </a:cubicBezTo>
                <a:cubicBezTo>
                  <a:pt x="382" y="726"/>
                  <a:pt x="382" y="726"/>
                  <a:pt x="382" y="726"/>
                </a:cubicBezTo>
                <a:cubicBezTo>
                  <a:pt x="384" y="727"/>
                  <a:pt x="384" y="727"/>
                  <a:pt x="384" y="727"/>
                </a:cubicBezTo>
                <a:cubicBezTo>
                  <a:pt x="387" y="730"/>
                  <a:pt x="387" y="730"/>
                  <a:pt x="387" y="730"/>
                </a:cubicBezTo>
                <a:cubicBezTo>
                  <a:pt x="391" y="733"/>
                  <a:pt x="391" y="733"/>
                  <a:pt x="391" y="733"/>
                </a:cubicBezTo>
                <a:cubicBezTo>
                  <a:pt x="394" y="736"/>
                  <a:pt x="394" y="736"/>
                  <a:pt x="394" y="736"/>
                </a:cubicBezTo>
                <a:cubicBezTo>
                  <a:pt x="398" y="741"/>
                  <a:pt x="398" y="741"/>
                  <a:pt x="398" y="741"/>
                </a:cubicBezTo>
                <a:cubicBezTo>
                  <a:pt x="401" y="744"/>
                  <a:pt x="401" y="744"/>
                  <a:pt x="401" y="744"/>
                </a:cubicBezTo>
                <a:cubicBezTo>
                  <a:pt x="401" y="749"/>
                  <a:pt x="401" y="749"/>
                  <a:pt x="401" y="749"/>
                </a:cubicBezTo>
                <a:cubicBezTo>
                  <a:pt x="401" y="750"/>
                  <a:pt x="401" y="750"/>
                  <a:pt x="401" y="750"/>
                </a:cubicBezTo>
                <a:cubicBezTo>
                  <a:pt x="403" y="751"/>
                  <a:pt x="403" y="751"/>
                  <a:pt x="403" y="751"/>
                </a:cubicBezTo>
                <a:cubicBezTo>
                  <a:pt x="405" y="750"/>
                  <a:pt x="405" y="750"/>
                  <a:pt x="405" y="750"/>
                </a:cubicBezTo>
                <a:cubicBezTo>
                  <a:pt x="410" y="747"/>
                  <a:pt x="410" y="747"/>
                  <a:pt x="410" y="747"/>
                </a:cubicBezTo>
                <a:cubicBezTo>
                  <a:pt x="410" y="746"/>
                  <a:pt x="410" y="746"/>
                  <a:pt x="410" y="746"/>
                </a:cubicBezTo>
                <a:cubicBezTo>
                  <a:pt x="410" y="744"/>
                  <a:pt x="410" y="744"/>
                  <a:pt x="410" y="744"/>
                </a:cubicBezTo>
                <a:cubicBezTo>
                  <a:pt x="408" y="741"/>
                  <a:pt x="408" y="741"/>
                  <a:pt x="408" y="741"/>
                </a:cubicBezTo>
                <a:cubicBezTo>
                  <a:pt x="407" y="737"/>
                  <a:pt x="407" y="737"/>
                  <a:pt x="407" y="737"/>
                </a:cubicBezTo>
                <a:cubicBezTo>
                  <a:pt x="403" y="731"/>
                  <a:pt x="403" y="731"/>
                  <a:pt x="403" y="731"/>
                </a:cubicBezTo>
                <a:cubicBezTo>
                  <a:pt x="403" y="734"/>
                  <a:pt x="403" y="734"/>
                  <a:pt x="403" y="734"/>
                </a:cubicBezTo>
                <a:cubicBezTo>
                  <a:pt x="401" y="734"/>
                  <a:pt x="401" y="734"/>
                  <a:pt x="401" y="734"/>
                </a:cubicBezTo>
                <a:cubicBezTo>
                  <a:pt x="400" y="733"/>
                  <a:pt x="400" y="733"/>
                  <a:pt x="400" y="733"/>
                </a:cubicBezTo>
                <a:cubicBezTo>
                  <a:pt x="398" y="731"/>
                  <a:pt x="398" y="731"/>
                  <a:pt x="398" y="731"/>
                </a:cubicBezTo>
                <a:cubicBezTo>
                  <a:pt x="398" y="729"/>
                  <a:pt x="398" y="729"/>
                  <a:pt x="398" y="729"/>
                </a:cubicBezTo>
                <a:cubicBezTo>
                  <a:pt x="398" y="727"/>
                  <a:pt x="398" y="727"/>
                  <a:pt x="398" y="727"/>
                </a:cubicBezTo>
                <a:cubicBezTo>
                  <a:pt x="400" y="724"/>
                  <a:pt x="400" y="724"/>
                  <a:pt x="400" y="724"/>
                </a:cubicBezTo>
                <a:cubicBezTo>
                  <a:pt x="398" y="721"/>
                  <a:pt x="398" y="721"/>
                  <a:pt x="398" y="721"/>
                </a:cubicBezTo>
                <a:cubicBezTo>
                  <a:pt x="398" y="716"/>
                  <a:pt x="398" y="716"/>
                  <a:pt x="398" y="716"/>
                </a:cubicBezTo>
                <a:cubicBezTo>
                  <a:pt x="397" y="716"/>
                  <a:pt x="397" y="716"/>
                  <a:pt x="397" y="716"/>
                </a:cubicBezTo>
                <a:cubicBezTo>
                  <a:pt x="397" y="713"/>
                  <a:pt x="397" y="713"/>
                  <a:pt x="397" y="713"/>
                </a:cubicBezTo>
                <a:cubicBezTo>
                  <a:pt x="395" y="707"/>
                  <a:pt x="395" y="707"/>
                  <a:pt x="395" y="707"/>
                </a:cubicBezTo>
                <a:cubicBezTo>
                  <a:pt x="395" y="701"/>
                  <a:pt x="395" y="701"/>
                  <a:pt x="395" y="701"/>
                </a:cubicBezTo>
                <a:cubicBezTo>
                  <a:pt x="394" y="698"/>
                  <a:pt x="394" y="698"/>
                  <a:pt x="394" y="698"/>
                </a:cubicBezTo>
                <a:cubicBezTo>
                  <a:pt x="393" y="697"/>
                  <a:pt x="393" y="697"/>
                  <a:pt x="393" y="697"/>
                </a:cubicBezTo>
                <a:cubicBezTo>
                  <a:pt x="393" y="700"/>
                  <a:pt x="393" y="700"/>
                  <a:pt x="393" y="700"/>
                </a:cubicBezTo>
                <a:cubicBezTo>
                  <a:pt x="393" y="701"/>
                  <a:pt x="393" y="701"/>
                  <a:pt x="393" y="701"/>
                </a:cubicBezTo>
                <a:cubicBezTo>
                  <a:pt x="391" y="698"/>
                  <a:pt x="391" y="698"/>
                  <a:pt x="391" y="698"/>
                </a:cubicBezTo>
                <a:cubicBezTo>
                  <a:pt x="391" y="696"/>
                  <a:pt x="391" y="696"/>
                  <a:pt x="391" y="696"/>
                </a:cubicBezTo>
                <a:cubicBezTo>
                  <a:pt x="393" y="694"/>
                  <a:pt x="393" y="694"/>
                  <a:pt x="393" y="694"/>
                </a:cubicBezTo>
                <a:cubicBezTo>
                  <a:pt x="391" y="693"/>
                  <a:pt x="391" y="693"/>
                  <a:pt x="391" y="693"/>
                </a:cubicBezTo>
                <a:cubicBezTo>
                  <a:pt x="390" y="691"/>
                  <a:pt x="390" y="691"/>
                  <a:pt x="390" y="691"/>
                </a:cubicBezTo>
                <a:cubicBezTo>
                  <a:pt x="387" y="687"/>
                  <a:pt x="387" y="687"/>
                  <a:pt x="387" y="687"/>
                </a:cubicBezTo>
                <a:cubicBezTo>
                  <a:pt x="387" y="684"/>
                  <a:pt x="387" y="684"/>
                  <a:pt x="387" y="684"/>
                </a:cubicBezTo>
                <a:cubicBezTo>
                  <a:pt x="385" y="681"/>
                  <a:pt x="385" y="681"/>
                  <a:pt x="385" y="681"/>
                </a:cubicBezTo>
                <a:cubicBezTo>
                  <a:pt x="387" y="677"/>
                  <a:pt x="387" y="677"/>
                  <a:pt x="387" y="677"/>
                </a:cubicBezTo>
                <a:cubicBezTo>
                  <a:pt x="387" y="675"/>
                  <a:pt x="387" y="675"/>
                  <a:pt x="387" y="675"/>
                </a:cubicBezTo>
                <a:cubicBezTo>
                  <a:pt x="385" y="675"/>
                  <a:pt x="385" y="675"/>
                  <a:pt x="385" y="675"/>
                </a:cubicBezTo>
                <a:cubicBezTo>
                  <a:pt x="384" y="673"/>
                  <a:pt x="384" y="673"/>
                  <a:pt x="384" y="673"/>
                </a:cubicBezTo>
                <a:cubicBezTo>
                  <a:pt x="384" y="670"/>
                  <a:pt x="384" y="670"/>
                  <a:pt x="384" y="670"/>
                </a:cubicBezTo>
                <a:cubicBezTo>
                  <a:pt x="382" y="670"/>
                  <a:pt x="382" y="670"/>
                  <a:pt x="382" y="670"/>
                </a:cubicBezTo>
                <a:cubicBezTo>
                  <a:pt x="381" y="670"/>
                  <a:pt x="381" y="670"/>
                  <a:pt x="381" y="670"/>
                </a:cubicBezTo>
                <a:cubicBezTo>
                  <a:pt x="381" y="664"/>
                  <a:pt x="381" y="664"/>
                  <a:pt x="381" y="664"/>
                </a:cubicBezTo>
                <a:cubicBezTo>
                  <a:pt x="378" y="660"/>
                  <a:pt x="378" y="660"/>
                  <a:pt x="378" y="660"/>
                </a:cubicBezTo>
                <a:cubicBezTo>
                  <a:pt x="375" y="655"/>
                  <a:pt x="375" y="655"/>
                  <a:pt x="375" y="655"/>
                </a:cubicBezTo>
                <a:cubicBezTo>
                  <a:pt x="374" y="653"/>
                  <a:pt x="374" y="653"/>
                  <a:pt x="374" y="653"/>
                </a:cubicBezTo>
                <a:cubicBezTo>
                  <a:pt x="375" y="650"/>
                  <a:pt x="375" y="650"/>
                  <a:pt x="375" y="650"/>
                </a:cubicBezTo>
                <a:cubicBezTo>
                  <a:pt x="377" y="644"/>
                  <a:pt x="377" y="644"/>
                  <a:pt x="377" y="644"/>
                </a:cubicBezTo>
                <a:cubicBezTo>
                  <a:pt x="375" y="641"/>
                  <a:pt x="375" y="641"/>
                  <a:pt x="375" y="641"/>
                </a:cubicBezTo>
                <a:cubicBezTo>
                  <a:pt x="377" y="638"/>
                  <a:pt x="377" y="638"/>
                  <a:pt x="377" y="638"/>
                </a:cubicBezTo>
                <a:cubicBezTo>
                  <a:pt x="380" y="632"/>
                  <a:pt x="380" y="632"/>
                  <a:pt x="380" y="632"/>
                </a:cubicBezTo>
                <a:cubicBezTo>
                  <a:pt x="378" y="630"/>
                  <a:pt x="378" y="630"/>
                  <a:pt x="378" y="630"/>
                </a:cubicBezTo>
                <a:cubicBezTo>
                  <a:pt x="378" y="628"/>
                  <a:pt x="378" y="628"/>
                  <a:pt x="378" y="628"/>
                </a:cubicBezTo>
                <a:cubicBezTo>
                  <a:pt x="384" y="632"/>
                  <a:pt x="384" y="632"/>
                  <a:pt x="384" y="632"/>
                </a:cubicBezTo>
                <a:cubicBezTo>
                  <a:pt x="385" y="634"/>
                  <a:pt x="385" y="634"/>
                  <a:pt x="385" y="634"/>
                </a:cubicBezTo>
                <a:cubicBezTo>
                  <a:pt x="387" y="634"/>
                  <a:pt x="387" y="634"/>
                  <a:pt x="387" y="634"/>
                </a:cubicBezTo>
                <a:cubicBezTo>
                  <a:pt x="390" y="632"/>
                  <a:pt x="390" y="632"/>
                  <a:pt x="390" y="632"/>
                </a:cubicBezTo>
                <a:cubicBezTo>
                  <a:pt x="391" y="634"/>
                  <a:pt x="391" y="634"/>
                  <a:pt x="391" y="634"/>
                </a:cubicBezTo>
                <a:cubicBezTo>
                  <a:pt x="391" y="635"/>
                  <a:pt x="391" y="635"/>
                  <a:pt x="391" y="635"/>
                </a:cubicBezTo>
                <a:cubicBezTo>
                  <a:pt x="391" y="637"/>
                  <a:pt x="391" y="637"/>
                  <a:pt x="391" y="637"/>
                </a:cubicBezTo>
                <a:cubicBezTo>
                  <a:pt x="393" y="637"/>
                  <a:pt x="393" y="637"/>
                  <a:pt x="393" y="637"/>
                </a:cubicBezTo>
                <a:cubicBezTo>
                  <a:pt x="394" y="638"/>
                  <a:pt x="394" y="638"/>
                  <a:pt x="394" y="638"/>
                </a:cubicBezTo>
                <a:cubicBezTo>
                  <a:pt x="397" y="640"/>
                  <a:pt x="397" y="640"/>
                  <a:pt x="397" y="640"/>
                </a:cubicBezTo>
                <a:cubicBezTo>
                  <a:pt x="395" y="641"/>
                  <a:pt x="395" y="641"/>
                  <a:pt x="395" y="641"/>
                </a:cubicBezTo>
                <a:cubicBezTo>
                  <a:pt x="394" y="644"/>
                  <a:pt x="394" y="644"/>
                  <a:pt x="394" y="644"/>
                </a:cubicBezTo>
                <a:cubicBezTo>
                  <a:pt x="395" y="648"/>
                  <a:pt x="395" y="648"/>
                  <a:pt x="395" y="648"/>
                </a:cubicBezTo>
                <a:cubicBezTo>
                  <a:pt x="395" y="653"/>
                  <a:pt x="395" y="653"/>
                  <a:pt x="395" y="653"/>
                </a:cubicBezTo>
                <a:cubicBezTo>
                  <a:pt x="395" y="655"/>
                  <a:pt x="395" y="655"/>
                  <a:pt x="395" y="655"/>
                </a:cubicBezTo>
                <a:cubicBezTo>
                  <a:pt x="397" y="660"/>
                  <a:pt x="397" y="660"/>
                  <a:pt x="397" y="660"/>
                </a:cubicBezTo>
                <a:cubicBezTo>
                  <a:pt x="397" y="663"/>
                  <a:pt x="397" y="663"/>
                  <a:pt x="397" y="663"/>
                </a:cubicBezTo>
                <a:cubicBezTo>
                  <a:pt x="397" y="664"/>
                  <a:pt x="397" y="664"/>
                  <a:pt x="397" y="664"/>
                </a:cubicBezTo>
                <a:cubicBezTo>
                  <a:pt x="398" y="664"/>
                  <a:pt x="398" y="664"/>
                  <a:pt x="398" y="664"/>
                </a:cubicBezTo>
                <a:cubicBezTo>
                  <a:pt x="398" y="667"/>
                  <a:pt x="398" y="667"/>
                  <a:pt x="398" y="667"/>
                </a:cubicBezTo>
                <a:cubicBezTo>
                  <a:pt x="398" y="668"/>
                  <a:pt x="398" y="668"/>
                  <a:pt x="398" y="668"/>
                </a:cubicBezTo>
                <a:cubicBezTo>
                  <a:pt x="398" y="670"/>
                  <a:pt x="398" y="670"/>
                  <a:pt x="398" y="670"/>
                </a:cubicBezTo>
                <a:cubicBezTo>
                  <a:pt x="400" y="673"/>
                  <a:pt x="400" y="673"/>
                  <a:pt x="400" y="673"/>
                </a:cubicBezTo>
                <a:cubicBezTo>
                  <a:pt x="401" y="675"/>
                  <a:pt x="401" y="675"/>
                  <a:pt x="401" y="675"/>
                </a:cubicBezTo>
                <a:cubicBezTo>
                  <a:pt x="403" y="678"/>
                  <a:pt x="403" y="678"/>
                  <a:pt x="403" y="678"/>
                </a:cubicBezTo>
                <a:cubicBezTo>
                  <a:pt x="404" y="681"/>
                  <a:pt x="404" y="681"/>
                  <a:pt x="404" y="681"/>
                </a:cubicBezTo>
                <a:cubicBezTo>
                  <a:pt x="407" y="683"/>
                  <a:pt x="407" y="683"/>
                  <a:pt x="407" y="683"/>
                </a:cubicBezTo>
                <a:cubicBezTo>
                  <a:pt x="408" y="684"/>
                  <a:pt x="408" y="684"/>
                  <a:pt x="408" y="684"/>
                </a:cubicBezTo>
                <a:cubicBezTo>
                  <a:pt x="408" y="683"/>
                  <a:pt x="408" y="683"/>
                  <a:pt x="408" y="683"/>
                </a:cubicBezTo>
                <a:cubicBezTo>
                  <a:pt x="410" y="684"/>
                  <a:pt x="410" y="684"/>
                  <a:pt x="410" y="684"/>
                </a:cubicBezTo>
                <a:cubicBezTo>
                  <a:pt x="413" y="684"/>
                  <a:pt x="413" y="684"/>
                  <a:pt x="413" y="684"/>
                </a:cubicBezTo>
                <a:cubicBezTo>
                  <a:pt x="411" y="686"/>
                  <a:pt x="411" y="686"/>
                  <a:pt x="411" y="686"/>
                </a:cubicBezTo>
                <a:cubicBezTo>
                  <a:pt x="410" y="687"/>
                  <a:pt x="410" y="687"/>
                  <a:pt x="410" y="687"/>
                </a:cubicBezTo>
                <a:cubicBezTo>
                  <a:pt x="410" y="691"/>
                  <a:pt x="410" y="691"/>
                  <a:pt x="410" y="691"/>
                </a:cubicBezTo>
                <a:cubicBezTo>
                  <a:pt x="411" y="693"/>
                  <a:pt x="411" y="693"/>
                  <a:pt x="411" y="693"/>
                </a:cubicBezTo>
                <a:cubicBezTo>
                  <a:pt x="413" y="694"/>
                  <a:pt x="413" y="694"/>
                  <a:pt x="413" y="694"/>
                </a:cubicBezTo>
                <a:cubicBezTo>
                  <a:pt x="415" y="694"/>
                  <a:pt x="415" y="694"/>
                  <a:pt x="415" y="694"/>
                </a:cubicBezTo>
                <a:cubicBezTo>
                  <a:pt x="415" y="696"/>
                  <a:pt x="415" y="696"/>
                  <a:pt x="415" y="696"/>
                </a:cubicBezTo>
                <a:cubicBezTo>
                  <a:pt x="415" y="697"/>
                  <a:pt x="415" y="697"/>
                  <a:pt x="415" y="697"/>
                </a:cubicBezTo>
                <a:cubicBezTo>
                  <a:pt x="417" y="700"/>
                  <a:pt x="417" y="700"/>
                  <a:pt x="417" y="700"/>
                </a:cubicBezTo>
                <a:cubicBezTo>
                  <a:pt x="418" y="700"/>
                  <a:pt x="418" y="700"/>
                  <a:pt x="418" y="700"/>
                </a:cubicBezTo>
                <a:cubicBezTo>
                  <a:pt x="420" y="700"/>
                  <a:pt x="420" y="700"/>
                  <a:pt x="420" y="700"/>
                </a:cubicBezTo>
                <a:cubicBezTo>
                  <a:pt x="421" y="703"/>
                  <a:pt x="421" y="703"/>
                  <a:pt x="421" y="703"/>
                </a:cubicBezTo>
                <a:cubicBezTo>
                  <a:pt x="421" y="704"/>
                  <a:pt x="421" y="704"/>
                  <a:pt x="421" y="704"/>
                </a:cubicBezTo>
                <a:cubicBezTo>
                  <a:pt x="423" y="704"/>
                  <a:pt x="423" y="704"/>
                  <a:pt x="423" y="704"/>
                </a:cubicBezTo>
                <a:cubicBezTo>
                  <a:pt x="423" y="706"/>
                  <a:pt x="423" y="706"/>
                  <a:pt x="423" y="706"/>
                </a:cubicBezTo>
                <a:cubicBezTo>
                  <a:pt x="421" y="706"/>
                  <a:pt x="421" y="706"/>
                  <a:pt x="421" y="706"/>
                </a:cubicBezTo>
                <a:cubicBezTo>
                  <a:pt x="421" y="707"/>
                  <a:pt x="421" y="707"/>
                  <a:pt x="421" y="707"/>
                </a:cubicBezTo>
                <a:cubicBezTo>
                  <a:pt x="420" y="707"/>
                  <a:pt x="420" y="707"/>
                  <a:pt x="420" y="707"/>
                </a:cubicBezTo>
                <a:cubicBezTo>
                  <a:pt x="418" y="708"/>
                  <a:pt x="418" y="708"/>
                  <a:pt x="418" y="708"/>
                </a:cubicBezTo>
                <a:cubicBezTo>
                  <a:pt x="417" y="714"/>
                  <a:pt x="417" y="714"/>
                  <a:pt x="417" y="714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8" y="714"/>
                  <a:pt x="418" y="714"/>
                  <a:pt x="418" y="714"/>
                </a:cubicBezTo>
                <a:cubicBezTo>
                  <a:pt x="420" y="714"/>
                  <a:pt x="420" y="714"/>
                  <a:pt x="420" y="714"/>
                </a:cubicBezTo>
                <a:cubicBezTo>
                  <a:pt x="423" y="714"/>
                  <a:pt x="423" y="714"/>
                  <a:pt x="423" y="714"/>
                </a:cubicBezTo>
                <a:cubicBezTo>
                  <a:pt x="421" y="716"/>
                  <a:pt x="421" y="716"/>
                  <a:pt x="421" y="716"/>
                </a:cubicBezTo>
                <a:cubicBezTo>
                  <a:pt x="421" y="717"/>
                  <a:pt x="421" y="717"/>
                  <a:pt x="421" y="717"/>
                </a:cubicBezTo>
                <a:cubicBezTo>
                  <a:pt x="423" y="716"/>
                  <a:pt x="423" y="716"/>
                  <a:pt x="423" y="716"/>
                </a:cubicBezTo>
                <a:cubicBezTo>
                  <a:pt x="424" y="718"/>
                  <a:pt x="424" y="718"/>
                  <a:pt x="424" y="718"/>
                </a:cubicBezTo>
                <a:cubicBezTo>
                  <a:pt x="427" y="720"/>
                  <a:pt x="427" y="720"/>
                  <a:pt x="427" y="720"/>
                </a:cubicBezTo>
                <a:cubicBezTo>
                  <a:pt x="428" y="720"/>
                  <a:pt x="428" y="720"/>
                  <a:pt x="428" y="720"/>
                </a:cubicBezTo>
                <a:cubicBezTo>
                  <a:pt x="428" y="721"/>
                  <a:pt x="428" y="721"/>
                  <a:pt x="428" y="721"/>
                </a:cubicBezTo>
                <a:cubicBezTo>
                  <a:pt x="430" y="721"/>
                  <a:pt x="430" y="721"/>
                  <a:pt x="430" y="721"/>
                </a:cubicBezTo>
                <a:cubicBezTo>
                  <a:pt x="431" y="723"/>
                  <a:pt x="431" y="723"/>
                  <a:pt x="431" y="723"/>
                </a:cubicBezTo>
                <a:cubicBezTo>
                  <a:pt x="431" y="726"/>
                  <a:pt x="431" y="726"/>
                  <a:pt x="431" y="726"/>
                </a:cubicBezTo>
                <a:cubicBezTo>
                  <a:pt x="431" y="729"/>
                  <a:pt x="431" y="729"/>
                  <a:pt x="431" y="729"/>
                </a:cubicBezTo>
                <a:cubicBezTo>
                  <a:pt x="433" y="730"/>
                  <a:pt x="433" y="730"/>
                  <a:pt x="433" y="730"/>
                </a:cubicBezTo>
                <a:cubicBezTo>
                  <a:pt x="438" y="737"/>
                  <a:pt x="438" y="737"/>
                  <a:pt x="438" y="737"/>
                </a:cubicBezTo>
                <a:cubicBezTo>
                  <a:pt x="444" y="744"/>
                  <a:pt x="444" y="744"/>
                  <a:pt x="444" y="744"/>
                </a:cubicBezTo>
                <a:cubicBezTo>
                  <a:pt x="448" y="751"/>
                  <a:pt x="448" y="751"/>
                  <a:pt x="448" y="751"/>
                </a:cubicBezTo>
                <a:cubicBezTo>
                  <a:pt x="451" y="754"/>
                  <a:pt x="451" y="754"/>
                  <a:pt x="451" y="754"/>
                </a:cubicBezTo>
                <a:cubicBezTo>
                  <a:pt x="451" y="759"/>
                  <a:pt x="451" y="759"/>
                  <a:pt x="451" y="759"/>
                </a:cubicBezTo>
                <a:cubicBezTo>
                  <a:pt x="451" y="763"/>
                  <a:pt x="451" y="763"/>
                  <a:pt x="451" y="763"/>
                </a:cubicBezTo>
                <a:cubicBezTo>
                  <a:pt x="451" y="766"/>
                  <a:pt x="451" y="766"/>
                  <a:pt x="451" y="766"/>
                </a:cubicBezTo>
                <a:cubicBezTo>
                  <a:pt x="456" y="772"/>
                  <a:pt x="456" y="772"/>
                  <a:pt x="456" y="772"/>
                </a:cubicBezTo>
                <a:cubicBezTo>
                  <a:pt x="456" y="773"/>
                  <a:pt x="456" y="773"/>
                  <a:pt x="456" y="773"/>
                </a:cubicBezTo>
                <a:cubicBezTo>
                  <a:pt x="453" y="776"/>
                  <a:pt x="453" y="776"/>
                  <a:pt x="453" y="776"/>
                </a:cubicBezTo>
                <a:cubicBezTo>
                  <a:pt x="450" y="782"/>
                  <a:pt x="450" y="782"/>
                  <a:pt x="450" y="782"/>
                </a:cubicBezTo>
                <a:cubicBezTo>
                  <a:pt x="451" y="782"/>
                  <a:pt x="451" y="782"/>
                  <a:pt x="451" y="782"/>
                </a:cubicBezTo>
                <a:cubicBezTo>
                  <a:pt x="453" y="782"/>
                  <a:pt x="453" y="782"/>
                  <a:pt x="453" y="782"/>
                </a:cubicBezTo>
                <a:cubicBezTo>
                  <a:pt x="453" y="783"/>
                  <a:pt x="453" y="783"/>
                  <a:pt x="453" y="783"/>
                </a:cubicBezTo>
                <a:cubicBezTo>
                  <a:pt x="450" y="784"/>
                  <a:pt x="450" y="784"/>
                  <a:pt x="450" y="784"/>
                </a:cubicBezTo>
                <a:cubicBezTo>
                  <a:pt x="448" y="784"/>
                  <a:pt x="448" y="784"/>
                  <a:pt x="448" y="784"/>
                </a:cubicBezTo>
                <a:cubicBezTo>
                  <a:pt x="447" y="786"/>
                  <a:pt x="447" y="786"/>
                  <a:pt x="447" y="786"/>
                </a:cubicBezTo>
                <a:cubicBezTo>
                  <a:pt x="447" y="789"/>
                  <a:pt x="447" y="789"/>
                  <a:pt x="447" y="789"/>
                </a:cubicBezTo>
                <a:cubicBezTo>
                  <a:pt x="448" y="792"/>
                  <a:pt x="448" y="792"/>
                  <a:pt x="448" y="792"/>
                </a:cubicBezTo>
                <a:cubicBezTo>
                  <a:pt x="451" y="797"/>
                  <a:pt x="451" y="797"/>
                  <a:pt x="451" y="797"/>
                </a:cubicBezTo>
                <a:cubicBezTo>
                  <a:pt x="453" y="800"/>
                  <a:pt x="453" y="800"/>
                  <a:pt x="453" y="800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58" y="803"/>
                  <a:pt x="458" y="803"/>
                  <a:pt x="458" y="803"/>
                </a:cubicBezTo>
                <a:cubicBezTo>
                  <a:pt x="460" y="804"/>
                  <a:pt x="460" y="804"/>
                  <a:pt x="460" y="804"/>
                </a:cubicBezTo>
                <a:cubicBezTo>
                  <a:pt x="463" y="807"/>
                  <a:pt x="463" y="807"/>
                  <a:pt x="463" y="807"/>
                </a:cubicBezTo>
                <a:cubicBezTo>
                  <a:pt x="466" y="809"/>
                  <a:pt x="466" y="809"/>
                  <a:pt x="466" y="809"/>
                </a:cubicBezTo>
                <a:cubicBezTo>
                  <a:pt x="467" y="813"/>
                  <a:pt x="467" y="813"/>
                  <a:pt x="467" y="813"/>
                </a:cubicBezTo>
                <a:cubicBezTo>
                  <a:pt x="471" y="816"/>
                  <a:pt x="471" y="816"/>
                  <a:pt x="471" y="816"/>
                </a:cubicBezTo>
                <a:cubicBezTo>
                  <a:pt x="476" y="817"/>
                  <a:pt x="476" y="817"/>
                  <a:pt x="476" y="817"/>
                </a:cubicBezTo>
                <a:cubicBezTo>
                  <a:pt x="480" y="819"/>
                  <a:pt x="480" y="819"/>
                  <a:pt x="480" y="819"/>
                </a:cubicBezTo>
                <a:cubicBezTo>
                  <a:pt x="483" y="819"/>
                  <a:pt x="483" y="819"/>
                  <a:pt x="483" y="819"/>
                </a:cubicBezTo>
                <a:cubicBezTo>
                  <a:pt x="484" y="819"/>
                  <a:pt x="484" y="819"/>
                  <a:pt x="484" y="819"/>
                </a:cubicBezTo>
                <a:cubicBezTo>
                  <a:pt x="486" y="820"/>
                  <a:pt x="486" y="820"/>
                  <a:pt x="486" y="820"/>
                </a:cubicBezTo>
                <a:cubicBezTo>
                  <a:pt x="490" y="823"/>
                  <a:pt x="490" y="823"/>
                  <a:pt x="490" y="823"/>
                </a:cubicBezTo>
                <a:cubicBezTo>
                  <a:pt x="493" y="827"/>
                  <a:pt x="493" y="827"/>
                  <a:pt x="493" y="827"/>
                </a:cubicBezTo>
                <a:cubicBezTo>
                  <a:pt x="499" y="830"/>
                  <a:pt x="499" y="830"/>
                  <a:pt x="499" y="830"/>
                </a:cubicBezTo>
                <a:cubicBezTo>
                  <a:pt x="506" y="833"/>
                  <a:pt x="506" y="833"/>
                  <a:pt x="506" y="833"/>
                </a:cubicBezTo>
                <a:cubicBezTo>
                  <a:pt x="510" y="836"/>
                  <a:pt x="510" y="836"/>
                  <a:pt x="510" y="836"/>
                </a:cubicBezTo>
                <a:cubicBezTo>
                  <a:pt x="514" y="837"/>
                  <a:pt x="514" y="837"/>
                  <a:pt x="514" y="837"/>
                </a:cubicBezTo>
                <a:cubicBezTo>
                  <a:pt x="519" y="837"/>
                  <a:pt x="519" y="837"/>
                  <a:pt x="519" y="837"/>
                </a:cubicBezTo>
                <a:cubicBezTo>
                  <a:pt x="520" y="839"/>
                  <a:pt x="520" y="839"/>
                  <a:pt x="520" y="839"/>
                </a:cubicBezTo>
                <a:cubicBezTo>
                  <a:pt x="522" y="840"/>
                  <a:pt x="522" y="840"/>
                  <a:pt x="522" y="840"/>
                </a:cubicBezTo>
                <a:cubicBezTo>
                  <a:pt x="524" y="842"/>
                  <a:pt x="524" y="842"/>
                  <a:pt x="524" y="842"/>
                </a:cubicBezTo>
                <a:cubicBezTo>
                  <a:pt x="526" y="843"/>
                  <a:pt x="526" y="843"/>
                  <a:pt x="526" y="843"/>
                </a:cubicBezTo>
                <a:cubicBezTo>
                  <a:pt x="529" y="845"/>
                  <a:pt x="529" y="845"/>
                  <a:pt x="529" y="845"/>
                </a:cubicBezTo>
                <a:cubicBezTo>
                  <a:pt x="530" y="846"/>
                  <a:pt x="530" y="846"/>
                  <a:pt x="530" y="846"/>
                </a:cubicBezTo>
                <a:cubicBezTo>
                  <a:pt x="533" y="848"/>
                  <a:pt x="533" y="848"/>
                  <a:pt x="533" y="848"/>
                </a:cubicBezTo>
                <a:cubicBezTo>
                  <a:pt x="537" y="848"/>
                  <a:pt x="537" y="848"/>
                  <a:pt x="537" y="848"/>
                </a:cubicBezTo>
                <a:cubicBezTo>
                  <a:pt x="540" y="849"/>
                  <a:pt x="540" y="849"/>
                  <a:pt x="540" y="849"/>
                </a:cubicBezTo>
                <a:cubicBezTo>
                  <a:pt x="544" y="850"/>
                  <a:pt x="544" y="850"/>
                  <a:pt x="544" y="850"/>
                </a:cubicBezTo>
                <a:cubicBezTo>
                  <a:pt x="547" y="850"/>
                  <a:pt x="547" y="850"/>
                  <a:pt x="547" y="850"/>
                </a:cubicBezTo>
                <a:cubicBezTo>
                  <a:pt x="557" y="848"/>
                  <a:pt x="557" y="848"/>
                  <a:pt x="557" y="848"/>
                </a:cubicBezTo>
                <a:cubicBezTo>
                  <a:pt x="562" y="845"/>
                  <a:pt x="562" y="845"/>
                  <a:pt x="562" y="845"/>
                </a:cubicBezTo>
                <a:cubicBezTo>
                  <a:pt x="567" y="843"/>
                  <a:pt x="567" y="843"/>
                  <a:pt x="567" y="843"/>
                </a:cubicBezTo>
                <a:cubicBezTo>
                  <a:pt x="565" y="843"/>
                  <a:pt x="565" y="843"/>
                  <a:pt x="565" y="843"/>
                </a:cubicBezTo>
                <a:cubicBezTo>
                  <a:pt x="566" y="840"/>
                  <a:pt x="566" y="840"/>
                  <a:pt x="566" y="840"/>
                </a:cubicBezTo>
                <a:cubicBezTo>
                  <a:pt x="567" y="840"/>
                  <a:pt x="567" y="840"/>
                  <a:pt x="567" y="840"/>
                </a:cubicBezTo>
                <a:cubicBezTo>
                  <a:pt x="567" y="842"/>
                  <a:pt x="567" y="842"/>
                  <a:pt x="567" y="842"/>
                </a:cubicBezTo>
                <a:cubicBezTo>
                  <a:pt x="570" y="842"/>
                  <a:pt x="570" y="842"/>
                  <a:pt x="570" y="842"/>
                </a:cubicBezTo>
                <a:cubicBezTo>
                  <a:pt x="567" y="843"/>
                  <a:pt x="567" y="843"/>
                  <a:pt x="567" y="843"/>
                </a:cubicBezTo>
                <a:cubicBezTo>
                  <a:pt x="573" y="845"/>
                  <a:pt x="573" y="845"/>
                  <a:pt x="573" y="845"/>
                </a:cubicBezTo>
                <a:cubicBezTo>
                  <a:pt x="572" y="843"/>
                  <a:pt x="572" y="843"/>
                  <a:pt x="572" y="843"/>
                </a:cubicBezTo>
                <a:cubicBezTo>
                  <a:pt x="572" y="842"/>
                  <a:pt x="572" y="842"/>
                  <a:pt x="572" y="842"/>
                </a:cubicBezTo>
                <a:cubicBezTo>
                  <a:pt x="577" y="846"/>
                  <a:pt x="577" y="846"/>
                  <a:pt x="577" y="846"/>
                </a:cubicBezTo>
                <a:cubicBezTo>
                  <a:pt x="582" y="850"/>
                  <a:pt x="582" y="850"/>
                  <a:pt x="582" y="850"/>
                </a:cubicBezTo>
                <a:cubicBezTo>
                  <a:pt x="586" y="855"/>
                  <a:pt x="586" y="855"/>
                  <a:pt x="586" y="855"/>
                </a:cubicBezTo>
                <a:cubicBezTo>
                  <a:pt x="589" y="856"/>
                  <a:pt x="589" y="856"/>
                  <a:pt x="589" y="856"/>
                </a:cubicBezTo>
                <a:cubicBezTo>
                  <a:pt x="590" y="859"/>
                  <a:pt x="590" y="859"/>
                  <a:pt x="590" y="859"/>
                </a:cubicBezTo>
                <a:cubicBezTo>
                  <a:pt x="592" y="862"/>
                  <a:pt x="592" y="862"/>
                  <a:pt x="592" y="862"/>
                </a:cubicBezTo>
                <a:cubicBezTo>
                  <a:pt x="595" y="866"/>
                  <a:pt x="595" y="866"/>
                  <a:pt x="595" y="866"/>
                </a:cubicBezTo>
                <a:cubicBezTo>
                  <a:pt x="600" y="872"/>
                  <a:pt x="600" y="872"/>
                  <a:pt x="600" y="872"/>
                </a:cubicBezTo>
                <a:cubicBezTo>
                  <a:pt x="603" y="873"/>
                  <a:pt x="603" y="873"/>
                  <a:pt x="603" y="873"/>
                </a:cubicBezTo>
                <a:cubicBezTo>
                  <a:pt x="608" y="875"/>
                  <a:pt x="608" y="875"/>
                  <a:pt x="608" y="875"/>
                </a:cubicBezTo>
                <a:cubicBezTo>
                  <a:pt x="613" y="875"/>
                  <a:pt x="613" y="875"/>
                  <a:pt x="613" y="875"/>
                </a:cubicBezTo>
                <a:cubicBezTo>
                  <a:pt x="619" y="878"/>
                  <a:pt x="619" y="878"/>
                  <a:pt x="619" y="878"/>
                </a:cubicBezTo>
                <a:cubicBezTo>
                  <a:pt x="622" y="880"/>
                  <a:pt x="622" y="880"/>
                  <a:pt x="622" y="880"/>
                </a:cubicBezTo>
                <a:cubicBezTo>
                  <a:pt x="625" y="880"/>
                  <a:pt x="625" y="880"/>
                  <a:pt x="625" y="880"/>
                </a:cubicBezTo>
                <a:cubicBezTo>
                  <a:pt x="628" y="880"/>
                  <a:pt x="628" y="880"/>
                  <a:pt x="628" y="880"/>
                </a:cubicBezTo>
                <a:cubicBezTo>
                  <a:pt x="633" y="883"/>
                  <a:pt x="633" y="883"/>
                  <a:pt x="633" y="883"/>
                </a:cubicBezTo>
                <a:cubicBezTo>
                  <a:pt x="636" y="883"/>
                  <a:pt x="636" y="883"/>
                  <a:pt x="636" y="883"/>
                </a:cubicBezTo>
                <a:cubicBezTo>
                  <a:pt x="638" y="883"/>
                  <a:pt x="638" y="883"/>
                  <a:pt x="638" y="883"/>
                </a:cubicBezTo>
                <a:cubicBezTo>
                  <a:pt x="639" y="885"/>
                  <a:pt x="639" y="885"/>
                  <a:pt x="639" y="885"/>
                </a:cubicBezTo>
                <a:cubicBezTo>
                  <a:pt x="642" y="885"/>
                  <a:pt x="642" y="885"/>
                  <a:pt x="642" y="885"/>
                </a:cubicBezTo>
                <a:cubicBezTo>
                  <a:pt x="643" y="885"/>
                  <a:pt x="643" y="885"/>
                  <a:pt x="643" y="885"/>
                </a:cubicBezTo>
                <a:cubicBezTo>
                  <a:pt x="645" y="885"/>
                  <a:pt x="645" y="885"/>
                  <a:pt x="645" y="885"/>
                </a:cubicBezTo>
                <a:cubicBezTo>
                  <a:pt x="646" y="883"/>
                  <a:pt x="646" y="883"/>
                  <a:pt x="646" y="883"/>
                </a:cubicBezTo>
                <a:cubicBezTo>
                  <a:pt x="646" y="882"/>
                  <a:pt x="646" y="882"/>
                  <a:pt x="646" y="882"/>
                </a:cubicBezTo>
                <a:cubicBezTo>
                  <a:pt x="646" y="880"/>
                  <a:pt x="646" y="880"/>
                  <a:pt x="646" y="880"/>
                </a:cubicBezTo>
                <a:cubicBezTo>
                  <a:pt x="648" y="879"/>
                  <a:pt x="648" y="879"/>
                  <a:pt x="648" y="879"/>
                </a:cubicBezTo>
                <a:cubicBezTo>
                  <a:pt x="648" y="880"/>
                  <a:pt x="648" y="880"/>
                  <a:pt x="648" y="880"/>
                </a:cubicBezTo>
                <a:cubicBezTo>
                  <a:pt x="649" y="882"/>
                  <a:pt x="649" y="882"/>
                  <a:pt x="649" y="882"/>
                </a:cubicBezTo>
                <a:cubicBezTo>
                  <a:pt x="651" y="882"/>
                  <a:pt x="651" y="882"/>
                  <a:pt x="651" y="882"/>
                </a:cubicBezTo>
                <a:cubicBezTo>
                  <a:pt x="651" y="883"/>
                  <a:pt x="651" y="883"/>
                  <a:pt x="651" y="883"/>
                </a:cubicBezTo>
                <a:cubicBezTo>
                  <a:pt x="651" y="885"/>
                  <a:pt x="651" y="885"/>
                  <a:pt x="651" y="885"/>
                </a:cubicBezTo>
                <a:cubicBezTo>
                  <a:pt x="652" y="886"/>
                  <a:pt x="652" y="886"/>
                  <a:pt x="652" y="886"/>
                </a:cubicBezTo>
                <a:cubicBezTo>
                  <a:pt x="652" y="888"/>
                  <a:pt x="652" y="888"/>
                  <a:pt x="652" y="888"/>
                </a:cubicBezTo>
                <a:cubicBezTo>
                  <a:pt x="651" y="888"/>
                  <a:pt x="651" y="888"/>
                  <a:pt x="651" y="888"/>
                </a:cubicBezTo>
                <a:cubicBezTo>
                  <a:pt x="648" y="886"/>
                  <a:pt x="648" y="886"/>
                  <a:pt x="648" y="886"/>
                </a:cubicBezTo>
                <a:cubicBezTo>
                  <a:pt x="648" y="889"/>
                  <a:pt x="648" y="889"/>
                  <a:pt x="648" y="889"/>
                </a:cubicBezTo>
                <a:cubicBezTo>
                  <a:pt x="649" y="891"/>
                  <a:pt x="649" y="891"/>
                  <a:pt x="649" y="891"/>
                </a:cubicBezTo>
                <a:cubicBezTo>
                  <a:pt x="653" y="895"/>
                  <a:pt x="653" y="895"/>
                  <a:pt x="653" y="895"/>
                </a:cubicBezTo>
                <a:cubicBezTo>
                  <a:pt x="658" y="901"/>
                  <a:pt x="658" y="901"/>
                  <a:pt x="658" y="901"/>
                </a:cubicBezTo>
                <a:cubicBezTo>
                  <a:pt x="662" y="906"/>
                  <a:pt x="662" y="906"/>
                  <a:pt x="662" y="906"/>
                </a:cubicBezTo>
                <a:cubicBezTo>
                  <a:pt x="665" y="909"/>
                  <a:pt x="665" y="909"/>
                  <a:pt x="665" y="909"/>
                </a:cubicBezTo>
                <a:cubicBezTo>
                  <a:pt x="668" y="912"/>
                  <a:pt x="668" y="912"/>
                  <a:pt x="668" y="912"/>
                </a:cubicBezTo>
                <a:cubicBezTo>
                  <a:pt x="668" y="913"/>
                  <a:pt x="668" y="913"/>
                  <a:pt x="668" y="913"/>
                </a:cubicBezTo>
                <a:cubicBezTo>
                  <a:pt x="666" y="915"/>
                  <a:pt x="666" y="915"/>
                  <a:pt x="666" y="915"/>
                </a:cubicBezTo>
                <a:cubicBezTo>
                  <a:pt x="666" y="916"/>
                  <a:pt x="666" y="916"/>
                  <a:pt x="666" y="916"/>
                </a:cubicBezTo>
                <a:cubicBezTo>
                  <a:pt x="668" y="916"/>
                  <a:pt x="668" y="916"/>
                  <a:pt x="668" y="916"/>
                </a:cubicBezTo>
                <a:cubicBezTo>
                  <a:pt x="669" y="919"/>
                  <a:pt x="669" y="919"/>
                  <a:pt x="669" y="919"/>
                </a:cubicBezTo>
                <a:cubicBezTo>
                  <a:pt x="666" y="923"/>
                  <a:pt x="666" y="923"/>
                  <a:pt x="666" y="923"/>
                </a:cubicBezTo>
                <a:cubicBezTo>
                  <a:pt x="666" y="925"/>
                  <a:pt x="666" y="925"/>
                  <a:pt x="666" y="925"/>
                </a:cubicBezTo>
                <a:cubicBezTo>
                  <a:pt x="666" y="928"/>
                  <a:pt x="666" y="928"/>
                  <a:pt x="666" y="928"/>
                </a:cubicBezTo>
                <a:cubicBezTo>
                  <a:pt x="668" y="929"/>
                  <a:pt x="668" y="929"/>
                  <a:pt x="668" y="929"/>
                </a:cubicBezTo>
                <a:cubicBezTo>
                  <a:pt x="671" y="931"/>
                  <a:pt x="671" y="931"/>
                  <a:pt x="671" y="931"/>
                </a:cubicBezTo>
                <a:cubicBezTo>
                  <a:pt x="672" y="932"/>
                  <a:pt x="672" y="932"/>
                  <a:pt x="672" y="932"/>
                </a:cubicBezTo>
                <a:cubicBezTo>
                  <a:pt x="673" y="934"/>
                  <a:pt x="673" y="934"/>
                  <a:pt x="673" y="934"/>
                </a:cubicBezTo>
                <a:cubicBezTo>
                  <a:pt x="675" y="934"/>
                  <a:pt x="675" y="934"/>
                  <a:pt x="675" y="934"/>
                </a:cubicBezTo>
                <a:cubicBezTo>
                  <a:pt x="676" y="931"/>
                  <a:pt x="676" y="931"/>
                  <a:pt x="676" y="931"/>
                </a:cubicBezTo>
                <a:cubicBezTo>
                  <a:pt x="676" y="929"/>
                  <a:pt x="676" y="929"/>
                  <a:pt x="676" y="929"/>
                </a:cubicBezTo>
                <a:cubicBezTo>
                  <a:pt x="675" y="928"/>
                  <a:pt x="675" y="928"/>
                  <a:pt x="675" y="928"/>
                </a:cubicBezTo>
                <a:cubicBezTo>
                  <a:pt x="673" y="926"/>
                  <a:pt x="673" y="926"/>
                  <a:pt x="673" y="926"/>
                </a:cubicBezTo>
                <a:cubicBezTo>
                  <a:pt x="672" y="923"/>
                  <a:pt x="672" y="923"/>
                  <a:pt x="672" y="923"/>
                </a:cubicBezTo>
                <a:cubicBezTo>
                  <a:pt x="675" y="926"/>
                  <a:pt x="675" y="926"/>
                  <a:pt x="675" y="926"/>
                </a:cubicBezTo>
                <a:cubicBezTo>
                  <a:pt x="676" y="928"/>
                  <a:pt x="676" y="928"/>
                  <a:pt x="676" y="928"/>
                </a:cubicBezTo>
                <a:cubicBezTo>
                  <a:pt x="679" y="929"/>
                  <a:pt x="679" y="929"/>
                  <a:pt x="679" y="929"/>
                </a:cubicBezTo>
                <a:cubicBezTo>
                  <a:pt x="679" y="932"/>
                  <a:pt x="679" y="932"/>
                  <a:pt x="679" y="932"/>
                </a:cubicBezTo>
                <a:cubicBezTo>
                  <a:pt x="681" y="934"/>
                  <a:pt x="681" y="934"/>
                  <a:pt x="681" y="934"/>
                </a:cubicBezTo>
                <a:cubicBezTo>
                  <a:pt x="682" y="935"/>
                  <a:pt x="682" y="935"/>
                  <a:pt x="682" y="935"/>
                </a:cubicBezTo>
                <a:cubicBezTo>
                  <a:pt x="685" y="935"/>
                  <a:pt x="685" y="935"/>
                  <a:pt x="685" y="935"/>
                </a:cubicBezTo>
                <a:cubicBezTo>
                  <a:pt x="686" y="936"/>
                  <a:pt x="686" y="936"/>
                  <a:pt x="686" y="936"/>
                </a:cubicBezTo>
                <a:cubicBezTo>
                  <a:pt x="691" y="939"/>
                  <a:pt x="691" y="939"/>
                  <a:pt x="691" y="939"/>
                </a:cubicBezTo>
                <a:cubicBezTo>
                  <a:pt x="692" y="941"/>
                  <a:pt x="692" y="941"/>
                  <a:pt x="692" y="941"/>
                </a:cubicBezTo>
                <a:cubicBezTo>
                  <a:pt x="692" y="944"/>
                  <a:pt x="692" y="944"/>
                  <a:pt x="692" y="944"/>
                </a:cubicBezTo>
                <a:cubicBezTo>
                  <a:pt x="691" y="945"/>
                  <a:pt x="691" y="945"/>
                  <a:pt x="691" y="945"/>
                </a:cubicBezTo>
                <a:cubicBezTo>
                  <a:pt x="691" y="946"/>
                  <a:pt x="691" y="946"/>
                  <a:pt x="691" y="946"/>
                </a:cubicBezTo>
                <a:cubicBezTo>
                  <a:pt x="692" y="949"/>
                  <a:pt x="692" y="949"/>
                  <a:pt x="692" y="949"/>
                </a:cubicBezTo>
                <a:cubicBezTo>
                  <a:pt x="695" y="951"/>
                  <a:pt x="695" y="951"/>
                  <a:pt x="695" y="951"/>
                </a:cubicBezTo>
                <a:cubicBezTo>
                  <a:pt x="695" y="949"/>
                  <a:pt x="695" y="949"/>
                  <a:pt x="695" y="949"/>
                </a:cubicBezTo>
                <a:cubicBezTo>
                  <a:pt x="695" y="948"/>
                  <a:pt x="695" y="948"/>
                  <a:pt x="695" y="948"/>
                </a:cubicBezTo>
                <a:cubicBezTo>
                  <a:pt x="694" y="945"/>
                  <a:pt x="694" y="945"/>
                  <a:pt x="694" y="945"/>
                </a:cubicBezTo>
                <a:cubicBezTo>
                  <a:pt x="695" y="945"/>
                  <a:pt x="695" y="945"/>
                  <a:pt x="695" y="945"/>
                </a:cubicBezTo>
                <a:cubicBezTo>
                  <a:pt x="695" y="946"/>
                  <a:pt x="695" y="946"/>
                  <a:pt x="695" y="946"/>
                </a:cubicBezTo>
                <a:cubicBezTo>
                  <a:pt x="698" y="949"/>
                  <a:pt x="698" y="949"/>
                  <a:pt x="698" y="949"/>
                </a:cubicBezTo>
                <a:cubicBezTo>
                  <a:pt x="696" y="951"/>
                  <a:pt x="696" y="951"/>
                  <a:pt x="696" y="951"/>
                </a:cubicBezTo>
                <a:cubicBezTo>
                  <a:pt x="698" y="952"/>
                  <a:pt x="698" y="952"/>
                  <a:pt x="698" y="952"/>
                </a:cubicBezTo>
                <a:cubicBezTo>
                  <a:pt x="699" y="954"/>
                  <a:pt x="699" y="954"/>
                  <a:pt x="699" y="954"/>
                </a:cubicBezTo>
                <a:cubicBezTo>
                  <a:pt x="699" y="955"/>
                  <a:pt x="699" y="955"/>
                  <a:pt x="699" y="955"/>
                </a:cubicBezTo>
                <a:cubicBezTo>
                  <a:pt x="701" y="954"/>
                  <a:pt x="701" y="954"/>
                  <a:pt x="701" y="954"/>
                </a:cubicBezTo>
                <a:cubicBezTo>
                  <a:pt x="701" y="951"/>
                  <a:pt x="701" y="951"/>
                  <a:pt x="701" y="951"/>
                </a:cubicBezTo>
                <a:cubicBezTo>
                  <a:pt x="704" y="951"/>
                  <a:pt x="704" y="951"/>
                  <a:pt x="704" y="951"/>
                </a:cubicBezTo>
                <a:cubicBezTo>
                  <a:pt x="705" y="951"/>
                  <a:pt x="705" y="951"/>
                  <a:pt x="705" y="951"/>
                </a:cubicBezTo>
                <a:cubicBezTo>
                  <a:pt x="706" y="951"/>
                  <a:pt x="706" y="951"/>
                  <a:pt x="706" y="951"/>
                </a:cubicBezTo>
                <a:cubicBezTo>
                  <a:pt x="708" y="952"/>
                  <a:pt x="708" y="952"/>
                  <a:pt x="708" y="952"/>
                </a:cubicBezTo>
                <a:cubicBezTo>
                  <a:pt x="709" y="952"/>
                  <a:pt x="709" y="952"/>
                  <a:pt x="709" y="952"/>
                </a:cubicBezTo>
                <a:cubicBezTo>
                  <a:pt x="711" y="952"/>
                  <a:pt x="711" y="952"/>
                  <a:pt x="711" y="952"/>
                </a:cubicBezTo>
                <a:cubicBezTo>
                  <a:pt x="714" y="955"/>
                  <a:pt x="714" y="955"/>
                  <a:pt x="714" y="955"/>
                </a:cubicBezTo>
                <a:cubicBezTo>
                  <a:pt x="715" y="958"/>
                  <a:pt x="715" y="958"/>
                  <a:pt x="715" y="958"/>
                </a:cubicBezTo>
                <a:cubicBezTo>
                  <a:pt x="716" y="959"/>
                  <a:pt x="716" y="959"/>
                  <a:pt x="716" y="959"/>
                </a:cubicBezTo>
                <a:cubicBezTo>
                  <a:pt x="719" y="961"/>
                  <a:pt x="719" y="961"/>
                  <a:pt x="719" y="961"/>
                </a:cubicBezTo>
                <a:cubicBezTo>
                  <a:pt x="719" y="959"/>
                  <a:pt x="719" y="959"/>
                  <a:pt x="719" y="959"/>
                </a:cubicBezTo>
                <a:cubicBezTo>
                  <a:pt x="719" y="956"/>
                  <a:pt x="719" y="956"/>
                  <a:pt x="719" y="956"/>
                </a:cubicBezTo>
                <a:cubicBezTo>
                  <a:pt x="721" y="958"/>
                  <a:pt x="721" y="958"/>
                  <a:pt x="721" y="958"/>
                </a:cubicBezTo>
                <a:cubicBezTo>
                  <a:pt x="721" y="956"/>
                  <a:pt x="721" y="956"/>
                  <a:pt x="721" y="956"/>
                </a:cubicBezTo>
                <a:cubicBezTo>
                  <a:pt x="722" y="959"/>
                  <a:pt x="722" y="959"/>
                  <a:pt x="722" y="959"/>
                </a:cubicBezTo>
                <a:cubicBezTo>
                  <a:pt x="722" y="962"/>
                  <a:pt x="722" y="962"/>
                  <a:pt x="722" y="962"/>
                </a:cubicBezTo>
                <a:cubicBezTo>
                  <a:pt x="724" y="966"/>
                  <a:pt x="724" y="966"/>
                  <a:pt x="724" y="966"/>
                </a:cubicBezTo>
                <a:cubicBezTo>
                  <a:pt x="725" y="966"/>
                  <a:pt x="725" y="966"/>
                  <a:pt x="725" y="966"/>
                </a:cubicBezTo>
                <a:cubicBezTo>
                  <a:pt x="727" y="965"/>
                  <a:pt x="727" y="965"/>
                  <a:pt x="727" y="965"/>
                </a:cubicBezTo>
                <a:cubicBezTo>
                  <a:pt x="729" y="964"/>
                  <a:pt x="729" y="964"/>
                  <a:pt x="729" y="964"/>
                </a:cubicBezTo>
                <a:cubicBezTo>
                  <a:pt x="732" y="964"/>
                  <a:pt x="732" y="964"/>
                  <a:pt x="732" y="964"/>
                </a:cubicBezTo>
                <a:cubicBezTo>
                  <a:pt x="734" y="962"/>
                  <a:pt x="734" y="962"/>
                  <a:pt x="734" y="962"/>
                </a:cubicBezTo>
                <a:cubicBezTo>
                  <a:pt x="734" y="961"/>
                  <a:pt x="734" y="961"/>
                  <a:pt x="734" y="961"/>
                </a:cubicBezTo>
                <a:cubicBezTo>
                  <a:pt x="732" y="958"/>
                  <a:pt x="732" y="958"/>
                  <a:pt x="732" y="958"/>
                </a:cubicBezTo>
                <a:cubicBezTo>
                  <a:pt x="729" y="954"/>
                  <a:pt x="729" y="954"/>
                  <a:pt x="729" y="954"/>
                </a:cubicBezTo>
                <a:cubicBezTo>
                  <a:pt x="729" y="952"/>
                  <a:pt x="729" y="952"/>
                  <a:pt x="729" y="952"/>
                </a:cubicBezTo>
                <a:cubicBezTo>
                  <a:pt x="731" y="951"/>
                  <a:pt x="731" y="951"/>
                  <a:pt x="731" y="951"/>
                </a:cubicBezTo>
                <a:cubicBezTo>
                  <a:pt x="732" y="951"/>
                  <a:pt x="732" y="951"/>
                  <a:pt x="732" y="951"/>
                </a:cubicBezTo>
                <a:cubicBezTo>
                  <a:pt x="735" y="949"/>
                  <a:pt x="735" y="949"/>
                  <a:pt x="735" y="949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4"/>
                  <a:pt x="738" y="944"/>
                  <a:pt x="738" y="944"/>
                </a:cubicBezTo>
                <a:cubicBezTo>
                  <a:pt x="741" y="942"/>
                  <a:pt x="741" y="942"/>
                  <a:pt x="741" y="942"/>
                </a:cubicBezTo>
                <a:cubicBezTo>
                  <a:pt x="745" y="942"/>
                  <a:pt x="745" y="942"/>
                  <a:pt x="745" y="942"/>
                </a:cubicBezTo>
                <a:cubicBezTo>
                  <a:pt x="747" y="942"/>
                  <a:pt x="747" y="942"/>
                  <a:pt x="747" y="942"/>
                </a:cubicBezTo>
                <a:cubicBezTo>
                  <a:pt x="748" y="942"/>
                  <a:pt x="748" y="942"/>
                  <a:pt x="748" y="942"/>
                </a:cubicBezTo>
                <a:cubicBezTo>
                  <a:pt x="751" y="945"/>
                  <a:pt x="751" y="945"/>
                  <a:pt x="751" y="945"/>
                </a:cubicBezTo>
                <a:cubicBezTo>
                  <a:pt x="752" y="948"/>
                  <a:pt x="752" y="948"/>
                  <a:pt x="752" y="948"/>
                </a:cubicBezTo>
                <a:cubicBezTo>
                  <a:pt x="754" y="951"/>
                  <a:pt x="754" y="951"/>
                  <a:pt x="754" y="951"/>
                </a:cubicBezTo>
                <a:cubicBezTo>
                  <a:pt x="754" y="948"/>
                  <a:pt x="754" y="948"/>
                  <a:pt x="754" y="948"/>
                </a:cubicBezTo>
                <a:cubicBezTo>
                  <a:pt x="755" y="949"/>
                  <a:pt x="755" y="949"/>
                  <a:pt x="755" y="949"/>
                </a:cubicBezTo>
                <a:cubicBezTo>
                  <a:pt x="757" y="949"/>
                  <a:pt x="757" y="949"/>
                  <a:pt x="757" y="949"/>
                </a:cubicBezTo>
                <a:cubicBezTo>
                  <a:pt x="757" y="948"/>
                  <a:pt x="757" y="948"/>
                  <a:pt x="757" y="948"/>
                </a:cubicBezTo>
                <a:cubicBezTo>
                  <a:pt x="758" y="949"/>
                  <a:pt x="758" y="949"/>
                  <a:pt x="758" y="949"/>
                </a:cubicBezTo>
                <a:cubicBezTo>
                  <a:pt x="759" y="952"/>
                  <a:pt x="759" y="952"/>
                  <a:pt x="759" y="952"/>
                </a:cubicBezTo>
                <a:cubicBezTo>
                  <a:pt x="761" y="954"/>
                  <a:pt x="761" y="954"/>
                  <a:pt x="761" y="954"/>
                </a:cubicBezTo>
                <a:cubicBezTo>
                  <a:pt x="758" y="952"/>
                  <a:pt x="758" y="952"/>
                  <a:pt x="758" y="952"/>
                </a:cubicBezTo>
                <a:cubicBezTo>
                  <a:pt x="757" y="951"/>
                  <a:pt x="757" y="951"/>
                  <a:pt x="757" y="951"/>
                </a:cubicBezTo>
                <a:cubicBezTo>
                  <a:pt x="755" y="954"/>
                  <a:pt x="755" y="954"/>
                  <a:pt x="755" y="954"/>
                </a:cubicBezTo>
                <a:cubicBezTo>
                  <a:pt x="755" y="955"/>
                  <a:pt x="755" y="955"/>
                  <a:pt x="755" y="955"/>
                </a:cubicBezTo>
                <a:cubicBezTo>
                  <a:pt x="754" y="955"/>
                  <a:pt x="754" y="955"/>
                  <a:pt x="754" y="955"/>
                </a:cubicBezTo>
                <a:cubicBezTo>
                  <a:pt x="755" y="961"/>
                  <a:pt x="755" y="961"/>
                  <a:pt x="755" y="961"/>
                </a:cubicBezTo>
                <a:cubicBezTo>
                  <a:pt x="756" y="962"/>
                  <a:pt x="756" y="962"/>
                  <a:pt x="756" y="962"/>
                </a:cubicBezTo>
                <a:cubicBezTo>
                  <a:pt x="758" y="965"/>
                  <a:pt x="758" y="965"/>
                  <a:pt x="758" y="965"/>
                </a:cubicBezTo>
                <a:cubicBezTo>
                  <a:pt x="759" y="966"/>
                  <a:pt x="759" y="966"/>
                  <a:pt x="759" y="966"/>
                </a:cubicBezTo>
                <a:cubicBezTo>
                  <a:pt x="762" y="969"/>
                  <a:pt x="762" y="969"/>
                  <a:pt x="762" y="969"/>
                </a:cubicBezTo>
                <a:cubicBezTo>
                  <a:pt x="764" y="974"/>
                  <a:pt x="764" y="974"/>
                  <a:pt x="764" y="974"/>
                </a:cubicBezTo>
                <a:cubicBezTo>
                  <a:pt x="765" y="977"/>
                  <a:pt x="765" y="977"/>
                  <a:pt x="765" y="977"/>
                </a:cubicBezTo>
                <a:cubicBezTo>
                  <a:pt x="765" y="978"/>
                  <a:pt x="765" y="978"/>
                  <a:pt x="765" y="978"/>
                </a:cubicBezTo>
                <a:cubicBezTo>
                  <a:pt x="764" y="979"/>
                  <a:pt x="764" y="979"/>
                  <a:pt x="764" y="979"/>
                </a:cubicBezTo>
                <a:cubicBezTo>
                  <a:pt x="764" y="981"/>
                  <a:pt x="764" y="981"/>
                  <a:pt x="764" y="981"/>
                </a:cubicBezTo>
                <a:cubicBezTo>
                  <a:pt x="765" y="985"/>
                  <a:pt x="765" y="985"/>
                  <a:pt x="765" y="985"/>
                </a:cubicBezTo>
                <a:cubicBezTo>
                  <a:pt x="765" y="987"/>
                  <a:pt x="765" y="987"/>
                  <a:pt x="765" y="987"/>
                </a:cubicBezTo>
                <a:cubicBezTo>
                  <a:pt x="764" y="987"/>
                  <a:pt x="764" y="987"/>
                  <a:pt x="764" y="987"/>
                </a:cubicBezTo>
                <a:cubicBezTo>
                  <a:pt x="762" y="988"/>
                  <a:pt x="762" y="988"/>
                  <a:pt x="762" y="988"/>
                </a:cubicBezTo>
                <a:cubicBezTo>
                  <a:pt x="764" y="994"/>
                  <a:pt x="764" y="994"/>
                  <a:pt x="764" y="994"/>
                </a:cubicBezTo>
                <a:cubicBezTo>
                  <a:pt x="765" y="998"/>
                  <a:pt x="765" y="998"/>
                  <a:pt x="765" y="998"/>
                </a:cubicBezTo>
                <a:cubicBezTo>
                  <a:pt x="764" y="1002"/>
                  <a:pt x="764" y="1002"/>
                  <a:pt x="764" y="1002"/>
                </a:cubicBezTo>
                <a:cubicBezTo>
                  <a:pt x="764" y="1005"/>
                  <a:pt x="764" y="1005"/>
                  <a:pt x="764" y="1005"/>
                </a:cubicBezTo>
                <a:cubicBezTo>
                  <a:pt x="764" y="1007"/>
                  <a:pt x="764" y="1007"/>
                  <a:pt x="764" y="1007"/>
                </a:cubicBezTo>
                <a:cubicBezTo>
                  <a:pt x="765" y="1007"/>
                  <a:pt x="765" y="1007"/>
                  <a:pt x="765" y="1007"/>
                </a:cubicBezTo>
                <a:cubicBezTo>
                  <a:pt x="764" y="1008"/>
                  <a:pt x="764" y="1008"/>
                  <a:pt x="764" y="1008"/>
                </a:cubicBezTo>
                <a:cubicBezTo>
                  <a:pt x="762" y="1009"/>
                  <a:pt x="762" y="1009"/>
                  <a:pt x="762" y="1009"/>
                </a:cubicBezTo>
                <a:cubicBezTo>
                  <a:pt x="764" y="1009"/>
                  <a:pt x="764" y="1009"/>
                  <a:pt x="764" y="1009"/>
                </a:cubicBezTo>
                <a:cubicBezTo>
                  <a:pt x="765" y="1009"/>
                  <a:pt x="765" y="1009"/>
                  <a:pt x="765" y="1009"/>
                </a:cubicBezTo>
                <a:cubicBezTo>
                  <a:pt x="765" y="1011"/>
                  <a:pt x="765" y="1011"/>
                  <a:pt x="765" y="1011"/>
                </a:cubicBezTo>
                <a:cubicBezTo>
                  <a:pt x="764" y="1011"/>
                  <a:pt x="764" y="1011"/>
                  <a:pt x="764" y="1011"/>
                </a:cubicBezTo>
                <a:cubicBezTo>
                  <a:pt x="765" y="1012"/>
                  <a:pt x="765" y="1012"/>
                  <a:pt x="765" y="1012"/>
                </a:cubicBezTo>
                <a:cubicBezTo>
                  <a:pt x="767" y="1012"/>
                  <a:pt x="767" y="1012"/>
                  <a:pt x="767" y="1012"/>
                </a:cubicBezTo>
                <a:cubicBezTo>
                  <a:pt x="767" y="1014"/>
                  <a:pt x="767" y="1014"/>
                  <a:pt x="767" y="1014"/>
                </a:cubicBezTo>
                <a:cubicBezTo>
                  <a:pt x="765" y="1014"/>
                  <a:pt x="765" y="1014"/>
                  <a:pt x="765" y="1014"/>
                </a:cubicBezTo>
                <a:cubicBezTo>
                  <a:pt x="767" y="1015"/>
                  <a:pt x="767" y="1015"/>
                  <a:pt x="767" y="1015"/>
                </a:cubicBezTo>
                <a:cubicBezTo>
                  <a:pt x="764" y="1018"/>
                  <a:pt x="764" y="1018"/>
                  <a:pt x="764" y="1018"/>
                </a:cubicBezTo>
                <a:cubicBezTo>
                  <a:pt x="762" y="1021"/>
                  <a:pt x="762" y="1021"/>
                  <a:pt x="762" y="1021"/>
                </a:cubicBezTo>
                <a:cubicBezTo>
                  <a:pt x="761" y="1022"/>
                  <a:pt x="761" y="1022"/>
                  <a:pt x="761" y="1022"/>
                </a:cubicBezTo>
                <a:cubicBezTo>
                  <a:pt x="759" y="1024"/>
                  <a:pt x="759" y="1024"/>
                  <a:pt x="759" y="1024"/>
                </a:cubicBezTo>
                <a:cubicBezTo>
                  <a:pt x="759" y="1025"/>
                  <a:pt x="759" y="1025"/>
                  <a:pt x="759" y="1025"/>
                </a:cubicBezTo>
                <a:cubicBezTo>
                  <a:pt x="758" y="1028"/>
                  <a:pt x="758" y="1028"/>
                  <a:pt x="758" y="1028"/>
                </a:cubicBezTo>
                <a:cubicBezTo>
                  <a:pt x="758" y="1030"/>
                  <a:pt x="758" y="1030"/>
                  <a:pt x="758" y="1030"/>
                </a:cubicBezTo>
                <a:cubicBezTo>
                  <a:pt x="757" y="1030"/>
                  <a:pt x="757" y="1030"/>
                  <a:pt x="757" y="1030"/>
                </a:cubicBezTo>
                <a:cubicBezTo>
                  <a:pt x="755" y="1030"/>
                  <a:pt x="755" y="1030"/>
                  <a:pt x="755" y="1030"/>
                </a:cubicBezTo>
                <a:cubicBezTo>
                  <a:pt x="751" y="1031"/>
                  <a:pt x="751" y="1031"/>
                  <a:pt x="751" y="1031"/>
                </a:cubicBezTo>
                <a:cubicBezTo>
                  <a:pt x="749" y="1032"/>
                  <a:pt x="749" y="1032"/>
                  <a:pt x="749" y="1032"/>
                </a:cubicBezTo>
                <a:cubicBezTo>
                  <a:pt x="748" y="1034"/>
                  <a:pt x="748" y="1034"/>
                  <a:pt x="748" y="1034"/>
                </a:cubicBezTo>
                <a:cubicBezTo>
                  <a:pt x="748" y="1035"/>
                  <a:pt x="748" y="1035"/>
                  <a:pt x="748" y="1035"/>
                </a:cubicBezTo>
                <a:cubicBezTo>
                  <a:pt x="748" y="1037"/>
                  <a:pt x="748" y="1037"/>
                  <a:pt x="748" y="1037"/>
                </a:cubicBezTo>
                <a:cubicBezTo>
                  <a:pt x="748" y="1038"/>
                  <a:pt x="748" y="1038"/>
                  <a:pt x="748" y="1038"/>
                </a:cubicBezTo>
                <a:cubicBezTo>
                  <a:pt x="748" y="1041"/>
                  <a:pt x="748" y="1041"/>
                  <a:pt x="748" y="1041"/>
                </a:cubicBezTo>
                <a:cubicBezTo>
                  <a:pt x="745" y="1040"/>
                  <a:pt x="745" y="1040"/>
                  <a:pt x="745" y="1040"/>
                </a:cubicBezTo>
                <a:cubicBezTo>
                  <a:pt x="744" y="1041"/>
                  <a:pt x="744" y="1041"/>
                  <a:pt x="744" y="1041"/>
                </a:cubicBezTo>
                <a:cubicBezTo>
                  <a:pt x="742" y="1042"/>
                  <a:pt x="742" y="1042"/>
                  <a:pt x="742" y="1042"/>
                </a:cubicBezTo>
                <a:cubicBezTo>
                  <a:pt x="744" y="1042"/>
                  <a:pt x="744" y="1042"/>
                  <a:pt x="744" y="1042"/>
                </a:cubicBezTo>
                <a:cubicBezTo>
                  <a:pt x="747" y="1047"/>
                  <a:pt x="747" y="1047"/>
                  <a:pt x="747" y="1047"/>
                </a:cubicBezTo>
                <a:cubicBezTo>
                  <a:pt x="745" y="1045"/>
                  <a:pt x="745" y="1045"/>
                  <a:pt x="745" y="1045"/>
                </a:cubicBezTo>
                <a:cubicBezTo>
                  <a:pt x="744" y="1050"/>
                  <a:pt x="744" y="1050"/>
                  <a:pt x="744" y="1050"/>
                </a:cubicBezTo>
                <a:cubicBezTo>
                  <a:pt x="742" y="1048"/>
                  <a:pt x="742" y="1048"/>
                  <a:pt x="742" y="1048"/>
                </a:cubicBezTo>
                <a:cubicBezTo>
                  <a:pt x="741" y="1048"/>
                  <a:pt x="741" y="1048"/>
                  <a:pt x="741" y="1048"/>
                </a:cubicBezTo>
                <a:cubicBezTo>
                  <a:pt x="738" y="1050"/>
                  <a:pt x="738" y="1050"/>
                  <a:pt x="738" y="1050"/>
                </a:cubicBezTo>
                <a:cubicBezTo>
                  <a:pt x="737" y="1051"/>
                  <a:pt x="737" y="1051"/>
                  <a:pt x="737" y="1051"/>
                </a:cubicBezTo>
                <a:cubicBezTo>
                  <a:pt x="735" y="1052"/>
                  <a:pt x="735" y="1052"/>
                  <a:pt x="735" y="1052"/>
                </a:cubicBezTo>
                <a:cubicBezTo>
                  <a:pt x="734" y="1052"/>
                  <a:pt x="734" y="1052"/>
                  <a:pt x="734" y="1052"/>
                </a:cubicBezTo>
                <a:cubicBezTo>
                  <a:pt x="729" y="1054"/>
                  <a:pt x="729" y="1054"/>
                  <a:pt x="729" y="1054"/>
                </a:cubicBezTo>
                <a:cubicBezTo>
                  <a:pt x="729" y="1057"/>
                  <a:pt x="729" y="1057"/>
                  <a:pt x="729" y="1057"/>
                </a:cubicBezTo>
                <a:cubicBezTo>
                  <a:pt x="731" y="1060"/>
                  <a:pt x="731" y="1060"/>
                  <a:pt x="731" y="1060"/>
                </a:cubicBezTo>
                <a:cubicBezTo>
                  <a:pt x="729" y="1064"/>
                  <a:pt x="729" y="1064"/>
                  <a:pt x="729" y="1064"/>
                </a:cubicBezTo>
                <a:cubicBezTo>
                  <a:pt x="727" y="1068"/>
                  <a:pt x="727" y="1068"/>
                  <a:pt x="727" y="1068"/>
                </a:cubicBezTo>
                <a:cubicBezTo>
                  <a:pt x="725" y="1071"/>
                  <a:pt x="725" y="1071"/>
                  <a:pt x="725" y="1071"/>
                </a:cubicBezTo>
                <a:cubicBezTo>
                  <a:pt x="727" y="1073"/>
                  <a:pt x="727" y="1073"/>
                  <a:pt x="727" y="1073"/>
                </a:cubicBezTo>
                <a:cubicBezTo>
                  <a:pt x="728" y="1073"/>
                  <a:pt x="728" y="1073"/>
                  <a:pt x="728" y="1073"/>
                </a:cubicBezTo>
                <a:cubicBezTo>
                  <a:pt x="725" y="1074"/>
                  <a:pt x="725" y="1074"/>
                  <a:pt x="725" y="1074"/>
                </a:cubicBezTo>
                <a:cubicBezTo>
                  <a:pt x="725" y="1075"/>
                  <a:pt x="725" y="1075"/>
                  <a:pt x="725" y="1075"/>
                </a:cubicBezTo>
                <a:cubicBezTo>
                  <a:pt x="724" y="1077"/>
                  <a:pt x="724" y="1077"/>
                  <a:pt x="724" y="1077"/>
                </a:cubicBezTo>
                <a:cubicBezTo>
                  <a:pt x="722" y="1077"/>
                  <a:pt x="722" y="1077"/>
                  <a:pt x="722" y="1077"/>
                </a:cubicBezTo>
                <a:cubicBezTo>
                  <a:pt x="721" y="1078"/>
                  <a:pt x="721" y="1078"/>
                  <a:pt x="721" y="1078"/>
                </a:cubicBezTo>
                <a:cubicBezTo>
                  <a:pt x="722" y="1083"/>
                  <a:pt x="722" y="1083"/>
                  <a:pt x="722" y="1083"/>
                </a:cubicBezTo>
                <a:cubicBezTo>
                  <a:pt x="721" y="1084"/>
                  <a:pt x="721" y="1084"/>
                  <a:pt x="721" y="1084"/>
                </a:cubicBezTo>
                <a:cubicBezTo>
                  <a:pt x="721" y="1087"/>
                  <a:pt x="721" y="1087"/>
                  <a:pt x="721" y="1087"/>
                </a:cubicBezTo>
                <a:cubicBezTo>
                  <a:pt x="722" y="1090"/>
                  <a:pt x="722" y="1090"/>
                  <a:pt x="722" y="1090"/>
                </a:cubicBezTo>
                <a:cubicBezTo>
                  <a:pt x="722" y="1093"/>
                  <a:pt x="722" y="1093"/>
                  <a:pt x="722" y="1093"/>
                </a:cubicBezTo>
                <a:cubicBezTo>
                  <a:pt x="721" y="1094"/>
                  <a:pt x="721" y="1094"/>
                  <a:pt x="721" y="1094"/>
                </a:cubicBezTo>
                <a:cubicBezTo>
                  <a:pt x="719" y="1094"/>
                  <a:pt x="719" y="1094"/>
                  <a:pt x="719" y="1094"/>
                </a:cubicBezTo>
                <a:cubicBezTo>
                  <a:pt x="721" y="1097"/>
                  <a:pt x="721" y="1097"/>
                  <a:pt x="721" y="1097"/>
                </a:cubicBezTo>
                <a:cubicBezTo>
                  <a:pt x="722" y="1097"/>
                  <a:pt x="722" y="1097"/>
                  <a:pt x="722" y="1097"/>
                </a:cubicBezTo>
                <a:cubicBezTo>
                  <a:pt x="728" y="1103"/>
                  <a:pt x="728" y="1103"/>
                  <a:pt x="728" y="1103"/>
                </a:cubicBezTo>
                <a:cubicBezTo>
                  <a:pt x="729" y="1098"/>
                  <a:pt x="729" y="1098"/>
                  <a:pt x="729" y="1098"/>
                </a:cubicBezTo>
                <a:cubicBezTo>
                  <a:pt x="731" y="1097"/>
                  <a:pt x="731" y="1097"/>
                  <a:pt x="731" y="1097"/>
                </a:cubicBezTo>
                <a:cubicBezTo>
                  <a:pt x="731" y="1098"/>
                  <a:pt x="731" y="1098"/>
                  <a:pt x="731" y="1098"/>
                </a:cubicBezTo>
                <a:cubicBezTo>
                  <a:pt x="731" y="1100"/>
                  <a:pt x="731" y="1100"/>
                  <a:pt x="731" y="1100"/>
                </a:cubicBezTo>
                <a:cubicBezTo>
                  <a:pt x="732" y="1100"/>
                  <a:pt x="732" y="1100"/>
                  <a:pt x="732" y="1100"/>
                </a:cubicBezTo>
                <a:cubicBezTo>
                  <a:pt x="732" y="1098"/>
                  <a:pt x="732" y="1098"/>
                  <a:pt x="732" y="1098"/>
                </a:cubicBezTo>
                <a:cubicBezTo>
                  <a:pt x="732" y="1096"/>
                  <a:pt x="732" y="1096"/>
                  <a:pt x="732" y="1096"/>
                </a:cubicBezTo>
                <a:cubicBezTo>
                  <a:pt x="732" y="1093"/>
                  <a:pt x="732" y="1093"/>
                  <a:pt x="732" y="1093"/>
                </a:cubicBezTo>
                <a:cubicBezTo>
                  <a:pt x="734" y="1093"/>
                  <a:pt x="734" y="1093"/>
                  <a:pt x="734" y="1093"/>
                </a:cubicBezTo>
                <a:cubicBezTo>
                  <a:pt x="732" y="1096"/>
                  <a:pt x="732" y="1096"/>
                  <a:pt x="732" y="1096"/>
                </a:cubicBezTo>
                <a:cubicBezTo>
                  <a:pt x="734" y="1098"/>
                  <a:pt x="734" y="1098"/>
                  <a:pt x="734" y="1098"/>
                </a:cubicBezTo>
                <a:cubicBezTo>
                  <a:pt x="734" y="1100"/>
                  <a:pt x="734" y="1100"/>
                  <a:pt x="734" y="1100"/>
                </a:cubicBezTo>
                <a:cubicBezTo>
                  <a:pt x="734" y="1103"/>
                  <a:pt x="734" y="1103"/>
                  <a:pt x="734" y="1103"/>
                </a:cubicBezTo>
                <a:cubicBezTo>
                  <a:pt x="732" y="1108"/>
                  <a:pt x="732" y="1108"/>
                  <a:pt x="732" y="1108"/>
                </a:cubicBezTo>
                <a:cubicBezTo>
                  <a:pt x="729" y="1110"/>
                  <a:pt x="729" y="1110"/>
                  <a:pt x="729" y="1110"/>
                </a:cubicBezTo>
                <a:cubicBezTo>
                  <a:pt x="728" y="1111"/>
                  <a:pt x="728" y="1111"/>
                  <a:pt x="728" y="1111"/>
                </a:cubicBezTo>
                <a:cubicBezTo>
                  <a:pt x="727" y="1113"/>
                  <a:pt x="727" y="1113"/>
                  <a:pt x="727" y="1113"/>
                </a:cubicBezTo>
                <a:cubicBezTo>
                  <a:pt x="724" y="1114"/>
                  <a:pt x="724" y="1114"/>
                  <a:pt x="724" y="1114"/>
                </a:cubicBezTo>
                <a:cubicBezTo>
                  <a:pt x="721" y="1117"/>
                  <a:pt x="721" y="1117"/>
                  <a:pt x="721" y="1117"/>
                </a:cubicBezTo>
                <a:cubicBezTo>
                  <a:pt x="718" y="1121"/>
                  <a:pt x="718" y="1121"/>
                  <a:pt x="718" y="1121"/>
                </a:cubicBezTo>
                <a:cubicBezTo>
                  <a:pt x="716" y="1126"/>
                  <a:pt x="716" y="1126"/>
                  <a:pt x="716" y="1126"/>
                </a:cubicBezTo>
                <a:cubicBezTo>
                  <a:pt x="716" y="1128"/>
                  <a:pt x="716" y="1128"/>
                  <a:pt x="716" y="1128"/>
                </a:cubicBezTo>
                <a:cubicBezTo>
                  <a:pt x="718" y="1131"/>
                  <a:pt x="718" y="1131"/>
                  <a:pt x="718" y="1131"/>
                </a:cubicBezTo>
                <a:cubicBezTo>
                  <a:pt x="719" y="1133"/>
                  <a:pt x="719" y="1133"/>
                  <a:pt x="719" y="1133"/>
                </a:cubicBezTo>
                <a:cubicBezTo>
                  <a:pt x="718" y="1134"/>
                  <a:pt x="718" y="1134"/>
                  <a:pt x="718" y="1134"/>
                </a:cubicBezTo>
                <a:cubicBezTo>
                  <a:pt x="719" y="1137"/>
                  <a:pt x="719" y="1137"/>
                  <a:pt x="719" y="1137"/>
                </a:cubicBezTo>
                <a:cubicBezTo>
                  <a:pt x="721" y="1140"/>
                  <a:pt x="721" y="1140"/>
                  <a:pt x="721" y="1140"/>
                </a:cubicBezTo>
                <a:cubicBezTo>
                  <a:pt x="722" y="1143"/>
                  <a:pt x="722" y="1143"/>
                  <a:pt x="722" y="1143"/>
                </a:cubicBezTo>
                <a:cubicBezTo>
                  <a:pt x="722" y="1144"/>
                  <a:pt x="722" y="1144"/>
                  <a:pt x="722" y="1144"/>
                </a:cubicBezTo>
                <a:cubicBezTo>
                  <a:pt x="721" y="1144"/>
                  <a:pt x="721" y="1144"/>
                  <a:pt x="721" y="1144"/>
                </a:cubicBezTo>
                <a:cubicBezTo>
                  <a:pt x="719" y="1144"/>
                  <a:pt x="719" y="1144"/>
                  <a:pt x="719" y="1144"/>
                </a:cubicBezTo>
                <a:cubicBezTo>
                  <a:pt x="719" y="1146"/>
                  <a:pt x="719" y="1146"/>
                  <a:pt x="719" y="1146"/>
                </a:cubicBezTo>
                <a:cubicBezTo>
                  <a:pt x="719" y="1147"/>
                  <a:pt x="719" y="1147"/>
                  <a:pt x="719" y="1147"/>
                </a:cubicBezTo>
                <a:cubicBezTo>
                  <a:pt x="721" y="1149"/>
                  <a:pt x="721" y="1149"/>
                  <a:pt x="721" y="1149"/>
                </a:cubicBezTo>
                <a:cubicBezTo>
                  <a:pt x="722" y="1150"/>
                  <a:pt x="722" y="1150"/>
                  <a:pt x="722" y="1150"/>
                </a:cubicBezTo>
                <a:cubicBezTo>
                  <a:pt x="728" y="1153"/>
                  <a:pt x="728" y="1153"/>
                  <a:pt x="728" y="1153"/>
                </a:cubicBezTo>
                <a:cubicBezTo>
                  <a:pt x="732" y="1156"/>
                  <a:pt x="732" y="1156"/>
                  <a:pt x="732" y="1156"/>
                </a:cubicBezTo>
                <a:cubicBezTo>
                  <a:pt x="737" y="1161"/>
                  <a:pt x="737" y="1161"/>
                  <a:pt x="737" y="1161"/>
                </a:cubicBezTo>
                <a:cubicBezTo>
                  <a:pt x="739" y="1166"/>
                  <a:pt x="739" y="1166"/>
                  <a:pt x="739" y="1166"/>
                </a:cubicBezTo>
                <a:cubicBezTo>
                  <a:pt x="742" y="1171"/>
                  <a:pt x="742" y="1171"/>
                  <a:pt x="742" y="1171"/>
                </a:cubicBezTo>
                <a:cubicBezTo>
                  <a:pt x="745" y="1176"/>
                  <a:pt x="745" y="1176"/>
                  <a:pt x="745" y="1176"/>
                </a:cubicBezTo>
                <a:cubicBezTo>
                  <a:pt x="748" y="1180"/>
                  <a:pt x="748" y="1180"/>
                  <a:pt x="748" y="1180"/>
                </a:cubicBezTo>
                <a:cubicBezTo>
                  <a:pt x="749" y="1184"/>
                  <a:pt x="749" y="1184"/>
                  <a:pt x="749" y="1184"/>
                </a:cubicBezTo>
                <a:cubicBezTo>
                  <a:pt x="754" y="1192"/>
                  <a:pt x="754" y="1192"/>
                  <a:pt x="754" y="1192"/>
                </a:cubicBezTo>
                <a:cubicBezTo>
                  <a:pt x="757" y="1199"/>
                  <a:pt x="757" y="1199"/>
                  <a:pt x="757" y="1199"/>
                </a:cubicBezTo>
                <a:cubicBezTo>
                  <a:pt x="759" y="1206"/>
                  <a:pt x="759" y="1206"/>
                  <a:pt x="759" y="1206"/>
                </a:cubicBezTo>
                <a:cubicBezTo>
                  <a:pt x="764" y="1213"/>
                  <a:pt x="764" y="1213"/>
                  <a:pt x="764" y="1213"/>
                </a:cubicBezTo>
                <a:cubicBezTo>
                  <a:pt x="765" y="1217"/>
                  <a:pt x="765" y="1217"/>
                  <a:pt x="765" y="1217"/>
                </a:cubicBezTo>
                <a:cubicBezTo>
                  <a:pt x="765" y="1219"/>
                  <a:pt x="765" y="1219"/>
                  <a:pt x="765" y="1219"/>
                </a:cubicBezTo>
                <a:cubicBezTo>
                  <a:pt x="767" y="1220"/>
                  <a:pt x="767" y="1220"/>
                  <a:pt x="767" y="1220"/>
                </a:cubicBezTo>
                <a:cubicBezTo>
                  <a:pt x="768" y="1222"/>
                  <a:pt x="768" y="1222"/>
                  <a:pt x="768" y="1222"/>
                </a:cubicBezTo>
                <a:cubicBezTo>
                  <a:pt x="771" y="1225"/>
                  <a:pt x="771" y="1225"/>
                  <a:pt x="771" y="1225"/>
                </a:cubicBezTo>
                <a:cubicBezTo>
                  <a:pt x="772" y="1226"/>
                  <a:pt x="772" y="1226"/>
                  <a:pt x="772" y="1226"/>
                </a:cubicBezTo>
                <a:cubicBezTo>
                  <a:pt x="772" y="1229"/>
                  <a:pt x="772" y="1229"/>
                  <a:pt x="772" y="1229"/>
                </a:cubicBezTo>
                <a:cubicBezTo>
                  <a:pt x="772" y="1230"/>
                  <a:pt x="772" y="1230"/>
                  <a:pt x="772" y="1230"/>
                </a:cubicBezTo>
                <a:cubicBezTo>
                  <a:pt x="774" y="1232"/>
                  <a:pt x="774" y="1232"/>
                  <a:pt x="774" y="1232"/>
                </a:cubicBezTo>
                <a:cubicBezTo>
                  <a:pt x="778" y="1236"/>
                  <a:pt x="778" y="1236"/>
                  <a:pt x="778" y="1236"/>
                </a:cubicBezTo>
                <a:cubicBezTo>
                  <a:pt x="781" y="1242"/>
                  <a:pt x="781" y="1242"/>
                  <a:pt x="781" y="1242"/>
                </a:cubicBezTo>
                <a:cubicBezTo>
                  <a:pt x="784" y="1247"/>
                  <a:pt x="784" y="1247"/>
                  <a:pt x="784" y="1247"/>
                </a:cubicBezTo>
                <a:cubicBezTo>
                  <a:pt x="785" y="1250"/>
                  <a:pt x="785" y="1250"/>
                  <a:pt x="785" y="1250"/>
                </a:cubicBezTo>
                <a:cubicBezTo>
                  <a:pt x="785" y="1253"/>
                  <a:pt x="785" y="1253"/>
                  <a:pt x="785" y="1253"/>
                </a:cubicBezTo>
                <a:cubicBezTo>
                  <a:pt x="784" y="1253"/>
                  <a:pt x="784" y="1253"/>
                  <a:pt x="784" y="1253"/>
                </a:cubicBezTo>
                <a:cubicBezTo>
                  <a:pt x="784" y="1255"/>
                  <a:pt x="784" y="1255"/>
                  <a:pt x="784" y="1255"/>
                </a:cubicBezTo>
                <a:cubicBezTo>
                  <a:pt x="785" y="1256"/>
                  <a:pt x="785" y="1256"/>
                  <a:pt x="785" y="1256"/>
                </a:cubicBezTo>
                <a:cubicBezTo>
                  <a:pt x="785" y="1257"/>
                  <a:pt x="785" y="1257"/>
                  <a:pt x="785" y="1257"/>
                </a:cubicBezTo>
                <a:cubicBezTo>
                  <a:pt x="785" y="1259"/>
                  <a:pt x="785" y="1259"/>
                  <a:pt x="785" y="1259"/>
                </a:cubicBezTo>
                <a:cubicBezTo>
                  <a:pt x="788" y="1260"/>
                  <a:pt x="788" y="1260"/>
                  <a:pt x="788" y="1260"/>
                </a:cubicBezTo>
                <a:cubicBezTo>
                  <a:pt x="790" y="1263"/>
                  <a:pt x="790" y="1263"/>
                  <a:pt x="790" y="1263"/>
                </a:cubicBezTo>
                <a:cubicBezTo>
                  <a:pt x="792" y="1268"/>
                  <a:pt x="792" y="1268"/>
                  <a:pt x="792" y="1268"/>
                </a:cubicBezTo>
                <a:cubicBezTo>
                  <a:pt x="797" y="1270"/>
                  <a:pt x="797" y="1270"/>
                  <a:pt x="797" y="1270"/>
                </a:cubicBezTo>
                <a:cubicBezTo>
                  <a:pt x="800" y="1273"/>
                  <a:pt x="800" y="1273"/>
                  <a:pt x="800" y="1273"/>
                </a:cubicBezTo>
                <a:cubicBezTo>
                  <a:pt x="802" y="1276"/>
                  <a:pt x="802" y="1276"/>
                  <a:pt x="802" y="1276"/>
                </a:cubicBezTo>
                <a:cubicBezTo>
                  <a:pt x="811" y="1280"/>
                  <a:pt x="811" y="1280"/>
                  <a:pt x="811" y="1280"/>
                </a:cubicBezTo>
                <a:cubicBezTo>
                  <a:pt x="817" y="1286"/>
                  <a:pt x="817" y="1286"/>
                  <a:pt x="817" y="1286"/>
                </a:cubicBezTo>
                <a:cubicBezTo>
                  <a:pt x="825" y="1289"/>
                  <a:pt x="825" y="1289"/>
                  <a:pt x="825" y="1289"/>
                </a:cubicBezTo>
                <a:cubicBezTo>
                  <a:pt x="831" y="1292"/>
                  <a:pt x="831" y="1292"/>
                  <a:pt x="831" y="1292"/>
                </a:cubicBezTo>
                <a:cubicBezTo>
                  <a:pt x="835" y="1293"/>
                  <a:pt x="835" y="1293"/>
                  <a:pt x="835" y="1293"/>
                </a:cubicBezTo>
                <a:cubicBezTo>
                  <a:pt x="838" y="1296"/>
                  <a:pt x="838" y="1296"/>
                  <a:pt x="838" y="1296"/>
                </a:cubicBezTo>
                <a:cubicBezTo>
                  <a:pt x="844" y="1300"/>
                  <a:pt x="844" y="1300"/>
                  <a:pt x="844" y="1300"/>
                </a:cubicBezTo>
                <a:cubicBezTo>
                  <a:pt x="847" y="1302"/>
                  <a:pt x="847" y="1302"/>
                  <a:pt x="847" y="1302"/>
                </a:cubicBezTo>
                <a:cubicBezTo>
                  <a:pt x="848" y="1303"/>
                  <a:pt x="848" y="1303"/>
                  <a:pt x="848" y="1303"/>
                </a:cubicBezTo>
                <a:cubicBezTo>
                  <a:pt x="850" y="1306"/>
                  <a:pt x="850" y="1306"/>
                  <a:pt x="850" y="1306"/>
                </a:cubicBezTo>
                <a:cubicBezTo>
                  <a:pt x="851" y="1308"/>
                  <a:pt x="851" y="1308"/>
                  <a:pt x="851" y="1308"/>
                </a:cubicBezTo>
                <a:cubicBezTo>
                  <a:pt x="857" y="1312"/>
                  <a:pt x="857" y="1312"/>
                  <a:pt x="857" y="1312"/>
                </a:cubicBezTo>
                <a:cubicBezTo>
                  <a:pt x="860" y="1313"/>
                  <a:pt x="860" y="1313"/>
                  <a:pt x="860" y="1313"/>
                </a:cubicBezTo>
                <a:cubicBezTo>
                  <a:pt x="862" y="1315"/>
                  <a:pt x="862" y="1315"/>
                  <a:pt x="862" y="1315"/>
                </a:cubicBezTo>
                <a:cubicBezTo>
                  <a:pt x="861" y="1315"/>
                  <a:pt x="861" y="1315"/>
                  <a:pt x="861" y="1315"/>
                </a:cubicBezTo>
                <a:cubicBezTo>
                  <a:pt x="863" y="1316"/>
                  <a:pt x="863" y="1316"/>
                  <a:pt x="863" y="1316"/>
                </a:cubicBezTo>
                <a:cubicBezTo>
                  <a:pt x="863" y="1318"/>
                  <a:pt x="863" y="1318"/>
                  <a:pt x="863" y="1318"/>
                </a:cubicBezTo>
                <a:cubicBezTo>
                  <a:pt x="863" y="1322"/>
                  <a:pt x="863" y="1322"/>
                  <a:pt x="863" y="1322"/>
                </a:cubicBezTo>
                <a:cubicBezTo>
                  <a:pt x="866" y="1331"/>
                  <a:pt x="866" y="1331"/>
                  <a:pt x="866" y="1331"/>
                </a:cubicBezTo>
                <a:cubicBezTo>
                  <a:pt x="867" y="1336"/>
                  <a:pt x="867" y="1336"/>
                  <a:pt x="867" y="1336"/>
                </a:cubicBezTo>
                <a:cubicBezTo>
                  <a:pt x="867" y="1342"/>
                  <a:pt x="867" y="1342"/>
                  <a:pt x="867" y="1342"/>
                </a:cubicBezTo>
                <a:cubicBezTo>
                  <a:pt x="867" y="1346"/>
                  <a:pt x="867" y="1346"/>
                  <a:pt x="867" y="1346"/>
                </a:cubicBezTo>
                <a:cubicBezTo>
                  <a:pt x="868" y="1352"/>
                  <a:pt x="868" y="1352"/>
                  <a:pt x="868" y="1352"/>
                </a:cubicBezTo>
                <a:cubicBezTo>
                  <a:pt x="870" y="1356"/>
                  <a:pt x="870" y="1356"/>
                  <a:pt x="870" y="1356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70" y="1372"/>
                  <a:pt x="870" y="1372"/>
                  <a:pt x="870" y="1372"/>
                </a:cubicBezTo>
                <a:cubicBezTo>
                  <a:pt x="870" y="1378"/>
                  <a:pt x="870" y="1378"/>
                  <a:pt x="870" y="1378"/>
                </a:cubicBezTo>
                <a:cubicBezTo>
                  <a:pt x="870" y="1379"/>
                  <a:pt x="870" y="1379"/>
                  <a:pt x="870" y="1379"/>
                </a:cubicBezTo>
                <a:cubicBezTo>
                  <a:pt x="867" y="1379"/>
                  <a:pt x="867" y="1379"/>
                  <a:pt x="867" y="1379"/>
                </a:cubicBezTo>
                <a:cubicBezTo>
                  <a:pt x="867" y="1385"/>
                  <a:pt x="867" y="1385"/>
                  <a:pt x="867" y="1385"/>
                </a:cubicBezTo>
                <a:cubicBezTo>
                  <a:pt x="868" y="1385"/>
                  <a:pt x="868" y="1385"/>
                  <a:pt x="868" y="1385"/>
                </a:cubicBezTo>
                <a:cubicBezTo>
                  <a:pt x="870" y="1387"/>
                  <a:pt x="870" y="1387"/>
                  <a:pt x="870" y="1387"/>
                </a:cubicBezTo>
                <a:cubicBezTo>
                  <a:pt x="870" y="1391"/>
                  <a:pt x="870" y="1391"/>
                  <a:pt x="870" y="1391"/>
                </a:cubicBezTo>
                <a:cubicBezTo>
                  <a:pt x="870" y="1394"/>
                  <a:pt x="870" y="1394"/>
                  <a:pt x="870" y="1394"/>
                </a:cubicBezTo>
                <a:cubicBezTo>
                  <a:pt x="870" y="1402"/>
                  <a:pt x="870" y="1402"/>
                  <a:pt x="870" y="1402"/>
                </a:cubicBezTo>
                <a:cubicBezTo>
                  <a:pt x="871" y="1407"/>
                  <a:pt x="871" y="1407"/>
                  <a:pt x="871" y="1407"/>
                </a:cubicBezTo>
                <a:cubicBezTo>
                  <a:pt x="873" y="1411"/>
                  <a:pt x="873" y="1411"/>
                  <a:pt x="873" y="1411"/>
                </a:cubicBezTo>
                <a:cubicBezTo>
                  <a:pt x="873" y="1412"/>
                  <a:pt x="873" y="1412"/>
                  <a:pt x="873" y="1412"/>
                </a:cubicBezTo>
                <a:cubicBezTo>
                  <a:pt x="871" y="1415"/>
                  <a:pt x="871" y="1415"/>
                  <a:pt x="871" y="1415"/>
                </a:cubicBezTo>
                <a:cubicBezTo>
                  <a:pt x="871" y="1419"/>
                  <a:pt x="871" y="1419"/>
                  <a:pt x="871" y="1419"/>
                </a:cubicBezTo>
                <a:cubicBezTo>
                  <a:pt x="873" y="1425"/>
                  <a:pt x="873" y="1425"/>
                  <a:pt x="873" y="1425"/>
                </a:cubicBezTo>
                <a:cubicBezTo>
                  <a:pt x="873" y="1432"/>
                  <a:pt x="873" y="1432"/>
                  <a:pt x="873" y="1432"/>
                </a:cubicBezTo>
                <a:cubicBezTo>
                  <a:pt x="871" y="1435"/>
                  <a:pt x="871" y="1435"/>
                  <a:pt x="871" y="1435"/>
                </a:cubicBezTo>
                <a:cubicBezTo>
                  <a:pt x="873" y="1440"/>
                  <a:pt x="873" y="1440"/>
                  <a:pt x="873" y="1440"/>
                </a:cubicBezTo>
                <a:cubicBezTo>
                  <a:pt x="873" y="1441"/>
                  <a:pt x="873" y="1441"/>
                  <a:pt x="873" y="1441"/>
                </a:cubicBezTo>
                <a:cubicBezTo>
                  <a:pt x="873" y="1442"/>
                  <a:pt x="873" y="1442"/>
                  <a:pt x="873" y="1442"/>
                </a:cubicBezTo>
                <a:cubicBezTo>
                  <a:pt x="871" y="1447"/>
                  <a:pt x="871" y="1447"/>
                  <a:pt x="871" y="1447"/>
                </a:cubicBezTo>
                <a:cubicBezTo>
                  <a:pt x="871" y="1450"/>
                  <a:pt x="871" y="1450"/>
                  <a:pt x="871" y="1450"/>
                </a:cubicBezTo>
                <a:cubicBezTo>
                  <a:pt x="871" y="1452"/>
                  <a:pt x="871" y="1452"/>
                  <a:pt x="871" y="1452"/>
                </a:cubicBezTo>
                <a:cubicBezTo>
                  <a:pt x="870" y="1460"/>
                  <a:pt x="870" y="1460"/>
                  <a:pt x="870" y="1460"/>
                </a:cubicBezTo>
                <a:cubicBezTo>
                  <a:pt x="870" y="1462"/>
                  <a:pt x="870" y="1462"/>
                  <a:pt x="870" y="1462"/>
                </a:cubicBezTo>
                <a:cubicBezTo>
                  <a:pt x="871" y="1464"/>
                  <a:pt x="871" y="1464"/>
                  <a:pt x="871" y="1464"/>
                </a:cubicBezTo>
                <a:cubicBezTo>
                  <a:pt x="874" y="1468"/>
                  <a:pt x="874" y="1468"/>
                  <a:pt x="874" y="1468"/>
                </a:cubicBezTo>
                <a:cubicBezTo>
                  <a:pt x="874" y="1473"/>
                  <a:pt x="874" y="1473"/>
                  <a:pt x="874" y="1473"/>
                </a:cubicBezTo>
                <a:cubicBezTo>
                  <a:pt x="874" y="1475"/>
                  <a:pt x="874" y="1475"/>
                  <a:pt x="874" y="1475"/>
                </a:cubicBezTo>
                <a:cubicBezTo>
                  <a:pt x="874" y="1478"/>
                  <a:pt x="874" y="1478"/>
                  <a:pt x="874" y="1478"/>
                </a:cubicBezTo>
                <a:cubicBezTo>
                  <a:pt x="871" y="1480"/>
                  <a:pt x="871" y="1480"/>
                  <a:pt x="871" y="1480"/>
                </a:cubicBezTo>
                <a:cubicBezTo>
                  <a:pt x="871" y="1481"/>
                  <a:pt x="871" y="1481"/>
                  <a:pt x="871" y="1481"/>
                </a:cubicBezTo>
                <a:cubicBezTo>
                  <a:pt x="874" y="1488"/>
                  <a:pt x="874" y="1488"/>
                  <a:pt x="874" y="1488"/>
                </a:cubicBezTo>
                <a:cubicBezTo>
                  <a:pt x="877" y="1495"/>
                  <a:pt x="877" y="1495"/>
                  <a:pt x="877" y="1495"/>
                </a:cubicBezTo>
                <a:cubicBezTo>
                  <a:pt x="878" y="1504"/>
                  <a:pt x="878" y="1504"/>
                  <a:pt x="878" y="1504"/>
                </a:cubicBezTo>
                <a:cubicBezTo>
                  <a:pt x="881" y="1507"/>
                  <a:pt x="881" y="1507"/>
                  <a:pt x="881" y="1507"/>
                </a:cubicBezTo>
                <a:cubicBezTo>
                  <a:pt x="881" y="1508"/>
                  <a:pt x="881" y="1508"/>
                  <a:pt x="881" y="1508"/>
                </a:cubicBezTo>
                <a:cubicBezTo>
                  <a:pt x="881" y="1510"/>
                  <a:pt x="881" y="1510"/>
                  <a:pt x="881" y="1510"/>
                </a:cubicBezTo>
                <a:cubicBezTo>
                  <a:pt x="881" y="1511"/>
                  <a:pt x="881" y="1511"/>
                  <a:pt x="881" y="1511"/>
                </a:cubicBezTo>
                <a:cubicBezTo>
                  <a:pt x="881" y="1514"/>
                  <a:pt x="881" y="1514"/>
                  <a:pt x="881" y="1514"/>
                </a:cubicBezTo>
                <a:cubicBezTo>
                  <a:pt x="881" y="1517"/>
                  <a:pt x="881" y="1517"/>
                  <a:pt x="881" y="1517"/>
                </a:cubicBezTo>
                <a:cubicBezTo>
                  <a:pt x="881" y="1518"/>
                  <a:pt x="881" y="1518"/>
                  <a:pt x="881" y="1518"/>
                </a:cubicBezTo>
                <a:cubicBezTo>
                  <a:pt x="883" y="1524"/>
                  <a:pt x="883" y="1524"/>
                  <a:pt x="883" y="1524"/>
                </a:cubicBezTo>
                <a:cubicBezTo>
                  <a:pt x="883" y="1527"/>
                  <a:pt x="883" y="1527"/>
                  <a:pt x="883" y="1527"/>
                </a:cubicBezTo>
                <a:cubicBezTo>
                  <a:pt x="881" y="1530"/>
                  <a:pt x="881" y="1530"/>
                  <a:pt x="881" y="1530"/>
                </a:cubicBezTo>
                <a:cubicBezTo>
                  <a:pt x="881" y="1537"/>
                  <a:pt x="881" y="1537"/>
                  <a:pt x="881" y="1537"/>
                </a:cubicBezTo>
                <a:cubicBezTo>
                  <a:pt x="881" y="1543"/>
                  <a:pt x="881" y="1543"/>
                  <a:pt x="881" y="1543"/>
                </a:cubicBezTo>
                <a:cubicBezTo>
                  <a:pt x="880" y="1550"/>
                  <a:pt x="880" y="1550"/>
                  <a:pt x="880" y="1550"/>
                </a:cubicBezTo>
                <a:cubicBezTo>
                  <a:pt x="880" y="1551"/>
                  <a:pt x="880" y="1551"/>
                  <a:pt x="880" y="1551"/>
                </a:cubicBezTo>
                <a:cubicBezTo>
                  <a:pt x="880" y="1554"/>
                  <a:pt x="880" y="1554"/>
                  <a:pt x="880" y="1554"/>
                </a:cubicBezTo>
                <a:cubicBezTo>
                  <a:pt x="880" y="1557"/>
                  <a:pt x="880" y="1557"/>
                  <a:pt x="880" y="1557"/>
                </a:cubicBezTo>
                <a:cubicBezTo>
                  <a:pt x="880" y="1560"/>
                  <a:pt x="880" y="1560"/>
                  <a:pt x="880" y="1560"/>
                </a:cubicBezTo>
                <a:cubicBezTo>
                  <a:pt x="878" y="1564"/>
                  <a:pt x="878" y="1564"/>
                  <a:pt x="878" y="1564"/>
                </a:cubicBezTo>
                <a:cubicBezTo>
                  <a:pt x="880" y="1566"/>
                  <a:pt x="880" y="1566"/>
                  <a:pt x="880" y="1566"/>
                </a:cubicBezTo>
                <a:cubicBezTo>
                  <a:pt x="878" y="1566"/>
                  <a:pt x="878" y="1566"/>
                  <a:pt x="878" y="1566"/>
                </a:cubicBezTo>
                <a:cubicBezTo>
                  <a:pt x="878" y="1567"/>
                  <a:pt x="878" y="1567"/>
                  <a:pt x="878" y="1567"/>
                </a:cubicBezTo>
                <a:cubicBezTo>
                  <a:pt x="878" y="1569"/>
                  <a:pt x="878" y="1569"/>
                  <a:pt x="878" y="1569"/>
                </a:cubicBezTo>
                <a:cubicBezTo>
                  <a:pt x="878" y="1570"/>
                  <a:pt x="878" y="1570"/>
                  <a:pt x="878" y="1570"/>
                </a:cubicBezTo>
                <a:cubicBezTo>
                  <a:pt x="878" y="1571"/>
                  <a:pt x="878" y="1571"/>
                  <a:pt x="878" y="1571"/>
                </a:cubicBezTo>
                <a:cubicBezTo>
                  <a:pt x="878" y="1573"/>
                  <a:pt x="878" y="1573"/>
                  <a:pt x="878" y="1573"/>
                </a:cubicBezTo>
                <a:cubicBezTo>
                  <a:pt x="877" y="1573"/>
                  <a:pt x="877" y="1573"/>
                  <a:pt x="877" y="1573"/>
                </a:cubicBezTo>
                <a:cubicBezTo>
                  <a:pt x="874" y="1571"/>
                  <a:pt x="874" y="1571"/>
                  <a:pt x="874" y="1571"/>
                </a:cubicBezTo>
                <a:cubicBezTo>
                  <a:pt x="874" y="1574"/>
                  <a:pt x="874" y="1574"/>
                  <a:pt x="874" y="1574"/>
                </a:cubicBezTo>
                <a:cubicBezTo>
                  <a:pt x="876" y="1577"/>
                  <a:pt x="876" y="1577"/>
                  <a:pt x="876" y="1577"/>
                </a:cubicBezTo>
                <a:cubicBezTo>
                  <a:pt x="876" y="1579"/>
                  <a:pt x="876" y="1579"/>
                  <a:pt x="876" y="1579"/>
                </a:cubicBezTo>
                <a:cubicBezTo>
                  <a:pt x="878" y="1583"/>
                  <a:pt x="878" y="1583"/>
                  <a:pt x="878" y="1583"/>
                </a:cubicBezTo>
                <a:cubicBezTo>
                  <a:pt x="880" y="1584"/>
                  <a:pt x="880" y="1584"/>
                  <a:pt x="880" y="1584"/>
                </a:cubicBezTo>
                <a:cubicBezTo>
                  <a:pt x="880" y="1587"/>
                  <a:pt x="880" y="1587"/>
                  <a:pt x="880" y="1587"/>
                </a:cubicBezTo>
                <a:cubicBezTo>
                  <a:pt x="883" y="1591"/>
                  <a:pt x="883" y="1591"/>
                  <a:pt x="883" y="1591"/>
                </a:cubicBezTo>
                <a:cubicBezTo>
                  <a:pt x="886" y="1596"/>
                  <a:pt x="886" y="1596"/>
                  <a:pt x="886" y="1596"/>
                </a:cubicBezTo>
                <a:cubicBezTo>
                  <a:pt x="888" y="1603"/>
                  <a:pt x="888" y="1603"/>
                  <a:pt x="888" y="1603"/>
                </a:cubicBezTo>
                <a:cubicBezTo>
                  <a:pt x="888" y="1607"/>
                  <a:pt x="888" y="1607"/>
                  <a:pt x="888" y="1607"/>
                </a:cubicBezTo>
                <a:cubicBezTo>
                  <a:pt x="888" y="1609"/>
                  <a:pt x="888" y="1609"/>
                  <a:pt x="888" y="1609"/>
                </a:cubicBezTo>
                <a:cubicBezTo>
                  <a:pt x="887" y="1610"/>
                  <a:pt x="887" y="1610"/>
                  <a:pt x="887" y="1610"/>
                </a:cubicBezTo>
                <a:cubicBezTo>
                  <a:pt x="887" y="1614"/>
                  <a:pt x="887" y="1614"/>
                  <a:pt x="887" y="1614"/>
                </a:cubicBezTo>
                <a:cubicBezTo>
                  <a:pt x="887" y="1619"/>
                  <a:pt x="887" y="1619"/>
                  <a:pt x="887" y="1619"/>
                </a:cubicBezTo>
                <a:cubicBezTo>
                  <a:pt x="888" y="1627"/>
                  <a:pt x="888" y="1627"/>
                  <a:pt x="888" y="1627"/>
                </a:cubicBezTo>
                <a:cubicBezTo>
                  <a:pt x="891" y="1630"/>
                  <a:pt x="891" y="1630"/>
                  <a:pt x="891" y="1630"/>
                </a:cubicBezTo>
                <a:cubicBezTo>
                  <a:pt x="893" y="1632"/>
                  <a:pt x="893" y="1632"/>
                  <a:pt x="893" y="1632"/>
                </a:cubicBezTo>
                <a:cubicBezTo>
                  <a:pt x="896" y="1633"/>
                  <a:pt x="896" y="1633"/>
                  <a:pt x="896" y="1633"/>
                </a:cubicBezTo>
                <a:cubicBezTo>
                  <a:pt x="894" y="1633"/>
                  <a:pt x="894" y="1633"/>
                  <a:pt x="894" y="1633"/>
                </a:cubicBezTo>
                <a:cubicBezTo>
                  <a:pt x="896" y="1635"/>
                  <a:pt x="896" y="1635"/>
                  <a:pt x="896" y="1635"/>
                </a:cubicBezTo>
                <a:cubicBezTo>
                  <a:pt x="899" y="1635"/>
                  <a:pt x="899" y="1635"/>
                  <a:pt x="899" y="1635"/>
                </a:cubicBezTo>
                <a:cubicBezTo>
                  <a:pt x="900" y="1635"/>
                  <a:pt x="900" y="1635"/>
                  <a:pt x="900" y="1635"/>
                </a:cubicBezTo>
                <a:cubicBezTo>
                  <a:pt x="900" y="1633"/>
                  <a:pt x="900" y="1633"/>
                  <a:pt x="900" y="1633"/>
                </a:cubicBezTo>
                <a:cubicBezTo>
                  <a:pt x="901" y="1632"/>
                  <a:pt x="901" y="1632"/>
                  <a:pt x="901" y="1632"/>
                </a:cubicBezTo>
                <a:cubicBezTo>
                  <a:pt x="907" y="1633"/>
                  <a:pt x="907" y="1633"/>
                  <a:pt x="907" y="1633"/>
                </a:cubicBezTo>
                <a:cubicBezTo>
                  <a:pt x="909" y="1633"/>
                  <a:pt x="909" y="1633"/>
                  <a:pt x="909" y="1633"/>
                </a:cubicBezTo>
                <a:cubicBezTo>
                  <a:pt x="906" y="1635"/>
                  <a:pt x="906" y="1635"/>
                  <a:pt x="906" y="1635"/>
                </a:cubicBezTo>
                <a:cubicBezTo>
                  <a:pt x="906" y="1636"/>
                  <a:pt x="906" y="1636"/>
                  <a:pt x="906" y="1636"/>
                </a:cubicBezTo>
                <a:cubicBezTo>
                  <a:pt x="906" y="1637"/>
                  <a:pt x="906" y="1637"/>
                  <a:pt x="906" y="1637"/>
                </a:cubicBezTo>
                <a:cubicBezTo>
                  <a:pt x="907" y="1637"/>
                  <a:pt x="907" y="1637"/>
                  <a:pt x="907" y="1637"/>
                </a:cubicBezTo>
                <a:cubicBezTo>
                  <a:pt x="909" y="1637"/>
                  <a:pt x="909" y="1637"/>
                  <a:pt x="909" y="1637"/>
                </a:cubicBezTo>
                <a:cubicBezTo>
                  <a:pt x="911" y="1640"/>
                  <a:pt x="911" y="1640"/>
                  <a:pt x="911" y="1640"/>
                </a:cubicBezTo>
                <a:cubicBezTo>
                  <a:pt x="911" y="1645"/>
                  <a:pt x="911" y="1645"/>
                  <a:pt x="911" y="1645"/>
                </a:cubicBezTo>
                <a:cubicBezTo>
                  <a:pt x="909" y="1645"/>
                  <a:pt x="909" y="1645"/>
                  <a:pt x="909" y="1645"/>
                </a:cubicBezTo>
                <a:cubicBezTo>
                  <a:pt x="909" y="1646"/>
                  <a:pt x="909" y="1646"/>
                  <a:pt x="909" y="1646"/>
                </a:cubicBezTo>
                <a:cubicBezTo>
                  <a:pt x="910" y="1649"/>
                  <a:pt x="910" y="1649"/>
                  <a:pt x="910" y="1649"/>
                </a:cubicBezTo>
                <a:cubicBezTo>
                  <a:pt x="911" y="1650"/>
                  <a:pt x="911" y="1650"/>
                  <a:pt x="911" y="1650"/>
                </a:cubicBezTo>
                <a:cubicBezTo>
                  <a:pt x="911" y="1652"/>
                  <a:pt x="911" y="1652"/>
                  <a:pt x="911" y="1652"/>
                </a:cubicBezTo>
                <a:cubicBezTo>
                  <a:pt x="910" y="1652"/>
                  <a:pt x="910" y="1652"/>
                  <a:pt x="910" y="1652"/>
                </a:cubicBezTo>
                <a:cubicBezTo>
                  <a:pt x="910" y="1655"/>
                  <a:pt x="910" y="1655"/>
                  <a:pt x="910" y="1655"/>
                </a:cubicBezTo>
                <a:cubicBezTo>
                  <a:pt x="910" y="1656"/>
                  <a:pt x="910" y="1656"/>
                  <a:pt x="910" y="1656"/>
                </a:cubicBezTo>
                <a:cubicBezTo>
                  <a:pt x="910" y="1657"/>
                  <a:pt x="910" y="1657"/>
                  <a:pt x="910" y="1657"/>
                </a:cubicBezTo>
                <a:cubicBezTo>
                  <a:pt x="911" y="1659"/>
                  <a:pt x="911" y="1659"/>
                  <a:pt x="911" y="1659"/>
                </a:cubicBezTo>
                <a:cubicBezTo>
                  <a:pt x="911" y="1660"/>
                  <a:pt x="911" y="1660"/>
                  <a:pt x="911" y="1660"/>
                </a:cubicBezTo>
                <a:cubicBezTo>
                  <a:pt x="913" y="1662"/>
                  <a:pt x="913" y="1662"/>
                  <a:pt x="913" y="1662"/>
                </a:cubicBezTo>
                <a:cubicBezTo>
                  <a:pt x="914" y="1660"/>
                  <a:pt x="914" y="1660"/>
                  <a:pt x="914" y="1660"/>
                </a:cubicBezTo>
                <a:cubicBezTo>
                  <a:pt x="914" y="1662"/>
                  <a:pt x="914" y="1662"/>
                  <a:pt x="914" y="1662"/>
                </a:cubicBezTo>
                <a:cubicBezTo>
                  <a:pt x="913" y="1663"/>
                  <a:pt x="913" y="1663"/>
                  <a:pt x="913" y="1663"/>
                </a:cubicBezTo>
                <a:cubicBezTo>
                  <a:pt x="913" y="1665"/>
                  <a:pt x="913" y="1665"/>
                  <a:pt x="913" y="1665"/>
                </a:cubicBezTo>
                <a:cubicBezTo>
                  <a:pt x="913" y="1666"/>
                  <a:pt x="913" y="1666"/>
                  <a:pt x="913" y="1666"/>
                </a:cubicBezTo>
                <a:cubicBezTo>
                  <a:pt x="911" y="1666"/>
                  <a:pt x="911" y="1666"/>
                  <a:pt x="911" y="1666"/>
                </a:cubicBezTo>
                <a:cubicBezTo>
                  <a:pt x="913" y="1667"/>
                  <a:pt x="913" y="1667"/>
                  <a:pt x="913" y="1667"/>
                </a:cubicBezTo>
                <a:cubicBezTo>
                  <a:pt x="916" y="1669"/>
                  <a:pt x="916" y="1669"/>
                  <a:pt x="916" y="1669"/>
                </a:cubicBezTo>
                <a:cubicBezTo>
                  <a:pt x="919" y="1670"/>
                  <a:pt x="919" y="1670"/>
                  <a:pt x="919" y="1670"/>
                </a:cubicBezTo>
                <a:cubicBezTo>
                  <a:pt x="920" y="1670"/>
                  <a:pt x="920" y="1670"/>
                  <a:pt x="920" y="1670"/>
                </a:cubicBezTo>
                <a:cubicBezTo>
                  <a:pt x="920" y="1672"/>
                  <a:pt x="920" y="1672"/>
                  <a:pt x="920" y="1672"/>
                </a:cubicBezTo>
                <a:cubicBezTo>
                  <a:pt x="920" y="1675"/>
                  <a:pt x="920" y="1675"/>
                  <a:pt x="920" y="1675"/>
                </a:cubicBezTo>
                <a:cubicBezTo>
                  <a:pt x="919" y="1676"/>
                  <a:pt x="919" y="1676"/>
                  <a:pt x="919" y="1676"/>
                </a:cubicBezTo>
                <a:cubicBezTo>
                  <a:pt x="917" y="1678"/>
                  <a:pt x="917" y="1678"/>
                  <a:pt x="917" y="1678"/>
                </a:cubicBezTo>
                <a:cubicBezTo>
                  <a:pt x="916" y="1679"/>
                  <a:pt x="916" y="1679"/>
                  <a:pt x="916" y="1679"/>
                </a:cubicBezTo>
                <a:cubicBezTo>
                  <a:pt x="916" y="1680"/>
                  <a:pt x="916" y="1680"/>
                  <a:pt x="916" y="1680"/>
                </a:cubicBezTo>
                <a:cubicBezTo>
                  <a:pt x="916" y="1682"/>
                  <a:pt x="916" y="1682"/>
                  <a:pt x="916" y="1682"/>
                </a:cubicBezTo>
                <a:cubicBezTo>
                  <a:pt x="919" y="1682"/>
                  <a:pt x="919" y="1682"/>
                  <a:pt x="919" y="1682"/>
                </a:cubicBezTo>
                <a:cubicBezTo>
                  <a:pt x="917" y="1683"/>
                  <a:pt x="917" y="1683"/>
                  <a:pt x="917" y="1683"/>
                </a:cubicBezTo>
                <a:cubicBezTo>
                  <a:pt x="916" y="1685"/>
                  <a:pt x="916" y="1685"/>
                  <a:pt x="916" y="1685"/>
                </a:cubicBezTo>
                <a:cubicBezTo>
                  <a:pt x="917" y="1689"/>
                  <a:pt x="917" y="1689"/>
                  <a:pt x="917" y="1689"/>
                </a:cubicBezTo>
                <a:cubicBezTo>
                  <a:pt x="919" y="1688"/>
                  <a:pt x="919" y="1688"/>
                  <a:pt x="919" y="1688"/>
                </a:cubicBezTo>
                <a:cubicBezTo>
                  <a:pt x="919" y="1690"/>
                  <a:pt x="919" y="1690"/>
                  <a:pt x="919" y="1690"/>
                </a:cubicBezTo>
                <a:cubicBezTo>
                  <a:pt x="919" y="1696"/>
                  <a:pt x="919" y="1696"/>
                  <a:pt x="919" y="1696"/>
                </a:cubicBezTo>
                <a:cubicBezTo>
                  <a:pt x="917" y="1695"/>
                  <a:pt x="917" y="1695"/>
                  <a:pt x="917" y="1695"/>
                </a:cubicBezTo>
                <a:cubicBezTo>
                  <a:pt x="916" y="1693"/>
                  <a:pt x="916" y="1693"/>
                  <a:pt x="916" y="1693"/>
                </a:cubicBezTo>
                <a:cubicBezTo>
                  <a:pt x="917" y="1696"/>
                  <a:pt x="917" y="1696"/>
                  <a:pt x="917" y="1696"/>
                </a:cubicBezTo>
                <a:cubicBezTo>
                  <a:pt x="910" y="1695"/>
                  <a:pt x="910" y="1695"/>
                  <a:pt x="910" y="1695"/>
                </a:cubicBezTo>
                <a:cubicBezTo>
                  <a:pt x="911" y="1695"/>
                  <a:pt x="911" y="1695"/>
                  <a:pt x="911" y="1695"/>
                </a:cubicBezTo>
                <a:cubicBezTo>
                  <a:pt x="914" y="1693"/>
                  <a:pt x="914" y="1693"/>
                  <a:pt x="914" y="1693"/>
                </a:cubicBezTo>
                <a:cubicBezTo>
                  <a:pt x="913" y="1692"/>
                  <a:pt x="913" y="1692"/>
                  <a:pt x="913" y="1692"/>
                </a:cubicBezTo>
                <a:cubicBezTo>
                  <a:pt x="913" y="1690"/>
                  <a:pt x="913" y="1690"/>
                  <a:pt x="913" y="1690"/>
                </a:cubicBezTo>
                <a:cubicBezTo>
                  <a:pt x="911" y="1690"/>
                  <a:pt x="911" y="1690"/>
                  <a:pt x="911" y="1690"/>
                </a:cubicBezTo>
                <a:cubicBezTo>
                  <a:pt x="910" y="1689"/>
                  <a:pt x="910" y="1689"/>
                  <a:pt x="910" y="1689"/>
                </a:cubicBezTo>
                <a:cubicBezTo>
                  <a:pt x="909" y="1690"/>
                  <a:pt x="909" y="1690"/>
                  <a:pt x="909" y="1690"/>
                </a:cubicBezTo>
                <a:cubicBezTo>
                  <a:pt x="909" y="1692"/>
                  <a:pt x="909" y="1692"/>
                  <a:pt x="909" y="1692"/>
                </a:cubicBezTo>
                <a:cubicBezTo>
                  <a:pt x="907" y="1690"/>
                  <a:pt x="907" y="1690"/>
                  <a:pt x="907" y="1690"/>
                </a:cubicBezTo>
                <a:cubicBezTo>
                  <a:pt x="906" y="1689"/>
                  <a:pt x="906" y="1689"/>
                  <a:pt x="906" y="1689"/>
                </a:cubicBezTo>
                <a:cubicBezTo>
                  <a:pt x="904" y="1690"/>
                  <a:pt x="904" y="1690"/>
                  <a:pt x="904" y="1690"/>
                </a:cubicBezTo>
                <a:cubicBezTo>
                  <a:pt x="901" y="1690"/>
                  <a:pt x="901" y="1690"/>
                  <a:pt x="901" y="1690"/>
                </a:cubicBezTo>
                <a:cubicBezTo>
                  <a:pt x="903" y="1692"/>
                  <a:pt x="903" y="1692"/>
                  <a:pt x="903" y="1692"/>
                </a:cubicBezTo>
                <a:cubicBezTo>
                  <a:pt x="904" y="1693"/>
                  <a:pt x="904" y="1693"/>
                  <a:pt x="904" y="1693"/>
                </a:cubicBezTo>
                <a:cubicBezTo>
                  <a:pt x="906" y="1693"/>
                  <a:pt x="906" y="1693"/>
                  <a:pt x="906" y="1693"/>
                </a:cubicBezTo>
                <a:cubicBezTo>
                  <a:pt x="906" y="1695"/>
                  <a:pt x="906" y="1695"/>
                  <a:pt x="906" y="1695"/>
                </a:cubicBezTo>
                <a:cubicBezTo>
                  <a:pt x="904" y="1695"/>
                  <a:pt x="904" y="1695"/>
                  <a:pt x="904" y="1695"/>
                </a:cubicBezTo>
                <a:cubicBezTo>
                  <a:pt x="904" y="1696"/>
                  <a:pt x="904" y="1696"/>
                  <a:pt x="904" y="1696"/>
                </a:cubicBezTo>
                <a:cubicBezTo>
                  <a:pt x="903" y="1696"/>
                  <a:pt x="903" y="1696"/>
                  <a:pt x="903" y="1696"/>
                </a:cubicBezTo>
                <a:cubicBezTo>
                  <a:pt x="900" y="1699"/>
                  <a:pt x="900" y="1699"/>
                  <a:pt x="900" y="1699"/>
                </a:cubicBezTo>
                <a:cubicBezTo>
                  <a:pt x="900" y="1700"/>
                  <a:pt x="900" y="1700"/>
                  <a:pt x="900" y="1700"/>
                </a:cubicBezTo>
                <a:cubicBezTo>
                  <a:pt x="900" y="1701"/>
                  <a:pt x="900" y="1701"/>
                  <a:pt x="900" y="1701"/>
                </a:cubicBezTo>
                <a:cubicBezTo>
                  <a:pt x="901" y="1700"/>
                  <a:pt x="901" y="1700"/>
                  <a:pt x="901" y="1700"/>
                </a:cubicBezTo>
                <a:cubicBezTo>
                  <a:pt x="903" y="1700"/>
                  <a:pt x="903" y="1700"/>
                  <a:pt x="903" y="1700"/>
                </a:cubicBezTo>
                <a:cubicBezTo>
                  <a:pt x="906" y="1698"/>
                  <a:pt x="906" y="1698"/>
                  <a:pt x="906" y="1698"/>
                </a:cubicBezTo>
                <a:cubicBezTo>
                  <a:pt x="907" y="1700"/>
                  <a:pt x="907" y="1700"/>
                  <a:pt x="907" y="1700"/>
                </a:cubicBezTo>
                <a:cubicBezTo>
                  <a:pt x="909" y="1702"/>
                  <a:pt x="909" y="1702"/>
                  <a:pt x="909" y="1702"/>
                </a:cubicBezTo>
                <a:cubicBezTo>
                  <a:pt x="912" y="1703"/>
                  <a:pt x="912" y="1703"/>
                  <a:pt x="912" y="1703"/>
                </a:cubicBezTo>
                <a:cubicBezTo>
                  <a:pt x="914" y="1702"/>
                  <a:pt x="914" y="1702"/>
                  <a:pt x="914" y="1702"/>
                </a:cubicBezTo>
                <a:cubicBezTo>
                  <a:pt x="917" y="1703"/>
                  <a:pt x="917" y="1703"/>
                  <a:pt x="917" y="1703"/>
                </a:cubicBezTo>
                <a:cubicBezTo>
                  <a:pt x="920" y="1706"/>
                  <a:pt x="920" y="1706"/>
                  <a:pt x="920" y="1706"/>
                </a:cubicBezTo>
                <a:cubicBezTo>
                  <a:pt x="920" y="1708"/>
                  <a:pt x="920" y="1708"/>
                  <a:pt x="920" y="1708"/>
                </a:cubicBezTo>
                <a:cubicBezTo>
                  <a:pt x="920" y="1709"/>
                  <a:pt x="920" y="1709"/>
                  <a:pt x="920" y="1709"/>
                </a:cubicBezTo>
                <a:cubicBezTo>
                  <a:pt x="919" y="1708"/>
                  <a:pt x="919" y="1708"/>
                  <a:pt x="919" y="1708"/>
                </a:cubicBezTo>
                <a:cubicBezTo>
                  <a:pt x="917" y="1709"/>
                  <a:pt x="917" y="1709"/>
                  <a:pt x="917" y="1709"/>
                </a:cubicBezTo>
                <a:cubicBezTo>
                  <a:pt x="917" y="1710"/>
                  <a:pt x="917" y="1710"/>
                  <a:pt x="917" y="1710"/>
                </a:cubicBezTo>
                <a:cubicBezTo>
                  <a:pt x="919" y="1712"/>
                  <a:pt x="919" y="1712"/>
                  <a:pt x="919" y="1712"/>
                </a:cubicBezTo>
                <a:cubicBezTo>
                  <a:pt x="920" y="1713"/>
                  <a:pt x="920" y="1713"/>
                  <a:pt x="920" y="1713"/>
                </a:cubicBezTo>
                <a:cubicBezTo>
                  <a:pt x="921" y="1712"/>
                  <a:pt x="921" y="1712"/>
                  <a:pt x="921" y="1712"/>
                </a:cubicBezTo>
                <a:cubicBezTo>
                  <a:pt x="923" y="1713"/>
                  <a:pt x="923" y="1713"/>
                  <a:pt x="923" y="1713"/>
                </a:cubicBezTo>
                <a:cubicBezTo>
                  <a:pt x="921" y="1713"/>
                  <a:pt x="921" y="1713"/>
                  <a:pt x="921" y="1713"/>
                </a:cubicBezTo>
                <a:cubicBezTo>
                  <a:pt x="921" y="1715"/>
                  <a:pt x="921" y="1715"/>
                  <a:pt x="921" y="1715"/>
                </a:cubicBezTo>
                <a:cubicBezTo>
                  <a:pt x="919" y="1713"/>
                  <a:pt x="919" y="1713"/>
                  <a:pt x="919" y="1713"/>
                </a:cubicBezTo>
                <a:cubicBezTo>
                  <a:pt x="917" y="1712"/>
                  <a:pt x="917" y="1712"/>
                  <a:pt x="917" y="1712"/>
                </a:cubicBezTo>
                <a:cubicBezTo>
                  <a:pt x="917" y="1713"/>
                  <a:pt x="917" y="1713"/>
                  <a:pt x="917" y="1713"/>
                </a:cubicBezTo>
                <a:cubicBezTo>
                  <a:pt x="916" y="1715"/>
                  <a:pt x="916" y="1715"/>
                  <a:pt x="916" y="1715"/>
                </a:cubicBezTo>
                <a:cubicBezTo>
                  <a:pt x="920" y="1716"/>
                  <a:pt x="920" y="1716"/>
                  <a:pt x="920" y="1716"/>
                </a:cubicBezTo>
                <a:cubicBezTo>
                  <a:pt x="924" y="1716"/>
                  <a:pt x="924" y="1716"/>
                  <a:pt x="924" y="1716"/>
                </a:cubicBezTo>
                <a:cubicBezTo>
                  <a:pt x="926" y="1716"/>
                  <a:pt x="926" y="1716"/>
                  <a:pt x="926" y="1716"/>
                </a:cubicBezTo>
                <a:cubicBezTo>
                  <a:pt x="926" y="1715"/>
                  <a:pt x="926" y="1715"/>
                  <a:pt x="926" y="1715"/>
                </a:cubicBezTo>
                <a:cubicBezTo>
                  <a:pt x="929" y="1716"/>
                  <a:pt x="929" y="1716"/>
                  <a:pt x="929" y="1716"/>
                </a:cubicBezTo>
                <a:cubicBezTo>
                  <a:pt x="930" y="1718"/>
                  <a:pt x="930" y="1718"/>
                  <a:pt x="930" y="1718"/>
                </a:cubicBezTo>
                <a:cubicBezTo>
                  <a:pt x="929" y="1718"/>
                  <a:pt x="929" y="1718"/>
                  <a:pt x="929" y="1718"/>
                </a:cubicBezTo>
                <a:cubicBezTo>
                  <a:pt x="932" y="1719"/>
                  <a:pt x="932" y="1719"/>
                  <a:pt x="932" y="1719"/>
                </a:cubicBezTo>
                <a:cubicBezTo>
                  <a:pt x="933" y="1721"/>
                  <a:pt x="933" y="1721"/>
                  <a:pt x="933" y="1721"/>
                </a:cubicBezTo>
                <a:cubicBezTo>
                  <a:pt x="933" y="1722"/>
                  <a:pt x="933" y="1722"/>
                  <a:pt x="933" y="1722"/>
                </a:cubicBezTo>
                <a:cubicBezTo>
                  <a:pt x="930" y="1721"/>
                  <a:pt x="930" y="1721"/>
                  <a:pt x="930" y="1721"/>
                </a:cubicBezTo>
                <a:cubicBezTo>
                  <a:pt x="927" y="1719"/>
                  <a:pt x="927" y="1719"/>
                  <a:pt x="927" y="1719"/>
                </a:cubicBezTo>
                <a:cubicBezTo>
                  <a:pt x="924" y="1719"/>
                  <a:pt x="924" y="1719"/>
                  <a:pt x="924" y="1719"/>
                </a:cubicBezTo>
                <a:cubicBezTo>
                  <a:pt x="921" y="1719"/>
                  <a:pt x="921" y="1719"/>
                  <a:pt x="921" y="1719"/>
                </a:cubicBezTo>
                <a:cubicBezTo>
                  <a:pt x="920" y="1718"/>
                  <a:pt x="920" y="1718"/>
                  <a:pt x="920" y="1718"/>
                </a:cubicBezTo>
                <a:cubicBezTo>
                  <a:pt x="919" y="1719"/>
                  <a:pt x="919" y="1719"/>
                  <a:pt x="919" y="1719"/>
                </a:cubicBezTo>
                <a:cubicBezTo>
                  <a:pt x="920" y="1719"/>
                  <a:pt x="920" y="1719"/>
                  <a:pt x="920" y="1719"/>
                </a:cubicBezTo>
                <a:cubicBezTo>
                  <a:pt x="923" y="1721"/>
                  <a:pt x="923" y="1721"/>
                  <a:pt x="923" y="1721"/>
                </a:cubicBezTo>
                <a:cubicBezTo>
                  <a:pt x="924" y="1722"/>
                  <a:pt x="924" y="1722"/>
                  <a:pt x="924" y="1722"/>
                </a:cubicBezTo>
                <a:cubicBezTo>
                  <a:pt x="926" y="1722"/>
                  <a:pt x="926" y="1722"/>
                  <a:pt x="926" y="1722"/>
                </a:cubicBezTo>
                <a:cubicBezTo>
                  <a:pt x="924" y="1723"/>
                  <a:pt x="924" y="1723"/>
                  <a:pt x="924" y="1723"/>
                </a:cubicBezTo>
                <a:cubicBezTo>
                  <a:pt x="926" y="1723"/>
                  <a:pt x="926" y="1723"/>
                  <a:pt x="926" y="1723"/>
                </a:cubicBezTo>
                <a:cubicBezTo>
                  <a:pt x="929" y="1723"/>
                  <a:pt x="929" y="1723"/>
                  <a:pt x="929" y="1723"/>
                </a:cubicBezTo>
                <a:cubicBezTo>
                  <a:pt x="929" y="1725"/>
                  <a:pt x="929" y="1725"/>
                  <a:pt x="929" y="1725"/>
                </a:cubicBezTo>
                <a:cubicBezTo>
                  <a:pt x="929" y="1726"/>
                  <a:pt x="929" y="1726"/>
                  <a:pt x="929" y="1726"/>
                </a:cubicBezTo>
                <a:cubicBezTo>
                  <a:pt x="927" y="1725"/>
                  <a:pt x="927" y="1725"/>
                  <a:pt x="927" y="1725"/>
                </a:cubicBezTo>
                <a:cubicBezTo>
                  <a:pt x="924" y="1725"/>
                  <a:pt x="924" y="1725"/>
                  <a:pt x="924" y="1725"/>
                </a:cubicBezTo>
                <a:cubicBezTo>
                  <a:pt x="924" y="1726"/>
                  <a:pt x="924" y="1726"/>
                  <a:pt x="924" y="1726"/>
                </a:cubicBezTo>
                <a:cubicBezTo>
                  <a:pt x="926" y="1728"/>
                  <a:pt x="926" y="1728"/>
                  <a:pt x="926" y="1728"/>
                </a:cubicBezTo>
                <a:cubicBezTo>
                  <a:pt x="929" y="1728"/>
                  <a:pt x="929" y="1728"/>
                  <a:pt x="929" y="1728"/>
                </a:cubicBezTo>
                <a:cubicBezTo>
                  <a:pt x="926" y="1729"/>
                  <a:pt x="926" y="1729"/>
                  <a:pt x="926" y="1729"/>
                </a:cubicBezTo>
                <a:cubicBezTo>
                  <a:pt x="926" y="1731"/>
                  <a:pt x="926" y="1731"/>
                  <a:pt x="926" y="1731"/>
                </a:cubicBezTo>
                <a:cubicBezTo>
                  <a:pt x="927" y="1731"/>
                  <a:pt x="927" y="1731"/>
                  <a:pt x="927" y="1731"/>
                </a:cubicBezTo>
                <a:cubicBezTo>
                  <a:pt x="929" y="1735"/>
                  <a:pt x="929" y="1735"/>
                  <a:pt x="929" y="1735"/>
                </a:cubicBezTo>
                <a:cubicBezTo>
                  <a:pt x="932" y="1738"/>
                  <a:pt x="932" y="1738"/>
                  <a:pt x="932" y="1738"/>
                </a:cubicBezTo>
                <a:cubicBezTo>
                  <a:pt x="932" y="1732"/>
                  <a:pt x="932" y="1732"/>
                  <a:pt x="932" y="1732"/>
                </a:cubicBezTo>
                <a:cubicBezTo>
                  <a:pt x="933" y="1732"/>
                  <a:pt x="933" y="1732"/>
                  <a:pt x="933" y="1732"/>
                </a:cubicBezTo>
                <a:cubicBezTo>
                  <a:pt x="933" y="1733"/>
                  <a:pt x="933" y="1733"/>
                  <a:pt x="933" y="1733"/>
                </a:cubicBezTo>
                <a:cubicBezTo>
                  <a:pt x="934" y="1736"/>
                  <a:pt x="934" y="1736"/>
                  <a:pt x="934" y="1736"/>
                </a:cubicBezTo>
                <a:cubicBezTo>
                  <a:pt x="933" y="1736"/>
                  <a:pt x="933" y="1736"/>
                  <a:pt x="933" y="1736"/>
                </a:cubicBezTo>
                <a:cubicBezTo>
                  <a:pt x="933" y="1738"/>
                  <a:pt x="933" y="1738"/>
                  <a:pt x="933" y="1738"/>
                </a:cubicBezTo>
                <a:cubicBezTo>
                  <a:pt x="934" y="1739"/>
                  <a:pt x="934" y="1739"/>
                  <a:pt x="934" y="1739"/>
                </a:cubicBezTo>
                <a:cubicBezTo>
                  <a:pt x="933" y="1739"/>
                  <a:pt x="933" y="1739"/>
                  <a:pt x="933" y="1739"/>
                </a:cubicBezTo>
                <a:cubicBezTo>
                  <a:pt x="932" y="1741"/>
                  <a:pt x="932" y="1741"/>
                  <a:pt x="932" y="1741"/>
                </a:cubicBezTo>
                <a:cubicBezTo>
                  <a:pt x="933" y="1741"/>
                  <a:pt x="933" y="1741"/>
                  <a:pt x="933" y="1741"/>
                </a:cubicBezTo>
                <a:cubicBezTo>
                  <a:pt x="934" y="1741"/>
                  <a:pt x="934" y="1741"/>
                  <a:pt x="934" y="1741"/>
                </a:cubicBezTo>
                <a:cubicBezTo>
                  <a:pt x="933" y="1742"/>
                  <a:pt x="933" y="1742"/>
                  <a:pt x="933" y="1742"/>
                </a:cubicBezTo>
                <a:cubicBezTo>
                  <a:pt x="934" y="1743"/>
                  <a:pt x="934" y="1743"/>
                  <a:pt x="934" y="1743"/>
                </a:cubicBezTo>
                <a:cubicBezTo>
                  <a:pt x="936" y="1745"/>
                  <a:pt x="936" y="1745"/>
                  <a:pt x="936" y="1745"/>
                </a:cubicBezTo>
                <a:cubicBezTo>
                  <a:pt x="933" y="1743"/>
                  <a:pt x="933" y="1743"/>
                  <a:pt x="933" y="1743"/>
                </a:cubicBezTo>
                <a:cubicBezTo>
                  <a:pt x="934" y="1746"/>
                  <a:pt x="934" y="1746"/>
                  <a:pt x="934" y="1746"/>
                </a:cubicBezTo>
                <a:cubicBezTo>
                  <a:pt x="933" y="1746"/>
                  <a:pt x="933" y="1746"/>
                  <a:pt x="933" y="1746"/>
                </a:cubicBezTo>
                <a:cubicBezTo>
                  <a:pt x="932" y="1748"/>
                  <a:pt x="932" y="1748"/>
                  <a:pt x="932" y="1748"/>
                </a:cubicBezTo>
                <a:cubicBezTo>
                  <a:pt x="934" y="1749"/>
                  <a:pt x="934" y="1749"/>
                  <a:pt x="934" y="1749"/>
                </a:cubicBezTo>
                <a:cubicBezTo>
                  <a:pt x="936" y="1749"/>
                  <a:pt x="936" y="1749"/>
                  <a:pt x="936" y="1749"/>
                </a:cubicBezTo>
                <a:cubicBezTo>
                  <a:pt x="937" y="1751"/>
                  <a:pt x="937" y="1751"/>
                  <a:pt x="937" y="1751"/>
                </a:cubicBezTo>
                <a:cubicBezTo>
                  <a:pt x="939" y="1752"/>
                  <a:pt x="939" y="1752"/>
                  <a:pt x="939" y="1752"/>
                </a:cubicBezTo>
                <a:cubicBezTo>
                  <a:pt x="940" y="1753"/>
                  <a:pt x="940" y="1753"/>
                  <a:pt x="940" y="1753"/>
                </a:cubicBezTo>
                <a:cubicBezTo>
                  <a:pt x="942" y="1756"/>
                  <a:pt x="942" y="1756"/>
                  <a:pt x="942" y="1756"/>
                </a:cubicBezTo>
                <a:cubicBezTo>
                  <a:pt x="942" y="1758"/>
                  <a:pt x="942" y="1758"/>
                  <a:pt x="942" y="1758"/>
                </a:cubicBezTo>
                <a:cubicBezTo>
                  <a:pt x="943" y="1759"/>
                  <a:pt x="943" y="1759"/>
                  <a:pt x="943" y="1759"/>
                </a:cubicBezTo>
                <a:cubicBezTo>
                  <a:pt x="944" y="1761"/>
                  <a:pt x="944" y="1761"/>
                  <a:pt x="944" y="1761"/>
                </a:cubicBezTo>
                <a:cubicBezTo>
                  <a:pt x="944" y="1759"/>
                  <a:pt x="944" y="1759"/>
                  <a:pt x="944" y="1759"/>
                </a:cubicBezTo>
                <a:cubicBezTo>
                  <a:pt x="946" y="1761"/>
                  <a:pt x="946" y="1761"/>
                  <a:pt x="946" y="1761"/>
                </a:cubicBezTo>
                <a:cubicBezTo>
                  <a:pt x="947" y="1761"/>
                  <a:pt x="947" y="1761"/>
                  <a:pt x="947" y="1761"/>
                </a:cubicBezTo>
                <a:cubicBezTo>
                  <a:pt x="952" y="1766"/>
                  <a:pt x="952" y="1766"/>
                  <a:pt x="952" y="1766"/>
                </a:cubicBezTo>
                <a:cubicBezTo>
                  <a:pt x="949" y="1765"/>
                  <a:pt x="949" y="1765"/>
                  <a:pt x="949" y="1765"/>
                </a:cubicBezTo>
                <a:cubicBezTo>
                  <a:pt x="947" y="1764"/>
                  <a:pt x="947" y="1764"/>
                  <a:pt x="947" y="1764"/>
                </a:cubicBezTo>
                <a:cubicBezTo>
                  <a:pt x="947" y="1765"/>
                  <a:pt x="947" y="1765"/>
                  <a:pt x="947" y="1765"/>
                </a:cubicBezTo>
                <a:cubicBezTo>
                  <a:pt x="949" y="1766"/>
                  <a:pt x="949" y="1766"/>
                  <a:pt x="949" y="1766"/>
                </a:cubicBezTo>
                <a:cubicBezTo>
                  <a:pt x="950" y="1768"/>
                  <a:pt x="950" y="1768"/>
                  <a:pt x="950" y="1768"/>
                </a:cubicBezTo>
                <a:cubicBezTo>
                  <a:pt x="953" y="1768"/>
                  <a:pt x="953" y="1768"/>
                  <a:pt x="953" y="1768"/>
                </a:cubicBezTo>
                <a:cubicBezTo>
                  <a:pt x="953" y="1769"/>
                  <a:pt x="953" y="1769"/>
                  <a:pt x="953" y="1769"/>
                </a:cubicBezTo>
                <a:cubicBezTo>
                  <a:pt x="954" y="1772"/>
                  <a:pt x="954" y="1772"/>
                  <a:pt x="954" y="1772"/>
                </a:cubicBezTo>
                <a:cubicBezTo>
                  <a:pt x="957" y="1774"/>
                  <a:pt x="957" y="1774"/>
                  <a:pt x="957" y="1774"/>
                </a:cubicBezTo>
                <a:cubicBezTo>
                  <a:pt x="956" y="1774"/>
                  <a:pt x="956" y="1774"/>
                  <a:pt x="956" y="1774"/>
                </a:cubicBezTo>
                <a:cubicBezTo>
                  <a:pt x="953" y="1772"/>
                  <a:pt x="953" y="1772"/>
                  <a:pt x="953" y="1772"/>
                </a:cubicBezTo>
                <a:cubicBezTo>
                  <a:pt x="956" y="1775"/>
                  <a:pt x="956" y="1775"/>
                  <a:pt x="956" y="1775"/>
                </a:cubicBezTo>
                <a:cubicBezTo>
                  <a:pt x="957" y="1778"/>
                  <a:pt x="957" y="1778"/>
                  <a:pt x="957" y="1778"/>
                </a:cubicBezTo>
                <a:cubicBezTo>
                  <a:pt x="957" y="1779"/>
                  <a:pt x="957" y="1779"/>
                  <a:pt x="957" y="1779"/>
                </a:cubicBezTo>
                <a:cubicBezTo>
                  <a:pt x="959" y="1779"/>
                  <a:pt x="959" y="1779"/>
                  <a:pt x="959" y="1779"/>
                </a:cubicBezTo>
                <a:cubicBezTo>
                  <a:pt x="959" y="1781"/>
                  <a:pt x="959" y="1781"/>
                  <a:pt x="959" y="1781"/>
                </a:cubicBezTo>
                <a:cubicBezTo>
                  <a:pt x="960" y="1779"/>
                  <a:pt x="960" y="1779"/>
                  <a:pt x="960" y="1779"/>
                </a:cubicBezTo>
                <a:cubicBezTo>
                  <a:pt x="962" y="1781"/>
                  <a:pt x="962" y="1781"/>
                  <a:pt x="962" y="1781"/>
                </a:cubicBezTo>
                <a:cubicBezTo>
                  <a:pt x="963" y="1782"/>
                  <a:pt x="963" y="1782"/>
                  <a:pt x="963" y="1782"/>
                </a:cubicBezTo>
                <a:cubicBezTo>
                  <a:pt x="964" y="1784"/>
                  <a:pt x="964" y="1784"/>
                  <a:pt x="964" y="1784"/>
                </a:cubicBezTo>
                <a:cubicBezTo>
                  <a:pt x="963" y="1784"/>
                  <a:pt x="963" y="1784"/>
                  <a:pt x="963" y="1784"/>
                </a:cubicBezTo>
                <a:cubicBezTo>
                  <a:pt x="963" y="1785"/>
                  <a:pt x="963" y="1785"/>
                  <a:pt x="963" y="1785"/>
                </a:cubicBezTo>
                <a:cubicBezTo>
                  <a:pt x="966" y="1785"/>
                  <a:pt x="966" y="1785"/>
                  <a:pt x="966" y="1785"/>
                </a:cubicBezTo>
                <a:cubicBezTo>
                  <a:pt x="967" y="1785"/>
                  <a:pt x="967" y="1785"/>
                  <a:pt x="967" y="1785"/>
                </a:cubicBezTo>
                <a:cubicBezTo>
                  <a:pt x="967" y="1784"/>
                  <a:pt x="967" y="1784"/>
                  <a:pt x="967" y="1784"/>
                </a:cubicBezTo>
                <a:cubicBezTo>
                  <a:pt x="969" y="1785"/>
                  <a:pt x="969" y="1785"/>
                  <a:pt x="969" y="1785"/>
                </a:cubicBezTo>
                <a:cubicBezTo>
                  <a:pt x="970" y="1786"/>
                  <a:pt x="970" y="1786"/>
                  <a:pt x="970" y="1786"/>
                </a:cubicBezTo>
                <a:cubicBezTo>
                  <a:pt x="967" y="1786"/>
                  <a:pt x="967" y="1786"/>
                  <a:pt x="967" y="1786"/>
                </a:cubicBezTo>
                <a:cubicBezTo>
                  <a:pt x="964" y="1786"/>
                  <a:pt x="964" y="1786"/>
                  <a:pt x="964" y="1786"/>
                </a:cubicBezTo>
                <a:cubicBezTo>
                  <a:pt x="967" y="1788"/>
                  <a:pt x="967" y="1788"/>
                  <a:pt x="967" y="1788"/>
                </a:cubicBezTo>
                <a:cubicBezTo>
                  <a:pt x="970" y="1789"/>
                  <a:pt x="970" y="1789"/>
                  <a:pt x="970" y="1789"/>
                </a:cubicBezTo>
                <a:cubicBezTo>
                  <a:pt x="973" y="1791"/>
                  <a:pt x="973" y="1791"/>
                  <a:pt x="973" y="1791"/>
                </a:cubicBezTo>
                <a:cubicBezTo>
                  <a:pt x="976" y="1791"/>
                  <a:pt x="976" y="1791"/>
                  <a:pt x="976" y="1791"/>
                </a:cubicBezTo>
                <a:cubicBezTo>
                  <a:pt x="975" y="1789"/>
                  <a:pt x="975" y="1789"/>
                  <a:pt x="975" y="1789"/>
                </a:cubicBezTo>
                <a:cubicBezTo>
                  <a:pt x="973" y="1789"/>
                  <a:pt x="973" y="1789"/>
                  <a:pt x="973" y="1789"/>
                </a:cubicBezTo>
                <a:cubicBezTo>
                  <a:pt x="973" y="1786"/>
                  <a:pt x="973" y="1786"/>
                  <a:pt x="973" y="1786"/>
                </a:cubicBezTo>
                <a:cubicBezTo>
                  <a:pt x="975" y="1786"/>
                  <a:pt x="975" y="1786"/>
                  <a:pt x="975" y="1786"/>
                </a:cubicBezTo>
                <a:cubicBezTo>
                  <a:pt x="972" y="1785"/>
                  <a:pt x="972" y="1785"/>
                  <a:pt x="972" y="1785"/>
                </a:cubicBezTo>
                <a:cubicBezTo>
                  <a:pt x="973" y="1785"/>
                  <a:pt x="973" y="1785"/>
                  <a:pt x="973" y="1785"/>
                </a:cubicBezTo>
                <a:cubicBezTo>
                  <a:pt x="975" y="1785"/>
                  <a:pt x="975" y="1785"/>
                  <a:pt x="975" y="1785"/>
                </a:cubicBezTo>
                <a:cubicBezTo>
                  <a:pt x="976" y="1785"/>
                  <a:pt x="976" y="1785"/>
                  <a:pt x="976" y="1785"/>
                </a:cubicBezTo>
                <a:cubicBezTo>
                  <a:pt x="977" y="1785"/>
                  <a:pt x="977" y="1785"/>
                  <a:pt x="977" y="1785"/>
                </a:cubicBezTo>
                <a:cubicBezTo>
                  <a:pt x="980" y="1784"/>
                  <a:pt x="980" y="1784"/>
                  <a:pt x="980" y="1784"/>
                </a:cubicBezTo>
                <a:cubicBezTo>
                  <a:pt x="982" y="1781"/>
                  <a:pt x="982" y="1781"/>
                  <a:pt x="982" y="1781"/>
                </a:cubicBezTo>
                <a:cubicBezTo>
                  <a:pt x="983" y="1782"/>
                  <a:pt x="983" y="1782"/>
                  <a:pt x="983" y="1782"/>
                </a:cubicBezTo>
                <a:cubicBezTo>
                  <a:pt x="985" y="1782"/>
                  <a:pt x="985" y="1782"/>
                  <a:pt x="985" y="1782"/>
                </a:cubicBezTo>
                <a:cubicBezTo>
                  <a:pt x="985" y="1784"/>
                  <a:pt x="985" y="1784"/>
                  <a:pt x="985" y="1784"/>
                </a:cubicBezTo>
                <a:cubicBezTo>
                  <a:pt x="985" y="1785"/>
                  <a:pt x="985" y="1785"/>
                  <a:pt x="985" y="1785"/>
                </a:cubicBezTo>
                <a:cubicBezTo>
                  <a:pt x="985" y="1786"/>
                  <a:pt x="985" y="1786"/>
                  <a:pt x="985" y="1786"/>
                </a:cubicBezTo>
                <a:cubicBezTo>
                  <a:pt x="982" y="1786"/>
                  <a:pt x="982" y="1786"/>
                  <a:pt x="982" y="1786"/>
                </a:cubicBezTo>
                <a:cubicBezTo>
                  <a:pt x="982" y="1789"/>
                  <a:pt x="982" y="1789"/>
                  <a:pt x="982" y="1789"/>
                </a:cubicBezTo>
                <a:cubicBezTo>
                  <a:pt x="979" y="1788"/>
                  <a:pt x="979" y="1788"/>
                  <a:pt x="979" y="1788"/>
                </a:cubicBezTo>
                <a:cubicBezTo>
                  <a:pt x="979" y="1789"/>
                  <a:pt x="979" y="1789"/>
                  <a:pt x="979" y="1789"/>
                </a:cubicBezTo>
                <a:cubicBezTo>
                  <a:pt x="977" y="1788"/>
                  <a:pt x="977" y="1788"/>
                  <a:pt x="977" y="1788"/>
                </a:cubicBezTo>
                <a:cubicBezTo>
                  <a:pt x="976" y="1788"/>
                  <a:pt x="976" y="1788"/>
                  <a:pt x="976" y="1788"/>
                </a:cubicBezTo>
                <a:cubicBezTo>
                  <a:pt x="976" y="1789"/>
                  <a:pt x="976" y="1789"/>
                  <a:pt x="976" y="1789"/>
                </a:cubicBezTo>
                <a:cubicBezTo>
                  <a:pt x="977" y="1792"/>
                  <a:pt x="977" y="1792"/>
                  <a:pt x="977" y="1792"/>
                </a:cubicBezTo>
                <a:cubicBezTo>
                  <a:pt x="980" y="1794"/>
                  <a:pt x="980" y="1794"/>
                  <a:pt x="980" y="1794"/>
                </a:cubicBezTo>
                <a:cubicBezTo>
                  <a:pt x="986" y="1795"/>
                  <a:pt x="986" y="1795"/>
                  <a:pt x="986" y="1795"/>
                </a:cubicBezTo>
                <a:cubicBezTo>
                  <a:pt x="990" y="1795"/>
                  <a:pt x="990" y="1795"/>
                  <a:pt x="990" y="1795"/>
                </a:cubicBezTo>
                <a:cubicBezTo>
                  <a:pt x="992" y="1795"/>
                  <a:pt x="992" y="1795"/>
                  <a:pt x="992" y="1795"/>
                </a:cubicBezTo>
                <a:cubicBezTo>
                  <a:pt x="992" y="1792"/>
                  <a:pt x="992" y="1792"/>
                  <a:pt x="992" y="1792"/>
                </a:cubicBezTo>
                <a:cubicBezTo>
                  <a:pt x="990" y="1789"/>
                  <a:pt x="990" y="1789"/>
                  <a:pt x="990" y="1789"/>
                </a:cubicBezTo>
                <a:cubicBezTo>
                  <a:pt x="989" y="1786"/>
                  <a:pt x="989" y="1786"/>
                  <a:pt x="989" y="1786"/>
                </a:cubicBezTo>
                <a:cubicBezTo>
                  <a:pt x="989" y="1784"/>
                  <a:pt x="989" y="1784"/>
                  <a:pt x="989" y="1784"/>
                </a:cubicBezTo>
                <a:cubicBezTo>
                  <a:pt x="987" y="1781"/>
                  <a:pt x="987" y="1781"/>
                  <a:pt x="987" y="1781"/>
                </a:cubicBezTo>
                <a:cubicBezTo>
                  <a:pt x="990" y="1781"/>
                  <a:pt x="990" y="1781"/>
                  <a:pt x="990" y="1781"/>
                </a:cubicBezTo>
                <a:cubicBezTo>
                  <a:pt x="993" y="1779"/>
                  <a:pt x="993" y="1779"/>
                  <a:pt x="993" y="1779"/>
                </a:cubicBezTo>
                <a:cubicBezTo>
                  <a:pt x="996" y="1778"/>
                  <a:pt x="996" y="1778"/>
                  <a:pt x="996" y="1778"/>
                </a:cubicBezTo>
                <a:cubicBezTo>
                  <a:pt x="999" y="1778"/>
                  <a:pt x="999" y="1778"/>
                  <a:pt x="999" y="1778"/>
                </a:cubicBezTo>
                <a:cubicBezTo>
                  <a:pt x="999" y="1775"/>
                  <a:pt x="999" y="1775"/>
                  <a:pt x="999" y="1775"/>
                </a:cubicBezTo>
                <a:cubicBezTo>
                  <a:pt x="1000" y="1774"/>
                  <a:pt x="1000" y="1774"/>
                  <a:pt x="1000" y="1774"/>
                </a:cubicBezTo>
                <a:cubicBezTo>
                  <a:pt x="1006" y="1775"/>
                  <a:pt x="1006" y="1775"/>
                  <a:pt x="1006" y="1775"/>
                </a:cubicBezTo>
                <a:cubicBezTo>
                  <a:pt x="1009" y="1775"/>
                  <a:pt x="1009" y="1775"/>
                  <a:pt x="1009" y="1775"/>
                </a:cubicBezTo>
                <a:cubicBezTo>
                  <a:pt x="1010" y="1776"/>
                  <a:pt x="1010" y="1776"/>
                  <a:pt x="1010" y="1776"/>
                </a:cubicBezTo>
                <a:cubicBezTo>
                  <a:pt x="1007" y="1772"/>
                  <a:pt x="1007" y="1772"/>
                  <a:pt x="1007" y="1772"/>
                </a:cubicBezTo>
                <a:cubicBezTo>
                  <a:pt x="1003" y="1769"/>
                  <a:pt x="1003" y="1769"/>
                  <a:pt x="1003" y="1769"/>
                </a:cubicBezTo>
                <a:cubicBezTo>
                  <a:pt x="1000" y="1768"/>
                  <a:pt x="1000" y="1768"/>
                  <a:pt x="1000" y="1768"/>
                </a:cubicBezTo>
                <a:cubicBezTo>
                  <a:pt x="999" y="1766"/>
                  <a:pt x="999" y="1766"/>
                  <a:pt x="999" y="1766"/>
                </a:cubicBezTo>
                <a:cubicBezTo>
                  <a:pt x="997" y="1766"/>
                  <a:pt x="997" y="1766"/>
                  <a:pt x="997" y="1766"/>
                </a:cubicBezTo>
                <a:cubicBezTo>
                  <a:pt x="996" y="1766"/>
                  <a:pt x="996" y="1766"/>
                  <a:pt x="996" y="1766"/>
                </a:cubicBezTo>
                <a:cubicBezTo>
                  <a:pt x="997" y="1765"/>
                  <a:pt x="997" y="1765"/>
                  <a:pt x="997" y="1765"/>
                </a:cubicBezTo>
                <a:cubicBezTo>
                  <a:pt x="996" y="1761"/>
                  <a:pt x="996" y="1761"/>
                  <a:pt x="996" y="1761"/>
                </a:cubicBezTo>
                <a:cubicBezTo>
                  <a:pt x="993" y="1759"/>
                  <a:pt x="993" y="1759"/>
                  <a:pt x="993" y="1759"/>
                </a:cubicBezTo>
                <a:cubicBezTo>
                  <a:pt x="992" y="1759"/>
                  <a:pt x="992" y="1759"/>
                  <a:pt x="992" y="1759"/>
                </a:cubicBezTo>
                <a:cubicBezTo>
                  <a:pt x="992" y="1756"/>
                  <a:pt x="992" y="1756"/>
                  <a:pt x="992" y="1756"/>
                </a:cubicBezTo>
                <a:cubicBezTo>
                  <a:pt x="992" y="1755"/>
                  <a:pt x="992" y="1755"/>
                  <a:pt x="992" y="1755"/>
                </a:cubicBezTo>
                <a:cubicBezTo>
                  <a:pt x="992" y="1751"/>
                  <a:pt x="992" y="1751"/>
                  <a:pt x="992" y="1751"/>
                </a:cubicBezTo>
                <a:cubicBezTo>
                  <a:pt x="993" y="1749"/>
                  <a:pt x="993" y="1749"/>
                  <a:pt x="993" y="1749"/>
                </a:cubicBezTo>
                <a:cubicBezTo>
                  <a:pt x="995" y="1749"/>
                  <a:pt x="995" y="1749"/>
                  <a:pt x="995" y="1749"/>
                </a:cubicBezTo>
                <a:cubicBezTo>
                  <a:pt x="996" y="1748"/>
                  <a:pt x="996" y="1748"/>
                  <a:pt x="996" y="1748"/>
                </a:cubicBezTo>
                <a:cubicBezTo>
                  <a:pt x="996" y="1746"/>
                  <a:pt x="996" y="1746"/>
                  <a:pt x="996" y="1746"/>
                </a:cubicBezTo>
                <a:cubicBezTo>
                  <a:pt x="993" y="1745"/>
                  <a:pt x="993" y="1745"/>
                  <a:pt x="993" y="1745"/>
                </a:cubicBezTo>
                <a:cubicBezTo>
                  <a:pt x="993" y="1742"/>
                  <a:pt x="993" y="1742"/>
                  <a:pt x="993" y="1742"/>
                </a:cubicBezTo>
                <a:cubicBezTo>
                  <a:pt x="995" y="1745"/>
                  <a:pt x="995" y="1745"/>
                  <a:pt x="995" y="1745"/>
                </a:cubicBezTo>
                <a:cubicBezTo>
                  <a:pt x="996" y="1746"/>
                  <a:pt x="996" y="1746"/>
                  <a:pt x="996" y="1746"/>
                </a:cubicBezTo>
                <a:cubicBezTo>
                  <a:pt x="999" y="1746"/>
                  <a:pt x="999" y="1746"/>
                  <a:pt x="999" y="1746"/>
                </a:cubicBezTo>
                <a:cubicBezTo>
                  <a:pt x="1002" y="1745"/>
                  <a:pt x="1002" y="1745"/>
                  <a:pt x="1002" y="1745"/>
                </a:cubicBezTo>
                <a:cubicBezTo>
                  <a:pt x="1002" y="1742"/>
                  <a:pt x="1002" y="1742"/>
                  <a:pt x="1002" y="1742"/>
                </a:cubicBezTo>
                <a:cubicBezTo>
                  <a:pt x="1000" y="1735"/>
                  <a:pt x="1000" y="1735"/>
                  <a:pt x="1000" y="1735"/>
                </a:cubicBezTo>
                <a:cubicBezTo>
                  <a:pt x="999" y="1736"/>
                  <a:pt x="999" y="1736"/>
                  <a:pt x="999" y="1736"/>
                </a:cubicBezTo>
                <a:cubicBezTo>
                  <a:pt x="999" y="1735"/>
                  <a:pt x="999" y="1735"/>
                  <a:pt x="999" y="1735"/>
                </a:cubicBezTo>
                <a:cubicBezTo>
                  <a:pt x="999" y="1733"/>
                  <a:pt x="999" y="1733"/>
                  <a:pt x="999" y="1733"/>
                </a:cubicBezTo>
                <a:cubicBezTo>
                  <a:pt x="999" y="1732"/>
                  <a:pt x="999" y="1732"/>
                  <a:pt x="999" y="1732"/>
                </a:cubicBezTo>
                <a:cubicBezTo>
                  <a:pt x="1000" y="1731"/>
                  <a:pt x="1000" y="1731"/>
                  <a:pt x="1000" y="1731"/>
                </a:cubicBezTo>
                <a:cubicBezTo>
                  <a:pt x="1005" y="1725"/>
                  <a:pt x="1005" y="1725"/>
                  <a:pt x="1005" y="1725"/>
                </a:cubicBezTo>
                <a:cubicBezTo>
                  <a:pt x="1007" y="1722"/>
                  <a:pt x="1007" y="1722"/>
                  <a:pt x="1007" y="1722"/>
                </a:cubicBezTo>
                <a:cubicBezTo>
                  <a:pt x="1009" y="1721"/>
                  <a:pt x="1009" y="1721"/>
                  <a:pt x="1009" y="1721"/>
                </a:cubicBezTo>
                <a:cubicBezTo>
                  <a:pt x="1012" y="1719"/>
                  <a:pt x="1012" y="1719"/>
                  <a:pt x="1012" y="1719"/>
                </a:cubicBezTo>
                <a:cubicBezTo>
                  <a:pt x="1010" y="1719"/>
                  <a:pt x="1010" y="1719"/>
                  <a:pt x="1010" y="1719"/>
                </a:cubicBezTo>
                <a:cubicBezTo>
                  <a:pt x="1012" y="1718"/>
                  <a:pt x="1012" y="1718"/>
                  <a:pt x="1012" y="1718"/>
                </a:cubicBezTo>
                <a:cubicBezTo>
                  <a:pt x="1010" y="1716"/>
                  <a:pt x="1010" y="1716"/>
                  <a:pt x="1010" y="1716"/>
                </a:cubicBezTo>
                <a:cubicBezTo>
                  <a:pt x="1009" y="1716"/>
                  <a:pt x="1009" y="1716"/>
                  <a:pt x="1009" y="1716"/>
                </a:cubicBezTo>
                <a:cubicBezTo>
                  <a:pt x="1010" y="1713"/>
                  <a:pt x="1010" y="1713"/>
                  <a:pt x="1010" y="1713"/>
                </a:cubicBezTo>
                <a:cubicBezTo>
                  <a:pt x="1009" y="1709"/>
                  <a:pt x="1009" y="1709"/>
                  <a:pt x="1009" y="1709"/>
                </a:cubicBezTo>
                <a:cubicBezTo>
                  <a:pt x="1007" y="1706"/>
                  <a:pt x="1007" y="1706"/>
                  <a:pt x="1007" y="1706"/>
                </a:cubicBezTo>
                <a:cubicBezTo>
                  <a:pt x="1005" y="1706"/>
                  <a:pt x="1005" y="1706"/>
                  <a:pt x="1005" y="1706"/>
                </a:cubicBezTo>
                <a:cubicBezTo>
                  <a:pt x="1002" y="1706"/>
                  <a:pt x="1002" y="1706"/>
                  <a:pt x="1002" y="1706"/>
                </a:cubicBezTo>
                <a:cubicBezTo>
                  <a:pt x="997" y="1705"/>
                  <a:pt x="997" y="1705"/>
                  <a:pt x="997" y="1705"/>
                </a:cubicBezTo>
                <a:cubicBezTo>
                  <a:pt x="990" y="1700"/>
                  <a:pt x="990" y="1700"/>
                  <a:pt x="990" y="1700"/>
                </a:cubicBezTo>
                <a:cubicBezTo>
                  <a:pt x="985" y="1696"/>
                  <a:pt x="985" y="1696"/>
                  <a:pt x="985" y="1696"/>
                </a:cubicBezTo>
                <a:cubicBezTo>
                  <a:pt x="983" y="1693"/>
                  <a:pt x="983" y="1693"/>
                  <a:pt x="983" y="1693"/>
                </a:cubicBezTo>
                <a:cubicBezTo>
                  <a:pt x="983" y="1689"/>
                  <a:pt x="983" y="1689"/>
                  <a:pt x="983" y="1689"/>
                </a:cubicBezTo>
                <a:cubicBezTo>
                  <a:pt x="985" y="1683"/>
                  <a:pt x="985" y="1683"/>
                  <a:pt x="985" y="1683"/>
                </a:cubicBezTo>
                <a:cubicBezTo>
                  <a:pt x="987" y="1682"/>
                  <a:pt x="987" y="1682"/>
                  <a:pt x="987" y="1682"/>
                </a:cubicBezTo>
                <a:cubicBezTo>
                  <a:pt x="990" y="1682"/>
                  <a:pt x="990" y="1682"/>
                  <a:pt x="990" y="1682"/>
                </a:cubicBezTo>
                <a:cubicBezTo>
                  <a:pt x="990" y="1680"/>
                  <a:pt x="990" y="1680"/>
                  <a:pt x="990" y="1680"/>
                </a:cubicBezTo>
                <a:cubicBezTo>
                  <a:pt x="990" y="1679"/>
                  <a:pt x="990" y="1679"/>
                  <a:pt x="990" y="1679"/>
                </a:cubicBezTo>
                <a:cubicBezTo>
                  <a:pt x="993" y="1679"/>
                  <a:pt x="993" y="1679"/>
                  <a:pt x="993" y="1679"/>
                </a:cubicBezTo>
                <a:cubicBezTo>
                  <a:pt x="997" y="1679"/>
                  <a:pt x="997" y="1679"/>
                  <a:pt x="997" y="1679"/>
                </a:cubicBezTo>
                <a:cubicBezTo>
                  <a:pt x="999" y="1678"/>
                  <a:pt x="999" y="1678"/>
                  <a:pt x="999" y="1678"/>
                </a:cubicBezTo>
                <a:cubicBezTo>
                  <a:pt x="999" y="1676"/>
                  <a:pt x="999" y="1676"/>
                  <a:pt x="999" y="1676"/>
                </a:cubicBezTo>
                <a:cubicBezTo>
                  <a:pt x="997" y="1675"/>
                  <a:pt x="997" y="1675"/>
                  <a:pt x="997" y="1675"/>
                </a:cubicBezTo>
                <a:cubicBezTo>
                  <a:pt x="997" y="1673"/>
                  <a:pt x="997" y="1673"/>
                  <a:pt x="997" y="1673"/>
                </a:cubicBezTo>
                <a:cubicBezTo>
                  <a:pt x="999" y="1672"/>
                  <a:pt x="999" y="1672"/>
                  <a:pt x="999" y="1672"/>
                </a:cubicBezTo>
                <a:cubicBezTo>
                  <a:pt x="1000" y="1672"/>
                  <a:pt x="1000" y="1672"/>
                  <a:pt x="1000" y="1672"/>
                </a:cubicBezTo>
                <a:cubicBezTo>
                  <a:pt x="1000" y="1670"/>
                  <a:pt x="1000" y="1670"/>
                  <a:pt x="1000" y="1670"/>
                </a:cubicBezTo>
                <a:cubicBezTo>
                  <a:pt x="999" y="1667"/>
                  <a:pt x="999" y="1667"/>
                  <a:pt x="999" y="1667"/>
                </a:cubicBezTo>
                <a:cubicBezTo>
                  <a:pt x="999" y="1666"/>
                  <a:pt x="999" y="1666"/>
                  <a:pt x="999" y="1666"/>
                </a:cubicBezTo>
                <a:cubicBezTo>
                  <a:pt x="997" y="1663"/>
                  <a:pt x="997" y="1663"/>
                  <a:pt x="997" y="1663"/>
                </a:cubicBezTo>
                <a:cubicBezTo>
                  <a:pt x="996" y="1660"/>
                  <a:pt x="996" y="1660"/>
                  <a:pt x="996" y="1660"/>
                </a:cubicBezTo>
                <a:cubicBezTo>
                  <a:pt x="997" y="1657"/>
                  <a:pt x="997" y="1657"/>
                  <a:pt x="997" y="1657"/>
                </a:cubicBezTo>
                <a:cubicBezTo>
                  <a:pt x="997" y="1655"/>
                  <a:pt x="997" y="1655"/>
                  <a:pt x="997" y="1655"/>
                </a:cubicBezTo>
                <a:cubicBezTo>
                  <a:pt x="1000" y="1653"/>
                  <a:pt x="1000" y="1653"/>
                  <a:pt x="1000" y="1653"/>
                </a:cubicBezTo>
                <a:cubicBezTo>
                  <a:pt x="1002" y="1653"/>
                  <a:pt x="1002" y="1653"/>
                  <a:pt x="1002" y="1653"/>
                </a:cubicBezTo>
                <a:cubicBezTo>
                  <a:pt x="1003" y="1650"/>
                  <a:pt x="1003" y="1650"/>
                  <a:pt x="1003" y="1650"/>
                </a:cubicBezTo>
                <a:cubicBezTo>
                  <a:pt x="1000" y="1650"/>
                  <a:pt x="1000" y="1650"/>
                  <a:pt x="1000" y="1650"/>
                </a:cubicBezTo>
                <a:cubicBezTo>
                  <a:pt x="997" y="1650"/>
                  <a:pt x="997" y="1650"/>
                  <a:pt x="997" y="1650"/>
                </a:cubicBezTo>
                <a:cubicBezTo>
                  <a:pt x="996" y="1647"/>
                  <a:pt x="996" y="1647"/>
                  <a:pt x="996" y="1647"/>
                </a:cubicBezTo>
                <a:cubicBezTo>
                  <a:pt x="997" y="1646"/>
                  <a:pt x="997" y="1646"/>
                  <a:pt x="997" y="1646"/>
                </a:cubicBezTo>
                <a:cubicBezTo>
                  <a:pt x="1000" y="1645"/>
                  <a:pt x="1000" y="1645"/>
                  <a:pt x="1000" y="1645"/>
                </a:cubicBezTo>
                <a:cubicBezTo>
                  <a:pt x="1003" y="1646"/>
                  <a:pt x="1003" y="1646"/>
                  <a:pt x="1003" y="1646"/>
                </a:cubicBezTo>
                <a:cubicBezTo>
                  <a:pt x="1003" y="1649"/>
                  <a:pt x="1003" y="1649"/>
                  <a:pt x="1003" y="1649"/>
                </a:cubicBezTo>
                <a:cubicBezTo>
                  <a:pt x="1006" y="1650"/>
                  <a:pt x="1006" y="1650"/>
                  <a:pt x="1006" y="1650"/>
                </a:cubicBezTo>
                <a:cubicBezTo>
                  <a:pt x="1007" y="1650"/>
                  <a:pt x="1007" y="1650"/>
                  <a:pt x="1007" y="1650"/>
                </a:cubicBezTo>
                <a:cubicBezTo>
                  <a:pt x="1010" y="1649"/>
                  <a:pt x="1010" y="1649"/>
                  <a:pt x="1010" y="1649"/>
                </a:cubicBezTo>
                <a:cubicBezTo>
                  <a:pt x="1010" y="1646"/>
                  <a:pt x="1010" y="1646"/>
                  <a:pt x="1010" y="1646"/>
                </a:cubicBezTo>
                <a:cubicBezTo>
                  <a:pt x="1009" y="1643"/>
                  <a:pt x="1009" y="1643"/>
                  <a:pt x="1009" y="1643"/>
                </a:cubicBezTo>
                <a:cubicBezTo>
                  <a:pt x="1007" y="1640"/>
                  <a:pt x="1007" y="1640"/>
                  <a:pt x="1007" y="1640"/>
                </a:cubicBezTo>
                <a:cubicBezTo>
                  <a:pt x="1005" y="1639"/>
                  <a:pt x="1005" y="1639"/>
                  <a:pt x="1005" y="1639"/>
                </a:cubicBezTo>
                <a:cubicBezTo>
                  <a:pt x="1002" y="1640"/>
                  <a:pt x="1002" y="1640"/>
                  <a:pt x="1002" y="1640"/>
                </a:cubicBezTo>
                <a:cubicBezTo>
                  <a:pt x="1000" y="1642"/>
                  <a:pt x="1000" y="1642"/>
                  <a:pt x="1000" y="1642"/>
                </a:cubicBezTo>
                <a:cubicBezTo>
                  <a:pt x="1002" y="1642"/>
                  <a:pt x="1002" y="1642"/>
                  <a:pt x="1002" y="1642"/>
                </a:cubicBezTo>
                <a:cubicBezTo>
                  <a:pt x="1003" y="1643"/>
                  <a:pt x="1003" y="1643"/>
                  <a:pt x="1003" y="1643"/>
                </a:cubicBezTo>
                <a:cubicBezTo>
                  <a:pt x="1002" y="1643"/>
                  <a:pt x="1002" y="1643"/>
                  <a:pt x="1002" y="1643"/>
                </a:cubicBezTo>
                <a:cubicBezTo>
                  <a:pt x="997" y="1643"/>
                  <a:pt x="997" y="1643"/>
                  <a:pt x="997" y="1643"/>
                </a:cubicBezTo>
                <a:cubicBezTo>
                  <a:pt x="997" y="1642"/>
                  <a:pt x="997" y="1642"/>
                  <a:pt x="997" y="1642"/>
                </a:cubicBezTo>
                <a:cubicBezTo>
                  <a:pt x="996" y="1642"/>
                  <a:pt x="996" y="1642"/>
                  <a:pt x="996" y="1642"/>
                </a:cubicBezTo>
                <a:cubicBezTo>
                  <a:pt x="993" y="1640"/>
                  <a:pt x="993" y="1640"/>
                  <a:pt x="993" y="1640"/>
                </a:cubicBezTo>
                <a:cubicBezTo>
                  <a:pt x="992" y="1639"/>
                  <a:pt x="992" y="1639"/>
                  <a:pt x="992" y="1639"/>
                </a:cubicBezTo>
                <a:cubicBezTo>
                  <a:pt x="990" y="1637"/>
                  <a:pt x="990" y="1637"/>
                  <a:pt x="990" y="1637"/>
                </a:cubicBezTo>
                <a:cubicBezTo>
                  <a:pt x="990" y="1633"/>
                  <a:pt x="990" y="1633"/>
                  <a:pt x="990" y="1633"/>
                </a:cubicBezTo>
                <a:cubicBezTo>
                  <a:pt x="987" y="1629"/>
                  <a:pt x="987" y="1629"/>
                  <a:pt x="987" y="1629"/>
                </a:cubicBezTo>
                <a:cubicBezTo>
                  <a:pt x="986" y="1626"/>
                  <a:pt x="986" y="1626"/>
                  <a:pt x="986" y="1626"/>
                </a:cubicBezTo>
                <a:cubicBezTo>
                  <a:pt x="985" y="1624"/>
                  <a:pt x="985" y="1624"/>
                  <a:pt x="985" y="1624"/>
                </a:cubicBezTo>
                <a:cubicBezTo>
                  <a:pt x="986" y="1622"/>
                  <a:pt x="986" y="1622"/>
                  <a:pt x="986" y="1622"/>
                </a:cubicBezTo>
                <a:cubicBezTo>
                  <a:pt x="987" y="1620"/>
                  <a:pt x="987" y="1620"/>
                  <a:pt x="987" y="1620"/>
                </a:cubicBezTo>
                <a:cubicBezTo>
                  <a:pt x="989" y="1622"/>
                  <a:pt x="989" y="1622"/>
                  <a:pt x="989" y="1622"/>
                </a:cubicBezTo>
                <a:cubicBezTo>
                  <a:pt x="987" y="1622"/>
                  <a:pt x="987" y="1622"/>
                  <a:pt x="987" y="1622"/>
                </a:cubicBezTo>
                <a:cubicBezTo>
                  <a:pt x="996" y="1624"/>
                  <a:pt x="996" y="1624"/>
                  <a:pt x="996" y="1624"/>
                </a:cubicBezTo>
                <a:cubicBezTo>
                  <a:pt x="1000" y="1626"/>
                  <a:pt x="1000" y="1626"/>
                  <a:pt x="1000" y="1626"/>
                </a:cubicBezTo>
                <a:cubicBezTo>
                  <a:pt x="1006" y="1626"/>
                  <a:pt x="1006" y="1626"/>
                  <a:pt x="1006" y="1626"/>
                </a:cubicBezTo>
                <a:cubicBezTo>
                  <a:pt x="1012" y="1624"/>
                  <a:pt x="1012" y="1624"/>
                  <a:pt x="1012" y="1624"/>
                </a:cubicBezTo>
                <a:cubicBezTo>
                  <a:pt x="1015" y="1623"/>
                  <a:pt x="1015" y="1623"/>
                  <a:pt x="1015" y="1623"/>
                </a:cubicBezTo>
                <a:cubicBezTo>
                  <a:pt x="1016" y="1620"/>
                  <a:pt x="1016" y="1620"/>
                  <a:pt x="1016" y="1620"/>
                </a:cubicBezTo>
                <a:cubicBezTo>
                  <a:pt x="1016" y="1619"/>
                  <a:pt x="1016" y="1619"/>
                  <a:pt x="1016" y="1619"/>
                </a:cubicBezTo>
                <a:cubicBezTo>
                  <a:pt x="1015" y="1617"/>
                  <a:pt x="1015" y="1617"/>
                  <a:pt x="1015" y="1617"/>
                </a:cubicBezTo>
                <a:cubicBezTo>
                  <a:pt x="1012" y="1616"/>
                  <a:pt x="1012" y="1616"/>
                  <a:pt x="1012" y="1616"/>
                </a:cubicBezTo>
                <a:cubicBezTo>
                  <a:pt x="1012" y="1614"/>
                  <a:pt x="1012" y="1614"/>
                  <a:pt x="1012" y="1614"/>
                </a:cubicBezTo>
                <a:cubicBezTo>
                  <a:pt x="1013" y="1613"/>
                  <a:pt x="1013" y="1613"/>
                  <a:pt x="1013" y="1613"/>
                </a:cubicBezTo>
                <a:cubicBezTo>
                  <a:pt x="1012" y="1609"/>
                  <a:pt x="1012" y="1609"/>
                  <a:pt x="1012" y="1609"/>
                </a:cubicBezTo>
                <a:cubicBezTo>
                  <a:pt x="1013" y="1609"/>
                  <a:pt x="1013" y="1609"/>
                  <a:pt x="1013" y="1609"/>
                </a:cubicBezTo>
                <a:cubicBezTo>
                  <a:pt x="1013" y="1606"/>
                  <a:pt x="1013" y="1606"/>
                  <a:pt x="1013" y="1606"/>
                </a:cubicBezTo>
                <a:cubicBezTo>
                  <a:pt x="1013" y="1604"/>
                  <a:pt x="1013" y="1604"/>
                  <a:pt x="1013" y="1604"/>
                </a:cubicBezTo>
                <a:cubicBezTo>
                  <a:pt x="1012" y="1602"/>
                  <a:pt x="1012" y="1602"/>
                  <a:pt x="1012" y="1602"/>
                </a:cubicBezTo>
                <a:cubicBezTo>
                  <a:pt x="1009" y="1599"/>
                  <a:pt x="1009" y="1599"/>
                  <a:pt x="1009" y="1599"/>
                </a:cubicBezTo>
                <a:cubicBezTo>
                  <a:pt x="1009" y="1597"/>
                  <a:pt x="1009" y="1597"/>
                  <a:pt x="1009" y="1597"/>
                </a:cubicBezTo>
                <a:cubicBezTo>
                  <a:pt x="1009" y="1596"/>
                  <a:pt x="1009" y="1596"/>
                  <a:pt x="1009" y="1596"/>
                </a:cubicBezTo>
                <a:cubicBezTo>
                  <a:pt x="1007" y="1594"/>
                  <a:pt x="1007" y="1594"/>
                  <a:pt x="1007" y="1594"/>
                </a:cubicBezTo>
                <a:cubicBezTo>
                  <a:pt x="1010" y="1596"/>
                  <a:pt x="1010" y="1596"/>
                  <a:pt x="1010" y="1596"/>
                </a:cubicBezTo>
                <a:cubicBezTo>
                  <a:pt x="1015" y="1597"/>
                  <a:pt x="1015" y="1597"/>
                  <a:pt x="1015" y="1597"/>
                </a:cubicBezTo>
                <a:cubicBezTo>
                  <a:pt x="1022" y="1597"/>
                  <a:pt x="1022" y="1597"/>
                  <a:pt x="1022" y="1597"/>
                </a:cubicBezTo>
                <a:cubicBezTo>
                  <a:pt x="1032" y="1596"/>
                  <a:pt x="1032" y="1596"/>
                  <a:pt x="1032" y="1596"/>
                </a:cubicBezTo>
                <a:cubicBezTo>
                  <a:pt x="1040" y="1593"/>
                  <a:pt x="1040" y="1593"/>
                  <a:pt x="1040" y="1593"/>
                </a:cubicBezTo>
                <a:cubicBezTo>
                  <a:pt x="1049" y="1591"/>
                  <a:pt x="1049" y="1591"/>
                  <a:pt x="1049" y="1591"/>
                </a:cubicBezTo>
                <a:cubicBezTo>
                  <a:pt x="1056" y="1587"/>
                  <a:pt x="1056" y="1587"/>
                  <a:pt x="1056" y="1587"/>
                </a:cubicBezTo>
                <a:cubicBezTo>
                  <a:pt x="1058" y="1586"/>
                  <a:pt x="1058" y="1586"/>
                  <a:pt x="1058" y="1586"/>
                </a:cubicBezTo>
                <a:cubicBezTo>
                  <a:pt x="1058" y="1583"/>
                  <a:pt x="1058" y="1583"/>
                  <a:pt x="1058" y="1583"/>
                </a:cubicBezTo>
                <a:cubicBezTo>
                  <a:pt x="1059" y="1579"/>
                  <a:pt x="1059" y="1579"/>
                  <a:pt x="1059" y="1579"/>
                </a:cubicBezTo>
                <a:cubicBezTo>
                  <a:pt x="1062" y="1574"/>
                  <a:pt x="1062" y="1574"/>
                  <a:pt x="1062" y="1574"/>
                </a:cubicBezTo>
                <a:cubicBezTo>
                  <a:pt x="1063" y="1570"/>
                  <a:pt x="1063" y="1570"/>
                  <a:pt x="1063" y="1570"/>
                </a:cubicBezTo>
                <a:cubicBezTo>
                  <a:pt x="1065" y="1569"/>
                  <a:pt x="1065" y="1569"/>
                  <a:pt x="1065" y="1569"/>
                </a:cubicBezTo>
                <a:cubicBezTo>
                  <a:pt x="1063" y="1566"/>
                  <a:pt x="1063" y="1566"/>
                  <a:pt x="1063" y="1566"/>
                </a:cubicBezTo>
                <a:cubicBezTo>
                  <a:pt x="1063" y="1563"/>
                  <a:pt x="1063" y="1563"/>
                  <a:pt x="1063" y="1563"/>
                </a:cubicBezTo>
                <a:cubicBezTo>
                  <a:pt x="1062" y="1561"/>
                  <a:pt x="1062" y="1561"/>
                  <a:pt x="1062" y="1561"/>
                </a:cubicBezTo>
                <a:cubicBezTo>
                  <a:pt x="1061" y="1561"/>
                  <a:pt x="1061" y="1561"/>
                  <a:pt x="1061" y="1561"/>
                </a:cubicBezTo>
                <a:cubicBezTo>
                  <a:pt x="1058" y="1560"/>
                  <a:pt x="1058" y="1560"/>
                  <a:pt x="1058" y="1560"/>
                </a:cubicBezTo>
                <a:cubicBezTo>
                  <a:pt x="1055" y="1559"/>
                  <a:pt x="1055" y="1559"/>
                  <a:pt x="1055" y="1559"/>
                </a:cubicBezTo>
                <a:cubicBezTo>
                  <a:pt x="1053" y="1554"/>
                  <a:pt x="1053" y="1554"/>
                  <a:pt x="1053" y="1554"/>
                </a:cubicBezTo>
                <a:cubicBezTo>
                  <a:pt x="1053" y="1551"/>
                  <a:pt x="1053" y="1551"/>
                  <a:pt x="1053" y="1551"/>
                </a:cubicBezTo>
                <a:cubicBezTo>
                  <a:pt x="1053" y="1548"/>
                  <a:pt x="1053" y="1548"/>
                  <a:pt x="1053" y="1548"/>
                </a:cubicBezTo>
                <a:cubicBezTo>
                  <a:pt x="1052" y="1546"/>
                  <a:pt x="1052" y="1546"/>
                  <a:pt x="1052" y="1546"/>
                </a:cubicBezTo>
                <a:cubicBezTo>
                  <a:pt x="1046" y="1541"/>
                  <a:pt x="1046" y="1541"/>
                  <a:pt x="1046" y="1541"/>
                </a:cubicBezTo>
                <a:cubicBezTo>
                  <a:pt x="1039" y="1537"/>
                  <a:pt x="1039" y="1537"/>
                  <a:pt x="1039" y="1537"/>
                </a:cubicBezTo>
                <a:cubicBezTo>
                  <a:pt x="1036" y="1536"/>
                  <a:pt x="1036" y="1536"/>
                  <a:pt x="1036" y="1536"/>
                </a:cubicBezTo>
                <a:cubicBezTo>
                  <a:pt x="1035" y="1533"/>
                  <a:pt x="1035" y="1533"/>
                  <a:pt x="1035" y="1533"/>
                </a:cubicBezTo>
                <a:cubicBezTo>
                  <a:pt x="1036" y="1533"/>
                  <a:pt x="1036" y="1533"/>
                  <a:pt x="1036" y="1533"/>
                </a:cubicBezTo>
                <a:cubicBezTo>
                  <a:pt x="1036" y="1531"/>
                  <a:pt x="1036" y="1531"/>
                  <a:pt x="1036" y="1531"/>
                </a:cubicBezTo>
                <a:cubicBezTo>
                  <a:pt x="1036" y="1530"/>
                  <a:pt x="1036" y="1530"/>
                  <a:pt x="1036" y="1530"/>
                </a:cubicBezTo>
                <a:cubicBezTo>
                  <a:pt x="1038" y="1530"/>
                  <a:pt x="1038" y="1530"/>
                  <a:pt x="1038" y="1530"/>
                </a:cubicBezTo>
                <a:cubicBezTo>
                  <a:pt x="1039" y="1531"/>
                  <a:pt x="1039" y="1531"/>
                  <a:pt x="1039" y="1531"/>
                </a:cubicBezTo>
                <a:cubicBezTo>
                  <a:pt x="1042" y="1534"/>
                  <a:pt x="1042" y="1534"/>
                  <a:pt x="1042" y="1534"/>
                </a:cubicBezTo>
                <a:cubicBezTo>
                  <a:pt x="1045" y="1536"/>
                  <a:pt x="1045" y="1536"/>
                  <a:pt x="1045" y="1536"/>
                </a:cubicBezTo>
                <a:cubicBezTo>
                  <a:pt x="1048" y="1536"/>
                  <a:pt x="1048" y="1536"/>
                  <a:pt x="1048" y="1536"/>
                </a:cubicBezTo>
                <a:cubicBezTo>
                  <a:pt x="1052" y="1536"/>
                  <a:pt x="1052" y="1536"/>
                  <a:pt x="1052" y="1536"/>
                </a:cubicBezTo>
                <a:cubicBezTo>
                  <a:pt x="1055" y="1538"/>
                  <a:pt x="1055" y="1538"/>
                  <a:pt x="1055" y="1538"/>
                </a:cubicBezTo>
                <a:cubicBezTo>
                  <a:pt x="1058" y="1538"/>
                  <a:pt x="1058" y="1538"/>
                  <a:pt x="1058" y="1538"/>
                </a:cubicBezTo>
                <a:cubicBezTo>
                  <a:pt x="1062" y="1540"/>
                  <a:pt x="1062" y="1540"/>
                  <a:pt x="1062" y="1540"/>
                </a:cubicBezTo>
                <a:cubicBezTo>
                  <a:pt x="1062" y="1541"/>
                  <a:pt x="1062" y="1541"/>
                  <a:pt x="1062" y="1541"/>
                </a:cubicBezTo>
                <a:cubicBezTo>
                  <a:pt x="1063" y="1541"/>
                  <a:pt x="1063" y="1541"/>
                  <a:pt x="1063" y="1541"/>
                </a:cubicBezTo>
                <a:cubicBezTo>
                  <a:pt x="1068" y="1540"/>
                  <a:pt x="1068" y="1540"/>
                  <a:pt x="1068" y="1540"/>
                </a:cubicBezTo>
                <a:cubicBezTo>
                  <a:pt x="1071" y="1540"/>
                  <a:pt x="1071" y="1540"/>
                  <a:pt x="1071" y="1540"/>
                </a:cubicBezTo>
                <a:cubicBezTo>
                  <a:pt x="1075" y="1541"/>
                  <a:pt x="1075" y="1541"/>
                  <a:pt x="1075" y="1541"/>
                </a:cubicBezTo>
                <a:cubicBezTo>
                  <a:pt x="1078" y="1541"/>
                  <a:pt x="1078" y="1541"/>
                  <a:pt x="1078" y="1541"/>
                </a:cubicBezTo>
                <a:cubicBezTo>
                  <a:pt x="1082" y="1540"/>
                  <a:pt x="1082" y="1540"/>
                  <a:pt x="1082" y="1540"/>
                </a:cubicBezTo>
                <a:cubicBezTo>
                  <a:pt x="1083" y="1540"/>
                  <a:pt x="1083" y="1540"/>
                  <a:pt x="1083" y="1540"/>
                </a:cubicBezTo>
                <a:cubicBezTo>
                  <a:pt x="1085" y="1538"/>
                  <a:pt x="1085" y="1538"/>
                  <a:pt x="1085" y="1538"/>
                </a:cubicBezTo>
                <a:cubicBezTo>
                  <a:pt x="1083" y="1537"/>
                  <a:pt x="1083" y="1537"/>
                  <a:pt x="1083" y="1537"/>
                </a:cubicBezTo>
                <a:cubicBezTo>
                  <a:pt x="1086" y="1538"/>
                  <a:pt x="1086" y="1538"/>
                  <a:pt x="1086" y="1538"/>
                </a:cubicBezTo>
                <a:cubicBezTo>
                  <a:pt x="1088" y="1537"/>
                  <a:pt x="1088" y="1537"/>
                  <a:pt x="1088" y="1537"/>
                </a:cubicBezTo>
                <a:cubicBezTo>
                  <a:pt x="1089" y="1533"/>
                  <a:pt x="1089" y="1533"/>
                  <a:pt x="1089" y="1533"/>
                </a:cubicBezTo>
                <a:cubicBezTo>
                  <a:pt x="1092" y="1528"/>
                  <a:pt x="1092" y="1528"/>
                  <a:pt x="1092" y="1528"/>
                </a:cubicBezTo>
                <a:cubicBezTo>
                  <a:pt x="1092" y="1526"/>
                  <a:pt x="1092" y="1526"/>
                  <a:pt x="1092" y="1526"/>
                </a:cubicBezTo>
                <a:cubicBezTo>
                  <a:pt x="1093" y="1524"/>
                  <a:pt x="1093" y="1524"/>
                  <a:pt x="1093" y="1524"/>
                </a:cubicBezTo>
                <a:cubicBezTo>
                  <a:pt x="1095" y="1523"/>
                  <a:pt x="1095" y="1523"/>
                  <a:pt x="1095" y="1523"/>
                </a:cubicBezTo>
                <a:cubicBezTo>
                  <a:pt x="1098" y="1518"/>
                  <a:pt x="1098" y="1518"/>
                  <a:pt x="1098" y="1518"/>
                </a:cubicBezTo>
                <a:cubicBezTo>
                  <a:pt x="1101" y="1513"/>
                  <a:pt x="1101" y="1513"/>
                  <a:pt x="1101" y="1513"/>
                </a:cubicBezTo>
                <a:cubicBezTo>
                  <a:pt x="1101" y="1510"/>
                  <a:pt x="1101" y="1510"/>
                  <a:pt x="1101" y="1510"/>
                </a:cubicBezTo>
                <a:cubicBezTo>
                  <a:pt x="1101" y="1507"/>
                  <a:pt x="1101" y="1507"/>
                  <a:pt x="1101" y="1507"/>
                </a:cubicBezTo>
                <a:cubicBezTo>
                  <a:pt x="1102" y="1504"/>
                  <a:pt x="1102" y="1504"/>
                  <a:pt x="1102" y="1504"/>
                </a:cubicBezTo>
                <a:cubicBezTo>
                  <a:pt x="1102" y="1503"/>
                  <a:pt x="1102" y="1503"/>
                  <a:pt x="1102" y="1503"/>
                </a:cubicBezTo>
                <a:cubicBezTo>
                  <a:pt x="1101" y="1503"/>
                  <a:pt x="1101" y="1503"/>
                  <a:pt x="1101" y="1503"/>
                </a:cubicBezTo>
                <a:cubicBezTo>
                  <a:pt x="1102" y="1501"/>
                  <a:pt x="1102" y="1501"/>
                  <a:pt x="1102" y="1501"/>
                </a:cubicBezTo>
                <a:cubicBezTo>
                  <a:pt x="1101" y="1500"/>
                  <a:pt x="1101" y="1500"/>
                  <a:pt x="1101" y="1500"/>
                </a:cubicBezTo>
                <a:cubicBezTo>
                  <a:pt x="1101" y="1498"/>
                  <a:pt x="1101" y="1498"/>
                  <a:pt x="1101" y="1498"/>
                </a:cubicBezTo>
                <a:cubicBezTo>
                  <a:pt x="1102" y="1497"/>
                  <a:pt x="1102" y="1497"/>
                  <a:pt x="1102" y="1497"/>
                </a:cubicBezTo>
                <a:cubicBezTo>
                  <a:pt x="1102" y="1494"/>
                  <a:pt x="1102" y="1494"/>
                  <a:pt x="1102" y="1494"/>
                </a:cubicBezTo>
                <a:cubicBezTo>
                  <a:pt x="1104" y="1493"/>
                  <a:pt x="1104" y="1493"/>
                  <a:pt x="1104" y="1493"/>
                </a:cubicBezTo>
                <a:cubicBezTo>
                  <a:pt x="1106" y="1491"/>
                  <a:pt x="1106" y="1491"/>
                  <a:pt x="1106" y="1491"/>
                </a:cubicBezTo>
                <a:cubicBezTo>
                  <a:pt x="1106" y="1490"/>
                  <a:pt x="1106" y="1490"/>
                  <a:pt x="1106" y="1490"/>
                </a:cubicBezTo>
                <a:cubicBezTo>
                  <a:pt x="1106" y="1487"/>
                  <a:pt x="1106" y="1487"/>
                  <a:pt x="1106" y="1487"/>
                </a:cubicBezTo>
                <a:cubicBezTo>
                  <a:pt x="1108" y="1487"/>
                  <a:pt x="1108" y="1487"/>
                  <a:pt x="1108" y="1487"/>
                </a:cubicBezTo>
                <a:cubicBezTo>
                  <a:pt x="1108" y="1483"/>
                  <a:pt x="1108" y="1483"/>
                  <a:pt x="1108" y="1483"/>
                </a:cubicBezTo>
                <a:cubicBezTo>
                  <a:pt x="1108" y="1481"/>
                  <a:pt x="1108" y="1481"/>
                  <a:pt x="1108" y="1481"/>
                </a:cubicBezTo>
                <a:cubicBezTo>
                  <a:pt x="1109" y="1480"/>
                  <a:pt x="1109" y="1480"/>
                  <a:pt x="1109" y="1480"/>
                </a:cubicBezTo>
                <a:cubicBezTo>
                  <a:pt x="1108" y="1478"/>
                  <a:pt x="1108" y="1478"/>
                  <a:pt x="1108" y="1478"/>
                </a:cubicBezTo>
                <a:cubicBezTo>
                  <a:pt x="1106" y="1475"/>
                  <a:pt x="1106" y="1475"/>
                  <a:pt x="1106" y="1475"/>
                </a:cubicBezTo>
                <a:cubicBezTo>
                  <a:pt x="1108" y="1477"/>
                  <a:pt x="1108" y="1477"/>
                  <a:pt x="1108" y="1477"/>
                </a:cubicBezTo>
                <a:cubicBezTo>
                  <a:pt x="1109" y="1478"/>
                  <a:pt x="1109" y="1478"/>
                  <a:pt x="1109" y="1478"/>
                </a:cubicBezTo>
                <a:cubicBezTo>
                  <a:pt x="1112" y="1480"/>
                  <a:pt x="1112" y="1480"/>
                  <a:pt x="1112" y="1480"/>
                </a:cubicBezTo>
                <a:cubicBezTo>
                  <a:pt x="1115" y="1477"/>
                  <a:pt x="1115" y="1477"/>
                  <a:pt x="1115" y="1477"/>
                </a:cubicBezTo>
                <a:cubicBezTo>
                  <a:pt x="1116" y="1478"/>
                  <a:pt x="1116" y="1478"/>
                  <a:pt x="1116" y="1478"/>
                </a:cubicBezTo>
                <a:cubicBezTo>
                  <a:pt x="1116" y="1481"/>
                  <a:pt x="1116" y="1481"/>
                  <a:pt x="1116" y="1481"/>
                </a:cubicBezTo>
                <a:cubicBezTo>
                  <a:pt x="1115" y="1480"/>
                  <a:pt x="1115" y="1480"/>
                  <a:pt x="1115" y="1480"/>
                </a:cubicBezTo>
                <a:cubicBezTo>
                  <a:pt x="1115" y="1481"/>
                  <a:pt x="1115" y="1481"/>
                  <a:pt x="1115" y="1481"/>
                </a:cubicBezTo>
                <a:cubicBezTo>
                  <a:pt x="1115" y="1483"/>
                  <a:pt x="1115" y="1483"/>
                  <a:pt x="1115" y="1483"/>
                </a:cubicBezTo>
                <a:cubicBezTo>
                  <a:pt x="1115" y="1484"/>
                  <a:pt x="1115" y="1484"/>
                  <a:pt x="1115" y="1484"/>
                </a:cubicBezTo>
                <a:cubicBezTo>
                  <a:pt x="1115" y="1487"/>
                  <a:pt x="1115" y="1487"/>
                  <a:pt x="1115" y="1487"/>
                </a:cubicBezTo>
                <a:cubicBezTo>
                  <a:pt x="1114" y="1488"/>
                  <a:pt x="1114" y="1488"/>
                  <a:pt x="1114" y="1488"/>
                </a:cubicBezTo>
                <a:cubicBezTo>
                  <a:pt x="1114" y="1490"/>
                  <a:pt x="1114" y="1490"/>
                  <a:pt x="1114" y="1490"/>
                </a:cubicBezTo>
                <a:cubicBezTo>
                  <a:pt x="1112" y="1490"/>
                  <a:pt x="1112" y="1490"/>
                  <a:pt x="1112" y="1490"/>
                </a:cubicBezTo>
                <a:cubicBezTo>
                  <a:pt x="1111" y="1491"/>
                  <a:pt x="1111" y="1491"/>
                  <a:pt x="1111" y="1491"/>
                </a:cubicBezTo>
                <a:cubicBezTo>
                  <a:pt x="1111" y="1494"/>
                  <a:pt x="1111" y="1494"/>
                  <a:pt x="1111" y="1494"/>
                </a:cubicBezTo>
                <a:cubicBezTo>
                  <a:pt x="1109" y="1495"/>
                  <a:pt x="1109" y="1495"/>
                  <a:pt x="1109" y="1495"/>
                </a:cubicBezTo>
                <a:cubicBezTo>
                  <a:pt x="1106" y="1498"/>
                  <a:pt x="1106" y="1498"/>
                  <a:pt x="1106" y="1498"/>
                </a:cubicBezTo>
                <a:cubicBezTo>
                  <a:pt x="1105" y="1500"/>
                  <a:pt x="1105" y="1500"/>
                  <a:pt x="1105" y="1500"/>
                </a:cubicBezTo>
                <a:cubicBezTo>
                  <a:pt x="1102" y="1500"/>
                  <a:pt x="1102" y="1500"/>
                  <a:pt x="1102" y="1500"/>
                </a:cubicBezTo>
                <a:cubicBezTo>
                  <a:pt x="1104" y="1501"/>
                  <a:pt x="1104" y="1501"/>
                  <a:pt x="1104" y="1501"/>
                </a:cubicBezTo>
                <a:cubicBezTo>
                  <a:pt x="1104" y="1504"/>
                  <a:pt x="1104" y="1504"/>
                  <a:pt x="1104" y="1504"/>
                </a:cubicBezTo>
                <a:cubicBezTo>
                  <a:pt x="1108" y="1498"/>
                  <a:pt x="1108" y="1498"/>
                  <a:pt x="1108" y="1498"/>
                </a:cubicBezTo>
                <a:cubicBezTo>
                  <a:pt x="1114" y="1493"/>
                  <a:pt x="1114" y="1493"/>
                  <a:pt x="1114" y="1493"/>
                </a:cubicBezTo>
                <a:cubicBezTo>
                  <a:pt x="1116" y="1487"/>
                  <a:pt x="1116" y="1487"/>
                  <a:pt x="1116" y="1487"/>
                </a:cubicBezTo>
                <a:cubicBezTo>
                  <a:pt x="1119" y="1480"/>
                  <a:pt x="1119" y="1480"/>
                  <a:pt x="1119" y="1480"/>
                </a:cubicBezTo>
                <a:cubicBezTo>
                  <a:pt x="1121" y="1471"/>
                  <a:pt x="1121" y="1471"/>
                  <a:pt x="1121" y="1471"/>
                </a:cubicBezTo>
                <a:cubicBezTo>
                  <a:pt x="1124" y="1464"/>
                  <a:pt x="1124" y="1464"/>
                  <a:pt x="1124" y="1464"/>
                </a:cubicBezTo>
                <a:cubicBezTo>
                  <a:pt x="1128" y="1458"/>
                  <a:pt x="1128" y="1458"/>
                  <a:pt x="1128" y="1458"/>
                </a:cubicBezTo>
                <a:cubicBezTo>
                  <a:pt x="1134" y="1454"/>
                  <a:pt x="1134" y="1454"/>
                  <a:pt x="1134" y="1454"/>
                </a:cubicBezTo>
                <a:cubicBezTo>
                  <a:pt x="1134" y="1450"/>
                  <a:pt x="1134" y="1450"/>
                  <a:pt x="1134" y="1450"/>
                </a:cubicBezTo>
                <a:cubicBezTo>
                  <a:pt x="1134" y="1445"/>
                  <a:pt x="1134" y="1445"/>
                  <a:pt x="1134" y="1445"/>
                </a:cubicBezTo>
                <a:cubicBezTo>
                  <a:pt x="1134" y="1441"/>
                  <a:pt x="1134" y="1441"/>
                  <a:pt x="1134" y="1441"/>
                </a:cubicBezTo>
                <a:cubicBezTo>
                  <a:pt x="1134" y="1438"/>
                  <a:pt x="1134" y="1438"/>
                  <a:pt x="1134" y="1438"/>
                </a:cubicBezTo>
                <a:cubicBezTo>
                  <a:pt x="1132" y="1437"/>
                  <a:pt x="1132" y="1437"/>
                  <a:pt x="1132" y="1437"/>
                </a:cubicBezTo>
                <a:cubicBezTo>
                  <a:pt x="1134" y="1435"/>
                  <a:pt x="1134" y="1435"/>
                  <a:pt x="1134" y="1435"/>
                </a:cubicBezTo>
                <a:cubicBezTo>
                  <a:pt x="1132" y="1435"/>
                  <a:pt x="1132" y="1435"/>
                  <a:pt x="1132" y="1435"/>
                </a:cubicBezTo>
                <a:cubicBezTo>
                  <a:pt x="1132" y="1434"/>
                  <a:pt x="1132" y="1434"/>
                  <a:pt x="1132" y="1434"/>
                </a:cubicBezTo>
                <a:cubicBezTo>
                  <a:pt x="1132" y="1432"/>
                  <a:pt x="1132" y="1432"/>
                  <a:pt x="1132" y="1432"/>
                </a:cubicBezTo>
                <a:cubicBezTo>
                  <a:pt x="1131" y="1428"/>
                  <a:pt x="1131" y="1428"/>
                  <a:pt x="1131" y="1428"/>
                </a:cubicBezTo>
                <a:cubicBezTo>
                  <a:pt x="1131" y="1427"/>
                  <a:pt x="1131" y="1427"/>
                  <a:pt x="1131" y="1427"/>
                </a:cubicBezTo>
                <a:cubicBezTo>
                  <a:pt x="1129" y="1424"/>
                  <a:pt x="1129" y="1424"/>
                  <a:pt x="1129" y="1424"/>
                </a:cubicBezTo>
                <a:cubicBezTo>
                  <a:pt x="1128" y="1421"/>
                  <a:pt x="1128" y="1421"/>
                  <a:pt x="1128" y="1421"/>
                </a:cubicBezTo>
                <a:cubicBezTo>
                  <a:pt x="1129" y="1422"/>
                  <a:pt x="1129" y="1422"/>
                  <a:pt x="1129" y="1422"/>
                </a:cubicBezTo>
                <a:cubicBezTo>
                  <a:pt x="1131" y="1421"/>
                  <a:pt x="1131" y="1421"/>
                  <a:pt x="1131" y="1421"/>
                </a:cubicBezTo>
                <a:cubicBezTo>
                  <a:pt x="1131" y="1418"/>
                  <a:pt x="1131" y="1418"/>
                  <a:pt x="1131" y="1418"/>
                </a:cubicBezTo>
                <a:cubicBezTo>
                  <a:pt x="1129" y="1418"/>
                  <a:pt x="1129" y="1418"/>
                  <a:pt x="1129" y="1418"/>
                </a:cubicBezTo>
                <a:cubicBezTo>
                  <a:pt x="1131" y="1417"/>
                  <a:pt x="1131" y="1417"/>
                  <a:pt x="1131" y="1417"/>
                </a:cubicBezTo>
                <a:cubicBezTo>
                  <a:pt x="1132" y="1414"/>
                  <a:pt x="1132" y="1414"/>
                  <a:pt x="1132" y="1414"/>
                </a:cubicBezTo>
                <a:cubicBezTo>
                  <a:pt x="1129" y="1414"/>
                  <a:pt x="1129" y="1414"/>
                  <a:pt x="1129" y="1414"/>
                </a:cubicBezTo>
                <a:cubicBezTo>
                  <a:pt x="1128" y="1412"/>
                  <a:pt x="1128" y="1412"/>
                  <a:pt x="1128" y="1412"/>
                </a:cubicBezTo>
                <a:cubicBezTo>
                  <a:pt x="1129" y="1412"/>
                  <a:pt x="1129" y="1412"/>
                  <a:pt x="1129" y="1412"/>
                </a:cubicBezTo>
                <a:cubicBezTo>
                  <a:pt x="1131" y="1412"/>
                  <a:pt x="1131" y="1412"/>
                  <a:pt x="1131" y="1412"/>
                </a:cubicBezTo>
                <a:cubicBezTo>
                  <a:pt x="1131" y="1409"/>
                  <a:pt x="1131" y="1409"/>
                  <a:pt x="1131" y="1409"/>
                </a:cubicBezTo>
                <a:cubicBezTo>
                  <a:pt x="1132" y="1411"/>
                  <a:pt x="1132" y="1411"/>
                  <a:pt x="1132" y="1411"/>
                </a:cubicBezTo>
                <a:cubicBezTo>
                  <a:pt x="1135" y="1409"/>
                  <a:pt x="1135" y="1409"/>
                  <a:pt x="1135" y="1409"/>
                </a:cubicBezTo>
                <a:cubicBezTo>
                  <a:pt x="1134" y="1412"/>
                  <a:pt x="1134" y="1412"/>
                  <a:pt x="1134" y="1412"/>
                </a:cubicBezTo>
                <a:cubicBezTo>
                  <a:pt x="1136" y="1408"/>
                  <a:pt x="1136" y="1408"/>
                  <a:pt x="1136" y="1408"/>
                </a:cubicBezTo>
                <a:cubicBezTo>
                  <a:pt x="1136" y="1407"/>
                  <a:pt x="1136" y="1407"/>
                  <a:pt x="1136" y="1407"/>
                </a:cubicBezTo>
                <a:cubicBezTo>
                  <a:pt x="1139" y="1402"/>
                  <a:pt x="1139" y="1402"/>
                  <a:pt x="1139" y="1402"/>
                </a:cubicBezTo>
                <a:cubicBezTo>
                  <a:pt x="1145" y="1399"/>
                  <a:pt x="1145" y="1399"/>
                  <a:pt x="1145" y="1399"/>
                </a:cubicBezTo>
                <a:cubicBezTo>
                  <a:pt x="1149" y="1395"/>
                  <a:pt x="1149" y="1395"/>
                  <a:pt x="1149" y="1395"/>
                </a:cubicBezTo>
                <a:cubicBezTo>
                  <a:pt x="1152" y="1394"/>
                  <a:pt x="1152" y="1394"/>
                  <a:pt x="1152" y="1394"/>
                </a:cubicBezTo>
                <a:cubicBezTo>
                  <a:pt x="1154" y="1392"/>
                  <a:pt x="1154" y="1392"/>
                  <a:pt x="1154" y="1392"/>
                </a:cubicBezTo>
                <a:cubicBezTo>
                  <a:pt x="1155" y="1392"/>
                  <a:pt x="1155" y="1392"/>
                  <a:pt x="1155" y="1392"/>
                </a:cubicBezTo>
                <a:cubicBezTo>
                  <a:pt x="1157" y="1392"/>
                  <a:pt x="1157" y="1392"/>
                  <a:pt x="1157" y="1392"/>
                </a:cubicBezTo>
                <a:cubicBezTo>
                  <a:pt x="1157" y="1391"/>
                  <a:pt x="1157" y="1391"/>
                  <a:pt x="1157" y="1391"/>
                </a:cubicBezTo>
                <a:cubicBezTo>
                  <a:pt x="1159" y="1389"/>
                  <a:pt x="1159" y="1389"/>
                  <a:pt x="1159" y="1389"/>
                </a:cubicBezTo>
                <a:cubicBezTo>
                  <a:pt x="1161" y="1389"/>
                  <a:pt x="1161" y="1389"/>
                  <a:pt x="1161" y="1389"/>
                </a:cubicBezTo>
                <a:cubicBezTo>
                  <a:pt x="1162" y="1391"/>
                  <a:pt x="1162" y="1391"/>
                  <a:pt x="1162" y="1391"/>
                </a:cubicBezTo>
                <a:cubicBezTo>
                  <a:pt x="1164" y="1391"/>
                  <a:pt x="1164" y="1391"/>
                  <a:pt x="1164" y="1391"/>
                </a:cubicBezTo>
                <a:cubicBezTo>
                  <a:pt x="1165" y="1388"/>
                  <a:pt x="1165" y="1388"/>
                  <a:pt x="1165" y="1388"/>
                </a:cubicBezTo>
                <a:cubicBezTo>
                  <a:pt x="1165" y="1387"/>
                  <a:pt x="1165" y="1387"/>
                  <a:pt x="1165" y="1387"/>
                </a:cubicBezTo>
                <a:cubicBezTo>
                  <a:pt x="1167" y="1387"/>
                  <a:pt x="1167" y="1387"/>
                  <a:pt x="1167" y="1387"/>
                </a:cubicBezTo>
                <a:cubicBezTo>
                  <a:pt x="1169" y="1385"/>
                  <a:pt x="1169" y="1385"/>
                  <a:pt x="1169" y="1385"/>
                </a:cubicBezTo>
                <a:cubicBezTo>
                  <a:pt x="1171" y="1384"/>
                  <a:pt x="1171" y="1384"/>
                  <a:pt x="1171" y="1384"/>
                </a:cubicBezTo>
                <a:cubicBezTo>
                  <a:pt x="1175" y="1382"/>
                  <a:pt x="1175" y="1382"/>
                  <a:pt x="1175" y="1382"/>
                </a:cubicBezTo>
                <a:cubicBezTo>
                  <a:pt x="1172" y="1382"/>
                  <a:pt x="1172" y="1382"/>
                  <a:pt x="1172" y="1382"/>
                </a:cubicBezTo>
                <a:cubicBezTo>
                  <a:pt x="1172" y="1381"/>
                  <a:pt x="1172" y="1381"/>
                  <a:pt x="1172" y="1381"/>
                </a:cubicBezTo>
                <a:cubicBezTo>
                  <a:pt x="1174" y="1379"/>
                  <a:pt x="1174" y="1379"/>
                  <a:pt x="1174" y="1379"/>
                </a:cubicBezTo>
                <a:cubicBezTo>
                  <a:pt x="1175" y="1378"/>
                  <a:pt x="1175" y="1378"/>
                  <a:pt x="1175" y="1378"/>
                </a:cubicBezTo>
                <a:cubicBezTo>
                  <a:pt x="1178" y="1379"/>
                  <a:pt x="1178" y="1379"/>
                  <a:pt x="1178" y="1379"/>
                </a:cubicBezTo>
                <a:cubicBezTo>
                  <a:pt x="1180" y="1378"/>
                  <a:pt x="1180" y="1378"/>
                  <a:pt x="1180" y="1378"/>
                </a:cubicBezTo>
                <a:cubicBezTo>
                  <a:pt x="1182" y="1378"/>
                  <a:pt x="1182" y="1378"/>
                  <a:pt x="1182" y="1378"/>
                </a:cubicBezTo>
                <a:cubicBezTo>
                  <a:pt x="1185" y="1379"/>
                  <a:pt x="1185" y="1379"/>
                  <a:pt x="1185" y="1379"/>
                </a:cubicBezTo>
                <a:cubicBezTo>
                  <a:pt x="1188" y="1379"/>
                  <a:pt x="1188" y="1379"/>
                  <a:pt x="1188" y="1379"/>
                </a:cubicBezTo>
                <a:cubicBezTo>
                  <a:pt x="1190" y="1378"/>
                  <a:pt x="1190" y="1378"/>
                  <a:pt x="1190" y="1378"/>
                </a:cubicBezTo>
                <a:cubicBezTo>
                  <a:pt x="1190" y="1376"/>
                  <a:pt x="1190" y="1376"/>
                  <a:pt x="1190" y="1376"/>
                </a:cubicBezTo>
                <a:cubicBezTo>
                  <a:pt x="1190" y="1375"/>
                  <a:pt x="1190" y="1375"/>
                  <a:pt x="1190" y="1375"/>
                </a:cubicBezTo>
                <a:cubicBezTo>
                  <a:pt x="1191" y="1375"/>
                  <a:pt x="1191" y="1375"/>
                  <a:pt x="1191" y="1375"/>
                </a:cubicBezTo>
                <a:cubicBezTo>
                  <a:pt x="1191" y="1376"/>
                  <a:pt x="1191" y="1376"/>
                  <a:pt x="1191" y="1376"/>
                </a:cubicBezTo>
                <a:cubicBezTo>
                  <a:pt x="1191" y="1378"/>
                  <a:pt x="1191" y="1378"/>
                  <a:pt x="1191" y="1378"/>
                </a:cubicBezTo>
                <a:cubicBezTo>
                  <a:pt x="1194" y="1379"/>
                  <a:pt x="1194" y="1379"/>
                  <a:pt x="1194" y="1379"/>
                </a:cubicBezTo>
                <a:cubicBezTo>
                  <a:pt x="1195" y="1378"/>
                  <a:pt x="1195" y="1378"/>
                  <a:pt x="1195" y="1378"/>
                </a:cubicBezTo>
                <a:cubicBezTo>
                  <a:pt x="1200" y="1378"/>
                  <a:pt x="1200" y="1378"/>
                  <a:pt x="1200" y="1378"/>
                </a:cubicBezTo>
                <a:cubicBezTo>
                  <a:pt x="1202" y="1378"/>
                  <a:pt x="1202" y="1378"/>
                  <a:pt x="1202" y="1378"/>
                </a:cubicBezTo>
                <a:cubicBezTo>
                  <a:pt x="1204" y="1379"/>
                  <a:pt x="1204" y="1379"/>
                  <a:pt x="1204" y="1379"/>
                </a:cubicBezTo>
                <a:cubicBezTo>
                  <a:pt x="1204" y="1378"/>
                  <a:pt x="1204" y="1378"/>
                  <a:pt x="1204" y="1378"/>
                </a:cubicBezTo>
                <a:cubicBezTo>
                  <a:pt x="1204" y="1376"/>
                  <a:pt x="1204" y="1376"/>
                  <a:pt x="1204" y="1376"/>
                </a:cubicBezTo>
                <a:cubicBezTo>
                  <a:pt x="1204" y="1374"/>
                  <a:pt x="1204" y="1374"/>
                  <a:pt x="1204" y="1374"/>
                </a:cubicBezTo>
                <a:cubicBezTo>
                  <a:pt x="1207" y="1369"/>
                  <a:pt x="1207" y="1369"/>
                  <a:pt x="1207" y="1369"/>
                </a:cubicBezTo>
                <a:cubicBezTo>
                  <a:pt x="1211" y="1368"/>
                  <a:pt x="1211" y="1368"/>
                  <a:pt x="1211" y="1368"/>
                </a:cubicBezTo>
                <a:cubicBezTo>
                  <a:pt x="1214" y="1365"/>
                  <a:pt x="1214" y="1365"/>
                  <a:pt x="1214" y="1365"/>
                </a:cubicBezTo>
                <a:cubicBezTo>
                  <a:pt x="1214" y="1364"/>
                  <a:pt x="1214" y="1364"/>
                  <a:pt x="1214" y="1364"/>
                </a:cubicBezTo>
                <a:cubicBezTo>
                  <a:pt x="1214" y="1361"/>
                  <a:pt x="1214" y="1361"/>
                  <a:pt x="1214" y="1361"/>
                </a:cubicBezTo>
                <a:cubicBezTo>
                  <a:pt x="1214" y="1356"/>
                  <a:pt x="1214" y="1356"/>
                  <a:pt x="1214" y="1356"/>
                </a:cubicBezTo>
                <a:cubicBezTo>
                  <a:pt x="1215" y="1354"/>
                  <a:pt x="1215" y="1354"/>
                  <a:pt x="1215" y="1354"/>
                </a:cubicBezTo>
                <a:cubicBezTo>
                  <a:pt x="1215" y="1351"/>
                  <a:pt x="1215" y="1351"/>
                  <a:pt x="1215" y="1351"/>
                </a:cubicBezTo>
                <a:cubicBezTo>
                  <a:pt x="1217" y="1349"/>
                  <a:pt x="1217" y="1349"/>
                  <a:pt x="1217" y="1349"/>
                </a:cubicBezTo>
                <a:cubicBezTo>
                  <a:pt x="1220" y="1346"/>
                  <a:pt x="1220" y="1346"/>
                  <a:pt x="1220" y="1346"/>
                </a:cubicBezTo>
                <a:cubicBezTo>
                  <a:pt x="1221" y="1343"/>
                  <a:pt x="1221" y="1343"/>
                  <a:pt x="1221" y="1343"/>
                </a:cubicBezTo>
                <a:cubicBezTo>
                  <a:pt x="1220" y="1342"/>
                  <a:pt x="1220" y="1342"/>
                  <a:pt x="1220" y="1342"/>
                </a:cubicBezTo>
                <a:cubicBezTo>
                  <a:pt x="1223" y="1341"/>
                  <a:pt x="1223" y="1341"/>
                  <a:pt x="1223" y="1341"/>
                </a:cubicBezTo>
                <a:cubicBezTo>
                  <a:pt x="1223" y="1338"/>
                  <a:pt x="1223" y="1338"/>
                  <a:pt x="1223" y="1338"/>
                </a:cubicBezTo>
                <a:cubicBezTo>
                  <a:pt x="1223" y="1335"/>
                  <a:pt x="1223" y="1335"/>
                  <a:pt x="1223" y="1335"/>
                </a:cubicBezTo>
                <a:cubicBezTo>
                  <a:pt x="1225" y="1333"/>
                  <a:pt x="1225" y="1333"/>
                  <a:pt x="1225" y="1333"/>
                </a:cubicBezTo>
                <a:cubicBezTo>
                  <a:pt x="1227" y="1332"/>
                  <a:pt x="1227" y="1332"/>
                  <a:pt x="1227" y="1332"/>
                </a:cubicBezTo>
                <a:cubicBezTo>
                  <a:pt x="1227" y="1329"/>
                  <a:pt x="1227" y="1329"/>
                  <a:pt x="1227" y="1329"/>
                </a:cubicBezTo>
                <a:cubicBezTo>
                  <a:pt x="1227" y="1323"/>
                  <a:pt x="1227" y="1323"/>
                  <a:pt x="1227" y="1323"/>
                </a:cubicBezTo>
                <a:cubicBezTo>
                  <a:pt x="1225" y="1318"/>
                  <a:pt x="1225" y="1318"/>
                  <a:pt x="1225" y="1318"/>
                </a:cubicBezTo>
                <a:cubicBezTo>
                  <a:pt x="1228" y="1311"/>
                  <a:pt x="1228" y="1311"/>
                  <a:pt x="1228" y="1311"/>
                </a:cubicBezTo>
                <a:cubicBezTo>
                  <a:pt x="1231" y="1308"/>
                  <a:pt x="1231" y="1308"/>
                  <a:pt x="1231" y="1308"/>
                </a:cubicBezTo>
                <a:cubicBezTo>
                  <a:pt x="1231" y="1306"/>
                  <a:pt x="1231" y="1306"/>
                  <a:pt x="1231" y="1306"/>
                </a:cubicBezTo>
                <a:cubicBezTo>
                  <a:pt x="1231" y="1303"/>
                  <a:pt x="1231" y="1303"/>
                  <a:pt x="1231" y="1303"/>
                </a:cubicBezTo>
                <a:cubicBezTo>
                  <a:pt x="1231" y="1298"/>
                  <a:pt x="1231" y="1298"/>
                  <a:pt x="1231" y="1298"/>
                </a:cubicBezTo>
                <a:cubicBezTo>
                  <a:pt x="1231" y="1292"/>
                  <a:pt x="1231" y="1292"/>
                  <a:pt x="1231" y="1292"/>
                </a:cubicBezTo>
                <a:cubicBezTo>
                  <a:pt x="1233" y="1286"/>
                  <a:pt x="1233" y="1286"/>
                  <a:pt x="1233" y="1286"/>
                </a:cubicBezTo>
                <a:cubicBezTo>
                  <a:pt x="1234" y="1282"/>
                  <a:pt x="1234" y="1282"/>
                  <a:pt x="1234" y="1282"/>
                </a:cubicBezTo>
                <a:cubicBezTo>
                  <a:pt x="1233" y="1275"/>
                  <a:pt x="1233" y="1275"/>
                  <a:pt x="1233" y="1275"/>
                </a:cubicBezTo>
                <a:cubicBezTo>
                  <a:pt x="1231" y="1269"/>
                  <a:pt x="1231" y="1269"/>
                  <a:pt x="1231" y="1269"/>
                </a:cubicBezTo>
                <a:cubicBezTo>
                  <a:pt x="1231" y="1262"/>
                  <a:pt x="1231" y="1262"/>
                  <a:pt x="1231" y="1262"/>
                </a:cubicBezTo>
                <a:cubicBezTo>
                  <a:pt x="1231" y="1257"/>
                  <a:pt x="1231" y="1257"/>
                  <a:pt x="1231" y="1257"/>
                </a:cubicBezTo>
                <a:cubicBezTo>
                  <a:pt x="1231" y="1255"/>
                  <a:pt x="1231" y="1255"/>
                  <a:pt x="1231" y="1255"/>
                </a:cubicBezTo>
                <a:cubicBezTo>
                  <a:pt x="1230" y="1252"/>
                  <a:pt x="1230" y="1252"/>
                  <a:pt x="1230" y="1252"/>
                </a:cubicBezTo>
                <a:cubicBezTo>
                  <a:pt x="1231" y="1253"/>
                  <a:pt x="1231" y="1253"/>
                  <a:pt x="1231" y="1253"/>
                </a:cubicBezTo>
                <a:cubicBezTo>
                  <a:pt x="1230" y="1249"/>
                  <a:pt x="1230" y="1249"/>
                  <a:pt x="1230" y="1249"/>
                </a:cubicBezTo>
                <a:cubicBezTo>
                  <a:pt x="1230" y="1247"/>
                  <a:pt x="1230" y="1247"/>
                  <a:pt x="1230" y="1247"/>
                </a:cubicBezTo>
                <a:cubicBezTo>
                  <a:pt x="1231" y="1247"/>
                  <a:pt x="1231" y="1247"/>
                  <a:pt x="1231" y="1247"/>
                </a:cubicBezTo>
                <a:cubicBezTo>
                  <a:pt x="1231" y="1246"/>
                  <a:pt x="1231" y="1246"/>
                  <a:pt x="1231" y="1246"/>
                </a:cubicBezTo>
                <a:cubicBezTo>
                  <a:pt x="1231" y="1245"/>
                  <a:pt x="1231" y="1245"/>
                  <a:pt x="1231" y="1245"/>
                </a:cubicBezTo>
                <a:cubicBezTo>
                  <a:pt x="1233" y="1242"/>
                  <a:pt x="1233" y="1242"/>
                  <a:pt x="1233" y="1242"/>
                </a:cubicBezTo>
                <a:cubicBezTo>
                  <a:pt x="1233" y="1240"/>
                  <a:pt x="1233" y="1240"/>
                  <a:pt x="1233" y="1240"/>
                </a:cubicBezTo>
                <a:cubicBezTo>
                  <a:pt x="1232" y="1240"/>
                  <a:pt x="1232" y="1240"/>
                  <a:pt x="1232" y="1240"/>
                </a:cubicBezTo>
                <a:cubicBezTo>
                  <a:pt x="1233" y="1239"/>
                  <a:pt x="1233" y="1239"/>
                  <a:pt x="1233" y="1239"/>
                </a:cubicBezTo>
                <a:cubicBezTo>
                  <a:pt x="1234" y="1236"/>
                  <a:pt x="1234" y="1236"/>
                  <a:pt x="1234" y="1236"/>
                </a:cubicBezTo>
                <a:cubicBezTo>
                  <a:pt x="1235" y="1239"/>
                  <a:pt x="1235" y="1239"/>
                  <a:pt x="1235" y="1239"/>
                </a:cubicBezTo>
                <a:cubicBezTo>
                  <a:pt x="1235" y="1240"/>
                  <a:pt x="1235" y="1240"/>
                  <a:pt x="1235" y="1240"/>
                </a:cubicBezTo>
                <a:cubicBezTo>
                  <a:pt x="1235" y="1242"/>
                  <a:pt x="1235" y="1242"/>
                  <a:pt x="1235" y="1242"/>
                </a:cubicBezTo>
                <a:cubicBezTo>
                  <a:pt x="1238" y="1242"/>
                  <a:pt x="1238" y="1242"/>
                  <a:pt x="1238" y="1242"/>
                </a:cubicBezTo>
                <a:cubicBezTo>
                  <a:pt x="1240" y="1240"/>
                  <a:pt x="1240" y="1240"/>
                  <a:pt x="1240" y="1240"/>
                </a:cubicBezTo>
                <a:cubicBezTo>
                  <a:pt x="1244" y="1233"/>
                  <a:pt x="1244" y="1233"/>
                  <a:pt x="1244" y="1233"/>
                </a:cubicBezTo>
                <a:cubicBezTo>
                  <a:pt x="1248" y="1222"/>
                  <a:pt x="1248" y="1222"/>
                  <a:pt x="1248" y="1222"/>
                </a:cubicBezTo>
                <a:cubicBezTo>
                  <a:pt x="1247" y="1222"/>
                  <a:pt x="1247" y="1222"/>
                  <a:pt x="1247" y="1222"/>
                </a:cubicBezTo>
                <a:cubicBezTo>
                  <a:pt x="1248" y="1219"/>
                  <a:pt x="1248" y="1219"/>
                  <a:pt x="1248" y="1219"/>
                </a:cubicBezTo>
                <a:cubicBezTo>
                  <a:pt x="1248" y="1220"/>
                  <a:pt x="1248" y="1220"/>
                  <a:pt x="1248" y="1220"/>
                </a:cubicBezTo>
                <a:cubicBezTo>
                  <a:pt x="1250" y="1219"/>
                  <a:pt x="1250" y="1219"/>
                  <a:pt x="1250" y="1219"/>
                </a:cubicBezTo>
                <a:cubicBezTo>
                  <a:pt x="1251" y="1217"/>
                  <a:pt x="1251" y="1217"/>
                  <a:pt x="1251" y="1217"/>
                </a:cubicBezTo>
                <a:cubicBezTo>
                  <a:pt x="1251" y="1216"/>
                  <a:pt x="1251" y="1216"/>
                  <a:pt x="1251" y="1216"/>
                </a:cubicBezTo>
                <a:cubicBezTo>
                  <a:pt x="1253" y="1214"/>
                  <a:pt x="1253" y="1214"/>
                  <a:pt x="1253" y="1214"/>
                </a:cubicBezTo>
                <a:cubicBezTo>
                  <a:pt x="1251" y="1212"/>
                  <a:pt x="1251" y="1212"/>
                  <a:pt x="1251" y="1212"/>
                </a:cubicBezTo>
                <a:cubicBezTo>
                  <a:pt x="1253" y="1212"/>
                  <a:pt x="1253" y="1212"/>
                  <a:pt x="1253" y="1212"/>
                </a:cubicBezTo>
                <a:cubicBezTo>
                  <a:pt x="1253" y="1213"/>
                  <a:pt x="1253" y="1213"/>
                  <a:pt x="1253" y="1213"/>
                </a:cubicBezTo>
                <a:cubicBezTo>
                  <a:pt x="1255" y="1210"/>
                  <a:pt x="1255" y="1210"/>
                  <a:pt x="1255" y="1210"/>
                </a:cubicBezTo>
                <a:cubicBezTo>
                  <a:pt x="1260" y="1207"/>
                  <a:pt x="1260" y="1207"/>
                  <a:pt x="1260" y="1207"/>
                </a:cubicBezTo>
                <a:cubicBezTo>
                  <a:pt x="1264" y="1203"/>
                  <a:pt x="1264" y="1203"/>
                  <a:pt x="1264" y="1203"/>
                </a:cubicBezTo>
                <a:cubicBezTo>
                  <a:pt x="1267" y="1197"/>
                  <a:pt x="1267" y="1197"/>
                  <a:pt x="1267" y="1197"/>
                </a:cubicBezTo>
                <a:cubicBezTo>
                  <a:pt x="1270" y="1193"/>
                  <a:pt x="1270" y="1193"/>
                  <a:pt x="1270" y="1193"/>
                </a:cubicBezTo>
                <a:cubicBezTo>
                  <a:pt x="1273" y="1190"/>
                  <a:pt x="1273" y="1190"/>
                  <a:pt x="1273" y="1190"/>
                </a:cubicBezTo>
                <a:cubicBezTo>
                  <a:pt x="1276" y="1182"/>
                  <a:pt x="1276" y="1182"/>
                  <a:pt x="1276" y="1182"/>
                </a:cubicBezTo>
                <a:cubicBezTo>
                  <a:pt x="1276" y="1179"/>
                  <a:pt x="1276" y="1179"/>
                  <a:pt x="1276" y="1179"/>
                </a:cubicBezTo>
                <a:cubicBezTo>
                  <a:pt x="1277" y="1174"/>
                  <a:pt x="1277" y="1174"/>
                  <a:pt x="1277" y="1174"/>
                </a:cubicBezTo>
                <a:cubicBezTo>
                  <a:pt x="1277" y="1171"/>
                  <a:pt x="1277" y="1171"/>
                  <a:pt x="1277" y="1171"/>
                </a:cubicBezTo>
                <a:cubicBezTo>
                  <a:pt x="1277" y="1169"/>
                  <a:pt x="1277" y="1169"/>
                  <a:pt x="1277" y="1169"/>
                </a:cubicBezTo>
                <a:cubicBezTo>
                  <a:pt x="1276" y="1167"/>
                  <a:pt x="1276" y="1167"/>
                  <a:pt x="1276" y="1167"/>
                </a:cubicBezTo>
                <a:cubicBezTo>
                  <a:pt x="1277" y="1166"/>
                  <a:pt x="1277" y="1166"/>
                  <a:pt x="1277" y="1166"/>
                </a:cubicBezTo>
                <a:cubicBezTo>
                  <a:pt x="1277" y="1164"/>
                  <a:pt x="1277" y="1164"/>
                  <a:pt x="1277" y="1164"/>
                </a:cubicBezTo>
                <a:cubicBezTo>
                  <a:pt x="1277" y="1160"/>
                  <a:pt x="1277" y="1160"/>
                  <a:pt x="1277" y="1160"/>
                </a:cubicBezTo>
                <a:cubicBezTo>
                  <a:pt x="1277" y="1157"/>
                  <a:pt x="1277" y="1157"/>
                  <a:pt x="1277" y="1157"/>
                </a:cubicBezTo>
                <a:cubicBezTo>
                  <a:pt x="1274" y="1151"/>
                  <a:pt x="1274" y="1151"/>
                  <a:pt x="1274" y="1151"/>
                </a:cubicBezTo>
                <a:lnTo>
                  <a:pt x="1274" y="1150"/>
                </a:lnTo>
                <a:close/>
                <a:moveTo>
                  <a:pt x="843" y="481"/>
                </a:moveTo>
                <a:cubicBezTo>
                  <a:pt x="835" y="485"/>
                  <a:pt x="835" y="485"/>
                  <a:pt x="835" y="485"/>
                </a:cubicBezTo>
                <a:cubicBezTo>
                  <a:pt x="828" y="489"/>
                  <a:pt x="828" y="489"/>
                  <a:pt x="828" y="489"/>
                </a:cubicBezTo>
                <a:cubicBezTo>
                  <a:pt x="820" y="492"/>
                  <a:pt x="820" y="492"/>
                  <a:pt x="820" y="492"/>
                </a:cubicBezTo>
                <a:cubicBezTo>
                  <a:pt x="811" y="495"/>
                  <a:pt x="811" y="495"/>
                  <a:pt x="811" y="495"/>
                </a:cubicBezTo>
                <a:cubicBezTo>
                  <a:pt x="808" y="496"/>
                  <a:pt x="808" y="496"/>
                  <a:pt x="808" y="496"/>
                </a:cubicBezTo>
                <a:cubicBezTo>
                  <a:pt x="804" y="498"/>
                  <a:pt x="804" y="498"/>
                  <a:pt x="804" y="498"/>
                </a:cubicBezTo>
                <a:cubicBezTo>
                  <a:pt x="797" y="499"/>
                  <a:pt x="797" y="499"/>
                  <a:pt x="797" y="499"/>
                </a:cubicBezTo>
                <a:cubicBezTo>
                  <a:pt x="794" y="499"/>
                  <a:pt x="794" y="499"/>
                  <a:pt x="794" y="499"/>
                </a:cubicBezTo>
                <a:cubicBezTo>
                  <a:pt x="792" y="499"/>
                  <a:pt x="792" y="499"/>
                  <a:pt x="792" y="499"/>
                </a:cubicBezTo>
                <a:cubicBezTo>
                  <a:pt x="790" y="499"/>
                  <a:pt x="790" y="499"/>
                  <a:pt x="790" y="499"/>
                </a:cubicBezTo>
                <a:cubicBezTo>
                  <a:pt x="794" y="498"/>
                  <a:pt x="794" y="498"/>
                  <a:pt x="794" y="498"/>
                </a:cubicBezTo>
                <a:cubicBezTo>
                  <a:pt x="791" y="498"/>
                  <a:pt x="791" y="498"/>
                  <a:pt x="791" y="498"/>
                </a:cubicBezTo>
                <a:cubicBezTo>
                  <a:pt x="791" y="496"/>
                  <a:pt x="791" y="496"/>
                  <a:pt x="791" y="496"/>
                </a:cubicBezTo>
                <a:cubicBezTo>
                  <a:pt x="788" y="496"/>
                  <a:pt x="788" y="496"/>
                  <a:pt x="788" y="496"/>
                </a:cubicBezTo>
                <a:cubicBezTo>
                  <a:pt x="787" y="495"/>
                  <a:pt x="787" y="495"/>
                  <a:pt x="787" y="495"/>
                </a:cubicBezTo>
                <a:cubicBezTo>
                  <a:pt x="788" y="493"/>
                  <a:pt x="788" y="493"/>
                  <a:pt x="788" y="493"/>
                </a:cubicBezTo>
                <a:cubicBezTo>
                  <a:pt x="791" y="492"/>
                  <a:pt x="791" y="492"/>
                  <a:pt x="791" y="492"/>
                </a:cubicBezTo>
                <a:cubicBezTo>
                  <a:pt x="792" y="491"/>
                  <a:pt x="792" y="491"/>
                  <a:pt x="792" y="491"/>
                </a:cubicBezTo>
                <a:cubicBezTo>
                  <a:pt x="794" y="491"/>
                  <a:pt x="794" y="491"/>
                  <a:pt x="794" y="491"/>
                </a:cubicBezTo>
                <a:cubicBezTo>
                  <a:pt x="797" y="491"/>
                  <a:pt x="797" y="491"/>
                  <a:pt x="797" y="491"/>
                </a:cubicBezTo>
                <a:cubicBezTo>
                  <a:pt x="798" y="492"/>
                  <a:pt x="798" y="492"/>
                  <a:pt x="798" y="492"/>
                </a:cubicBezTo>
                <a:cubicBezTo>
                  <a:pt x="801" y="489"/>
                  <a:pt x="801" y="489"/>
                  <a:pt x="801" y="489"/>
                </a:cubicBezTo>
                <a:cubicBezTo>
                  <a:pt x="805" y="488"/>
                  <a:pt x="805" y="488"/>
                  <a:pt x="805" y="488"/>
                </a:cubicBezTo>
                <a:cubicBezTo>
                  <a:pt x="810" y="486"/>
                  <a:pt x="810" y="486"/>
                  <a:pt x="810" y="486"/>
                </a:cubicBezTo>
                <a:cubicBezTo>
                  <a:pt x="813" y="483"/>
                  <a:pt x="813" y="483"/>
                  <a:pt x="813" y="483"/>
                </a:cubicBezTo>
                <a:cubicBezTo>
                  <a:pt x="817" y="483"/>
                  <a:pt x="817" y="483"/>
                  <a:pt x="817" y="483"/>
                </a:cubicBezTo>
                <a:cubicBezTo>
                  <a:pt x="821" y="483"/>
                  <a:pt x="821" y="483"/>
                  <a:pt x="821" y="483"/>
                </a:cubicBezTo>
                <a:cubicBezTo>
                  <a:pt x="825" y="483"/>
                  <a:pt x="825" y="483"/>
                  <a:pt x="825" y="483"/>
                </a:cubicBezTo>
                <a:cubicBezTo>
                  <a:pt x="830" y="481"/>
                  <a:pt x="830" y="481"/>
                  <a:pt x="830" y="481"/>
                </a:cubicBezTo>
                <a:cubicBezTo>
                  <a:pt x="834" y="479"/>
                  <a:pt x="834" y="479"/>
                  <a:pt x="834" y="479"/>
                </a:cubicBezTo>
                <a:cubicBezTo>
                  <a:pt x="838" y="479"/>
                  <a:pt x="838" y="479"/>
                  <a:pt x="838" y="479"/>
                </a:cubicBezTo>
                <a:cubicBezTo>
                  <a:pt x="844" y="479"/>
                  <a:pt x="844" y="479"/>
                  <a:pt x="844" y="479"/>
                </a:cubicBezTo>
                <a:lnTo>
                  <a:pt x="843" y="481"/>
                </a:lnTo>
                <a:close/>
                <a:moveTo>
                  <a:pt x="861" y="465"/>
                </a:moveTo>
                <a:cubicBezTo>
                  <a:pt x="866" y="465"/>
                  <a:pt x="866" y="465"/>
                  <a:pt x="866" y="465"/>
                </a:cubicBezTo>
                <a:cubicBezTo>
                  <a:pt x="867" y="465"/>
                  <a:pt x="867" y="465"/>
                  <a:pt x="867" y="465"/>
                </a:cubicBezTo>
                <a:cubicBezTo>
                  <a:pt x="868" y="466"/>
                  <a:pt x="868" y="466"/>
                  <a:pt x="868" y="466"/>
                </a:cubicBezTo>
                <a:cubicBezTo>
                  <a:pt x="871" y="465"/>
                  <a:pt x="871" y="465"/>
                  <a:pt x="871" y="465"/>
                </a:cubicBezTo>
                <a:cubicBezTo>
                  <a:pt x="870" y="465"/>
                  <a:pt x="870" y="465"/>
                  <a:pt x="870" y="465"/>
                </a:cubicBezTo>
                <a:cubicBezTo>
                  <a:pt x="873" y="463"/>
                  <a:pt x="873" y="463"/>
                  <a:pt x="873" y="463"/>
                </a:cubicBezTo>
                <a:cubicBezTo>
                  <a:pt x="871" y="463"/>
                  <a:pt x="871" y="463"/>
                  <a:pt x="871" y="463"/>
                </a:cubicBezTo>
                <a:cubicBezTo>
                  <a:pt x="873" y="462"/>
                  <a:pt x="873" y="462"/>
                  <a:pt x="873" y="462"/>
                </a:cubicBezTo>
                <a:cubicBezTo>
                  <a:pt x="876" y="462"/>
                  <a:pt x="876" y="462"/>
                  <a:pt x="876" y="462"/>
                </a:cubicBezTo>
                <a:cubicBezTo>
                  <a:pt x="880" y="460"/>
                  <a:pt x="880" y="460"/>
                  <a:pt x="880" y="460"/>
                </a:cubicBezTo>
                <a:cubicBezTo>
                  <a:pt x="884" y="458"/>
                  <a:pt x="884" y="458"/>
                  <a:pt x="884" y="458"/>
                </a:cubicBezTo>
                <a:cubicBezTo>
                  <a:pt x="885" y="458"/>
                  <a:pt x="885" y="458"/>
                  <a:pt x="885" y="458"/>
                </a:cubicBezTo>
                <a:cubicBezTo>
                  <a:pt x="881" y="460"/>
                  <a:pt x="881" y="460"/>
                  <a:pt x="881" y="460"/>
                </a:cubicBezTo>
                <a:cubicBezTo>
                  <a:pt x="878" y="463"/>
                  <a:pt x="878" y="463"/>
                  <a:pt x="878" y="463"/>
                </a:cubicBezTo>
                <a:cubicBezTo>
                  <a:pt x="880" y="463"/>
                  <a:pt x="880" y="463"/>
                  <a:pt x="880" y="463"/>
                </a:cubicBezTo>
                <a:cubicBezTo>
                  <a:pt x="878" y="465"/>
                  <a:pt x="878" y="465"/>
                  <a:pt x="878" y="465"/>
                </a:cubicBezTo>
                <a:cubicBezTo>
                  <a:pt x="880" y="465"/>
                  <a:pt x="880" y="465"/>
                  <a:pt x="880" y="465"/>
                </a:cubicBezTo>
                <a:cubicBezTo>
                  <a:pt x="878" y="466"/>
                  <a:pt x="878" y="466"/>
                  <a:pt x="878" y="466"/>
                </a:cubicBezTo>
                <a:cubicBezTo>
                  <a:pt x="877" y="469"/>
                  <a:pt x="877" y="469"/>
                  <a:pt x="877" y="469"/>
                </a:cubicBezTo>
                <a:cubicBezTo>
                  <a:pt x="876" y="470"/>
                  <a:pt x="876" y="470"/>
                  <a:pt x="876" y="470"/>
                </a:cubicBezTo>
                <a:cubicBezTo>
                  <a:pt x="873" y="472"/>
                  <a:pt x="873" y="472"/>
                  <a:pt x="873" y="472"/>
                </a:cubicBezTo>
                <a:cubicBezTo>
                  <a:pt x="870" y="473"/>
                  <a:pt x="870" y="473"/>
                  <a:pt x="870" y="473"/>
                </a:cubicBezTo>
                <a:cubicBezTo>
                  <a:pt x="867" y="473"/>
                  <a:pt x="867" y="473"/>
                  <a:pt x="867" y="473"/>
                </a:cubicBezTo>
                <a:cubicBezTo>
                  <a:pt x="861" y="475"/>
                  <a:pt x="861" y="475"/>
                  <a:pt x="861" y="475"/>
                </a:cubicBezTo>
                <a:cubicBezTo>
                  <a:pt x="858" y="473"/>
                  <a:pt x="858" y="473"/>
                  <a:pt x="858" y="473"/>
                </a:cubicBezTo>
                <a:cubicBezTo>
                  <a:pt x="857" y="473"/>
                  <a:pt x="857" y="473"/>
                  <a:pt x="857" y="473"/>
                </a:cubicBezTo>
                <a:cubicBezTo>
                  <a:pt x="850" y="473"/>
                  <a:pt x="850" y="473"/>
                  <a:pt x="850" y="473"/>
                </a:cubicBezTo>
                <a:cubicBezTo>
                  <a:pt x="847" y="473"/>
                  <a:pt x="847" y="473"/>
                  <a:pt x="847" y="473"/>
                </a:cubicBezTo>
                <a:cubicBezTo>
                  <a:pt x="844" y="475"/>
                  <a:pt x="844" y="475"/>
                  <a:pt x="844" y="475"/>
                </a:cubicBezTo>
                <a:cubicBezTo>
                  <a:pt x="838" y="475"/>
                  <a:pt x="838" y="475"/>
                  <a:pt x="838" y="475"/>
                </a:cubicBezTo>
                <a:cubicBezTo>
                  <a:pt x="837" y="475"/>
                  <a:pt x="837" y="475"/>
                  <a:pt x="837" y="475"/>
                </a:cubicBezTo>
                <a:cubicBezTo>
                  <a:pt x="838" y="472"/>
                  <a:pt x="838" y="472"/>
                  <a:pt x="838" y="472"/>
                </a:cubicBezTo>
                <a:cubicBezTo>
                  <a:pt x="843" y="469"/>
                  <a:pt x="843" y="469"/>
                  <a:pt x="843" y="469"/>
                </a:cubicBezTo>
                <a:cubicBezTo>
                  <a:pt x="847" y="466"/>
                  <a:pt x="847" y="466"/>
                  <a:pt x="847" y="466"/>
                </a:cubicBezTo>
                <a:lnTo>
                  <a:pt x="861" y="465"/>
                </a:lnTo>
                <a:close/>
                <a:moveTo>
                  <a:pt x="820" y="435"/>
                </a:moveTo>
                <a:cubicBezTo>
                  <a:pt x="823" y="435"/>
                  <a:pt x="823" y="435"/>
                  <a:pt x="823" y="435"/>
                </a:cubicBezTo>
                <a:cubicBezTo>
                  <a:pt x="827" y="435"/>
                  <a:pt x="827" y="435"/>
                  <a:pt x="827" y="435"/>
                </a:cubicBezTo>
                <a:cubicBezTo>
                  <a:pt x="830" y="436"/>
                  <a:pt x="830" y="436"/>
                  <a:pt x="830" y="436"/>
                </a:cubicBezTo>
                <a:cubicBezTo>
                  <a:pt x="831" y="436"/>
                  <a:pt x="831" y="436"/>
                  <a:pt x="831" y="436"/>
                </a:cubicBezTo>
                <a:cubicBezTo>
                  <a:pt x="831" y="438"/>
                  <a:pt x="831" y="438"/>
                  <a:pt x="831" y="438"/>
                </a:cubicBezTo>
                <a:cubicBezTo>
                  <a:pt x="833" y="438"/>
                  <a:pt x="833" y="438"/>
                  <a:pt x="833" y="438"/>
                </a:cubicBezTo>
                <a:cubicBezTo>
                  <a:pt x="834" y="438"/>
                  <a:pt x="834" y="438"/>
                  <a:pt x="834" y="438"/>
                </a:cubicBezTo>
                <a:cubicBezTo>
                  <a:pt x="835" y="438"/>
                  <a:pt x="835" y="438"/>
                  <a:pt x="835" y="438"/>
                </a:cubicBezTo>
                <a:cubicBezTo>
                  <a:pt x="837" y="438"/>
                  <a:pt x="837" y="438"/>
                  <a:pt x="837" y="438"/>
                </a:cubicBezTo>
                <a:cubicBezTo>
                  <a:pt x="837" y="439"/>
                  <a:pt x="837" y="439"/>
                  <a:pt x="837" y="439"/>
                </a:cubicBezTo>
                <a:cubicBezTo>
                  <a:pt x="840" y="439"/>
                  <a:pt x="840" y="439"/>
                  <a:pt x="840" y="439"/>
                </a:cubicBezTo>
                <a:cubicBezTo>
                  <a:pt x="841" y="440"/>
                  <a:pt x="841" y="440"/>
                  <a:pt x="841" y="440"/>
                </a:cubicBezTo>
                <a:cubicBezTo>
                  <a:pt x="841" y="442"/>
                  <a:pt x="841" y="442"/>
                  <a:pt x="841" y="442"/>
                </a:cubicBezTo>
                <a:cubicBezTo>
                  <a:pt x="841" y="443"/>
                  <a:pt x="841" y="443"/>
                  <a:pt x="841" y="443"/>
                </a:cubicBezTo>
                <a:cubicBezTo>
                  <a:pt x="843" y="443"/>
                  <a:pt x="843" y="443"/>
                  <a:pt x="843" y="443"/>
                </a:cubicBezTo>
                <a:cubicBezTo>
                  <a:pt x="843" y="445"/>
                  <a:pt x="843" y="445"/>
                  <a:pt x="843" y="445"/>
                </a:cubicBezTo>
                <a:cubicBezTo>
                  <a:pt x="843" y="446"/>
                  <a:pt x="843" y="446"/>
                  <a:pt x="843" y="446"/>
                </a:cubicBezTo>
                <a:cubicBezTo>
                  <a:pt x="844" y="446"/>
                  <a:pt x="844" y="446"/>
                  <a:pt x="844" y="446"/>
                </a:cubicBezTo>
                <a:cubicBezTo>
                  <a:pt x="844" y="448"/>
                  <a:pt x="844" y="448"/>
                  <a:pt x="844" y="448"/>
                </a:cubicBezTo>
                <a:cubicBezTo>
                  <a:pt x="844" y="449"/>
                  <a:pt x="844" y="449"/>
                  <a:pt x="844" y="449"/>
                </a:cubicBezTo>
                <a:cubicBezTo>
                  <a:pt x="843" y="449"/>
                  <a:pt x="843" y="449"/>
                  <a:pt x="843" y="449"/>
                </a:cubicBezTo>
                <a:cubicBezTo>
                  <a:pt x="844" y="450"/>
                  <a:pt x="844" y="450"/>
                  <a:pt x="844" y="450"/>
                </a:cubicBezTo>
                <a:cubicBezTo>
                  <a:pt x="845" y="453"/>
                  <a:pt x="845" y="453"/>
                  <a:pt x="845" y="453"/>
                </a:cubicBezTo>
                <a:cubicBezTo>
                  <a:pt x="844" y="453"/>
                  <a:pt x="844" y="453"/>
                  <a:pt x="844" y="453"/>
                </a:cubicBezTo>
                <a:cubicBezTo>
                  <a:pt x="843" y="453"/>
                  <a:pt x="843" y="453"/>
                  <a:pt x="843" y="453"/>
                </a:cubicBezTo>
                <a:cubicBezTo>
                  <a:pt x="841" y="453"/>
                  <a:pt x="841" y="453"/>
                  <a:pt x="841" y="453"/>
                </a:cubicBezTo>
                <a:cubicBezTo>
                  <a:pt x="841" y="456"/>
                  <a:pt x="841" y="456"/>
                  <a:pt x="841" y="456"/>
                </a:cubicBezTo>
                <a:cubicBezTo>
                  <a:pt x="841" y="458"/>
                  <a:pt x="841" y="458"/>
                  <a:pt x="841" y="458"/>
                </a:cubicBezTo>
                <a:cubicBezTo>
                  <a:pt x="840" y="458"/>
                  <a:pt x="840" y="458"/>
                  <a:pt x="840" y="458"/>
                </a:cubicBezTo>
                <a:cubicBezTo>
                  <a:pt x="837" y="458"/>
                  <a:pt x="837" y="458"/>
                  <a:pt x="837" y="458"/>
                </a:cubicBezTo>
                <a:cubicBezTo>
                  <a:pt x="835" y="456"/>
                  <a:pt x="835" y="456"/>
                  <a:pt x="835" y="456"/>
                </a:cubicBezTo>
                <a:cubicBezTo>
                  <a:pt x="834" y="455"/>
                  <a:pt x="834" y="455"/>
                  <a:pt x="834" y="455"/>
                </a:cubicBezTo>
                <a:cubicBezTo>
                  <a:pt x="831" y="456"/>
                  <a:pt x="831" y="456"/>
                  <a:pt x="831" y="456"/>
                </a:cubicBezTo>
                <a:cubicBezTo>
                  <a:pt x="833" y="453"/>
                  <a:pt x="833" y="453"/>
                  <a:pt x="833" y="453"/>
                </a:cubicBezTo>
                <a:cubicBezTo>
                  <a:pt x="830" y="455"/>
                  <a:pt x="830" y="455"/>
                  <a:pt x="830" y="455"/>
                </a:cubicBezTo>
                <a:cubicBezTo>
                  <a:pt x="833" y="452"/>
                  <a:pt x="833" y="452"/>
                  <a:pt x="833" y="452"/>
                </a:cubicBezTo>
                <a:cubicBezTo>
                  <a:pt x="831" y="452"/>
                  <a:pt x="831" y="452"/>
                  <a:pt x="831" y="452"/>
                </a:cubicBezTo>
                <a:cubicBezTo>
                  <a:pt x="830" y="449"/>
                  <a:pt x="830" y="449"/>
                  <a:pt x="830" y="449"/>
                </a:cubicBezTo>
                <a:cubicBezTo>
                  <a:pt x="828" y="448"/>
                  <a:pt x="828" y="448"/>
                  <a:pt x="828" y="448"/>
                </a:cubicBezTo>
                <a:cubicBezTo>
                  <a:pt x="827" y="448"/>
                  <a:pt x="827" y="448"/>
                  <a:pt x="827" y="448"/>
                </a:cubicBezTo>
                <a:cubicBezTo>
                  <a:pt x="828" y="450"/>
                  <a:pt x="828" y="450"/>
                  <a:pt x="828" y="450"/>
                </a:cubicBezTo>
                <a:cubicBezTo>
                  <a:pt x="828" y="453"/>
                  <a:pt x="828" y="453"/>
                  <a:pt x="828" y="453"/>
                </a:cubicBezTo>
                <a:cubicBezTo>
                  <a:pt x="827" y="456"/>
                  <a:pt x="827" y="456"/>
                  <a:pt x="827" y="456"/>
                </a:cubicBezTo>
                <a:cubicBezTo>
                  <a:pt x="824" y="459"/>
                  <a:pt x="824" y="459"/>
                  <a:pt x="824" y="459"/>
                </a:cubicBezTo>
                <a:cubicBezTo>
                  <a:pt x="820" y="463"/>
                  <a:pt x="820" y="463"/>
                  <a:pt x="820" y="463"/>
                </a:cubicBezTo>
                <a:cubicBezTo>
                  <a:pt x="817" y="469"/>
                  <a:pt x="817" y="469"/>
                  <a:pt x="817" y="469"/>
                </a:cubicBezTo>
                <a:cubicBezTo>
                  <a:pt x="815" y="472"/>
                  <a:pt x="815" y="472"/>
                  <a:pt x="815" y="472"/>
                </a:cubicBezTo>
                <a:cubicBezTo>
                  <a:pt x="814" y="473"/>
                  <a:pt x="814" y="473"/>
                  <a:pt x="814" y="473"/>
                </a:cubicBezTo>
                <a:cubicBezTo>
                  <a:pt x="807" y="478"/>
                  <a:pt x="807" y="478"/>
                  <a:pt x="807" y="478"/>
                </a:cubicBezTo>
                <a:cubicBezTo>
                  <a:pt x="805" y="479"/>
                  <a:pt x="805" y="479"/>
                  <a:pt x="805" y="479"/>
                </a:cubicBezTo>
                <a:cubicBezTo>
                  <a:pt x="804" y="481"/>
                  <a:pt x="804" y="481"/>
                  <a:pt x="804" y="481"/>
                </a:cubicBezTo>
                <a:cubicBezTo>
                  <a:pt x="802" y="483"/>
                  <a:pt x="802" y="483"/>
                  <a:pt x="802" y="483"/>
                </a:cubicBezTo>
                <a:cubicBezTo>
                  <a:pt x="801" y="483"/>
                  <a:pt x="801" y="483"/>
                  <a:pt x="801" y="483"/>
                </a:cubicBezTo>
                <a:cubicBezTo>
                  <a:pt x="802" y="486"/>
                  <a:pt x="802" y="486"/>
                  <a:pt x="802" y="486"/>
                </a:cubicBezTo>
                <a:cubicBezTo>
                  <a:pt x="801" y="486"/>
                  <a:pt x="801" y="486"/>
                  <a:pt x="801" y="486"/>
                </a:cubicBezTo>
                <a:cubicBezTo>
                  <a:pt x="797" y="486"/>
                  <a:pt x="797" y="486"/>
                  <a:pt x="797" y="486"/>
                </a:cubicBezTo>
                <a:cubicBezTo>
                  <a:pt x="800" y="483"/>
                  <a:pt x="800" y="483"/>
                  <a:pt x="800" y="483"/>
                </a:cubicBezTo>
                <a:cubicBezTo>
                  <a:pt x="801" y="482"/>
                  <a:pt x="801" y="482"/>
                  <a:pt x="801" y="482"/>
                </a:cubicBezTo>
                <a:cubicBezTo>
                  <a:pt x="801" y="483"/>
                  <a:pt x="801" y="483"/>
                  <a:pt x="801" y="483"/>
                </a:cubicBezTo>
                <a:cubicBezTo>
                  <a:pt x="802" y="482"/>
                  <a:pt x="802" y="482"/>
                  <a:pt x="802" y="482"/>
                </a:cubicBezTo>
                <a:cubicBezTo>
                  <a:pt x="805" y="479"/>
                  <a:pt x="805" y="479"/>
                  <a:pt x="805" y="479"/>
                </a:cubicBezTo>
                <a:cubicBezTo>
                  <a:pt x="807" y="473"/>
                  <a:pt x="807" y="473"/>
                  <a:pt x="807" y="473"/>
                </a:cubicBezTo>
                <a:cubicBezTo>
                  <a:pt x="808" y="469"/>
                  <a:pt x="808" y="469"/>
                  <a:pt x="808" y="469"/>
                </a:cubicBezTo>
                <a:cubicBezTo>
                  <a:pt x="808" y="466"/>
                  <a:pt x="808" y="466"/>
                  <a:pt x="808" y="466"/>
                </a:cubicBezTo>
                <a:cubicBezTo>
                  <a:pt x="807" y="463"/>
                  <a:pt x="807" y="463"/>
                  <a:pt x="807" y="463"/>
                </a:cubicBezTo>
                <a:cubicBezTo>
                  <a:pt x="805" y="463"/>
                  <a:pt x="805" y="463"/>
                  <a:pt x="805" y="463"/>
                </a:cubicBezTo>
                <a:cubicBezTo>
                  <a:pt x="802" y="465"/>
                  <a:pt x="802" y="465"/>
                  <a:pt x="802" y="465"/>
                </a:cubicBezTo>
                <a:cubicBezTo>
                  <a:pt x="798" y="468"/>
                  <a:pt x="798" y="468"/>
                  <a:pt x="798" y="468"/>
                </a:cubicBezTo>
                <a:cubicBezTo>
                  <a:pt x="795" y="469"/>
                  <a:pt x="795" y="469"/>
                  <a:pt x="795" y="469"/>
                </a:cubicBezTo>
                <a:cubicBezTo>
                  <a:pt x="794" y="469"/>
                  <a:pt x="794" y="469"/>
                  <a:pt x="794" y="469"/>
                </a:cubicBezTo>
                <a:cubicBezTo>
                  <a:pt x="794" y="468"/>
                  <a:pt x="794" y="468"/>
                  <a:pt x="794" y="468"/>
                </a:cubicBezTo>
                <a:cubicBezTo>
                  <a:pt x="795" y="465"/>
                  <a:pt x="795" y="465"/>
                  <a:pt x="795" y="465"/>
                </a:cubicBezTo>
                <a:cubicBezTo>
                  <a:pt x="798" y="463"/>
                  <a:pt x="798" y="463"/>
                  <a:pt x="798" y="463"/>
                </a:cubicBezTo>
                <a:cubicBezTo>
                  <a:pt x="800" y="462"/>
                  <a:pt x="800" y="462"/>
                  <a:pt x="800" y="462"/>
                </a:cubicBezTo>
                <a:cubicBezTo>
                  <a:pt x="802" y="460"/>
                  <a:pt x="802" y="460"/>
                  <a:pt x="802" y="460"/>
                </a:cubicBezTo>
                <a:cubicBezTo>
                  <a:pt x="805" y="458"/>
                  <a:pt x="805" y="458"/>
                  <a:pt x="805" y="458"/>
                </a:cubicBezTo>
                <a:cubicBezTo>
                  <a:pt x="807" y="455"/>
                  <a:pt x="807" y="455"/>
                  <a:pt x="807" y="455"/>
                </a:cubicBezTo>
                <a:cubicBezTo>
                  <a:pt x="807" y="452"/>
                  <a:pt x="807" y="452"/>
                  <a:pt x="807" y="452"/>
                </a:cubicBezTo>
                <a:cubicBezTo>
                  <a:pt x="807" y="450"/>
                  <a:pt x="807" y="450"/>
                  <a:pt x="807" y="450"/>
                </a:cubicBezTo>
                <a:cubicBezTo>
                  <a:pt x="808" y="449"/>
                  <a:pt x="808" y="449"/>
                  <a:pt x="808" y="449"/>
                </a:cubicBezTo>
                <a:cubicBezTo>
                  <a:pt x="808" y="448"/>
                  <a:pt x="808" y="448"/>
                  <a:pt x="808" y="448"/>
                </a:cubicBezTo>
                <a:cubicBezTo>
                  <a:pt x="807" y="446"/>
                  <a:pt x="807" y="446"/>
                  <a:pt x="807" y="446"/>
                </a:cubicBezTo>
                <a:cubicBezTo>
                  <a:pt x="800" y="442"/>
                  <a:pt x="800" y="442"/>
                  <a:pt x="800" y="442"/>
                </a:cubicBezTo>
                <a:cubicBezTo>
                  <a:pt x="797" y="440"/>
                  <a:pt x="797" y="440"/>
                  <a:pt x="797" y="440"/>
                </a:cubicBezTo>
                <a:cubicBezTo>
                  <a:pt x="792" y="443"/>
                  <a:pt x="792" y="443"/>
                  <a:pt x="792" y="443"/>
                </a:cubicBezTo>
                <a:cubicBezTo>
                  <a:pt x="791" y="445"/>
                  <a:pt x="791" y="445"/>
                  <a:pt x="791" y="445"/>
                </a:cubicBezTo>
                <a:cubicBezTo>
                  <a:pt x="792" y="446"/>
                  <a:pt x="792" y="446"/>
                  <a:pt x="792" y="446"/>
                </a:cubicBezTo>
                <a:cubicBezTo>
                  <a:pt x="790" y="446"/>
                  <a:pt x="790" y="446"/>
                  <a:pt x="790" y="446"/>
                </a:cubicBezTo>
                <a:cubicBezTo>
                  <a:pt x="788" y="448"/>
                  <a:pt x="788" y="448"/>
                  <a:pt x="788" y="448"/>
                </a:cubicBezTo>
                <a:cubicBezTo>
                  <a:pt x="787" y="449"/>
                  <a:pt x="787" y="449"/>
                  <a:pt x="787" y="449"/>
                </a:cubicBezTo>
                <a:cubicBezTo>
                  <a:pt x="785" y="452"/>
                  <a:pt x="785" y="452"/>
                  <a:pt x="785" y="452"/>
                </a:cubicBezTo>
                <a:cubicBezTo>
                  <a:pt x="782" y="453"/>
                  <a:pt x="782" y="453"/>
                  <a:pt x="782" y="453"/>
                </a:cubicBezTo>
                <a:cubicBezTo>
                  <a:pt x="784" y="452"/>
                  <a:pt x="784" y="452"/>
                  <a:pt x="784" y="452"/>
                </a:cubicBezTo>
                <a:cubicBezTo>
                  <a:pt x="781" y="453"/>
                  <a:pt x="781" y="453"/>
                  <a:pt x="781" y="453"/>
                </a:cubicBezTo>
                <a:cubicBezTo>
                  <a:pt x="782" y="450"/>
                  <a:pt x="782" y="450"/>
                  <a:pt x="782" y="450"/>
                </a:cubicBezTo>
                <a:cubicBezTo>
                  <a:pt x="780" y="452"/>
                  <a:pt x="780" y="452"/>
                  <a:pt x="780" y="452"/>
                </a:cubicBezTo>
                <a:cubicBezTo>
                  <a:pt x="778" y="452"/>
                  <a:pt x="778" y="452"/>
                  <a:pt x="778" y="452"/>
                </a:cubicBezTo>
                <a:cubicBezTo>
                  <a:pt x="777" y="453"/>
                  <a:pt x="777" y="453"/>
                  <a:pt x="777" y="453"/>
                </a:cubicBezTo>
                <a:cubicBezTo>
                  <a:pt x="775" y="455"/>
                  <a:pt x="775" y="455"/>
                  <a:pt x="775" y="455"/>
                </a:cubicBezTo>
                <a:cubicBezTo>
                  <a:pt x="774" y="456"/>
                  <a:pt x="774" y="456"/>
                  <a:pt x="774" y="456"/>
                </a:cubicBezTo>
                <a:cubicBezTo>
                  <a:pt x="771" y="460"/>
                  <a:pt x="771" y="460"/>
                  <a:pt x="771" y="460"/>
                </a:cubicBezTo>
                <a:cubicBezTo>
                  <a:pt x="767" y="463"/>
                  <a:pt x="767" y="463"/>
                  <a:pt x="767" y="463"/>
                </a:cubicBezTo>
                <a:cubicBezTo>
                  <a:pt x="767" y="468"/>
                  <a:pt x="767" y="468"/>
                  <a:pt x="767" y="468"/>
                </a:cubicBezTo>
                <a:cubicBezTo>
                  <a:pt x="764" y="470"/>
                  <a:pt x="764" y="470"/>
                  <a:pt x="764" y="470"/>
                </a:cubicBezTo>
                <a:cubicBezTo>
                  <a:pt x="764" y="473"/>
                  <a:pt x="764" y="473"/>
                  <a:pt x="764" y="473"/>
                </a:cubicBezTo>
                <a:cubicBezTo>
                  <a:pt x="765" y="475"/>
                  <a:pt x="765" y="475"/>
                  <a:pt x="765" y="475"/>
                </a:cubicBezTo>
                <a:cubicBezTo>
                  <a:pt x="764" y="476"/>
                  <a:pt x="764" y="476"/>
                  <a:pt x="764" y="476"/>
                </a:cubicBezTo>
                <a:cubicBezTo>
                  <a:pt x="764" y="478"/>
                  <a:pt x="764" y="478"/>
                  <a:pt x="764" y="478"/>
                </a:cubicBezTo>
                <a:cubicBezTo>
                  <a:pt x="762" y="482"/>
                  <a:pt x="762" y="482"/>
                  <a:pt x="762" y="482"/>
                </a:cubicBezTo>
                <a:cubicBezTo>
                  <a:pt x="758" y="488"/>
                  <a:pt x="758" y="488"/>
                  <a:pt x="758" y="488"/>
                </a:cubicBezTo>
                <a:cubicBezTo>
                  <a:pt x="754" y="492"/>
                  <a:pt x="754" y="492"/>
                  <a:pt x="754" y="492"/>
                </a:cubicBezTo>
                <a:cubicBezTo>
                  <a:pt x="749" y="495"/>
                  <a:pt x="749" y="495"/>
                  <a:pt x="749" y="495"/>
                </a:cubicBezTo>
                <a:cubicBezTo>
                  <a:pt x="745" y="496"/>
                  <a:pt x="745" y="496"/>
                  <a:pt x="745" y="496"/>
                </a:cubicBezTo>
                <a:cubicBezTo>
                  <a:pt x="744" y="496"/>
                  <a:pt x="744" y="496"/>
                  <a:pt x="744" y="496"/>
                </a:cubicBezTo>
                <a:cubicBezTo>
                  <a:pt x="742" y="495"/>
                  <a:pt x="742" y="495"/>
                  <a:pt x="742" y="495"/>
                </a:cubicBezTo>
                <a:cubicBezTo>
                  <a:pt x="742" y="489"/>
                  <a:pt x="742" y="489"/>
                  <a:pt x="742" y="489"/>
                </a:cubicBezTo>
                <a:cubicBezTo>
                  <a:pt x="744" y="483"/>
                  <a:pt x="744" y="483"/>
                  <a:pt x="744" y="483"/>
                </a:cubicBezTo>
                <a:cubicBezTo>
                  <a:pt x="745" y="481"/>
                  <a:pt x="745" y="481"/>
                  <a:pt x="745" y="481"/>
                </a:cubicBezTo>
                <a:cubicBezTo>
                  <a:pt x="747" y="478"/>
                  <a:pt x="747" y="478"/>
                  <a:pt x="747" y="478"/>
                </a:cubicBezTo>
                <a:cubicBezTo>
                  <a:pt x="749" y="472"/>
                  <a:pt x="749" y="472"/>
                  <a:pt x="749" y="472"/>
                </a:cubicBezTo>
                <a:cubicBezTo>
                  <a:pt x="752" y="468"/>
                  <a:pt x="752" y="468"/>
                  <a:pt x="752" y="468"/>
                </a:cubicBezTo>
                <a:cubicBezTo>
                  <a:pt x="757" y="462"/>
                  <a:pt x="757" y="462"/>
                  <a:pt x="757" y="462"/>
                </a:cubicBezTo>
                <a:cubicBezTo>
                  <a:pt x="759" y="458"/>
                  <a:pt x="759" y="458"/>
                  <a:pt x="759" y="458"/>
                </a:cubicBezTo>
                <a:cubicBezTo>
                  <a:pt x="762" y="455"/>
                  <a:pt x="762" y="455"/>
                  <a:pt x="762" y="455"/>
                </a:cubicBezTo>
                <a:cubicBezTo>
                  <a:pt x="762" y="453"/>
                  <a:pt x="762" y="453"/>
                  <a:pt x="762" y="453"/>
                </a:cubicBezTo>
                <a:cubicBezTo>
                  <a:pt x="761" y="453"/>
                  <a:pt x="761" y="453"/>
                  <a:pt x="761" y="453"/>
                </a:cubicBezTo>
                <a:cubicBezTo>
                  <a:pt x="758" y="455"/>
                  <a:pt x="758" y="455"/>
                  <a:pt x="758" y="455"/>
                </a:cubicBezTo>
                <a:cubicBezTo>
                  <a:pt x="754" y="458"/>
                  <a:pt x="754" y="458"/>
                  <a:pt x="754" y="458"/>
                </a:cubicBezTo>
                <a:cubicBezTo>
                  <a:pt x="755" y="455"/>
                  <a:pt x="755" y="455"/>
                  <a:pt x="755" y="455"/>
                </a:cubicBezTo>
                <a:cubicBezTo>
                  <a:pt x="758" y="452"/>
                  <a:pt x="758" y="452"/>
                  <a:pt x="758" y="452"/>
                </a:cubicBezTo>
                <a:cubicBezTo>
                  <a:pt x="761" y="450"/>
                  <a:pt x="761" y="450"/>
                  <a:pt x="761" y="450"/>
                </a:cubicBezTo>
                <a:cubicBezTo>
                  <a:pt x="764" y="449"/>
                  <a:pt x="764" y="449"/>
                  <a:pt x="764" y="449"/>
                </a:cubicBezTo>
                <a:cubicBezTo>
                  <a:pt x="768" y="443"/>
                  <a:pt x="768" y="443"/>
                  <a:pt x="768" y="443"/>
                </a:cubicBezTo>
                <a:cubicBezTo>
                  <a:pt x="771" y="440"/>
                  <a:pt x="771" y="440"/>
                  <a:pt x="771" y="440"/>
                </a:cubicBezTo>
                <a:cubicBezTo>
                  <a:pt x="774" y="439"/>
                  <a:pt x="774" y="439"/>
                  <a:pt x="774" y="439"/>
                </a:cubicBezTo>
                <a:cubicBezTo>
                  <a:pt x="772" y="442"/>
                  <a:pt x="772" y="442"/>
                  <a:pt x="772" y="442"/>
                </a:cubicBezTo>
                <a:cubicBezTo>
                  <a:pt x="775" y="440"/>
                  <a:pt x="775" y="440"/>
                  <a:pt x="775" y="440"/>
                </a:cubicBezTo>
                <a:cubicBezTo>
                  <a:pt x="778" y="439"/>
                  <a:pt x="778" y="439"/>
                  <a:pt x="778" y="439"/>
                </a:cubicBezTo>
                <a:cubicBezTo>
                  <a:pt x="775" y="442"/>
                  <a:pt x="775" y="442"/>
                  <a:pt x="775" y="442"/>
                </a:cubicBezTo>
                <a:cubicBezTo>
                  <a:pt x="780" y="440"/>
                  <a:pt x="780" y="440"/>
                  <a:pt x="780" y="440"/>
                </a:cubicBezTo>
                <a:cubicBezTo>
                  <a:pt x="782" y="439"/>
                  <a:pt x="782" y="439"/>
                  <a:pt x="782" y="439"/>
                </a:cubicBezTo>
                <a:cubicBezTo>
                  <a:pt x="785" y="438"/>
                  <a:pt x="785" y="438"/>
                  <a:pt x="785" y="438"/>
                </a:cubicBezTo>
                <a:cubicBezTo>
                  <a:pt x="790" y="438"/>
                  <a:pt x="790" y="438"/>
                  <a:pt x="790" y="438"/>
                </a:cubicBezTo>
                <a:cubicBezTo>
                  <a:pt x="792" y="436"/>
                  <a:pt x="792" y="436"/>
                  <a:pt x="792" y="436"/>
                </a:cubicBezTo>
                <a:cubicBezTo>
                  <a:pt x="795" y="438"/>
                  <a:pt x="795" y="438"/>
                  <a:pt x="795" y="438"/>
                </a:cubicBezTo>
                <a:cubicBezTo>
                  <a:pt x="797" y="439"/>
                  <a:pt x="797" y="439"/>
                  <a:pt x="797" y="439"/>
                </a:cubicBezTo>
                <a:cubicBezTo>
                  <a:pt x="798" y="439"/>
                  <a:pt x="798" y="439"/>
                  <a:pt x="798" y="439"/>
                </a:cubicBezTo>
                <a:cubicBezTo>
                  <a:pt x="800" y="438"/>
                  <a:pt x="800" y="438"/>
                  <a:pt x="800" y="438"/>
                </a:cubicBezTo>
                <a:cubicBezTo>
                  <a:pt x="801" y="438"/>
                  <a:pt x="801" y="438"/>
                  <a:pt x="801" y="438"/>
                </a:cubicBezTo>
                <a:cubicBezTo>
                  <a:pt x="804" y="438"/>
                  <a:pt x="804" y="438"/>
                  <a:pt x="804" y="438"/>
                </a:cubicBezTo>
                <a:cubicBezTo>
                  <a:pt x="805" y="438"/>
                  <a:pt x="805" y="438"/>
                  <a:pt x="805" y="438"/>
                </a:cubicBezTo>
                <a:cubicBezTo>
                  <a:pt x="807" y="438"/>
                  <a:pt x="807" y="438"/>
                  <a:pt x="807" y="438"/>
                </a:cubicBezTo>
                <a:cubicBezTo>
                  <a:pt x="807" y="436"/>
                  <a:pt x="807" y="436"/>
                  <a:pt x="807" y="436"/>
                </a:cubicBezTo>
                <a:cubicBezTo>
                  <a:pt x="805" y="435"/>
                  <a:pt x="805" y="435"/>
                  <a:pt x="805" y="435"/>
                </a:cubicBezTo>
                <a:cubicBezTo>
                  <a:pt x="807" y="433"/>
                  <a:pt x="807" y="433"/>
                  <a:pt x="807" y="433"/>
                </a:cubicBezTo>
                <a:cubicBezTo>
                  <a:pt x="807" y="432"/>
                  <a:pt x="807" y="432"/>
                  <a:pt x="807" y="432"/>
                </a:cubicBezTo>
                <a:cubicBezTo>
                  <a:pt x="805" y="430"/>
                  <a:pt x="805" y="430"/>
                  <a:pt x="805" y="430"/>
                </a:cubicBezTo>
                <a:cubicBezTo>
                  <a:pt x="807" y="430"/>
                  <a:pt x="807" y="430"/>
                  <a:pt x="807" y="430"/>
                </a:cubicBezTo>
                <a:cubicBezTo>
                  <a:pt x="808" y="432"/>
                  <a:pt x="808" y="432"/>
                  <a:pt x="808" y="432"/>
                </a:cubicBezTo>
                <a:cubicBezTo>
                  <a:pt x="807" y="433"/>
                  <a:pt x="807" y="433"/>
                  <a:pt x="807" y="433"/>
                </a:cubicBezTo>
                <a:cubicBezTo>
                  <a:pt x="810" y="433"/>
                  <a:pt x="810" y="433"/>
                  <a:pt x="810" y="433"/>
                </a:cubicBezTo>
                <a:cubicBezTo>
                  <a:pt x="813" y="433"/>
                  <a:pt x="813" y="433"/>
                  <a:pt x="813" y="433"/>
                </a:cubicBezTo>
                <a:lnTo>
                  <a:pt x="820" y="435"/>
                </a:lnTo>
                <a:close/>
                <a:moveTo>
                  <a:pt x="727" y="426"/>
                </a:moveTo>
                <a:cubicBezTo>
                  <a:pt x="728" y="425"/>
                  <a:pt x="728" y="425"/>
                  <a:pt x="728" y="425"/>
                </a:cubicBezTo>
                <a:cubicBezTo>
                  <a:pt x="730" y="424"/>
                  <a:pt x="730" y="424"/>
                  <a:pt x="730" y="424"/>
                </a:cubicBezTo>
                <a:cubicBezTo>
                  <a:pt x="734" y="423"/>
                  <a:pt x="734" y="423"/>
                  <a:pt x="734" y="423"/>
                </a:cubicBezTo>
                <a:cubicBezTo>
                  <a:pt x="741" y="417"/>
                  <a:pt x="741" y="417"/>
                  <a:pt x="741" y="417"/>
                </a:cubicBezTo>
                <a:cubicBezTo>
                  <a:pt x="749" y="415"/>
                  <a:pt x="749" y="415"/>
                  <a:pt x="749" y="415"/>
                </a:cubicBezTo>
                <a:cubicBezTo>
                  <a:pt x="759" y="410"/>
                  <a:pt x="759" y="410"/>
                  <a:pt x="759" y="410"/>
                </a:cubicBezTo>
                <a:cubicBezTo>
                  <a:pt x="758" y="410"/>
                  <a:pt x="758" y="410"/>
                  <a:pt x="758" y="410"/>
                </a:cubicBezTo>
                <a:cubicBezTo>
                  <a:pt x="762" y="409"/>
                  <a:pt x="762" y="409"/>
                  <a:pt x="762" y="409"/>
                </a:cubicBezTo>
                <a:cubicBezTo>
                  <a:pt x="765" y="407"/>
                  <a:pt x="765" y="407"/>
                  <a:pt x="765" y="407"/>
                </a:cubicBezTo>
                <a:cubicBezTo>
                  <a:pt x="768" y="405"/>
                  <a:pt x="768" y="405"/>
                  <a:pt x="768" y="405"/>
                </a:cubicBezTo>
                <a:cubicBezTo>
                  <a:pt x="772" y="403"/>
                  <a:pt x="772" y="403"/>
                  <a:pt x="772" y="403"/>
                </a:cubicBezTo>
                <a:cubicBezTo>
                  <a:pt x="770" y="406"/>
                  <a:pt x="770" y="406"/>
                  <a:pt x="770" y="406"/>
                </a:cubicBezTo>
                <a:cubicBezTo>
                  <a:pt x="771" y="406"/>
                  <a:pt x="771" y="406"/>
                  <a:pt x="771" y="406"/>
                </a:cubicBezTo>
                <a:cubicBezTo>
                  <a:pt x="772" y="405"/>
                  <a:pt x="772" y="405"/>
                  <a:pt x="772" y="405"/>
                </a:cubicBezTo>
                <a:cubicBezTo>
                  <a:pt x="777" y="400"/>
                  <a:pt x="777" y="400"/>
                  <a:pt x="777" y="400"/>
                </a:cubicBezTo>
                <a:cubicBezTo>
                  <a:pt x="778" y="400"/>
                  <a:pt x="778" y="400"/>
                  <a:pt x="778" y="400"/>
                </a:cubicBezTo>
                <a:cubicBezTo>
                  <a:pt x="777" y="402"/>
                  <a:pt x="777" y="402"/>
                  <a:pt x="777" y="402"/>
                </a:cubicBezTo>
                <a:cubicBezTo>
                  <a:pt x="775" y="403"/>
                  <a:pt x="775" y="403"/>
                  <a:pt x="775" y="403"/>
                </a:cubicBezTo>
                <a:cubicBezTo>
                  <a:pt x="774" y="405"/>
                  <a:pt x="774" y="405"/>
                  <a:pt x="774" y="405"/>
                </a:cubicBezTo>
                <a:cubicBezTo>
                  <a:pt x="777" y="403"/>
                  <a:pt x="777" y="403"/>
                  <a:pt x="777" y="403"/>
                </a:cubicBezTo>
                <a:cubicBezTo>
                  <a:pt x="780" y="403"/>
                  <a:pt x="780" y="403"/>
                  <a:pt x="780" y="403"/>
                </a:cubicBezTo>
                <a:cubicBezTo>
                  <a:pt x="781" y="402"/>
                  <a:pt x="781" y="402"/>
                  <a:pt x="781" y="402"/>
                </a:cubicBezTo>
                <a:cubicBezTo>
                  <a:pt x="781" y="399"/>
                  <a:pt x="781" y="399"/>
                  <a:pt x="781" y="399"/>
                </a:cubicBezTo>
                <a:cubicBezTo>
                  <a:pt x="781" y="397"/>
                  <a:pt x="781" y="397"/>
                  <a:pt x="781" y="397"/>
                </a:cubicBezTo>
                <a:cubicBezTo>
                  <a:pt x="782" y="397"/>
                  <a:pt x="782" y="397"/>
                  <a:pt x="782" y="397"/>
                </a:cubicBezTo>
                <a:cubicBezTo>
                  <a:pt x="788" y="400"/>
                  <a:pt x="788" y="400"/>
                  <a:pt x="788" y="400"/>
                </a:cubicBezTo>
                <a:cubicBezTo>
                  <a:pt x="790" y="400"/>
                  <a:pt x="790" y="400"/>
                  <a:pt x="790" y="400"/>
                </a:cubicBezTo>
                <a:cubicBezTo>
                  <a:pt x="792" y="400"/>
                  <a:pt x="792" y="400"/>
                  <a:pt x="792" y="400"/>
                </a:cubicBezTo>
                <a:cubicBezTo>
                  <a:pt x="795" y="400"/>
                  <a:pt x="795" y="400"/>
                  <a:pt x="795" y="400"/>
                </a:cubicBezTo>
                <a:cubicBezTo>
                  <a:pt x="798" y="402"/>
                  <a:pt x="798" y="402"/>
                  <a:pt x="798" y="402"/>
                </a:cubicBezTo>
                <a:cubicBezTo>
                  <a:pt x="800" y="402"/>
                  <a:pt x="800" y="402"/>
                  <a:pt x="800" y="402"/>
                </a:cubicBezTo>
                <a:cubicBezTo>
                  <a:pt x="800" y="405"/>
                  <a:pt x="800" y="405"/>
                  <a:pt x="800" y="405"/>
                </a:cubicBezTo>
                <a:cubicBezTo>
                  <a:pt x="798" y="407"/>
                  <a:pt x="798" y="407"/>
                  <a:pt x="798" y="407"/>
                </a:cubicBezTo>
                <a:cubicBezTo>
                  <a:pt x="798" y="409"/>
                  <a:pt x="798" y="409"/>
                  <a:pt x="798" y="409"/>
                </a:cubicBezTo>
                <a:cubicBezTo>
                  <a:pt x="800" y="410"/>
                  <a:pt x="800" y="410"/>
                  <a:pt x="800" y="410"/>
                </a:cubicBezTo>
                <a:cubicBezTo>
                  <a:pt x="801" y="412"/>
                  <a:pt x="801" y="412"/>
                  <a:pt x="801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10" y="412"/>
                  <a:pt x="810" y="412"/>
                  <a:pt x="810" y="412"/>
                </a:cubicBezTo>
                <a:cubicBezTo>
                  <a:pt x="807" y="415"/>
                  <a:pt x="807" y="415"/>
                  <a:pt x="807" y="415"/>
                </a:cubicBezTo>
                <a:cubicBezTo>
                  <a:pt x="807" y="416"/>
                  <a:pt x="807" y="416"/>
                  <a:pt x="807" y="416"/>
                </a:cubicBezTo>
                <a:cubicBezTo>
                  <a:pt x="807" y="417"/>
                  <a:pt x="807" y="417"/>
                  <a:pt x="807" y="417"/>
                </a:cubicBezTo>
                <a:cubicBezTo>
                  <a:pt x="808" y="419"/>
                  <a:pt x="808" y="419"/>
                  <a:pt x="808" y="419"/>
                </a:cubicBezTo>
                <a:cubicBezTo>
                  <a:pt x="807" y="422"/>
                  <a:pt x="807" y="422"/>
                  <a:pt x="807" y="422"/>
                </a:cubicBezTo>
                <a:cubicBezTo>
                  <a:pt x="805" y="423"/>
                  <a:pt x="805" y="423"/>
                  <a:pt x="805" y="423"/>
                </a:cubicBezTo>
                <a:cubicBezTo>
                  <a:pt x="805" y="425"/>
                  <a:pt x="805" y="425"/>
                  <a:pt x="805" y="425"/>
                </a:cubicBezTo>
                <a:cubicBezTo>
                  <a:pt x="807" y="425"/>
                  <a:pt x="807" y="425"/>
                  <a:pt x="807" y="425"/>
                </a:cubicBezTo>
                <a:cubicBezTo>
                  <a:pt x="808" y="426"/>
                  <a:pt x="808" y="426"/>
                  <a:pt x="808" y="426"/>
                </a:cubicBezTo>
                <a:cubicBezTo>
                  <a:pt x="807" y="426"/>
                  <a:pt x="807" y="426"/>
                  <a:pt x="807" y="426"/>
                </a:cubicBezTo>
                <a:cubicBezTo>
                  <a:pt x="805" y="427"/>
                  <a:pt x="805" y="427"/>
                  <a:pt x="805" y="427"/>
                </a:cubicBezTo>
                <a:cubicBezTo>
                  <a:pt x="807" y="427"/>
                  <a:pt x="807" y="427"/>
                  <a:pt x="807" y="427"/>
                </a:cubicBezTo>
                <a:cubicBezTo>
                  <a:pt x="804" y="430"/>
                  <a:pt x="804" y="430"/>
                  <a:pt x="804" y="430"/>
                </a:cubicBezTo>
                <a:cubicBezTo>
                  <a:pt x="798" y="430"/>
                  <a:pt x="798" y="430"/>
                  <a:pt x="798" y="430"/>
                </a:cubicBezTo>
                <a:cubicBezTo>
                  <a:pt x="801" y="427"/>
                  <a:pt x="801" y="427"/>
                  <a:pt x="801" y="427"/>
                </a:cubicBezTo>
                <a:cubicBezTo>
                  <a:pt x="794" y="429"/>
                  <a:pt x="794" y="429"/>
                  <a:pt x="794" y="429"/>
                </a:cubicBezTo>
                <a:cubicBezTo>
                  <a:pt x="788" y="429"/>
                  <a:pt x="788" y="429"/>
                  <a:pt x="788" y="429"/>
                </a:cubicBezTo>
                <a:cubicBezTo>
                  <a:pt x="784" y="430"/>
                  <a:pt x="784" y="430"/>
                  <a:pt x="784" y="430"/>
                </a:cubicBezTo>
                <a:cubicBezTo>
                  <a:pt x="781" y="432"/>
                  <a:pt x="781" y="432"/>
                  <a:pt x="781" y="432"/>
                </a:cubicBezTo>
                <a:cubicBezTo>
                  <a:pt x="778" y="430"/>
                  <a:pt x="778" y="430"/>
                  <a:pt x="778" y="430"/>
                </a:cubicBezTo>
                <a:cubicBezTo>
                  <a:pt x="775" y="430"/>
                  <a:pt x="775" y="430"/>
                  <a:pt x="775" y="430"/>
                </a:cubicBezTo>
                <a:cubicBezTo>
                  <a:pt x="772" y="429"/>
                  <a:pt x="772" y="429"/>
                  <a:pt x="772" y="429"/>
                </a:cubicBezTo>
                <a:cubicBezTo>
                  <a:pt x="770" y="426"/>
                  <a:pt x="770" y="426"/>
                  <a:pt x="770" y="426"/>
                </a:cubicBezTo>
                <a:cubicBezTo>
                  <a:pt x="768" y="425"/>
                  <a:pt x="768" y="425"/>
                  <a:pt x="768" y="425"/>
                </a:cubicBezTo>
                <a:cubicBezTo>
                  <a:pt x="767" y="426"/>
                  <a:pt x="767" y="426"/>
                  <a:pt x="767" y="426"/>
                </a:cubicBezTo>
                <a:cubicBezTo>
                  <a:pt x="764" y="427"/>
                  <a:pt x="764" y="427"/>
                  <a:pt x="764" y="427"/>
                </a:cubicBezTo>
                <a:cubicBezTo>
                  <a:pt x="765" y="426"/>
                  <a:pt x="765" y="426"/>
                  <a:pt x="765" y="426"/>
                </a:cubicBezTo>
                <a:cubicBezTo>
                  <a:pt x="765" y="425"/>
                  <a:pt x="765" y="425"/>
                  <a:pt x="765" y="425"/>
                </a:cubicBezTo>
                <a:cubicBezTo>
                  <a:pt x="764" y="423"/>
                  <a:pt x="764" y="423"/>
                  <a:pt x="764" y="423"/>
                </a:cubicBezTo>
                <a:cubicBezTo>
                  <a:pt x="764" y="422"/>
                  <a:pt x="764" y="422"/>
                  <a:pt x="764" y="422"/>
                </a:cubicBezTo>
                <a:cubicBezTo>
                  <a:pt x="755" y="426"/>
                  <a:pt x="755" y="426"/>
                  <a:pt x="755" y="426"/>
                </a:cubicBezTo>
                <a:cubicBezTo>
                  <a:pt x="751" y="426"/>
                  <a:pt x="751" y="426"/>
                  <a:pt x="751" y="426"/>
                </a:cubicBezTo>
                <a:cubicBezTo>
                  <a:pt x="748" y="427"/>
                  <a:pt x="748" y="427"/>
                  <a:pt x="748" y="427"/>
                </a:cubicBezTo>
                <a:cubicBezTo>
                  <a:pt x="745" y="429"/>
                  <a:pt x="745" y="429"/>
                  <a:pt x="745" y="429"/>
                </a:cubicBezTo>
                <a:cubicBezTo>
                  <a:pt x="741" y="429"/>
                  <a:pt x="741" y="429"/>
                  <a:pt x="741" y="429"/>
                </a:cubicBezTo>
                <a:cubicBezTo>
                  <a:pt x="739" y="429"/>
                  <a:pt x="739" y="429"/>
                  <a:pt x="739" y="429"/>
                </a:cubicBezTo>
                <a:cubicBezTo>
                  <a:pt x="737" y="429"/>
                  <a:pt x="737" y="429"/>
                  <a:pt x="737" y="429"/>
                </a:cubicBezTo>
                <a:cubicBezTo>
                  <a:pt x="738" y="427"/>
                  <a:pt x="738" y="427"/>
                  <a:pt x="738" y="427"/>
                </a:cubicBezTo>
                <a:cubicBezTo>
                  <a:pt x="739" y="425"/>
                  <a:pt x="739" y="425"/>
                  <a:pt x="739" y="425"/>
                </a:cubicBezTo>
                <a:cubicBezTo>
                  <a:pt x="732" y="427"/>
                  <a:pt x="732" y="427"/>
                  <a:pt x="732" y="427"/>
                </a:cubicBezTo>
                <a:cubicBezTo>
                  <a:pt x="728" y="429"/>
                  <a:pt x="728" y="429"/>
                  <a:pt x="728" y="429"/>
                </a:cubicBezTo>
                <a:cubicBezTo>
                  <a:pt x="725" y="427"/>
                  <a:pt x="725" y="427"/>
                  <a:pt x="725" y="427"/>
                </a:cubicBezTo>
                <a:lnTo>
                  <a:pt x="727" y="426"/>
                </a:lnTo>
                <a:close/>
                <a:moveTo>
                  <a:pt x="692" y="341"/>
                </a:moveTo>
                <a:cubicBezTo>
                  <a:pt x="693" y="339"/>
                  <a:pt x="693" y="339"/>
                  <a:pt x="693" y="339"/>
                </a:cubicBezTo>
                <a:cubicBezTo>
                  <a:pt x="693" y="338"/>
                  <a:pt x="693" y="338"/>
                  <a:pt x="693" y="338"/>
                </a:cubicBezTo>
                <a:cubicBezTo>
                  <a:pt x="694" y="338"/>
                  <a:pt x="694" y="338"/>
                  <a:pt x="694" y="338"/>
                </a:cubicBezTo>
                <a:cubicBezTo>
                  <a:pt x="697" y="339"/>
                  <a:pt x="697" y="339"/>
                  <a:pt x="697" y="339"/>
                </a:cubicBezTo>
                <a:cubicBezTo>
                  <a:pt x="698" y="339"/>
                  <a:pt x="698" y="339"/>
                  <a:pt x="698" y="339"/>
                </a:cubicBezTo>
                <a:cubicBezTo>
                  <a:pt x="698" y="338"/>
                  <a:pt x="698" y="338"/>
                  <a:pt x="698" y="338"/>
                </a:cubicBezTo>
                <a:cubicBezTo>
                  <a:pt x="697" y="337"/>
                  <a:pt x="697" y="337"/>
                  <a:pt x="697" y="337"/>
                </a:cubicBezTo>
                <a:cubicBezTo>
                  <a:pt x="697" y="336"/>
                  <a:pt x="697" y="336"/>
                  <a:pt x="697" y="336"/>
                </a:cubicBezTo>
                <a:cubicBezTo>
                  <a:pt x="698" y="334"/>
                  <a:pt x="698" y="334"/>
                  <a:pt x="698" y="334"/>
                </a:cubicBezTo>
                <a:cubicBezTo>
                  <a:pt x="697" y="335"/>
                  <a:pt x="697" y="335"/>
                  <a:pt x="697" y="335"/>
                </a:cubicBezTo>
                <a:cubicBezTo>
                  <a:pt x="697" y="334"/>
                  <a:pt x="697" y="334"/>
                  <a:pt x="697" y="334"/>
                </a:cubicBezTo>
                <a:cubicBezTo>
                  <a:pt x="697" y="333"/>
                  <a:pt x="697" y="333"/>
                  <a:pt x="697" y="333"/>
                </a:cubicBezTo>
                <a:cubicBezTo>
                  <a:pt x="696" y="333"/>
                  <a:pt x="696" y="333"/>
                  <a:pt x="696" y="333"/>
                </a:cubicBezTo>
                <a:cubicBezTo>
                  <a:pt x="695" y="333"/>
                  <a:pt x="695" y="333"/>
                  <a:pt x="695" y="333"/>
                </a:cubicBezTo>
                <a:cubicBezTo>
                  <a:pt x="696" y="332"/>
                  <a:pt x="696" y="332"/>
                  <a:pt x="696" y="332"/>
                </a:cubicBezTo>
                <a:cubicBezTo>
                  <a:pt x="697" y="332"/>
                  <a:pt x="697" y="332"/>
                  <a:pt x="697" y="332"/>
                </a:cubicBezTo>
                <a:cubicBezTo>
                  <a:pt x="698" y="332"/>
                  <a:pt x="698" y="332"/>
                  <a:pt x="698" y="332"/>
                </a:cubicBezTo>
                <a:cubicBezTo>
                  <a:pt x="698" y="333"/>
                  <a:pt x="698" y="333"/>
                  <a:pt x="698" y="333"/>
                </a:cubicBezTo>
                <a:cubicBezTo>
                  <a:pt x="699" y="333"/>
                  <a:pt x="699" y="333"/>
                  <a:pt x="699" y="333"/>
                </a:cubicBezTo>
                <a:cubicBezTo>
                  <a:pt x="699" y="334"/>
                  <a:pt x="699" y="334"/>
                  <a:pt x="699" y="334"/>
                </a:cubicBezTo>
                <a:cubicBezTo>
                  <a:pt x="698" y="335"/>
                  <a:pt x="698" y="335"/>
                  <a:pt x="698" y="335"/>
                </a:cubicBezTo>
                <a:cubicBezTo>
                  <a:pt x="698" y="336"/>
                  <a:pt x="698" y="336"/>
                  <a:pt x="698" y="336"/>
                </a:cubicBezTo>
                <a:cubicBezTo>
                  <a:pt x="699" y="335"/>
                  <a:pt x="699" y="335"/>
                  <a:pt x="699" y="335"/>
                </a:cubicBezTo>
                <a:cubicBezTo>
                  <a:pt x="700" y="335"/>
                  <a:pt x="700" y="335"/>
                  <a:pt x="700" y="335"/>
                </a:cubicBezTo>
                <a:cubicBezTo>
                  <a:pt x="701" y="336"/>
                  <a:pt x="701" y="336"/>
                  <a:pt x="701" y="336"/>
                </a:cubicBezTo>
                <a:cubicBezTo>
                  <a:pt x="700" y="336"/>
                  <a:pt x="700" y="336"/>
                  <a:pt x="700" y="336"/>
                </a:cubicBezTo>
                <a:cubicBezTo>
                  <a:pt x="699" y="337"/>
                  <a:pt x="699" y="337"/>
                  <a:pt x="699" y="337"/>
                </a:cubicBezTo>
                <a:cubicBezTo>
                  <a:pt x="700" y="340"/>
                  <a:pt x="700" y="340"/>
                  <a:pt x="700" y="340"/>
                </a:cubicBezTo>
                <a:cubicBezTo>
                  <a:pt x="700" y="341"/>
                  <a:pt x="700" y="341"/>
                  <a:pt x="700" y="341"/>
                </a:cubicBezTo>
                <a:cubicBezTo>
                  <a:pt x="701" y="344"/>
                  <a:pt x="701" y="344"/>
                  <a:pt x="701" y="344"/>
                </a:cubicBezTo>
                <a:cubicBezTo>
                  <a:pt x="702" y="346"/>
                  <a:pt x="702" y="346"/>
                  <a:pt x="702" y="346"/>
                </a:cubicBezTo>
                <a:cubicBezTo>
                  <a:pt x="702" y="347"/>
                  <a:pt x="702" y="347"/>
                  <a:pt x="702" y="347"/>
                </a:cubicBezTo>
                <a:cubicBezTo>
                  <a:pt x="702" y="349"/>
                  <a:pt x="702" y="349"/>
                  <a:pt x="702" y="349"/>
                </a:cubicBezTo>
                <a:cubicBezTo>
                  <a:pt x="703" y="351"/>
                  <a:pt x="703" y="351"/>
                  <a:pt x="703" y="351"/>
                </a:cubicBezTo>
                <a:cubicBezTo>
                  <a:pt x="703" y="354"/>
                  <a:pt x="703" y="354"/>
                  <a:pt x="703" y="354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705" y="358"/>
                  <a:pt x="705" y="358"/>
                  <a:pt x="705" y="358"/>
                </a:cubicBezTo>
                <a:cubicBezTo>
                  <a:pt x="708" y="363"/>
                  <a:pt x="708" y="363"/>
                  <a:pt x="708" y="363"/>
                </a:cubicBezTo>
                <a:cubicBezTo>
                  <a:pt x="707" y="364"/>
                  <a:pt x="707" y="364"/>
                  <a:pt x="707" y="364"/>
                </a:cubicBezTo>
                <a:cubicBezTo>
                  <a:pt x="707" y="365"/>
                  <a:pt x="707" y="365"/>
                  <a:pt x="707" y="365"/>
                </a:cubicBezTo>
                <a:cubicBezTo>
                  <a:pt x="708" y="366"/>
                  <a:pt x="708" y="366"/>
                  <a:pt x="708" y="366"/>
                </a:cubicBezTo>
                <a:cubicBezTo>
                  <a:pt x="707" y="369"/>
                  <a:pt x="707" y="369"/>
                  <a:pt x="707" y="369"/>
                </a:cubicBezTo>
                <a:cubicBezTo>
                  <a:pt x="706" y="368"/>
                  <a:pt x="706" y="368"/>
                  <a:pt x="706" y="368"/>
                </a:cubicBezTo>
                <a:cubicBezTo>
                  <a:pt x="706" y="371"/>
                  <a:pt x="706" y="371"/>
                  <a:pt x="706" y="371"/>
                </a:cubicBezTo>
                <a:cubicBezTo>
                  <a:pt x="705" y="371"/>
                  <a:pt x="705" y="371"/>
                  <a:pt x="705" y="371"/>
                </a:cubicBezTo>
                <a:cubicBezTo>
                  <a:pt x="704" y="368"/>
                  <a:pt x="704" y="368"/>
                  <a:pt x="704" y="368"/>
                </a:cubicBezTo>
                <a:cubicBezTo>
                  <a:pt x="705" y="365"/>
                  <a:pt x="705" y="365"/>
                  <a:pt x="705" y="365"/>
                </a:cubicBezTo>
                <a:cubicBezTo>
                  <a:pt x="706" y="362"/>
                  <a:pt x="706" y="362"/>
                  <a:pt x="706" y="362"/>
                </a:cubicBezTo>
                <a:cubicBezTo>
                  <a:pt x="705" y="363"/>
                  <a:pt x="705" y="363"/>
                  <a:pt x="705" y="363"/>
                </a:cubicBezTo>
                <a:cubicBezTo>
                  <a:pt x="705" y="362"/>
                  <a:pt x="705" y="362"/>
                  <a:pt x="705" y="362"/>
                </a:cubicBezTo>
                <a:cubicBezTo>
                  <a:pt x="705" y="360"/>
                  <a:pt x="705" y="360"/>
                  <a:pt x="705" y="360"/>
                </a:cubicBezTo>
                <a:cubicBezTo>
                  <a:pt x="705" y="359"/>
                  <a:pt x="705" y="359"/>
                  <a:pt x="705" y="359"/>
                </a:cubicBezTo>
                <a:cubicBezTo>
                  <a:pt x="704" y="358"/>
                  <a:pt x="704" y="358"/>
                  <a:pt x="704" y="358"/>
                </a:cubicBezTo>
                <a:cubicBezTo>
                  <a:pt x="703" y="358"/>
                  <a:pt x="703" y="358"/>
                  <a:pt x="703" y="358"/>
                </a:cubicBezTo>
                <a:cubicBezTo>
                  <a:pt x="703" y="359"/>
                  <a:pt x="703" y="359"/>
                  <a:pt x="703" y="359"/>
                </a:cubicBezTo>
                <a:cubicBezTo>
                  <a:pt x="703" y="361"/>
                  <a:pt x="703" y="361"/>
                  <a:pt x="703" y="361"/>
                </a:cubicBezTo>
                <a:cubicBezTo>
                  <a:pt x="702" y="361"/>
                  <a:pt x="702" y="361"/>
                  <a:pt x="702" y="361"/>
                </a:cubicBezTo>
                <a:cubicBezTo>
                  <a:pt x="702" y="359"/>
                  <a:pt x="702" y="359"/>
                  <a:pt x="702" y="359"/>
                </a:cubicBezTo>
                <a:cubicBezTo>
                  <a:pt x="702" y="358"/>
                  <a:pt x="702" y="358"/>
                  <a:pt x="702" y="358"/>
                </a:cubicBezTo>
                <a:cubicBezTo>
                  <a:pt x="702" y="357"/>
                  <a:pt x="702" y="357"/>
                  <a:pt x="702" y="357"/>
                </a:cubicBezTo>
                <a:cubicBezTo>
                  <a:pt x="700" y="355"/>
                  <a:pt x="700" y="355"/>
                  <a:pt x="700" y="355"/>
                </a:cubicBezTo>
                <a:cubicBezTo>
                  <a:pt x="700" y="356"/>
                  <a:pt x="700" y="356"/>
                  <a:pt x="700" y="356"/>
                </a:cubicBezTo>
                <a:cubicBezTo>
                  <a:pt x="699" y="357"/>
                  <a:pt x="699" y="357"/>
                  <a:pt x="699" y="357"/>
                </a:cubicBezTo>
                <a:cubicBezTo>
                  <a:pt x="698" y="356"/>
                  <a:pt x="698" y="356"/>
                  <a:pt x="698" y="356"/>
                </a:cubicBezTo>
                <a:cubicBezTo>
                  <a:pt x="697" y="353"/>
                  <a:pt x="697" y="353"/>
                  <a:pt x="697" y="353"/>
                </a:cubicBezTo>
                <a:cubicBezTo>
                  <a:pt x="697" y="352"/>
                  <a:pt x="697" y="352"/>
                  <a:pt x="697" y="352"/>
                </a:cubicBezTo>
                <a:cubicBezTo>
                  <a:pt x="696" y="352"/>
                  <a:pt x="696" y="352"/>
                  <a:pt x="696" y="352"/>
                </a:cubicBezTo>
                <a:cubicBezTo>
                  <a:pt x="696" y="351"/>
                  <a:pt x="696" y="351"/>
                  <a:pt x="696" y="351"/>
                </a:cubicBezTo>
                <a:cubicBezTo>
                  <a:pt x="694" y="349"/>
                  <a:pt x="694" y="349"/>
                  <a:pt x="694" y="349"/>
                </a:cubicBezTo>
                <a:cubicBezTo>
                  <a:pt x="694" y="347"/>
                  <a:pt x="694" y="347"/>
                  <a:pt x="694" y="347"/>
                </a:cubicBezTo>
                <a:cubicBezTo>
                  <a:pt x="694" y="346"/>
                  <a:pt x="694" y="346"/>
                  <a:pt x="694" y="346"/>
                </a:cubicBezTo>
                <a:cubicBezTo>
                  <a:pt x="695" y="346"/>
                  <a:pt x="695" y="346"/>
                  <a:pt x="695" y="346"/>
                </a:cubicBezTo>
                <a:cubicBezTo>
                  <a:pt x="696" y="345"/>
                  <a:pt x="696" y="345"/>
                  <a:pt x="696" y="345"/>
                </a:cubicBezTo>
                <a:cubicBezTo>
                  <a:pt x="693" y="345"/>
                  <a:pt x="693" y="345"/>
                  <a:pt x="693" y="345"/>
                </a:cubicBezTo>
                <a:cubicBezTo>
                  <a:pt x="692" y="345"/>
                  <a:pt x="692" y="345"/>
                  <a:pt x="692" y="345"/>
                </a:cubicBezTo>
                <a:cubicBezTo>
                  <a:pt x="691" y="342"/>
                  <a:pt x="691" y="342"/>
                  <a:pt x="691" y="342"/>
                </a:cubicBezTo>
                <a:cubicBezTo>
                  <a:pt x="692" y="341"/>
                  <a:pt x="692" y="341"/>
                  <a:pt x="692" y="341"/>
                </a:cubicBezTo>
                <a:close/>
                <a:moveTo>
                  <a:pt x="681" y="344"/>
                </a:moveTo>
                <a:cubicBezTo>
                  <a:pt x="681" y="345"/>
                  <a:pt x="681" y="345"/>
                  <a:pt x="681" y="345"/>
                </a:cubicBezTo>
                <a:cubicBezTo>
                  <a:pt x="683" y="345"/>
                  <a:pt x="683" y="345"/>
                  <a:pt x="683" y="345"/>
                </a:cubicBezTo>
                <a:cubicBezTo>
                  <a:pt x="684" y="344"/>
                  <a:pt x="684" y="344"/>
                  <a:pt x="684" y="344"/>
                </a:cubicBezTo>
                <a:cubicBezTo>
                  <a:pt x="682" y="342"/>
                  <a:pt x="682" y="342"/>
                  <a:pt x="682" y="342"/>
                </a:cubicBezTo>
                <a:cubicBezTo>
                  <a:pt x="682" y="341"/>
                  <a:pt x="682" y="341"/>
                  <a:pt x="682" y="341"/>
                </a:cubicBezTo>
                <a:cubicBezTo>
                  <a:pt x="683" y="341"/>
                  <a:pt x="683" y="341"/>
                  <a:pt x="683" y="341"/>
                </a:cubicBezTo>
                <a:cubicBezTo>
                  <a:pt x="685" y="341"/>
                  <a:pt x="685" y="341"/>
                  <a:pt x="685" y="341"/>
                </a:cubicBezTo>
                <a:cubicBezTo>
                  <a:pt x="685" y="340"/>
                  <a:pt x="685" y="340"/>
                  <a:pt x="685" y="340"/>
                </a:cubicBezTo>
                <a:cubicBezTo>
                  <a:pt x="687" y="341"/>
                  <a:pt x="687" y="341"/>
                  <a:pt x="687" y="341"/>
                </a:cubicBezTo>
                <a:cubicBezTo>
                  <a:pt x="688" y="342"/>
                  <a:pt x="688" y="342"/>
                  <a:pt x="688" y="342"/>
                </a:cubicBezTo>
                <a:cubicBezTo>
                  <a:pt x="688" y="343"/>
                  <a:pt x="688" y="343"/>
                  <a:pt x="688" y="343"/>
                </a:cubicBezTo>
                <a:cubicBezTo>
                  <a:pt x="690" y="343"/>
                  <a:pt x="690" y="343"/>
                  <a:pt x="690" y="343"/>
                </a:cubicBezTo>
                <a:cubicBezTo>
                  <a:pt x="691" y="343"/>
                  <a:pt x="691" y="343"/>
                  <a:pt x="691" y="343"/>
                </a:cubicBezTo>
                <a:cubicBezTo>
                  <a:pt x="691" y="345"/>
                  <a:pt x="691" y="345"/>
                  <a:pt x="691" y="345"/>
                </a:cubicBezTo>
                <a:cubicBezTo>
                  <a:pt x="691" y="346"/>
                  <a:pt x="691" y="346"/>
                  <a:pt x="691" y="346"/>
                </a:cubicBezTo>
                <a:cubicBezTo>
                  <a:pt x="689" y="346"/>
                  <a:pt x="689" y="346"/>
                  <a:pt x="689" y="346"/>
                </a:cubicBezTo>
                <a:cubicBezTo>
                  <a:pt x="689" y="345"/>
                  <a:pt x="689" y="345"/>
                  <a:pt x="689" y="345"/>
                </a:cubicBezTo>
                <a:cubicBezTo>
                  <a:pt x="688" y="346"/>
                  <a:pt x="688" y="346"/>
                  <a:pt x="688" y="346"/>
                </a:cubicBezTo>
                <a:cubicBezTo>
                  <a:pt x="689" y="347"/>
                  <a:pt x="689" y="347"/>
                  <a:pt x="689" y="347"/>
                </a:cubicBezTo>
                <a:cubicBezTo>
                  <a:pt x="688" y="348"/>
                  <a:pt x="688" y="348"/>
                  <a:pt x="688" y="348"/>
                </a:cubicBezTo>
                <a:cubicBezTo>
                  <a:pt x="689" y="351"/>
                  <a:pt x="689" y="351"/>
                  <a:pt x="689" y="351"/>
                </a:cubicBezTo>
                <a:cubicBezTo>
                  <a:pt x="688" y="352"/>
                  <a:pt x="688" y="352"/>
                  <a:pt x="688" y="352"/>
                </a:cubicBezTo>
                <a:cubicBezTo>
                  <a:pt x="688" y="353"/>
                  <a:pt x="688" y="353"/>
                  <a:pt x="688" y="353"/>
                </a:cubicBezTo>
                <a:cubicBezTo>
                  <a:pt x="688" y="355"/>
                  <a:pt x="688" y="355"/>
                  <a:pt x="688" y="355"/>
                </a:cubicBezTo>
                <a:cubicBezTo>
                  <a:pt x="688" y="356"/>
                  <a:pt x="688" y="356"/>
                  <a:pt x="688" y="356"/>
                </a:cubicBezTo>
                <a:cubicBezTo>
                  <a:pt x="689" y="357"/>
                  <a:pt x="689" y="357"/>
                  <a:pt x="689" y="357"/>
                </a:cubicBezTo>
                <a:cubicBezTo>
                  <a:pt x="689" y="359"/>
                  <a:pt x="689" y="359"/>
                  <a:pt x="689" y="359"/>
                </a:cubicBezTo>
                <a:cubicBezTo>
                  <a:pt x="688" y="359"/>
                  <a:pt x="688" y="359"/>
                  <a:pt x="688" y="359"/>
                </a:cubicBezTo>
                <a:cubicBezTo>
                  <a:pt x="687" y="358"/>
                  <a:pt x="687" y="358"/>
                  <a:pt x="687" y="358"/>
                </a:cubicBezTo>
                <a:cubicBezTo>
                  <a:pt x="685" y="353"/>
                  <a:pt x="685" y="353"/>
                  <a:pt x="685" y="353"/>
                </a:cubicBezTo>
                <a:cubicBezTo>
                  <a:pt x="687" y="351"/>
                  <a:pt x="687" y="351"/>
                  <a:pt x="687" y="351"/>
                </a:cubicBezTo>
                <a:cubicBezTo>
                  <a:pt x="687" y="348"/>
                  <a:pt x="687" y="348"/>
                  <a:pt x="687" y="348"/>
                </a:cubicBezTo>
                <a:cubicBezTo>
                  <a:pt x="685" y="348"/>
                  <a:pt x="685" y="348"/>
                  <a:pt x="685" y="348"/>
                </a:cubicBezTo>
                <a:cubicBezTo>
                  <a:pt x="685" y="349"/>
                  <a:pt x="685" y="349"/>
                  <a:pt x="685" y="349"/>
                </a:cubicBezTo>
                <a:cubicBezTo>
                  <a:pt x="684" y="348"/>
                  <a:pt x="684" y="348"/>
                  <a:pt x="684" y="348"/>
                </a:cubicBezTo>
                <a:cubicBezTo>
                  <a:pt x="684" y="346"/>
                  <a:pt x="684" y="346"/>
                  <a:pt x="684" y="346"/>
                </a:cubicBezTo>
                <a:cubicBezTo>
                  <a:pt x="683" y="346"/>
                  <a:pt x="683" y="346"/>
                  <a:pt x="683" y="346"/>
                </a:cubicBezTo>
                <a:cubicBezTo>
                  <a:pt x="683" y="347"/>
                  <a:pt x="683" y="347"/>
                  <a:pt x="683" y="347"/>
                </a:cubicBezTo>
                <a:cubicBezTo>
                  <a:pt x="683" y="348"/>
                  <a:pt x="683" y="348"/>
                  <a:pt x="683" y="348"/>
                </a:cubicBezTo>
                <a:cubicBezTo>
                  <a:pt x="682" y="348"/>
                  <a:pt x="682" y="348"/>
                  <a:pt x="682" y="348"/>
                </a:cubicBezTo>
                <a:cubicBezTo>
                  <a:pt x="681" y="348"/>
                  <a:pt x="681" y="348"/>
                  <a:pt x="681" y="348"/>
                </a:cubicBezTo>
                <a:cubicBezTo>
                  <a:pt x="681" y="347"/>
                  <a:pt x="681" y="347"/>
                  <a:pt x="681" y="347"/>
                </a:cubicBezTo>
                <a:cubicBezTo>
                  <a:pt x="681" y="346"/>
                  <a:pt x="681" y="346"/>
                  <a:pt x="681" y="346"/>
                </a:cubicBezTo>
                <a:cubicBezTo>
                  <a:pt x="680" y="345"/>
                  <a:pt x="680" y="345"/>
                  <a:pt x="680" y="345"/>
                </a:cubicBezTo>
                <a:cubicBezTo>
                  <a:pt x="681" y="344"/>
                  <a:pt x="681" y="344"/>
                  <a:pt x="681" y="344"/>
                </a:cubicBezTo>
                <a:close/>
                <a:moveTo>
                  <a:pt x="637" y="272"/>
                </a:moveTo>
                <a:cubicBezTo>
                  <a:pt x="637" y="273"/>
                  <a:pt x="637" y="273"/>
                  <a:pt x="637" y="273"/>
                </a:cubicBezTo>
                <a:cubicBezTo>
                  <a:pt x="639" y="272"/>
                  <a:pt x="639" y="272"/>
                  <a:pt x="639" y="272"/>
                </a:cubicBezTo>
                <a:cubicBezTo>
                  <a:pt x="639" y="273"/>
                  <a:pt x="639" y="273"/>
                  <a:pt x="639" y="273"/>
                </a:cubicBezTo>
                <a:cubicBezTo>
                  <a:pt x="639" y="274"/>
                  <a:pt x="639" y="274"/>
                  <a:pt x="639" y="274"/>
                </a:cubicBezTo>
                <a:cubicBezTo>
                  <a:pt x="638" y="274"/>
                  <a:pt x="638" y="274"/>
                  <a:pt x="638" y="274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5" y="276"/>
                  <a:pt x="635" y="276"/>
                  <a:pt x="635" y="276"/>
                </a:cubicBezTo>
                <a:cubicBezTo>
                  <a:pt x="636" y="277"/>
                  <a:pt x="636" y="277"/>
                  <a:pt x="636" y="277"/>
                </a:cubicBezTo>
                <a:cubicBezTo>
                  <a:pt x="637" y="276"/>
                  <a:pt x="637" y="276"/>
                  <a:pt x="637" y="276"/>
                </a:cubicBezTo>
                <a:cubicBezTo>
                  <a:pt x="639" y="276"/>
                  <a:pt x="639" y="276"/>
                  <a:pt x="639" y="276"/>
                </a:cubicBezTo>
                <a:cubicBezTo>
                  <a:pt x="639" y="277"/>
                  <a:pt x="639" y="277"/>
                  <a:pt x="639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8"/>
                  <a:pt x="638" y="278"/>
                  <a:pt x="638" y="278"/>
                </a:cubicBezTo>
                <a:cubicBezTo>
                  <a:pt x="638" y="279"/>
                  <a:pt x="638" y="279"/>
                  <a:pt x="638" y="279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40" y="278"/>
                  <a:pt x="640" y="278"/>
                  <a:pt x="640" y="278"/>
                </a:cubicBezTo>
                <a:cubicBezTo>
                  <a:pt x="643" y="278"/>
                  <a:pt x="643" y="278"/>
                  <a:pt x="643" y="278"/>
                </a:cubicBezTo>
                <a:cubicBezTo>
                  <a:pt x="644" y="278"/>
                  <a:pt x="644" y="278"/>
                  <a:pt x="644" y="278"/>
                </a:cubicBezTo>
                <a:cubicBezTo>
                  <a:pt x="645" y="278"/>
                  <a:pt x="645" y="278"/>
                  <a:pt x="645" y="278"/>
                </a:cubicBezTo>
                <a:cubicBezTo>
                  <a:pt x="645" y="279"/>
                  <a:pt x="645" y="279"/>
                  <a:pt x="645" y="279"/>
                </a:cubicBezTo>
                <a:cubicBezTo>
                  <a:pt x="651" y="279"/>
                  <a:pt x="651" y="279"/>
                  <a:pt x="651" y="279"/>
                </a:cubicBezTo>
                <a:cubicBezTo>
                  <a:pt x="650" y="280"/>
                  <a:pt x="650" y="280"/>
                  <a:pt x="650" y="280"/>
                </a:cubicBezTo>
                <a:cubicBezTo>
                  <a:pt x="644" y="280"/>
                  <a:pt x="644" y="280"/>
                  <a:pt x="644" y="280"/>
                </a:cubicBezTo>
                <a:cubicBezTo>
                  <a:pt x="644" y="279"/>
                  <a:pt x="644" y="279"/>
                  <a:pt x="644" y="279"/>
                </a:cubicBezTo>
                <a:cubicBezTo>
                  <a:pt x="643" y="281"/>
                  <a:pt x="643" y="281"/>
                  <a:pt x="643" y="281"/>
                </a:cubicBezTo>
                <a:cubicBezTo>
                  <a:pt x="641" y="282"/>
                  <a:pt x="641" y="282"/>
                  <a:pt x="641" y="282"/>
                </a:cubicBezTo>
                <a:cubicBezTo>
                  <a:pt x="636" y="282"/>
                  <a:pt x="636" y="282"/>
                  <a:pt x="636" y="282"/>
                </a:cubicBezTo>
                <a:cubicBezTo>
                  <a:pt x="636" y="281"/>
                  <a:pt x="636" y="281"/>
                  <a:pt x="636" y="281"/>
                </a:cubicBezTo>
                <a:cubicBezTo>
                  <a:pt x="631" y="284"/>
                  <a:pt x="631" y="284"/>
                  <a:pt x="631" y="284"/>
                </a:cubicBezTo>
                <a:cubicBezTo>
                  <a:pt x="630" y="284"/>
                  <a:pt x="630" y="284"/>
                  <a:pt x="630" y="284"/>
                </a:cubicBezTo>
                <a:cubicBezTo>
                  <a:pt x="630" y="285"/>
                  <a:pt x="630" y="285"/>
                  <a:pt x="630" y="285"/>
                </a:cubicBezTo>
                <a:cubicBezTo>
                  <a:pt x="630" y="286"/>
                  <a:pt x="630" y="286"/>
                  <a:pt x="630" y="286"/>
                </a:cubicBezTo>
                <a:cubicBezTo>
                  <a:pt x="628" y="287"/>
                  <a:pt x="628" y="287"/>
                  <a:pt x="628" y="287"/>
                </a:cubicBezTo>
                <a:cubicBezTo>
                  <a:pt x="628" y="286"/>
                  <a:pt x="628" y="286"/>
                  <a:pt x="628" y="286"/>
                </a:cubicBezTo>
                <a:cubicBezTo>
                  <a:pt x="626" y="287"/>
                  <a:pt x="626" y="287"/>
                  <a:pt x="626" y="287"/>
                </a:cubicBezTo>
                <a:cubicBezTo>
                  <a:pt x="625" y="286"/>
                  <a:pt x="625" y="286"/>
                  <a:pt x="625" y="286"/>
                </a:cubicBezTo>
                <a:cubicBezTo>
                  <a:pt x="625" y="285"/>
                  <a:pt x="625" y="285"/>
                  <a:pt x="625" y="285"/>
                </a:cubicBezTo>
                <a:cubicBezTo>
                  <a:pt x="626" y="285"/>
                  <a:pt x="626" y="285"/>
                  <a:pt x="626" y="285"/>
                </a:cubicBezTo>
                <a:cubicBezTo>
                  <a:pt x="627" y="284"/>
                  <a:pt x="627" y="284"/>
                  <a:pt x="627" y="284"/>
                </a:cubicBezTo>
                <a:cubicBezTo>
                  <a:pt x="627" y="282"/>
                  <a:pt x="627" y="282"/>
                  <a:pt x="627" y="282"/>
                </a:cubicBezTo>
                <a:cubicBezTo>
                  <a:pt x="628" y="281"/>
                  <a:pt x="628" y="281"/>
                  <a:pt x="628" y="281"/>
                </a:cubicBezTo>
                <a:cubicBezTo>
                  <a:pt x="629" y="281"/>
                  <a:pt x="629" y="281"/>
                  <a:pt x="629" y="281"/>
                </a:cubicBezTo>
                <a:cubicBezTo>
                  <a:pt x="632" y="278"/>
                  <a:pt x="632" y="278"/>
                  <a:pt x="632" y="278"/>
                </a:cubicBezTo>
                <a:cubicBezTo>
                  <a:pt x="632" y="275"/>
                  <a:pt x="632" y="275"/>
                  <a:pt x="632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35" y="275"/>
                  <a:pt x="635" y="275"/>
                  <a:pt x="635" y="275"/>
                </a:cubicBezTo>
                <a:cubicBezTo>
                  <a:pt x="635" y="274"/>
                  <a:pt x="635" y="274"/>
                  <a:pt x="635" y="274"/>
                </a:cubicBezTo>
                <a:cubicBezTo>
                  <a:pt x="634" y="273"/>
                  <a:pt x="634" y="273"/>
                  <a:pt x="634" y="273"/>
                </a:cubicBezTo>
                <a:cubicBezTo>
                  <a:pt x="635" y="273"/>
                  <a:pt x="635" y="273"/>
                  <a:pt x="635" y="273"/>
                </a:cubicBezTo>
                <a:cubicBezTo>
                  <a:pt x="635" y="272"/>
                  <a:pt x="635" y="272"/>
                  <a:pt x="635" y="272"/>
                </a:cubicBezTo>
                <a:cubicBezTo>
                  <a:pt x="637" y="272"/>
                  <a:pt x="637" y="272"/>
                  <a:pt x="637" y="272"/>
                </a:cubicBezTo>
                <a:close/>
                <a:moveTo>
                  <a:pt x="590" y="256"/>
                </a:moveTo>
                <a:cubicBezTo>
                  <a:pt x="593" y="256"/>
                  <a:pt x="593" y="256"/>
                  <a:pt x="593" y="256"/>
                </a:cubicBezTo>
                <a:cubicBezTo>
                  <a:pt x="594" y="256"/>
                  <a:pt x="594" y="256"/>
                  <a:pt x="594" y="256"/>
                </a:cubicBezTo>
                <a:cubicBezTo>
                  <a:pt x="594" y="255"/>
                  <a:pt x="594" y="255"/>
                  <a:pt x="594" y="255"/>
                </a:cubicBezTo>
                <a:cubicBezTo>
                  <a:pt x="596" y="256"/>
                  <a:pt x="596" y="256"/>
                  <a:pt x="596" y="256"/>
                </a:cubicBezTo>
                <a:cubicBezTo>
                  <a:pt x="597" y="257"/>
                  <a:pt x="597" y="257"/>
                  <a:pt x="597" y="257"/>
                </a:cubicBezTo>
                <a:cubicBezTo>
                  <a:pt x="598" y="257"/>
                  <a:pt x="598" y="257"/>
                  <a:pt x="598" y="257"/>
                </a:cubicBezTo>
                <a:cubicBezTo>
                  <a:pt x="598" y="256"/>
                  <a:pt x="598" y="256"/>
                  <a:pt x="598" y="256"/>
                </a:cubicBezTo>
                <a:cubicBezTo>
                  <a:pt x="599" y="256"/>
                  <a:pt x="599" y="256"/>
                  <a:pt x="599" y="256"/>
                </a:cubicBezTo>
                <a:cubicBezTo>
                  <a:pt x="599" y="255"/>
                  <a:pt x="599" y="255"/>
                  <a:pt x="599" y="255"/>
                </a:cubicBezTo>
                <a:cubicBezTo>
                  <a:pt x="598" y="255"/>
                  <a:pt x="598" y="255"/>
                  <a:pt x="598" y="255"/>
                </a:cubicBezTo>
                <a:cubicBezTo>
                  <a:pt x="598" y="254"/>
                  <a:pt x="598" y="254"/>
                  <a:pt x="598" y="254"/>
                </a:cubicBezTo>
                <a:cubicBezTo>
                  <a:pt x="599" y="255"/>
                  <a:pt x="599" y="255"/>
                  <a:pt x="599" y="255"/>
                </a:cubicBezTo>
                <a:cubicBezTo>
                  <a:pt x="600" y="254"/>
                  <a:pt x="600" y="254"/>
                  <a:pt x="600" y="254"/>
                </a:cubicBezTo>
                <a:cubicBezTo>
                  <a:pt x="600" y="255"/>
                  <a:pt x="600" y="255"/>
                  <a:pt x="600" y="255"/>
                </a:cubicBezTo>
                <a:cubicBezTo>
                  <a:pt x="601" y="254"/>
                  <a:pt x="601" y="254"/>
                  <a:pt x="601" y="254"/>
                </a:cubicBezTo>
                <a:cubicBezTo>
                  <a:pt x="600" y="253"/>
                  <a:pt x="600" y="253"/>
                  <a:pt x="600" y="253"/>
                </a:cubicBezTo>
                <a:cubicBezTo>
                  <a:pt x="601" y="252"/>
                  <a:pt x="601" y="252"/>
                  <a:pt x="601" y="252"/>
                </a:cubicBezTo>
                <a:cubicBezTo>
                  <a:pt x="601" y="251"/>
                  <a:pt x="601" y="251"/>
                  <a:pt x="601" y="251"/>
                </a:cubicBezTo>
                <a:cubicBezTo>
                  <a:pt x="601" y="250"/>
                  <a:pt x="601" y="250"/>
                  <a:pt x="601" y="250"/>
                </a:cubicBezTo>
                <a:cubicBezTo>
                  <a:pt x="601" y="249"/>
                  <a:pt x="601" y="249"/>
                  <a:pt x="601" y="249"/>
                </a:cubicBezTo>
                <a:cubicBezTo>
                  <a:pt x="604" y="250"/>
                  <a:pt x="604" y="250"/>
                  <a:pt x="604" y="250"/>
                </a:cubicBezTo>
                <a:cubicBezTo>
                  <a:pt x="605" y="250"/>
                  <a:pt x="605" y="250"/>
                  <a:pt x="605" y="250"/>
                </a:cubicBezTo>
                <a:cubicBezTo>
                  <a:pt x="605" y="249"/>
                  <a:pt x="605" y="249"/>
                  <a:pt x="605" y="249"/>
                </a:cubicBezTo>
                <a:cubicBezTo>
                  <a:pt x="605" y="248"/>
                  <a:pt x="605" y="248"/>
                  <a:pt x="605" y="248"/>
                </a:cubicBezTo>
                <a:cubicBezTo>
                  <a:pt x="605" y="247"/>
                  <a:pt x="605" y="247"/>
                  <a:pt x="605" y="247"/>
                </a:cubicBezTo>
                <a:cubicBezTo>
                  <a:pt x="602" y="246"/>
                  <a:pt x="602" y="246"/>
                  <a:pt x="602" y="246"/>
                </a:cubicBezTo>
                <a:cubicBezTo>
                  <a:pt x="603" y="246"/>
                  <a:pt x="603" y="246"/>
                  <a:pt x="603" y="246"/>
                </a:cubicBezTo>
                <a:cubicBezTo>
                  <a:pt x="603" y="245"/>
                  <a:pt x="603" y="245"/>
                  <a:pt x="603" y="245"/>
                </a:cubicBezTo>
                <a:cubicBezTo>
                  <a:pt x="602" y="245"/>
                  <a:pt x="602" y="245"/>
                  <a:pt x="602" y="245"/>
                </a:cubicBezTo>
                <a:cubicBezTo>
                  <a:pt x="601" y="244"/>
                  <a:pt x="601" y="244"/>
                  <a:pt x="601" y="244"/>
                </a:cubicBezTo>
                <a:cubicBezTo>
                  <a:pt x="601" y="243"/>
                  <a:pt x="601" y="243"/>
                  <a:pt x="601" y="243"/>
                </a:cubicBezTo>
                <a:cubicBezTo>
                  <a:pt x="600" y="241"/>
                  <a:pt x="600" y="241"/>
                  <a:pt x="600" y="241"/>
                </a:cubicBezTo>
                <a:cubicBezTo>
                  <a:pt x="599" y="241"/>
                  <a:pt x="599" y="241"/>
                  <a:pt x="599" y="241"/>
                </a:cubicBezTo>
                <a:cubicBezTo>
                  <a:pt x="598" y="239"/>
                  <a:pt x="598" y="239"/>
                  <a:pt x="598" y="239"/>
                </a:cubicBezTo>
                <a:cubicBezTo>
                  <a:pt x="596" y="238"/>
                  <a:pt x="596" y="238"/>
                  <a:pt x="596" y="238"/>
                </a:cubicBezTo>
                <a:cubicBezTo>
                  <a:pt x="597" y="237"/>
                  <a:pt x="597" y="237"/>
                  <a:pt x="597" y="237"/>
                </a:cubicBezTo>
                <a:cubicBezTo>
                  <a:pt x="596" y="236"/>
                  <a:pt x="596" y="236"/>
                  <a:pt x="596" y="236"/>
                </a:cubicBezTo>
                <a:cubicBezTo>
                  <a:pt x="595" y="235"/>
                  <a:pt x="595" y="235"/>
                  <a:pt x="595" y="235"/>
                </a:cubicBezTo>
                <a:cubicBezTo>
                  <a:pt x="596" y="235"/>
                  <a:pt x="596" y="235"/>
                  <a:pt x="596" y="235"/>
                </a:cubicBezTo>
                <a:cubicBezTo>
                  <a:pt x="597" y="235"/>
                  <a:pt x="597" y="235"/>
                  <a:pt x="597" y="235"/>
                </a:cubicBezTo>
                <a:cubicBezTo>
                  <a:pt x="598" y="235"/>
                  <a:pt x="598" y="235"/>
                  <a:pt x="598" y="235"/>
                </a:cubicBezTo>
                <a:cubicBezTo>
                  <a:pt x="599" y="234"/>
                  <a:pt x="599" y="234"/>
                  <a:pt x="599" y="234"/>
                </a:cubicBezTo>
                <a:cubicBezTo>
                  <a:pt x="598" y="237"/>
                  <a:pt x="598" y="237"/>
                  <a:pt x="598" y="237"/>
                </a:cubicBezTo>
                <a:cubicBezTo>
                  <a:pt x="599" y="238"/>
                  <a:pt x="599" y="238"/>
                  <a:pt x="599" y="238"/>
                </a:cubicBezTo>
                <a:cubicBezTo>
                  <a:pt x="601" y="240"/>
                  <a:pt x="601" y="240"/>
                  <a:pt x="601" y="240"/>
                </a:cubicBezTo>
                <a:cubicBezTo>
                  <a:pt x="602" y="241"/>
                  <a:pt x="602" y="241"/>
                  <a:pt x="602" y="241"/>
                </a:cubicBezTo>
                <a:cubicBezTo>
                  <a:pt x="603" y="242"/>
                  <a:pt x="603" y="242"/>
                  <a:pt x="603" y="242"/>
                </a:cubicBezTo>
                <a:cubicBezTo>
                  <a:pt x="605" y="242"/>
                  <a:pt x="605" y="242"/>
                  <a:pt x="605" y="242"/>
                </a:cubicBezTo>
                <a:cubicBezTo>
                  <a:pt x="606" y="241"/>
                  <a:pt x="606" y="241"/>
                  <a:pt x="606" y="241"/>
                </a:cubicBezTo>
                <a:cubicBezTo>
                  <a:pt x="606" y="239"/>
                  <a:pt x="606" y="239"/>
                  <a:pt x="606" y="239"/>
                </a:cubicBezTo>
                <a:cubicBezTo>
                  <a:pt x="606" y="239"/>
                  <a:pt x="606" y="238"/>
                  <a:pt x="606" y="238"/>
                </a:cubicBezTo>
                <a:cubicBezTo>
                  <a:pt x="607" y="239"/>
                  <a:pt x="607" y="239"/>
                  <a:pt x="607" y="239"/>
                </a:cubicBezTo>
                <a:cubicBezTo>
                  <a:pt x="607" y="242"/>
                  <a:pt x="607" y="242"/>
                  <a:pt x="607" y="242"/>
                </a:cubicBezTo>
                <a:cubicBezTo>
                  <a:pt x="609" y="245"/>
                  <a:pt x="609" y="245"/>
                  <a:pt x="609" y="245"/>
                </a:cubicBezTo>
                <a:cubicBezTo>
                  <a:pt x="609" y="246"/>
                  <a:pt x="609" y="246"/>
                  <a:pt x="609" y="246"/>
                </a:cubicBezTo>
                <a:cubicBezTo>
                  <a:pt x="610" y="246"/>
                  <a:pt x="610" y="246"/>
                  <a:pt x="610" y="246"/>
                </a:cubicBezTo>
                <a:cubicBezTo>
                  <a:pt x="610" y="245"/>
                  <a:pt x="610" y="245"/>
                  <a:pt x="610" y="245"/>
                </a:cubicBezTo>
                <a:cubicBezTo>
                  <a:pt x="611" y="243"/>
                  <a:pt x="611" y="243"/>
                  <a:pt x="611" y="243"/>
                </a:cubicBezTo>
                <a:cubicBezTo>
                  <a:pt x="612" y="244"/>
                  <a:pt x="612" y="244"/>
                  <a:pt x="612" y="244"/>
                </a:cubicBezTo>
                <a:cubicBezTo>
                  <a:pt x="612" y="245"/>
                  <a:pt x="612" y="245"/>
                  <a:pt x="612" y="245"/>
                </a:cubicBezTo>
                <a:cubicBezTo>
                  <a:pt x="611" y="246"/>
                  <a:pt x="611" y="246"/>
                  <a:pt x="611" y="246"/>
                </a:cubicBezTo>
                <a:cubicBezTo>
                  <a:pt x="612" y="246"/>
                  <a:pt x="612" y="246"/>
                  <a:pt x="612" y="246"/>
                </a:cubicBezTo>
                <a:cubicBezTo>
                  <a:pt x="612" y="247"/>
                  <a:pt x="612" y="247"/>
                  <a:pt x="612" y="247"/>
                </a:cubicBezTo>
                <a:cubicBezTo>
                  <a:pt x="613" y="247"/>
                  <a:pt x="613" y="247"/>
                  <a:pt x="613" y="247"/>
                </a:cubicBezTo>
                <a:cubicBezTo>
                  <a:pt x="617" y="246"/>
                  <a:pt x="617" y="246"/>
                  <a:pt x="617" y="246"/>
                </a:cubicBezTo>
                <a:cubicBezTo>
                  <a:pt x="620" y="243"/>
                  <a:pt x="620" y="243"/>
                  <a:pt x="620" y="243"/>
                </a:cubicBezTo>
                <a:cubicBezTo>
                  <a:pt x="621" y="240"/>
                  <a:pt x="621" y="240"/>
                  <a:pt x="621" y="240"/>
                </a:cubicBezTo>
                <a:cubicBezTo>
                  <a:pt x="622" y="238"/>
                  <a:pt x="622" y="238"/>
                  <a:pt x="622" y="238"/>
                </a:cubicBezTo>
                <a:cubicBezTo>
                  <a:pt x="628" y="236"/>
                  <a:pt x="628" y="236"/>
                  <a:pt x="628" y="236"/>
                </a:cubicBezTo>
                <a:cubicBezTo>
                  <a:pt x="635" y="237"/>
                  <a:pt x="635" y="237"/>
                  <a:pt x="635" y="237"/>
                </a:cubicBezTo>
                <a:cubicBezTo>
                  <a:pt x="635" y="238"/>
                  <a:pt x="635" y="238"/>
                  <a:pt x="635" y="238"/>
                </a:cubicBezTo>
                <a:cubicBezTo>
                  <a:pt x="636" y="238"/>
                  <a:pt x="636" y="238"/>
                  <a:pt x="636" y="238"/>
                </a:cubicBezTo>
                <a:cubicBezTo>
                  <a:pt x="636" y="239"/>
                  <a:pt x="636" y="239"/>
                  <a:pt x="636" y="239"/>
                </a:cubicBezTo>
                <a:cubicBezTo>
                  <a:pt x="634" y="241"/>
                  <a:pt x="634" y="241"/>
                  <a:pt x="634" y="241"/>
                </a:cubicBezTo>
                <a:cubicBezTo>
                  <a:pt x="634" y="240"/>
                  <a:pt x="634" y="240"/>
                  <a:pt x="634" y="240"/>
                </a:cubicBezTo>
                <a:cubicBezTo>
                  <a:pt x="634" y="239"/>
                  <a:pt x="634" y="239"/>
                  <a:pt x="634" y="239"/>
                </a:cubicBezTo>
                <a:cubicBezTo>
                  <a:pt x="631" y="238"/>
                  <a:pt x="631" y="238"/>
                  <a:pt x="631" y="238"/>
                </a:cubicBezTo>
                <a:cubicBezTo>
                  <a:pt x="628" y="238"/>
                  <a:pt x="628" y="238"/>
                  <a:pt x="628" y="238"/>
                </a:cubicBezTo>
                <a:cubicBezTo>
                  <a:pt x="627" y="238"/>
                  <a:pt x="627" y="238"/>
                  <a:pt x="627" y="238"/>
                </a:cubicBezTo>
                <a:cubicBezTo>
                  <a:pt x="630" y="239"/>
                  <a:pt x="630" y="239"/>
                  <a:pt x="630" y="239"/>
                </a:cubicBezTo>
                <a:cubicBezTo>
                  <a:pt x="628" y="239"/>
                  <a:pt x="628" y="239"/>
                  <a:pt x="628" y="239"/>
                </a:cubicBezTo>
                <a:cubicBezTo>
                  <a:pt x="628" y="240"/>
                  <a:pt x="628" y="240"/>
                  <a:pt x="628" y="240"/>
                </a:cubicBezTo>
                <a:cubicBezTo>
                  <a:pt x="629" y="240"/>
                  <a:pt x="629" y="240"/>
                  <a:pt x="629" y="240"/>
                </a:cubicBezTo>
                <a:cubicBezTo>
                  <a:pt x="630" y="241"/>
                  <a:pt x="630" y="241"/>
                  <a:pt x="630" y="241"/>
                </a:cubicBezTo>
                <a:cubicBezTo>
                  <a:pt x="631" y="241"/>
                  <a:pt x="631" y="241"/>
                  <a:pt x="631" y="241"/>
                </a:cubicBezTo>
                <a:cubicBezTo>
                  <a:pt x="631" y="242"/>
                  <a:pt x="631" y="242"/>
                  <a:pt x="631" y="242"/>
                </a:cubicBezTo>
                <a:cubicBezTo>
                  <a:pt x="630" y="241"/>
                  <a:pt x="630" y="241"/>
                  <a:pt x="630" y="241"/>
                </a:cubicBezTo>
                <a:cubicBezTo>
                  <a:pt x="629" y="241"/>
                  <a:pt x="629" y="241"/>
                  <a:pt x="629" y="241"/>
                </a:cubicBezTo>
                <a:cubicBezTo>
                  <a:pt x="628" y="242"/>
                  <a:pt x="628" y="242"/>
                  <a:pt x="628" y="242"/>
                </a:cubicBezTo>
                <a:cubicBezTo>
                  <a:pt x="627" y="242"/>
                  <a:pt x="627" y="242"/>
                  <a:pt x="627" y="242"/>
                </a:cubicBezTo>
                <a:cubicBezTo>
                  <a:pt x="626" y="242"/>
                  <a:pt x="626" y="242"/>
                  <a:pt x="626" y="242"/>
                </a:cubicBezTo>
                <a:cubicBezTo>
                  <a:pt x="625" y="241"/>
                  <a:pt x="625" y="241"/>
                  <a:pt x="625" y="241"/>
                </a:cubicBezTo>
                <a:cubicBezTo>
                  <a:pt x="625" y="244"/>
                  <a:pt x="625" y="244"/>
                  <a:pt x="625" y="244"/>
                </a:cubicBezTo>
                <a:cubicBezTo>
                  <a:pt x="624" y="244"/>
                  <a:pt x="624" y="244"/>
                  <a:pt x="624" y="244"/>
                </a:cubicBezTo>
                <a:cubicBezTo>
                  <a:pt x="621" y="246"/>
                  <a:pt x="621" y="246"/>
                  <a:pt x="621" y="246"/>
                </a:cubicBezTo>
                <a:cubicBezTo>
                  <a:pt x="621" y="249"/>
                  <a:pt x="621" y="249"/>
                  <a:pt x="621" y="249"/>
                </a:cubicBezTo>
                <a:cubicBezTo>
                  <a:pt x="617" y="253"/>
                  <a:pt x="617" y="253"/>
                  <a:pt x="617" y="253"/>
                </a:cubicBezTo>
                <a:cubicBezTo>
                  <a:pt x="616" y="254"/>
                  <a:pt x="616" y="254"/>
                  <a:pt x="616" y="254"/>
                </a:cubicBezTo>
                <a:cubicBezTo>
                  <a:pt x="615" y="254"/>
                  <a:pt x="615" y="254"/>
                  <a:pt x="615" y="254"/>
                </a:cubicBezTo>
                <a:cubicBezTo>
                  <a:pt x="614" y="254"/>
                  <a:pt x="614" y="254"/>
                  <a:pt x="614" y="254"/>
                </a:cubicBezTo>
                <a:cubicBezTo>
                  <a:pt x="613" y="254"/>
                  <a:pt x="613" y="254"/>
                  <a:pt x="613" y="254"/>
                </a:cubicBezTo>
                <a:cubicBezTo>
                  <a:pt x="612" y="254"/>
                  <a:pt x="612" y="254"/>
                  <a:pt x="612" y="254"/>
                </a:cubicBezTo>
                <a:cubicBezTo>
                  <a:pt x="612" y="255"/>
                  <a:pt x="612" y="255"/>
                  <a:pt x="612" y="255"/>
                </a:cubicBezTo>
                <a:cubicBezTo>
                  <a:pt x="612" y="256"/>
                  <a:pt x="612" y="256"/>
                  <a:pt x="612" y="256"/>
                </a:cubicBezTo>
                <a:cubicBezTo>
                  <a:pt x="610" y="256"/>
                  <a:pt x="610" y="256"/>
                  <a:pt x="610" y="256"/>
                </a:cubicBezTo>
                <a:cubicBezTo>
                  <a:pt x="609" y="259"/>
                  <a:pt x="609" y="259"/>
                  <a:pt x="609" y="259"/>
                </a:cubicBezTo>
                <a:cubicBezTo>
                  <a:pt x="608" y="260"/>
                  <a:pt x="608" y="260"/>
                  <a:pt x="608" y="260"/>
                </a:cubicBezTo>
                <a:cubicBezTo>
                  <a:pt x="607" y="260"/>
                  <a:pt x="607" y="260"/>
                  <a:pt x="607" y="260"/>
                </a:cubicBezTo>
                <a:cubicBezTo>
                  <a:pt x="606" y="259"/>
                  <a:pt x="606" y="259"/>
                  <a:pt x="606" y="259"/>
                </a:cubicBezTo>
                <a:cubicBezTo>
                  <a:pt x="600" y="262"/>
                  <a:pt x="600" y="262"/>
                  <a:pt x="600" y="262"/>
                </a:cubicBezTo>
                <a:cubicBezTo>
                  <a:pt x="599" y="262"/>
                  <a:pt x="599" y="262"/>
                  <a:pt x="599" y="262"/>
                </a:cubicBezTo>
                <a:cubicBezTo>
                  <a:pt x="598" y="262"/>
                  <a:pt x="598" y="262"/>
                  <a:pt x="598" y="262"/>
                </a:cubicBezTo>
                <a:cubicBezTo>
                  <a:pt x="596" y="262"/>
                  <a:pt x="596" y="262"/>
                  <a:pt x="596" y="262"/>
                </a:cubicBezTo>
                <a:cubicBezTo>
                  <a:pt x="595" y="262"/>
                  <a:pt x="595" y="262"/>
                  <a:pt x="595" y="262"/>
                </a:cubicBezTo>
                <a:cubicBezTo>
                  <a:pt x="595" y="261"/>
                  <a:pt x="595" y="261"/>
                  <a:pt x="595" y="261"/>
                </a:cubicBezTo>
                <a:cubicBezTo>
                  <a:pt x="591" y="259"/>
                  <a:pt x="591" y="259"/>
                  <a:pt x="591" y="259"/>
                </a:cubicBezTo>
                <a:cubicBezTo>
                  <a:pt x="591" y="258"/>
                  <a:pt x="591" y="258"/>
                  <a:pt x="591" y="258"/>
                </a:cubicBezTo>
                <a:cubicBezTo>
                  <a:pt x="590" y="258"/>
                  <a:pt x="590" y="258"/>
                  <a:pt x="590" y="258"/>
                </a:cubicBezTo>
                <a:cubicBezTo>
                  <a:pt x="587" y="256"/>
                  <a:pt x="587" y="256"/>
                  <a:pt x="587" y="256"/>
                </a:cubicBezTo>
                <a:cubicBezTo>
                  <a:pt x="587" y="255"/>
                  <a:pt x="587" y="255"/>
                  <a:pt x="587" y="255"/>
                </a:cubicBezTo>
                <a:cubicBezTo>
                  <a:pt x="586" y="255"/>
                  <a:pt x="586" y="255"/>
                  <a:pt x="586" y="255"/>
                </a:cubicBezTo>
                <a:cubicBezTo>
                  <a:pt x="585" y="255"/>
                  <a:pt x="585" y="255"/>
                  <a:pt x="585" y="255"/>
                </a:cubicBezTo>
                <a:cubicBezTo>
                  <a:pt x="584" y="255"/>
                  <a:pt x="584" y="255"/>
                  <a:pt x="584" y="255"/>
                </a:cubicBezTo>
                <a:cubicBezTo>
                  <a:pt x="584" y="256"/>
                  <a:pt x="584" y="256"/>
                  <a:pt x="584" y="256"/>
                </a:cubicBezTo>
                <a:cubicBezTo>
                  <a:pt x="582" y="256"/>
                  <a:pt x="582" y="256"/>
                  <a:pt x="582" y="256"/>
                </a:cubicBezTo>
                <a:cubicBezTo>
                  <a:pt x="582" y="255"/>
                  <a:pt x="582" y="255"/>
                  <a:pt x="582" y="255"/>
                </a:cubicBezTo>
                <a:cubicBezTo>
                  <a:pt x="584" y="253"/>
                  <a:pt x="584" y="253"/>
                  <a:pt x="584" y="253"/>
                </a:cubicBezTo>
                <a:cubicBezTo>
                  <a:pt x="585" y="253"/>
                  <a:pt x="585" y="253"/>
                  <a:pt x="585" y="253"/>
                </a:cubicBezTo>
                <a:cubicBezTo>
                  <a:pt x="590" y="256"/>
                  <a:pt x="590" y="256"/>
                  <a:pt x="590" y="256"/>
                </a:cubicBezTo>
                <a:close/>
                <a:moveTo>
                  <a:pt x="546" y="193"/>
                </a:moveTo>
                <a:cubicBezTo>
                  <a:pt x="546" y="191"/>
                  <a:pt x="546" y="191"/>
                  <a:pt x="546" y="191"/>
                </a:cubicBezTo>
                <a:cubicBezTo>
                  <a:pt x="547" y="190"/>
                  <a:pt x="547" y="190"/>
                  <a:pt x="547" y="190"/>
                </a:cubicBezTo>
                <a:cubicBezTo>
                  <a:pt x="548" y="191"/>
                  <a:pt x="548" y="191"/>
                  <a:pt x="548" y="191"/>
                </a:cubicBezTo>
                <a:cubicBezTo>
                  <a:pt x="550" y="191"/>
                  <a:pt x="550" y="191"/>
                  <a:pt x="550" y="191"/>
                </a:cubicBezTo>
                <a:cubicBezTo>
                  <a:pt x="551" y="189"/>
                  <a:pt x="551" y="189"/>
                  <a:pt x="551" y="189"/>
                </a:cubicBezTo>
                <a:cubicBezTo>
                  <a:pt x="552" y="191"/>
                  <a:pt x="552" y="191"/>
                  <a:pt x="552" y="191"/>
                </a:cubicBezTo>
                <a:cubicBezTo>
                  <a:pt x="555" y="189"/>
                  <a:pt x="555" y="189"/>
                  <a:pt x="555" y="189"/>
                </a:cubicBezTo>
                <a:cubicBezTo>
                  <a:pt x="556" y="188"/>
                  <a:pt x="556" y="188"/>
                  <a:pt x="556" y="188"/>
                </a:cubicBezTo>
                <a:cubicBezTo>
                  <a:pt x="557" y="187"/>
                  <a:pt x="557" y="187"/>
                  <a:pt x="557" y="187"/>
                </a:cubicBezTo>
                <a:cubicBezTo>
                  <a:pt x="557" y="188"/>
                  <a:pt x="557" y="188"/>
                  <a:pt x="557" y="188"/>
                </a:cubicBezTo>
                <a:cubicBezTo>
                  <a:pt x="558" y="188"/>
                  <a:pt x="558" y="188"/>
                  <a:pt x="558" y="188"/>
                </a:cubicBezTo>
                <a:cubicBezTo>
                  <a:pt x="559" y="188"/>
                  <a:pt x="559" y="188"/>
                  <a:pt x="559" y="188"/>
                </a:cubicBezTo>
                <a:cubicBezTo>
                  <a:pt x="559" y="187"/>
                  <a:pt x="559" y="187"/>
                  <a:pt x="559" y="187"/>
                </a:cubicBezTo>
                <a:cubicBezTo>
                  <a:pt x="561" y="187"/>
                  <a:pt x="561" y="187"/>
                  <a:pt x="561" y="187"/>
                </a:cubicBezTo>
                <a:cubicBezTo>
                  <a:pt x="562" y="187"/>
                  <a:pt x="562" y="187"/>
                  <a:pt x="562" y="187"/>
                </a:cubicBezTo>
                <a:cubicBezTo>
                  <a:pt x="564" y="187"/>
                  <a:pt x="564" y="187"/>
                  <a:pt x="564" y="187"/>
                </a:cubicBezTo>
                <a:cubicBezTo>
                  <a:pt x="565" y="185"/>
                  <a:pt x="565" y="185"/>
                  <a:pt x="565" y="185"/>
                </a:cubicBezTo>
                <a:cubicBezTo>
                  <a:pt x="566" y="186"/>
                  <a:pt x="566" y="186"/>
                  <a:pt x="566" y="186"/>
                </a:cubicBezTo>
                <a:cubicBezTo>
                  <a:pt x="568" y="185"/>
                  <a:pt x="568" y="185"/>
                  <a:pt x="568" y="185"/>
                </a:cubicBezTo>
                <a:cubicBezTo>
                  <a:pt x="568" y="184"/>
                  <a:pt x="568" y="184"/>
                  <a:pt x="568" y="184"/>
                </a:cubicBezTo>
                <a:cubicBezTo>
                  <a:pt x="569" y="184"/>
                  <a:pt x="569" y="184"/>
                  <a:pt x="569" y="184"/>
                </a:cubicBezTo>
                <a:cubicBezTo>
                  <a:pt x="569" y="183"/>
                  <a:pt x="569" y="183"/>
                  <a:pt x="569" y="183"/>
                </a:cubicBezTo>
                <a:cubicBezTo>
                  <a:pt x="572" y="182"/>
                  <a:pt x="572" y="182"/>
                  <a:pt x="572" y="182"/>
                </a:cubicBezTo>
                <a:cubicBezTo>
                  <a:pt x="573" y="181"/>
                  <a:pt x="573" y="181"/>
                  <a:pt x="573" y="181"/>
                </a:cubicBezTo>
                <a:cubicBezTo>
                  <a:pt x="574" y="180"/>
                  <a:pt x="574" y="180"/>
                  <a:pt x="574" y="180"/>
                </a:cubicBezTo>
                <a:cubicBezTo>
                  <a:pt x="575" y="179"/>
                  <a:pt x="575" y="179"/>
                  <a:pt x="575" y="179"/>
                </a:cubicBezTo>
                <a:cubicBezTo>
                  <a:pt x="575" y="180"/>
                  <a:pt x="575" y="180"/>
                  <a:pt x="575" y="180"/>
                </a:cubicBezTo>
                <a:cubicBezTo>
                  <a:pt x="576" y="181"/>
                  <a:pt x="576" y="181"/>
                  <a:pt x="576" y="181"/>
                </a:cubicBezTo>
                <a:cubicBezTo>
                  <a:pt x="577" y="181"/>
                  <a:pt x="577" y="181"/>
                  <a:pt x="577" y="181"/>
                </a:cubicBezTo>
                <a:cubicBezTo>
                  <a:pt x="577" y="180"/>
                  <a:pt x="577" y="180"/>
                  <a:pt x="577" y="180"/>
                </a:cubicBezTo>
                <a:cubicBezTo>
                  <a:pt x="578" y="180"/>
                  <a:pt x="578" y="180"/>
                  <a:pt x="578" y="180"/>
                </a:cubicBezTo>
                <a:cubicBezTo>
                  <a:pt x="578" y="181"/>
                  <a:pt x="578" y="181"/>
                  <a:pt x="578" y="181"/>
                </a:cubicBezTo>
                <a:cubicBezTo>
                  <a:pt x="579" y="181"/>
                  <a:pt x="579" y="181"/>
                  <a:pt x="579" y="181"/>
                </a:cubicBezTo>
                <a:cubicBezTo>
                  <a:pt x="580" y="181"/>
                  <a:pt x="580" y="181"/>
                  <a:pt x="580" y="181"/>
                </a:cubicBezTo>
                <a:cubicBezTo>
                  <a:pt x="580" y="182"/>
                  <a:pt x="580" y="182"/>
                  <a:pt x="580" y="182"/>
                </a:cubicBezTo>
                <a:cubicBezTo>
                  <a:pt x="579" y="182"/>
                  <a:pt x="579" y="182"/>
                  <a:pt x="579" y="182"/>
                </a:cubicBezTo>
                <a:cubicBezTo>
                  <a:pt x="579" y="183"/>
                  <a:pt x="579" y="183"/>
                  <a:pt x="579" y="183"/>
                </a:cubicBezTo>
                <a:cubicBezTo>
                  <a:pt x="577" y="185"/>
                  <a:pt x="577" y="185"/>
                  <a:pt x="577" y="185"/>
                </a:cubicBezTo>
                <a:cubicBezTo>
                  <a:pt x="574" y="185"/>
                  <a:pt x="574" y="185"/>
                  <a:pt x="574" y="185"/>
                </a:cubicBezTo>
                <a:cubicBezTo>
                  <a:pt x="574" y="186"/>
                  <a:pt x="574" y="186"/>
                  <a:pt x="574" y="186"/>
                </a:cubicBezTo>
                <a:cubicBezTo>
                  <a:pt x="573" y="187"/>
                  <a:pt x="573" y="187"/>
                  <a:pt x="573" y="187"/>
                </a:cubicBezTo>
                <a:cubicBezTo>
                  <a:pt x="573" y="188"/>
                  <a:pt x="573" y="188"/>
                  <a:pt x="573" y="188"/>
                </a:cubicBezTo>
                <a:cubicBezTo>
                  <a:pt x="573" y="189"/>
                  <a:pt x="573" y="189"/>
                  <a:pt x="573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6" y="189"/>
                  <a:pt x="576" y="189"/>
                  <a:pt x="576" y="189"/>
                </a:cubicBezTo>
                <a:cubicBezTo>
                  <a:pt x="577" y="189"/>
                  <a:pt x="577" y="189"/>
                  <a:pt x="577" y="189"/>
                </a:cubicBezTo>
                <a:cubicBezTo>
                  <a:pt x="577" y="190"/>
                  <a:pt x="577" y="190"/>
                  <a:pt x="577" y="190"/>
                </a:cubicBezTo>
                <a:cubicBezTo>
                  <a:pt x="579" y="190"/>
                  <a:pt x="579" y="190"/>
                  <a:pt x="579" y="190"/>
                </a:cubicBezTo>
                <a:cubicBezTo>
                  <a:pt x="580" y="191"/>
                  <a:pt x="580" y="191"/>
                  <a:pt x="580" y="191"/>
                </a:cubicBezTo>
                <a:cubicBezTo>
                  <a:pt x="583" y="190"/>
                  <a:pt x="583" y="190"/>
                  <a:pt x="583" y="190"/>
                </a:cubicBezTo>
                <a:cubicBezTo>
                  <a:pt x="584" y="189"/>
                  <a:pt x="584" y="189"/>
                  <a:pt x="584" y="189"/>
                </a:cubicBezTo>
                <a:cubicBezTo>
                  <a:pt x="585" y="188"/>
                  <a:pt x="585" y="188"/>
                  <a:pt x="585" y="188"/>
                </a:cubicBezTo>
                <a:cubicBezTo>
                  <a:pt x="584" y="188"/>
                  <a:pt x="584" y="188"/>
                  <a:pt x="584" y="188"/>
                </a:cubicBezTo>
                <a:cubicBezTo>
                  <a:pt x="587" y="185"/>
                  <a:pt x="587" y="185"/>
                  <a:pt x="587" y="185"/>
                </a:cubicBezTo>
                <a:cubicBezTo>
                  <a:pt x="588" y="185"/>
                  <a:pt x="588" y="185"/>
                  <a:pt x="588" y="185"/>
                </a:cubicBezTo>
                <a:cubicBezTo>
                  <a:pt x="588" y="186"/>
                  <a:pt x="588" y="186"/>
                  <a:pt x="588" y="186"/>
                </a:cubicBezTo>
                <a:cubicBezTo>
                  <a:pt x="588" y="187"/>
                  <a:pt x="588" y="187"/>
                  <a:pt x="588" y="187"/>
                </a:cubicBezTo>
                <a:cubicBezTo>
                  <a:pt x="588" y="188"/>
                  <a:pt x="588" y="188"/>
                  <a:pt x="588" y="188"/>
                </a:cubicBezTo>
                <a:cubicBezTo>
                  <a:pt x="589" y="187"/>
                  <a:pt x="589" y="187"/>
                  <a:pt x="589" y="187"/>
                </a:cubicBezTo>
                <a:cubicBezTo>
                  <a:pt x="589" y="189"/>
                  <a:pt x="589" y="189"/>
                  <a:pt x="589" y="189"/>
                </a:cubicBezTo>
                <a:cubicBezTo>
                  <a:pt x="588" y="189"/>
                  <a:pt x="588" y="189"/>
                  <a:pt x="588" y="189"/>
                </a:cubicBezTo>
                <a:cubicBezTo>
                  <a:pt x="588" y="190"/>
                  <a:pt x="588" y="190"/>
                  <a:pt x="588" y="190"/>
                </a:cubicBezTo>
                <a:cubicBezTo>
                  <a:pt x="587" y="191"/>
                  <a:pt x="587" y="191"/>
                  <a:pt x="587" y="191"/>
                </a:cubicBezTo>
                <a:cubicBezTo>
                  <a:pt x="588" y="191"/>
                  <a:pt x="588" y="191"/>
                  <a:pt x="588" y="191"/>
                </a:cubicBezTo>
                <a:cubicBezTo>
                  <a:pt x="588" y="192"/>
                  <a:pt x="588" y="192"/>
                  <a:pt x="588" y="192"/>
                </a:cubicBezTo>
                <a:cubicBezTo>
                  <a:pt x="587" y="194"/>
                  <a:pt x="587" y="194"/>
                  <a:pt x="587" y="194"/>
                </a:cubicBezTo>
                <a:cubicBezTo>
                  <a:pt x="587" y="195"/>
                  <a:pt x="587" y="195"/>
                  <a:pt x="587" y="195"/>
                </a:cubicBezTo>
                <a:cubicBezTo>
                  <a:pt x="586" y="195"/>
                  <a:pt x="586" y="195"/>
                  <a:pt x="586" y="195"/>
                </a:cubicBezTo>
                <a:cubicBezTo>
                  <a:pt x="585" y="196"/>
                  <a:pt x="585" y="196"/>
                  <a:pt x="585" y="196"/>
                </a:cubicBezTo>
                <a:cubicBezTo>
                  <a:pt x="586" y="197"/>
                  <a:pt x="586" y="197"/>
                  <a:pt x="586" y="197"/>
                </a:cubicBezTo>
                <a:cubicBezTo>
                  <a:pt x="583" y="199"/>
                  <a:pt x="583" y="199"/>
                  <a:pt x="583" y="199"/>
                </a:cubicBezTo>
                <a:cubicBezTo>
                  <a:pt x="584" y="199"/>
                  <a:pt x="584" y="199"/>
                  <a:pt x="584" y="199"/>
                </a:cubicBezTo>
                <a:cubicBezTo>
                  <a:pt x="586" y="198"/>
                  <a:pt x="586" y="198"/>
                  <a:pt x="586" y="198"/>
                </a:cubicBezTo>
                <a:cubicBezTo>
                  <a:pt x="587" y="199"/>
                  <a:pt x="587" y="199"/>
                  <a:pt x="587" y="199"/>
                </a:cubicBezTo>
                <a:cubicBezTo>
                  <a:pt x="583" y="201"/>
                  <a:pt x="583" y="201"/>
                  <a:pt x="583" y="201"/>
                </a:cubicBezTo>
                <a:cubicBezTo>
                  <a:pt x="582" y="200"/>
                  <a:pt x="582" y="200"/>
                  <a:pt x="582" y="200"/>
                </a:cubicBezTo>
                <a:cubicBezTo>
                  <a:pt x="582" y="199"/>
                  <a:pt x="582" y="199"/>
                  <a:pt x="582" y="199"/>
                </a:cubicBezTo>
                <a:cubicBezTo>
                  <a:pt x="580" y="198"/>
                  <a:pt x="580" y="198"/>
                  <a:pt x="580" y="198"/>
                </a:cubicBezTo>
                <a:cubicBezTo>
                  <a:pt x="578" y="198"/>
                  <a:pt x="578" y="198"/>
                  <a:pt x="578" y="198"/>
                </a:cubicBezTo>
                <a:cubicBezTo>
                  <a:pt x="577" y="198"/>
                  <a:pt x="577" y="198"/>
                  <a:pt x="577" y="198"/>
                </a:cubicBezTo>
                <a:cubicBezTo>
                  <a:pt x="577" y="199"/>
                  <a:pt x="577" y="199"/>
                  <a:pt x="577" y="199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5" y="201"/>
                  <a:pt x="575" y="201"/>
                  <a:pt x="575" y="201"/>
                </a:cubicBezTo>
                <a:cubicBezTo>
                  <a:pt x="575" y="202"/>
                  <a:pt x="575" y="202"/>
                  <a:pt x="575" y="202"/>
                </a:cubicBezTo>
                <a:cubicBezTo>
                  <a:pt x="578" y="204"/>
                  <a:pt x="578" y="204"/>
                  <a:pt x="578" y="204"/>
                </a:cubicBezTo>
                <a:cubicBezTo>
                  <a:pt x="578" y="205"/>
                  <a:pt x="578" y="205"/>
                  <a:pt x="578" y="205"/>
                </a:cubicBezTo>
                <a:cubicBezTo>
                  <a:pt x="575" y="205"/>
                  <a:pt x="575" y="205"/>
                  <a:pt x="575" y="205"/>
                </a:cubicBezTo>
                <a:cubicBezTo>
                  <a:pt x="575" y="207"/>
                  <a:pt x="575" y="207"/>
                  <a:pt x="575" y="207"/>
                </a:cubicBezTo>
                <a:cubicBezTo>
                  <a:pt x="573" y="208"/>
                  <a:pt x="573" y="208"/>
                  <a:pt x="573" y="208"/>
                </a:cubicBezTo>
                <a:cubicBezTo>
                  <a:pt x="572" y="209"/>
                  <a:pt x="572" y="209"/>
                  <a:pt x="572" y="209"/>
                </a:cubicBezTo>
                <a:cubicBezTo>
                  <a:pt x="570" y="210"/>
                  <a:pt x="570" y="210"/>
                  <a:pt x="570" y="210"/>
                </a:cubicBezTo>
                <a:cubicBezTo>
                  <a:pt x="568" y="212"/>
                  <a:pt x="568" y="212"/>
                  <a:pt x="568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6" y="211"/>
                  <a:pt x="566" y="211"/>
                  <a:pt x="566" y="211"/>
                </a:cubicBezTo>
                <a:cubicBezTo>
                  <a:pt x="567" y="209"/>
                  <a:pt x="567" y="209"/>
                  <a:pt x="567" y="209"/>
                </a:cubicBezTo>
                <a:cubicBezTo>
                  <a:pt x="568" y="209"/>
                  <a:pt x="568" y="209"/>
                  <a:pt x="568" y="209"/>
                </a:cubicBezTo>
                <a:cubicBezTo>
                  <a:pt x="569" y="209"/>
                  <a:pt x="569" y="209"/>
                  <a:pt x="569" y="209"/>
                </a:cubicBezTo>
                <a:cubicBezTo>
                  <a:pt x="569" y="208"/>
                  <a:pt x="569" y="208"/>
                  <a:pt x="569" y="208"/>
                </a:cubicBezTo>
                <a:cubicBezTo>
                  <a:pt x="570" y="207"/>
                  <a:pt x="570" y="207"/>
                  <a:pt x="570" y="207"/>
                </a:cubicBezTo>
                <a:cubicBezTo>
                  <a:pt x="572" y="206"/>
                  <a:pt x="572" y="206"/>
                  <a:pt x="572" y="206"/>
                </a:cubicBezTo>
                <a:cubicBezTo>
                  <a:pt x="573" y="204"/>
                  <a:pt x="573" y="204"/>
                  <a:pt x="573" y="204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2" y="201"/>
                  <a:pt x="572" y="201"/>
                  <a:pt x="572" y="201"/>
                </a:cubicBezTo>
                <a:cubicBezTo>
                  <a:pt x="570" y="201"/>
                  <a:pt x="570" y="201"/>
                  <a:pt x="570" y="201"/>
                </a:cubicBezTo>
                <a:cubicBezTo>
                  <a:pt x="569" y="201"/>
                  <a:pt x="569" y="201"/>
                  <a:pt x="569" y="201"/>
                </a:cubicBezTo>
                <a:cubicBezTo>
                  <a:pt x="566" y="204"/>
                  <a:pt x="566" y="204"/>
                  <a:pt x="566" y="204"/>
                </a:cubicBezTo>
                <a:cubicBezTo>
                  <a:pt x="566" y="205"/>
                  <a:pt x="566" y="205"/>
                  <a:pt x="566" y="205"/>
                </a:cubicBezTo>
                <a:cubicBezTo>
                  <a:pt x="566" y="206"/>
                  <a:pt x="566" y="206"/>
                  <a:pt x="566" y="206"/>
                </a:cubicBezTo>
                <a:cubicBezTo>
                  <a:pt x="566" y="208"/>
                  <a:pt x="566" y="208"/>
                  <a:pt x="566" y="208"/>
                </a:cubicBezTo>
                <a:cubicBezTo>
                  <a:pt x="564" y="210"/>
                  <a:pt x="564" y="210"/>
                  <a:pt x="564" y="210"/>
                </a:cubicBezTo>
                <a:cubicBezTo>
                  <a:pt x="562" y="210"/>
                  <a:pt x="562" y="210"/>
                  <a:pt x="562" y="210"/>
                </a:cubicBezTo>
                <a:cubicBezTo>
                  <a:pt x="562" y="209"/>
                  <a:pt x="562" y="209"/>
                  <a:pt x="562" y="209"/>
                </a:cubicBezTo>
                <a:cubicBezTo>
                  <a:pt x="558" y="209"/>
                  <a:pt x="558" y="209"/>
                  <a:pt x="558" y="209"/>
                </a:cubicBezTo>
                <a:cubicBezTo>
                  <a:pt x="557" y="208"/>
                  <a:pt x="557" y="208"/>
                  <a:pt x="557" y="208"/>
                </a:cubicBezTo>
                <a:cubicBezTo>
                  <a:pt x="556" y="208"/>
                  <a:pt x="556" y="208"/>
                  <a:pt x="556" y="208"/>
                </a:cubicBezTo>
                <a:cubicBezTo>
                  <a:pt x="556" y="207"/>
                  <a:pt x="556" y="207"/>
                  <a:pt x="556" y="207"/>
                </a:cubicBezTo>
                <a:cubicBezTo>
                  <a:pt x="557" y="207"/>
                  <a:pt x="557" y="207"/>
                  <a:pt x="557" y="207"/>
                </a:cubicBezTo>
                <a:cubicBezTo>
                  <a:pt x="559" y="206"/>
                  <a:pt x="559" y="206"/>
                  <a:pt x="559" y="206"/>
                </a:cubicBezTo>
                <a:cubicBezTo>
                  <a:pt x="559" y="205"/>
                  <a:pt x="559" y="205"/>
                  <a:pt x="559" y="205"/>
                </a:cubicBezTo>
                <a:cubicBezTo>
                  <a:pt x="559" y="203"/>
                  <a:pt x="559" y="203"/>
                  <a:pt x="559" y="203"/>
                </a:cubicBezTo>
                <a:cubicBezTo>
                  <a:pt x="559" y="202"/>
                  <a:pt x="559" y="202"/>
                  <a:pt x="559" y="202"/>
                </a:cubicBezTo>
                <a:cubicBezTo>
                  <a:pt x="560" y="201"/>
                  <a:pt x="560" y="201"/>
                  <a:pt x="560" y="201"/>
                </a:cubicBezTo>
                <a:cubicBezTo>
                  <a:pt x="561" y="201"/>
                  <a:pt x="561" y="201"/>
                  <a:pt x="561" y="201"/>
                </a:cubicBezTo>
                <a:cubicBezTo>
                  <a:pt x="562" y="200"/>
                  <a:pt x="562" y="200"/>
                  <a:pt x="562" y="200"/>
                </a:cubicBezTo>
                <a:cubicBezTo>
                  <a:pt x="562" y="198"/>
                  <a:pt x="562" y="198"/>
                  <a:pt x="562" y="198"/>
                </a:cubicBezTo>
                <a:cubicBezTo>
                  <a:pt x="562" y="197"/>
                  <a:pt x="562" y="197"/>
                  <a:pt x="562" y="197"/>
                </a:cubicBezTo>
                <a:cubicBezTo>
                  <a:pt x="561" y="197"/>
                  <a:pt x="561" y="197"/>
                  <a:pt x="561" y="197"/>
                </a:cubicBezTo>
                <a:cubicBezTo>
                  <a:pt x="560" y="195"/>
                  <a:pt x="560" y="195"/>
                  <a:pt x="560" y="195"/>
                </a:cubicBezTo>
                <a:cubicBezTo>
                  <a:pt x="561" y="195"/>
                  <a:pt x="561" y="195"/>
                  <a:pt x="561" y="195"/>
                </a:cubicBezTo>
                <a:cubicBezTo>
                  <a:pt x="562" y="195"/>
                  <a:pt x="562" y="195"/>
                  <a:pt x="562" y="195"/>
                </a:cubicBezTo>
                <a:cubicBezTo>
                  <a:pt x="563" y="196"/>
                  <a:pt x="563" y="196"/>
                  <a:pt x="563" y="196"/>
                </a:cubicBezTo>
                <a:cubicBezTo>
                  <a:pt x="565" y="197"/>
                  <a:pt x="565" y="197"/>
                  <a:pt x="565" y="197"/>
                </a:cubicBezTo>
                <a:cubicBezTo>
                  <a:pt x="567" y="196"/>
                  <a:pt x="567" y="196"/>
                  <a:pt x="567" y="196"/>
                </a:cubicBezTo>
                <a:cubicBezTo>
                  <a:pt x="568" y="196"/>
                  <a:pt x="568" y="196"/>
                  <a:pt x="568" y="196"/>
                </a:cubicBezTo>
                <a:cubicBezTo>
                  <a:pt x="568" y="195"/>
                  <a:pt x="568" y="195"/>
                  <a:pt x="568" y="195"/>
                </a:cubicBezTo>
                <a:cubicBezTo>
                  <a:pt x="568" y="194"/>
                  <a:pt x="568" y="194"/>
                  <a:pt x="568" y="194"/>
                </a:cubicBezTo>
                <a:cubicBezTo>
                  <a:pt x="566" y="194"/>
                  <a:pt x="566" y="194"/>
                  <a:pt x="566" y="194"/>
                </a:cubicBezTo>
                <a:cubicBezTo>
                  <a:pt x="565" y="194"/>
                  <a:pt x="565" y="194"/>
                  <a:pt x="565" y="194"/>
                </a:cubicBezTo>
                <a:cubicBezTo>
                  <a:pt x="565" y="193"/>
                  <a:pt x="565" y="193"/>
                  <a:pt x="565" y="193"/>
                </a:cubicBezTo>
                <a:cubicBezTo>
                  <a:pt x="564" y="192"/>
                  <a:pt x="564" y="192"/>
                  <a:pt x="564" y="192"/>
                </a:cubicBezTo>
                <a:cubicBezTo>
                  <a:pt x="562" y="192"/>
                  <a:pt x="562" y="192"/>
                  <a:pt x="562" y="192"/>
                </a:cubicBezTo>
                <a:cubicBezTo>
                  <a:pt x="560" y="192"/>
                  <a:pt x="560" y="192"/>
                  <a:pt x="560" y="192"/>
                </a:cubicBezTo>
                <a:cubicBezTo>
                  <a:pt x="557" y="191"/>
                  <a:pt x="557" y="191"/>
                  <a:pt x="557" y="191"/>
                </a:cubicBezTo>
                <a:cubicBezTo>
                  <a:pt x="558" y="192"/>
                  <a:pt x="558" y="192"/>
                  <a:pt x="558" y="192"/>
                </a:cubicBezTo>
                <a:cubicBezTo>
                  <a:pt x="558" y="193"/>
                  <a:pt x="558" y="193"/>
                  <a:pt x="558" y="193"/>
                </a:cubicBezTo>
                <a:cubicBezTo>
                  <a:pt x="557" y="194"/>
                  <a:pt x="557" y="194"/>
                  <a:pt x="557" y="194"/>
                </a:cubicBezTo>
                <a:cubicBezTo>
                  <a:pt x="557" y="193"/>
                  <a:pt x="557" y="193"/>
                  <a:pt x="557" y="193"/>
                </a:cubicBezTo>
                <a:cubicBezTo>
                  <a:pt x="556" y="192"/>
                  <a:pt x="556" y="192"/>
                  <a:pt x="556" y="192"/>
                </a:cubicBezTo>
                <a:cubicBezTo>
                  <a:pt x="553" y="194"/>
                  <a:pt x="553" y="194"/>
                  <a:pt x="553" y="194"/>
                </a:cubicBezTo>
                <a:cubicBezTo>
                  <a:pt x="552" y="194"/>
                  <a:pt x="552" y="194"/>
                  <a:pt x="552" y="194"/>
                </a:cubicBezTo>
                <a:cubicBezTo>
                  <a:pt x="551" y="193"/>
                  <a:pt x="551" y="193"/>
                  <a:pt x="551" y="193"/>
                </a:cubicBezTo>
                <a:cubicBezTo>
                  <a:pt x="551" y="192"/>
                  <a:pt x="551" y="192"/>
                  <a:pt x="551" y="192"/>
                </a:cubicBezTo>
                <a:cubicBezTo>
                  <a:pt x="549" y="192"/>
                  <a:pt x="549" y="192"/>
                  <a:pt x="549" y="192"/>
                </a:cubicBezTo>
                <a:cubicBezTo>
                  <a:pt x="549" y="193"/>
                  <a:pt x="549" y="193"/>
                  <a:pt x="549" y="193"/>
                </a:cubicBezTo>
                <a:cubicBezTo>
                  <a:pt x="549" y="194"/>
                  <a:pt x="549" y="194"/>
                  <a:pt x="549" y="194"/>
                </a:cubicBezTo>
                <a:cubicBezTo>
                  <a:pt x="548" y="195"/>
                  <a:pt x="548" y="195"/>
                  <a:pt x="548" y="195"/>
                </a:cubicBezTo>
                <a:cubicBezTo>
                  <a:pt x="547" y="196"/>
                  <a:pt x="547" y="196"/>
                  <a:pt x="547" y="196"/>
                </a:cubicBezTo>
                <a:cubicBezTo>
                  <a:pt x="546" y="194"/>
                  <a:pt x="546" y="194"/>
                  <a:pt x="546" y="194"/>
                </a:cubicBezTo>
                <a:cubicBezTo>
                  <a:pt x="546" y="193"/>
                  <a:pt x="546" y="193"/>
                  <a:pt x="546" y="193"/>
                </a:cubicBezTo>
                <a:close/>
                <a:moveTo>
                  <a:pt x="679" y="912"/>
                </a:moveTo>
                <a:cubicBezTo>
                  <a:pt x="679" y="913"/>
                  <a:pt x="679" y="913"/>
                  <a:pt x="679" y="913"/>
                </a:cubicBezTo>
                <a:cubicBezTo>
                  <a:pt x="676" y="913"/>
                  <a:pt x="676" y="913"/>
                  <a:pt x="676" y="913"/>
                </a:cubicBezTo>
                <a:cubicBezTo>
                  <a:pt x="671" y="912"/>
                  <a:pt x="671" y="912"/>
                  <a:pt x="671" y="912"/>
                </a:cubicBezTo>
                <a:cubicBezTo>
                  <a:pt x="668" y="908"/>
                  <a:pt x="668" y="908"/>
                  <a:pt x="668" y="908"/>
                </a:cubicBezTo>
                <a:cubicBezTo>
                  <a:pt x="666" y="905"/>
                  <a:pt x="666" y="905"/>
                  <a:pt x="666" y="905"/>
                </a:cubicBezTo>
                <a:cubicBezTo>
                  <a:pt x="666" y="902"/>
                  <a:pt x="666" y="902"/>
                  <a:pt x="666" y="902"/>
                </a:cubicBezTo>
                <a:cubicBezTo>
                  <a:pt x="668" y="901"/>
                  <a:pt x="668" y="901"/>
                  <a:pt x="668" y="901"/>
                </a:cubicBezTo>
                <a:cubicBezTo>
                  <a:pt x="668" y="899"/>
                  <a:pt x="668" y="899"/>
                  <a:pt x="668" y="899"/>
                </a:cubicBezTo>
                <a:cubicBezTo>
                  <a:pt x="669" y="899"/>
                  <a:pt x="669" y="899"/>
                  <a:pt x="669" y="899"/>
                </a:cubicBezTo>
                <a:cubicBezTo>
                  <a:pt x="672" y="901"/>
                  <a:pt x="672" y="901"/>
                  <a:pt x="672" y="901"/>
                </a:cubicBezTo>
                <a:cubicBezTo>
                  <a:pt x="675" y="905"/>
                  <a:pt x="675" y="905"/>
                  <a:pt x="675" y="905"/>
                </a:cubicBezTo>
                <a:cubicBezTo>
                  <a:pt x="679" y="911"/>
                  <a:pt x="679" y="911"/>
                  <a:pt x="679" y="911"/>
                </a:cubicBezTo>
                <a:lnTo>
                  <a:pt x="679" y="912"/>
                </a:lnTo>
                <a:close/>
                <a:moveTo>
                  <a:pt x="878" y="1288"/>
                </a:moveTo>
                <a:cubicBezTo>
                  <a:pt x="876" y="1289"/>
                  <a:pt x="876" y="1289"/>
                  <a:pt x="876" y="1289"/>
                </a:cubicBezTo>
                <a:cubicBezTo>
                  <a:pt x="877" y="1290"/>
                  <a:pt x="877" y="1290"/>
                  <a:pt x="877" y="1290"/>
                </a:cubicBezTo>
                <a:cubicBezTo>
                  <a:pt x="876" y="1290"/>
                  <a:pt x="876" y="1290"/>
                  <a:pt x="876" y="1290"/>
                </a:cubicBezTo>
                <a:cubicBezTo>
                  <a:pt x="874" y="1290"/>
                  <a:pt x="874" y="1290"/>
                  <a:pt x="874" y="1290"/>
                </a:cubicBezTo>
                <a:cubicBezTo>
                  <a:pt x="874" y="1286"/>
                  <a:pt x="874" y="1286"/>
                  <a:pt x="874" y="1286"/>
                </a:cubicBezTo>
                <a:cubicBezTo>
                  <a:pt x="873" y="1286"/>
                  <a:pt x="873" y="1286"/>
                  <a:pt x="873" y="1286"/>
                </a:cubicBezTo>
                <a:cubicBezTo>
                  <a:pt x="871" y="1286"/>
                  <a:pt x="871" y="1286"/>
                  <a:pt x="871" y="1286"/>
                </a:cubicBezTo>
                <a:cubicBezTo>
                  <a:pt x="868" y="1286"/>
                  <a:pt x="868" y="1286"/>
                  <a:pt x="868" y="1286"/>
                </a:cubicBezTo>
                <a:cubicBezTo>
                  <a:pt x="870" y="1283"/>
                  <a:pt x="870" y="1283"/>
                  <a:pt x="870" y="1283"/>
                </a:cubicBezTo>
                <a:cubicBezTo>
                  <a:pt x="868" y="1283"/>
                  <a:pt x="868" y="1283"/>
                  <a:pt x="868" y="1283"/>
                </a:cubicBezTo>
                <a:cubicBezTo>
                  <a:pt x="867" y="1282"/>
                  <a:pt x="867" y="1282"/>
                  <a:pt x="867" y="1282"/>
                </a:cubicBezTo>
                <a:cubicBezTo>
                  <a:pt x="866" y="1282"/>
                  <a:pt x="866" y="1282"/>
                  <a:pt x="866" y="1282"/>
                </a:cubicBezTo>
                <a:cubicBezTo>
                  <a:pt x="864" y="1282"/>
                  <a:pt x="864" y="1282"/>
                  <a:pt x="864" y="1282"/>
                </a:cubicBezTo>
                <a:cubicBezTo>
                  <a:pt x="863" y="1280"/>
                  <a:pt x="863" y="1280"/>
                  <a:pt x="863" y="1280"/>
                </a:cubicBezTo>
                <a:cubicBezTo>
                  <a:pt x="861" y="1279"/>
                  <a:pt x="861" y="1279"/>
                  <a:pt x="861" y="1279"/>
                </a:cubicBezTo>
                <a:cubicBezTo>
                  <a:pt x="863" y="1278"/>
                  <a:pt x="863" y="1278"/>
                  <a:pt x="863" y="1278"/>
                </a:cubicBezTo>
                <a:cubicBezTo>
                  <a:pt x="864" y="1279"/>
                  <a:pt x="864" y="1279"/>
                  <a:pt x="864" y="1279"/>
                </a:cubicBezTo>
                <a:cubicBezTo>
                  <a:pt x="863" y="1276"/>
                  <a:pt x="863" y="1276"/>
                  <a:pt x="863" y="1276"/>
                </a:cubicBezTo>
                <a:cubicBezTo>
                  <a:pt x="863" y="1275"/>
                  <a:pt x="863" y="1275"/>
                  <a:pt x="863" y="1275"/>
                </a:cubicBezTo>
                <a:cubicBezTo>
                  <a:pt x="864" y="1273"/>
                  <a:pt x="864" y="1273"/>
                  <a:pt x="864" y="1273"/>
                </a:cubicBezTo>
                <a:cubicBezTo>
                  <a:pt x="866" y="1275"/>
                  <a:pt x="866" y="1275"/>
                  <a:pt x="866" y="1275"/>
                </a:cubicBezTo>
                <a:cubicBezTo>
                  <a:pt x="870" y="1278"/>
                  <a:pt x="870" y="1278"/>
                  <a:pt x="870" y="1278"/>
                </a:cubicBezTo>
                <a:cubicBezTo>
                  <a:pt x="874" y="1280"/>
                  <a:pt x="874" y="1280"/>
                  <a:pt x="874" y="1280"/>
                </a:cubicBezTo>
                <a:cubicBezTo>
                  <a:pt x="876" y="1282"/>
                  <a:pt x="876" y="1282"/>
                  <a:pt x="876" y="1282"/>
                </a:cubicBezTo>
                <a:cubicBezTo>
                  <a:pt x="876" y="1286"/>
                  <a:pt x="876" y="1286"/>
                  <a:pt x="876" y="1286"/>
                </a:cubicBezTo>
                <a:cubicBezTo>
                  <a:pt x="877" y="1286"/>
                  <a:pt x="877" y="1286"/>
                  <a:pt x="877" y="1286"/>
                </a:cubicBezTo>
                <a:cubicBezTo>
                  <a:pt x="878" y="1286"/>
                  <a:pt x="878" y="1286"/>
                  <a:pt x="878" y="1286"/>
                </a:cubicBezTo>
                <a:cubicBezTo>
                  <a:pt x="880" y="1288"/>
                  <a:pt x="880" y="1288"/>
                  <a:pt x="880" y="1288"/>
                </a:cubicBezTo>
                <a:cubicBezTo>
                  <a:pt x="878" y="1288"/>
                  <a:pt x="878" y="1288"/>
                  <a:pt x="878" y="1288"/>
                </a:cubicBezTo>
                <a:close/>
                <a:moveTo>
                  <a:pt x="942" y="928"/>
                </a:moveTo>
                <a:cubicBezTo>
                  <a:pt x="940" y="926"/>
                  <a:pt x="940" y="926"/>
                  <a:pt x="940" y="926"/>
                </a:cubicBezTo>
                <a:cubicBezTo>
                  <a:pt x="943" y="928"/>
                  <a:pt x="943" y="928"/>
                  <a:pt x="943" y="928"/>
                </a:cubicBezTo>
                <a:lnTo>
                  <a:pt x="942" y="928"/>
                </a:lnTo>
                <a:close/>
                <a:moveTo>
                  <a:pt x="3693" y="1299"/>
                </a:moveTo>
                <a:cubicBezTo>
                  <a:pt x="3693" y="1300"/>
                  <a:pt x="3693" y="1300"/>
                  <a:pt x="3693" y="1300"/>
                </a:cubicBezTo>
                <a:cubicBezTo>
                  <a:pt x="3694" y="1300"/>
                  <a:pt x="3694" y="1300"/>
                  <a:pt x="3694" y="1300"/>
                </a:cubicBezTo>
                <a:cubicBezTo>
                  <a:pt x="3695" y="1299"/>
                  <a:pt x="3695" y="1299"/>
                  <a:pt x="3695" y="1299"/>
                </a:cubicBezTo>
                <a:cubicBezTo>
                  <a:pt x="3694" y="1298"/>
                  <a:pt x="3694" y="1298"/>
                  <a:pt x="3694" y="1298"/>
                </a:cubicBezTo>
                <a:cubicBezTo>
                  <a:pt x="3693" y="1298"/>
                  <a:pt x="3693" y="1298"/>
                  <a:pt x="3693" y="1298"/>
                </a:cubicBezTo>
                <a:lnTo>
                  <a:pt x="3693" y="1299"/>
                </a:lnTo>
                <a:close/>
                <a:moveTo>
                  <a:pt x="370" y="337"/>
                </a:moveTo>
                <a:cubicBezTo>
                  <a:pt x="374" y="334"/>
                  <a:pt x="374" y="334"/>
                  <a:pt x="374" y="334"/>
                </a:cubicBezTo>
                <a:cubicBezTo>
                  <a:pt x="380" y="330"/>
                  <a:pt x="380" y="330"/>
                  <a:pt x="380" y="330"/>
                </a:cubicBezTo>
                <a:cubicBezTo>
                  <a:pt x="375" y="331"/>
                  <a:pt x="375" y="331"/>
                  <a:pt x="375" y="331"/>
                </a:cubicBezTo>
                <a:cubicBezTo>
                  <a:pt x="372" y="333"/>
                  <a:pt x="372" y="333"/>
                  <a:pt x="372" y="333"/>
                </a:cubicBezTo>
                <a:cubicBezTo>
                  <a:pt x="372" y="331"/>
                  <a:pt x="372" y="331"/>
                  <a:pt x="372" y="331"/>
                </a:cubicBezTo>
                <a:cubicBezTo>
                  <a:pt x="371" y="331"/>
                  <a:pt x="371" y="331"/>
                  <a:pt x="371" y="331"/>
                </a:cubicBezTo>
                <a:cubicBezTo>
                  <a:pt x="368" y="333"/>
                  <a:pt x="368" y="333"/>
                  <a:pt x="368" y="333"/>
                </a:cubicBezTo>
                <a:cubicBezTo>
                  <a:pt x="370" y="330"/>
                  <a:pt x="370" y="330"/>
                  <a:pt x="370" y="330"/>
                </a:cubicBezTo>
                <a:cubicBezTo>
                  <a:pt x="367" y="330"/>
                  <a:pt x="367" y="330"/>
                  <a:pt x="367" y="330"/>
                </a:cubicBezTo>
                <a:cubicBezTo>
                  <a:pt x="364" y="331"/>
                  <a:pt x="364" y="331"/>
                  <a:pt x="364" y="331"/>
                </a:cubicBezTo>
                <a:cubicBezTo>
                  <a:pt x="361" y="334"/>
                  <a:pt x="361" y="334"/>
                  <a:pt x="361" y="334"/>
                </a:cubicBezTo>
                <a:cubicBezTo>
                  <a:pt x="361" y="337"/>
                  <a:pt x="361" y="337"/>
                  <a:pt x="361" y="337"/>
                </a:cubicBezTo>
                <a:cubicBezTo>
                  <a:pt x="360" y="337"/>
                  <a:pt x="360" y="337"/>
                  <a:pt x="360" y="337"/>
                </a:cubicBezTo>
                <a:cubicBezTo>
                  <a:pt x="361" y="339"/>
                  <a:pt x="361" y="339"/>
                  <a:pt x="361" y="339"/>
                </a:cubicBezTo>
                <a:cubicBezTo>
                  <a:pt x="362" y="340"/>
                  <a:pt x="362" y="340"/>
                  <a:pt x="362" y="340"/>
                </a:cubicBezTo>
                <a:cubicBezTo>
                  <a:pt x="361" y="340"/>
                  <a:pt x="361" y="340"/>
                  <a:pt x="361" y="340"/>
                </a:cubicBezTo>
                <a:cubicBezTo>
                  <a:pt x="360" y="341"/>
                  <a:pt x="360" y="341"/>
                  <a:pt x="360" y="341"/>
                </a:cubicBezTo>
                <a:cubicBezTo>
                  <a:pt x="360" y="343"/>
                  <a:pt x="360" y="343"/>
                  <a:pt x="360" y="343"/>
                </a:cubicBezTo>
                <a:cubicBezTo>
                  <a:pt x="365" y="341"/>
                  <a:pt x="365" y="341"/>
                  <a:pt x="365" y="341"/>
                </a:cubicBezTo>
                <a:lnTo>
                  <a:pt x="370" y="337"/>
                </a:lnTo>
                <a:close/>
                <a:moveTo>
                  <a:pt x="748" y="949"/>
                </a:moveTo>
                <a:cubicBezTo>
                  <a:pt x="747" y="951"/>
                  <a:pt x="747" y="951"/>
                  <a:pt x="747" y="951"/>
                </a:cubicBezTo>
                <a:cubicBezTo>
                  <a:pt x="747" y="952"/>
                  <a:pt x="747" y="952"/>
                  <a:pt x="747" y="952"/>
                </a:cubicBezTo>
                <a:cubicBezTo>
                  <a:pt x="748" y="951"/>
                  <a:pt x="748" y="951"/>
                  <a:pt x="748" y="951"/>
                </a:cubicBezTo>
                <a:lnTo>
                  <a:pt x="748" y="949"/>
                </a:lnTo>
                <a:close/>
                <a:moveTo>
                  <a:pt x="3669" y="1257"/>
                </a:moveTo>
                <a:cubicBezTo>
                  <a:pt x="3670" y="1257"/>
                  <a:pt x="3670" y="1257"/>
                  <a:pt x="3670" y="1257"/>
                </a:cubicBezTo>
                <a:cubicBezTo>
                  <a:pt x="3672" y="1257"/>
                  <a:pt x="3672" y="1257"/>
                  <a:pt x="3672" y="1257"/>
                </a:cubicBezTo>
                <a:cubicBezTo>
                  <a:pt x="3672" y="1256"/>
                  <a:pt x="3672" y="1256"/>
                  <a:pt x="3672" y="1256"/>
                </a:cubicBezTo>
                <a:cubicBezTo>
                  <a:pt x="3671" y="1253"/>
                  <a:pt x="3671" y="1253"/>
                  <a:pt x="3671" y="1253"/>
                </a:cubicBezTo>
                <a:cubicBezTo>
                  <a:pt x="3671" y="1252"/>
                  <a:pt x="3671" y="1252"/>
                  <a:pt x="3671" y="1252"/>
                </a:cubicBezTo>
                <a:cubicBezTo>
                  <a:pt x="3670" y="1251"/>
                  <a:pt x="3670" y="1251"/>
                  <a:pt x="3670" y="1251"/>
                </a:cubicBezTo>
                <a:cubicBezTo>
                  <a:pt x="3670" y="1252"/>
                  <a:pt x="3670" y="1252"/>
                  <a:pt x="3670" y="1252"/>
                </a:cubicBezTo>
                <a:cubicBezTo>
                  <a:pt x="3669" y="1253"/>
                  <a:pt x="3669" y="1253"/>
                  <a:pt x="3669" y="1253"/>
                </a:cubicBezTo>
                <a:cubicBezTo>
                  <a:pt x="3668" y="1254"/>
                  <a:pt x="3668" y="1254"/>
                  <a:pt x="3668" y="1254"/>
                </a:cubicBezTo>
                <a:cubicBezTo>
                  <a:pt x="3668" y="1253"/>
                  <a:pt x="3668" y="1253"/>
                  <a:pt x="3668" y="1253"/>
                </a:cubicBezTo>
                <a:cubicBezTo>
                  <a:pt x="3667" y="1251"/>
                  <a:pt x="3667" y="1251"/>
                  <a:pt x="3667" y="1251"/>
                </a:cubicBezTo>
                <a:cubicBezTo>
                  <a:pt x="3666" y="1250"/>
                  <a:pt x="3666" y="1250"/>
                  <a:pt x="3666" y="1250"/>
                </a:cubicBezTo>
                <a:cubicBezTo>
                  <a:pt x="3666" y="1249"/>
                  <a:pt x="3666" y="1249"/>
                  <a:pt x="3666" y="1249"/>
                </a:cubicBezTo>
                <a:cubicBezTo>
                  <a:pt x="3665" y="1249"/>
                  <a:pt x="3665" y="1249"/>
                  <a:pt x="3665" y="1249"/>
                </a:cubicBezTo>
                <a:cubicBezTo>
                  <a:pt x="3668" y="1257"/>
                  <a:pt x="3668" y="1257"/>
                  <a:pt x="3668" y="1257"/>
                </a:cubicBezTo>
                <a:lnTo>
                  <a:pt x="3669" y="1257"/>
                </a:lnTo>
                <a:close/>
                <a:moveTo>
                  <a:pt x="216" y="283"/>
                </a:moveTo>
                <a:cubicBezTo>
                  <a:pt x="213" y="281"/>
                  <a:pt x="213" y="281"/>
                  <a:pt x="213" y="281"/>
                </a:cubicBezTo>
                <a:cubicBezTo>
                  <a:pt x="213" y="283"/>
                  <a:pt x="213" y="283"/>
                  <a:pt x="213" y="283"/>
                </a:cubicBezTo>
                <a:cubicBezTo>
                  <a:pt x="212" y="283"/>
                  <a:pt x="212" y="283"/>
                  <a:pt x="212" y="283"/>
                </a:cubicBezTo>
                <a:cubicBezTo>
                  <a:pt x="210" y="283"/>
                  <a:pt x="210" y="283"/>
                  <a:pt x="210" y="283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8" y="284"/>
                  <a:pt x="208" y="284"/>
                </a:cubicBezTo>
                <a:cubicBezTo>
                  <a:pt x="209" y="283"/>
                  <a:pt x="209" y="283"/>
                  <a:pt x="209" y="283"/>
                </a:cubicBezTo>
                <a:cubicBezTo>
                  <a:pt x="206" y="283"/>
                  <a:pt x="206" y="283"/>
                  <a:pt x="206" y="283"/>
                </a:cubicBezTo>
                <a:cubicBezTo>
                  <a:pt x="205" y="284"/>
                  <a:pt x="205" y="284"/>
                  <a:pt x="205" y="284"/>
                </a:cubicBezTo>
                <a:cubicBezTo>
                  <a:pt x="203" y="286"/>
                  <a:pt x="203" y="286"/>
                  <a:pt x="203" y="286"/>
                </a:cubicBezTo>
                <a:cubicBezTo>
                  <a:pt x="203" y="287"/>
                  <a:pt x="203" y="287"/>
                  <a:pt x="203" y="287"/>
                </a:cubicBezTo>
                <a:cubicBezTo>
                  <a:pt x="202" y="287"/>
                  <a:pt x="202" y="287"/>
                  <a:pt x="202" y="287"/>
                </a:cubicBezTo>
                <a:cubicBezTo>
                  <a:pt x="200" y="287"/>
                  <a:pt x="200" y="287"/>
                  <a:pt x="200" y="287"/>
                </a:cubicBezTo>
                <a:cubicBezTo>
                  <a:pt x="200" y="286"/>
                  <a:pt x="200" y="286"/>
                  <a:pt x="200" y="286"/>
                </a:cubicBezTo>
                <a:cubicBezTo>
                  <a:pt x="199" y="286"/>
                  <a:pt x="199" y="286"/>
                  <a:pt x="199" y="286"/>
                </a:cubicBezTo>
                <a:cubicBezTo>
                  <a:pt x="196" y="286"/>
                  <a:pt x="196" y="286"/>
                  <a:pt x="196" y="286"/>
                </a:cubicBezTo>
                <a:cubicBezTo>
                  <a:pt x="193" y="287"/>
                  <a:pt x="193" y="287"/>
                  <a:pt x="193" y="287"/>
                </a:cubicBezTo>
                <a:cubicBezTo>
                  <a:pt x="190" y="288"/>
                  <a:pt x="190" y="288"/>
                  <a:pt x="190" y="288"/>
                </a:cubicBezTo>
                <a:cubicBezTo>
                  <a:pt x="189" y="291"/>
                  <a:pt x="189" y="291"/>
                  <a:pt x="189" y="291"/>
                </a:cubicBezTo>
                <a:cubicBezTo>
                  <a:pt x="188" y="294"/>
                  <a:pt x="188" y="294"/>
                  <a:pt x="188" y="294"/>
                </a:cubicBezTo>
                <a:cubicBezTo>
                  <a:pt x="189" y="294"/>
                  <a:pt x="189" y="294"/>
                  <a:pt x="189" y="29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92" y="291"/>
                  <a:pt x="192" y="291"/>
                  <a:pt x="192" y="291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5" y="291"/>
                  <a:pt x="195" y="291"/>
                  <a:pt x="195" y="291"/>
                </a:cubicBezTo>
                <a:cubicBezTo>
                  <a:pt x="192" y="293"/>
                  <a:pt x="192" y="293"/>
                  <a:pt x="192" y="293"/>
                </a:cubicBezTo>
                <a:cubicBezTo>
                  <a:pt x="196" y="291"/>
                  <a:pt x="196" y="291"/>
                  <a:pt x="196" y="291"/>
                </a:cubicBezTo>
                <a:cubicBezTo>
                  <a:pt x="193" y="293"/>
                  <a:pt x="193" y="293"/>
                  <a:pt x="193" y="293"/>
                </a:cubicBezTo>
                <a:cubicBezTo>
                  <a:pt x="195" y="293"/>
                  <a:pt x="195" y="293"/>
                  <a:pt x="195" y="293"/>
                </a:cubicBezTo>
                <a:cubicBezTo>
                  <a:pt x="206" y="290"/>
                  <a:pt x="206" y="290"/>
                  <a:pt x="206" y="290"/>
                </a:cubicBezTo>
                <a:cubicBezTo>
                  <a:pt x="205" y="288"/>
                  <a:pt x="205" y="288"/>
                  <a:pt x="205" y="288"/>
                </a:cubicBezTo>
                <a:cubicBezTo>
                  <a:pt x="209" y="290"/>
                  <a:pt x="209" y="290"/>
                  <a:pt x="209" y="290"/>
                </a:cubicBezTo>
                <a:cubicBezTo>
                  <a:pt x="210" y="288"/>
                  <a:pt x="210" y="288"/>
                  <a:pt x="210" y="288"/>
                </a:cubicBezTo>
                <a:cubicBezTo>
                  <a:pt x="210" y="287"/>
                  <a:pt x="210" y="287"/>
                  <a:pt x="210" y="287"/>
                </a:cubicBezTo>
                <a:cubicBezTo>
                  <a:pt x="212" y="287"/>
                  <a:pt x="212" y="287"/>
                  <a:pt x="212" y="287"/>
                </a:cubicBezTo>
                <a:cubicBezTo>
                  <a:pt x="215" y="288"/>
                  <a:pt x="215" y="288"/>
                  <a:pt x="215" y="288"/>
                </a:cubicBezTo>
                <a:cubicBezTo>
                  <a:pt x="219" y="286"/>
                  <a:pt x="219" y="286"/>
                  <a:pt x="219" y="286"/>
                </a:cubicBezTo>
                <a:cubicBezTo>
                  <a:pt x="218" y="286"/>
                  <a:pt x="218" y="286"/>
                  <a:pt x="218" y="286"/>
                </a:cubicBezTo>
                <a:cubicBezTo>
                  <a:pt x="219" y="284"/>
                  <a:pt x="219" y="284"/>
                  <a:pt x="219" y="284"/>
                </a:cubicBezTo>
                <a:cubicBezTo>
                  <a:pt x="220" y="283"/>
                  <a:pt x="220" y="283"/>
                  <a:pt x="220" y="283"/>
                </a:cubicBezTo>
                <a:cubicBezTo>
                  <a:pt x="219" y="281"/>
                  <a:pt x="219" y="281"/>
                  <a:pt x="219" y="281"/>
                </a:cubicBezTo>
                <a:lnTo>
                  <a:pt x="216" y="283"/>
                </a:lnTo>
                <a:close/>
                <a:moveTo>
                  <a:pt x="33" y="329"/>
                </a:moveTo>
                <a:cubicBezTo>
                  <a:pt x="30" y="330"/>
                  <a:pt x="30" y="330"/>
                  <a:pt x="30" y="330"/>
                </a:cubicBezTo>
                <a:cubicBezTo>
                  <a:pt x="28" y="331"/>
                  <a:pt x="28" y="331"/>
                  <a:pt x="28" y="331"/>
                </a:cubicBezTo>
                <a:cubicBezTo>
                  <a:pt x="30" y="331"/>
                  <a:pt x="30" y="331"/>
                  <a:pt x="30" y="331"/>
                </a:cubicBezTo>
                <a:cubicBezTo>
                  <a:pt x="34" y="330"/>
                  <a:pt x="34" y="330"/>
                  <a:pt x="34" y="330"/>
                </a:cubicBezTo>
                <a:cubicBezTo>
                  <a:pt x="33" y="330"/>
                  <a:pt x="33" y="330"/>
                  <a:pt x="33" y="330"/>
                </a:cubicBezTo>
                <a:lnTo>
                  <a:pt x="33" y="329"/>
                </a:lnTo>
                <a:close/>
                <a:moveTo>
                  <a:pt x="192" y="294"/>
                </a:moveTo>
                <a:cubicBezTo>
                  <a:pt x="189" y="296"/>
                  <a:pt x="189" y="296"/>
                  <a:pt x="189" y="296"/>
                </a:cubicBezTo>
                <a:cubicBezTo>
                  <a:pt x="190" y="296"/>
                  <a:pt x="190" y="296"/>
                  <a:pt x="190" y="296"/>
                </a:cubicBezTo>
                <a:cubicBezTo>
                  <a:pt x="193" y="296"/>
                  <a:pt x="193" y="296"/>
                  <a:pt x="193" y="296"/>
                </a:cubicBezTo>
                <a:cubicBezTo>
                  <a:pt x="196" y="294"/>
                  <a:pt x="196" y="294"/>
                  <a:pt x="196" y="294"/>
                </a:cubicBezTo>
                <a:cubicBezTo>
                  <a:pt x="195" y="293"/>
                  <a:pt x="195" y="293"/>
                  <a:pt x="195" y="293"/>
                </a:cubicBezTo>
                <a:cubicBezTo>
                  <a:pt x="193" y="294"/>
                  <a:pt x="193" y="294"/>
                  <a:pt x="193" y="294"/>
                </a:cubicBezTo>
                <a:lnTo>
                  <a:pt x="192" y="294"/>
                </a:lnTo>
                <a:close/>
                <a:moveTo>
                  <a:pt x="64" y="319"/>
                </a:moveTo>
                <a:cubicBezTo>
                  <a:pt x="58" y="320"/>
                  <a:pt x="58" y="320"/>
                  <a:pt x="58" y="320"/>
                </a:cubicBezTo>
                <a:cubicBezTo>
                  <a:pt x="57" y="320"/>
                  <a:pt x="57" y="320"/>
                  <a:pt x="57" y="320"/>
                </a:cubicBezTo>
                <a:cubicBezTo>
                  <a:pt x="54" y="321"/>
                  <a:pt x="54" y="321"/>
                  <a:pt x="54" y="321"/>
                </a:cubicBezTo>
                <a:cubicBezTo>
                  <a:pt x="48" y="324"/>
                  <a:pt x="48" y="324"/>
                  <a:pt x="48" y="324"/>
                </a:cubicBezTo>
                <a:cubicBezTo>
                  <a:pt x="47" y="326"/>
                  <a:pt x="47" y="326"/>
                  <a:pt x="47" y="326"/>
                </a:cubicBezTo>
                <a:cubicBezTo>
                  <a:pt x="50" y="327"/>
                  <a:pt x="50" y="327"/>
                  <a:pt x="50" y="327"/>
                </a:cubicBezTo>
                <a:cubicBezTo>
                  <a:pt x="53" y="326"/>
                  <a:pt x="53" y="326"/>
                  <a:pt x="53" y="326"/>
                </a:cubicBezTo>
                <a:cubicBezTo>
                  <a:pt x="57" y="324"/>
                  <a:pt x="57" y="324"/>
                  <a:pt x="57" y="324"/>
                </a:cubicBezTo>
                <a:cubicBezTo>
                  <a:pt x="60" y="324"/>
                  <a:pt x="60" y="324"/>
                  <a:pt x="60" y="324"/>
                </a:cubicBezTo>
                <a:cubicBezTo>
                  <a:pt x="64" y="323"/>
                  <a:pt x="64" y="323"/>
                  <a:pt x="64" y="323"/>
                </a:cubicBezTo>
                <a:cubicBezTo>
                  <a:pt x="66" y="323"/>
                  <a:pt x="66" y="323"/>
                  <a:pt x="66" y="323"/>
                </a:cubicBezTo>
                <a:cubicBezTo>
                  <a:pt x="67" y="323"/>
                  <a:pt x="67" y="323"/>
                  <a:pt x="67" y="323"/>
                </a:cubicBezTo>
                <a:cubicBezTo>
                  <a:pt x="69" y="323"/>
                  <a:pt x="69" y="323"/>
                  <a:pt x="69" y="323"/>
                </a:cubicBezTo>
                <a:cubicBezTo>
                  <a:pt x="67" y="321"/>
                  <a:pt x="67" y="321"/>
                  <a:pt x="67" y="321"/>
                </a:cubicBezTo>
                <a:cubicBezTo>
                  <a:pt x="69" y="319"/>
                  <a:pt x="69" y="319"/>
                  <a:pt x="69" y="319"/>
                </a:cubicBezTo>
                <a:lnTo>
                  <a:pt x="64" y="319"/>
                </a:lnTo>
                <a:close/>
                <a:moveTo>
                  <a:pt x="1" y="341"/>
                </a:moveTo>
                <a:cubicBezTo>
                  <a:pt x="7" y="340"/>
                  <a:pt x="7" y="340"/>
                  <a:pt x="7" y="340"/>
                </a:cubicBezTo>
                <a:cubicBezTo>
                  <a:pt x="0" y="341"/>
                  <a:pt x="0" y="341"/>
                  <a:pt x="0" y="341"/>
                </a:cubicBezTo>
                <a:lnTo>
                  <a:pt x="1" y="341"/>
                </a:lnTo>
                <a:close/>
                <a:moveTo>
                  <a:pt x="116" y="258"/>
                </a:moveTo>
                <a:cubicBezTo>
                  <a:pt x="116" y="257"/>
                  <a:pt x="116" y="257"/>
                  <a:pt x="116" y="257"/>
                </a:cubicBezTo>
                <a:cubicBezTo>
                  <a:pt x="119" y="257"/>
                  <a:pt x="119" y="257"/>
                  <a:pt x="119" y="257"/>
                </a:cubicBezTo>
                <a:cubicBezTo>
                  <a:pt x="123" y="257"/>
                  <a:pt x="123" y="257"/>
                  <a:pt x="123" y="257"/>
                </a:cubicBezTo>
                <a:cubicBezTo>
                  <a:pt x="126" y="254"/>
                  <a:pt x="126" y="254"/>
                  <a:pt x="126" y="254"/>
                </a:cubicBezTo>
                <a:cubicBezTo>
                  <a:pt x="129" y="251"/>
                  <a:pt x="129" y="251"/>
                  <a:pt x="129" y="251"/>
                </a:cubicBezTo>
                <a:cubicBezTo>
                  <a:pt x="127" y="251"/>
                  <a:pt x="127" y="251"/>
                  <a:pt x="127" y="251"/>
                </a:cubicBezTo>
                <a:cubicBezTo>
                  <a:pt x="124" y="251"/>
                  <a:pt x="124" y="251"/>
                  <a:pt x="124" y="251"/>
                </a:cubicBezTo>
                <a:cubicBezTo>
                  <a:pt x="123" y="251"/>
                  <a:pt x="123" y="251"/>
                  <a:pt x="123" y="251"/>
                </a:cubicBezTo>
                <a:cubicBezTo>
                  <a:pt x="120" y="251"/>
                  <a:pt x="120" y="251"/>
                  <a:pt x="120" y="251"/>
                </a:cubicBezTo>
                <a:cubicBezTo>
                  <a:pt x="117" y="253"/>
                  <a:pt x="117" y="253"/>
                  <a:pt x="117" y="253"/>
                </a:cubicBezTo>
                <a:cubicBezTo>
                  <a:pt x="113" y="253"/>
                  <a:pt x="113" y="253"/>
                  <a:pt x="113" y="253"/>
                </a:cubicBezTo>
                <a:cubicBezTo>
                  <a:pt x="110" y="253"/>
                  <a:pt x="110" y="253"/>
                  <a:pt x="110" y="253"/>
                </a:cubicBezTo>
                <a:cubicBezTo>
                  <a:pt x="110" y="255"/>
                  <a:pt x="110" y="255"/>
                  <a:pt x="110" y="255"/>
                </a:cubicBezTo>
                <a:cubicBezTo>
                  <a:pt x="113" y="257"/>
                  <a:pt x="113" y="257"/>
                  <a:pt x="113" y="257"/>
                </a:cubicBezTo>
                <a:lnTo>
                  <a:pt x="116" y="258"/>
                </a:lnTo>
                <a:close/>
                <a:moveTo>
                  <a:pt x="23" y="331"/>
                </a:moveTo>
                <a:cubicBezTo>
                  <a:pt x="17" y="333"/>
                  <a:pt x="17" y="333"/>
                  <a:pt x="17" y="333"/>
                </a:cubicBezTo>
                <a:cubicBezTo>
                  <a:pt x="15" y="334"/>
                  <a:pt x="15" y="334"/>
                  <a:pt x="15" y="334"/>
                </a:cubicBezTo>
                <a:cubicBezTo>
                  <a:pt x="17" y="336"/>
                  <a:pt x="17" y="336"/>
                  <a:pt x="17" y="336"/>
                </a:cubicBezTo>
                <a:cubicBezTo>
                  <a:pt x="14" y="336"/>
                  <a:pt x="14" y="336"/>
                  <a:pt x="14" y="336"/>
                </a:cubicBezTo>
                <a:cubicBezTo>
                  <a:pt x="11" y="337"/>
                  <a:pt x="11" y="337"/>
                  <a:pt x="11" y="337"/>
                </a:cubicBezTo>
                <a:cubicBezTo>
                  <a:pt x="10" y="339"/>
                  <a:pt x="10" y="339"/>
                  <a:pt x="10" y="339"/>
                </a:cubicBezTo>
                <a:cubicBezTo>
                  <a:pt x="7" y="340"/>
                  <a:pt x="7" y="340"/>
                  <a:pt x="7" y="340"/>
                </a:cubicBezTo>
                <a:cubicBezTo>
                  <a:pt x="13" y="339"/>
                  <a:pt x="13" y="339"/>
                  <a:pt x="13" y="339"/>
                </a:cubicBezTo>
                <a:cubicBezTo>
                  <a:pt x="17" y="337"/>
                  <a:pt x="17" y="337"/>
                  <a:pt x="17" y="337"/>
                </a:cubicBezTo>
                <a:cubicBezTo>
                  <a:pt x="20" y="337"/>
                  <a:pt x="20" y="337"/>
                  <a:pt x="20" y="337"/>
                </a:cubicBezTo>
                <a:cubicBezTo>
                  <a:pt x="21" y="336"/>
                  <a:pt x="21" y="336"/>
                  <a:pt x="21" y="336"/>
                </a:cubicBezTo>
                <a:cubicBezTo>
                  <a:pt x="18" y="336"/>
                  <a:pt x="18" y="336"/>
                  <a:pt x="18" y="336"/>
                </a:cubicBezTo>
                <a:cubicBezTo>
                  <a:pt x="23" y="334"/>
                  <a:pt x="23" y="334"/>
                  <a:pt x="23" y="334"/>
                </a:cubicBezTo>
                <a:cubicBezTo>
                  <a:pt x="24" y="333"/>
                  <a:pt x="24" y="333"/>
                  <a:pt x="24" y="333"/>
                </a:cubicBezTo>
                <a:cubicBezTo>
                  <a:pt x="26" y="331"/>
                  <a:pt x="26" y="331"/>
                  <a:pt x="26" y="331"/>
                </a:cubicBezTo>
                <a:cubicBezTo>
                  <a:pt x="20" y="334"/>
                  <a:pt x="20" y="334"/>
                  <a:pt x="20" y="334"/>
                </a:cubicBezTo>
                <a:lnTo>
                  <a:pt x="23" y="331"/>
                </a:lnTo>
                <a:close/>
                <a:moveTo>
                  <a:pt x="904" y="1673"/>
                </a:moveTo>
                <a:cubicBezTo>
                  <a:pt x="903" y="1673"/>
                  <a:pt x="903" y="1673"/>
                  <a:pt x="903" y="1673"/>
                </a:cubicBezTo>
                <a:cubicBezTo>
                  <a:pt x="903" y="1675"/>
                  <a:pt x="903" y="1675"/>
                  <a:pt x="903" y="1675"/>
                </a:cubicBezTo>
                <a:cubicBezTo>
                  <a:pt x="904" y="1676"/>
                  <a:pt x="904" y="1676"/>
                  <a:pt x="904" y="1676"/>
                </a:cubicBezTo>
                <a:cubicBezTo>
                  <a:pt x="906" y="1675"/>
                  <a:pt x="906" y="1675"/>
                  <a:pt x="906" y="1675"/>
                </a:cubicBezTo>
                <a:cubicBezTo>
                  <a:pt x="909" y="1675"/>
                  <a:pt x="909" y="1675"/>
                  <a:pt x="909" y="1675"/>
                </a:cubicBezTo>
                <a:cubicBezTo>
                  <a:pt x="906" y="1673"/>
                  <a:pt x="906" y="1673"/>
                  <a:pt x="906" y="1673"/>
                </a:cubicBezTo>
                <a:lnTo>
                  <a:pt x="904" y="1673"/>
                </a:lnTo>
                <a:close/>
                <a:moveTo>
                  <a:pt x="901" y="1656"/>
                </a:moveTo>
                <a:cubicBezTo>
                  <a:pt x="901" y="1653"/>
                  <a:pt x="901" y="1653"/>
                  <a:pt x="901" y="1653"/>
                </a:cubicBezTo>
                <a:cubicBezTo>
                  <a:pt x="903" y="1653"/>
                  <a:pt x="903" y="1653"/>
                  <a:pt x="903" y="1653"/>
                </a:cubicBezTo>
                <a:cubicBezTo>
                  <a:pt x="903" y="1652"/>
                  <a:pt x="903" y="1652"/>
                  <a:pt x="903" y="1652"/>
                </a:cubicBezTo>
                <a:cubicBezTo>
                  <a:pt x="900" y="1650"/>
                  <a:pt x="900" y="1650"/>
                  <a:pt x="900" y="1650"/>
                </a:cubicBezTo>
                <a:cubicBezTo>
                  <a:pt x="903" y="1650"/>
                  <a:pt x="903" y="1650"/>
                  <a:pt x="903" y="1650"/>
                </a:cubicBezTo>
                <a:cubicBezTo>
                  <a:pt x="900" y="1647"/>
                  <a:pt x="900" y="1647"/>
                  <a:pt x="900" y="1647"/>
                </a:cubicBezTo>
                <a:cubicBezTo>
                  <a:pt x="899" y="1646"/>
                  <a:pt x="899" y="1646"/>
                  <a:pt x="899" y="1646"/>
                </a:cubicBezTo>
                <a:cubicBezTo>
                  <a:pt x="900" y="1645"/>
                  <a:pt x="900" y="1645"/>
                  <a:pt x="900" y="1645"/>
                </a:cubicBezTo>
                <a:cubicBezTo>
                  <a:pt x="899" y="1643"/>
                  <a:pt x="899" y="1643"/>
                  <a:pt x="899" y="1643"/>
                </a:cubicBezTo>
                <a:cubicBezTo>
                  <a:pt x="901" y="1642"/>
                  <a:pt x="901" y="1642"/>
                  <a:pt x="901" y="1642"/>
                </a:cubicBezTo>
                <a:cubicBezTo>
                  <a:pt x="899" y="1639"/>
                  <a:pt x="899" y="1639"/>
                  <a:pt x="899" y="1639"/>
                </a:cubicBezTo>
                <a:cubicBezTo>
                  <a:pt x="897" y="1636"/>
                  <a:pt x="897" y="1636"/>
                  <a:pt x="897" y="1636"/>
                </a:cubicBezTo>
                <a:cubicBezTo>
                  <a:pt x="896" y="1636"/>
                  <a:pt x="896" y="1636"/>
                  <a:pt x="896" y="1636"/>
                </a:cubicBezTo>
                <a:cubicBezTo>
                  <a:pt x="894" y="1636"/>
                  <a:pt x="894" y="1636"/>
                  <a:pt x="894" y="1636"/>
                </a:cubicBezTo>
                <a:cubicBezTo>
                  <a:pt x="893" y="1636"/>
                  <a:pt x="893" y="1636"/>
                  <a:pt x="893" y="1636"/>
                </a:cubicBezTo>
                <a:cubicBezTo>
                  <a:pt x="891" y="1635"/>
                  <a:pt x="891" y="1635"/>
                  <a:pt x="891" y="1635"/>
                </a:cubicBezTo>
                <a:cubicBezTo>
                  <a:pt x="891" y="1637"/>
                  <a:pt x="891" y="1637"/>
                  <a:pt x="891" y="1637"/>
                </a:cubicBezTo>
                <a:cubicBezTo>
                  <a:pt x="891" y="1639"/>
                  <a:pt x="891" y="1639"/>
                  <a:pt x="891" y="1639"/>
                </a:cubicBezTo>
                <a:cubicBezTo>
                  <a:pt x="893" y="1642"/>
                  <a:pt x="893" y="1642"/>
                  <a:pt x="893" y="1642"/>
                </a:cubicBezTo>
                <a:cubicBezTo>
                  <a:pt x="894" y="1646"/>
                  <a:pt x="894" y="1646"/>
                  <a:pt x="894" y="1646"/>
                </a:cubicBezTo>
                <a:cubicBezTo>
                  <a:pt x="894" y="1650"/>
                  <a:pt x="894" y="1650"/>
                  <a:pt x="894" y="1650"/>
                </a:cubicBezTo>
                <a:cubicBezTo>
                  <a:pt x="894" y="1653"/>
                  <a:pt x="894" y="1653"/>
                  <a:pt x="894" y="1653"/>
                </a:cubicBezTo>
                <a:cubicBezTo>
                  <a:pt x="894" y="1655"/>
                  <a:pt x="894" y="1655"/>
                  <a:pt x="894" y="1655"/>
                </a:cubicBezTo>
                <a:cubicBezTo>
                  <a:pt x="896" y="1656"/>
                  <a:pt x="896" y="1656"/>
                  <a:pt x="896" y="1656"/>
                </a:cubicBezTo>
                <a:cubicBezTo>
                  <a:pt x="899" y="1656"/>
                  <a:pt x="899" y="1656"/>
                  <a:pt x="899" y="1656"/>
                </a:cubicBezTo>
                <a:cubicBezTo>
                  <a:pt x="901" y="1657"/>
                  <a:pt x="901" y="1657"/>
                  <a:pt x="901" y="1657"/>
                </a:cubicBezTo>
                <a:lnTo>
                  <a:pt x="901" y="1656"/>
                </a:lnTo>
                <a:close/>
                <a:moveTo>
                  <a:pt x="712" y="962"/>
                </a:moveTo>
                <a:cubicBezTo>
                  <a:pt x="712" y="964"/>
                  <a:pt x="712" y="964"/>
                  <a:pt x="712" y="964"/>
                </a:cubicBezTo>
                <a:cubicBezTo>
                  <a:pt x="714" y="964"/>
                  <a:pt x="714" y="964"/>
                  <a:pt x="714" y="964"/>
                </a:cubicBezTo>
                <a:cubicBezTo>
                  <a:pt x="714" y="961"/>
                  <a:pt x="714" y="961"/>
                  <a:pt x="714" y="961"/>
                </a:cubicBezTo>
                <a:cubicBezTo>
                  <a:pt x="712" y="961"/>
                  <a:pt x="712" y="961"/>
                  <a:pt x="712" y="961"/>
                </a:cubicBezTo>
                <a:lnTo>
                  <a:pt x="712" y="962"/>
                </a:lnTo>
                <a:close/>
                <a:moveTo>
                  <a:pt x="634" y="1072"/>
                </a:moveTo>
                <a:cubicBezTo>
                  <a:pt x="633" y="1073"/>
                  <a:pt x="633" y="1073"/>
                  <a:pt x="633" y="1073"/>
                </a:cubicBezTo>
                <a:cubicBezTo>
                  <a:pt x="633" y="1074"/>
                  <a:pt x="633" y="1074"/>
                  <a:pt x="633" y="1074"/>
                </a:cubicBezTo>
                <a:cubicBezTo>
                  <a:pt x="634" y="1074"/>
                  <a:pt x="634" y="1074"/>
                  <a:pt x="634" y="1074"/>
                </a:cubicBezTo>
                <a:cubicBezTo>
                  <a:pt x="635" y="1074"/>
                  <a:pt x="635" y="1074"/>
                  <a:pt x="635" y="1074"/>
                </a:cubicBezTo>
                <a:cubicBezTo>
                  <a:pt x="636" y="1074"/>
                  <a:pt x="636" y="1074"/>
                  <a:pt x="636" y="1074"/>
                </a:cubicBezTo>
                <a:cubicBezTo>
                  <a:pt x="636" y="1072"/>
                  <a:pt x="636" y="1072"/>
                  <a:pt x="636" y="1072"/>
                </a:cubicBezTo>
                <a:cubicBezTo>
                  <a:pt x="635" y="1072"/>
                  <a:pt x="635" y="1072"/>
                  <a:pt x="635" y="1072"/>
                </a:cubicBezTo>
                <a:lnTo>
                  <a:pt x="634" y="1072"/>
                </a:lnTo>
                <a:close/>
                <a:moveTo>
                  <a:pt x="643" y="1074"/>
                </a:moveTo>
                <a:cubicBezTo>
                  <a:pt x="642" y="1076"/>
                  <a:pt x="642" y="1076"/>
                  <a:pt x="642" y="1076"/>
                </a:cubicBezTo>
                <a:cubicBezTo>
                  <a:pt x="642" y="1077"/>
                  <a:pt x="642" y="1077"/>
                  <a:pt x="642" y="1077"/>
                </a:cubicBezTo>
                <a:cubicBezTo>
                  <a:pt x="643" y="1077"/>
                  <a:pt x="643" y="1077"/>
                  <a:pt x="643" y="1077"/>
                </a:cubicBezTo>
                <a:cubicBezTo>
                  <a:pt x="644" y="1076"/>
                  <a:pt x="644" y="1076"/>
                  <a:pt x="644" y="1076"/>
                </a:cubicBezTo>
                <a:cubicBezTo>
                  <a:pt x="645" y="1075"/>
                  <a:pt x="645" y="1075"/>
                  <a:pt x="645" y="1075"/>
                </a:cubicBezTo>
                <a:cubicBezTo>
                  <a:pt x="645" y="1074"/>
                  <a:pt x="645" y="1074"/>
                  <a:pt x="645" y="1074"/>
                </a:cubicBezTo>
                <a:cubicBezTo>
                  <a:pt x="644" y="1074"/>
                  <a:pt x="644" y="1074"/>
                  <a:pt x="644" y="1074"/>
                </a:cubicBezTo>
                <a:lnTo>
                  <a:pt x="643" y="1074"/>
                </a:lnTo>
                <a:close/>
                <a:moveTo>
                  <a:pt x="834" y="62"/>
                </a:moveTo>
                <a:cubicBezTo>
                  <a:pt x="838" y="62"/>
                  <a:pt x="838" y="62"/>
                  <a:pt x="838" y="62"/>
                </a:cubicBezTo>
                <a:cubicBezTo>
                  <a:pt x="841" y="61"/>
                  <a:pt x="841" y="61"/>
                  <a:pt x="841" y="61"/>
                </a:cubicBezTo>
                <a:cubicBezTo>
                  <a:pt x="838" y="61"/>
                  <a:pt x="838" y="61"/>
                  <a:pt x="838" y="61"/>
                </a:cubicBezTo>
                <a:cubicBezTo>
                  <a:pt x="835" y="61"/>
                  <a:pt x="835" y="61"/>
                  <a:pt x="835" y="61"/>
                </a:cubicBezTo>
                <a:cubicBezTo>
                  <a:pt x="830" y="62"/>
                  <a:pt x="830" y="62"/>
                  <a:pt x="830" y="62"/>
                </a:cubicBezTo>
                <a:lnTo>
                  <a:pt x="834" y="62"/>
                </a:lnTo>
                <a:close/>
                <a:moveTo>
                  <a:pt x="864" y="56"/>
                </a:moveTo>
                <a:cubicBezTo>
                  <a:pt x="873" y="55"/>
                  <a:pt x="873" y="55"/>
                  <a:pt x="873" y="55"/>
                </a:cubicBezTo>
                <a:cubicBezTo>
                  <a:pt x="877" y="55"/>
                  <a:pt x="877" y="55"/>
                  <a:pt x="877" y="55"/>
                </a:cubicBezTo>
                <a:cubicBezTo>
                  <a:pt x="881" y="52"/>
                  <a:pt x="881" y="52"/>
                  <a:pt x="881" y="52"/>
                </a:cubicBezTo>
                <a:cubicBezTo>
                  <a:pt x="878" y="52"/>
                  <a:pt x="878" y="52"/>
                  <a:pt x="878" y="52"/>
                </a:cubicBezTo>
                <a:cubicBezTo>
                  <a:pt x="877" y="52"/>
                  <a:pt x="877" y="52"/>
                  <a:pt x="877" y="52"/>
                </a:cubicBezTo>
                <a:cubicBezTo>
                  <a:pt x="878" y="50"/>
                  <a:pt x="878" y="50"/>
                  <a:pt x="878" y="50"/>
                </a:cubicBezTo>
                <a:cubicBezTo>
                  <a:pt x="880" y="50"/>
                  <a:pt x="880" y="50"/>
                  <a:pt x="880" y="50"/>
                </a:cubicBezTo>
                <a:cubicBezTo>
                  <a:pt x="884" y="50"/>
                  <a:pt x="884" y="50"/>
                  <a:pt x="884" y="50"/>
                </a:cubicBezTo>
                <a:cubicBezTo>
                  <a:pt x="890" y="49"/>
                  <a:pt x="890" y="49"/>
                  <a:pt x="890" y="49"/>
                </a:cubicBezTo>
                <a:cubicBezTo>
                  <a:pt x="886" y="48"/>
                  <a:pt x="886" y="48"/>
                  <a:pt x="886" y="48"/>
                </a:cubicBezTo>
                <a:cubicBezTo>
                  <a:pt x="883" y="49"/>
                  <a:pt x="883" y="49"/>
                  <a:pt x="883" y="49"/>
                </a:cubicBezTo>
                <a:cubicBezTo>
                  <a:pt x="873" y="49"/>
                  <a:pt x="873" y="49"/>
                  <a:pt x="873" y="49"/>
                </a:cubicBezTo>
                <a:cubicBezTo>
                  <a:pt x="863" y="50"/>
                  <a:pt x="863" y="50"/>
                  <a:pt x="863" y="50"/>
                </a:cubicBezTo>
                <a:cubicBezTo>
                  <a:pt x="857" y="52"/>
                  <a:pt x="857" y="52"/>
                  <a:pt x="857" y="52"/>
                </a:cubicBezTo>
                <a:cubicBezTo>
                  <a:pt x="856" y="52"/>
                  <a:pt x="856" y="52"/>
                  <a:pt x="856" y="52"/>
                </a:cubicBezTo>
                <a:cubicBezTo>
                  <a:pt x="856" y="55"/>
                  <a:pt x="856" y="55"/>
                  <a:pt x="856" y="55"/>
                </a:cubicBezTo>
                <a:cubicBezTo>
                  <a:pt x="858" y="56"/>
                  <a:pt x="858" y="56"/>
                  <a:pt x="858" y="56"/>
                </a:cubicBezTo>
                <a:lnTo>
                  <a:pt x="864" y="56"/>
                </a:lnTo>
                <a:close/>
                <a:moveTo>
                  <a:pt x="871" y="46"/>
                </a:moveTo>
                <a:cubicBezTo>
                  <a:pt x="876" y="46"/>
                  <a:pt x="876" y="46"/>
                  <a:pt x="876" y="46"/>
                </a:cubicBezTo>
                <a:cubicBezTo>
                  <a:pt x="878" y="46"/>
                  <a:pt x="878" y="46"/>
                  <a:pt x="878" y="46"/>
                </a:cubicBezTo>
                <a:cubicBezTo>
                  <a:pt x="881" y="46"/>
                  <a:pt x="881" y="46"/>
                  <a:pt x="881" y="46"/>
                </a:cubicBezTo>
                <a:cubicBezTo>
                  <a:pt x="884" y="46"/>
                  <a:pt x="884" y="46"/>
                  <a:pt x="884" y="46"/>
                </a:cubicBezTo>
                <a:cubicBezTo>
                  <a:pt x="887" y="46"/>
                  <a:pt x="887" y="46"/>
                  <a:pt x="887" y="46"/>
                </a:cubicBezTo>
                <a:cubicBezTo>
                  <a:pt x="891" y="46"/>
                  <a:pt x="891" y="46"/>
                  <a:pt x="891" y="46"/>
                </a:cubicBezTo>
                <a:cubicBezTo>
                  <a:pt x="894" y="46"/>
                  <a:pt x="894" y="46"/>
                  <a:pt x="894" y="46"/>
                </a:cubicBezTo>
                <a:cubicBezTo>
                  <a:pt x="897" y="46"/>
                  <a:pt x="897" y="46"/>
                  <a:pt x="897" y="46"/>
                </a:cubicBezTo>
                <a:cubicBezTo>
                  <a:pt x="899" y="43"/>
                  <a:pt x="899" y="43"/>
                  <a:pt x="899" y="43"/>
                </a:cubicBezTo>
                <a:cubicBezTo>
                  <a:pt x="897" y="43"/>
                  <a:pt x="897" y="43"/>
                  <a:pt x="897" y="43"/>
                </a:cubicBezTo>
                <a:cubicBezTo>
                  <a:pt x="891" y="42"/>
                  <a:pt x="891" y="42"/>
                  <a:pt x="891" y="42"/>
                </a:cubicBezTo>
                <a:cubicBezTo>
                  <a:pt x="880" y="43"/>
                  <a:pt x="880" y="43"/>
                  <a:pt x="880" y="43"/>
                </a:cubicBezTo>
                <a:cubicBezTo>
                  <a:pt x="873" y="45"/>
                  <a:pt x="873" y="45"/>
                  <a:pt x="873" y="45"/>
                </a:cubicBezTo>
                <a:cubicBezTo>
                  <a:pt x="867" y="46"/>
                  <a:pt x="867" y="46"/>
                  <a:pt x="867" y="46"/>
                </a:cubicBezTo>
                <a:cubicBezTo>
                  <a:pt x="868" y="46"/>
                  <a:pt x="868" y="46"/>
                  <a:pt x="868" y="46"/>
                </a:cubicBezTo>
                <a:lnTo>
                  <a:pt x="871" y="46"/>
                </a:lnTo>
                <a:close/>
                <a:moveTo>
                  <a:pt x="893" y="79"/>
                </a:moveTo>
                <a:cubicBezTo>
                  <a:pt x="896" y="78"/>
                  <a:pt x="896" y="78"/>
                  <a:pt x="896" y="78"/>
                </a:cubicBezTo>
                <a:cubicBezTo>
                  <a:pt x="896" y="76"/>
                  <a:pt x="896" y="76"/>
                  <a:pt x="896" y="76"/>
                </a:cubicBezTo>
                <a:cubicBezTo>
                  <a:pt x="893" y="76"/>
                  <a:pt x="893" y="76"/>
                  <a:pt x="893" y="76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86" y="79"/>
                  <a:pt x="886" y="79"/>
                  <a:pt x="886" y="79"/>
                </a:cubicBezTo>
                <a:cubicBezTo>
                  <a:pt x="887" y="81"/>
                  <a:pt x="887" y="81"/>
                  <a:pt x="887" y="81"/>
                </a:cubicBezTo>
                <a:cubicBezTo>
                  <a:pt x="888" y="81"/>
                  <a:pt x="888" y="81"/>
                  <a:pt x="888" y="81"/>
                </a:cubicBezTo>
                <a:lnTo>
                  <a:pt x="893" y="79"/>
                </a:lnTo>
                <a:close/>
                <a:moveTo>
                  <a:pt x="860" y="148"/>
                </a:moveTo>
                <a:cubicBezTo>
                  <a:pt x="863" y="149"/>
                  <a:pt x="863" y="149"/>
                  <a:pt x="863" y="149"/>
                </a:cubicBezTo>
                <a:cubicBezTo>
                  <a:pt x="864" y="149"/>
                  <a:pt x="864" y="149"/>
                  <a:pt x="864" y="149"/>
                </a:cubicBezTo>
                <a:cubicBezTo>
                  <a:pt x="866" y="151"/>
                  <a:pt x="866" y="151"/>
                  <a:pt x="866" y="151"/>
                </a:cubicBezTo>
                <a:cubicBezTo>
                  <a:pt x="868" y="151"/>
                  <a:pt x="868" y="151"/>
                  <a:pt x="868" y="151"/>
                </a:cubicBezTo>
                <a:cubicBezTo>
                  <a:pt x="870" y="152"/>
                  <a:pt x="870" y="152"/>
                  <a:pt x="870" y="152"/>
                </a:cubicBezTo>
                <a:cubicBezTo>
                  <a:pt x="871" y="152"/>
                  <a:pt x="871" y="152"/>
                  <a:pt x="871" y="152"/>
                </a:cubicBezTo>
                <a:cubicBezTo>
                  <a:pt x="877" y="154"/>
                  <a:pt x="877" y="154"/>
                  <a:pt x="877" y="154"/>
                </a:cubicBezTo>
                <a:cubicBezTo>
                  <a:pt x="880" y="152"/>
                  <a:pt x="880" y="152"/>
                  <a:pt x="880" y="152"/>
                </a:cubicBezTo>
                <a:cubicBezTo>
                  <a:pt x="884" y="151"/>
                  <a:pt x="884" y="151"/>
                  <a:pt x="884" y="151"/>
                </a:cubicBezTo>
                <a:cubicBezTo>
                  <a:pt x="888" y="149"/>
                  <a:pt x="888" y="149"/>
                  <a:pt x="888" y="149"/>
                </a:cubicBezTo>
                <a:cubicBezTo>
                  <a:pt x="891" y="149"/>
                  <a:pt x="891" y="149"/>
                  <a:pt x="891" y="149"/>
                </a:cubicBezTo>
                <a:cubicBezTo>
                  <a:pt x="891" y="148"/>
                  <a:pt x="891" y="148"/>
                  <a:pt x="891" y="148"/>
                </a:cubicBezTo>
                <a:cubicBezTo>
                  <a:pt x="890" y="148"/>
                  <a:pt x="890" y="148"/>
                  <a:pt x="890" y="148"/>
                </a:cubicBezTo>
                <a:cubicBezTo>
                  <a:pt x="887" y="148"/>
                  <a:pt x="887" y="148"/>
                  <a:pt x="887" y="148"/>
                </a:cubicBezTo>
                <a:cubicBezTo>
                  <a:pt x="888" y="145"/>
                  <a:pt x="888" y="145"/>
                  <a:pt x="888" y="145"/>
                </a:cubicBezTo>
                <a:cubicBezTo>
                  <a:pt x="887" y="145"/>
                  <a:pt x="887" y="145"/>
                  <a:pt x="887" y="145"/>
                </a:cubicBezTo>
                <a:cubicBezTo>
                  <a:pt x="887" y="144"/>
                  <a:pt x="887" y="144"/>
                  <a:pt x="887" y="144"/>
                </a:cubicBezTo>
                <a:cubicBezTo>
                  <a:pt x="887" y="142"/>
                  <a:pt x="887" y="142"/>
                  <a:pt x="887" y="142"/>
                </a:cubicBezTo>
                <a:cubicBezTo>
                  <a:pt x="884" y="141"/>
                  <a:pt x="884" y="141"/>
                  <a:pt x="884" y="141"/>
                </a:cubicBezTo>
                <a:cubicBezTo>
                  <a:pt x="883" y="139"/>
                  <a:pt x="883" y="139"/>
                  <a:pt x="883" y="139"/>
                </a:cubicBezTo>
                <a:cubicBezTo>
                  <a:pt x="883" y="138"/>
                  <a:pt x="883" y="138"/>
                  <a:pt x="883" y="138"/>
                </a:cubicBezTo>
                <a:cubicBezTo>
                  <a:pt x="881" y="138"/>
                  <a:pt x="881" y="138"/>
                  <a:pt x="881" y="138"/>
                </a:cubicBezTo>
                <a:cubicBezTo>
                  <a:pt x="877" y="138"/>
                  <a:pt x="877" y="138"/>
                  <a:pt x="877" y="138"/>
                </a:cubicBezTo>
                <a:cubicBezTo>
                  <a:pt x="874" y="139"/>
                  <a:pt x="874" y="139"/>
                  <a:pt x="874" y="139"/>
                </a:cubicBezTo>
                <a:cubicBezTo>
                  <a:pt x="873" y="139"/>
                  <a:pt x="873" y="139"/>
                  <a:pt x="873" y="139"/>
                </a:cubicBezTo>
                <a:cubicBezTo>
                  <a:pt x="874" y="141"/>
                  <a:pt x="874" y="141"/>
                  <a:pt x="874" y="141"/>
                </a:cubicBezTo>
                <a:cubicBezTo>
                  <a:pt x="870" y="141"/>
                  <a:pt x="870" y="141"/>
                  <a:pt x="870" y="141"/>
                </a:cubicBezTo>
                <a:cubicBezTo>
                  <a:pt x="868" y="142"/>
                  <a:pt x="868" y="142"/>
                  <a:pt x="868" y="142"/>
                </a:cubicBezTo>
                <a:cubicBezTo>
                  <a:pt x="870" y="144"/>
                  <a:pt x="870" y="144"/>
                  <a:pt x="870" y="144"/>
                </a:cubicBezTo>
                <a:cubicBezTo>
                  <a:pt x="863" y="144"/>
                  <a:pt x="863" y="144"/>
                  <a:pt x="863" y="144"/>
                </a:cubicBezTo>
                <a:cubicBezTo>
                  <a:pt x="860" y="145"/>
                  <a:pt x="860" y="145"/>
                  <a:pt x="860" y="145"/>
                </a:cubicBezTo>
                <a:cubicBezTo>
                  <a:pt x="857" y="147"/>
                  <a:pt x="857" y="147"/>
                  <a:pt x="857" y="147"/>
                </a:cubicBezTo>
                <a:cubicBezTo>
                  <a:pt x="856" y="148"/>
                  <a:pt x="856" y="148"/>
                  <a:pt x="856" y="148"/>
                </a:cubicBezTo>
                <a:cubicBezTo>
                  <a:pt x="857" y="148"/>
                  <a:pt x="857" y="148"/>
                  <a:pt x="857" y="148"/>
                </a:cubicBezTo>
                <a:lnTo>
                  <a:pt x="860" y="148"/>
                </a:lnTo>
                <a:close/>
                <a:moveTo>
                  <a:pt x="866" y="128"/>
                </a:moveTo>
                <a:cubicBezTo>
                  <a:pt x="864" y="129"/>
                  <a:pt x="864" y="129"/>
                  <a:pt x="864" y="129"/>
                </a:cubicBezTo>
                <a:cubicBezTo>
                  <a:pt x="867" y="129"/>
                  <a:pt x="867" y="129"/>
                  <a:pt x="867" y="129"/>
                </a:cubicBezTo>
                <a:cubicBezTo>
                  <a:pt x="868" y="129"/>
                  <a:pt x="868" y="129"/>
                  <a:pt x="868" y="129"/>
                </a:cubicBezTo>
                <a:cubicBezTo>
                  <a:pt x="867" y="128"/>
                  <a:pt x="867" y="128"/>
                  <a:pt x="867" y="128"/>
                </a:cubicBezTo>
                <a:lnTo>
                  <a:pt x="866" y="128"/>
                </a:lnTo>
                <a:close/>
                <a:moveTo>
                  <a:pt x="757" y="71"/>
                </a:moveTo>
                <a:cubicBezTo>
                  <a:pt x="759" y="71"/>
                  <a:pt x="759" y="71"/>
                  <a:pt x="759" y="71"/>
                </a:cubicBezTo>
                <a:cubicBezTo>
                  <a:pt x="764" y="69"/>
                  <a:pt x="764" y="69"/>
                  <a:pt x="764" y="69"/>
                </a:cubicBezTo>
                <a:cubicBezTo>
                  <a:pt x="765" y="71"/>
                  <a:pt x="765" y="71"/>
                  <a:pt x="765" y="71"/>
                </a:cubicBezTo>
                <a:cubicBezTo>
                  <a:pt x="768" y="71"/>
                  <a:pt x="768" y="71"/>
                  <a:pt x="768" y="71"/>
                </a:cubicBezTo>
                <a:cubicBezTo>
                  <a:pt x="771" y="69"/>
                  <a:pt x="771" y="69"/>
                  <a:pt x="771" y="69"/>
                </a:cubicBezTo>
                <a:cubicBezTo>
                  <a:pt x="772" y="68"/>
                  <a:pt x="772" y="68"/>
                  <a:pt x="772" y="68"/>
                </a:cubicBezTo>
                <a:cubicBezTo>
                  <a:pt x="772" y="69"/>
                  <a:pt x="772" y="69"/>
                  <a:pt x="772" y="69"/>
                </a:cubicBezTo>
                <a:cubicBezTo>
                  <a:pt x="771" y="71"/>
                  <a:pt x="771" y="71"/>
                  <a:pt x="771" y="71"/>
                </a:cubicBezTo>
                <a:cubicBezTo>
                  <a:pt x="772" y="71"/>
                  <a:pt x="772" y="71"/>
                  <a:pt x="772" y="71"/>
                </a:cubicBezTo>
                <a:cubicBezTo>
                  <a:pt x="774" y="72"/>
                  <a:pt x="774" y="72"/>
                  <a:pt x="774" y="72"/>
                </a:cubicBezTo>
                <a:cubicBezTo>
                  <a:pt x="777" y="71"/>
                  <a:pt x="777" y="71"/>
                  <a:pt x="777" y="71"/>
                </a:cubicBezTo>
                <a:cubicBezTo>
                  <a:pt x="780" y="69"/>
                  <a:pt x="780" y="69"/>
                  <a:pt x="780" y="69"/>
                </a:cubicBezTo>
                <a:cubicBezTo>
                  <a:pt x="782" y="68"/>
                  <a:pt x="782" y="68"/>
                  <a:pt x="782" y="68"/>
                </a:cubicBezTo>
                <a:cubicBezTo>
                  <a:pt x="785" y="66"/>
                  <a:pt x="785" y="66"/>
                  <a:pt x="785" y="66"/>
                </a:cubicBezTo>
                <a:cubicBezTo>
                  <a:pt x="784" y="69"/>
                  <a:pt x="784" y="69"/>
                  <a:pt x="784" y="69"/>
                </a:cubicBezTo>
                <a:cubicBezTo>
                  <a:pt x="787" y="69"/>
                  <a:pt x="787" y="69"/>
                  <a:pt x="787" y="69"/>
                </a:cubicBezTo>
                <a:cubicBezTo>
                  <a:pt x="788" y="68"/>
                  <a:pt x="788" y="68"/>
                  <a:pt x="788" y="68"/>
                </a:cubicBezTo>
                <a:cubicBezTo>
                  <a:pt x="791" y="66"/>
                  <a:pt x="791" y="66"/>
                  <a:pt x="791" y="66"/>
                </a:cubicBezTo>
                <a:cubicBezTo>
                  <a:pt x="794" y="66"/>
                  <a:pt x="794" y="66"/>
                  <a:pt x="794" y="66"/>
                </a:cubicBezTo>
                <a:cubicBezTo>
                  <a:pt x="792" y="65"/>
                  <a:pt x="792" y="65"/>
                  <a:pt x="792" y="65"/>
                </a:cubicBezTo>
                <a:cubicBezTo>
                  <a:pt x="797" y="65"/>
                  <a:pt x="797" y="65"/>
                  <a:pt x="797" y="65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2" y="62"/>
                  <a:pt x="802" y="62"/>
                  <a:pt x="802" y="62"/>
                </a:cubicBezTo>
                <a:cubicBezTo>
                  <a:pt x="805" y="62"/>
                  <a:pt x="805" y="62"/>
                  <a:pt x="805" y="62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798" y="66"/>
                  <a:pt x="798" y="66"/>
                  <a:pt x="798" y="66"/>
                </a:cubicBezTo>
                <a:cubicBezTo>
                  <a:pt x="801" y="66"/>
                  <a:pt x="801" y="66"/>
                  <a:pt x="801" y="66"/>
                </a:cubicBezTo>
                <a:cubicBezTo>
                  <a:pt x="805" y="66"/>
                  <a:pt x="805" y="66"/>
                  <a:pt x="805" y="66"/>
                </a:cubicBezTo>
                <a:cubicBezTo>
                  <a:pt x="808" y="65"/>
                  <a:pt x="808" y="65"/>
                  <a:pt x="808" y="65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7" y="63"/>
                  <a:pt x="817" y="63"/>
                  <a:pt x="817" y="63"/>
                </a:cubicBezTo>
                <a:cubicBezTo>
                  <a:pt x="820" y="62"/>
                  <a:pt x="820" y="62"/>
                  <a:pt x="820" y="62"/>
                </a:cubicBezTo>
                <a:cubicBezTo>
                  <a:pt x="821" y="62"/>
                  <a:pt x="821" y="62"/>
                  <a:pt x="821" y="62"/>
                </a:cubicBezTo>
                <a:cubicBezTo>
                  <a:pt x="820" y="61"/>
                  <a:pt x="820" y="61"/>
                  <a:pt x="820" y="61"/>
                </a:cubicBezTo>
                <a:cubicBezTo>
                  <a:pt x="823" y="61"/>
                  <a:pt x="823" y="61"/>
                  <a:pt x="823" y="61"/>
                </a:cubicBezTo>
                <a:cubicBezTo>
                  <a:pt x="824" y="61"/>
                  <a:pt x="824" y="61"/>
                  <a:pt x="824" y="61"/>
                </a:cubicBezTo>
                <a:cubicBezTo>
                  <a:pt x="823" y="58"/>
                  <a:pt x="823" y="58"/>
                  <a:pt x="823" y="58"/>
                </a:cubicBezTo>
                <a:cubicBezTo>
                  <a:pt x="828" y="58"/>
                  <a:pt x="828" y="58"/>
                  <a:pt x="828" y="58"/>
                </a:cubicBezTo>
                <a:cubicBezTo>
                  <a:pt x="833" y="56"/>
                  <a:pt x="833" y="56"/>
                  <a:pt x="833" y="56"/>
                </a:cubicBezTo>
                <a:cubicBezTo>
                  <a:pt x="831" y="55"/>
                  <a:pt x="831" y="55"/>
                  <a:pt x="831" y="55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3" y="55"/>
                  <a:pt x="823" y="55"/>
                  <a:pt x="823" y="55"/>
                </a:cubicBezTo>
                <a:cubicBezTo>
                  <a:pt x="824" y="56"/>
                  <a:pt x="824" y="56"/>
                  <a:pt x="824" y="56"/>
                </a:cubicBezTo>
                <a:cubicBezTo>
                  <a:pt x="821" y="56"/>
                  <a:pt x="821" y="56"/>
                  <a:pt x="821" y="56"/>
                </a:cubicBezTo>
                <a:cubicBezTo>
                  <a:pt x="818" y="56"/>
                  <a:pt x="818" y="56"/>
                  <a:pt x="818" y="56"/>
                </a:cubicBezTo>
                <a:cubicBezTo>
                  <a:pt x="810" y="56"/>
                  <a:pt x="810" y="56"/>
                  <a:pt x="810" y="56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0" y="61"/>
                  <a:pt x="790" y="61"/>
                  <a:pt x="790" y="61"/>
                </a:cubicBezTo>
                <a:cubicBezTo>
                  <a:pt x="772" y="65"/>
                  <a:pt x="772" y="65"/>
                  <a:pt x="772" y="65"/>
                </a:cubicBezTo>
                <a:cubicBezTo>
                  <a:pt x="764" y="66"/>
                  <a:pt x="764" y="66"/>
                  <a:pt x="764" y="66"/>
                </a:cubicBezTo>
                <a:cubicBezTo>
                  <a:pt x="758" y="68"/>
                  <a:pt x="758" y="68"/>
                  <a:pt x="758" y="68"/>
                </a:cubicBezTo>
                <a:cubicBezTo>
                  <a:pt x="757" y="69"/>
                  <a:pt x="757" y="69"/>
                  <a:pt x="757" y="69"/>
                </a:cubicBezTo>
                <a:cubicBezTo>
                  <a:pt x="758" y="69"/>
                  <a:pt x="758" y="69"/>
                  <a:pt x="758" y="69"/>
                </a:cubicBezTo>
                <a:cubicBezTo>
                  <a:pt x="755" y="71"/>
                  <a:pt x="755" y="71"/>
                  <a:pt x="755" y="71"/>
                </a:cubicBezTo>
                <a:lnTo>
                  <a:pt x="757" y="71"/>
                </a:lnTo>
                <a:close/>
                <a:moveTo>
                  <a:pt x="188" y="181"/>
                </a:moveTo>
                <a:cubicBezTo>
                  <a:pt x="185" y="182"/>
                  <a:pt x="185" y="182"/>
                  <a:pt x="185" y="182"/>
                </a:cubicBezTo>
                <a:cubicBezTo>
                  <a:pt x="186" y="182"/>
                  <a:pt x="186" y="182"/>
                  <a:pt x="186" y="182"/>
                </a:cubicBezTo>
                <a:lnTo>
                  <a:pt x="188" y="181"/>
                </a:lnTo>
                <a:close/>
                <a:moveTo>
                  <a:pt x="857" y="75"/>
                </a:moveTo>
                <a:cubicBezTo>
                  <a:pt x="853" y="75"/>
                  <a:pt x="853" y="75"/>
                  <a:pt x="853" y="75"/>
                </a:cubicBezTo>
                <a:cubicBezTo>
                  <a:pt x="840" y="75"/>
                  <a:pt x="840" y="75"/>
                  <a:pt x="840" y="75"/>
                </a:cubicBezTo>
                <a:cubicBezTo>
                  <a:pt x="841" y="72"/>
                  <a:pt x="841" y="72"/>
                  <a:pt x="841" y="72"/>
                </a:cubicBezTo>
                <a:cubicBezTo>
                  <a:pt x="835" y="72"/>
                  <a:pt x="835" y="72"/>
                  <a:pt x="835" y="72"/>
                </a:cubicBezTo>
                <a:cubicBezTo>
                  <a:pt x="841" y="71"/>
                  <a:pt x="841" y="71"/>
                  <a:pt x="841" y="71"/>
                </a:cubicBezTo>
                <a:cubicBezTo>
                  <a:pt x="838" y="69"/>
                  <a:pt x="838" y="69"/>
                  <a:pt x="838" y="69"/>
                </a:cubicBezTo>
                <a:cubicBezTo>
                  <a:pt x="835" y="68"/>
                  <a:pt x="835" y="68"/>
                  <a:pt x="835" y="68"/>
                </a:cubicBezTo>
                <a:cubicBezTo>
                  <a:pt x="827" y="68"/>
                  <a:pt x="827" y="68"/>
                  <a:pt x="827" y="68"/>
                </a:cubicBezTo>
                <a:cubicBezTo>
                  <a:pt x="830" y="66"/>
                  <a:pt x="830" y="66"/>
                  <a:pt x="830" y="66"/>
                </a:cubicBezTo>
                <a:cubicBezTo>
                  <a:pt x="828" y="65"/>
                  <a:pt x="828" y="65"/>
                  <a:pt x="828" y="65"/>
                </a:cubicBezTo>
                <a:cubicBezTo>
                  <a:pt x="827" y="65"/>
                  <a:pt x="827" y="65"/>
                  <a:pt x="827" y="65"/>
                </a:cubicBezTo>
                <a:cubicBezTo>
                  <a:pt x="821" y="65"/>
                  <a:pt x="821" y="65"/>
                  <a:pt x="821" y="65"/>
                </a:cubicBezTo>
                <a:cubicBezTo>
                  <a:pt x="814" y="66"/>
                  <a:pt x="814" y="66"/>
                  <a:pt x="814" y="66"/>
                </a:cubicBezTo>
                <a:cubicBezTo>
                  <a:pt x="817" y="68"/>
                  <a:pt x="817" y="68"/>
                  <a:pt x="817" y="68"/>
                </a:cubicBezTo>
                <a:cubicBezTo>
                  <a:pt x="811" y="68"/>
                  <a:pt x="811" y="68"/>
                  <a:pt x="811" y="68"/>
                </a:cubicBezTo>
                <a:cubicBezTo>
                  <a:pt x="807" y="69"/>
                  <a:pt x="807" y="69"/>
                  <a:pt x="807" y="69"/>
                </a:cubicBezTo>
                <a:cubicBezTo>
                  <a:pt x="801" y="71"/>
                  <a:pt x="801" y="71"/>
                  <a:pt x="801" y="71"/>
                </a:cubicBezTo>
                <a:cubicBezTo>
                  <a:pt x="804" y="72"/>
                  <a:pt x="804" y="72"/>
                  <a:pt x="804" y="72"/>
                </a:cubicBezTo>
                <a:cubicBezTo>
                  <a:pt x="798" y="72"/>
                  <a:pt x="798" y="72"/>
                  <a:pt x="798" y="72"/>
                </a:cubicBezTo>
                <a:cubicBezTo>
                  <a:pt x="792" y="73"/>
                  <a:pt x="792" y="73"/>
                  <a:pt x="792" y="73"/>
                </a:cubicBezTo>
                <a:cubicBezTo>
                  <a:pt x="795" y="75"/>
                  <a:pt x="795" y="75"/>
                  <a:pt x="795" y="75"/>
                </a:cubicBezTo>
                <a:cubicBezTo>
                  <a:pt x="797" y="75"/>
                  <a:pt x="797" y="75"/>
                  <a:pt x="797" y="75"/>
                </a:cubicBezTo>
                <a:cubicBezTo>
                  <a:pt x="791" y="76"/>
                  <a:pt x="791" y="76"/>
                  <a:pt x="791" y="76"/>
                </a:cubicBezTo>
                <a:cubicBezTo>
                  <a:pt x="784" y="78"/>
                  <a:pt x="784" y="78"/>
                  <a:pt x="784" y="78"/>
                </a:cubicBezTo>
                <a:cubicBezTo>
                  <a:pt x="785" y="79"/>
                  <a:pt x="785" y="79"/>
                  <a:pt x="785" y="79"/>
                </a:cubicBezTo>
                <a:cubicBezTo>
                  <a:pt x="788" y="79"/>
                  <a:pt x="788" y="79"/>
                  <a:pt x="788" y="79"/>
                </a:cubicBezTo>
                <a:cubicBezTo>
                  <a:pt x="794" y="78"/>
                  <a:pt x="794" y="78"/>
                  <a:pt x="794" y="78"/>
                </a:cubicBezTo>
                <a:cubicBezTo>
                  <a:pt x="792" y="79"/>
                  <a:pt x="792" y="79"/>
                  <a:pt x="792" y="79"/>
                </a:cubicBezTo>
                <a:cubicBezTo>
                  <a:pt x="795" y="81"/>
                  <a:pt x="795" y="81"/>
                  <a:pt x="795" y="81"/>
                </a:cubicBezTo>
                <a:cubicBezTo>
                  <a:pt x="797" y="81"/>
                  <a:pt x="797" y="81"/>
                  <a:pt x="797" y="81"/>
                </a:cubicBezTo>
                <a:cubicBezTo>
                  <a:pt x="798" y="79"/>
                  <a:pt x="798" y="79"/>
                  <a:pt x="798" y="79"/>
                </a:cubicBezTo>
                <a:cubicBezTo>
                  <a:pt x="800" y="79"/>
                  <a:pt x="800" y="79"/>
                  <a:pt x="800" y="79"/>
                </a:cubicBezTo>
                <a:cubicBezTo>
                  <a:pt x="801" y="79"/>
                  <a:pt x="801" y="79"/>
                  <a:pt x="801" y="79"/>
                </a:cubicBezTo>
                <a:cubicBezTo>
                  <a:pt x="802" y="81"/>
                  <a:pt x="802" y="81"/>
                  <a:pt x="802" y="81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3" y="78"/>
                  <a:pt x="813" y="78"/>
                  <a:pt x="813" y="78"/>
                </a:cubicBezTo>
                <a:cubicBezTo>
                  <a:pt x="814" y="76"/>
                  <a:pt x="814" y="76"/>
                  <a:pt x="814" y="76"/>
                </a:cubicBezTo>
                <a:cubicBezTo>
                  <a:pt x="815" y="75"/>
                  <a:pt x="815" y="75"/>
                  <a:pt x="815" y="75"/>
                </a:cubicBezTo>
                <a:cubicBezTo>
                  <a:pt x="817" y="76"/>
                  <a:pt x="817" y="76"/>
                  <a:pt x="817" y="76"/>
                </a:cubicBezTo>
                <a:cubicBezTo>
                  <a:pt x="814" y="78"/>
                  <a:pt x="814" y="78"/>
                  <a:pt x="814" y="78"/>
                </a:cubicBezTo>
                <a:cubicBezTo>
                  <a:pt x="813" y="79"/>
                  <a:pt x="813" y="79"/>
                  <a:pt x="813" y="79"/>
                </a:cubicBezTo>
                <a:cubicBezTo>
                  <a:pt x="815" y="79"/>
                  <a:pt x="815" y="79"/>
                  <a:pt x="815" y="79"/>
                </a:cubicBezTo>
                <a:cubicBezTo>
                  <a:pt x="818" y="79"/>
                  <a:pt x="818" y="79"/>
                  <a:pt x="818" y="79"/>
                </a:cubicBezTo>
                <a:cubicBezTo>
                  <a:pt x="823" y="78"/>
                  <a:pt x="823" y="78"/>
                  <a:pt x="823" y="78"/>
                </a:cubicBezTo>
                <a:cubicBezTo>
                  <a:pt x="825" y="78"/>
                  <a:pt x="825" y="78"/>
                  <a:pt x="825" y="78"/>
                </a:cubicBezTo>
                <a:cubicBezTo>
                  <a:pt x="824" y="79"/>
                  <a:pt x="824" y="79"/>
                  <a:pt x="824" y="79"/>
                </a:cubicBezTo>
                <a:cubicBezTo>
                  <a:pt x="828" y="79"/>
                  <a:pt x="828" y="79"/>
                  <a:pt x="828" y="79"/>
                </a:cubicBezTo>
                <a:cubicBezTo>
                  <a:pt x="820" y="81"/>
                  <a:pt x="820" y="81"/>
                  <a:pt x="820" y="81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01" y="83"/>
                  <a:pt x="801" y="83"/>
                  <a:pt x="801" y="83"/>
                </a:cubicBezTo>
                <a:cubicBezTo>
                  <a:pt x="802" y="86"/>
                  <a:pt x="802" y="86"/>
                  <a:pt x="802" y="86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13" y="88"/>
                  <a:pt x="813" y="88"/>
                  <a:pt x="813" y="88"/>
                </a:cubicBezTo>
                <a:cubicBezTo>
                  <a:pt x="825" y="85"/>
                  <a:pt x="825" y="85"/>
                  <a:pt x="825" y="85"/>
                </a:cubicBezTo>
                <a:cubicBezTo>
                  <a:pt x="833" y="83"/>
                  <a:pt x="833" y="83"/>
                  <a:pt x="833" y="83"/>
                </a:cubicBezTo>
                <a:cubicBezTo>
                  <a:pt x="840" y="82"/>
                  <a:pt x="840" y="82"/>
                  <a:pt x="840" y="82"/>
                </a:cubicBezTo>
                <a:cubicBezTo>
                  <a:pt x="847" y="81"/>
                  <a:pt x="847" y="81"/>
                  <a:pt x="847" y="81"/>
                </a:cubicBezTo>
                <a:cubicBezTo>
                  <a:pt x="853" y="79"/>
                  <a:pt x="853" y="79"/>
                  <a:pt x="853" y="79"/>
                </a:cubicBezTo>
                <a:cubicBezTo>
                  <a:pt x="853" y="81"/>
                  <a:pt x="853" y="81"/>
                  <a:pt x="853" y="81"/>
                </a:cubicBezTo>
                <a:cubicBezTo>
                  <a:pt x="856" y="81"/>
                  <a:pt x="856" y="81"/>
                  <a:pt x="856" y="81"/>
                </a:cubicBezTo>
                <a:cubicBezTo>
                  <a:pt x="858" y="81"/>
                  <a:pt x="858" y="81"/>
                  <a:pt x="858" y="81"/>
                </a:cubicBezTo>
                <a:cubicBezTo>
                  <a:pt x="861" y="79"/>
                  <a:pt x="861" y="79"/>
                  <a:pt x="861" y="79"/>
                </a:cubicBezTo>
                <a:cubicBezTo>
                  <a:pt x="861" y="81"/>
                  <a:pt x="861" y="81"/>
                  <a:pt x="861" y="81"/>
                </a:cubicBezTo>
                <a:cubicBezTo>
                  <a:pt x="863" y="82"/>
                  <a:pt x="863" y="82"/>
                  <a:pt x="863" y="82"/>
                </a:cubicBezTo>
                <a:cubicBezTo>
                  <a:pt x="867" y="81"/>
                  <a:pt x="867" y="81"/>
                  <a:pt x="867" y="81"/>
                </a:cubicBezTo>
                <a:cubicBezTo>
                  <a:pt x="873" y="81"/>
                  <a:pt x="873" y="81"/>
                  <a:pt x="873" y="81"/>
                </a:cubicBezTo>
                <a:cubicBezTo>
                  <a:pt x="878" y="78"/>
                  <a:pt x="878" y="78"/>
                  <a:pt x="878" y="78"/>
                </a:cubicBezTo>
                <a:cubicBezTo>
                  <a:pt x="884" y="75"/>
                  <a:pt x="884" y="75"/>
                  <a:pt x="884" y="75"/>
                </a:cubicBezTo>
                <a:cubicBezTo>
                  <a:pt x="888" y="73"/>
                  <a:pt x="888" y="73"/>
                  <a:pt x="888" y="73"/>
                </a:cubicBezTo>
                <a:cubicBezTo>
                  <a:pt x="890" y="72"/>
                  <a:pt x="890" y="72"/>
                  <a:pt x="890" y="72"/>
                </a:cubicBezTo>
                <a:cubicBezTo>
                  <a:pt x="890" y="71"/>
                  <a:pt x="890" y="71"/>
                  <a:pt x="890" y="71"/>
                </a:cubicBezTo>
                <a:cubicBezTo>
                  <a:pt x="888" y="69"/>
                  <a:pt x="888" y="69"/>
                  <a:pt x="888" y="69"/>
                </a:cubicBezTo>
                <a:cubicBezTo>
                  <a:pt x="884" y="69"/>
                  <a:pt x="884" y="69"/>
                  <a:pt x="884" y="69"/>
                </a:cubicBezTo>
                <a:cubicBezTo>
                  <a:pt x="881" y="71"/>
                  <a:pt x="881" y="71"/>
                  <a:pt x="881" y="71"/>
                </a:cubicBezTo>
                <a:cubicBezTo>
                  <a:pt x="880" y="71"/>
                  <a:pt x="880" y="71"/>
                  <a:pt x="880" y="71"/>
                </a:cubicBezTo>
                <a:cubicBezTo>
                  <a:pt x="880" y="72"/>
                  <a:pt x="880" y="72"/>
                  <a:pt x="880" y="72"/>
                </a:cubicBezTo>
                <a:cubicBezTo>
                  <a:pt x="877" y="73"/>
                  <a:pt x="877" y="73"/>
                  <a:pt x="877" y="73"/>
                </a:cubicBezTo>
                <a:cubicBezTo>
                  <a:pt x="878" y="71"/>
                  <a:pt x="878" y="71"/>
                  <a:pt x="878" y="71"/>
                </a:cubicBezTo>
                <a:cubicBezTo>
                  <a:pt x="874" y="71"/>
                  <a:pt x="874" y="71"/>
                  <a:pt x="874" y="71"/>
                </a:cubicBezTo>
                <a:cubicBezTo>
                  <a:pt x="873" y="69"/>
                  <a:pt x="873" y="69"/>
                  <a:pt x="873" y="69"/>
                </a:cubicBezTo>
                <a:cubicBezTo>
                  <a:pt x="870" y="69"/>
                  <a:pt x="870" y="69"/>
                  <a:pt x="870" y="69"/>
                </a:cubicBezTo>
                <a:cubicBezTo>
                  <a:pt x="874" y="68"/>
                  <a:pt x="874" y="68"/>
                  <a:pt x="874" y="68"/>
                </a:cubicBezTo>
                <a:cubicBezTo>
                  <a:pt x="876" y="66"/>
                  <a:pt x="876" y="66"/>
                  <a:pt x="876" y="66"/>
                </a:cubicBezTo>
                <a:cubicBezTo>
                  <a:pt x="874" y="66"/>
                  <a:pt x="874" y="66"/>
                  <a:pt x="874" y="66"/>
                </a:cubicBezTo>
                <a:cubicBezTo>
                  <a:pt x="877" y="63"/>
                  <a:pt x="877" y="63"/>
                  <a:pt x="877" y="63"/>
                </a:cubicBezTo>
                <a:cubicBezTo>
                  <a:pt x="878" y="62"/>
                  <a:pt x="878" y="62"/>
                  <a:pt x="878" y="62"/>
                </a:cubicBezTo>
                <a:cubicBezTo>
                  <a:pt x="874" y="62"/>
                  <a:pt x="874" y="62"/>
                  <a:pt x="874" y="62"/>
                </a:cubicBezTo>
                <a:cubicBezTo>
                  <a:pt x="871" y="62"/>
                  <a:pt x="871" y="62"/>
                  <a:pt x="871" y="62"/>
                </a:cubicBezTo>
                <a:cubicBezTo>
                  <a:pt x="864" y="65"/>
                  <a:pt x="864" y="65"/>
                  <a:pt x="864" y="65"/>
                </a:cubicBezTo>
                <a:cubicBezTo>
                  <a:pt x="861" y="65"/>
                  <a:pt x="861" y="65"/>
                  <a:pt x="861" y="65"/>
                </a:cubicBezTo>
                <a:cubicBezTo>
                  <a:pt x="858" y="66"/>
                  <a:pt x="858" y="66"/>
                  <a:pt x="858" y="66"/>
                </a:cubicBezTo>
                <a:cubicBezTo>
                  <a:pt x="860" y="68"/>
                  <a:pt x="860" y="68"/>
                  <a:pt x="860" y="68"/>
                </a:cubicBezTo>
                <a:cubicBezTo>
                  <a:pt x="861" y="68"/>
                  <a:pt x="861" y="68"/>
                  <a:pt x="861" y="68"/>
                </a:cubicBezTo>
                <a:cubicBezTo>
                  <a:pt x="863" y="69"/>
                  <a:pt x="863" y="69"/>
                  <a:pt x="863" y="69"/>
                </a:cubicBezTo>
                <a:cubicBezTo>
                  <a:pt x="858" y="71"/>
                  <a:pt x="858" y="71"/>
                  <a:pt x="858" y="71"/>
                </a:cubicBezTo>
                <a:cubicBezTo>
                  <a:pt x="857" y="71"/>
                  <a:pt x="857" y="71"/>
                  <a:pt x="857" y="71"/>
                </a:cubicBezTo>
                <a:cubicBezTo>
                  <a:pt x="854" y="71"/>
                  <a:pt x="854" y="71"/>
                  <a:pt x="854" y="71"/>
                </a:cubicBezTo>
                <a:cubicBezTo>
                  <a:pt x="858" y="72"/>
                  <a:pt x="858" y="72"/>
                  <a:pt x="858" y="72"/>
                </a:cubicBezTo>
                <a:cubicBezTo>
                  <a:pt x="861" y="73"/>
                  <a:pt x="861" y="73"/>
                  <a:pt x="861" y="73"/>
                </a:cubicBezTo>
                <a:cubicBezTo>
                  <a:pt x="858" y="75"/>
                  <a:pt x="858" y="75"/>
                  <a:pt x="858" y="75"/>
                </a:cubicBezTo>
                <a:lnTo>
                  <a:pt x="857" y="75"/>
                </a:lnTo>
                <a:close/>
                <a:moveTo>
                  <a:pt x="673" y="114"/>
                </a:moveTo>
                <a:cubicBezTo>
                  <a:pt x="673" y="115"/>
                  <a:pt x="673" y="115"/>
                  <a:pt x="673" y="115"/>
                </a:cubicBezTo>
                <a:cubicBezTo>
                  <a:pt x="676" y="115"/>
                  <a:pt x="676" y="115"/>
                  <a:pt x="676" y="115"/>
                </a:cubicBezTo>
                <a:cubicBezTo>
                  <a:pt x="678" y="116"/>
                  <a:pt x="678" y="116"/>
                  <a:pt x="678" y="116"/>
                </a:cubicBezTo>
                <a:cubicBezTo>
                  <a:pt x="679" y="118"/>
                  <a:pt x="679" y="118"/>
                  <a:pt x="679" y="118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9" y="124"/>
                  <a:pt x="679" y="124"/>
                  <a:pt x="679" y="124"/>
                </a:cubicBezTo>
                <a:cubicBezTo>
                  <a:pt x="682" y="124"/>
                  <a:pt x="682" y="124"/>
                  <a:pt x="682" y="124"/>
                </a:cubicBezTo>
                <a:cubicBezTo>
                  <a:pt x="686" y="122"/>
                  <a:pt x="686" y="122"/>
                  <a:pt x="686" y="122"/>
                </a:cubicBezTo>
                <a:cubicBezTo>
                  <a:pt x="694" y="119"/>
                  <a:pt x="694" y="119"/>
                  <a:pt x="694" y="119"/>
                </a:cubicBezTo>
                <a:cubicBezTo>
                  <a:pt x="698" y="119"/>
                  <a:pt x="698" y="119"/>
                  <a:pt x="698" y="119"/>
                </a:cubicBezTo>
                <a:cubicBezTo>
                  <a:pt x="702" y="119"/>
                  <a:pt x="702" y="119"/>
                  <a:pt x="702" y="119"/>
                </a:cubicBezTo>
                <a:cubicBezTo>
                  <a:pt x="706" y="118"/>
                  <a:pt x="706" y="118"/>
                  <a:pt x="706" y="118"/>
                </a:cubicBezTo>
                <a:cubicBezTo>
                  <a:pt x="711" y="115"/>
                  <a:pt x="711" y="115"/>
                  <a:pt x="711" y="115"/>
                </a:cubicBezTo>
                <a:cubicBezTo>
                  <a:pt x="715" y="112"/>
                  <a:pt x="715" y="112"/>
                  <a:pt x="715" y="112"/>
                </a:cubicBezTo>
                <a:cubicBezTo>
                  <a:pt x="721" y="111"/>
                  <a:pt x="721" y="111"/>
                  <a:pt x="721" y="111"/>
                </a:cubicBezTo>
                <a:cubicBezTo>
                  <a:pt x="727" y="109"/>
                  <a:pt x="727" y="109"/>
                  <a:pt x="727" y="109"/>
                </a:cubicBezTo>
                <a:cubicBezTo>
                  <a:pt x="731" y="108"/>
                  <a:pt x="731" y="108"/>
                  <a:pt x="731" y="108"/>
                </a:cubicBezTo>
                <a:cubicBezTo>
                  <a:pt x="737" y="105"/>
                  <a:pt x="737" y="105"/>
                  <a:pt x="737" y="105"/>
                </a:cubicBezTo>
                <a:cubicBezTo>
                  <a:pt x="742" y="104"/>
                  <a:pt x="742" y="104"/>
                  <a:pt x="742" y="104"/>
                </a:cubicBezTo>
                <a:cubicBezTo>
                  <a:pt x="747" y="102"/>
                  <a:pt x="747" y="102"/>
                  <a:pt x="747" y="102"/>
                </a:cubicBezTo>
                <a:cubicBezTo>
                  <a:pt x="752" y="102"/>
                  <a:pt x="752" y="102"/>
                  <a:pt x="752" y="102"/>
                </a:cubicBezTo>
                <a:cubicBezTo>
                  <a:pt x="764" y="99"/>
                  <a:pt x="764" y="99"/>
                  <a:pt x="764" y="99"/>
                </a:cubicBezTo>
                <a:cubicBezTo>
                  <a:pt x="774" y="98"/>
                  <a:pt x="774" y="98"/>
                  <a:pt x="774" y="98"/>
                </a:cubicBezTo>
                <a:cubicBezTo>
                  <a:pt x="777" y="96"/>
                  <a:pt x="777" y="96"/>
                  <a:pt x="777" y="96"/>
                </a:cubicBezTo>
                <a:cubicBezTo>
                  <a:pt x="778" y="95"/>
                  <a:pt x="778" y="95"/>
                  <a:pt x="778" y="95"/>
                </a:cubicBezTo>
                <a:cubicBezTo>
                  <a:pt x="775" y="93"/>
                  <a:pt x="775" y="93"/>
                  <a:pt x="775" y="93"/>
                </a:cubicBezTo>
                <a:cubicBezTo>
                  <a:pt x="772" y="91"/>
                  <a:pt x="772" y="91"/>
                  <a:pt x="772" y="91"/>
                </a:cubicBezTo>
                <a:cubicBezTo>
                  <a:pt x="771" y="89"/>
                  <a:pt x="771" y="89"/>
                  <a:pt x="771" y="89"/>
                </a:cubicBezTo>
                <a:cubicBezTo>
                  <a:pt x="768" y="88"/>
                  <a:pt x="768" y="88"/>
                  <a:pt x="768" y="88"/>
                </a:cubicBezTo>
                <a:cubicBezTo>
                  <a:pt x="764" y="88"/>
                  <a:pt x="764" y="88"/>
                  <a:pt x="764" y="88"/>
                </a:cubicBezTo>
                <a:cubicBezTo>
                  <a:pt x="758" y="89"/>
                  <a:pt x="758" y="89"/>
                  <a:pt x="758" y="89"/>
                </a:cubicBezTo>
                <a:cubicBezTo>
                  <a:pt x="756" y="90"/>
                  <a:pt x="756" y="90"/>
                  <a:pt x="756" y="90"/>
                </a:cubicBezTo>
                <a:cubicBezTo>
                  <a:pt x="757" y="89"/>
                  <a:pt x="757" y="89"/>
                  <a:pt x="757" y="89"/>
                </a:cubicBezTo>
                <a:cubicBezTo>
                  <a:pt x="754" y="89"/>
                  <a:pt x="754" y="89"/>
                  <a:pt x="754" y="89"/>
                </a:cubicBezTo>
                <a:cubicBezTo>
                  <a:pt x="748" y="88"/>
                  <a:pt x="748" y="88"/>
                  <a:pt x="748" y="88"/>
                </a:cubicBezTo>
                <a:cubicBezTo>
                  <a:pt x="744" y="86"/>
                  <a:pt x="744" y="86"/>
                  <a:pt x="744" y="86"/>
                </a:cubicBezTo>
                <a:cubicBezTo>
                  <a:pt x="741" y="85"/>
                  <a:pt x="741" y="85"/>
                  <a:pt x="741" y="85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29" y="86"/>
                  <a:pt x="729" y="86"/>
                  <a:pt x="729" y="86"/>
                </a:cubicBezTo>
                <a:cubicBezTo>
                  <a:pt x="722" y="86"/>
                  <a:pt x="722" y="86"/>
                  <a:pt x="722" y="86"/>
                </a:cubicBezTo>
                <a:cubicBezTo>
                  <a:pt x="715" y="88"/>
                  <a:pt x="715" y="88"/>
                  <a:pt x="715" y="88"/>
                </a:cubicBezTo>
                <a:cubicBezTo>
                  <a:pt x="711" y="91"/>
                  <a:pt x="711" y="91"/>
                  <a:pt x="711" y="91"/>
                </a:cubicBezTo>
                <a:cubicBezTo>
                  <a:pt x="709" y="92"/>
                  <a:pt x="709" y="92"/>
                  <a:pt x="709" y="92"/>
                </a:cubicBezTo>
                <a:cubicBezTo>
                  <a:pt x="711" y="93"/>
                  <a:pt x="711" y="93"/>
                  <a:pt x="711" y="93"/>
                </a:cubicBezTo>
                <a:cubicBezTo>
                  <a:pt x="706" y="96"/>
                  <a:pt x="706" y="96"/>
                  <a:pt x="706" y="96"/>
                </a:cubicBezTo>
                <a:cubicBezTo>
                  <a:pt x="701" y="98"/>
                  <a:pt x="701" y="98"/>
                  <a:pt x="701" y="98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2" y="102"/>
                  <a:pt x="692" y="102"/>
                  <a:pt x="692" y="102"/>
                </a:cubicBezTo>
                <a:cubicBezTo>
                  <a:pt x="694" y="102"/>
                  <a:pt x="694" y="102"/>
                  <a:pt x="694" y="102"/>
                </a:cubicBezTo>
                <a:cubicBezTo>
                  <a:pt x="691" y="104"/>
                  <a:pt x="691" y="104"/>
                  <a:pt x="691" y="104"/>
                </a:cubicBezTo>
                <a:cubicBezTo>
                  <a:pt x="688" y="104"/>
                  <a:pt x="688" y="104"/>
                  <a:pt x="688" y="104"/>
                </a:cubicBezTo>
                <a:cubicBezTo>
                  <a:pt x="686" y="105"/>
                  <a:pt x="686" y="105"/>
                  <a:pt x="686" y="105"/>
                </a:cubicBezTo>
                <a:cubicBezTo>
                  <a:pt x="685" y="106"/>
                  <a:pt x="685" y="106"/>
                  <a:pt x="685" y="106"/>
                </a:cubicBezTo>
                <a:cubicBezTo>
                  <a:pt x="681" y="108"/>
                  <a:pt x="681" y="108"/>
                  <a:pt x="681" y="108"/>
                </a:cubicBezTo>
                <a:cubicBezTo>
                  <a:pt x="678" y="109"/>
                  <a:pt x="678" y="109"/>
                  <a:pt x="678" y="109"/>
                </a:cubicBezTo>
                <a:cubicBezTo>
                  <a:pt x="673" y="111"/>
                  <a:pt x="673" y="111"/>
                  <a:pt x="673" y="111"/>
                </a:cubicBezTo>
                <a:cubicBezTo>
                  <a:pt x="671" y="112"/>
                  <a:pt x="671" y="112"/>
                  <a:pt x="671" y="112"/>
                </a:cubicBezTo>
                <a:cubicBezTo>
                  <a:pt x="666" y="114"/>
                  <a:pt x="666" y="114"/>
                  <a:pt x="666" y="114"/>
                </a:cubicBezTo>
                <a:cubicBezTo>
                  <a:pt x="671" y="114"/>
                  <a:pt x="671" y="114"/>
                  <a:pt x="671" y="114"/>
                </a:cubicBezTo>
                <a:lnTo>
                  <a:pt x="673" y="114"/>
                </a:lnTo>
                <a:close/>
                <a:moveTo>
                  <a:pt x="907" y="1680"/>
                </a:moveTo>
                <a:cubicBezTo>
                  <a:pt x="909" y="1682"/>
                  <a:pt x="909" y="1682"/>
                  <a:pt x="909" y="1682"/>
                </a:cubicBezTo>
                <a:cubicBezTo>
                  <a:pt x="913" y="1682"/>
                  <a:pt x="913" y="1682"/>
                  <a:pt x="913" y="1682"/>
                </a:cubicBezTo>
                <a:cubicBezTo>
                  <a:pt x="911" y="1679"/>
                  <a:pt x="911" y="1679"/>
                  <a:pt x="911" y="1679"/>
                </a:cubicBezTo>
                <a:cubicBezTo>
                  <a:pt x="910" y="1679"/>
                  <a:pt x="910" y="1679"/>
                  <a:pt x="910" y="1679"/>
                </a:cubicBezTo>
                <a:cubicBezTo>
                  <a:pt x="906" y="1679"/>
                  <a:pt x="906" y="1679"/>
                  <a:pt x="906" y="1679"/>
                </a:cubicBezTo>
                <a:lnTo>
                  <a:pt x="907" y="1680"/>
                </a:lnTo>
                <a:close/>
                <a:moveTo>
                  <a:pt x="140" y="217"/>
                </a:moveTo>
                <a:cubicBezTo>
                  <a:pt x="142" y="217"/>
                  <a:pt x="142" y="217"/>
                  <a:pt x="142" y="217"/>
                </a:cubicBezTo>
                <a:cubicBezTo>
                  <a:pt x="146" y="217"/>
                  <a:pt x="146" y="217"/>
                  <a:pt x="146" y="217"/>
                </a:cubicBezTo>
                <a:cubicBezTo>
                  <a:pt x="147" y="215"/>
                  <a:pt x="147" y="215"/>
                  <a:pt x="147" y="215"/>
                </a:cubicBezTo>
                <a:cubicBezTo>
                  <a:pt x="149" y="214"/>
                  <a:pt x="149" y="214"/>
                  <a:pt x="149" y="214"/>
                </a:cubicBezTo>
                <a:cubicBezTo>
                  <a:pt x="146" y="214"/>
                  <a:pt x="146" y="214"/>
                  <a:pt x="146" y="214"/>
                </a:cubicBezTo>
                <a:cubicBezTo>
                  <a:pt x="143" y="212"/>
                  <a:pt x="143" y="212"/>
                  <a:pt x="143" y="212"/>
                </a:cubicBezTo>
                <a:cubicBezTo>
                  <a:pt x="140" y="212"/>
                  <a:pt x="140" y="212"/>
                  <a:pt x="140" y="212"/>
                </a:cubicBezTo>
                <a:cubicBezTo>
                  <a:pt x="139" y="214"/>
                  <a:pt x="139" y="214"/>
                  <a:pt x="139" y="214"/>
                </a:cubicBezTo>
                <a:cubicBezTo>
                  <a:pt x="134" y="217"/>
                  <a:pt x="134" y="217"/>
                  <a:pt x="134" y="217"/>
                </a:cubicBezTo>
                <a:cubicBezTo>
                  <a:pt x="134" y="218"/>
                  <a:pt x="134" y="218"/>
                  <a:pt x="134" y="218"/>
                </a:cubicBezTo>
                <a:cubicBezTo>
                  <a:pt x="136" y="217"/>
                  <a:pt x="136" y="217"/>
                  <a:pt x="136" y="217"/>
                </a:cubicBezTo>
                <a:cubicBezTo>
                  <a:pt x="134" y="220"/>
                  <a:pt x="134" y="220"/>
                  <a:pt x="134" y="220"/>
                </a:cubicBezTo>
                <a:lnTo>
                  <a:pt x="140" y="217"/>
                </a:lnTo>
                <a:close/>
                <a:moveTo>
                  <a:pt x="920" y="499"/>
                </a:moveTo>
                <a:cubicBezTo>
                  <a:pt x="921" y="496"/>
                  <a:pt x="921" y="496"/>
                  <a:pt x="921" y="496"/>
                </a:cubicBezTo>
                <a:cubicBezTo>
                  <a:pt x="920" y="498"/>
                  <a:pt x="920" y="498"/>
                  <a:pt x="920" y="498"/>
                </a:cubicBezTo>
                <a:lnTo>
                  <a:pt x="920" y="499"/>
                </a:lnTo>
                <a:close/>
                <a:moveTo>
                  <a:pt x="410" y="410"/>
                </a:moveTo>
                <a:cubicBezTo>
                  <a:pt x="411" y="412"/>
                  <a:pt x="411" y="412"/>
                  <a:pt x="411" y="412"/>
                </a:cubicBezTo>
                <a:cubicBezTo>
                  <a:pt x="413" y="410"/>
                  <a:pt x="413" y="410"/>
                  <a:pt x="413" y="410"/>
                </a:cubicBezTo>
                <a:cubicBezTo>
                  <a:pt x="411" y="410"/>
                  <a:pt x="411" y="410"/>
                  <a:pt x="411" y="410"/>
                </a:cubicBezTo>
                <a:cubicBezTo>
                  <a:pt x="411" y="409"/>
                  <a:pt x="411" y="409"/>
                  <a:pt x="411" y="409"/>
                </a:cubicBezTo>
                <a:cubicBezTo>
                  <a:pt x="411" y="408"/>
                  <a:pt x="411" y="408"/>
                  <a:pt x="411" y="408"/>
                </a:cubicBezTo>
                <a:cubicBezTo>
                  <a:pt x="410" y="409"/>
                  <a:pt x="410" y="409"/>
                  <a:pt x="410" y="409"/>
                </a:cubicBezTo>
                <a:lnTo>
                  <a:pt x="410" y="410"/>
                </a:lnTo>
                <a:close/>
                <a:moveTo>
                  <a:pt x="923" y="1728"/>
                </a:moveTo>
                <a:cubicBezTo>
                  <a:pt x="923" y="1726"/>
                  <a:pt x="923" y="1726"/>
                  <a:pt x="923" y="1726"/>
                </a:cubicBezTo>
                <a:cubicBezTo>
                  <a:pt x="921" y="1725"/>
                  <a:pt x="921" y="1725"/>
                  <a:pt x="921" y="1725"/>
                </a:cubicBezTo>
                <a:cubicBezTo>
                  <a:pt x="919" y="1721"/>
                  <a:pt x="919" y="1721"/>
                  <a:pt x="919" y="1721"/>
                </a:cubicBezTo>
                <a:cubicBezTo>
                  <a:pt x="919" y="1722"/>
                  <a:pt x="919" y="1722"/>
                  <a:pt x="919" y="1722"/>
                </a:cubicBezTo>
                <a:cubicBezTo>
                  <a:pt x="917" y="1721"/>
                  <a:pt x="917" y="1721"/>
                  <a:pt x="917" y="1721"/>
                </a:cubicBezTo>
                <a:cubicBezTo>
                  <a:pt x="913" y="1721"/>
                  <a:pt x="913" y="1721"/>
                  <a:pt x="913" y="1721"/>
                </a:cubicBezTo>
                <a:cubicBezTo>
                  <a:pt x="917" y="1725"/>
                  <a:pt x="917" y="1725"/>
                  <a:pt x="917" y="1725"/>
                </a:cubicBezTo>
                <a:cubicBezTo>
                  <a:pt x="919" y="1726"/>
                  <a:pt x="919" y="1726"/>
                  <a:pt x="919" y="1726"/>
                </a:cubicBezTo>
                <a:cubicBezTo>
                  <a:pt x="920" y="1728"/>
                  <a:pt x="920" y="1728"/>
                  <a:pt x="920" y="1728"/>
                </a:cubicBezTo>
                <a:cubicBezTo>
                  <a:pt x="920" y="1729"/>
                  <a:pt x="920" y="1729"/>
                  <a:pt x="920" y="1729"/>
                </a:cubicBezTo>
                <a:cubicBezTo>
                  <a:pt x="921" y="1729"/>
                  <a:pt x="921" y="1729"/>
                  <a:pt x="921" y="1729"/>
                </a:cubicBezTo>
                <a:cubicBezTo>
                  <a:pt x="920" y="1731"/>
                  <a:pt x="920" y="1731"/>
                  <a:pt x="920" y="1731"/>
                </a:cubicBezTo>
                <a:cubicBezTo>
                  <a:pt x="921" y="1731"/>
                  <a:pt x="921" y="1731"/>
                  <a:pt x="921" y="1731"/>
                </a:cubicBezTo>
                <a:cubicBezTo>
                  <a:pt x="923" y="1733"/>
                  <a:pt x="923" y="1733"/>
                  <a:pt x="923" y="1733"/>
                </a:cubicBezTo>
                <a:cubicBezTo>
                  <a:pt x="923" y="1736"/>
                  <a:pt x="923" y="1736"/>
                  <a:pt x="923" y="1736"/>
                </a:cubicBezTo>
                <a:cubicBezTo>
                  <a:pt x="921" y="1735"/>
                  <a:pt x="921" y="1735"/>
                  <a:pt x="921" y="1735"/>
                </a:cubicBezTo>
                <a:cubicBezTo>
                  <a:pt x="921" y="1736"/>
                  <a:pt x="921" y="1736"/>
                  <a:pt x="921" y="1736"/>
                </a:cubicBezTo>
                <a:cubicBezTo>
                  <a:pt x="919" y="1736"/>
                  <a:pt x="919" y="1736"/>
                  <a:pt x="919" y="1736"/>
                </a:cubicBezTo>
                <a:cubicBezTo>
                  <a:pt x="917" y="1735"/>
                  <a:pt x="917" y="1735"/>
                  <a:pt x="917" y="1735"/>
                </a:cubicBezTo>
                <a:cubicBezTo>
                  <a:pt x="919" y="1738"/>
                  <a:pt x="919" y="1738"/>
                  <a:pt x="919" y="1738"/>
                </a:cubicBezTo>
                <a:cubicBezTo>
                  <a:pt x="921" y="1739"/>
                  <a:pt x="921" y="1739"/>
                  <a:pt x="921" y="1739"/>
                </a:cubicBezTo>
                <a:cubicBezTo>
                  <a:pt x="923" y="1742"/>
                  <a:pt x="923" y="1742"/>
                  <a:pt x="923" y="1742"/>
                </a:cubicBezTo>
                <a:cubicBezTo>
                  <a:pt x="926" y="1743"/>
                  <a:pt x="926" y="1743"/>
                  <a:pt x="926" y="1743"/>
                </a:cubicBezTo>
                <a:cubicBezTo>
                  <a:pt x="924" y="1742"/>
                  <a:pt x="924" y="1742"/>
                  <a:pt x="924" y="1742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4" y="1738"/>
                  <a:pt x="924" y="1738"/>
                  <a:pt x="924" y="1738"/>
                </a:cubicBezTo>
                <a:cubicBezTo>
                  <a:pt x="926" y="1738"/>
                  <a:pt x="926" y="1738"/>
                  <a:pt x="926" y="1738"/>
                </a:cubicBezTo>
                <a:cubicBezTo>
                  <a:pt x="926" y="1739"/>
                  <a:pt x="926" y="1739"/>
                  <a:pt x="926" y="1739"/>
                </a:cubicBezTo>
                <a:cubicBezTo>
                  <a:pt x="927" y="1741"/>
                  <a:pt x="927" y="1741"/>
                  <a:pt x="927" y="1741"/>
                </a:cubicBezTo>
                <a:cubicBezTo>
                  <a:pt x="926" y="1741"/>
                  <a:pt x="926" y="1741"/>
                  <a:pt x="926" y="1741"/>
                </a:cubicBezTo>
                <a:cubicBezTo>
                  <a:pt x="927" y="1742"/>
                  <a:pt x="927" y="1742"/>
                  <a:pt x="927" y="1742"/>
                </a:cubicBezTo>
                <a:cubicBezTo>
                  <a:pt x="929" y="1743"/>
                  <a:pt x="929" y="1743"/>
                  <a:pt x="929" y="1743"/>
                </a:cubicBezTo>
                <a:cubicBezTo>
                  <a:pt x="929" y="1745"/>
                  <a:pt x="929" y="1745"/>
                  <a:pt x="929" y="1745"/>
                </a:cubicBezTo>
                <a:cubicBezTo>
                  <a:pt x="932" y="1745"/>
                  <a:pt x="932" y="1745"/>
                  <a:pt x="932" y="1745"/>
                </a:cubicBezTo>
                <a:cubicBezTo>
                  <a:pt x="932" y="1743"/>
                  <a:pt x="932" y="1743"/>
                  <a:pt x="932" y="1743"/>
                </a:cubicBezTo>
                <a:cubicBezTo>
                  <a:pt x="930" y="1742"/>
                  <a:pt x="930" y="1742"/>
                  <a:pt x="930" y="1742"/>
                </a:cubicBezTo>
                <a:cubicBezTo>
                  <a:pt x="932" y="1742"/>
                  <a:pt x="932" y="1742"/>
                  <a:pt x="932" y="1742"/>
                </a:cubicBezTo>
                <a:cubicBezTo>
                  <a:pt x="930" y="1741"/>
                  <a:pt x="930" y="1741"/>
                  <a:pt x="930" y="1741"/>
                </a:cubicBezTo>
                <a:cubicBezTo>
                  <a:pt x="929" y="1742"/>
                  <a:pt x="929" y="1742"/>
                  <a:pt x="929" y="1742"/>
                </a:cubicBezTo>
                <a:cubicBezTo>
                  <a:pt x="929" y="1736"/>
                  <a:pt x="929" y="1736"/>
                  <a:pt x="929" y="1736"/>
                </a:cubicBezTo>
                <a:cubicBezTo>
                  <a:pt x="927" y="1733"/>
                  <a:pt x="927" y="1733"/>
                  <a:pt x="927" y="1733"/>
                </a:cubicBezTo>
                <a:cubicBezTo>
                  <a:pt x="926" y="1732"/>
                  <a:pt x="926" y="1732"/>
                  <a:pt x="926" y="1732"/>
                </a:cubicBezTo>
                <a:cubicBezTo>
                  <a:pt x="926" y="1731"/>
                  <a:pt x="926" y="1731"/>
                  <a:pt x="926" y="1731"/>
                </a:cubicBezTo>
                <a:cubicBezTo>
                  <a:pt x="924" y="1729"/>
                  <a:pt x="924" y="1729"/>
                  <a:pt x="924" y="1729"/>
                </a:cubicBezTo>
                <a:lnTo>
                  <a:pt x="923" y="1728"/>
                </a:lnTo>
                <a:close/>
                <a:moveTo>
                  <a:pt x="411" y="408"/>
                </a:moveTo>
                <a:cubicBezTo>
                  <a:pt x="413" y="406"/>
                  <a:pt x="413" y="406"/>
                  <a:pt x="413" y="406"/>
                </a:cubicBezTo>
                <a:cubicBezTo>
                  <a:pt x="411" y="407"/>
                  <a:pt x="411" y="407"/>
                  <a:pt x="411" y="407"/>
                </a:cubicBezTo>
                <a:lnTo>
                  <a:pt x="411" y="408"/>
                </a:lnTo>
                <a:close/>
                <a:moveTo>
                  <a:pt x="405" y="419"/>
                </a:moveTo>
                <a:cubicBezTo>
                  <a:pt x="407" y="419"/>
                  <a:pt x="407" y="419"/>
                  <a:pt x="407" y="419"/>
                </a:cubicBezTo>
                <a:cubicBezTo>
                  <a:pt x="407" y="417"/>
                  <a:pt x="407" y="417"/>
                  <a:pt x="407" y="417"/>
                </a:cubicBezTo>
                <a:lnTo>
                  <a:pt x="405" y="419"/>
                </a:lnTo>
                <a:close/>
                <a:moveTo>
                  <a:pt x="917" y="1670"/>
                </a:moveTo>
                <a:cubicBezTo>
                  <a:pt x="916" y="1670"/>
                  <a:pt x="916" y="1670"/>
                  <a:pt x="916" y="1670"/>
                </a:cubicBezTo>
                <a:cubicBezTo>
                  <a:pt x="914" y="1670"/>
                  <a:pt x="914" y="1670"/>
                  <a:pt x="914" y="1670"/>
                </a:cubicBezTo>
                <a:cubicBezTo>
                  <a:pt x="914" y="1672"/>
                  <a:pt x="914" y="1672"/>
                  <a:pt x="914" y="1672"/>
                </a:cubicBezTo>
                <a:cubicBezTo>
                  <a:pt x="913" y="1673"/>
                  <a:pt x="913" y="1673"/>
                  <a:pt x="913" y="1673"/>
                </a:cubicBezTo>
                <a:cubicBezTo>
                  <a:pt x="913" y="1675"/>
                  <a:pt x="913" y="1675"/>
                  <a:pt x="913" y="1675"/>
                </a:cubicBezTo>
                <a:cubicBezTo>
                  <a:pt x="914" y="1676"/>
                  <a:pt x="914" y="1676"/>
                  <a:pt x="914" y="1676"/>
                </a:cubicBezTo>
                <a:cubicBezTo>
                  <a:pt x="916" y="1678"/>
                  <a:pt x="916" y="1678"/>
                  <a:pt x="916" y="1678"/>
                </a:cubicBezTo>
                <a:cubicBezTo>
                  <a:pt x="917" y="1676"/>
                  <a:pt x="917" y="1676"/>
                  <a:pt x="917" y="1676"/>
                </a:cubicBezTo>
                <a:cubicBezTo>
                  <a:pt x="919" y="1675"/>
                  <a:pt x="919" y="1675"/>
                  <a:pt x="919" y="1675"/>
                </a:cubicBezTo>
                <a:cubicBezTo>
                  <a:pt x="919" y="1673"/>
                  <a:pt x="919" y="1673"/>
                  <a:pt x="919" y="1673"/>
                </a:cubicBezTo>
                <a:cubicBezTo>
                  <a:pt x="920" y="1672"/>
                  <a:pt x="920" y="1672"/>
                  <a:pt x="920" y="1672"/>
                </a:cubicBezTo>
                <a:cubicBezTo>
                  <a:pt x="919" y="1672"/>
                  <a:pt x="919" y="1672"/>
                  <a:pt x="919" y="1672"/>
                </a:cubicBezTo>
                <a:lnTo>
                  <a:pt x="917" y="1670"/>
                </a:lnTo>
                <a:close/>
                <a:moveTo>
                  <a:pt x="397" y="347"/>
                </a:moveTo>
                <a:cubicBezTo>
                  <a:pt x="397" y="346"/>
                  <a:pt x="397" y="346"/>
                  <a:pt x="397" y="346"/>
                </a:cubicBezTo>
                <a:cubicBezTo>
                  <a:pt x="394" y="349"/>
                  <a:pt x="394" y="349"/>
                  <a:pt x="394" y="349"/>
                </a:cubicBezTo>
                <a:lnTo>
                  <a:pt x="397" y="347"/>
                </a:lnTo>
                <a:close/>
                <a:moveTo>
                  <a:pt x="413" y="409"/>
                </a:moveTo>
                <a:cubicBezTo>
                  <a:pt x="414" y="407"/>
                  <a:pt x="414" y="407"/>
                  <a:pt x="414" y="407"/>
                </a:cubicBezTo>
                <a:cubicBezTo>
                  <a:pt x="413" y="407"/>
                  <a:pt x="413" y="407"/>
                  <a:pt x="413" y="407"/>
                </a:cubicBezTo>
                <a:lnTo>
                  <a:pt x="413" y="409"/>
                </a:lnTo>
                <a:close/>
                <a:moveTo>
                  <a:pt x="397" y="278"/>
                </a:moveTo>
                <a:cubicBezTo>
                  <a:pt x="398" y="278"/>
                  <a:pt x="398" y="278"/>
                  <a:pt x="398" y="278"/>
                </a:cubicBezTo>
                <a:cubicBezTo>
                  <a:pt x="400" y="277"/>
                  <a:pt x="400" y="277"/>
                  <a:pt x="400" y="277"/>
                </a:cubicBezTo>
                <a:lnTo>
                  <a:pt x="397" y="278"/>
                </a:lnTo>
                <a:close/>
                <a:moveTo>
                  <a:pt x="887" y="511"/>
                </a:moveTo>
                <a:cubicBezTo>
                  <a:pt x="888" y="511"/>
                  <a:pt x="888" y="511"/>
                  <a:pt x="888" y="511"/>
                </a:cubicBezTo>
                <a:cubicBezTo>
                  <a:pt x="890" y="509"/>
                  <a:pt x="890" y="509"/>
                  <a:pt x="890" y="509"/>
                </a:cubicBezTo>
                <a:cubicBezTo>
                  <a:pt x="893" y="509"/>
                  <a:pt x="893" y="509"/>
                  <a:pt x="893" y="509"/>
                </a:cubicBezTo>
                <a:cubicBezTo>
                  <a:pt x="903" y="508"/>
                  <a:pt x="903" y="508"/>
                  <a:pt x="903" y="508"/>
                </a:cubicBezTo>
                <a:cubicBezTo>
                  <a:pt x="907" y="506"/>
                  <a:pt x="907" y="506"/>
                  <a:pt x="907" y="506"/>
                </a:cubicBezTo>
                <a:cubicBezTo>
                  <a:pt x="911" y="503"/>
                  <a:pt x="911" y="503"/>
                  <a:pt x="911" y="503"/>
                </a:cubicBezTo>
                <a:cubicBezTo>
                  <a:pt x="906" y="505"/>
                  <a:pt x="906" y="505"/>
                  <a:pt x="906" y="505"/>
                </a:cubicBezTo>
                <a:cubicBezTo>
                  <a:pt x="904" y="506"/>
                  <a:pt x="904" y="506"/>
                  <a:pt x="904" y="506"/>
                </a:cubicBezTo>
                <a:cubicBezTo>
                  <a:pt x="903" y="506"/>
                  <a:pt x="903" y="506"/>
                  <a:pt x="903" y="506"/>
                </a:cubicBezTo>
                <a:cubicBezTo>
                  <a:pt x="907" y="502"/>
                  <a:pt x="907" y="502"/>
                  <a:pt x="907" y="502"/>
                </a:cubicBezTo>
                <a:cubicBezTo>
                  <a:pt x="904" y="503"/>
                  <a:pt x="904" y="503"/>
                  <a:pt x="904" y="503"/>
                </a:cubicBezTo>
                <a:cubicBezTo>
                  <a:pt x="901" y="505"/>
                  <a:pt x="901" y="505"/>
                  <a:pt x="901" y="505"/>
                </a:cubicBezTo>
                <a:cubicBezTo>
                  <a:pt x="896" y="506"/>
                  <a:pt x="896" y="506"/>
                  <a:pt x="896" y="506"/>
                </a:cubicBezTo>
                <a:cubicBezTo>
                  <a:pt x="893" y="506"/>
                  <a:pt x="893" y="506"/>
                  <a:pt x="893" y="506"/>
                </a:cubicBezTo>
                <a:cubicBezTo>
                  <a:pt x="890" y="508"/>
                  <a:pt x="890" y="508"/>
                  <a:pt x="890" y="508"/>
                </a:cubicBezTo>
                <a:cubicBezTo>
                  <a:pt x="887" y="508"/>
                  <a:pt x="887" y="508"/>
                  <a:pt x="887" y="508"/>
                </a:cubicBezTo>
                <a:cubicBezTo>
                  <a:pt x="886" y="511"/>
                  <a:pt x="886" y="511"/>
                  <a:pt x="886" y="511"/>
                </a:cubicBezTo>
                <a:lnTo>
                  <a:pt x="887" y="511"/>
                </a:lnTo>
                <a:close/>
                <a:moveTo>
                  <a:pt x="198" y="185"/>
                </a:moveTo>
                <a:cubicBezTo>
                  <a:pt x="196" y="187"/>
                  <a:pt x="196" y="187"/>
                  <a:pt x="196" y="187"/>
                </a:cubicBezTo>
                <a:cubicBezTo>
                  <a:pt x="199" y="185"/>
                  <a:pt x="199" y="185"/>
                  <a:pt x="199" y="185"/>
                </a:cubicBezTo>
                <a:lnTo>
                  <a:pt x="198" y="185"/>
                </a:lnTo>
                <a:close/>
                <a:moveTo>
                  <a:pt x="990" y="1801"/>
                </a:moveTo>
                <a:cubicBezTo>
                  <a:pt x="990" y="1799"/>
                  <a:pt x="990" y="1799"/>
                  <a:pt x="990" y="1799"/>
                </a:cubicBezTo>
                <a:cubicBezTo>
                  <a:pt x="992" y="1799"/>
                  <a:pt x="992" y="1799"/>
                  <a:pt x="992" y="1799"/>
                </a:cubicBezTo>
                <a:cubicBezTo>
                  <a:pt x="992" y="1801"/>
                  <a:pt x="992" y="1801"/>
                  <a:pt x="992" y="1801"/>
                </a:cubicBezTo>
                <a:cubicBezTo>
                  <a:pt x="993" y="1801"/>
                  <a:pt x="993" y="1801"/>
                  <a:pt x="993" y="1801"/>
                </a:cubicBezTo>
                <a:cubicBezTo>
                  <a:pt x="993" y="1802"/>
                  <a:pt x="993" y="1802"/>
                  <a:pt x="993" y="1802"/>
                </a:cubicBezTo>
                <a:cubicBezTo>
                  <a:pt x="996" y="1801"/>
                  <a:pt x="996" y="1801"/>
                  <a:pt x="996" y="1801"/>
                </a:cubicBezTo>
                <a:cubicBezTo>
                  <a:pt x="993" y="1799"/>
                  <a:pt x="993" y="1799"/>
                  <a:pt x="993" y="1799"/>
                </a:cubicBezTo>
                <a:cubicBezTo>
                  <a:pt x="992" y="1798"/>
                  <a:pt x="992" y="1798"/>
                  <a:pt x="992" y="1798"/>
                </a:cubicBezTo>
                <a:cubicBezTo>
                  <a:pt x="987" y="1796"/>
                  <a:pt x="987" y="1796"/>
                  <a:pt x="987" y="1796"/>
                </a:cubicBezTo>
                <a:cubicBezTo>
                  <a:pt x="989" y="1799"/>
                  <a:pt x="989" y="1799"/>
                  <a:pt x="989" y="1799"/>
                </a:cubicBezTo>
                <a:lnTo>
                  <a:pt x="990" y="1801"/>
                </a:lnTo>
                <a:close/>
                <a:moveTo>
                  <a:pt x="1106" y="40"/>
                </a:moveTo>
                <a:cubicBezTo>
                  <a:pt x="1108" y="40"/>
                  <a:pt x="1108" y="40"/>
                  <a:pt x="1108" y="40"/>
                </a:cubicBezTo>
                <a:cubicBezTo>
                  <a:pt x="1104" y="42"/>
                  <a:pt x="1104" y="42"/>
                  <a:pt x="1104" y="42"/>
                </a:cubicBezTo>
                <a:cubicBezTo>
                  <a:pt x="1109" y="42"/>
                  <a:pt x="1109" y="42"/>
                  <a:pt x="1109" y="42"/>
                </a:cubicBezTo>
                <a:cubicBezTo>
                  <a:pt x="1106" y="43"/>
                  <a:pt x="1106" y="43"/>
                  <a:pt x="1106" y="43"/>
                </a:cubicBezTo>
                <a:cubicBezTo>
                  <a:pt x="1105" y="43"/>
                  <a:pt x="1105" y="43"/>
                  <a:pt x="1105" y="43"/>
                </a:cubicBezTo>
                <a:cubicBezTo>
                  <a:pt x="1101" y="42"/>
                  <a:pt x="1101" y="42"/>
                  <a:pt x="1101" y="42"/>
                </a:cubicBezTo>
                <a:cubicBezTo>
                  <a:pt x="1095" y="40"/>
                  <a:pt x="1095" y="40"/>
                  <a:pt x="1095" y="40"/>
                </a:cubicBezTo>
                <a:cubicBezTo>
                  <a:pt x="1089" y="40"/>
                  <a:pt x="1089" y="40"/>
                  <a:pt x="1089" y="40"/>
                </a:cubicBezTo>
                <a:cubicBezTo>
                  <a:pt x="1079" y="40"/>
                  <a:pt x="1079" y="40"/>
                  <a:pt x="1079" y="40"/>
                </a:cubicBezTo>
                <a:cubicBezTo>
                  <a:pt x="1075" y="42"/>
                  <a:pt x="1075" y="42"/>
                  <a:pt x="1075" y="42"/>
                </a:cubicBezTo>
                <a:cubicBezTo>
                  <a:pt x="1072" y="43"/>
                  <a:pt x="1072" y="43"/>
                  <a:pt x="1072" y="43"/>
                </a:cubicBezTo>
                <a:cubicBezTo>
                  <a:pt x="1068" y="45"/>
                  <a:pt x="1068" y="45"/>
                  <a:pt x="1068" y="45"/>
                </a:cubicBezTo>
                <a:cubicBezTo>
                  <a:pt x="1065" y="46"/>
                  <a:pt x="1065" y="46"/>
                  <a:pt x="1065" y="46"/>
                </a:cubicBezTo>
                <a:cubicBezTo>
                  <a:pt x="1065" y="48"/>
                  <a:pt x="1065" y="48"/>
                  <a:pt x="1065" y="48"/>
                </a:cubicBezTo>
                <a:cubicBezTo>
                  <a:pt x="1066" y="48"/>
                  <a:pt x="1066" y="48"/>
                  <a:pt x="1066" y="48"/>
                </a:cubicBezTo>
                <a:cubicBezTo>
                  <a:pt x="1071" y="48"/>
                  <a:pt x="1071" y="48"/>
                  <a:pt x="1071" y="48"/>
                </a:cubicBezTo>
                <a:cubicBezTo>
                  <a:pt x="1078" y="46"/>
                  <a:pt x="1078" y="46"/>
                  <a:pt x="1078" y="46"/>
                </a:cubicBezTo>
                <a:cubicBezTo>
                  <a:pt x="1075" y="48"/>
                  <a:pt x="1075" y="48"/>
                  <a:pt x="1075" y="48"/>
                </a:cubicBezTo>
                <a:cubicBezTo>
                  <a:pt x="1072" y="49"/>
                  <a:pt x="1072" y="49"/>
                  <a:pt x="1072" y="49"/>
                </a:cubicBezTo>
                <a:cubicBezTo>
                  <a:pt x="1076" y="49"/>
                  <a:pt x="1076" y="49"/>
                  <a:pt x="1076" y="49"/>
                </a:cubicBezTo>
                <a:cubicBezTo>
                  <a:pt x="1081" y="48"/>
                  <a:pt x="1081" y="48"/>
                  <a:pt x="1081" y="48"/>
                </a:cubicBezTo>
                <a:cubicBezTo>
                  <a:pt x="1085" y="45"/>
                  <a:pt x="1085" y="45"/>
                  <a:pt x="1085" y="45"/>
                </a:cubicBezTo>
                <a:cubicBezTo>
                  <a:pt x="1089" y="43"/>
                  <a:pt x="1089" y="43"/>
                  <a:pt x="1089" y="43"/>
                </a:cubicBezTo>
                <a:cubicBezTo>
                  <a:pt x="1086" y="45"/>
                  <a:pt x="1086" y="45"/>
                  <a:pt x="1086" y="45"/>
                </a:cubicBezTo>
                <a:cubicBezTo>
                  <a:pt x="1086" y="46"/>
                  <a:pt x="1086" y="46"/>
                  <a:pt x="1086" y="46"/>
                </a:cubicBezTo>
                <a:cubicBezTo>
                  <a:pt x="1085" y="46"/>
                  <a:pt x="1085" y="46"/>
                  <a:pt x="1085" y="46"/>
                </a:cubicBezTo>
                <a:cubicBezTo>
                  <a:pt x="1083" y="48"/>
                  <a:pt x="1083" y="48"/>
                  <a:pt x="1083" y="48"/>
                </a:cubicBezTo>
                <a:cubicBezTo>
                  <a:pt x="1081" y="49"/>
                  <a:pt x="1081" y="49"/>
                  <a:pt x="1081" y="49"/>
                </a:cubicBezTo>
                <a:cubicBezTo>
                  <a:pt x="1073" y="50"/>
                  <a:pt x="1073" y="50"/>
                  <a:pt x="1073" y="50"/>
                </a:cubicBezTo>
                <a:cubicBezTo>
                  <a:pt x="1076" y="50"/>
                  <a:pt x="1076" y="50"/>
                  <a:pt x="1076" y="50"/>
                </a:cubicBezTo>
                <a:cubicBezTo>
                  <a:pt x="1079" y="50"/>
                  <a:pt x="1079" y="50"/>
                  <a:pt x="1079" y="50"/>
                </a:cubicBezTo>
                <a:cubicBezTo>
                  <a:pt x="1075" y="52"/>
                  <a:pt x="1075" y="52"/>
                  <a:pt x="1075" y="52"/>
                </a:cubicBezTo>
                <a:cubicBezTo>
                  <a:pt x="1073" y="53"/>
                  <a:pt x="1073" y="53"/>
                  <a:pt x="1073" y="53"/>
                </a:cubicBezTo>
                <a:cubicBezTo>
                  <a:pt x="1081" y="52"/>
                  <a:pt x="1081" y="52"/>
                  <a:pt x="1081" y="52"/>
                </a:cubicBezTo>
                <a:cubicBezTo>
                  <a:pt x="1076" y="55"/>
                  <a:pt x="1076" y="55"/>
                  <a:pt x="1076" y="55"/>
                </a:cubicBezTo>
                <a:cubicBezTo>
                  <a:pt x="1081" y="55"/>
                  <a:pt x="1081" y="55"/>
                  <a:pt x="1081" y="55"/>
                </a:cubicBezTo>
                <a:cubicBezTo>
                  <a:pt x="1076" y="56"/>
                  <a:pt x="1076" y="56"/>
                  <a:pt x="1076" y="56"/>
                </a:cubicBezTo>
                <a:cubicBezTo>
                  <a:pt x="1075" y="56"/>
                  <a:pt x="1075" y="56"/>
                  <a:pt x="1075" y="56"/>
                </a:cubicBezTo>
                <a:cubicBezTo>
                  <a:pt x="1072" y="56"/>
                  <a:pt x="1072" y="56"/>
                  <a:pt x="1072" y="56"/>
                </a:cubicBezTo>
                <a:cubicBezTo>
                  <a:pt x="1066" y="55"/>
                  <a:pt x="1066" y="55"/>
                  <a:pt x="1066" y="55"/>
                </a:cubicBezTo>
                <a:cubicBezTo>
                  <a:pt x="1069" y="53"/>
                  <a:pt x="1069" y="53"/>
                  <a:pt x="1069" y="53"/>
                </a:cubicBezTo>
                <a:cubicBezTo>
                  <a:pt x="1068" y="52"/>
                  <a:pt x="1068" y="52"/>
                  <a:pt x="1068" y="52"/>
                </a:cubicBezTo>
                <a:cubicBezTo>
                  <a:pt x="1063" y="50"/>
                  <a:pt x="1063" y="50"/>
                  <a:pt x="1063" y="50"/>
                </a:cubicBezTo>
                <a:cubicBezTo>
                  <a:pt x="1056" y="50"/>
                  <a:pt x="1056" y="50"/>
                  <a:pt x="1056" y="50"/>
                </a:cubicBezTo>
                <a:cubicBezTo>
                  <a:pt x="1053" y="52"/>
                  <a:pt x="1053" y="52"/>
                  <a:pt x="1053" y="52"/>
                </a:cubicBezTo>
                <a:cubicBezTo>
                  <a:pt x="1050" y="53"/>
                  <a:pt x="1050" y="53"/>
                  <a:pt x="1050" y="53"/>
                </a:cubicBezTo>
                <a:cubicBezTo>
                  <a:pt x="1052" y="55"/>
                  <a:pt x="1052" y="55"/>
                  <a:pt x="1052" y="55"/>
                </a:cubicBezTo>
                <a:cubicBezTo>
                  <a:pt x="1052" y="56"/>
                  <a:pt x="1052" y="56"/>
                  <a:pt x="1052" y="56"/>
                </a:cubicBezTo>
                <a:cubicBezTo>
                  <a:pt x="1053" y="56"/>
                  <a:pt x="1053" y="56"/>
                  <a:pt x="1053" y="56"/>
                </a:cubicBezTo>
                <a:cubicBezTo>
                  <a:pt x="1055" y="56"/>
                  <a:pt x="1055" y="56"/>
                  <a:pt x="1055" y="56"/>
                </a:cubicBezTo>
                <a:cubicBezTo>
                  <a:pt x="1053" y="58"/>
                  <a:pt x="1053" y="58"/>
                  <a:pt x="1053" y="58"/>
                </a:cubicBezTo>
                <a:cubicBezTo>
                  <a:pt x="1049" y="59"/>
                  <a:pt x="1049" y="59"/>
                  <a:pt x="1049" y="59"/>
                </a:cubicBezTo>
                <a:cubicBezTo>
                  <a:pt x="1039" y="59"/>
                  <a:pt x="1039" y="59"/>
                  <a:pt x="1039" y="59"/>
                </a:cubicBezTo>
                <a:cubicBezTo>
                  <a:pt x="1036" y="59"/>
                  <a:pt x="1036" y="59"/>
                  <a:pt x="1036" y="59"/>
                </a:cubicBezTo>
                <a:cubicBezTo>
                  <a:pt x="1032" y="61"/>
                  <a:pt x="1032" y="61"/>
                  <a:pt x="1032" y="61"/>
                </a:cubicBezTo>
                <a:cubicBezTo>
                  <a:pt x="1030" y="62"/>
                  <a:pt x="1030" y="62"/>
                  <a:pt x="1030" y="62"/>
                </a:cubicBezTo>
                <a:cubicBezTo>
                  <a:pt x="1026" y="65"/>
                  <a:pt x="1026" y="65"/>
                  <a:pt x="1026" y="65"/>
                </a:cubicBezTo>
                <a:cubicBezTo>
                  <a:pt x="1028" y="65"/>
                  <a:pt x="1028" y="65"/>
                  <a:pt x="1028" y="65"/>
                </a:cubicBezTo>
                <a:cubicBezTo>
                  <a:pt x="1029" y="66"/>
                  <a:pt x="1029" y="66"/>
                  <a:pt x="1029" y="66"/>
                </a:cubicBezTo>
                <a:cubicBezTo>
                  <a:pt x="1032" y="65"/>
                  <a:pt x="1032" y="65"/>
                  <a:pt x="1032" y="65"/>
                </a:cubicBezTo>
                <a:cubicBezTo>
                  <a:pt x="1033" y="63"/>
                  <a:pt x="1033" y="63"/>
                  <a:pt x="1033" y="63"/>
                </a:cubicBezTo>
                <a:cubicBezTo>
                  <a:pt x="1032" y="66"/>
                  <a:pt x="1032" y="66"/>
                  <a:pt x="1032" y="66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5" y="63"/>
                  <a:pt x="1035" y="63"/>
                  <a:pt x="1035" y="63"/>
                </a:cubicBezTo>
                <a:cubicBezTo>
                  <a:pt x="1036" y="62"/>
                  <a:pt x="1036" y="62"/>
                  <a:pt x="1036" y="62"/>
                </a:cubicBezTo>
                <a:cubicBezTo>
                  <a:pt x="1038" y="62"/>
                  <a:pt x="1038" y="62"/>
                  <a:pt x="1038" y="62"/>
                </a:cubicBezTo>
                <a:cubicBezTo>
                  <a:pt x="1036" y="63"/>
                  <a:pt x="1036" y="63"/>
                  <a:pt x="1036" y="63"/>
                </a:cubicBezTo>
                <a:cubicBezTo>
                  <a:pt x="1035" y="66"/>
                  <a:pt x="1035" y="66"/>
                  <a:pt x="1035" y="66"/>
                </a:cubicBezTo>
                <a:cubicBezTo>
                  <a:pt x="1039" y="66"/>
                  <a:pt x="1039" y="66"/>
                  <a:pt x="1039" y="66"/>
                </a:cubicBezTo>
                <a:cubicBezTo>
                  <a:pt x="1042" y="65"/>
                  <a:pt x="1042" y="65"/>
                  <a:pt x="1042" y="65"/>
                </a:cubicBezTo>
                <a:cubicBezTo>
                  <a:pt x="1043" y="63"/>
                  <a:pt x="1043" y="63"/>
                  <a:pt x="1043" y="63"/>
                </a:cubicBezTo>
                <a:cubicBezTo>
                  <a:pt x="1043" y="65"/>
                  <a:pt x="1043" y="65"/>
                  <a:pt x="1043" y="65"/>
                </a:cubicBezTo>
                <a:cubicBezTo>
                  <a:pt x="1045" y="66"/>
                  <a:pt x="1045" y="66"/>
                  <a:pt x="1045" y="66"/>
                </a:cubicBezTo>
                <a:cubicBezTo>
                  <a:pt x="1048" y="66"/>
                  <a:pt x="1048" y="66"/>
                  <a:pt x="1048" y="66"/>
                </a:cubicBezTo>
                <a:cubicBezTo>
                  <a:pt x="1050" y="65"/>
                  <a:pt x="1050" y="65"/>
                  <a:pt x="1050" y="65"/>
                </a:cubicBezTo>
                <a:cubicBezTo>
                  <a:pt x="1052" y="63"/>
                  <a:pt x="1052" y="63"/>
                  <a:pt x="1052" y="63"/>
                </a:cubicBezTo>
                <a:cubicBezTo>
                  <a:pt x="1053" y="65"/>
                  <a:pt x="1053" y="65"/>
                  <a:pt x="1053" y="65"/>
                </a:cubicBezTo>
                <a:cubicBezTo>
                  <a:pt x="1050" y="66"/>
                  <a:pt x="1050" y="66"/>
                  <a:pt x="1050" y="66"/>
                </a:cubicBezTo>
                <a:cubicBezTo>
                  <a:pt x="1058" y="66"/>
                  <a:pt x="1058" y="66"/>
                  <a:pt x="1058" y="66"/>
                </a:cubicBezTo>
                <a:cubicBezTo>
                  <a:pt x="1065" y="66"/>
                  <a:pt x="1065" y="66"/>
                  <a:pt x="1065" y="66"/>
                </a:cubicBezTo>
                <a:cubicBezTo>
                  <a:pt x="1062" y="65"/>
                  <a:pt x="1062" y="65"/>
                  <a:pt x="1062" y="65"/>
                </a:cubicBezTo>
                <a:cubicBezTo>
                  <a:pt x="1063" y="63"/>
                  <a:pt x="1063" y="63"/>
                  <a:pt x="1063" y="63"/>
                </a:cubicBezTo>
                <a:cubicBezTo>
                  <a:pt x="1065" y="65"/>
                  <a:pt x="1065" y="65"/>
                  <a:pt x="1065" y="65"/>
                </a:cubicBezTo>
                <a:cubicBezTo>
                  <a:pt x="1066" y="65"/>
                  <a:pt x="1066" y="65"/>
                  <a:pt x="1066" y="65"/>
                </a:cubicBezTo>
                <a:cubicBezTo>
                  <a:pt x="1071" y="63"/>
                  <a:pt x="1071" y="63"/>
                  <a:pt x="1071" y="63"/>
                </a:cubicBezTo>
                <a:cubicBezTo>
                  <a:pt x="1071" y="65"/>
                  <a:pt x="1071" y="65"/>
                  <a:pt x="1071" y="65"/>
                </a:cubicBezTo>
                <a:cubicBezTo>
                  <a:pt x="1072" y="65"/>
                  <a:pt x="1072" y="65"/>
                  <a:pt x="1072" y="65"/>
                </a:cubicBezTo>
                <a:cubicBezTo>
                  <a:pt x="1075" y="65"/>
                  <a:pt x="1075" y="65"/>
                  <a:pt x="1075" y="65"/>
                </a:cubicBezTo>
                <a:cubicBezTo>
                  <a:pt x="1076" y="65"/>
                  <a:pt x="1076" y="65"/>
                  <a:pt x="1076" y="65"/>
                </a:cubicBezTo>
                <a:cubicBezTo>
                  <a:pt x="1076" y="63"/>
                  <a:pt x="1076" y="63"/>
                  <a:pt x="1076" y="63"/>
                </a:cubicBezTo>
                <a:cubicBezTo>
                  <a:pt x="1078" y="63"/>
                  <a:pt x="1078" y="63"/>
                  <a:pt x="1078" y="63"/>
                </a:cubicBezTo>
                <a:cubicBezTo>
                  <a:pt x="1078" y="65"/>
                  <a:pt x="1078" y="65"/>
                  <a:pt x="1078" y="65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3" y="65"/>
                  <a:pt x="1083" y="65"/>
                  <a:pt x="1083" y="65"/>
                </a:cubicBezTo>
                <a:cubicBezTo>
                  <a:pt x="1085" y="63"/>
                  <a:pt x="1085" y="63"/>
                  <a:pt x="1085" y="63"/>
                </a:cubicBezTo>
                <a:cubicBezTo>
                  <a:pt x="1086" y="63"/>
                  <a:pt x="1086" y="63"/>
                  <a:pt x="1086" y="63"/>
                </a:cubicBezTo>
                <a:cubicBezTo>
                  <a:pt x="1088" y="63"/>
                  <a:pt x="1088" y="63"/>
                  <a:pt x="1088" y="63"/>
                </a:cubicBezTo>
                <a:cubicBezTo>
                  <a:pt x="1086" y="65"/>
                  <a:pt x="1086" y="65"/>
                  <a:pt x="1086" y="65"/>
                </a:cubicBezTo>
                <a:cubicBezTo>
                  <a:pt x="1091" y="65"/>
                  <a:pt x="1091" y="65"/>
                  <a:pt x="1091" y="65"/>
                </a:cubicBezTo>
                <a:cubicBezTo>
                  <a:pt x="1093" y="65"/>
                  <a:pt x="1093" y="65"/>
                  <a:pt x="1093" y="65"/>
                </a:cubicBezTo>
                <a:cubicBezTo>
                  <a:pt x="1095" y="66"/>
                  <a:pt x="1095" y="66"/>
                  <a:pt x="1095" y="66"/>
                </a:cubicBezTo>
                <a:cubicBezTo>
                  <a:pt x="1089" y="69"/>
                  <a:pt x="1089" y="69"/>
                  <a:pt x="1089" y="69"/>
                </a:cubicBezTo>
                <a:cubicBezTo>
                  <a:pt x="1104" y="66"/>
                  <a:pt x="1104" y="66"/>
                  <a:pt x="1104" y="66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1" y="65"/>
                  <a:pt x="1111" y="65"/>
                  <a:pt x="1111" y="65"/>
                </a:cubicBezTo>
                <a:cubicBezTo>
                  <a:pt x="1114" y="65"/>
                  <a:pt x="1114" y="65"/>
                  <a:pt x="1114" y="65"/>
                </a:cubicBezTo>
                <a:cubicBezTo>
                  <a:pt x="1115" y="65"/>
                  <a:pt x="1115" y="65"/>
                  <a:pt x="1115" y="65"/>
                </a:cubicBezTo>
                <a:cubicBezTo>
                  <a:pt x="1118" y="63"/>
                  <a:pt x="1118" y="63"/>
                  <a:pt x="1118" y="63"/>
                </a:cubicBezTo>
                <a:cubicBezTo>
                  <a:pt x="1124" y="61"/>
                  <a:pt x="1124" y="61"/>
                  <a:pt x="1124" y="61"/>
                </a:cubicBezTo>
                <a:cubicBezTo>
                  <a:pt x="1122" y="61"/>
                  <a:pt x="1122" y="61"/>
                  <a:pt x="1122" y="61"/>
                </a:cubicBezTo>
                <a:cubicBezTo>
                  <a:pt x="1119" y="61"/>
                  <a:pt x="1119" y="61"/>
                  <a:pt x="1119" y="61"/>
                </a:cubicBezTo>
                <a:cubicBezTo>
                  <a:pt x="1115" y="61"/>
                  <a:pt x="1115" y="61"/>
                  <a:pt x="1115" y="61"/>
                </a:cubicBezTo>
                <a:cubicBezTo>
                  <a:pt x="1114" y="61"/>
                  <a:pt x="1114" y="61"/>
                  <a:pt x="1114" y="61"/>
                </a:cubicBezTo>
                <a:cubicBezTo>
                  <a:pt x="1112" y="61"/>
                  <a:pt x="1112" y="61"/>
                  <a:pt x="1112" y="61"/>
                </a:cubicBezTo>
                <a:cubicBezTo>
                  <a:pt x="1116" y="58"/>
                  <a:pt x="1116" y="58"/>
                  <a:pt x="1116" y="58"/>
                </a:cubicBezTo>
                <a:cubicBezTo>
                  <a:pt x="1114" y="58"/>
                  <a:pt x="1114" y="58"/>
                  <a:pt x="1114" y="58"/>
                </a:cubicBezTo>
                <a:cubicBezTo>
                  <a:pt x="1111" y="58"/>
                  <a:pt x="1111" y="58"/>
                  <a:pt x="1111" y="58"/>
                </a:cubicBezTo>
                <a:cubicBezTo>
                  <a:pt x="1106" y="59"/>
                  <a:pt x="1106" y="59"/>
                  <a:pt x="1106" y="59"/>
                </a:cubicBezTo>
                <a:cubicBezTo>
                  <a:pt x="1108" y="58"/>
                  <a:pt x="1108" y="58"/>
                  <a:pt x="1108" y="58"/>
                </a:cubicBezTo>
                <a:cubicBezTo>
                  <a:pt x="1101" y="56"/>
                  <a:pt x="1101" y="56"/>
                  <a:pt x="1101" y="56"/>
                </a:cubicBezTo>
                <a:cubicBezTo>
                  <a:pt x="1099" y="55"/>
                  <a:pt x="1099" y="55"/>
                  <a:pt x="1099" y="55"/>
                </a:cubicBezTo>
                <a:cubicBezTo>
                  <a:pt x="1099" y="53"/>
                  <a:pt x="1099" y="53"/>
                  <a:pt x="1099" y="53"/>
                </a:cubicBezTo>
                <a:cubicBezTo>
                  <a:pt x="1101" y="53"/>
                  <a:pt x="1101" y="53"/>
                  <a:pt x="1101" y="53"/>
                </a:cubicBezTo>
                <a:cubicBezTo>
                  <a:pt x="1104" y="55"/>
                  <a:pt x="1104" y="55"/>
                  <a:pt x="1104" y="55"/>
                </a:cubicBezTo>
                <a:cubicBezTo>
                  <a:pt x="1106" y="56"/>
                  <a:pt x="1106" y="56"/>
                  <a:pt x="1106" y="56"/>
                </a:cubicBezTo>
                <a:cubicBezTo>
                  <a:pt x="1109" y="56"/>
                  <a:pt x="1109" y="56"/>
                  <a:pt x="1109" y="56"/>
                </a:cubicBezTo>
                <a:cubicBezTo>
                  <a:pt x="1115" y="56"/>
                  <a:pt x="1115" y="56"/>
                  <a:pt x="1115" y="56"/>
                </a:cubicBezTo>
                <a:cubicBezTo>
                  <a:pt x="1119" y="56"/>
                  <a:pt x="1119" y="56"/>
                  <a:pt x="1119" y="56"/>
                </a:cubicBezTo>
                <a:cubicBezTo>
                  <a:pt x="1121" y="56"/>
                  <a:pt x="1121" y="56"/>
                  <a:pt x="1121" y="56"/>
                </a:cubicBezTo>
                <a:cubicBezTo>
                  <a:pt x="1126" y="55"/>
                  <a:pt x="1126" y="55"/>
                  <a:pt x="1126" y="55"/>
                </a:cubicBezTo>
                <a:cubicBezTo>
                  <a:pt x="1129" y="55"/>
                  <a:pt x="1129" y="55"/>
                  <a:pt x="1129" y="55"/>
                </a:cubicBezTo>
                <a:cubicBezTo>
                  <a:pt x="1131" y="53"/>
                  <a:pt x="1131" y="53"/>
                  <a:pt x="1131" y="53"/>
                </a:cubicBezTo>
                <a:cubicBezTo>
                  <a:pt x="1131" y="52"/>
                  <a:pt x="1131" y="52"/>
                  <a:pt x="1131" y="52"/>
                </a:cubicBezTo>
                <a:cubicBezTo>
                  <a:pt x="1131" y="50"/>
                  <a:pt x="1131" y="50"/>
                  <a:pt x="1131" y="50"/>
                </a:cubicBezTo>
                <a:cubicBezTo>
                  <a:pt x="1135" y="50"/>
                  <a:pt x="1135" y="50"/>
                  <a:pt x="1135" y="50"/>
                </a:cubicBezTo>
                <a:cubicBezTo>
                  <a:pt x="1142" y="50"/>
                  <a:pt x="1142" y="50"/>
                  <a:pt x="1142" y="50"/>
                </a:cubicBezTo>
                <a:cubicBezTo>
                  <a:pt x="1145" y="49"/>
                  <a:pt x="1145" y="49"/>
                  <a:pt x="1145" y="49"/>
                </a:cubicBezTo>
                <a:cubicBezTo>
                  <a:pt x="1148" y="49"/>
                  <a:pt x="1148" y="49"/>
                  <a:pt x="1148" y="49"/>
                </a:cubicBezTo>
                <a:cubicBezTo>
                  <a:pt x="1151" y="49"/>
                  <a:pt x="1151" y="49"/>
                  <a:pt x="1151" y="49"/>
                </a:cubicBezTo>
                <a:cubicBezTo>
                  <a:pt x="1154" y="48"/>
                  <a:pt x="1154" y="48"/>
                  <a:pt x="1154" y="48"/>
                </a:cubicBezTo>
                <a:cubicBezTo>
                  <a:pt x="1158" y="48"/>
                  <a:pt x="1158" y="48"/>
                  <a:pt x="1158" y="48"/>
                </a:cubicBezTo>
                <a:cubicBezTo>
                  <a:pt x="1161" y="46"/>
                  <a:pt x="1161" y="46"/>
                  <a:pt x="1161" y="46"/>
                </a:cubicBezTo>
                <a:cubicBezTo>
                  <a:pt x="1155" y="45"/>
                  <a:pt x="1155" y="45"/>
                  <a:pt x="1155" y="45"/>
                </a:cubicBezTo>
                <a:cubicBezTo>
                  <a:pt x="1161" y="45"/>
                  <a:pt x="1161" y="45"/>
                  <a:pt x="1161" y="45"/>
                </a:cubicBezTo>
                <a:cubicBezTo>
                  <a:pt x="1165" y="43"/>
                  <a:pt x="1165" y="43"/>
                  <a:pt x="1165" y="43"/>
                </a:cubicBezTo>
                <a:cubicBezTo>
                  <a:pt x="1167" y="42"/>
                  <a:pt x="1167" y="42"/>
                  <a:pt x="1167" y="42"/>
                </a:cubicBezTo>
                <a:cubicBezTo>
                  <a:pt x="1168" y="42"/>
                  <a:pt x="1168" y="42"/>
                  <a:pt x="1168" y="42"/>
                </a:cubicBezTo>
                <a:cubicBezTo>
                  <a:pt x="1162" y="40"/>
                  <a:pt x="1162" y="40"/>
                  <a:pt x="1162" y="40"/>
                </a:cubicBezTo>
                <a:cubicBezTo>
                  <a:pt x="1157" y="39"/>
                  <a:pt x="1157" y="39"/>
                  <a:pt x="1157" y="39"/>
                </a:cubicBezTo>
                <a:cubicBezTo>
                  <a:pt x="1161" y="39"/>
                  <a:pt x="1161" y="39"/>
                  <a:pt x="1161" y="39"/>
                </a:cubicBezTo>
                <a:cubicBezTo>
                  <a:pt x="1154" y="38"/>
                  <a:pt x="1154" y="38"/>
                  <a:pt x="1154" y="38"/>
                </a:cubicBezTo>
                <a:cubicBezTo>
                  <a:pt x="1161" y="38"/>
                  <a:pt x="1161" y="38"/>
                  <a:pt x="1161" y="38"/>
                </a:cubicBezTo>
                <a:cubicBezTo>
                  <a:pt x="1167" y="39"/>
                  <a:pt x="1167" y="39"/>
                  <a:pt x="1167" y="39"/>
                </a:cubicBezTo>
                <a:cubicBezTo>
                  <a:pt x="1171" y="39"/>
                  <a:pt x="1171" y="39"/>
                  <a:pt x="1171" y="39"/>
                </a:cubicBezTo>
                <a:cubicBezTo>
                  <a:pt x="1174" y="39"/>
                  <a:pt x="1174" y="39"/>
                  <a:pt x="1174" y="39"/>
                </a:cubicBezTo>
                <a:cubicBezTo>
                  <a:pt x="1172" y="38"/>
                  <a:pt x="1172" y="38"/>
                  <a:pt x="1172" y="38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64" y="36"/>
                  <a:pt x="1164" y="36"/>
                  <a:pt x="1164" y="36"/>
                </a:cubicBezTo>
                <a:cubicBezTo>
                  <a:pt x="1165" y="36"/>
                  <a:pt x="1165" y="36"/>
                  <a:pt x="1165" y="36"/>
                </a:cubicBezTo>
                <a:cubicBezTo>
                  <a:pt x="1167" y="36"/>
                  <a:pt x="1167" y="36"/>
                  <a:pt x="1167" y="36"/>
                </a:cubicBezTo>
                <a:cubicBezTo>
                  <a:pt x="1175" y="35"/>
                  <a:pt x="1175" y="35"/>
                  <a:pt x="1175" y="35"/>
                </a:cubicBezTo>
                <a:cubicBezTo>
                  <a:pt x="1185" y="35"/>
                  <a:pt x="1185" y="35"/>
                  <a:pt x="1185" y="35"/>
                </a:cubicBezTo>
                <a:cubicBezTo>
                  <a:pt x="1188" y="33"/>
                  <a:pt x="1188" y="33"/>
                  <a:pt x="1188" y="33"/>
                </a:cubicBezTo>
                <a:cubicBezTo>
                  <a:pt x="1190" y="33"/>
                  <a:pt x="1190" y="33"/>
                  <a:pt x="1190" y="33"/>
                </a:cubicBezTo>
                <a:cubicBezTo>
                  <a:pt x="1188" y="32"/>
                  <a:pt x="1188" y="32"/>
                  <a:pt x="1188" y="32"/>
                </a:cubicBezTo>
                <a:cubicBezTo>
                  <a:pt x="1180" y="32"/>
                  <a:pt x="1180" y="32"/>
                  <a:pt x="1180" y="32"/>
                </a:cubicBezTo>
                <a:cubicBezTo>
                  <a:pt x="1182" y="30"/>
                  <a:pt x="1182" y="30"/>
                  <a:pt x="1182" y="30"/>
                </a:cubicBezTo>
                <a:cubicBezTo>
                  <a:pt x="1185" y="30"/>
                  <a:pt x="1185" y="30"/>
                  <a:pt x="1185" y="30"/>
                </a:cubicBezTo>
                <a:cubicBezTo>
                  <a:pt x="1192" y="32"/>
                  <a:pt x="1192" y="32"/>
                  <a:pt x="1192" y="32"/>
                </a:cubicBezTo>
                <a:cubicBezTo>
                  <a:pt x="1192" y="33"/>
                  <a:pt x="1192" y="33"/>
                  <a:pt x="1192" y="33"/>
                </a:cubicBezTo>
                <a:cubicBezTo>
                  <a:pt x="1200" y="33"/>
                  <a:pt x="1200" y="33"/>
                  <a:pt x="1200" y="33"/>
                </a:cubicBezTo>
                <a:cubicBezTo>
                  <a:pt x="1208" y="32"/>
                  <a:pt x="1208" y="32"/>
                  <a:pt x="1208" y="32"/>
                </a:cubicBezTo>
                <a:cubicBezTo>
                  <a:pt x="1205" y="30"/>
                  <a:pt x="1205" y="30"/>
                  <a:pt x="1205" y="30"/>
                </a:cubicBezTo>
                <a:cubicBezTo>
                  <a:pt x="1210" y="30"/>
                  <a:pt x="1210" y="30"/>
                  <a:pt x="1210" y="30"/>
                </a:cubicBezTo>
                <a:cubicBezTo>
                  <a:pt x="1212" y="29"/>
                  <a:pt x="1212" y="29"/>
                  <a:pt x="1212" y="29"/>
                </a:cubicBezTo>
                <a:cubicBezTo>
                  <a:pt x="1211" y="29"/>
                  <a:pt x="1211" y="29"/>
                  <a:pt x="1211" y="29"/>
                </a:cubicBezTo>
                <a:cubicBezTo>
                  <a:pt x="1208" y="29"/>
                  <a:pt x="1208" y="29"/>
                  <a:pt x="1208" y="29"/>
                </a:cubicBezTo>
                <a:cubicBezTo>
                  <a:pt x="1204" y="29"/>
                  <a:pt x="1204" y="29"/>
                  <a:pt x="1204" y="29"/>
                </a:cubicBezTo>
                <a:cubicBezTo>
                  <a:pt x="1201" y="28"/>
                  <a:pt x="1201" y="28"/>
                  <a:pt x="1201" y="28"/>
                </a:cubicBezTo>
                <a:cubicBezTo>
                  <a:pt x="1210" y="28"/>
                  <a:pt x="1210" y="28"/>
                  <a:pt x="1210" y="28"/>
                </a:cubicBezTo>
                <a:cubicBezTo>
                  <a:pt x="1214" y="29"/>
                  <a:pt x="1214" y="29"/>
                  <a:pt x="1214" y="29"/>
                </a:cubicBezTo>
                <a:cubicBezTo>
                  <a:pt x="1218" y="28"/>
                  <a:pt x="1218" y="28"/>
                  <a:pt x="1218" y="28"/>
                </a:cubicBezTo>
                <a:cubicBezTo>
                  <a:pt x="1217" y="26"/>
                  <a:pt x="1217" y="26"/>
                  <a:pt x="1217" y="26"/>
                </a:cubicBezTo>
                <a:cubicBezTo>
                  <a:pt x="1217" y="25"/>
                  <a:pt x="1217" y="25"/>
                  <a:pt x="1217" y="25"/>
                </a:cubicBezTo>
                <a:cubicBezTo>
                  <a:pt x="1218" y="26"/>
                  <a:pt x="1218" y="26"/>
                  <a:pt x="1218" y="26"/>
                </a:cubicBezTo>
                <a:cubicBezTo>
                  <a:pt x="1220" y="26"/>
                  <a:pt x="1220" y="26"/>
                  <a:pt x="1220" y="26"/>
                </a:cubicBezTo>
                <a:cubicBezTo>
                  <a:pt x="1223" y="26"/>
                  <a:pt x="1223" y="26"/>
                  <a:pt x="1223" y="26"/>
                </a:cubicBezTo>
                <a:cubicBezTo>
                  <a:pt x="1225" y="26"/>
                  <a:pt x="1225" y="26"/>
                  <a:pt x="1225" y="26"/>
                </a:cubicBezTo>
                <a:cubicBezTo>
                  <a:pt x="1241" y="22"/>
                  <a:pt x="1241" y="22"/>
                  <a:pt x="1241" y="22"/>
                </a:cubicBezTo>
                <a:cubicBezTo>
                  <a:pt x="1257" y="19"/>
                  <a:pt x="1257" y="19"/>
                  <a:pt x="1257" y="19"/>
                </a:cubicBezTo>
                <a:cubicBezTo>
                  <a:pt x="1264" y="19"/>
                  <a:pt x="1264" y="19"/>
                  <a:pt x="1264" y="19"/>
                </a:cubicBezTo>
                <a:cubicBezTo>
                  <a:pt x="1271" y="17"/>
                  <a:pt x="1271" y="17"/>
                  <a:pt x="1271" y="17"/>
                </a:cubicBezTo>
                <a:cubicBezTo>
                  <a:pt x="1268" y="16"/>
                  <a:pt x="1268" y="16"/>
                  <a:pt x="1268" y="16"/>
                </a:cubicBezTo>
                <a:cubicBezTo>
                  <a:pt x="1264" y="16"/>
                  <a:pt x="1264" y="16"/>
                  <a:pt x="1264" y="16"/>
                </a:cubicBezTo>
                <a:cubicBezTo>
                  <a:pt x="1253" y="17"/>
                  <a:pt x="1253" y="17"/>
                  <a:pt x="1253" y="17"/>
                </a:cubicBezTo>
                <a:cubicBezTo>
                  <a:pt x="1227" y="20"/>
                  <a:pt x="1227" y="20"/>
                  <a:pt x="1227" y="20"/>
                </a:cubicBezTo>
                <a:cubicBezTo>
                  <a:pt x="1230" y="19"/>
                  <a:pt x="1230" y="19"/>
                  <a:pt x="1230" y="19"/>
                </a:cubicBezTo>
                <a:cubicBezTo>
                  <a:pt x="1227" y="19"/>
                  <a:pt x="1227" y="19"/>
                  <a:pt x="1227" y="19"/>
                </a:cubicBezTo>
                <a:cubicBezTo>
                  <a:pt x="1257" y="16"/>
                  <a:pt x="1257" y="16"/>
                  <a:pt x="1257" y="16"/>
                </a:cubicBezTo>
                <a:cubicBezTo>
                  <a:pt x="1253" y="16"/>
                  <a:pt x="1253" y="16"/>
                  <a:pt x="1253" y="16"/>
                </a:cubicBezTo>
                <a:cubicBezTo>
                  <a:pt x="1251" y="16"/>
                  <a:pt x="1251" y="16"/>
                  <a:pt x="1251" y="16"/>
                </a:cubicBezTo>
                <a:cubicBezTo>
                  <a:pt x="1267" y="15"/>
                  <a:pt x="1267" y="15"/>
                  <a:pt x="1267" y="15"/>
                </a:cubicBezTo>
                <a:cubicBezTo>
                  <a:pt x="1278" y="15"/>
                  <a:pt x="1278" y="15"/>
                  <a:pt x="1278" y="15"/>
                </a:cubicBezTo>
                <a:cubicBezTo>
                  <a:pt x="1293" y="12"/>
                  <a:pt x="1293" y="12"/>
                  <a:pt x="1293" y="12"/>
                </a:cubicBezTo>
                <a:cubicBezTo>
                  <a:pt x="1298" y="12"/>
                  <a:pt x="1298" y="12"/>
                  <a:pt x="1298" y="12"/>
                </a:cubicBezTo>
                <a:cubicBezTo>
                  <a:pt x="1303" y="10"/>
                  <a:pt x="1303" y="10"/>
                  <a:pt x="1303" y="10"/>
                </a:cubicBezTo>
                <a:cubicBezTo>
                  <a:pt x="1303" y="9"/>
                  <a:pt x="1303" y="9"/>
                  <a:pt x="1303" y="9"/>
                </a:cubicBezTo>
                <a:cubicBezTo>
                  <a:pt x="1301" y="9"/>
                  <a:pt x="1301" y="9"/>
                  <a:pt x="1301" y="9"/>
                </a:cubicBezTo>
                <a:cubicBezTo>
                  <a:pt x="1300" y="7"/>
                  <a:pt x="1300" y="7"/>
                  <a:pt x="1300" y="7"/>
                </a:cubicBezTo>
                <a:cubicBezTo>
                  <a:pt x="1296" y="9"/>
                  <a:pt x="1296" y="9"/>
                  <a:pt x="1296" y="9"/>
                </a:cubicBezTo>
                <a:cubicBezTo>
                  <a:pt x="1297" y="7"/>
                  <a:pt x="1297" y="7"/>
                  <a:pt x="1297" y="7"/>
                </a:cubicBezTo>
                <a:cubicBezTo>
                  <a:pt x="1294" y="9"/>
                  <a:pt x="1294" y="9"/>
                  <a:pt x="1294" y="9"/>
                </a:cubicBezTo>
                <a:cubicBezTo>
                  <a:pt x="1288" y="9"/>
                  <a:pt x="1288" y="9"/>
                  <a:pt x="1288" y="9"/>
                </a:cubicBezTo>
                <a:cubicBezTo>
                  <a:pt x="1291" y="7"/>
                  <a:pt x="1291" y="7"/>
                  <a:pt x="1291" y="7"/>
                </a:cubicBezTo>
                <a:cubicBezTo>
                  <a:pt x="1288" y="6"/>
                  <a:pt x="1288" y="6"/>
                  <a:pt x="1288" y="6"/>
                </a:cubicBezTo>
                <a:cubicBezTo>
                  <a:pt x="1287" y="6"/>
                  <a:pt x="1287" y="6"/>
                  <a:pt x="1287" y="6"/>
                </a:cubicBezTo>
                <a:cubicBezTo>
                  <a:pt x="1284" y="6"/>
                  <a:pt x="1284" y="6"/>
                  <a:pt x="1284" y="6"/>
                </a:cubicBezTo>
                <a:cubicBezTo>
                  <a:pt x="1280" y="5"/>
                  <a:pt x="1280" y="5"/>
                  <a:pt x="1280" y="5"/>
                </a:cubicBezTo>
                <a:cubicBezTo>
                  <a:pt x="1276" y="6"/>
                  <a:pt x="1276" y="6"/>
                  <a:pt x="1276" y="6"/>
                </a:cubicBezTo>
                <a:cubicBezTo>
                  <a:pt x="1267" y="6"/>
                  <a:pt x="1267" y="6"/>
                  <a:pt x="1267" y="6"/>
                </a:cubicBezTo>
                <a:cubicBezTo>
                  <a:pt x="1271" y="5"/>
                  <a:pt x="1271" y="5"/>
                  <a:pt x="1271" y="5"/>
                </a:cubicBezTo>
                <a:cubicBezTo>
                  <a:pt x="1261" y="5"/>
                  <a:pt x="1261" y="5"/>
                  <a:pt x="1261" y="5"/>
                </a:cubicBezTo>
                <a:cubicBezTo>
                  <a:pt x="1255" y="5"/>
                  <a:pt x="1255" y="5"/>
                  <a:pt x="1255" y="5"/>
                </a:cubicBezTo>
                <a:cubicBezTo>
                  <a:pt x="1250" y="5"/>
                  <a:pt x="1250" y="5"/>
                  <a:pt x="1250" y="5"/>
                </a:cubicBezTo>
                <a:cubicBezTo>
                  <a:pt x="1248" y="5"/>
                  <a:pt x="1248" y="5"/>
                  <a:pt x="1248" y="5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35" y="5"/>
                  <a:pt x="1235" y="5"/>
                  <a:pt x="1235" y="5"/>
                </a:cubicBezTo>
                <a:cubicBezTo>
                  <a:pt x="1234" y="5"/>
                  <a:pt x="1234" y="5"/>
                  <a:pt x="1234" y="5"/>
                </a:cubicBezTo>
                <a:cubicBezTo>
                  <a:pt x="1234" y="3"/>
                  <a:pt x="1234" y="3"/>
                  <a:pt x="1234" y="3"/>
                </a:cubicBezTo>
                <a:cubicBezTo>
                  <a:pt x="1227" y="3"/>
                  <a:pt x="1227" y="3"/>
                  <a:pt x="1227" y="3"/>
                </a:cubicBezTo>
                <a:cubicBezTo>
                  <a:pt x="1218" y="5"/>
                  <a:pt x="1218" y="5"/>
                  <a:pt x="1218" y="5"/>
                </a:cubicBezTo>
                <a:cubicBezTo>
                  <a:pt x="1224" y="6"/>
                  <a:pt x="1224" y="6"/>
                  <a:pt x="1224" y="6"/>
                </a:cubicBezTo>
                <a:cubicBezTo>
                  <a:pt x="1221" y="6"/>
                  <a:pt x="1221" y="6"/>
                  <a:pt x="1221" y="6"/>
                </a:cubicBezTo>
                <a:cubicBezTo>
                  <a:pt x="1218" y="6"/>
                  <a:pt x="1218" y="6"/>
                  <a:pt x="1218" y="6"/>
                </a:cubicBezTo>
                <a:cubicBezTo>
                  <a:pt x="1214" y="5"/>
                  <a:pt x="1214" y="5"/>
                  <a:pt x="1214" y="5"/>
                </a:cubicBezTo>
                <a:cubicBezTo>
                  <a:pt x="1210" y="5"/>
                  <a:pt x="1210" y="5"/>
                  <a:pt x="1210" y="5"/>
                </a:cubicBezTo>
                <a:cubicBezTo>
                  <a:pt x="1200" y="5"/>
                  <a:pt x="1200" y="5"/>
                  <a:pt x="1200" y="5"/>
                </a:cubicBezTo>
                <a:cubicBezTo>
                  <a:pt x="1195" y="3"/>
                  <a:pt x="1195" y="3"/>
                  <a:pt x="1195" y="3"/>
                </a:cubicBezTo>
                <a:cubicBezTo>
                  <a:pt x="1192" y="5"/>
                  <a:pt x="1192" y="5"/>
                  <a:pt x="1192" y="5"/>
                </a:cubicBezTo>
                <a:cubicBezTo>
                  <a:pt x="1200" y="6"/>
                  <a:pt x="1200" y="6"/>
                  <a:pt x="1200" y="6"/>
                </a:cubicBezTo>
                <a:cubicBezTo>
                  <a:pt x="1197" y="6"/>
                  <a:pt x="1197" y="6"/>
                  <a:pt x="1197" y="6"/>
                </a:cubicBezTo>
                <a:cubicBezTo>
                  <a:pt x="1202" y="7"/>
                  <a:pt x="1202" y="7"/>
                  <a:pt x="1202" y="7"/>
                </a:cubicBezTo>
                <a:cubicBezTo>
                  <a:pt x="1198" y="7"/>
                  <a:pt x="1198" y="7"/>
                  <a:pt x="1198" y="7"/>
                </a:cubicBezTo>
                <a:cubicBezTo>
                  <a:pt x="1195" y="9"/>
                  <a:pt x="1195" y="9"/>
                  <a:pt x="1195" y="9"/>
                </a:cubicBezTo>
                <a:cubicBezTo>
                  <a:pt x="1197" y="7"/>
                  <a:pt x="1197" y="7"/>
                  <a:pt x="1197" y="7"/>
                </a:cubicBezTo>
                <a:cubicBezTo>
                  <a:pt x="1192" y="6"/>
                  <a:pt x="1192" y="6"/>
                  <a:pt x="1192" y="6"/>
                </a:cubicBezTo>
                <a:cubicBezTo>
                  <a:pt x="1188" y="6"/>
                  <a:pt x="1188" y="6"/>
                  <a:pt x="1188" y="6"/>
                </a:cubicBezTo>
                <a:cubicBezTo>
                  <a:pt x="1185" y="5"/>
                  <a:pt x="1185" y="5"/>
                  <a:pt x="1185" y="5"/>
                </a:cubicBezTo>
                <a:cubicBezTo>
                  <a:pt x="1184" y="5"/>
                  <a:pt x="1184" y="5"/>
                  <a:pt x="1184" y="5"/>
                </a:cubicBezTo>
                <a:cubicBezTo>
                  <a:pt x="1180" y="5"/>
                  <a:pt x="1180" y="5"/>
                  <a:pt x="1180" y="5"/>
                </a:cubicBezTo>
                <a:cubicBezTo>
                  <a:pt x="1175" y="5"/>
                  <a:pt x="1175" y="5"/>
                  <a:pt x="1175" y="5"/>
                </a:cubicBezTo>
                <a:cubicBezTo>
                  <a:pt x="1171" y="5"/>
                  <a:pt x="1171" y="5"/>
                  <a:pt x="1171" y="5"/>
                </a:cubicBezTo>
                <a:cubicBezTo>
                  <a:pt x="1174" y="6"/>
                  <a:pt x="1174" y="6"/>
                  <a:pt x="1174" y="6"/>
                </a:cubicBezTo>
                <a:cubicBezTo>
                  <a:pt x="1175" y="6"/>
                  <a:pt x="1175" y="6"/>
                  <a:pt x="1175" y="6"/>
                </a:cubicBezTo>
                <a:cubicBezTo>
                  <a:pt x="1176" y="6"/>
                  <a:pt x="1176" y="6"/>
                  <a:pt x="1176" y="6"/>
                </a:cubicBezTo>
                <a:cubicBezTo>
                  <a:pt x="1171" y="7"/>
                  <a:pt x="1171" y="7"/>
                  <a:pt x="1171" y="7"/>
                </a:cubicBezTo>
                <a:cubicBezTo>
                  <a:pt x="1167" y="6"/>
                  <a:pt x="1167" y="6"/>
                  <a:pt x="1167" y="6"/>
                </a:cubicBezTo>
                <a:cubicBezTo>
                  <a:pt x="1164" y="6"/>
                  <a:pt x="1164" y="6"/>
                  <a:pt x="1164" y="6"/>
                </a:cubicBezTo>
                <a:cubicBezTo>
                  <a:pt x="1161" y="6"/>
                  <a:pt x="1161" y="6"/>
                  <a:pt x="1161" y="6"/>
                </a:cubicBezTo>
                <a:cubicBezTo>
                  <a:pt x="1165" y="7"/>
                  <a:pt x="1165" y="7"/>
                  <a:pt x="1165" y="7"/>
                </a:cubicBezTo>
                <a:cubicBezTo>
                  <a:pt x="1159" y="7"/>
                  <a:pt x="1159" y="7"/>
                  <a:pt x="1159" y="7"/>
                </a:cubicBezTo>
                <a:cubicBezTo>
                  <a:pt x="1157" y="6"/>
                  <a:pt x="1157" y="6"/>
                  <a:pt x="1157" y="6"/>
                </a:cubicBezTo>
                <a:cubicBezTo>
                  <a:pt x="1154" y="7"/>
                  <a:pt x="1154" y="7"/>
                  <a:pt x="1154" y="7"/>
                </a:cubicBezTo>
                <a:cubicBezTo>
                  <a:pt x="1151" y="9"/>
                  <a:pt x="1151" y="9"/>
                  <a:pt x="1151" y="9"/>
                </a:cubicBezTo>
                <a:cubicBezTo>
                  <a:pt x="1149" y="9"/>
                  <a:pt x="1149" y="9"/>
                  <a:pt x="1149" y="9"/>
                </a:cubicBezTo>
                <a:cubicBezTo>
                  <a:pt x="1158" y="12"/>
                  <a:pt x="1158" y="12"/>
                  <a:pt x="1158" y="12"/>
                </a:cubicBezTo>
                <a:cubicBezTo>
                  <a:pt x="1164" y="12"/>
                  <a:pt x="1164" y="12"/>
                  <a:pt x="1164" y="12"/>
                </a:cubicBezTo>
                <a:cubicBezTo>
                  <a:pt x="1168" y="15"/>
                  <a:pt x="1168" y="15"/>
                  <a:pt x="1168" y="15"/>
                </a:cubicBezTo>
                <a:cubicBezTo>
                  <a:pt x="1162" y="13"/>
                  <a:pt x="1162" y="13"/>
                  <a:pt x="1162" y="13"/>
                </a:cubicBezTo>
                <a:cubicBezTo>
                  <a:pt x="1157" y="12"/>
                  <a:pt x="1157" y="12"/>
                  <a:pt x="1157" y="12"/>
                </a:cubicBezTo>
                <a:cubicBezTo>
                  <a:pt x="1151" y="10"/>
                  <a:pt x="1151" y="10"/>
                  <a:pt x="1151" y="10"/>
                </a:cubicBezTo>
                <a:cubicBezTo>
                  <a:pt x="1147" y="10"/>
                  <a:pt x="1147" y="10"/>
                  <a:pt x="1147" y="10"/>
                </a:cubicBezTo>
                <a:cubicBezTo>
                  <a:pt x="1145" y="10"/>
                  <a:pt x="1145" y="10"/>
                  <a:pt x="1145" y="10"/>
                </a:cubicBezTo>
                <a:cubicBezTo>
                  <a:pt x="1147" y="12"/>
                  <a:pt x="1147" y="12"/>
                  <a:pt x="1147" y="12"/>
                </a:cubicBezTo>
                <a:cubicBezTo>
                  <a:pt x="1142" y="12"/>
                  <a:pt x="1142" y="12"/>
                  <a:pt x="1142" y="12"/>
                </a:cubicBezTo>
                <a:cubicBezTo>
                  <a:pt x="1144" y="10"/>
                  <a:pt x="1144" y="10"/>
                  <a:pt x="1144" y="10"/>
                </a:cubicBezTo>
                <a:cubicBezTo>
                  <a:pt x="1141" y="9"/>
                  <a:pt x="1141" y="9"/>
                  <a:pt x="1141" y="9"/>
                </a:cubicBezTo>
                <a:cubicBezTo>
                  <a:pt x="1139" y="9"/>
                  <a:pt x="1139" y="9"/>
                  <a:pt x="1139" y="9"/>
                </a:cubicBezTo>
                <a:cubicBezTo>
                  <a:pt x="1135" y="9"/>
                  <a:pt x="1135" y="9"/>
                  <a:pt x="1135" y="9"/>
                </a:cubicBezTo>
                <a:cubicBezTo>
                  <a:pt x="1134" y="9"/>
                  <a:pt x="1134" y="9"/>
                  <a:pt x="1134" y="9"/>
                </a:cubicBezTo>
                <a:cubicBezTo>
                  <a:pt x="1132" y="9"/>
                  <a:pt x="1132" y="9"/>
                  <a:pt x="1132" y="9"/>
                </a:cubicBezTo>
                <a:cubicBezTo>
                  <a:pt x="1126" y="9"/>
                  <a:pt x="1126" y="9"/>
                  <a:pt x="1126" y="9"/>
                </a:cubicBezTo>
                <a:cubicBezTo>
                  <a:pt x="1128" y="10"/>
                  <a:pt x="1128" y="10"/>
                  <a:pt x="1128" y="10"/>
                </a:cubicBezTo>
                <a:cubicBezTo>
                  <a:pt x="1122" y="10"/>
                  <a:pt x="1122" y="10"/>
                  <a:pt x="1122" y="10"/>
                </a:cubicBezTo>
                <a:cubicBezTo>
                  <a:pt x="1119" y="10"/>
                  <a:pt x="1119" y="10"/>
                  <a:pt x="1119" y="10"/>
                </a:cubicBezTo>
                <a:cubicBezTo>
                  <a:pt x="1116" y="12"/>
                  <a:pt x="1116" y="12"/>
                  <a:pt x="1116" y="12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12" y="13"/>
                  <a:pt x="1112" y="13"/>
                  <a:pt x="1112" y="13"/>
                </a:cubicBezTo>
                <a:cubicBezTo>
                  <a:pt x="1111" y="12"/>
                  <a:pt x="1111" y="12"/>
                  <a:pt x="1111" y="12"/>
                </a:cubicBezTo>
                <a:cubicBezTo>
                  <a:pt x="1106" y="12"/>
                  <a:pt x="1106" y="12"/>
                  <a:pt x="1106" y="12"/>
                </a:cubicBezTo>
                <a:cubicBezTo>
                  <a:pt x="1099" y="12"/>
                  <a:pt x="1099" y="12"/>
                  <a:pt x="1099" y="12"/>
                </a:cubicBezTo>
                <a:cubicBezTo>
                  <a:pt x="1095" y="13"/>
                  <a:pt x="1095" y="13"/>
                  <a:pt x="1095" y="13"/>
                </a:cubicBezTo>
                <a:cubicBezTo>
                  <a:pt x="1092" y="13"/>
                  <a:pt x="1092" y="13"/>
                  <a:pt x="1092" y="13"/>
                </a:cubicBezTo>
                <a:cubicBezTo>
                  <a:pt x="1086" y="13"/>
                  <a:pt x="1086" y="13"/>
                  <a:pt x="1086" y="13"/>
                </a:cubicBezTo>
                <a:cubicBezTo>
                  <a:pt x="1072" y="16"/>
                  <a:pt x="1072" y="16"/>
                  <a:pt x="1072" y="16"/>
                </a:cubicBezTo>
                <a:cubicBezTo>
                  <a:pt x="1081" y="16"/>
                  <a:pt x="1081" y="16"/>
                  <a:pt x="1081" y="16"/>
                </a:cubicBezTo>
                <a:cubicBezTo>
                  <a:pt x="1085" y="16"/>
                  <a:pt x="1085" y="16"/>
                  <a:pt x="1085" y="16"/>
                </a:cubicBezTo>
                <a:cubicBezTo>
                  <a:pt x="1079" y="17"/>
                  <a:pt x="1079" y="17"/>
                  <a:pt x="1079" y="17"/>
                </a:cubicBezTo>
                <a:cubicBezTo>
                  <a:pt x="1082" y="17"/>
                  <a:pt x="1082" y="17"/>
                  <a:pt x="1082" y="17"/>
                </a:cubicBezTo>
                <a:cubicBezTo>
                  <a:pt x="1083" y="17"/>
                  <a:pt x="1083" y="17"/>
                  <a:pt x="1083" y="17"/>
                </a:cubicBezTo>
                <a:cubicBezTo>
                  <a:pt x="1088" y="17"/>
                  <a:pt x="1088" y="17"/>
                  <a:pt x="1088" y="17"/>
                </a:cubicBezTo>
                <a:cubicBezTo>
                  <a:pt x="1083" y="19"/>
                  <a:pt x="1083" y="19"/>
                  <a:pt x="1083" y="19"/>
                </a:cubicBezTo>
                <a:cubicBezTo>
                  <a:pt x="1079" y="19"/>
                  <a:pt x="1079" y="19"/>
                  <a:pt x="1079" y="19"/>
                </a:cubicBezTo>
                <a:cubicBezTo>
                  <a:pt x="1081" y="20"/>
                  <a:pt x="1081" y="20"/>
                  <a:pt x="1081" y="20"/>
                </a:cubicBezTo>
                <a:cubicBezTo>
                  <a:pt x="1082" y="20"/>
                  <a:pt x="1082" y="20"/>
                  <a:pt x="1082" y="20"/>
                </a:cubicBezTo>
                <a:cubicBezTo>
                  <a:pt x="1085" y="20"/>
                  <a:pt x="1085" y="20"/>
                  <a:pt x="1085" y="20"/>
                </a:cubicBezTo>
                <a:cubicBezTo>
                  <a:pt x="1092" y="20"/>
                  <a:pt x="1092" y="20"/>
                  <a:pt x="1092" y="20"/>
                </a:cubicBezTo>
                <a:cubicBezTo>
                  <a:pt x="1082" y="22"/>
                  <a:pt x="1082" y="22"/>
                  <a:pt x="1082" y="22"/>
                </a:cubicBezTo>
                <a:cubicBezTo>
                  <a:pt x="1088" y="25"/>
                  <a:pt x="1088" y="25"/>
                  <a:pt x="1088" y="25"/>
                </a:cubicBezTo>
                <a:cubicBezTo>
                  <a:pt x="1095" y="25"/>
                  <a:pt x="1095" y="25"/>
                  <a:pt x="1095" y="25"/>
                </a:cubicBezTo>
                <a:cubicBezTo>
                  <a:pt x="1106" y="22"/>
                  <a:pt x="1106" y="22"/>
                  <a:pt x="1106" y="22"/>
                </a:cubicBezTo>
                <a:cubicBezTo>
                  <a:pt x="1104" y="23"/>
                  <a:pt x="1104" y="23"/>
                  <a:pt x="1104" y="23"/>
                </a:cubicBezTo>
                <a:cubicBezTo>
                  <a:pt x="1099" y="25"/>
                  <a:pt x="1099" y="25"/>
                  <a:pt x="1099" y="25"/>
                </a:cubicBezTo>
                <a:cubicBezTo>
                  <a:pt x="1104" y="25"/>
                  <a:pt x="1104" y="25"/>
                  <a:pt x="1104" y="25"/>
                </a:cubicBezTo>
                <a:cubicBezTo>
                  <a:pt x="1105" y="25"/>
                  <a:pt x="1105" y="25"/>
                  <a:pt x="1105" y="25"/>
                </a:cubicBezTo>
                <a:cubicBezTo>
                  <a:pt x="1106" y="25"/>
                  <a:pt x="1106" y="25"/>
                  <a:pt x="1106" y="25"/>
                </a:cubicBezTo>
                <a:cubicBezTo>
                  <a:pt x="1112" y="25"/>
                  <a:pt x="1112" y="25"/>
                  <a:pt x="1112" y="25"/>
                </a:cubicBezTo>
                <a:cubicBezTo>
                  <a:pt x="1119" y="25"/>
                  <a:pt x="1119" y="25"/>
                  <a:pt x="1119" y="25"/>
                </a:cubicBezTo>
                <a:cubicBezTo>
                  <a:pt x="1124" y="23"/>
                  <a:pt x="1124" y="23"/>
                  <a:pt x="1124" y="23"/>
                </a:cubicBezTo>
                <a:cubicBezTo>
                  <a:pt x="1128" y="23"/>
                  <a:pt x="1128" y="23"/>
                  <a:pt x="1128" y="23"/>
                </a:cubicBezTo>
                <a:cubicBezTo>
                  <a:pt x="1125" y="25"/>
                  <a:pt x="1125" y="25"/>
                  <a:pt x="1125" y="25"/>
                </a:cubicBezTo>
                <a:cubicBezTo>
                  <a:pt x="1144" y="23"/>
                  <a:pt x="1144" y="23"/>
                  <a:pt x="1144" y="23"/>
                </a:cubicBezTo>
                <a:cubicBezTo>
                  <a:pt x="1152" y="22"/>
                  <a:pt x="1152" y="22"/>
                  <a:pt x="1152" y="22"/>
                </a:cubicBezTo>
                <a:cubicBezTo>
                  <a:pt x="1161" y="20"/>
                  <a:pt x="1161" y="20"/>
                  <a:pt x="1161" y="20"/>
                </a:cubicBezTo>
                <a:cubicBezTo>
                  <a:pt x="1159" y="19"/>
                  <a:pt x="1159" y="19"/>
                  <a:pt x="1159" y="19"/>
                </a:cubicBezTo>
                <a:cubicBezTo>
                  <a:pt x="1162" y="20"/>
                  <a:pt x="1162" y="20"/>
                  <a:pt x="1162" y="20"/>
                </a:cubicBezTo>
                <a:cubicBezTo>
                  <a:pt x="1159" y="22"/>
                  <a:pt x="1159" y="22"/>
                  <a:pt x="1159" y="22"/>
                </a:cubicBezTo>
                <a:cubicBezTo>
                  <a:pt x="1162" y="22"/>
                  <a:pt x="1162" y="22"/>
                  <a:pt x="1162" y="22"/>
                </a:cubicBezTo>
                <a:cubicBezTo>
                  <a:pt x="1149" y="25"/>
                  <a:pt x="1149" y="25"/>
                  <a:pt x="1149" y="25"/>
                </a:cubicBezTo>
                <a:cubicBezTo>
                  <a:pt x="1157" y="25"/>
                  <a:pt x="1157" y="25"/>
                  <a:pt x="1157" y="25"/>
                </a:cubicBezTo>
                <a:cubicBezTo>
                  <a:pt x="1164" y="25"/>
                  <a:pt x="1164" y="25"/>
                  <a:pt x="1164" y="25"/>
                </a:cubicBezTo>
                <a:cubicBezTo>
                  <a:pt x="1142" y="26"/>
                  <a:pt x="1142" y="26"/>
                  <a:pt x="1142" y="26"/>
                </a:cubicBezTo>
                <a:cubicBezTo>
                  <a:pt x="1132" y="26"/>
                  <a:pt x="1132" y="26"/>
                  <a:pt x="1132" y="26"/>
                </a:cubicBezTo>
                <a:cubicBezTo>
                  <a:pt x="1126" y="26"/>
                  <a:pt x="1126" y="26"/>
                  <a:pt x="1126" y="26"/>
                </a:cubicBezTo>
                <a:cubicBezTo>
                  <a:pt x="1122" y="28"/>
                  <a:pt x="1122" y="28"/>
                  <a:pt x="1122" y="28"/>
                </a:cubicBezTo>
                <a:cubicBezTo>
                  <a:pt x="1126" y="29"/>
                  <a:pt x="1126" y="29"/>
                  <a:pt x="1126" y="29"/>
                </a:cubicBezTo>
                <a:cubicBezTo>
                  <a:pt x="1131" y="30"/>
                  <a:pt x="1131" y="30"/>
                  <a:pt x="1131" y="30"/>
                </a:cubicBezTo>
                <a:cubicBezTo>
                  <a:pt x="1129" y="30"/>
                  <a:pt x="1129" y="30"/>
                  <a:pt x="1129" y="30"/>
                </a:cubicBezTo>
                <a:cubicBezTo>
                  <a:pt x="1126" y="32"/>
                  <a:pt x="1126" y="32"/>
                  <a:pt x="1126" y="32"/>
                </a:cubicBezTo>
                <a:cubicBezTo>
                  <a:pt x="1131" y="33"/>
                  <a:pt x="1131" y="33"/>
                  <a:pt x="1131" y="33"/>
                </a:cubicBezTo>
                <a:cubicBezTo>
                  <a:pt x="1128" y="33"/>
                  <a:pt x="1128" y="33"/>
                  <a:pt x="1128" y="33"/>
                </a:cubicBezTo>
                <a:cubicBezTo>
                  <a:pt x="1125" y="33"/>
                  <a:pt x="1125" y="33"/>
                  <a:pt x="1125" y="33"/>
                </a:cubicBezTo>
                <a:cubicBezTo>
                  <a:pt x="1125" y="32"/>
                  <a:pt x="1125" y="32"/>
                  <a:pt x="1125" y="32"/>
                </a:cubicBezTo>
                <a:cubicBezTo>
                  <a:pt x="1124" y="30"/>
                  <a:pt x="1124" y="30"/>
                  <a:pt x="1124" y="30"/>
                </a:cubicBezTo>
                <a:cubicBezTo>
                  <a:pt x="1118" y="29"/>
                  <a:pt x="1118" y="29"/>
                  <a:pt x="1118" y="29"/>
                </a:cubicBezTo>
                <a:cubicBezTo>
                  <a:pt x="1115" y="28"/>
                  <a:pt x="1115" y="28"/>
                  <a:pt x="1115" y="28"/>
                </a:cubicBezTo>
                <a:cubicBezTo>
                  <a:pt x="1112" y="28"/>
                  <a:pt x="1112" y="28"/>
                  <a:pt x="1112" y="28"/>
                </a:cubicBezTo>
                <a:cubicBezTo>
                  <a:pt x="1105" y="28"/>
                  <a:pt x="1105" y="28"/>
                  <a:pt x="1105" y="28"/>
                </a:cubicBezTo>
                <a:cubicBezTo>
                  <a:pt x="1099" y="28"/>
                  <a:pt x="1099" y="28"/>
                  <a:pt x="1099" y="28"/>
                </a:cubicBezTo>
                <a:cubicBezTo>
                  <a:pt x="1096" y="28"/>
                  <a:pt x="1096" y="28"/>
                  <a:pt x="1096" y="28"/>
                </a:cubicBezTo>
                <a:cubicBezTo>
                  <a:pt x="1095" y="29"/>
                  <a:pt x="1095" y="29"/>
                  <a:pt x="1095" y="29"/>
                </a:cubicBezTo>
                <a:cubicBezTo>
                  <a:pt x="1096" y="30"/>
                  <a:pt x="1096" y="30"/>
                  <a:pt x="1096" y="30"/>
                </a:cubicBezTo>
                <a:cubicBezTo>
                  <a:pt x="1095" y="30"/>
                  <a:pt x="1095" y="30"/>
                  <a:pt x="1095" y="30"/>
                </a:cubicBezTo>
                <a:cubicBezTo>
                  <a:pt x="1093" y="30"/>
                  <a:pt x="1093" y="30"/>
                  <a:pt x="1093" y="30"/>
                </a:cubicBezTo>
                <a:cubicBezTo>
                  <a:pt x="1092" y="32"/>
                  <a:pt x="1092" y="32"/>
                  <a:pt x="1092" y="32"/>
                </a:cubicBezTo>
                <a:cubicBezTo>
                  <a:pt x="1095" y="32"/>
                  <a:pt x="1095" y="32"/>
                  <a:pt x="1095" y="32"/>
                </a:cubicBezTo>
                <a:cubicBezTo>
                  <a:pt x="1098" y="33"/>
                  <a:pt x="1098" y="33"/>
                  <a:pt x="1098" y="33"/>
                </a:cubicBezTo>
                <a:cubicBezTo>
                  <a:pt x="1099" y="35"/>
                  <a:pt x="1099" y="35"/>
                  <a:pt x="1099" y="35"/>
                </a:cubicBezTo>
                <a:cubicBezTo>
                  <a:pt x="1101" y="35"/>
                  <a:pt x="1101" y="35"/>
                  <a:pt x="1101" y="35"/>
                </a:cubicBezTo>
                <a:cubicBezTo>
                  <a:pt x="1099" y="38"/>
                  <a:pt x="1099" y="38"/>
                  <a:pt x="1099" y="38"/>
                </a:cubicBezTo>
                <a:cubicBezTo>
                  <a:pt x="1102" y="38"/>
                  <a:pt x="1102" y="38"/>
                  <a:pt x="1102" y="38"/>
                </a:cubicBezTo>
                <a:cubicBezTo>
                  <a:pt x="1105" y="39"/>
                  <a:pt x="1105" y="39"/>
                  <a:pt x="1105" y="39"/>
                </a:cubicBezTo>
                <a:cubicBezTo>
                  <a:pt x="1099" y="39"/>
                  <a:pt x="1099" y="39"/>
                  <a:pt x="1099" y="39"/>
                </a:cubicBezTo>
                <a:cubicBezTo>
                  <a:pt x="1096" y="38"/>
                  <a:pt x="1096" y="38"/>
                  <a:pt x="1096" y="38"/>
                </a:cubicBezTo>
                <a:cubicBezTo>
                  <a:pt x="1095" y="39"/>
                  <a:pt x="1095" y="39"/>
                  <a:pt x="1095" y="39"/>
                </a:cubicBezTo>
                <a:lnTo>
                  <a:pt x="1106" y="40"/>
                </a:lnTo>
                <a:close/>
                <a:moveTo>
                  <a:pt x="857" y="93"/>
                </a:moveTo>
                <a:cubicBezTo>
                  <a:pt x="850" y="95"/>
                  <a:pt x="850" y="95"/>
                  <a:pt x="850" y="95"/>
                </a:cubicBezTo>
                <a:cubicBezTo>
                  <a:pt x="847" y="96"/>
                  <a:pt x="847" y="96"/>
                  <a:pt x="847" y="96"/>
                </a:cubicBezTo>
                <a:cubicBezTo>
                  <a:pt x="848" y="98"/>
                  <a:pt x="848" y="98"/>
                  <a:pt x="848" y="98"/>
                </a:cubicBezTo>
                <a:cubicBezTo>
                  <a:pt x="851" y="99"/>
                  <a:pt x="851" y="99"/>
                  <a:pt x="851" y="99"/>
                </a:cubicBezTo>
                <a:cubicBezTo>
                  <a:pt x="850" y="99"/>
                  <a:pt x="850" y="99"/>
                  <a:pt x="850" y="99"/>
                </a:cubicBezTo>
                <a:cubicBezTo>
                  <a:pt x="851" y="101"/>
                  <a:pt x="851" y="101"/>
                  <a:pt x="851" y="101"/>
                </a:cubicBezTo>
                <a:cubicBezTo>
                  <a:pt x="851" y="102"/>
                  <a:pt x="851" y="102"/>
                  <a:pt x="851" y="102"/>
                </a:cubicBezTo>
                <a:cubicBezTo>
                  <a:pt x="853" y="104"/>
                  <a:pt x="853" y="104"/>
                  <a:pt x="853" y="104"/>
                </a:cubicBezTo>
                <a:cubicBezTo>
                  <a:pt x="856" y="102"/>
                  <a:pt x="856" y="102"/>
                  <a:pt x="856" y="102"/>
                </a:cubicBezTo>
                <a:cubicBezTo>
                  <a:pt x="858" y="101"/>
                  <a:pt x="858" y="101"/>
                  <a:pt x="858" y="101"/>
                </a:cubicBezTo>
                <a:cubicBezTo>
                  <a:pt x="864" y="98"/>
                  <a:pt x="864" y="98"/>
                  <a:pt x="864" y="98"/>
                </a:cubicBezTo>
                <a:cubicBezTo>
                  <a:pt x="867" y="96"/>
                  <a:pt x="867" y="96"/>
                  <a:pt x="867" y="96"/>
                </a:cubicBezTo>
                <a:cubicBezTo>
                  <a:pt x="867" y="95"/>
                  <a:pt x="867" y="95"/>
                  <a:pt x="867" y="95"/>
                </a:cubicBezTo>
                <a:cubicBezTo>
                  <a:pt x="863" y="93"/>
                  <a:pt x="863" y="93"/>
                  <a:pt x="863" y="93"/>
                </a:cubicBezTo>
                <a:lnTo>
                  <a:pt x="857" y="93"/>
                </a:lnTo>
                <a:close/>
                <a:moveTo>
                  <a:pt x="1079" y="1759"/>
                </a:moveTo>
                <a:cubicBezTo>
                  <a:pt x="1077" y="1757"/>
                  <a:pt x="1077" y="1757"/>
                  <a:pt x="1077" y="1757"/>
                </a:cubicBezTo>
                <a:cubicBezTo>
                  <a:pt x="1076" y="1757"/>
                  <a:pt x="1076" y="1757"/>
                  <a:pt x="1076" y="1757"/>
                </a:cubicBezTo>
                <a:cubicBezTo>
                  <a:pt x="1074" y="1757"/>
                  <a:pt x="1074" y="1757"/>
                  <a:pt x="1074" y="1757"/>
                </a:cubicBezTo>
                <a:cubicBezTo>
                  <a:pt x="1072" y="1755"/>
                  <a:pt x="1072" y="1755"/>
                  <a:pt x="1072" y="1755"/>
                </a:cubicBezTo>
                <a:cubicBezTo>
                  <a:pt x="1070" y="1755"/>
                  <a:pt x="1070" y="1755"/>
                  <a:pt x="1070" y="1755"/>
                </a:cubicBezTo>
                <a:cubicBezTo>
                  <a:pt x="1068" y="1755"/>
                  <a:pt x="1068" y="1755"/>
                  <a:pt x="1068" y="1755"/>
                </a:cubicBezTo>
                <a:cubicBezTo>
                  <a:pt x="1067" y="1757"/>
                  <a:pt x="1067" y="1757"/>
                  <a:pt x="1067" y="1757"/>
                </a:cubicBezTo>
                <a:cubicBezTo>
                  <a:pt x="1066" y="1757"/>
                  <a:pt x="1066" y="1757"/>
                  <a:pt x="1066" y="1757"/>
                </a:cubicBezTo>
                <a:cubicBezTo>
                  <a:pt x="1067" y="1763"/>
                  <a:pt x="1067" y="1763"/>
                  <a:pt x="1067" y="1763"/>
                </a:cubicBezTo>
                <a:cubicBezTo>
                  <a:pt x="1066" y="1762"/>
                  <a:pt x="1066" y="1762"/>
                  <a:pt x="1066" y="1762"/>
                </a:cubicBezTo>
                <a:cubicBezTo>
                  <a:pt x="1064" y="1762"/>
                  <a:pt x="1064" y="1762"/>
                  <a:pt x="1064" y="1762"/>
                </a:cubicBezTo>
                <a:cubicBezTo>
                  <a:pt x="1063" y="1763"/>
                  <a:pt x="1063" y="1763"/>
                  <a:pt x="1063" y="1763"/>
                </a:cubicBezTo>
                <a:cubicBezTo>
                  <a:pt x="1062" y="1764"/>
                  <a:pt x="1062" y="1764"/>
                  <a:pt x="1062" y="1764"/>
                </a:cubicBezTo>
                <a:cubicBezTo>
                  <a:pt x="1061" y="1764"/>
                  <a:pt x="1061" y="1764"/>
                  <a:pt x="1061" y="1764"/>
                </a:cubicBezTo>
                <a:cubicBezTo>
                  <a:pt x="1061" y="1768"/>
                  <a:pt x="1061" y="1768"/>
                  <a:pt x="1061" y="1768"/>
                </a:cubicBezTo>
                <a:cubicBezTo>
                  <a:pt x="1061" y="1769"/>
                  <a:pt x="1061" y="1769"/>
                  <a:pt x="1061" y="1769"/>
                </a:cubicBezTo>
                <a:cubicBezTo>
                  <a:pt x="1062" y="1771"/>
                  <a:pt x="1062" y="1771"/>
                  <a:pt x="1062" y="1771"/>
                </a:cubicBezTo>
                <a:cubicBezTo>
                  <a:pt x="1063" y="1772"/>
                  <a:pt x="1063" y="1772"/>
                  <a:pt x="1063" y="1772"/>
                </a:cubicBezTo>
                <a:cubicBezTo>
                  <a:pt x="1064" y="1769"/>
                  <a:pt x="1064" y="1769"/>
                  <a:pt x="1064" y="1769"/>
                </a:cubicBezTo>
                <a:cubicBezTo>
                  <a:pt x="1065" y="1770"/>
                  <a:pt x="1065" y="1770"/>
                  <a:pt x="1065" y="1770"/>
                </a:cubicBezTo>
                <a:cubicBezTo>
                  <a:pt x="1067" y="1770"/>
                  <a:pt x="1067" y="1770"/>
                  <a:pt x="1067" y="1770"/>
                </a:cubicBezTo>
                <a:cubicBezTo>
                  <a:pt x="1066" y="1769"/>
                  <a:pt x="1066" y="1769"/>
                  <a:pt x="1066" y="1769"/>
                </a:cubicBezTo>
                <a:cubicBezTo>
                  <a:pt x="1066" y="1767"/>
                  <a:pt x="1066" y="1767"/>
                  <a:pt x="1066" y="1767"/>
                </a:cubicBezTo>
                <a:cubicBezTo>
                  <a:pt x="1067" y="1767"/>
                  <a:pt x="1067" y="1767"/>
                  <a:pt x="1067" y="1767"/>
                </a:cubicBezTo>
                <a:cubicBezTo>
                  <a:pt x="1069" y="1767"/>
                  <a:pt x="1069" y="1767"/>
                  <a:pt x="1069" y="1767"/>
                </a:cubicBezTo>
                <a:cubicBezTo>
                  <a:pt x="1070" y="1768"/>
                  <a:pt x="1070" y="1768"/>
                  <a:pt x="1070" y="1768"/>
                </a:cubicBezTo>
                <a:cubicBezTo>
                  <a:pt x="1070" y="1767"/>
                  <a:pt x="1070" y="1767"/>
                  <a:pt x="1070" y="1767"/>
                </a:cubicBezTo>
                <a:cubicBezTo>
                  <a:pt x="1068" y="1765"/>
                  <a:pt x="1068" y="1765"/>
                  <a:pt x="1068" y="1765"/>
                </a:cubicBezTo>
                <a:cubicBezTo>
                  <a:pt x="1068" y="1764"/>
                  <a:pt x="1068" y="1764"/>
                  <a:pt x="1068" y="1764"/>
                </a:cubicBezTo>
                <a:cubicBezTo>
                  <a:pt x="1069" y="1764"/>
                  <a:pt x="1069" y="1764"/>
                  <a:pt x="1069" y="1764"/>
                </a:cubicBezTo>
                <a:cubicBezTo>
                  <a:pt x="1074" y="1764"/>
                  <a:pt x="1074" y="1764"/>
                  <a:pt x="1074" y="1764"/>
                </a:cubicBezTo>
                <a:cubicBezTo>
                  <a:pt x="1075" y="1764"/>
                  <a:pt x="1075" y="1764"/>
                  <a:pt x="1075" y="1764"/>
                </a:cubicBezTo>
                <a:cubicBezTo>
                  <a:pt x="1077" y="1762"/>
                  <a:pt x="1077" y="1762"/>
                  <a:pt x="1077" y="1762"/>
                </a:cubicBezTo>
                <a:cubicBezTo>
                  <a:pt x="1078" y="1762"/>
                  <a:pt x="1078" y="1762"/>
                  <a:pt x="1078" y="1762"/>
                </a:cubicBezTo>
                <a:cubicBezTo>
                  <a:pt x="1079" y="1762"/>
                  <a:pt x="1079" y="1762"/>
                  <a:pt x="1079" y="1762"/>
                </a:cubicBezTo>
                <a:cubicBezTo>
                  <a:pt x="1079" y="1761"/>
                  <a:pt x="1079" y="1761"/>
                  <a:pt x="1079" y="1761"/>
                </a:cubicBezTo>
                <a:cubicBezTo>
                  <a:pt x="1078" y="1760"/>
                  <a:pt x="1078" y="1760"/>
                  <a:pt x="1078" y="1760"/>
                </a:cubicBezTo>
                <a:cubicBezTo>
                  <a:pt x="1078" y="1759"/>
                  <a:pt x="1078" y="1759"/>
                  <a:pt x="1078" y="1759"/>
                </a:cubicBezTo>
                <a:lnTo>
                  <a:pt x="1079" y="1759"/>
                </a:lnTo>
                <a:close/>
                <a:moveTo>
                  <a:pt x="1064" y="1760"/>
                </a:moveTo>
                <a:cubicBezTo>
                  <a:pt x="1065" y="1758"/>
                  <a:pt x="1065" y="1758"/>
                  <a:pt x="1065" y="1758"/>
                </a:cubicBezTo>
                <a:cubicBezTo>
                  <a:pt x="1065" y="1757"/>
                  <a:pt x="1065" y="1757"/>
                  <a:pt x="1065" y="1757"/>
                </a:cubicBezTo>
                <a:cubicBezTo>
                  <a:pt x="1064" y="1757"/>
                  <a:pt x="1064" y="1757"/>
                  <a:pt x="1064" y="1757"/>
                </a:cubicBezTo>
                <a:cubicBezTo>
                  <a:pt x="1064" y="1756"/>
                  <a:pt x="1064" y="1756"/>
                  <a:pt x="1064" y="1756"/>
                </a:cubicBezTo>
                <a:cubicBezTo>
                  <a:pt x="1063" y="1757"/>
                  <a:pt x="1063" y="1757"/>
                  <a:pt x="1063" y="1757"/>
                </a:cubicBezTo>
                <a:cubicBezTo>
                  <a:pt x="1063" y="1758"/>
                  <a:pt x="1063" y="1758"/>
                  <a:pt x="1063" y="1758"/>
                </a:cubicBezTo>
                <a:cubicBezTo>
                  <a:pt x="1057" y="1757"/>
                  <a:pt x="1057" y="1757"/>
                  <a:pt x="1057" y="1757"/>
                </a:cubicBezTo>
                <a:cubicBezTo>
                  <a:pt x="1056" y="1758"/>
                  <a:pt x="1056" y="1758"/>
                  <a:pt x="1056" y="1758"/>
                </a:cubicBezTo>
                <a:cubicBezTo>
                  <a:pt x="1053" y="1757"/>
                  <a:pt x="1053" y="1757"/>
                  <a:pt x="1053" y="1757"/>
                </a:cubicBezTo>
                <a:cubicBezTo>
                  <a:pt x="1053" y="1758"/>
                  <a:pt x="1053" y="1758"/>
                  <a:pt x="1053" y="1758"/>
                </a:cubicBezTo>
                <a:cubicBezTo>
                  <a:pt x="1052" y="1759"/>
                  <a:pt x="1052" y="1759"/>
                  <a:pt x="1052" y="1759"/>
                </a:cubicBezTo>
                <a:cubicBezTo>
                  <a:pt x="1053" y="1759"/>
                  <a:pt x="1053" y="1759"/>
                  <a:pt x="1053" y="1759"/>
                </a:cubicBezTo>
                <a:cubicBezTo>
                  <a:pt x="1054" y="1759"/>
                  <a:pt x="1054" y="1759"/>
                  <a:pt x="1054" y="1759"/>
                </a:cubicBezTo>
                <a:cubicBezTo>
                  <a:pt x="1057" y="1762"/>
                  <a:pt x="1057" y="1762"/>
                  <a:pt x="1057" y="1762"/>
                </a:cubicBezTo>
                <a:cubicBezTo>
                  <a:pt x="1055" y="1762"/>
                  <a:pt x="1055" y="1762"/>
                  <a:pt x="1055" y="1762"/>
                </a:cubicBezTo>
                <a:cubicBezTo>
                  <a:pt x="1054" y="1764"/>
                  <a:pt x="1054" y="1764"/>
                  <a:pt x="1054" y="1764"/>
                </a:cubicBezTo>
                <a:cubicBezTo>
                  <a:pt x="1053" y="1764"/>
                  <a:pt x="1053" y="1764"/>
                  <a:pt x="1053" y="1764"/>
                </a:cubicBezTo>
                <a:cubicBezTo>
                  <a:pt x="1051" y="1765"/>
                  <a:pt x="1051" y="1765"/>
                  <a:pt x="1051" y="1765"/>
                </a:cubicBezTo>
                <a:cubicBezTo>
                  <a:pt x="1053" y="1766"/>
                  <a:pt x="1053" y="1766"/>
                  <a:pt x="1053" y="1766"/>
                </a:cubicBezTo>
                <a:cubicBezTo>
                  <a:pt x="1052" y="1766"/>
                  <a:pt x="1052" y="1766"/>
                  <a:pt x="1052" y="1766"/>
                </a:cubicBezTo>
                <a:cubicBezTo>
                  <a:pt x="1050" y="1766"/>
                  <a:pt x="1050" y="1766"/>
                  <a:pt x="1050" y="1766"/>
                </a:cubicBezTo>
                <a:cubicBezTo>
                  <a:pt x="1049" y="1766"/>
                  <a:pt x="1049" y="1766"/>
                  <a:pt x="1049" y="1766"/>
                </a:cubicBezTo>
                <a:cubicBezTo>
                  <a:pt x="1049" y="1767"/>
                  <a:pt x="1049" y="1767"/>
                  <a:pt x="1049" y="1767"/>
                </a:cubicBezTo>
                <a:cubicBezTo>
                  <a:pt x="1047" y="1767"/>
                  <a:pt x="1047" y="1767"/>
                  <a:pt x="1047" y="1767"/>
                </a:cubicBezTo>
                <a:cubicBezTo>
                  <a:pt x="1047" y="1768"/>
                  <a:pt x="1047" y="1768"/>
                  <a:pt x="1047" y="1768"/>
                </a:cubicBezTo>
                <a:cubicBezTo>
                  <a:pt x="1049" y="1770"/>
                  <a:pt x="1049" y="1770"/>
                  <a:pt x="1049" y="1770"/>
                </a:cubicBezTo>
                <a:cubicBezTo>
                  <a:pt x="1049" y="1769"/>
                  <a:pt x="1049" y="1769"/>
                  <a:pt x="1049" y="1769"/>
                </a:cubicBezTo>
                <a:cubicBezTo>
                  <a:pt x="1050" y="1769"/>
                  <a:pt x="1050" y="1769"/>
                  <a:pt x="1050" y="1769"/>
                </a:cubicBezTo>
                <a:cubicBezTo>
                  <a:pt x="1051" y="1771"/>
                  <a:pt x="1051" y="1771"/>
                  <a:pt x="1051" y="1771"/>
                </a:cubicBezTo>
                <a:cubicBezTo>
                  <a:pt x="1053" y="1769"/>
                  <a:pt x="1053" y="1769"/>
                  <a:pt x="1053" y="1769"/>
                </a:cubicBezTo>
                <a:cubicBezTo>
                  <a:pt x="1055" y="1768"/>
                  <a:pt x="1055" y="1768"/>
                  <a:pt x="1055" y="1768"/>
                </a:cubicBezTo>
                <a:cubicBezTo>
                  <a:pt x="1055" y="1767"/>
                  <a:pt x="1055" y="1767"/>
                  <a:pt x="1055" y="1767"/>
                </a:cubicBezTo>
                <a:cubicBezTo>
                  <a:pt x="1057" y="1766"/>
                  <a:pt x="1057" y="1766"/>
                  <a:pt x="1057" y="1766"/>
                </a:cubicBezTo>
                <a:cubicBezTo>
                  <a:pt x="1058" y="1767"/>
                  <a:pt x="1058" y="1767"/>
                  <a:pt x="1058" y="1767"/>
                </a:cubicBezTo>
                <a:cubicBezTo>
                  <a:pt x="1059" y="1766"/>
                  <a:pt x="1059" y="1766"/>
                  <a:pt x="1059" y="1766"/>
                </a:cubicBezTo>
                <a:cubicBezTo>
                  <a:pt x="1060" y="1764"/>
                  <a:pt x="1060" y="1764"/>
                  <a:pt x="1060" y="1764"/>
                </a:cubicBezTo>
                <a:cubicBezTo>
                  <a:pt x="1061" y="1764"/>
                  <a:pt x="1061" y="1764"/>
                  <a:pt x="1061" y="1764"/>
                </a:cubicBezTo>
                <a:cubicBezTo>
                  <a:pt x="1063" y="1760"/>
                  <a:pt x="1063" y="1760"/>
                  <a:pt x="1063" y="1760"/>
                </a:cubicBezTo>
                <a:lnTo>
                  <a:pt x="1064" y="1760"/>
                </a:lnTo>
                <a:close/>
                <a:moveTo>
                  <a:pt x="1051" y="1757"/>
                </a:moveTo>
                <a:cubicBezTo>
                  <a:pt x="1053" y="1757"/>
                  <a:pt x="1053" y="1757"/>
                  <a:pt x="1053" y="1757"/>
                </a:cubicBezTo>
                <a:cubicBezTo>
                  <a:pt x="1051" y="1756"/>
                  <a:pt x="1051" y="1756"/>
                  <a:pt x="1051" y="1756"/>
                </a:cubicBezTo>
                <a:lnTo>
                  <a:pt x="1051" y="1757"/>
                </a:lnTo>
                <a:close/>
                <a:moveTo>
                  <a:pt x="962" y="1786"/>
                </a:moveTo>
                <a:cubicBezTo>
                  <a:pt x="957" y="1785"/>
                  <a:pt x="957" y="1785"/>
                  <a:pt x="957" y="1785"/>
                </a:cubicBezTo>
                <a:cubicBezTo>
                  <a:pt x="954" y="1784"/>
                  <a:pt x="954" y="1784"/>
                  <a:pt x="954" y="1784"/>
                </a:cubicBezTo>
                <a:cubicBezTo>
                  <a:pt x="950" y="1782"/>
                  <a:pt x="950" y="1782"/>
                  <a:pt x="950" y="1782"/>
                </a:cubicBezTo>
                <a:cubicBezTo>
                  <a:pt x="947" y="1781"/>
                  <a:pt x="947" y="1781"/>
                  <a:pt x="947" y="1781"/>
                </a:cubicBezTo>
                <a:cubicBezTo>
                  <a:pt x="952" y="1784"/>
                  <a:pt x="952" y="1784"/>
                  <a:pt x="952" y="1784"/>
                </a:cubicBezTo>
                <a:cubicBezTo>
                  <a:pt x="956" y="1785"/>
                  <a:pt x="956" y="1785"/>
                  <a:pt x="956" y="1785"/>
                </a:cubicBezTo>
                <a:cubicBezTo>
                  <a:pt x="960" y="1786"/>
                  <a:pt x="960" y="1786"/>
                  <a:pt x="960" y="1786"/>
                </a:cubicBezTo>
                <a:cubicBezTo>
                  <a:pt x="962" y="1788"/>
                  <a:pt x="962" y="1788"/>
                  <a:pt x="962" y="1788"/>
                </a:cubicBezTo>
                <a:cubicBezTo>
                  <a:pt x="964" y="1788"/>
                  <a:pt x="964" y="1788"/>
                  <a:pt x="964" y="1788"/>
                </a:cubicBezTo>
                <a:cubicBezTo>
                  <a:pt x="967" y="1788"/>
                  <a:pt x="967" y="1788"/>
                  <a:pt x="967" y="1788"/>
                </a:cubicBezTo>
                <a:cubicBezTo>
                  <a:pt x="963" y="1786"/>
                  <a:pt x="963" y="1786"/>
                  <a:pt x="963" y="1786"/>
                </a:cubicBezTo>
                <a:cubicBezTo>
                  <a:pt x="962" y="1786"/>
                  <a:pt x="962" y="1786"/>
                  <a:pt x="962" y="1786"/>
                </a:cubicBezTo>
                <a:close/>
                <a:moveTo>
                  <a:pt x="987" y="1801"/>
                </a:moveTo>
                <a:cubicBezTo>
                  <a:pt x="986" y="1798"/>
                  <a:pt x="986" y="1798"/>
                  <a:pt x="986" y="1798"/>
                </a:cubicBezTo>
                <a:cubicBezTo>
                  <a:pt x="987" y="1799"/>
                  <a:pt x="987" y="1799"/>
                  <a:pt x="987" y="1799"/>
                </a:cubicBezTo>
                <a:cubicBezTo>
                  <a:pt x="987" y="1796"/>
                  <a:pt x="987" y="1796"/>
                  <a:pt x="987" y="1796"/>
                </a:cubicBezTo>
                <a:cubicBezTo>
                  <a:pt x="986" y="1796"/>
                  <a:pt x="986" y="1796"/>
                  <a:pt x="986" y="1796"/>
                </a:cubicBezTo>
                <a:cubicBezTo>
                  <a:pt x="985" y="1796"/>
                  <a:pt x="985" y="1796"/>
                  <a:pt x="985" y="1796"/>
                </a:cubicBezTo>
                <a:cubicBezTo>
                  <a:pt x="983" y="1796"/>
                  <a:pt x="983" y="1796"/>
                  <a:pt x="983" y="1796"/>
                </a:cubicBezTo>
                <a:cubicBezTo>
                  <a:pt x="982" y="1796"/>
                  <a:pt x="982" y="1796"/>
                  <a:pt x="982" y="1796"/>
                </a:cubicBezTo>
                <a:cubicBezTo>
                  <a:pt x="983" y="1798"/>
                  <a:pt x="983" y="1798"/>
                  <a:pt x="983" y="1798"/>
                </a:cubicBezTo>
                <a:cubicBezTo>
                  <a:pt x="985" y="1799"/>
                  <a:pt x="985" y="1799"/>
                  <a:pt x="985" y="1799"/>
                </a:cubicBezTo>
                <a:cubicBezTo>
                  <a:pt x="986" y="1801"/>
                  <a:pt x="986" y="1801"/>
                  <a:pt x="986" y="1801"/>
                </a:cubicBezTo>
                <a:cubicBezTo>
                  <a:pt x="986" y="1802"/>
                  <a:pt x="986" y="1802"/>
                  <a:pt x="986" y="1802"/>
                </a:cubicBezTo>
                <a:lnTo>
                  <a:pt x="987" y="1801"/>
                </a:lnTo>
                <a:close/>
                <a:moveTo>
                  <a:pt x="1045" y="1761"/>
                </a:moveTo>
                <a:cubicBezTo>
                  <a:pt x="1044" y="1761"/>
                  <a:pt x="1044" y="1761"/>
                  <a:pt x="1044" y="1761"/>
                </a:cubicBezTo>
                <a:cubicBezTo>
                  <a:pt x="1044" y="1763"/>
                  <a:pt x="1044" y="1763"/>
                  <a:pt x="1044" y="1763"/>
                </a:cubicBezTo>
                <a:cubicBezTo>
                  <a:pt x="1046" y="1765"/>
                  <a:pt x="1046" y="1765"/>
                  <a:pt x="1046" y="1765"/>
                </a:cubicBezTo>
                <a:cubicBezTo>
                  <a:pt x="1047" y="1766"/>
                  <a:pt x="1047" y="1766"/>
                  <a:pt x="1047" y="1766"/>
                </a:cubicBezTo>
                <a:cubicBezTo>
                  <a:pt x="1048" y="1765"/>
                  <a:pt x="1048" y="1765"/>
                  <a:pt x="1048" y="1765"/>
                </a:cubicBezTo>
                <a:cubicBezTo>
                  <a:pt x="1048" y="1763"/>
                  <a:pt x="1048" y="1763"/>
                  <a:pt x="1048" y="1763"/>
                </a:cubicBezTo>
                <a:cubicBezTo>
                  <a:pt x="1047" y="1763"/>
                  <a:pt x="1047" y="1763"/>
                  <a:pt x="1047" y="1763"/>
                </a:cubicBezTo>
                <a:cubicBezTo>
                  <a:pt x="1046" y="1763"/>
                  <a:pt x="1046" y="1763"/>
                  <a:pt x="1046" y="1763"/>
                </a:cubicBezTo>
                <a:cubicBezTo>
                  <a:pt x="1045" y="1763"/>
                  <a:pt x="1045" y="1763"/>
                  <a:pt x="1045" y="1763"/>
                </a:cubicBezTo>
                <a:cubicBezTo>
                  <a:pt x="1045" y="1762"/>
                  <a:pt x="1045" y="1762"/>
                  <a:pt x="1045" y="1762"/>
                </a:cubicBezTo>
                <a:lnTo>
                  <a:pt x="1045" y="1761"/>
                </a:lnTo>
                <a:close/>
                <a:moveTo>
                  <a:pt x="989" y="1805"/>
                </a:moveTo>
                <a:cubicBezTo>
                  <a:pt x="990" y="1805"/>
                  <a:pt x="990" y="1805"/>
                  <a:pt x="990" y="1805"/>
                </a:cubicBezTo>
                <a:cubicBezTo>
                  <a:pt x="987" y="1804"/>
                  <a:pt x="987" y="1804"/>
                  <a:pt x="987" y="1804"/>
                </a:cubicBezTo>
                <a:lnTo>
                  <a:pt x="989" y="1805"/>
                </a:lnTo>
                <a:close/>
                <a:moveTo>
                  <a:pt x="972" y="1792"/>
                </a:moveTo>
                <a:cubicBezTo>
                  <a:pt x="970" y="1791"/>
                  <a:pt x="970" y="1791"/>
                  <a:pt x="970" y="1791"/>
                </a:cubicBezTo>
                <a:cubicBezTo>
                  <a:pt x="969" y="1789"/>
                  <a:pt x="969" y="1789"/>
                  <a:pt x="969" y="1789"/>
                </a:cubicBezTo>
                <a:cubicBezTo>
                  <a:pt x="967" y="1789"/>
                  <a:pt x="967" y="1789"/>
                  <a:pt x="967" y="1789"/>
                </a:cubicBezTo>
                <a:cubicBezTo>
                  <a:pt x="969" y="1791"/>
                  <a:pt x="969" y="1791"/>
                  <a:pt x="969" y="1791"/>
                </a:cubicBezTo>
                <a:cubicBezTo>
                  <a:pt x="966" y="1791"/>
                  <a:pt x="966" y="1791"/>
                  <a:pt x="966" y="1791"/>
                </a:cubicBezTo>
                <a:cubicBezTo>
                  <a:pt x="970" y="1794"/>
                  <a:pt x="970" y="1794"/>
                  <a:pt x="970" y="1794"/>
                </a:cubicBezTo>
                <a:cubicBezTo>
                  <a:pt x="967" y="1792"/>
                  <a:pt x="967" y="1792"/>
                  <a:pt x="967" y="1792"/>
                </a:cubicBezTo>
                <a:cubicBezTo>
                  <a:pt x="966" y="1792"/>
                  <a:pt x="966" y="1792"/>
                  <a:pt x="966" y="1792"/>
                </a:cubicBezTo>
                <a:cubicBezTo>
                  <a:pt x="964" y="1794"/>
                  <a:pt x="964" y="1794"/>
                  <a:pt x="964" y="1794"/>
                </a:cubicBezTo>
                <a:cubicBezTo>
                  <a:pt x="966" y="1794"/>
                  <a:pt x="966" y="1794"/>
                  <a:pt x="966" y="1794"/>
                </a:cubicBezTo>
                <a:cubicBezTo>
                  <a:pt x="969" y="1794"/>
                  <a:pt x="969" y="1794"/>
                  <a:pt x="969" y="1794"/>
                </a:cubicBezTo>
                <a:cubicBezTo>
                  <a:pt x="970" y="1796"/>
                  <a:pt x="970" y="1796"/>
                  <a:pt x="970" y="1796"/>
                </a:cubicBezTo>
                <a:cubicBezTo>
                  <a:pt x="972" y="1798"/>
                  <a:pt x="972" y="1798"/>
                  <a:pt x="972" y="1798"/>
                </a:cubicBezTo>
                <a:cubicBezTo>
                  <a:pt x="972" y="1796"/>
                  <a:pt x="972" y="1796"/>
                  <a:pt x="972" y="1796"/>
                </a:cubicBezTo>
                <a:cubicBezTo>
                  <a:pt x="975" y="1795"/>
                  <a:pt x="975" y="1795"/>
                  <a:pt x="975" y="1795"/>
                </a:cubicBezTo>
                <a:cubicBezTo>
                  <a:pt x="976" y="1795"/>
                  <a:pt x="976" y="1795"/>
                  <a:pt x="976" y="1795"/>
                </a:cubicBezTo>
                <a:cubicBezTo>
                  <a:pt x="975" y="1796"/>
                  <a:pt x="975" y="1796"/>
                  <a:pt x="975" y="1796"/>
                </a:cubicBezTo>
                <a:cubicBezTo>
                  <a:pt x="976" y="1798"/>
                  <a:pt x="976" y="1798"/>
                  <a:pt x="976" y="1798"/>
                </a:cubicBezTo>
                <a:cubicBezTo>
                  <a:pt x="975" y="1798"/>
                  <a:pt x="975" y="1798"/>
                  <a:pt x="975" y="1798"/>
                </a:cubicBezTo>
                <a:cubicBezTo>
                  <a:pt x="976" y="1799"/>
                  <a:pt x="976" y="1799"/>
                  <a:pt x="976" y="1799"/>
                </a:cubicBezTo>
                <a:cubicBezTo>
                  <a:pt x="980" y="1798"/>
                  <a:pt x="980" y="1798"/>
                  <a:pt x="980" y="1798"/>
                </a:cubicBezTo>
                <a:cubicBezTo>
                  <a:pt x="979" y="1796"/>
                  <a:pt x="979" y="1796"/>
                  <a:pt x="979" y="1796"/>
                </a:cubicBezTo>
                <a:cubicBezTo>
                  <a:pt x="980" y="1795"/>
                  <a:pt x="980" y="1795"/>
                  <a:pt x="980" y="1795"/>
                </a:cubicBezTo>
                <a:cubicBezTo>
                  <a:pt x="979" y="1794"/>
                  <a:pt x="979" y="1794"/>
                  <a:pt x="979" y="1794"/>
                </a:cubicBezTo>
                <a:cubicBezTo>
                  <a:pt x="977" y="1794"/>
                  <a:pt x="977" y="1794"/>
                  <a:pt x="977" y="1794"/>
                </a:cubicBezTo>
                <a:cubicBezTo>
                  <a:pt x="976" y="1792"/>
                  <a:pt x="976" y="1792"/>
                  <a:pt x="976" y="1792"/>
                </a:cubicBezTo>
                <a:cubicBezTo>
                  <a:pt x="975" y="1792"/>
                  <a:pt x="975" y="1792"/>
                  <a:pt x="975" y="1792"/>
                </a:cubicBezTo>
                <a:cubicBezTo>
                  <a:pt x="973" y="1791"/>
                  <a:pt x="973" y="1791"/>
                  <a:pt x="973" y="1791"/>
                </a:cubicBezTo>
                <a:cubicBezTo>
                  <a:pt x="972" y="1791"/>
                  <a:pt x="972" y="1791"/>
                  <a:pt x="972" y="1791"/>
                </a:cubicBezTo>
                <a:lnTo>
                  <a:pt x="972" y="1792"/>
                </a:lnTo>
                <a:close/>
                <a:moveTo>
                  <a:pt x="999" y="1782"/>
                </a:moveTo>
                <a:cubicBezTo>
                  <a:pt x="997" y="1782"/>
                  <a:pt x="997" y="1782"/>
                  <a:pt x="997" y="1782"/>
                </a:cubicBezTo>
                <a:cubicBezTo>
                  <a:pt x="995" y="1781"/>
                  <a:pt x="995" y="1781"/>
                  <a:pt x="995" y="1781"/>
                </a:cubicBezTo>
                <a:cubicBezTo>
                  <a:pt x="992" y="1781"/>
                  <a:pt x="992" y="1781"/>
                  <a:pt x="992" y="1781"/>
                </a:cubicBezTo>
                <a:cubicBezTo>
                  <a:pt x="995" y="1782"/>
                  <a:pt x="995" y="1782"/>
                  <a:pt x="995" y="1782"/>
                </a:cubicBezTo>
                <a:cubicBezTo>
                  <a:pt x="996" y="1784"/>
                  <a:pt x="996" y="1784"/>
                  <a:pt x="996" y="1784"/>
                </a:cubicBezTo>
                <a:cubicBezTo>
                  <a:pt x="996" y="1785"/>
                  <a:pt x="996" y="1785"/>
                  <a:pt x="996" y="1785"/>
                </a:cubicBezTo>
                <a:cubicBezTo>
                  <a:pt x="995" y="1785"/>
                  <a:pt x="995" y="1785"/>
                  <a:pt x="995" y="1785"/>
                </a:cubicBezTo>
                <a:cubicBezTo>
                  <a:pt x="993" y="1784"/>
                  <a:pt x="993" y="1784"/>
                  <a:pt x="993" y="1784"/>
                </a:cubicBezTo>
                <a:cubicBezTo>
                  <a:pt x="993" y="1786"/>
                  <a:pt x="993" y="1786"/>
                  <a:pt x="993" y="1786"/>
                </a:cubicBezTo>
                <a:cubicBezTo>
                  <a:pt x="995" y="1788"/>
                  <a:pt x="995" y="1788"/>
                  <a:pt x="995" y="1788"/>
                </a:cubicBezTo>
                <a:cubicBezTo>
                  <a:pt x="996" y="1789"/>
                  <a:pt x="996" y="1789"/>
                  <a:pt x="996" y="1789"/>
                </a:cubicBezTo>
                <a:cubicBezTo>
                  <a:pt x="997" y="1789"/>
                  <a:pt x="997" y="1789"/>
                  <a:pt x="997" y="1789"/>
                </a:cubicBezTo>
                <a:cubicBezTo>
                  <a:pt x="1002" y="1789"/>
                  <a:pt x="1002" y="1789"/>
                  <a:pt x="1002" y="1789"/>
                </a:cubicBezTo>
                <a:cubicBezTo>
                  <a:pt x="1005" y="1788"/>
                  <a:pt x="1005" y="1788"/>
                  <a:pt x="1005" y="1788"/>
                </a:cubicBezTo>
                <a:cubicBezTo>
                  <a:pt x="1006" y="1789"/>
                  <a:pt x="1006" y="1789"/>
                  <a:pt x="1006" y="1789"/>
                </a:cubicBezTo>
                <a:cubicBezTo>
                  <a:pt x="1007" y="1789"/>
                  <a:pt x="1007" y="1789"/>
                  <a:pt x="1007" y="1789"/>
                </a:cubicBezTo>
                <a:cubicBezTo>
                  <a:pt x="1006" y="1792"/>
                  <a:pt x="1006" y="1792"/>
                  <a:pt x="1006" y="1792"/>
                </a:cubicBezTo>
                <a:cubicBezTo>
                  <a:pt x="1003" y="1792"/>
                  <a:pt x="1003" y="1792"/>
                  <a:pt x="1003" y="1792"/>
                </a:cubicBezTo>
                <a:cubicBezTo>
                  <a:pt x="1002" y="1794"/>
                  <a:pt x="1002" y="1794"/>
                  <a:pt x="1002" y="1794"/>
                </a:cubicBezTo>
                <a:cubicBezTo>
                  <a:pt x="1002" y="1795"/>
                  <a:pt x="1002" y="1795"/>
                  <a:pt x="1002" y="1795"/>
                </a:cubicBezTo>
                <a:cubicBezTo>
                  <a:pt x="1002" y="1796"/>
                  <a:pt x="1002" y="1796"/>
                  <a:pt x="1002" y="1796"/>
                </a:cubicBezTo>
                <a:cubicBezTo>
                  <a:pt x="1005" y="1799"/>
                  <a:pt x="1005" y="1799"/>
                  <a:pt x="1005" y="1799"/>
                </a:cubicBezTo>
                <a:cubicBezTo>
                  <a:pt x="1009" y="1801"/>
                  <a:pt x="1009" y="1801"/>
                  <a:pt x="1009" y="1801"/>
                </a:cubicBezTo>
                <a:cubicBezTo>
                  <a:pt x="1013" y="1801"/>
                  <a:pt x="1013" y="1801"/>
                  <a:pt x="1013" y="1801"/>
                </a:cubicBezTo>
                <a:cubicBezTo>
                  <a:pt x="1018" y="1804"/>
                  <a:pt x="1018" y="1804"/>
                  <a:pt x="1018" y="1804"/>
                </a:cubicBezTo>
                <a:cubicBezTo>
                  <a:pt x="1016" y="1804"/>
                  <a:pt x="1016" y="1804"/>
                  <a:pt x="1016" y="1804"/>
                </a:cubicBezTo>
                <a:cubicBezTo>
                  <a:pt x="1016" y="1805"/>
                  <a:pt x="1016" y="1805"/>
                  <a:pt x="1016" y="1805"/>
                </a:cubicBezTo>
                <a:cubicBezTo>
                  <a:pt x="1015" y="1805"/>
                  <a:pt x="1015" y="1805"/>
                  <a:pt x="1015" y="1805"/>
                </a:cubicBezTo>
                <a:cubicBezTo>
                  <a:pt x="1015" y="1804"/>
                  <a:pt x="1015" y="1804"/>
                  <a:pt x="1015" y="1804"/>
                </a:cubicBezTo>
                <a:cubicBezTo>
                  <a:pt x="1013" y="1802"/>
                  <a:pt x="1013" y="1802"/>
                  <a:pt x="1013" y="1802"/>
                </a:cubicBezTo>
                <a:cubicBezTo>
                  <a:pt x="1012" y="1802"/>
                  <a:pt x="1012" y="1802"/>
                  <a:pt x="1012" y="1802"/>
                </a:cubicBezTo>
                <a:cubicBezTo>
                  <a:pt x="1010" y="1802"/>
                  <a:pt x="1010" y="1802"/>
                  <a:pt x="1010" y="1802"/>
                </a:cubicBezTo>
                <a:cubicBezTo>
                  <a:pt x="1007" y="1801"/>
                  <a:pt x="1007" y="1801"/>
                  <a:pt x="1007" y="1801"/>
                </a:cubicBezTo>
                <a:cubicBezTo>
                  <a:pt x="1009" y="1804"/>
                  <a:pt x="1009" y="1804"/>
                  <a:pt x="1009" y="1804"/>
                </a:cubicBezTo>
                <a:cubicBezTo>
                  <a:pt x="1007" y="1802"/>
                  <a:pt x="1007" y="1802"/>
                  <a:pt x="1007" y="1802"/>
                </a:cubicBezTo>
                <a:cubicBezTo>
                  <a:pt x="1006" y="1801"/>
                  <a:pt x="1006" y="1801"/>
                  <a:pt x="1006" y="1801"/>
                </a:cubicBezTo>
                <a:cubicBezTo>
                  <a:pt x="1005" y="1802"/>
                  <a:pt x="1005" y="1802"/>
                  <a:pt x="1005" y="1802"/>
                </a:cubicBezTo>
                <a:cubicBezTo>
                  <a:pt x="1000" y="1801"/>
                  <a:pt x="1000" y="1801"/>
                  <a:pt x="1000" y="1801"/>
                </a:cubicBezTo>
                <a:cubicBezTo>
                  <a:pt x="1006" y="1805"/>
                  <a:pt x="1006" y="1805"/>
                  <a:pt x="1006" y="1805"/>
                </a:cubicBezTo>
                <a:cubicBezTo>
                  <a:pt x="1005" y="1805"/>
                  <a:pt x="1005" y="1805"/>
                  <a:pt x="1005" y="1805"/>
                </a:cubicBezTo>
                <a:cubicBezTo>
                  <a:pt x="1003" y="1804"/>
                  <a:pt x="1003" y="1804"/>
                  <a:pt x="1003" y="1804"/>
                </a:cubicBezTo>
                <a:cubicBezTo>
                  <a:pt x="1000" y="1802"/>
                  <a:pt x="1000" y="1802"/>
                  <a:pt x="1000" y="1802"/>
                </a:cubicBezTo>
                <a:cubicBezTo>
                  <a:pt x="999" y="1802"/>
                  <a:pt x="999" y="1802"/>
                  <a:pt x="999" y="1802"/>
                </a:cubicBezTo>
                <a:cubicBezTo>
                  <a:pt x="997" y="1802"/>
                  <a:pt x="997" y="1802"/>
                  <a:pt x="997" y="1802"/>
                </a:cubicBezTo>
                <a:cubicBezTo>
                  <a:pt x="997" y="1804"/>
                  <a:pt x="997" y="1804"/>
                  <a:pt x="997" y="1804"/>
                </a:cubicBezTo>
                <a:cubicBezTo>
                  <a:pt x="995" y="1804"/>
                  <a:pt x="995" y="1804"/>
                  <a:pt x="995" y="1804"/>
                </a:cubicBezTo>
                <a:cubicBezTo>
                  <a:pt x="996" y="1807"/>
                  <a:pt x="996" y="1807"/>
                  <a:pt x="996" y="1807"/>
                </a:cubicBezTo>
                <a:cubicBezTo>
                  <a:pt x="997" y="1807"/>
                  <a:pt x="997" y="1807"/>
                  <a:pt x="997" y="1807"/>
                </a:cubicBezTo>
                <a:cubicBezTo>
                  <a:pt x="997" y="1805"/>
                  <a:pt x="997" y="1805"/>
                  <a:pt x="997" y="1805"/>
                </a:cubicBezTo>
                <a:cubicBezTo>
                  <a:pt x="999" y="1808"/>
                  <a:pt x="999" y="1808"/>
                  <a:pt x="999" y="1808"/>
                </a:cubicBezTo>
                <a:cubicBezTo>
                  <a:pt x="1002" y="1807"/>
                  <a:pt x="1002" y="1807"/>
                  <a:pt x="1002" y="1807"/>
                </a:cubicBezTo>
                <a:cubicBezTo>
                  <a:pt x="1003" y="1807"/>
                  <a:pt x="1003" y="1807"/>
                  <a:pt x="1003" y="1807"/>
                </a:cubicBezTo>
                <a:cubicBezTo>
                  <a:pt x="1002" y="1808"/>
                  <a:pt x="1002" y="1808"/>
                  <a:pt x="1002" y="1808"/>
                </a:cubicBezTo>
                <a:cubicBezTo>
                  <a:pt x="1005" y="1808"/>
                  <a:pt x="1005" y="1808"/>
                  <a:pt x="1005" y="1808"/>
                </a:cubicBezTo>
                <a:cubicBezTo>
                  <a:pt x="1006" y="1807"/>
                  <a:pt x="1006" y="1807"/>
                  <a:pt x="1006" y="1807"/>
                </a:cubicBezTo>
                <a:cubicBezTo>
                  <a:pt x="1006" y="1808"/>
                  <a:pt x="1006" y="1808"/>
                  <a:pt x="1006" y="1808"/>
                </a:cubicBezTo>
                <a:cubicBezTo>
                  <a:pt x="1007" y="1808"/>
                  <a:pt x="1007" y="1808"/>
                  <a:pt x="1007" y="1808"/>
                </a:cubicBezTo>
                <a:cubicBezTo>
                  <a:pt x="1010" y="1808"/>
                  <a:pt x="1010" y="1808"/>
                  <a:pt x="1010" y="1808"/>
                </a:cubicBezTo>
                <a:cubicBezTo>
                  <a:pt x="1012" y="1807"/>
                  <a:pt x="1012" y="1807"/>
                  <a:pt x="1012" y="1807"/>
                </a:cubicBezTo>
                <a:cubicBezTo>
                  <a:pt x="1013" y="1808"/>
                  <a:pt x="1013" y="1808"/>
                  <a:pt x="1013" y="1808"/>
                </a:cubicBezTo>
                <a:cubicBezTo>
                  <a:pt x="1015" y="1809"/>
                  <a:pt x="1015" y="1809"/>
                  <a:pt x="1015" y="1809"/>
                </a:cubicBezTo>
                <a:cubicBezTo>
                  <a:pt x="1019" y="1809"/>
                  <a:pt x="1019" y="1809"/>
                  <a:pt x="1019" y="1809"/>
                </a:cubicBezTo>
                <a:cubicBezTo>
                  <a:pt x="1020" y="1809"/>
                  <a:pt x="1020" y="1809"/>
                  <a:pt x="1020" y="1809"/>
                </a:cubicBezTo>
                <a:cubicBezTo>
                  <a:pt x="1022" y="1809"/>
                  <a:pt x="1022" y="1809"/>
                  <a:pt x="1022" y="1809"/>
                </a:cubicBezTo>
                <a:cubicBezTo>
                  <a:pt x="1020" y="1808"/>
                  <a:pt x="1020" y="1808"/>
                  <a:pt x="1020" y="1808"/>
                </a:cubicBezTo>
                <a:cubicBezTo>
                  <a:pt x="1023" y="1809"/>
                  <a:pt x="1023" y="1809"/>
                  <a:pt x="1023" y="1809"/>
                </a:cubicBezTo>
                <a:cubicBezTo>
                  <a:pt x="1023" y="1808"/>
                  <a:pt x="1023" y="1808"/>
                  <a:pt x="1023" y="1808"/>
                </a:cubicBezTo>
                <a:cubicBezTo>
                  <a:pt x="1025" y="1808"/>
                  <a:pt x="1025" y="1808"/>
                  <a:pt x="1025" y="1808"/>
                </a:cubicBezTo>
                <a:cubicBezTo>
                  <a:pt x="1028" y="1808"/>
                  <a:pt x="1028" y="1808"/>
                  <a:pt x="1028" y="1808"/>
                </a:cubicBezTo>
                <a:cubicBezTo>
                  <a:pt x="1032" y="1809"/>
                  <a:pt x="1032" y="1809"/>
                  <a:pt x="1032" y="1809"/>
                </a:cubicBezTo>
                <a:cubicBezTo>
                  <a:pt x="1030" y="1809"/>
                  <a:pt x="1030" y="1809"/>
                  <a:pt x="1030" y="1809"/>
                </a:cubicBezTo>
                <a:cubicBezTo>
                  <a:pt x="1028" y="1811"/>
                  <a:pt x="1028" y="1811"/>
                  <a:pt x="1028" y="1811"/>
                </a:cubicBezTo>
                <a:cubicBezTo>
                  <a:pt x="1026" y="1809"/>
                  <a:pt x="1026" y="1809"/>
                  <a:pt x="1026" y="1809"/>
                </a:cubicBezTo>
                <a:cubicBezTo>
                  <a:pt x="1020" y="1811"/>
                  <a:pt x="1020" y="1811"/>
                  <a:pt x="1020" y="1811"/>
                </a:cubicBezTo>
                <a:cubicBezTo>
                  <a:pt x="1018" y="1811"/>
                  <a:pt x="1018" y="1811"/>
                  <a:pt x="1018" y="1811"/>
                </a:cubicBezTo>
                <a:cubicBezTo>
                  <a:pt x="1016" y="1811"/>
                  <a:pt x="1016" y="1811"/>
                  <a:pt x="1016" y="1811"/>
                </a:cubicBezTo>
                <a:cubicBezTo>
                  <a:pt x="1016" y="1812"/>
                  <a:pt x="1016" y="1812"/>
                  <a:pt x="1016" y="1812"/>
                </a:cubicBezTo>
                <a:cubicBezTo>
                  <a:pt x="1015" y="1811"/>
                  <a:pt x="1015" y="1811"/>
                  <a:pt x="1015" y="1811"/>
                </a:cubicBezTo>
                <a:cubicBezTo>
                  <a:pt x="1012" y="1812"/>
                  <a:pt x="1012" y="1812"/>
                  <a:pt x="1012" y="1812"/>
                </a:cubicBezTo>
                <a:cubicBezTo>
                  <a:pt x="1013" y="1814"/>
                  <a:pt x="1013" y="1814"/>
                  <a:pt x="1013" y="1814"/>
                </a:cubicBezTo>
                <a:cubicBezTo>
                  <a:pt x="1016" y="1814"/>
                  <a:pt x="1016" y="1814"/>
                  <a:pt x="1016" y="1814"/>
                </a:cubicBezTo>
                <a:cubicBezTo>
                  <a:pt x="1016" y="1815"/>
                  <a:pt x="1016" y="1815"/>
                  <a:pt x="1016" y="1815"/>
                </a:cubicBezTo>
                <a:cubicBezTo>
                  <a:pt x="1018" y="1815"/>
                  <a:pt x="1018" y="1815"/>
                  <a:pt x="1018" y="1815"/>
                </a:cubicBezTo>
                <a:cubicBezTo>
                  <a:pt x="1022" y="1817"/>
                  <a:pt x="1022" y="1817"/>
                  <a:pt x="1022" y="1817"/>
                </a:cubicBezTo>
                <a:cubicBezTo>
                  <a:pt x="1019" y="1814"/>
                  <a:pt x="1019" y="1814"/>
                  <a:pt x="1019" y="1814"/>
                </a:cubicBezTo>
                <a:cubicBezTo>
                  <a:pt x="1019" y="1812"/>
                  <a:pt x="1019" y="1812"/>
                  <a:pt x="1019" y="1812"/>
                </a:cubicBezTo>
                <a:cubicBezTo>
                  <a:pt x="1020" y="1812"/>
                  <a:pt x="1020" y="1812"/>
                  <a:pt x="1020" y="1812"/>
                </a:cubicBezTo>
                <a:cubicBezTo>
                  <a:pt x="1023" y="1814"/>
                  <a:pt x="1023" y="1814"/>
                  <a:pt x="1023" y="1814"/>
                </a:cubicBezTo>
                <a:cubicBezTo>
                  <a:pt x="1025" y="1815"/>
                  <a:pt x="1025" y="1815"/>
                  <a:pt x="1025" y="1815"/>
                </a:cubicBezTo>
                <a:cubicBezTo>
                  <a:pt x="1025" y="1817"/>
                  <a:pt x="1025" y="1817"/>
                  <a:pt x="1025" y="1817"/>
                </a:cubicBezTo>
                <a:cubicBezTo>
                  <a:pt x="1028" y="1817"/>
                  <a:pt x="1028" y="1817"/>
                  <a:pt x="1028" y="1817"/>
                </a:cubicBezTo>
                <a:cubicBezTo>
                  <a:pt x="1030" y="1817"/>
                  <a:pt x="1030" y="1817"/>
                  <a:pt x="1030" y="1817"/>
                </a:cubicBezTo>
                <a:cubicBezTo>
                  <a:pt x="1033" y="1818"/>
                  <a:pt x="1033" y="1818"/>
                  <a:pt x="1033" y="1818"/>
                </a:cubicBezTo>
                <a:cubicBezTo>
                  <a:pt x="1035" y="1818"/>
                  <a:pt x="1035" y="1818"/>
                  <a:pt x="1035" y="1818"/>
                </a:cubicBezTo>
                <a:cubicBezTo>
                  <a:pt x="1033" y="1817"/>
                  <a:pt x="1033" y="1817"/>
                  <a:pt x="1033" y="1817"/>
                </a:cubicBezTo>
                <a:cubicBezTo>
                  <a:pt x="1030" y="1815"/>
                  <a:pt x="1030" y="1815"/>
                  <a:pt x="1030" y="1815"/>
                </a:cubicBezTo>
                <a:cubicBezTo>
                  <a:pt x="1028" y="1815"/>
                  <a:pt x="1028" y="1815"/>
                  <a:pt x="1028" y="1815"/>
                </a:cubicBezTo>
                <a:cubicBezTo>
                  <a:pt x="1026" y="1814"/>
                  <a:pt x="1026" y="1814"/>
                  <a:pt x="1026" y="1814"/>
                </a:cubicBezTo>
                <a:cubicBezTo>
                  <a:pt x="1028" y="1814"/>
                  <a:pt x="1028" y="1814"/>
                  <a:pt x="1028" y="1814"/>
                </a:cubicBezTo>
                <a:cubicBezTo>
                  <a:pt x="1030" y="1814"/>
                  <a:pt x="1030" y="1814"/>
                  <a:pt x="1030" y="1814"/>
                </a:cubicBezTo>
                <a:cubicBezTo>
                  <a:pt x="1033" y="1814"/>
                  <a:pt x="1033" y="1814"/>
                  <a:pt x="1033" y="1814"/>
                </a:cubicBezTo>
                <a:cubicBezTo>
                  <a:pt x="1035" y="1814"/>
                  <a:pt x="1035" y="1814"/>
                  <a:pt x="1035" y="1814"/>
                </a:cubicBezTo>
                <a:cubicBezTo>
                  <a:pt x="1036" y="1814"/>
                  <a:pt x="1036" y="1814"/>
                  <a:pt x="1036" y="1814"/>
                </a:cubicBezTo>
                <a:cubicBezTo>
                  <a:pt x="1038" y="1814"/>
                  <a:pt x="1038" y="1814"/>
                  <a:pt x="1038" y="1814"/>
                </a:cubicBezTo>
                <a:cubicBezTo>
                  <a:pt x="1039" y="1815"/>
                  <a:pt x="1039" y="1815"/>
                  <a:pt x="1039" y="1815"/>
                </a:cubicBezTo>
                <a:cubicBezTo>
                  <a:pt x="1040" y="1814"/>
                  <a:pt x="1040" y="1814"/>
                  <a:pt x="1040" y="1814"/>
                </a:cubicBezTo>
                <a:cubicBezTo>
                  <a:pt x="1040" y="1812"/>
                  <a:pt x="1040" y="1812"/>
                  <a:pt x="1040" y="1812"/>
                </a:cubicBezTo>
                <a:cubicBezTo>
                  <a:pt x="1039" y="1811"/>
                  <a:pt x="1039" y="1811"/>
                  <a:pt x="1039" y="1811"/>
                </a:cubicBezTo>
                <a:cubicBezTo>
                  <a:pt x="1035" y="1809"/>
                  <a:pt x="1035" y="1809"/>
                  <a:pt x="1035" y="1809"/>
                </a:cubicBezTo>
                <a:cubicBezTo>
                  <a:pt x="1038" y="1809"/>
                  <a:pt x="1038" y="1809"/>
                  <a:pt x="1038" y="1809"/>
                </a:cubicBezTo>
                <a:cubicBezTo>
                  <a:pt x="1045" y="1811"/>
                  <a:pt x="1045" y="1811"/>
                  <a:pt x="1045" y="1811"/>
                </a:cubicBezTo>
                <a:cubicBezTo>
                  <a:pt x="1049" y="1809"/>
                  <a:pt x="1049" y="1809"/>
                  <a:pt x="1049" y="1809"/>
                </a:cubicBezTo>
                <a:cubicBezTo>
                  <a:pt x="1052" y="1809"/>
                  <a:pt x="1052" y="1809"/>
                  <a:pt x="1052" y="1809"/>
                </a:cubicBezTo>
                <a:cubicBezTo>
                  <a:pt x="1055" y="1809"/>
                  <a:pt x="1055" y="1809"/>
                  <a:pt x="1055" y="1809"/>
                </a:cubicBezTo>
                <a:cubicBezTo>
                  <a:pt x="1058" y="1809"/>
                  <a:pt x="1058" y="1809"/>
                  <a:pt x="1058" y="1809"/>
                </a:cubicBezTo>
                <a:cubicBezTo>
                  <a:pt x="1058" y="1807"/>
                  <a:pt x="1058" y="1807"/>
                  <a:pt x="1058" y="1807"/>
                </a:cubicBezTo>
                <a:cubicBezTo>
                  <a:pt x="1056" y="1805"/>
                  <a:pt x="1056" y="1805"/>
                  <a:pt x="1056" y="1805"/>
                </a:cubicBezTo>
                <a:cubicBezTo>
                  <a:pt x="1052" y="1807"/>
                  <a:pt x="1052" y="1807"/>
                  <a:pt x="1052" y="1807"/>
                </a:cubicBezTo>
                <a:cubicBezTo>
                  <a:pt x="1048" y="1805"/>
                  <a:pt x="1048" y="1805"/>
                  <a:pt x="1048" y="1805"/>
                </a:cubicBezTo>
                <a:cubicBezTo>
                  <a:pt x="1043" y="1804"/>
                  <a:pt x="1043" y="1804"/>
                  <a:pt x="1043" y="1804"/>
                </a:cubicBezTo>
                <a:cubicBezTo>
                  <a:pt x="1035" y="1799"/>
                  <a:pt x="1035" y="1799"/>
                  <a:pt x="1035" y="1799"/>
                </a:cubicBezTo>
                <a:cubicBezTo>
                  <a:pt x="1028" y="1795"/>
                  <a:pt x="1028" y="1795"/>
                  <a:pt x="1028" y="1795"/>
                </a:cubicBezTo>
                <a:cubicBezTo>
                  <a:pt x="1022" y="1792"/>
                  <a:pt x="1022" y="1792"/>
                  <a:pt x="1022" y="1792"/>
                </a:cubicBezTo>
                <a:cubicBezTo>
                  <a:pt x="1020" y="1789"/>
                  <a:pt x="1020" y="1789"/>
                  <a:pt x="1020" y="1789"/>
                </a:cubicBezTo>
                <a:cubicBezTo>
                  <a:pt x="1018" y="1788"/>
                  <a:pt x="1018" y="1788"/>
                  <a:pt x="1018" y="1788"/>
                </a:cubicBezTo>
                <a:cubicBezTo>
                  <a:pt x="1015" y="1788"/>
                  <a:pt x="1015" y="1788"/>
                  <a:pt x="1015" y="1788"/>
                </a:cubicBezTo>
                <a:cubicBezTo>
                  <a:pt x="1015" y="1786"/>
                  <a:pt x="1015" y="1786"/>
                  <a:pt x="1015" y="1786"/>
                </a:cubicBezTo>
                <a:cubicBezTo>
                  <a:pt x="1015" y="1785"/>
                  <a:pt x="1015" y="1785"/>
                  <a:pt x="1015" y="1785"/>
                </a:cubicBezTo>
                <a:cubicBezTo>
                  <a:pt x="1016" y="1786"/>
                  <a:pt x="1016" y="1786"/>
                  <a:pt x="1016" y="1786"/>
                </a:cubicBezTo>
                <a:cubicBezTo>
                  <a:pt x="1013" y="1782"/>
                  <a:pt x="1013" y="1782"/>
                  <a:pt x="1013" y="1782"/>
                </a:cubicBezTo>
                <a:cubicBezTo>
                  <a:pt x="1009" y="1779"/>
                  <a:pt x="1009" y="1779"/>
                  <a:pt x="1009" y="1779"/>
                </a:cubicBezTo>
                <a:cubicBezTo>
                  <a:pt x="1006" y="1779"/>
                  <a:pt x="1006" y="1779"/>
                  <a:pt x="1006" y="1779"/>
                </a:cubicBezTo>
                <a:cubicBezTo>
                  <a:pt x="1003" y="1779"/>
                  <a:pt x="1003" y="1779"/>
                  <a:pt x="1003" y="1779"/>
                </a:cubicBezTo>
                <a:cubicBezTo>
                  <a:pt x="1002" y="1778"/>
                  <a:pt x="1002" y="1778"/>
                  <a:pt x="1002" y="1778"/>
                </a:cubicBezTo>
                <a:cubicBezTo>
                  <a:pt x="1000" y="1778"/>
                  <a:pt x="1000" y="1778"/>
                  <a:pt x="1000" y="1778"/>
                </a:cubicBezTo>
                <a:cubicBezTo>
                  <a:pt x="999" y="1778"/>
                  <a:pt x="999" y="1778"/>
                  <a:pt x="999" y="1778"/>
                </a:cubicBezTo>
                <a:cubicBezTo>
                  <a:pt x="999" y="1781"/>
                  <a:pt x="999" y="1781"/>
                  <a:pt x="999" y="1781"/>
                </a:cubicBezTo>
                <a:cubicBezTo>
                  <a:pt x="999" y="1782"/>
                  <a:pt x="999" y="1782"/>
                  <a:pt x="999" y="1782"/>
                </a:cubicBezTo>
                <a:close/>
                <a:moveTo>
                  <a:pt x="992" y="1804"/>
                </a:moveTo>
                <a:cubicBezTo>
                  <a:pt x="990" y="1804"/>
                  <a:pt x="990" y="1804"/>
                  <a:pt x="990" y="1804"/>
                </a:cubicBezTo>
                <a:cubicBezTo>
                  <a:pt x="990" y="1805"/>
                  <a:pt x="990" y="1805"/>
                  <a:pt x="990" y="1805"/>
                </a:cubicBezTo>
                <a:cubicBezTo>
                  <a:pt x="992" y="1805"/>
                  <a:pt x="992" y="1805"/>
                  <a:pt x="992" y="1805"/>
                </a:cubicBezTo>
                <a:cubicBezTo>
                  <a:pt x="993" y="1805"/>
                  <a:pt x="993" y="1805"/>
                  <a:pt x="993" y="1805"/>
                </a:cubicBezTo>
                <a:cubicBezTo>
                  <a:pt x="995" y="1805"/>
                  <a:pt x="995" y="1805"/>
                  <a:pt x="995" y="1805"/>
                </a:cubicBezTo>
                <a:cubicBezTo>
                  <a:pt x="995" y="1804"/>
                  <a:pt x="995" y="1804"/>
                  <a:pt x="995" y="1804"/>
                </a:cubicBezTo>
                <a:cubicBezTo>
                  <a:pt x="993" y="1804"/>
                  <a:pt x="993" y="1804"/>
                  <a:pt x="993" y="1804"/>
                </a:cubicBezTo>
                <a:lnTo>
                  <a:pt x="992" y="1804"/>
                </a:lnTo>
                <a:close/>
                <a:moveTo>
                  <a:pt x="999" y="1798"/>
                </a:moveTo>
                <a:cubicBezTo>
                  <a:pt x="1000" y="1796"/>
                  <a:pt x="1000" y="1796"/>
                  <a:pt x="1000" y="1796"/>
                </a:cubicBezTo>
                <a:cubicBezTo>
                  <a:pt x="999" y="1795"/>
                  <a:pt x="999" y="1795"/>
                  <a:pt x="999" y="1795"/>
                </a:cubicBezTo>
                <a:cubicBezTo>
                  <a:pt x="997" y="1792"/>
                  <a:pt x="997" y="1792"/>
                  <a:pt x="997" y="1792"/>
                </a:cubicBezTo>
                <a:cubicBezTo>
                  <a:pt x="996" y="1792"/>
                  <a:pt x="996" y="1792"/>
                  <a:pt x="996" y="1792"/>
                </a:cubicBezTo>
                <a:cubicBezTo>
                  <a:pt x="995" y="1794"/>
                  <a:pt x="995" y="1794"/>
                  <a:pt x="995" y="1794"/>
                </a:cubicBezTo>
                <a:cubicBezTo>
                  <a:pt x="996" y="1795"/>
                  <a:pt x="996" y="1795"/>
                  <a:pt x="996" y="1795"/>
                </a:cubicBezTo>
                <a:cubicBezTo>
                  <a:pt x="995" y="1795"/>
                  <a:pt x="995" y="1795"/>
                  <a:pt x="995" y="1795"/>
                </a:cubicBezTo>
                <a:cubicBezTo>
                  <a:pt x="996" y="1799"/>
                  <a:pt x="996" y="1799"/>
                  <a:pt x="996" y="1799"/>
                </a:cubicBezTo>
                <a:cubicBezTo>
                  <a:pt x="997" y="1801"/>
                  <a:pt x="997" y="1801"/>
                  <a:pt x="997" y="1801"/>
                </a:cubicBezTo>
                <a:cubicBezTo>
                  <a:pt x="1000" y="1801"/>
                  <a:pt x="1000" y="1801"/>
                  <a:pt x="1000" y="1801"/>
                </a:cubicBezTo>
                <a:cubicBezTo>
                  <a:pt x="997" y="1796"/>
                  <a:pt x="997" y="1796"/>
                  <a:pt x="997" y="1796"/>
                </a:cubicBezTo>
                <a:lnTo>
                  <a:pt x="999" y="1798"/>
                </a:lnTo>
                <a:close/>
                <a:moveTo>
                  <a:pt x="967" y="460"/>
                </a:moveTo>
                <a:cubicBezTo>
                  <a:pt x="967" y="459"/>
                  <a:pt x="967" y="459"/>
                  <a:pt x="967" y="459"/>
                </a:cubicBezTo>
                <a:cubicBezTo>
                  <a:pt x="966" y="459"/>
                  <a:pt x="966" y="459"/>
                  <a:pt x="966" y="459"/>
                </a:cubicBezTo>
                <a:cubicBezTo>
                  <a:pt x="966" y="462"/>
                  <a:pt x="966" y="462"/>
                  <a:pt x="966" y="462"/>
                </a:cubicBezTo>
                <a:lnTo>
                  <a:pt x="967" y="460"/>
                </a:lnTo>
                <a:close/>
                <a:moveTo>
                  <a:pt x="1007" y="210"/>
                </a:moveTo>
                <a:cubicBezTo>
                  <a:pt x="1005" y="211"/>
                  <a:pt x="1005" y="211"/>
                  <a:pt x="1005" y="211"/>
                </a:cubicBezTo>
                <a:cubicBezTo>
                  <a:pt x="1005" y="212"/>
                  <a:pt x="1005" y="212"/>
                  <a:pt x="1005" y="212"/>
                </a:cubicBezTo>
                <a:cubicBezTo>
                  <a:pt x="1006" y="212"/>
                  <a:pt x="1006" y="212"/>
                  <a:pt x="1006" y="212"/>
                </a:cubicBezTo>
                <a:cubicBezTo>
                  <a:pt x="1009" y="214"/>
                  <a:pt x="1009" y="214"/>
                  <a:pt x="1009" y="214"/>
                </a:cubicBezTo>
                <a:cubicBezTo>
                  <a:pt x="1010" y="212"/>
                  <a:pt x="1010" y="212"/>
                  <a:pt x="1010" y="212"/>
                </a:cubicBezTo>
                <a:cubicBezTo>
                  <a:pt x="1009" y="212"/>
                  <a:pt x="1009" y="212"/>
                  <a:pt x="1009" y="212"/>
                </a:cubicBezTo>
                <a:cubicBezTo>
                  <a:pt x="1009" y="211"/>
                  <a:pt x="1009" y="211"/>
                  <a:pt x="1009" y="211"/>
                </a:cubicBezTo>
                <a:lnTo>
                  <a:pt x="1007" y="210"/>
                </a:lnTo>
                <a:close/>
                <a:moveTo>
                  <a:pt x="1039" y="167"/>
                </a:moveTo>
                <a:cubicBezTo>
                  <a:pt x="1043" y="168"/>
                  <a:pt x="1043" y="168"/>
                  <a:pt x="1043" y="168"/>
                </a:cubicBezTo>
                <a:cubicBezTo>
                  <a:pt x="1050" y="167"/>
                  <a:pt x="1050" y="167"/>
                  <a:pt x="1050" y="167"/>
                </a:cubicBezTo>
                <a:cubicBezTo>
                  <a:pt x="1055" y="165"/>
                  <a:pt x="1055" y="165"/>
                  <a:pt x="1055" y="165"/>
                </a:cubicBezTo>
                <a:cubicBezTo>
                  <a:pt x="1059" y="164"/>
                  <a:pt x="1059" y="164"/>
                  <a:pt x="1059" y="164"/>
                </a:cubicBezTo>
                <a:cubicBezTo>
                  <a:pt x="1061" y="159"/>
                  <a:pt x="1061" y="159"/>
                  <a:pt x="1061" y="159"/>
                </a:cubicBezTo>
                <a:cubicBezTo>
                  <a:pt x="1062" y="158"/>
                  <a:pt x="1062" y="158"/>
                  <a:pt x="1062" y="158"/>
                </a:cubicBezTo>
                <a:cubicBezTo>
                  <a:pt x="1063" y="157"/>
                  <a:pt x="1063" y="157"/>
                  <a:pt x="1063" y="157"/>
                </a:cubicBezTo>
                <a:cubicBezTo>
                  <a:pt x="1062" y="155"/>
                  <a:pt x="1062" y="155"/>
                  <a:pt x="1062" y="155"/>
                </a:cubicBezTo>
                <a:cubicBezTo>
                  <a:pt x="1058" y="155"/>
                  <a:pt x="1058" y="155"/>
                  <a:pt x="1058" y="155"/>
                </a:cubicBezTo>
                <a:cubicBezTo>
                  <a:pt x="1052" y="155"/>
                  <a:pt x="1052" y="155"/>
                  <a:pt x="1052" y="155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62"/>
                  <a:pt x="1039" y="162"/>
                  <a:pt x="1039" y="162"/>
                </a:cubicBezTo>
                <a:cubicBezTo>
                  <a:pt x="1038" y="164"/>
                  <a:pt x="1038" y="164"/>
                  <a:pt x="1038" y="164"/>
                </a:cubicBezTo>
                <a:cubicBezTo>
                  <a:pt x="1039" y="165"/>
                  <a:pt x="1039" y="165"/>
                  <a:pt x="1039" y="165"/>
                </a:cubicBezTo>
                <a:cubicBezTo>
                  <a:pt x="1038" y="167"/>
                  <a:pt x="1038" y="167"/>
                  <a:pt x="1038" y="167"/>
                </a:cubicBezTo>
                <a:lnTo>
                  <a:pt x="1039" y="167"/>
                </a:lnTo>
                <a:close/>
                <a:moveTo>
                  <a:pt x="1042" y="141"/>
                </a:moveTo>
                <a:cubicBezTo>
                  <a:pt x="1048" y="141"/>
                  <a:pt x="1048" y="141"/>
                  <a:pt x="1048" y="141"/>
                </a:cubicBezTo>
                <a:cubicBezTo>
                  <a:pt x="1050" y="139"/>
                  <a:pt x="1050" y="139"/>
                  <a:pt x="1050" y="139"/>
                </a:cubicBezTo>
                <a:cubicBezTo>
                  <a:pt x="1050" y="138"/>
                  <a:pt x="1050" y="138"/>
                  <a:pt x="1050" y="138"/>
                </a:cubicBezTo>
                <a:cubicBezTo>
                  <a:pt x="1046" y="139"/>
                  <a:pt x="1046" y="139"/>
                  <a:pt x="1046" y="139"/>
                </a:cubicBezTo>
                <a:lnTo>
                  <a:pt x="1042" y="141"/>
                </a:lnTo>
                <a:close/>
                <a:moveTo>
                  <a:pt x="1038" y="145"/>
                </a:moveTo>
                <a:cubicBezTo>
                  <a:pt x="1035" y="147"/>
                  <a:pt x="1035" y="147"/>
                  <a:pt x="1035" y="147"/>
                </a:cubicBezTo>
                <a:cubicBezTo>
                  <a:pt x="1033" y="148"/>
                  <a:pt x="1033" y="148"/>
                  <a:pt x="1033" y="148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6" y="148"/>
                  <a:pt x="1036" y="148"/>
                  <a:pt x="1036" y="148"/>
                </a:cubicBezTo>
                <a:cubicBezTo>
                  <a:pt x="1039" y="147"/>
                  <a:pt x="1039" y="147"/>
                  <a:pt x="1039" y="147"/>
                </a:cubicBezTo>
                <a:cubicBezTo>
                  <a:pt x="1043" y="145"/>
                  <a:pt x="1043" y="145"/>
                  <a:pt x="1043" y="145"/>
                </a:cubicBezTo>
                <a:cubicBezTo>
                  <a:pt x="1046" y="142"/>
                  <a:pt x="1046" y="142"/>
                  <a:pt x="1046" y="142"/>
                </a:cubicBezTo>
                <a:cubicBezTo>
                  <a:pt x="1045" y="142"/>
                  <a:pt x="1045" y="142"/>
                  <a:pt x="1045" y="142"/>
                </a:cubicBezTo>
                <a:cubicBezTo>
                  <a:pt x="1040" y="144"/>
                  <a:pt x="1040" y="144"/>
                  <a:pt x="1040" y="144"/>
                </a:cubicBezTo>
                <a:lnTo>
                  <a:pt x="1038" y="145"/>
                </a:lnTo>
                <a:close/>
                <a:moveTo>
                  <a:pt x="1059" y="224"/>
                </a:moveTo>
                <a:cubicBezTo>
                  <a:pt x="1061" y="224"/>
                  <a:pt x="1061" y="224"/>
                  <a:pt x="1061" y="224"/>
                </a:cubicBezTo>
                <a:cubicBezTo>
                  <a:pt x="1062" y="222"/>
                  <a:pt x="1062" y="222"/>
                  <a:pt x="1062" y="222"/>
                </a:cubicBezTo>
                <a:cubicBezTo>
                  <a:pt x="1062" y="221"/>
                  <a:pt x="1062" y="221"/>
                  <a:pt x="1062" y="221"/>
                </a:cubicBezTo>
                <a:cubicBezTo>
                  <a:pt x="1061" y="221"/>
                  <a:pt x="1061" y="221"/>
                  <a:pt x="1061" y="221"/>
                </a:cubicBezTo>
                <a:cubicBezTo>
                  <a:pt x="1059" y="220"/>
                  <a:pt x="1059" y="220"/>
                  <a:pt x="1059" y="220"/>
                </a:cubicBezTo>
                <a:cubicBezTo>
                  <a:pt x="1056" y="221"/>
                  <a:pt x="1056" y="221"/>
                  <a:pt x="1056" y="221"/>
                </a:cubicBezTo>
                <a:cubicBezTo>
                  <a:pt x="1058" y="221"/>
                  <a:pt x="1058" y="221"/>
                  <a:pt x="1058" y="221"/>
                </a:cubicBezTo>
                <a:cubicBezTo>
                  <a:pt x="1058" y="222"/>
                  <a:pt x="1058" y="222"/>
                  <a:pt x="1058" y="222"/>
                </a:cubicBezTo>
                <a:lnTo>
                  <a:pt x="1059" y="224"/>
                </a:lnTo>
                <a:close/>
                <a:moveTo>
                  <a:pt x="1066" y="250"/>
                </a:moveTo>
                <a:cubicBezTo>
                  <a:pt x="1063" y="253"/>
                  <a:pt x="1063" y="253"/>
                  <a:pt x="1063" y="253"/>
                </a:cubicBezTo>
                <a:cubicBezTo>
                  <a:pt x="1068" y="251"/>
                  <a:pt x="1068" y="251"/>
                  <a:pt x="1068" y="251"/>
                </a:cubicBezTo>
                <a:cubicBezTo>
                  <a:pt x="1071" y="250"/>
                  <a:pt x="1071" y="250"/>
                  <a:pt x="1071" y="250"/>
                </a:cubicBezTo>
                <a:cubicBezTo>
                  <a:pt x="1069" y="248"/>
                  <a:pt x="1069" y="248"/>
                  <a:pt x="1069" y="248"/>
                </a:cubicBezTo>
                <a:cubicBezTo>
                  <a:pt x="1068" y="248"/>
                  <a:pt x="1068" y="248"/>
                  <a:pt x="1068" y="248"/>
                </a:cubicBezTo>
                <a:lnTo>
                  <a:pt x="1066" y="250"/>
                </a:lnTo>
                <a:close/>
                <a:moveTo>
                  <a:pt x="547" y="767"/>
                </a:moveTo>
                <a:cubicBezTo>
                  <a:pt x="544" y="763"/>
                  <a:pt x="544" y="763"/>
                  <a:pt x="544" y="763"/>
                </a:cubicBezTo>
                <a:cubicBezTo>
                  <a:pt x="547" y="770"/>
                  <a:pt x="547" y="770"/>
                  <a:pt x="547" y="770"/>
                </a:cubicBezTo>
                <a:lnTo>
                  <a:pt x="547" y="767"/>
                </a:lnTo>
                <a:close/>
                <a:moveTo>
                  <a:pt x="1068" y="152"/>
                </a:moveTo>
                <a:cubicBezTo>
                  <a:pt x="1069" y="151"/>
                  <a:pt x="1069" y="151"/>
                  <a:pt x="1069" y="151"/>
                </a:cubicBezTo>
                <a:cubicBezTo>
                  <a:pt x="1068" y="151"/>
                  <a:pt x="1068" y="151"/>
                  <a:pt x="1068" y="151"/>
                </a:cubicBezTo>
                <a:cubicBezTo>
                  <a:pt x="1066" y="151"/>
                  <a:pt x="1066" y="151"/>
                  <a:pt x="1066" y="151"/>
                </a:cubicBezTo>
                <a:cubicBezTo>
                  <a:pt x="1065" y="151"/>
                  <a:pt x="1065" y="151"/>
                  <a:pt x="1065" y="151"/>
                </a:cubicBezTo>
                <a:cubicBezTo>
                  <a:pt x="1065" y="154"/>
                  <a:pt x="1065" y="154"/>
                  <a:pt x="1065" y="154"/>
                </a:cubicBezTo>
                <a:cubicBezTo>
                  <a:pt x="1065" y="155"/>
                  <a:pt x="1065" y="155"/>
                  <a:pt x="1065" y="155"/>
                </a:cubicBezTo>
                <a:cubicBezTo>
                  <a:pt x="1068" y="154"/>
                  <a:pt x="1068" y="154"/>
                  <a:pt x="1068" y="154"/>
                </a:cubicBezTo>
                <a:lnTo>
                  <a:pt x="1068" y="152"/>
                </a:lnTo>
                <a:close/>
                <a:moveTo>
                  <a:pt x="860" y="899"/>
                </a:moveTo>
                <a:cubicBezTo>
                  <a:pt x="858" y="898"/>
                  <a:pt x="858" y="898"/>
                  <a:pt x="858" y="898"/>
                </a:cubicBezTo>
                <a:cubicBezTo>
                  <a:pt x="857" y="898"/>
                  <a:pt x="857" y="898"/>
                  <a:pt x="857" y="898"/>
                </a:cubicBezTo>
                <a:cubicBezTo>
                  <a:pt x="856" y="898"/>
                  <a:pt x="856" y="898"/>
                  <a:pt x="856" y="898"/>
                </a:cubicBezTo>
                <a:cubicBezTo>
                  <a:pt x="856" y="901"/>
                  <a:pt x="856" y="901"/>
                  <a:pt x="856" y="901"/>
                </a:cubicBezTo>
                <a:cubicBezTo>
                  <a:pt x="854" y="906"/>
                  <a:pt x="854" y="906"/>
                  <a:pt x="854" y="906"/>
                </a:cubicBezTo>
                <a:cubicBezTo>
                  <a:pt x="857" y="905"/>
                  <a:pt x="857" y="905"/>
                  <a:pt x="857" y="905"/>
                </a:cubicBezTo>
                <a:cubicBezTo>
                  <a:pt x="860" y="905"/>
                  <a:pt x="860" y="905"/>
                  <a:pt x="860" y="905"/>
                </a:cubicBezTo>
                <a:cubicBezTo>
                  <a:pt x="860" y="902"/>
                  <a:pt x="860" y="902"/>
                  <a:pt x="860" y="902"/>
                </a:cubicBezTo>
                <a:lnTo>
                  <a:pt x="860" y="899"/>
                </a:lnTo>
                <a:close/>
                <a:moveTo>
                  <a:pt x="1033" y="138"/>
                </a:moveTo>
                <a:cubicBezTo>
                  <a:pt x="1030" y="138"/>
                  <a:pt x="1030" y="138"/>
                  <a:pt x="1030" y="138"/>
                </a:cubicBezTo>
                <a:cubicBezTo>
                  <a:pt x="1030" y="139"/>
                  <a:pt x="1030" y="139"/>
                  <a:pt x="1030" y="139"/>
                </a:cubicBezTo>
                <a:cubicBezTo>
                  <a:pt x="1029" y="139"/>
                  <a:pt x="1029" y="139"/>
                  <a:pt x="1029" y="139"/>
                </a:cubicBezTo>
                <a:cubicBezTo>
                  <a:pt x="1032" y="141"/>
                  <a:pt x="1032" y="141"/>
                  <a:pt x="1032" y="141"/>
                </a:cubicBezTo>
                <a:cubicBezTo>
                  <a:pt x="1033" y="141"/>
                  <a:pt x="1033" y="141"/>
                  <a:pt x="1033" y="141"/>
                </a:cubicBezTo>
                <a:cubicBezTo>
                  <a:pt x="1036" y="139"/>
                  <a:pt x="1036" y="139"/>
                  <a:pt x="1036" y="139"/>
                </a:cubicBezTo>
                <a:cubicBezTo>
                  <a:pt x="1039" y="139"/>
                  <a:pt x="1039" y="139"/>
                  <a:pt x="1039" y="139"/>
                </a:cubicBezTo>
                <a:cubicBezTo>
                  <a:pt x="1039" y="138"/>
                  <a:pt x="1039" y="138"/>
                  <a:pt x="1039" y="138"/>
                </a:cubicBezTo>
                <a:cubicBezTo>
                  <a:pt x="1036" y="138"/>
                  <a:pt x="1036" y="138"/>
                  <a:pt x="1036" y="138"/>
                </a:cubicBezTo>
                <a:lnTo>
                  <a:pt x="1033" y="138"/>
                </a:lnTo>
                <a:close/>
                <a:moveTo>
                  <a:pt x="788" y="72"/>
                </a:moveTo>
                <a:cubicBezTo>
                  <a:pt x="792" y="72"/>
                  <a:pt x="792" y="72"/>
                  <a:pt x="792" y="72"/>
                </a:cubicBezTo>
                <a:cubicBezTo>
                  <a:pt x="797" y="69"/>
                  <a:pt x="797" y="69"/>
                  <a:pt x="797" y="69"/>
                </a:cubicBezTo>
                <a:cubicBezTo>
                  <a:pt x="791" y="69"/>
                  <a:pt x="791" y="69"/>
                  <a:pt x="791" y="69"/>
                </a:cubicBezTo>
                <a:cubicBezTo>
                  <a:pt x="785" y="71"/>
                  <a:pt x="785" y="71"/>
                  <a:pt x="785" y="71"/>
                </a:cubicBezTo>
                <a:cubicBezTo>
                  <a:pt x="781" y="72"/>
                  <a:pt x="781" y="72"/>
                  <a:pt x="781" y="72"/>
                </a:cubicBezTo>
                <a:cubicBezTo>
                  <a:pt x="775" y="75"/>
                  <a:pt x="775" y="75"/>
                  <a:pt x="775" y="75"/>
                </a:cubicBezTo>
                <a:cubicBezTo>
                  <a:pt x="778" y="75"/>
                  <a:pt x="778" y="75"/>
                  <a:pt x="778" y="75"/>
                </a:cubicBezTo>
                <a:cubicBezTo>
                  <a:pt x="782" y="75"/>
                  <a:pt x="782" y="75"/>
                  <a:pt x="782" y="75"/>
                </a:cubicBezTo>
                <a:lnTo>
                  <a:pt x="788" y="72"/>
                </a:lnTo>
                <a:close/>
                <a:moveTo>
                  <a:pt x="1073" y="1078"/>
                </a:moveTo>
                <a:cubicBezTo>
                  <a:pt x="1072" y="1080"/>
                  <a:pt x="1072" y="1080"/>
                  <a:pt x="1072" y="1080"/>
                </a:cubicBezTo>
                <a:cubicBezTo>
                  <a:pt x="1071" y="1083"/>
                  <a:pt x="1071" y="1083"/>
                  <a:pt x="1071" y="1083"/>
                </a:cubicBezTo>
                <a:cubicBezTo>
                  <a:pt x="1071" y="1085"/>
                  <a:pt x="1071" y="1085"/>
                  <a:pt x="1071" y="1085"/>
                </a:cubicBezTo>
                <a:cubicBezTo>
                  <a:pt x="1073" y="1083"/>
                  <a:pt x="1073" y="1083"/>
                  <a:pt x="1073" y="1083"/>
                </a:cubicBezTo>
                <a:cubicBezTo>
                  <a:pt x="1076" y="1080"/>
                  <a:pt x="1076" y="1080"/>
                  <a:pt x="1076" y="1080"/>
                </a:cubicBezTo>
                <a:cubicBezTo>
                  <a:pt x="1079" y="1077"/>
                  <a:pt x="1079" y="1077"/>
                  <a:pt x="1079" y="1077"/>
                </a:cubicBezTo>
                <a:cubicBezTo>
                  <a:pt x="1079" y="1073"/>
                  <a:pt x="1079" y="1073"/>
                  <a:pt x="1079" y="1073"/>
                </a:cubicBezTo>
                <a:cubicBezTo>
                  <a:pt x="1078" y="1071"/>
                  <a:pt x="1078" y="1071"/>
                  <a:pt x="1078" y="1071"/>
                </a:cubicBezTo>
                <a:cubicBezTo>
                  <a:pt x="1075" y="1073"/>
                  <a:pt x="1075" y="1073"/>
                  <a:pt x="1075" y="1073"/>
                </a:cubicBezTo>
                <a:cubicBezTo>
                  <a:pt x="1073" y="1077"/>
                  <a:pt x="1073" y="1077"/>
                  <a:pt x="1073" y="1077"/>
                </a:cubicBezTo>
                <a:lnTo>
                  <a:pt x="1073" y="1078"/>
                </a:lnTo>
                <a:close/>
                <a:moveTo>
                  <a:pt x="1065" y="159"/>
                </a:moveTo>
                <a:cubicBezTo>
                  <a:pt x="1066" y="161"/>
                  <a:pt x="1066" y="161"/>
                  <a:pt x="1066" y="161"/>
                </a:cubicBezTo>
                <a:cubicBezTo>
                  <a:pt x="1072" y="161"/>
                  <a:pt x="1072" y="161"/>
                  <a:pt x="1072" y="161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6" y="159"/>
                  <a:pt x="1076" y="159"/>
                  <a:pt x="1076" y="159"/>
                </a:cubicBezTo>
                <a:cubicBezTo>
                  <a:pt x="1075" y="158"/>
                  <a:pt x="1075" y="158"/>
                  <a:pt x="1075" y="158"/>
                </a:cubicBezTo>
                <a:cubicBezTo>
                  <a:pt x="1072" y="158"/>
                  <a:pt x="1072" y="158"/>
                  <a:pt x="1072" y="158"/>
                </a:cubicBezTo>
                <a:cubicBezTo>
                  <a:pt x="1071" y="158"/>
                  <a:pt x="1071" y="158"/>
                  <a:pt x="1071" y="158"/>
                </a:cubicBezTo>
                <a:cubicBezTo>
                  <a:pt x="1071" y="157"/>
                  <a:pt x="1071" y="157"/>
                  <a:pt x="1071" y="157"/>
                </a:cubicBezTo>
                <a:cubicBezTo>
                  <a:pt x="1068" y="158"/>
                  <a:pt x="1068" y="158"/>
                  <a:pt x="1068" y="158"/>
                </a:cubicBezTo>
                <a:cubicBezTo>
                  <a:pt x="1065" y="158"/>
                  <a:pt x="1065" y="158"/>
                  <a:pt x="1065" y="158"/>
                </a:cubicBezTo>
                <a:lnTo>
                  <a:pt x="1065" y="159"/>
                </a:lnTo>
                <a:close/>
                <a:moveTo>
                  <a:pt x="1138" y="194"/>
                </a:moveTo>
                <a:cubicBezTo>
                  <a:pt x="1139" y="192"/>
                  <a:pt x="1139" y="192"/>
                  <a:pt x="1139" y="192"/>
                </a:cubicBezTo>
                <a:cubicBezTo>
                  <a:pt x="1138" y="192"/>
                  <a:pt x="1138" y="192"/>
                  <a:pt x="1138" y="192"/>
                </a:cubicBezTo>
                <a:lnTo>
                  <a:pt x="1138" y="194"/>
                </a:lnTo>
                <a:close/>
                <a:moveTo>
                  <a:pt x="772" y="420"/>
                </a:moveTo>
                <a:cubicBezTo>
                  <a:pt x="772" y="419"/>
                  <a:pt x="772" y="419"/>
                  <a:pt x="772" y="419"/>
                </a:cubicBezTo>
                <a:cubicBezTo>
                  <a:pt x="774" y="419"/>
                  <a:pt x="774" y="419"/>
                  <a:pt x="774" y="419"/>
                </a:cubicBezTo>
                <a:cubicBezTo>
                  <a:pt x="775" y="417"/>
                  <a:pt x="775" y="417"/>
                  <a:pt x="775" y="417"/>
                </a:cubicBezTo>
                <a:cubicBezTo>
                  <a:pt x="771" y="417"/>
                  <a:pt x="771" y="417"/>
                  <a:pt x="771" y="417"/>
                </a:cubicBezTo>
                <a:cubicBezTo>
                  <a:pt x="768" y="419"/>
                  <a:pt x="768" y="419"/>
                  <a:pt x="768" y="419"/>
                </a:cubicBezTo>
                <a:cubicBezTo>
                  <a:pt x="765" y="422"/>
                  <a:pt x="765" y="422"/>
                  <a:pt x="765" y="422"/>
                </a:cubicBezTo>
                <a:cubicBezTo>
                  <a:pt x="765" y="423"/>
                  <a:pt x="765" y="423"/>
                  <a:pt x="765" y="423"/>
                </a:cubicBezTo>
                <a:cubicBezTo>
                  <a:pt x="765" y="425"/>
                  <a:pt x="765" y="425"/>
                  <a:pt x="765" y="425"/>
                </a:cubicBezTo>
                <a:cubicBezTo>
                  <a:pt x="768" y="422"/>
                  <a:pt x="768" y="422"/>
                  <a:pt x="768" y="422"/>
                </a:cubicBezTo>
                <a:lnTo>
                  <a:pt x="772" y="420"/>
                </a:lnTo>
                <a:close/>
                <a:moveTo>
                  <a:pt x="768" y="410"/>
                </a:moveTo>
                <a:cubicBezTo>
                  <a:pt x="765" y="412"/>
                  <a:pt x="765" y="412"/>
                  <a:pt x="765" y="412"/>
                </a:cubicBezTo>
                <a:cubicBezTo>
                  <a:pt x="764" y="413"/>
                  <a:pt x="764" y="413"/>
                  <a:pt x="764" y="413"/>
                </a:cubicBezTo>
                <a:cubicBezTo>
                  <a:pt x="772" y="409"/>
                  <a:pt x="772" y="409"/>
                  <a:pt x="772" y="409"/>
                </a:cubicBezTo>
                <a:lnTo>
                  <a:pt x="768" y="410"/>
                </a:lnTo>
                <a:close/>
                <a:moveTo>
                  <a:pt x="688" y="346"/>
                </a:moveTo>
                <a:cubicBezTo>
                  <a:pt x="688" y="346"/>
                  <a:pt x="688" y="346"/>
                  <a:pt x="687" y="345"/>
                </a:cubicBezTo>
                <a:cubicBezTo>
                  <a:pt x="687" y="345"/>
                  <a:pt x="687" y="346"/>
                  <a:pt x="688" y="346"/>
                </a:cubicBezTo>
                <a:close/>
                <a:moveTo>
                  <a:pt x="1018" y="36"/>
                </a:moveTo>
                <a:cubicBezTo>
                  <a:pt x="1019" y="36"/>
                  <a:pt x="1019" y="36"/>
                  <a:pt x="1019" y="36"/>
                </a:cubicBezTo>
                <a:cubicBezTo>
                  <a:pt x="1023" y="36"/>
                  <a:pt x="1023" y="36"/>
                  <a:pt x="1023" y="36"/>
                </a:cubicBezTo>
                <a:cubicBezTo>
                  <a:pt x="1026" y="36"/>
                  <a:pt x="1026" y="36"/>
                  <a:pt x="1026" y="36"/>
                </a:cubicBezTo>
                <a:cubicBezTo>
                  <a:pt x="1029" y="36"/>
                  <a:pt x="1029" y="36"/>
                  <a:pt x="1029" y="36"/>
                </a:cubicBezTo>
                <a:cubicBezTo>
                  <a:pt x="1030" y="36"/>
                  <a:pt x="1030" y="36"/>
                  <a:pt x="1030" y="36"/>
                </a:cubicBezTo>
                <a:cubicBezTo>
                  <a:pt x="1035" y="35"/>
                  <a:pt x="1035" y="35"/>
                  <a:pt x="1035" y="35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5" y="36"/>
                  <a:pt x="1035" y="36"/>
                  <a:pt x="1035" y="36"/>
                </a:cubicBezTo>
                <a:cubicBezTo>
                  <a:pt x="1036" y="35"/>
                  <a:pt x="1036" y="35"/>
                  <a:pt x="1036" y="35"/>
                </a:cubicBezTo>
                <a:cubicBezTo>
                  <a:pt x="1039" y="35"/>
                  <a:pt x="1039" y="35"/>
                  <a:pt x="1039" y="35"/>
                </a:cubicBezTo>
                <a:cubicBezTo>
                  <a:pt x="1043" y="35"/>
                  <a:pt x="1043" y="35"/>
                  <a:pt x="1043" y="35"/>
                </a:cubicBezTo>
                <a:cubicBezTo>
                  <a:pt x="1039" y="36"/>
                  <a:pt x="1039" y="36"/>
                  <a:pt x="1039" y="36"/>
                </a:cubicBezTo>
                <a:cubicBezTo>
                  <a:pt x="1043" y="36"/>
                  <a:pt x="1043" y="36"/>
                  <a:pt x="1043" y="36"/>
                </a:cubicBezTo>
                <a:cubicBezTo>
                  <a:pt x="1038" y="38"/>
                  <a:pt x="1038" y="38"/>
                  <a:pt x="1038" y="38"/>
                </a:cubicBezTo>
                <a:cubicBezTo>
                  <a:pt x="1029" y="38"/>
                  <a:pt x="1029" y="38"/>
                  <a:pt x="1029" y="38"/>
                </a:cubicBezTo>
                <a:cubicBezTo>
                  <a:pt x="1020" y="39"/>
                  <a:pt x="1020" y="39"/>
                  <a:pt x="1020" y="39"/>
                </a:cubicBezTo>
                <a:cubicBezTo>
                  <a:pt x="1022" y="40"/>
                  <a:pt x="1022" y="40"/>
                  <a:pt x="1022" y="40"/>
                </a:cubicBezTo>
                <a:cubicBezTo>
                  <a:pt x="1023" y="42"/>
                  <a:pt x="1023" y="42"/>
                  <a:pt x="1023" y="42"/>
                </a:cubicBezTo>
                <a:cubicBezTo>
                  <a:pt x="1022" y="42"/>
                  <a:pt x="1022" y="42"/>
                  <a:pt x="1022" y="42"/>
                </a:cubicBezTo>
                <a:cubicBezTo>
                  <a:pt x="1025" y="43"/>
                  <a:pt x="1025" y="43"/>
                  <a:pt x="1025" y="43"/>
                </a:cubicBezTo>
                <a:cubicBezTo>
                  <a:pt x="1028" y="43"/>
                  <a:pt x="1028" y="43"/>
                  <a:pt x="1028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0" y="45"/>
                  <a:pt x="1030" y="45"/>
                  <a:pt x="1030" y="45"/>
                </a:cubicBezTo>
                <a:cubicBezTo>
                  <a:pt x="1025" y="45"/>
                  <a:pt x="1025" y="45"/>
                  <a:pt x="1025" y="45"/>
                </a:cubicBezTo>
                <a:cubicBezTo>
                  <a:pt x="1028" y="46"/>
                  <a:pt x="1028" y="46"/>
                  <a:pt x="1028" y="46"/>
                </a:cubicBezTo>
                <a:cubicBezTo>
                  <a:pt x="1032" y="48"/>
                  <a:pt x="1032" y="48"/>
                  <a:pt x="1032" y="48"/>
                </a:cubicBezTo>
                <a:cubicBezTo>
                  <a:pt x="1038" y="48"/>
                  <a:pt x="1038" y="48"/>
                  <a:pt x="1038" y="48"/>
                </a:cubicBezTo>
                <a:cubicBezTo>
                  <a:pt x="1040" y="48"/>
                  <a:pt x="1040" y="48"/>
                  <a:pt x="1040" y="48"/>
                </a:cubicBezTo>
                <a:cubicBezTo>
                  <a:pt x="1042" y="48"/>
                  <a:pt x="1042" y="48"/>
                  <a:pt x="1042" y="48"/>
                </a:cubicBezTo>
                <a:cubicBezTo>
                  <a:pt x="1040" y="46"/>
                  <a:pt x="1040" y="46"/>
                  <a:pt x="1040" y="46"/>
                </a:cubicBezTo>
                <a:cubicBezTo>
                  <a:pt x="1043" y="46"/>
                  <a:pt x="1043" y="46"/>
                  <a:pt x="1043" y="46"/>
                </a:cubicBezTo>
                <a:cubicBezTo>
                  <a:pt x="1048" y="48"/>
                  <a:pt x="1048" y="48"/>
                  <a:pt x="1048" y="48"/>
                </a:cubicBezTo>
                <a:cubicBezTo>
                  <a:pt x="1048" y="45"/>
                  <a:pt x="1048" y="45"/>
                  <a:pt x="1048" y="45"/>
                </a:cubicBezTo>
                <a:cubicBezTo>
                  <a:pt x="1048" y="43"/>
                  <a:pt x="1048" y="43"/>
                  <a:pt x="1048" y="43"/>
                </a:cubicBezTo>
                <a:cubicBezTo>
                  <a:pt x="1049" y="43"/>
                  <a:pt x="1049" y="43"/>
                  <a:pt x="1049" y="43"/>
                </a:cubicBezTo>
                <a:cubicBezTo>
                  <a:pt x="1049" y="46"/>
                  <a:pt x="1049" y="46"/>
                  <a:pt x="1049" y="46"/>
                </a:cubicBezTo>
                <a:cubicBezTo>
                  <a:pt x="1052" y="48"/>
                  <a:pt x="1052" y="48"/>
                  <a:pt x="1052" y="48"/>
                </a:cubicBezTo>
                <a:cubicBezTo>
                  <a:pt x="1053" y="48"/>
                  <a:pt x="1053" y="48"/>
                  <a:pt x="1053" y="48"/>
                </a:cubicBezTo>
                <a:cubicBezTo>
                  <a:pt x="1056" y="46"/>
                  <a:pt x="1056" y="46"/>
                  <a:pt x="1056" y="46"/>
                </a:cubicBezTo>
                <a:cubicBezTo>
                  <a:pt x="1058" y="45"/>
                  <a:pt x="1058" y="45"/>
                  <a:pt x="1058" y="45"/>
                </a:cubicBezTo>
                <a:cubicBezTo>
                  <a:pt x="1059" y="43"/>
                  <a:pt x="1059" y="43"/>
                  <a:pt x="1059" y="43"/>
                </a:cubicBezTo>
                <a:cubicBezTo>
                  <a:pt x="1062" y="45"/>
                  <a:pt x="1062" y="45"/>
                  <a:pt x="1062" y="45"/>
                </a:cubicBezTo>
                <a:cubicBezTo>
                  <a:pt x="1065" y="43"/>
                  <a:pt x="1065" y="43"/>
                  <a:pt x="1065" y="43"/>
                </a:cubicBezTo>
                <a:cubicBezTo>
                  <a:pt x="1063" y="43"/>
                  <a:pt x="1063" y="43"/>
                  <a:pt x="1063" y="43"/>
                </a:cubicBezTo>
                <a:cubicBezTo>
                  <a:pt x="1068" y="40"/>
                  <a:pt x="1068" y="40"/>
                  <a:pt x="1068" y="40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69" y="40"/>
                  <a:pt x="1069" y="40"/>
                  <a:pt x="1069" y="40"/>
                </a:cubicBezTo>
                <a:cubicBezTo>
                  <a:pt x="1066" y="42"/>
                  <a:pt x="1066" y="42"/>
                  <a:pt x="1066" y="42"/>
                </a:cubicBezTo>
                <a:cubicBezTo>
                  <a:pt x="1069" y="43"/>
                  <a:pt x="1069" y="43"/>
                  <a:pt x="1069" y="43"/>
                </a:cubicBezTo>
                <a:cubicBezTo>
                  <a:pt x="1072" y="42"/>
                  <a:pt x="1072" y="42"/>
                  <a:pt x="1072" y="42"/>
                </a:cubicBezTo>
                <a:cubicBezTo>
                  <a:pt x="1076" y="40"/>
                  <a:pt x="1076" y="40"/>
                  <a:pt x="1076" y="40"/>
                </a:cubicBezTo>
                <a:cubicBezTo>
                  <a:pt x="1079" y="39"/>
                  <a:pt x="1079" y="39"/>
                  <a:pt x="1079" y="39"/>
                </a:cubicBezTo>
                <a:cubicBezTo>
                  <a:pt x="1082" y="39"/>
                  <a:pt x="1082" y="39"/>
                  <a:pt x="1082" y="39"/>
                </a:cubicBezTo>
                <a:cubicBezTo>
                  <a:pt x="1086" y="38"/>
                  <a:pt x="1086" y="38"/>
                  <a:pt x="1086" y="38"/>
                </a:cubicBezTo>
                <a:cubicBezTo>
                  <a:pt x="1096" y="38"/>
                  <a:pt x="1096" y="38"/>
                  <a:pt x="1096" y="38"/>
                </a:cubicBezTo>
                <a:cubicBezTo>
                  <a:pt x="1095" y="35"/>
                  <a:pt x="1095" y="35"/>
                  <a:pt x="1095" y="35"/>
                </a:cubicBezTo>
                <a:cubicBezTo>
                  <a:pt x="1093" y="35"/>
                  <a:pt x="1093" y="35"/>
                  <a:pt x="1093" y="35"/>
                </a:cubicBezTo>
                <a:cubicBezTo>
                  <a:pt x="1091" y="35"/>
                  <a:pt x="1091" y="35"/>
                  <a:pt x="1091" y="35"/>
                </a:cubicBezTo>
                <a:cubicBezTo>
                  <a:pt x="1089" y="33"/>
                  <a:pt x="1089" y="33"/>
                  <a:pt x="1089" y="33"/>
                </a:cubicBezTo>
                <a:cubicBezTo>
                  <a:pt x="1086" y="33"/>
                  <a:pt x="1086" y="33"/>
                  <a:pt x="1086" y="33"/>
                </a:cubicBezTo>
                <a:cubicBezTo>
                  <a:pt x="1083" y="35"/>
                  <a:pt x="1083" y="35"/>
                  <a:pt x="1083" y="35"/>
                </a:cubicBezTo>
                <a:cubicBezTo>
                  <a:pt x="1081" y="35"/>
                  <a:pt x="1081" y="35"/>
                  <a:pt x="1081" y="35"/>
                </a:cubicBezTo>
                <a:cubicBezTo>
                  <a:pt x="1089" y="30"/>
                  <a:pt x="1089" y="30"/>
                  <a:pt x="1089" y="30"/>
                </a:cubicBezTo>
                <a:cubicBezTo>
                  <a:pt x="1088" y="29"/>
                  <a:pt x="1088" y="29"/>
                  <a:pt x="1088" y="29"/>
                </a:cubicBezTo>
                <a:cubicBezTo>
                  <a:pt x="1086" y="29"/>
                  <a:pt x="1086" y="29"/>
                  <a:pt x="1086" y="29"/>
                </a:cubicBezTo>
                <a:cubicBezTo>
                  <a:pt x="1083" y="29"/>
                  <a:pt x="1083" y="29"/>
                  <a:pt x="1083" y="29"/>
                </a:cubicBezTo>
                <a:cubicBezTo>
                  <a:pt x="1086" y="28"/>
                  <a:pt x="1086" y="28"/>
                  <a:pt x="1086" y="28"/>
                </a:cubicBezTo>
                <a:cubicBezTo>
                  <a:pt x="1088" y="28"/>
                  <a:pt x="1088" y="28"/>
                  <a:pt x="1088" y="28"/>
                </a:cubicBezTo>
                <a:cubicBezTo>
                  <a:pt x="1088" y="26"/>
                  <a:pt x="1088" y="26"/>
                  <a:pt x="1088" y="26"/>
                </a:cubicBezTo>
                <a:cubicBezTo>
                  <a:pt x="1086" y="26"/>
                  <a:pt x="1086" y="26"/>
                  <a:pt x="1086" y="26"/>
                </a:cubicBezTo>
                <a:cubicBezTo>
                  <a:pt x="1085" y="26"/>
                  <a:pt x="1085" y="26"/>
                  <a:pt x="1085" y="26"/>
                </a:cubicBezTo>
                <a:cubicBezTo>
                  <a:pt x="1081" y="28"/>
                  <a:pt x="1081" y="28"/>
                  <a:pt x="1081" y="28"/>
                </a:cubicBezTo>
                <a:cubicBezTo>
                  <a:pt x="1082" y="28"/>
                  <a:pt x="1082" y="28"/>
                  <a:pt x="1082" y="28"/>
                </a:cubicBezTo>
                <a:cubicBezTo>
                  <a:pt x="1079" y="29"/>
                  <a:pt x="1079" y="29"/>
                  <a:pt x="1079" y="29"/>
                </a:cubicBezTo>
                <a:cubicBezTo>
                  <a:pt x="1076" y="28"/>
                  <a:pt x="1076" y="28"/>
                  <a:pt x="1076" y="28"/>
                </a:cubicBezTo>
                <a:cubicBezTo>
                  <a:pt x="1078" y="26"/>
                  <a:pt x="1078" y="26"/>
                  <a:pt x="1078" y="26"/>
                </a:cubicBezTo>
                <a:cubicBezTo>
                  <a:pt x="1073" y="25"/>
                  <a:pt x="1073" y="25"/>
                  <a:pt x="1073" y="25"/>
                </a:cubicBezTo>
                <a:cubicBezTo>
                  <a:pt x="1072" y="25"/>
                  <a:pt x="1072" y="25"/>
                  <a:pt x="1072" y="25"/>
                </a:cubicBezTo>
                <a:cubicBezTo>
                  <a:pt x="1071" y="25"/>
                  <a:pt x="1071" y="25"/>
                  <a:pt x="1071" y="25"/>
                </a:cubicBezTo>
                <a:cubicBezTo>
                  <a:pt x="1069" y="23"/>
                  <a:pt x="1069" y="23"/>
                  <a:pt x="1069" y="23"/>
                </a:cubicBezTo>
                <a:cubicBezTo>
                  <a:pt x="1068" y="22"/>
                  <a:pt x="1068" y="22"/>
                  <a:pt x="1068" y="22"/>
                </a:cubicBezTo>
                <a:cubicBezTo>
                  <a:pt x="1066" y="20"/>
                  <a:pt x="1066" y="20"/>
                  <a:pt x="1066" y="20"/>
                </a:cubicBezTo>
                <a:cubicBezTo>
                  <a:pt x="1065" y="19"/>
                  <a:pt x="1065" y="19"/>
                  <a:pt x="1065" y="19"/>
                </a:cubicBezTo>
                <a:cubicBezTo>
                  <a:pt x="1061" y="17"/>
                  <a:pt x="1061" y="17"/>
                  <a:pt x="1061" y="17"/>
                </a:cubicBezTo>
                <a:cubicBezTo>
                  <a:pt x="1056" y="17"/>
                  <a:pt x="1056" y="17"/>
                  <a:pt x="1056" y="17"/>
                </a:cubicBezTo>
                <a:cubicBezTo>
                  <a:pt x="1050" y="19"/>
                  <a:pt x="1050" y="19"/>
                  <a:pt x="1050" y="19"/>
                </a:cubicBezTo>
                <a:cubicBezTo>
                  <a:pt x="1052" y="19"/>
                  <a:pt x="1052" y="19"/>
                  <a:pt x="1052" y="19"/>
                </a:cubicBezTo>
                <a:cubicBezTo>
                  <a:pt x="1055" y="19"/>
                  <a:pt x="1055" y="19"/>
                  <a:pt x="1055" y="19"/>
                </a:cubicBezTo>
                <a:cubicBezTo>
                  <a:pt x="1059" y="19"/>
                  <a:pt x="1059" y="19"/>
                  <a:pt x="1059" y="19"/>
                </a:cubicBezTo>
                <a:cubicBezTo>
                  <a:pt x="1053" y="20"/>
                  <a:pt x="1053" y="20"/>
                  <a:pt x="1053" y="20"/>
                </a:cubicBezTo>
                <a:cubicBezTo>
                  <a:pt x="1050" y="20"/>
                  <a:pt x="1050" y="20"/>
                  <a:pt x="1050" y="20"/>
                </a:cubicBezTo>
                <a:cubicBezTo>
                  <a:pt x="1049" y="20"/>
                  <a:pt x="1049" y="20"/>
                  <a:pt x="1049" y="20"/>
                </a:cubicBezTo>
                <a:cubicBezTo>
                  <a:pt x="1048" y="20"/>
                  <a:pt x="1048" y="20"/>
                  <a:pt x="1048" y="20"/>
                </a:cubicBezTo>
                <a:cubicBezTo>
                  <a:pt x="1043" y="20"/>
                  <a:pt x="1043" y="20"/>
                  <a:pt x="1043" y="20"/>
                </a:cubicBezTo>
                <a:cubicBezTo>
                  <a:pt x="1040" y="20"/>
                  <a:pt x="1040" y="20"/>
                  <a:pt x="1040" y="20"/>
                </a:cubicBezTo>
                <a:cubicBezTo>
                  <a:pt x="1039" y="22"/>
                  <a:pt x="1039" y="22"/>
                  <a:pt x="1039" y="22"/>
                </a:cubicBezTo>
                <a:cubicBezTo>
                  <a:pt x="1038" y="22"/>
                  <a:pt x="1038" y="22"/>
                  <a:pt x="1038" y="22"/>
                </a:cubicBezTo>
                <a:cubicBezTo>
                  <a:pt x="1040" y="23"/>
                  <a:pt x="1040" y="23"/>
                  <a:pt x="1040" y="23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3" y="25"/>
                  <a:pt x="1043" y="25"/>
                  <a:pt x="1043" y="25"/>
                </a:cubicBezTo>
                <a:cubicBezTo>
                  <a:pt x="1036" y="25"/>
                  <a:pt x="1036" y="25"/>
                  <a:pt x="1036" y="25"/>
                </a:cubicBezTo>
                <a:cubicBezTo>
                  <a:pt x="1028" y="26"/>
                  <a:pt x="1028" y="26"/>
                  <a:pt x="1028" y="26"/>
                </a:cubicBezTo>
                <a:cubicBezTo>
                  <a:pt x="1022" y="26"/>
                  <a:pt x="1022" y="26"/>
                  <a:pt x="1022" y="26"/>
                </a:cubicBezTo>
                <a:cubicBezTo>
                  <a:pt x="1023" y="28"/>
                  <a:pt x="1023" y="28"/>
                  <a:pt x="1023" y="28"/>
                </a:cubicBezTo>
                <a:cubicBezTo>
                  <a:pt x="1026" y="28"/>
                  <a:pt x="1026" y="28"/>
                  <a:pt x="1026" y="28"/>
                </a:cubicBezTo>
                <a:cubicBezTo>
                  <a:pt x="1028" y="28"/>
                  <a:pt x="1028" y="28"/>
                  <a:pt x="1028" y="28"/>
                </a:cubicBezTo>
                <a:cubicBezTo>
                  <a:pt x="1030" y="29"/>
                  <a:pt x="1030" y="29"/>
                  <a:pt x="1030" y="29"/>
                </a:cubicBezTo>
                <a:cubicBezTo>
                  <a:pt x="1033" y="29"/>
                  <a:pt x="1033" y="29"/>
                  <a:pt x="1033" y="29"/>
                </a:cubicBezTo>
                <a:cubicBezTo>
                  <a:pt x="1035" y="30"/>
                  <a:pt x="1035" y="30"/>
                  <a:pt x="1035" y="30"/>
                </a:cubicBezTo>
                <a:cubicBezTo>
                  <a:pt x="1026" y="29"/>
                  <a:pt x="1026" y="29"/>
                  <a:pt x="1026" y="29"/>
                </a:cubicBezTo>
                <a:cubicBezTo>
                  <a:pt x="1022" y="29"/>
                  <a:pt x="1022" y="29"/>
                  <a:pt x="1022" y="29"/>
                </a:cubicBezTo>
                <a:cubicBezTo>
                  <a:pt x="1019" y="29"/>
                  <a:pt x="1019" y="29"/>
                  <a:pt x="1019" y="29"/>
                </a:cubicBezTo>
                <a:cubicBezTo>
                  <a:pt x="1018" y="30"/>
                  <a:pt x="1018" y="30"/>
                  <a:pt x="1018" y="30"/>
                </a:cubicBezTo>
                <a:cubicBezTo>
                  <a:pt x="1018" y="32"/>
                  <a:pt x="1018" y="32"/>
                  <a:pt x="1018" y="32"/>
                </a:cubicBezTo>
                <a:cubicBezTo>
                  <a:pt x="1018" y="33"/>
                  <a:pt x="1018" y="33"/>
                  <a:pt x="1018" y="33"/>
                </a:cubicBezTo>
                <a:cubicBezTo>
                  <a:pt x="1020" y="33"/>
                  <a:pt x="1020" y="33"/>
                  <a:pt x="1020" y="33"/>
                </a:cubicBezTo>
                <a:cubicBezTo>
                  <a:pt x="1016" y="35"/>
                  <a:pt x="1016" y="35"/>
                  <a:pt x="1016" y="35"/>
                </a:cubicBezTo>
                <a:lnTo>
                  <a:pt x="1018" y="36"/>
                </a:lnTo>
                <a:close/>
                <a:moveTo>
                  <a:pt x="1165" y="178"/>
                </a:moveTo>
                <a:cubicBezTo>
                  <a:pt x="1167" y="178"/>
                  <a:pt x="1167" y="178"/>
                  <a:pt x="1167" y="178"/>
                </a:cubicBezTo>
                <a:cubicBezTo>
                  <a:pt x="1171" y="177"/>
                  <a:pt x="1171" y="177"/>
                  <a:pt x="1171" y="177"/>
                </a:cubicBezTo>
                <a:cubicBezTo>
                  <a:pt x="1171" y="175"/>
                  <a:pt x="1171" y="175"/>
                  <a:pt x="1171" y="175"/>
                </a:cubicBezTo>
                <a:cubicBezTo>
                  <a:pt x="1174" y="175"/>
                  <a:pt x="1174" y="175"/>
                  <a:pt x="1174" y="175"/>
                </a:cubicBezTo>
                <a:cubicBezTo>
                  <a:pt x="1174" y="174"/>
                  <a:pt x="1174" y="174"/>
                  <a:pt x="1174" y="174"/>
                </a:cubicBezTo>
                <a:cubicBezTo>
                  <a:pt x="1174" y="172"/>
                  <a:pt x="1174" y="172"/>
                  <a:pt x="1174" y="172"/>
                </a:cubicBezTo>
                <a:cubicBezTo>
                  <a:pt x="1172" y="172"/>
                  <a:pt x="1172" y="172"/>
                  <a:pt x="1172" y="172"/>
                </a:cubicBezTo>
                <a:cubicBezTo>
                  <a:pt x="1169" y="172"/>
                  <a:pt x="1169" y="172"/>
                  <a:pt x="1169" y="172"/>
                </a:cubicBezTo>
                <a:cubicBezTo>
                  <a:pt x="1172" y="171"/>
                  <a:pt x="1172" y="171"/>
                  <a:pt x="1172" y="171"/>
                </a:cubicBezTo>
                <a:cubicBezTo>
                  <a:pt x="1171" y="171"/>
                  <a:pt x="1171" y="171"/>
                  <a:pt x="1171" y="171"/>
                </a:cubicBezTo>
                <a:cubicBezTo>
                  <a:pt x="1169" y="171"/>
                  <a:pt x="1169" y="171"/>
                  <a:pt x="1169" y="171"/>
                </a:cubicBezTo>
                <a:cubicBezTo>
                  <a:pt x="1169" y="169"/>
                  <a:pt x="1169" y="169"/>
                  <a:pt x="1169" y="169"/>
                </a:cubicBezTo>
                <a:cubicBezTo>
                  <a:pt x="1168" y="171"/>
                  <a:pt x="1168" y="171"/>
                  <a:pt x="1168" y="171"/>
                </a:cubicBezTo>
                <a:cubicBezTo>
                  <a:pt x="1167" y="171"/>
                  <a:pt x="1167" y="171"/>
                  <a:pt x="1167" y="171"/>
                </a:cubicBezTo>
                <a:cubicBezTo>
                  <a:pt x="1167" y="174"/>
                  <a:pt x="1167" y="174"/>
                  <a:pt x="1167" y="174"/>
                </a:cubicBezTo>
                <a:cubicBezTo>
                  <a:pt x="1165" y="172"/>
                  <a:pt x="1165" y="172"/>
                  <a:pt x="1165" y="172"/>
                </a:cubicBezTo>
                <a:cubicBezTo>
                  <a:pt x="1164" y="171"/>
                  <a:pt x="1164" y="171"/>
                  <a:pt x="1164" y="171"/>
                </a:cubicBezTo>
                <a:cubicBezTo>
                  <a:pt x="1162" y="172"/>
                  <a:pt x="1162" y="172"/>
                  <a:pt x="1162" y="172"/>
                </a:cubicBezTo>
                <a:cubicBezTo>
                  <a:pt x="1162" y="171"/>
                  <a:pt x="1162" y="171"/>
                  <a:pt x="1162" y="171"/>
                </a:cubicBezTo>
                <a:cubicBezTo>
                  <a:pt x="1159" y="171"/>
                  <a:pt x="1159" y="171"/>
                  <a:pt x="1159" y="171"/>
                </a:cubicBezTo>
                <a:cubicBezTo>
                  <a:pt x="1161" y="168"/>
                  <a:pt x="1161" y="168"/>
                  <a:pt x="1161" y="168"/>
                </a:cubicBezTo>
                <a:cubicBezTo>
                  <a:pt x="1164" y="167"/>
                  <a:pt x="1164" y="167"/>
                  <a:pt x="1164" y="167"/>
                </a:cubicBezTo>
                <a:cubicBezTo>
                  <a:pt x="1162" y="167"/>
                  <a:pt x="1162" y="167"/>
                  <a:pt x="1162" y="167"/>
                </a:cubicBezTo>
                <a:cubicBezTo>
                  <a:pt x="1159" y="168"/>
                  <a:pt x="1159" y="168"/>
                  <a:pt x="1159" y="168"/>
                </a:cubicBezTo>
                <a:cubicBezTo>
                  <a:pt x="1157" y="167"/>
                  <a:pt x="1157" y="167"/>
                  <a:pt x="1157" y="167"/>
                </a:cubicBezTo>
                <a:cubicBezTo>
                  <a:pt x="1154" y="168"/>
                  <a:pt x="1154" y="168"/>
                  <a:pt x="1154" y="168"/>
                </a:cubicBezTo>
                <a:cubicBezTo>
                  <a:pt x="1152" y="167"/>
                  <a:pt x="1152" y="167"/>
                  <a:pt x="1152" y="167"/>
                </a:cubicBezTo>
                <a:cubicBezTo>
                  <a:pt x="1154" y="167"/>
                  <a:pt x="1154" y="167"/>
                  <a:pt x="1154" y="167"/>
                </a:cubicBezTo>
                <a:cubicBezTo>
                  <a:pt x="1155" y="167"/>
                  <a:pt x="1155" y="167"/>
                  <a:pt x="1155" y="167"/>
                </a:cubicBezTo>
                <a:cubicBezTo>
                  <a:pt x="1155" y="165"/>
                  <a:pt x="1155" y="165"/>
                  <a:pt x="1155" y="165"/>
                </a:cubicBezTo>
                <a:cubicBezTo>
                  <a:pt x="1157" y="164"/>
                  <a:pt x="1157" y="164"/>
                  <a:pt x="1157" y="164"/>
                </a:cubicBezTo>
                <a:cubicBezTo>
                  <a:pt x="1155" y="162"/>
                  <a:pt x="1155" y="162"/>
                  <a:pt x="1155" y="162"/>
                </a:cubicBezTo>
                <a:cubicBezTo>
                  <a:pt x="1154" y="161"/>
                  <a:pt x="1154" y="161"/>
                  <a:pt x="1154" y="161"/>
                </a:cubicBezTo>
                <a:cubicBezTo>
                  <a:pt x="1151" y="162"/>
                  <a:pt x="1151" y="162"/>
                  <a:pt x="1151" y="162"/>
                </a:cubicBezTo>
                <a:cubicBezTo>
                  <a:pt x="1151" y="161"/>
                  <a:pt x="1151" y="161"/>
                  <a:pt x="1151" y="161"/>
                </a:cubicBezTo>
                <a:cubicBezTo>
                  <a:pt x="1149" y="161"/>
                  <a:pt x="1149" y="161"/>
                  <a:pt x="1149" y="161"/>
                </a:cubicBezTo>
                <a:cubicBezTo>
                  <a:pt x="1152" y="159"/>
                  <a:pt x="1152" y="159"/>
                  <a:pt x="1152" y="159"/>
                </a:cubicBezTo>
                <a:cubicBezTo>
                  <a:pt x="1151" y="158"/>
                  <a:pt x="1151" y="158"/>
                  <a:pt x="1151" y="158"/>
                </a:cubicBezTo>
                <a:cubicBezTo>
                  <a:pt x="1149" y="159"/>
                  <a:pt x="1149" y="159"/>
                  <a:pt x="1149" y="159"/>
                </a:cubicBezTo>
                <a:cubicBezTo>
                  <a:pt x="1147" y="161"/>
                  <a:pt x="1147" y="161"/>
                  <a:pt x="1147" y="161"/>
                </a:cubicBezTo>
                <a:cubicBezTo>
                  <a:pt x="1145" y="162"/>
                  <a:pt x="1145" y="162"/>
                  <a:pt x="1145" y="162"/>
                </a:cubicBezTo>
                <a:cubicBezTo>
                  <a:pt x="1145" y="161"/>
                  <a:pt x="1145" y="161"/>
                  <a:pt x="1145" y="161"/>
                </a:cubicBezTo>
                <a:cubicBezTo>
                  <a:pt x="1147" y="159"/>
                  <a:pt x="1147" y="159"/>
                  <a:pt x="1147" y="159"/>
                </a:cubicBezTo>
                <a:cubicBezTo>
                  <a:pt x="1145" y="159"/>
                  <a:pt x="1145" y="159"/>
                  <a:pt x="1145" y="159"/>
                </a:cubicBezTo>
                <a:cubicBezTo>
                  <a:pt x="1144" y="159"/>
                  <a:pt x="1144" y="159"/>
                  <a:pt x="1144" y="159"/>
                </a:cubicBezTo>
                <a:cubicBezTo>
                  <a:pt x="1139" y="162"/>
                  <a:pt x="1139" y="162"/>
                  <a:pt x="1139" y="162"/>
                </a:cubicBezTo>
                <a:cubicBezTo>
                  <a:pt x="1142" y="159"/>
                  <a:pt x="1142" y="159"/>
                  <a:pt x="1142" y="159"/>
                </a:cubicBezTo>
                <a:cubicBezTo>
                  <a:pt x="1145" y="157"/>
                  <a:pt x="1145" y="157"/>
                  <a:pt x="1145" y="157"/>
                </a:cubicBezTo>
                <a:cubicBezTo>
                  <a:pt x="1141" y="159"/>
                  <a:pt x="1141" y="159"/>
                  <a:pt x="1141" y="159"/>
                </a:cubicBezTo>
                <a:cubicBezTo>
                  <a:pt x="1135" y="161"/>
                  <a:pt x="1135" y="161"/>
                  <a:pt x="1135" y="161"/>
                </a:cubicBezTo>
                <a:cubicBezTo>
                  <a:pt x="1138" y="159"/>
                  <a:pt x="1138" y="159"/>
                  <a:pt x="1138" y="159"/>
                </a:cubicBezTo>
                <a:cubicBezTo>
                  <a:pt x="1141" y="158"/>
                  <a:pt x="1141" y="158"/>
                  <a:pt x="1141" y="158"/>
                </a:cubicBezTo>
                <a:cubicBezTo>
                  <a:pt x="1138" y="157"/>
                  <a:pt x="1138" y="157"/>
                  <a:pt x="1138" y="157"/>
                </a:cubicBezTo>
                <a:cubicBezTo>
                  <a:pt x="1136" y="157"/>
                  <a:pt x="1136" y="157"/>
                  <a:pt x="1136" y="157"/>
                </a:cubicBezTo>
                <a:cubicBezTo>
                  <a:pt x="1138" y="155"/>
                  <a:pt x="1138" y="155"/>
                  <a:pt x="1138" y="155"/>
                </a:cubicBezTo>
                <a:cubicBezTo>
                  <a:pt x="1135" y="155"/>
                  <a:pt x="1135" y="155"/>
                  <a:pt x="1135" y="155"/>
                </a:cubicBezTo>
                <a:cubicBezTo>
                  <a:pt x="1134" y="155"/>
                  <a:pt x="1134" y="155"/>
                  <a:pt x="1134" y="155"/>
                </a:cubicBezTo>
                <a:cubicBezTo>
                  <a:pt x="1132" y="155"/>
                  <a:pt x="1132" y="155"/>
                  <a:pt x="1132" y="155"/>
                </a:cubicBezTo>
                <a:cubicBezTo>
                  <a:pt x="1131" y="155"/>
                  <a:pt x="1131" y="155"/>
                  <a:pt x="1131" y="155"/>
                </a:cubicBezTo>
                <a:cubicBezTo>
                  <a:pt x="1129" y="155"/>
                  <a:pt x="1129" y="155"/>
                  <a:pt x="1129" y="155"/>
                </a:cubicBezTo>
                <a:cubicBezTo>
                  <a:pt x="1134" y="154"/>
                  <a:pt x="1134" y="154"/>
                  <a:pt x="1134" y="154"/>
                </a:cubicBezTo>
                <a:cubicBezTo>
                  <a:pt x="1135" y="154"/>
                  <a:pt x="1135" y="154"/>
                  <a:pt x="1135" y="154"/>
                </a:cubicBezTo>
                <a:cubicBezTo>
                  <a:pt x="1132" y="152"/>
                  <a:pt x="1132" y="152"/>
                  <a:pt x="1132" y="152"/>
                </a:cubicBezTo>
                <a:cubicBezTo>
                  <a:pt x="1131" y="152"/>
                  <a:pt x="1131" y="152"/>
                  <a:pt x="1131" y="152"/>
                </a:cubicBezTo>
                <a:cubicBezTo>
                  <a:pt x="1128" y="154"/>
                  <a:pt x="1128" y="154"/>
                  <a:pt x="1128" y="154"/>
                </a:cubicBezTo>
                <a:cubicBezTo>
                  <a:pt x="1129" y="152"/>
                  <a:pt x="1129" y="152"/>
                  <a:pt x="1129" y="152"/>
                </a:cubicBezTo>
                <a:cubicBezTo>
                  <a:pt x="1125" y="152"/>
                  <a:pt x="1125" y="152"/>
                  <a:pt x="1125" y="152"/>
                </a:cubicBezTo>
                <a:cubicBezTo>
                  <a:pt x="1124" y="151"/>
                  <a:pt x="1124" y="151"/>
                  <a:pt x="1124" y="151"/>
                </a:cubicBezTo>
                <a:cubicBezTo>
                  <a:pt x="1125" y="151"/>
                  <a:pt x="1125" y="151"/>
                  <a:pt x="1125" y="151"/>
                </a:cubicBezTo>
                <a:cubicBezTo>
                  <a:pt x="1129" y="151"/>
                  <a:pt x="1129" y="151"/>
                  <a:pt x="1129" y="151"/>
                </a:cubicBezTo>
                <a:cubicBezTo>
                  <a:pt x="1126" y="149"/>
                  <a:pt x="1126" y="149"/>
                  <a:pt x="1126" y="149"/>
                </a:cubicBezTo>
                <a:cubicBezTo>
                  <a:pt x="1132" y="149"/>
                  <a:pt x="1132" y="149"/>
                  <a:pt x="1132" y="149"/>
                </a:cubicBezTo>
                <a:cubicBezTo>
                  <a:pt x="1128" y="148"/>
                  <a:pt x="1128" y="148"/>
                  <a:pt x="1128" y="148"/>
                </a:cubicBezTo>
                <a:cubicBezTo>
                  <a:pt x="1132" y="147"/>
                  <a:pt x="1132" y="147"/>
                  <a:pt x="1132" y="147"/>
                </a:cubicBezTo>
                <a:cubicBezTo>
                  <a:pt x="1135" y="147"/>
                  <a:pt x="1135" y="147"/>
                  <a:pt x="1135" y="147"/>
                </a:cubicBezTo>
                <a:cubicBezTo>
                  <a:pt x="1132" y="145"/>
                  <a:pt x="1132" y="145"/>
                  <a:pt x="1132" y="145"/>
                </a:cubicBezTo>
                <a:cubicBezTo>
                  <a:pt x="1134" y="145"/>
                  <a:pt x="1134" y="145"/>
                  <a:pt x="1134" y="145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29" y="144"/>
                  <a:pt x="1129" y="144"/>
                  <a:pt x="1129" y="144"/>
                </a:cubicBezTo>
                <a:cubicBezTo>
                  <a:pt x="1125" y="144"/>
                  <a:pt x="1125" y="144"/>
                  <a:pt x="1125" y="144"/>
                </a:cubicBezTo>
                <a:cubicBezTo>
                  <a:pt x="1128" y="142"/>
                  <a:pt x="1128" y="142"/>
                  <a:pt x="1128" y="142"/>
                </a:cubicBezTo>
                <a:cubicBezTo>
                  <a:pt x="1131" y="142"/>
                  <a:pt x="1131" y="142"/>
                  <a:pt x="1131" y="142"/>
                </a:cubicBezTo>
                <a:cubicBezTo>
                  <a:pt x="1135" y="144"/>
                  <a:pt x="1135" y="144"/>
                  <a:pt x="1135" y="144"/>
                </a:cubicBezTo>
                <a:cubicBezTo>
                  <a:pt x="1138" y="145"/>
                  <a:pt x="1138" y="145"/>
                  <a:pt x="1138" y="145"/>
                </a:cubicBezTo>
                <a:cubicBezTo>
                  <a:pt x="1141" y="145"/>
                  <a:pt x="1141" y="145"/>
                  <a:pt x="1141" y="145"/>
                </a:cubicBezTo>
                <a:cubicBezTo>
                  <a:pt x="1145" y="145"/>
                  <a:pt x="1145" y="145"/>
                  <a:pt x="1145" y="145"/>
                </a:cubicBezTo>
                <a:cubicBezTo>
                  <a:pt x="1147" y="145"/>
                  <a:pt x="1147" y="145"/>
                  <a:pt x="1147" y="145"/>
                </a:cubicBezTo>
                <a:cubicBezTo>
                  <a:pt x="1145" y="144"/>
                  <a:pt x="1145" y="144"/>
                  <a:pt x="1145" y="144"/>
                </a:cubicBezTo>
                <a:cubicBezTo>
                  <a:pt x="1144" y="142"/>
                  <a:pt x="1144" y="142"/>
                  <a:pt x="1144" y="142"/>
                </a:cubicBezTo>
                <a:cubicBezTo>
                  <a:pt x="1141" y="141"/>
                  <a:pt x="1141" y="141"/>
                  <a:pt x="1141" y="141"/>
                </a:cubicBezTo>
                <a:cubicBezTo>
                  <a:pt x="1134" y="141"/>
                  <a:pt x="1134" y="141"/>
                  <a:pt x="1134" y="141"/>
                </a:cubicBezTo>
                <a:cubicBezTo>
                  <a:pt x="1131" y="141"/>
                  <a:pt x="1131" y="141"/>
                  <a:pt x="1131" y="141"/>
                </a:cubicBezTo>
                <a:cubicBezTo>
                  <a:pt x="1128" y="141"/>
                  <a:pt x="1128" y="141"/>
                  <a:pt x="1128" y="141"/>
                </a:cubicBezTo>
                <a:cubicBezTo>
                  <a:pt x="1138" y="138"/>
                  <a:pt x="1138" y="138"/>
                  <a:pt x="1138" y="138"/>
                </a:cubicBezTo>
                <a:cubicBezTo>
                  <a:pt x="1142" y="138"/>
                  <a:pt x="1142" y="138"/>
                  <a:pt x="1142" y="138"/>
                </a:cubicBezTo>
                <a:cubicBezTo>
                  <a:pt x="1145" y="138"/>
                  <a:pt x="1145" y="138"/>
                  <a:pt x="1145" y="138"/>
                </a:cubicBezTo>
                <a:cubicBezTo>
                  <a:pt x="1147" y="136"/>
                  <a:pt x="1147" y="136"/>
                  <a:pt x="1147" y="136"/>
                </a:cubicBezTo>
                <a:cubicBezTo>
                  <a:pt x="1145" y="134"/>
                  <a:pt x="1145" y="134"/>
                  <a:pt x="1145" y="134"/>
                </a:cubicBezTo>
                <a:cubicBezTo>
                  <a:pt x="1144" y="132"/>
                  <a:pt x="1144" y="132"/>
                  <a:pt x="1144" y="132"/>
                </a:cubicBezTo>
                <a:cubicBezTo>
                  <a:pt x="1141" y="132"/>
                  <a:pt x="1141" y="132"/>
                  <a:pt x="1141" y="132"/>
                </a:cubicBezTo>
                <a:cubicBezTo>
                  <a:pt x="1139" y="134"/>
                  <a:pt x="1139" y="134"/>
                  <a:pt x="1139" y="134"/>
                </a:cubicBezTo>
                <a:cubicBezTo>
                  <a:pt x="1135" y="135"/>
                  <a:pt x="1135" y="135"/>
                  <a:pt x="1135" y="135"/>
                </a:cubicBezTo>
                <a:cubicBezTo>
                  <a:pt x="1133" y="136"/>
                  <a:pt x="1133" y="136"/>
                  <a:pt x="1133" y="136"/>
                </a:cubicBezTo>
                <a:cubicBezTo>
                  <a:pt x="1135" y="134"/>
                  <a:pt x="1135" y="134"/>
                  <a:pt x="1135" y="134"/>
                </a:cubicBezTo>
                <a:cubicBezTo>
                  <a:pt x="1134" y="134"/>
                  <a:pt x="1134" y="134"/>
                  <a:pt x="1134" y="134"/>
                </a:cubicBezTo>
                <a:cubicBezTo>
                  <a:pt x="1131" y="134"/>
                  <a:pt x="1131" y="134"/>
                  <a:pt x="1131" y="134"/>
                </a:cubicBezTo>
                <a:cubicBezTo>
                  <a:pt x="1128" y="134"/>
                  <a:pt x="1128" y="134"/>
                  <a:pt x="1128" y="134"/>
                </a:cubicBezTo>
                <a:cubicBezTo>
                  <a:pt x="1135" y="132"/>
                  <a:pt x="1135" y="132"/>
                  <a:pt x="1135" y="132"/>
                </a:cubicBezTo>
                <a:cubicBezTo>
                  <a:pt x="1138" y="131"/>
                  <a:pt x="1138" y="131"/>
                  <a:pt x="1138" y="131"/>
                </a:cubicBezTo>
                <a:cubicBezTo>
                  <a:pt x="1139" y="131"/>
                  <a:pt x="1139" y="131"/>
                  <a:pt x="1139" y="131"/>
                </a:cubicBezTo>
                <a:cubicBezTo>
                  <a:pt x="1141" y="129"/>
                  <a:pt x="1141" y="129"/>
                  <a:pt x="1141" y="129"/>
                </a:cubicBezTo>
                <a:cubicBezTo>
                  <a:pt x="1142" y="129"/>
                  <a:pt x="1142" y="129"/>
                  <a:pt x="1142" y="129"/>
                </a:cubicBezTo>
                <a:cubicBezTo>
                  <a:pt x="1138" y="128"/>
                  <a:pt x="1138" y="128"/>
                  <a:pt x="1138" y="128"/>
                </a:cubicBezTo>
                <a:cubicBezTo>
                  <a:pt x="1134" y="126"/>
                  <a:pt x="1134" y="126"/>
                  <a:pt x="1134" y="126"/>
                </a:cubicBezTo>
                <a:cubicBezTo>
                  <a:pt x="1126" y="128"/>
                  <a:pt x="1126" y="128"/>
                  <a:pt x="1126" y="128"/>
                </a:cubicBezTo>
                <a:cubicBezTo>
                  <a:pt x="1132" y="126"/>
                  <a:pt x="1132" y="126"/>
                  <a:pt x="1132" y="126"/>
                </a:cubicBezTo>
                <a:cubicBezTo>
                  <a:pt x="1129" y="125"/>
                  <a:pt x="1129" y="125"/>
                  <a:pt x="1129" y="125"/>
                </a:cubicBezTo>
                <a:cubicBezTo>
                  <a:pt x="1126" y="126"/>
                  <a:pt x="1126" y="126"/>
                  <a:pt x="1126" y="126"/>
                </a:cubicBezTo>
                <a:cubicBezTo>
                  <a:pt x="1122" y="128"/>
                  <a:pt x="1122" y="128"/>
                  <a:pt x="1122" y="128"/>
                </a:cubicBezTo>
                <a:cubicBezTo>
                  <a:pt x="1116" y="131"/>
                  <a:pt x="1116" y="131"/>
                  <a:pt x="1116" y="131"/>
                </a:cubicBezTo>
                <a:cubicBezTo>
                  <a:pt x="1111" y="135"/>
                  <a:pt x="1111" y="135"/>
                  <a:pt x="1111" y="135"/>
                </a:cubicBezTo>
                <a:cubicBezTo>
                  <a:pt x="1118" y="129"/>
                  <a:pt x="1118" y="129"/>
                  <a:pt x="1118" y="129"/>
                </a:cubicBezTo>
                <a:cubicBezTo>
                  <a:pt x="1115" y="129"/>
                  <a:pt x="1115" y="129"/>
                  <a:pt x="1115" y="129"/>
                </a:cubicBezTo>
                <a:cubicBezTo>
                  <a:pt x="1114" y="129"/>
                  <a:pt x="1114" y="129"/>
                  <a:pt x="1114" y="129"/>
                </a:cubicBezTo>
                <a:cubicBezTo>
                  <a:pt x="1111" y="131"/>
                  <a:pt x="1111" y="131"/>
                  <a:pt x="1111" y="131"/>
                </a:cubicBezTo>
                <a:cubicBezTo>
                  <a:pt x="1109" y="131"/>
                  <a:pt x="1109" y="131"/>
                  <a:pt x="1109" y="131"/>
                </a:cubicBezTo>
                <a:cubicBezTo>
                  <a:pt x="1112" y="129"/>
                  <a:pt x="1112" y="129"/>
                  <a:pt x="1112" y="129"/>
                </a:cubicBezTo>
                <a:cubicBezTo>
                  <a:pt x="1115" y="128"/>
                  <a:pt x="1115" y="128"/>
                  <a:pt x="1115" y="128"/>
                </a:cubicBezTo>
                <a:cubicBezTo>
                  <a:pt x="1119" y="128"/>
                  <a:pt x="1119" y="128"/>
                  <a:pt x="1119" y="128"/>
                </a:cubicBezTo>
                <a:cubicBezTo>
                  <a:pt x="1124" y="126"/>
                  <a:pt x="1124" y="126"/>
                  <a:pt x="1124" y="126"/>
                </a:cubicBezTo>
                <a:cubicBezTo>
                  <a:pt x="1126" y="124"/>
                  <a:pt x="1126" y="124"/>
                  <a:pt x="1126" y="124"/>
                </a:cubicBezTo>
                <a:cubicBezTo>
                  <a:pt x="1124" y="124"/>
                  <a:pt x="1124" y="124"/>
                  <a:pt x="1124" y="124"/>
                </a:cubicBezTo>
                <a:cubicBezTo>
                  <a:pt x="1119" y="125"/>
                  <a:pt x="1119" y="125"/>
                  <a:pt x="1119" y="125"/>
                </a:cubicBezTo>
                <a:cubicBezTo>
                  <a:pt x="1112" y="126"/>
                  <a:pt x="1112" y="126"/>
                  <a:pt x="1112" y="126"/>
                </a:cubicBezTo>
                <a:cubicBezTo>
                  <a:pt x="1109" y="128"/>
                  <a:pt x="1109" y="128"/>
                  <a:pt x="1109" y="128"/>
                </a:cubicBezTo>
                <a:cubicBezTo>
                  <a:pt x="1108" y="128"/>
                  <a:pt x="1108" y="128"/>
                  <a:pt x="1108" y="128"/>
                </a:cubicBezTo>
                <a:cubicBezTo>
                  <a:pt x="1111" y="126"/>
                  <a:pt x="1111" y="126"/>
                  <a:pt x="1111" y="126"/>
                </a:cubicBezTo>
                <a:cubicBezTo>
                  <a:pt x="1109" y="126"/>
                  <a:pt x="1109" y="126"/>
                  <a:pt x="1109" y="126"/>
                </a:cubicBezTo>
                <a:cubicBezTo>
                  <a:pt x="1108" y="126"/>
                  <a:pt x="1108" y="126"/>
                  <a:pt x="1108" y="126"/>
                </a:cubicBezTo>
                <a:cubicBezTo>
                  <a:pt x="1112" y="124"/>
                  <a:pt x="1112" y="124"/>
                  <a:pt x="1112" y="124"/>
                </a:cubicBezTo>
                <a:cubicBezTo>
                  <a:pt x="1115" y="124"/>
                  <a:pt x="1115" y="124"/>
                  <a:pt x="1115" y="124"/>
                </a:cubicBezTo>
                <a:cubicBezTo>
                  <a:pt x="1118" y="124"/>
                  <a:pt x="1118" y="124"/>
                  <a:pt x="1118" y="124"/>
                </a:cubicBezTo>
                <a:cubicBezTo>
                  <a:pt x="1121" y="122"/>
                  <a:pt x="1121" y="122"/>
                  <a:pt x="1121" y="122"/>
                </a:cubicBezTo>
                <a:cubicBezTo>
                  <a:pt x="1122" y="122"/>
                  <a:pt x="1122" y="122"/>
                  <a:pt x="1122" y="122"/>
                </a:cubicBezTo>
                <a:cubicBezTo>
                  <a:pt x="1124" y="121"/>
                  <a:pt x="1124" y="121"/>
                  <a:pt x="1124" y="121"/>
                </a:cubicBezTo>
                <a:cubicBezTo>
                  <a:pt x="1124" y="119"/>
                  <a:pt x="1124" y="119"/>
                  <a:pt x="1124" y="119"/>
                </a:cubicBezTo>
                <a:cubicBezTo>
                  <a:pt x="1121" y="118"/>
                  <a:pt x="1121" y="118"/>
                  <a:pt x="1121" y="118"/>
                </a:cubicBezTo>
                <a:cubicBezTo>
                  <a:pt x="1115" y="118"/>
                  <a:pt x="1115" y="118"/>
                  <a:pt x="1115" y="118"/>
                </a:cubicBezTo>
                <a:cubicBezTo>
                  <a:pt x="1112" y="119"/>
                  <a:pt x="1112" y="119"/>
                  <a:pt x="1112" y="119"/>
                </a:cubicBezTo>
                <a:cubicBezTo>
                  <a:pt x="1109" y="121"/>
                  <a:pt x="1109" y="121"/>
                  <a:pt x="1109" y="121"/>
                </a:cubicBezTo>
                <a:cubicBezTo>
                  <a:pt x="1106" y="122"/>
                  <a:pt x="1106" y="122"/>
                  <a:pt x="1106" y="122"/>
                </a:cubicBezTo>
                <a:cubicBezTo>
                  <a:pt x="1102" y="124"/>
                  <a:pt x="1102" y="124"/>
                  <a:pt x="1102" y="124"/>
                </a:cubicBezTo>
                <a:cubicBezTo>
                  <a:pt x="1105" y="122"/>
                  <a:pt x="1105" y="122"/>
                  <a:pt x="1105" y="122"/>
                </a:cubicBezTo>
                <a:cubicBezTo>
                  <a:pt x="1108" y="121"/>
                  <a:pt x="1108" y="121"/>
                  <a:pt x="1108" y="121"/>
                </a:cubicBezTo>
                <a:cubicBezTo>
                  <a:pt x="1105" y="121"/>
                  <a:pt x="1105" y="121"/>
                  <a:pt x="1105" y="121"/>
                </a:cubicBezTo>
                <a:cubicBezTo>
                  <a:pt x="1104" y="121"/>
                  <a:pt x="1104" y="121"/>
                  <a:pt x="1104" y="121"/>
                </a:cubicBezTo>
                <a:cubicBezTo>
                  <a:pt x="1104" y="119"/>
                  <a:pt x="1104" y="119"/>
                  <a:pt x="1104" y="119"/>
                </a:cubicBezTo>
                <a:cubicBezTo>
                  <a:pt x="1106" y="118"/>
                  <a:pt x="1106" y="118"/>
                  <a:pt x="1106" y="118"/>
                </a:cubicBezTo>
                <a:cubicBezTo>
                  <a:pt x="1104" y="118"/>
                  <a:pt x="1104" y="118"/>
                  <a:pt x="1104" y="118"/>
                </a:cubicBezTo>
                <a:cubicBezTo>
                  <a:pt x="1102" y="119"/>
                  <a:pt x="1102" y="119"/>
                  <a:pt x="1102" y="119"/>
                </a:cubicBezTo>
                <a:cubicBezTo>
                  <a:pt x="1098" y="122"/>
                  <a:pt x="1098" y="122"/>
                  <a:pt x="1098" y="122"/>
                </a:cubicBezTo>
                <a:cubicBezTo>
                  <a:pt x="1101" y="119"/>
                  <a:pt x="1101" y="119"/>
                  <a:pt x="1101" y="119"/>
                </a:cubicBezTo>
                <a:cubicBezTo>
                  <a:pt x="1098" y="119"/>
                  <a:pt x="1098" y="119"/>
                  <a:pt x="1098" y="119"/>
                </a:cubicBezTo>
                <a:cubicBezTo>
                  <a:pt x="1101" y="118"/>
                  <a:pt x="1101" y="118"/>
                  <a:pt x="1101" y="118"/>
                </a:cubicBezTo>
                <a:cubicBezTo>
                  <a:pt x="1101" y="116"/>
                  <a:pt x="1101" y="116"/>
                  <a:pt x="1101" y="116"/>
                </a:cubicBezTo>
                <a:cubicBezTo>
                  <a:pt x="1099" y="116"/>
                  <a:pt x="1099" y="116"/>
                  <a:pt x="1099" y="116"/>
                </a:cubicBezTo>
                <a:cubicBezTo>
                  <a:pt x="1096" y="118"/>
                  <a:pt x="1096" y="118"/>
                  <a:pt x="1096" y="118"/>
                </a:cubicBezTo>
                <a:cubicBezTo>
                  <a:pt x="1095" y="119"/>
                  <a:pt x="1095" y="119"/>
                  <a:pt x="1095" y="119"/>
                </a:cubicBezTo>
                <a:cubicBezTo>
                  <a:pt x="1093" y="119"/>
                  <a:pt x="1093" y="119"/>
                  <a:pt x="1093" y="119"/>
                </a:cubicBezTo>
                <a:cubicBezTo>
                  <a:pt x="1092" y="119"/>
                  <a:pt x="1092" y="119"/>
                  <a:pt x="1092" y="119"/>
                </a:cubicBezTo>
                <a:cubicBezTo>
                  <a:pt x="1098" y="116"/>
                  <a:pt x="1098" y="116"/>
                  <a:pt x="1098" y="116"/>
                </a:cubicBezTo>
                <a:cubicBezTo>
                  <a:pt x="1093" y="118"/>
                  <a:pt x="1093" y="118"/>
                  <a:pt x="1093" y="118"/>
                </a:cubicBezTo>
                <a:cubicBezTo>
                  <a:pt x="1091" y="118"/>
                  <a:pt x="1091" y="118"/>
                  <a:pt x="1091" y="118"/>
                </a:cubicBezTo>
                <a:cubicBezTo>
                  <a:pt x="1095" y="116"/>
                  <a:pt x="1095" y="116"/>
                  <a:pt x="1095" y="116"/>
                </a:cubicBezTo>
                <a:cubicBezTo>
                  <a:pt x="1092" y="116"/>
                  <a:pt x="1092" y="116"/>
                  <a:pt x="1092" y="116"/>
                </a:cubicBezTo>
                <a:cubicBezTo>
                  <a:pt x="1099" y="115"/>
                  <a:pt x="1099" y="115"/>
                  <a:pt x="1099" y="115"/>
                </a:cubicBezTo>
                <a:cubicBezTo>
                  <a:pt x="1105" y="114"/>
                  <a:pt x="1105" y="114"/>
                  <a:pt x="1105" y="114"/>
                </a:cubicBezTo>
                <a:cubicBezTo>
                  <a:pt x="1104" y="112"/>
                  <a:pt x="1104" y="112"/>
                  <a:pt x="1104" y="112"/>
                </a:cubicBezTo>
                <a:cubicBezTo>
                  <a:pt x="1102" y="111"/>
                  <a:pt x="1102" y="111"/>
                  <a:pt x="1102" y="111"/>
                </a:cubicBezTo>
                <a:cubicBezTo>
                  <a:pt x="1096" y="112"/>
                  <a:pt x="1096" y="112"/>
                  <a:pt x="1096" y="112"/>
                </a:cubicBezTo>
                <a:cubicBezTo>
                  <a:pt x="1099" y="111"/>
                  <a:pt x="1099" y="111"/>
                  <a:pt x="1099" y="111"/>
                </a:cubicBezTo>
                <a:cubicBezTo>
                  <a:pt x="1101" y="108"/>
                  <a:pt x="1101" y="108"/>
                  <a:pt x="1101" y="108"/>
                </a:cubicBezTo>
                <a:cubicBezTo>
                  <a:pt x="1099" y="106"/>
                  <a:pt x="1099" y="106"/>
                  <a:pt x="1099" y="106"/>
                </a:cubicBezTo>
                <a:cubicBezTo>
                  <a:pt x="1096" y="106"/>
                  <a:pt x="1096" y="106"/>
                  <a:pt x="1096" y="106"/>
                </a:cubicBezTo>
                <a:cubicBezTo>
                  <a:pt x="1093" y="108"/>
                  <a:pt x="1093" y="108"/>
                  <a:pt x="1093" y="108"/>
                </a:cubicBezTo>
                <a:cubicBezTo>
                  <a:pt x="1092" y="106"/>
                  <a:pt x="1092" y="106"/>
                  <a:pt x="1092" y="106"/>
                </a:cubicBezTo>
                <a:cubicBezTo>
                  <a:pt x="1091" y="105"/>
                  <a:pt x="1091" y="105"/>
                  <a:pt x="1091" y="105"/>
                </a:cubicBezTo>
                <a:cubicBezTo>
                  <a:pt x="1085" y="105"/>
                  <a:pt x="1085" y="105"/>
                  <a:pt x="1085" y="105"/>
                </a:cubicBezTo>
                <a:cubicBezTo>
                  <a:pt x="1076" y="106"/>
                  <a:pt x="1076" y="106"/>
                  <a:pt x="1076" y="106"/>
                </a:cubicBezTo>
                <a:cubicBezTo>
                  <a:pt x="1073" y="106"/>
                  <a:pt x="1073" y="106"/>
                  <a:pt x="1073" y="106"/>
                </a:cubicBezTo>
                <a:cubicBezTo>
                  <a:pt x="1072" y="108"/>
                  <a:pt x="1072" y="108"/>
                  <a:pt x="1072" y="108"/>
                </a:cubicBezTo>
                <a:cubicBezTo>
                  <a:pt x="1073" y="109"/>
                  <a:pt x="1073" y="109"/>
                  <a:pt x="1073" y="109"/>
                </a:cubicBezTo>
                <a:cubicBezTo>
                  <a:pt x="1072" y="109"/>
                  <a:pt x="1072" y="109"/>
                  <a:pt x="1072" y="109"/>
                </a:cubicBezTo>
                <a:cubicBezTo>
                  <a:pt x="1071" y="111"/>
                  <a:pt x="1071" y="111"/>
                  <a:pt x="1071" y="111"/>
                </a:cubicBezTo>
                <a:cubicBezTo>
                  <a:pt x="1071" y="109"/>
                  <a:pt x="1071" y="109"/>
                  <a:pt x="1071" y="109"/>
                </a:cubicBezTo>
                <a:cubicBezTo>
                  <a:pt x="1068" y="111"/>
                  <a:pt x="1068" y="111"/>
                  <a:pt x="1068" y="111"/>
                </a:cubicBezTo>
                <a:cubicBezTo>
                  <a:pt x="1069" y="112"/>
                  <a:pt x="1069" y="112"/>
                  <a:pt x="1069" y="112"/>
                </a:cubicBezTo>
                <a:cubicBezTo>
                  <a:pt x="1068" y="112"/>
                  <a:pt x="1068" y="112"/>
                  <a:pt x="1068" y="112"/>
                </a:cubicBezTo>
                <a:cubicBezTo>
                  <a:pt x="1065" y="112"/>
                  <a:pt x="1065" y="112"/>
                  <a:pt x="1065" y="112"/>
                </a:cubicBezTo>
                <a:cubicBezTo>
                  <a:pt x="1066" y="114"/>
                  <a:pt x="1066" y="114"/>
                  <a:pt x="1066" y="114"/>
                </a:cubicBezTo>
                <a:cubicBezTo>
                  <a:pt x="1062" y="114"/>
                  <a:pt x="1062" y="114"/>
                  <a:pt x="1062" y="114"/>
                </a:cubicBezTo>
                <a:cubicBezTo>
                  <a:pt x="1068" y="109"/>
                  <a:pt x="1068" y="109"/>
                  <a:pt x="1068" y="109"/>
                </a:cubicBezTo>
                <a:cubicBezTo>
                  <a:pt x="1065" y="109"/>
                  <a:pt x="1065" y="109"/>
                  <a:pt x="1065" y="109"/>
                </a:cubicBezTo>
                <a:cubicBezTo>
                  <a:pt x="1063" y="109"/>
                  <a:pt x="1063" y="109"/>
                  <a:pt x="1063" y="109"/>
                </a:cubicBezTo>
                <a:cubicBezTo>
                  <a:pt x="1061" y="111"/>
                  <a:pt x="1061" y="111"/>
                  <a:pt x="1061" y="111"/>
                </a:cubicBezTo>
                <a:cubicBezTo>
                  <a:pt x="1062" y="109"/>
                  <a:pt x="1062" y="109"/>
                  <a:pt x="1062" y="109"/>
                </a:cubicBezTo>
                <a:cubicBezTo>
                  <a:pt x="1062" y="108"/>
                  <a:pt x="1062" y="108"/>
                  <a:pt x="1062" y="108"/>
                </a:cubicBezTo>
                <a:cubicBezTo>
                  <a:pt x="1059" y="109"/>
                  <a:pt x="1059" y="109"/>
                  <a:pt x="1059" y="109"/>
                </a:cubicBezTo>
                <a:cubicBezTo>
                  <a:pt x="1058" y="111"/>
                  <a:pt x="1058" y="111"/>
                  <a:pt x="1058" y="111"/>
                </a:cubicBezTo>
                <a:cubicBezTo>
                  <a:pt x="1056" y="111"/>
                  <a:pt x="1056" y="111"/>
                  <a:pt x="1056" y="111"/>
                </a:cubicBezTo>
                <a:cubicBezTo>
                  <a:pt x="1055" y="111"/>
                  <a:pt x="1055" y="111"/>
                  <a:pt x="1055" y="111"/>
                </a:cubicBezTo>
                <a:cubicBezTo>
                  <a:pt x="1050" y="114"/>
                  <a:pt x="1050" y="114"/>
                  <a:pt x="1050" y="114"/>
                </a:cubicBezTo>
                <a:cubicBezTo>
                  <a:pt x="1048" y="114"/>
                  <a:pt x="1048" y="114"/>
                  <a:pt x="1048" y="114"/>
                </a:cubicBezTo>
                <a:cubicBezTo>
                  <a:pt x="1048" y="112"/>
                  <a:pt x="1048" y="112"/>
                  <a:pt x="1048" y="112"/>
                </a:cubicBezTo>
                <a:cubicBezTo>
                  <a:pt x="1049" y="112"/>
                  <a:pt x="1049" y="112"/>
                  <a:pt x="1049" y="112"/>
                </a:cubicBezTo>
                <a:cubicBezTo>
                  <a:pt x="1052" y="112"/>
                  <a:pt x="1052" y="112"/>
                  <a:pt x="1052" y="112"/>
                </a:cubicBezTo>
                <a:cubicBezTo>
                  <a:pt x="1050" y="111"/>
                  <a:pt x="1050" y="111"/>
                  <a:pt x="1050" y="111"/>
                </a:cubicBezTo>
                <a:cubicBezTo>
                  <a:pt x="1052" y="109"/>
                  <a:pt x="1052" y="109"/>
                  <a:pt x="1052" y="109"/>
                </a:cubicBezTo>
                <a:cubicBezTo>
                  <a:pt x="1056" y="108"/>
                  <a:pt x="1056" y="108"/>
                  <a:pt x="1056" y="108"/>
                </a:cubicBezTo>
                <a:cubicBezTo>
                  <a:pt x="1053" y="108"/>
                  <a:pt x="1053" y="108"/>
                  <a:pt x="1053" y="108"/>
                </a:cubicBezTo>
                <a:cubicBezTo>
                  <a:pt x="1061" y="105"/>
                  <a:pt x="1061" y="105"/>
                  <a:pt x="1061" y="105"/>
                </a:cubicBezTo>
                <a:cubicBezTo>
                  <a:pt x="1059" y="104"/>
                  <a:pt x="1059" y="104"/>
                  <a:pt x="1059" y="104"/>
                </a:cubicBezTo>
                <a:cubicBezTo>
                  <a:pt x="1061" y="102"/>
                  <a:pt x="1061" y="102"/>
                  <a:pt x="1061" y="102"/>
                </a:cubicBezTo>
                <a:cubicBezTo>
                  <a:pt x="1062" y="101"/>
                  <a:pt x="1062" y="101"/>
                  <a:pt x="1062" y="101"/>
                </a:cubicBezTo>
                <a:cubicBezTo>
                  <a:pt x="1061" y="99"/>
                  <a:pt x="1061" y="99"/>
                  <a:pt x="1061" y="99"/>
                </a:cubicBezTo>
                <a:cubicBezTo>
                  <a:pt x="1058" y="99"/>
                  <a:pt x="1058" y="99"/>
                  <a:pt x="1058" y="99"/>
                </a:cubicBezTo>
                <a:cubicBezTo>
                  <a:pt x="1061" y="96"/>
                  <a:pt x="1061" y="96"/>
                  <a:pt x="1061" y="96"/>
                </a:cubicBezTo>
                <a:cubicBezTo>
                  <a:pt x="1059" y="95"/>
                  <a:pt x="1059" y="95"/>
                  <a:pt x="1059" y="95"/>
                </a:cubicBezTo>
                <a:cubicBezTo>
                  <a:pt x="1058" y="93"/>
                  <a:pt x="1058" y="93"/>
                  <a:pt x="1058" y="93"/>
                </a:cubicBezTo>
                <a:cubicBezTo>
                  <a:pt x="1055" y="93"/>
                  <a:pt x="1055" y="93"/>
                  <a:pt x="1055" y="93"/>
                </a:cubicBezTo>
                <a:cubicBezTo>
                  <a:pt x="1046" y="95"/>
                  <a:pt x="1046" y="95"/>
                  <a:pt x="1046" y="95"/>
                </a:cubicBezTo>
                <a:cubicBezTo>
                  <a:pt x="1038" y="96"/>
                  <a:pt x="1038" y="96"/>
                  <a:pt x="1038" y="96"/>
                </a:cubicBezTo>
                <a:cubicBezTo>
                  <a:pt x="1035" y="96"/>
                  <a:pt x="1035" y="96"/>
                  <a:pt x="1035" y="96"/>
                </a:cubicBezTo>
                <a:cubicBezTo>
                  <a:pt x="1032" y="98"/>
                  <a:pt x="1032" y="98"/>
                  <a:pt x="1032" y="98"/>
                </a:cubicBezTo>
                <a:cubicBezTo>
                  <a:pt x="1030" y="98"/>
                  <a:pt x="1030" y="98"/>
                  <a:pt x="1030" y="98"/>
                </a:cubicBezTo>
                <a:cubicBezTo>
                  <a:pt x="1029" y="98"/>
                  <a:pt x="1029" y="98"/>
                  <a:pt x="1029" y="98"/>
                </a:cubicBezTo>
                <a:cubicBezTo>
                  <a:pt x="1028" y="98"/>
                  <a:pt x="1028" y="98"/>
                  <a:pt x="1028" y="98"/>
                </a:cubicBezTo>
                <a:cubicBezTo>
                  <a:pt x="1025" y="99"/>
                  <a:pt x="1025" y="99"/>
                  <a:pt x="1025" y="99"/>
                </a:cubicBezTo>
                <a:cubicBezTo>
                  <a:pt x="1028" y="101"/>
                  <a:pt x="1028" y="101"/>
                  <a:pt x="1028" y="101"/>
                </a:cubicBezTo>
                <a:cubicBezTo>
                  <a:pt x="1029" y="101"/>
                  <a:pt x="1029" y="101"/>
                  <a:pt x="1029" y="101"/>
                </a:cubicBezTo>
                <a:cubicBezTo>
                  <a:pt x="1035" y="102"/>
                  <a:pt x="1035" y="102"/>
                  <a:pt x="1035" y="102"/>
                </a:cubicBezTo>
                <a:cubicBezTo>
                  <a:pt x="1030" y="102"/>
                  <a:pt x="1030" y="102"/>
                  <a:pt x="1030" y="102"/>
                </a:cubicBezTo>
                <a:cubicBezTo>
                  <a:pt x="1026" y="101"/>
                  <a:pt x="1026" y="101"/>
                  <a:pt x="1026" y="101"/>
                </a:cubicBezTo>
                <a:cubicBezTo>
                  <a:pt x="1023" y="101"/>
                  <a:pt x="1023" y="101"/>
                  <a:pt x="1023" y="101"/>
                </a:cubicBezTo>
                <a:cubicBezTo>
                  <a:pt x="1020" y="101"/>
                  <a:pt x="1020" y="101"/>
                  <a:pt x="1020" y="101"/>
                </a:cubicBezTo>
                <a:cubicBezTo>
                  <a:pt x="1025" y="104"/>
                  <a:pt x="1025" y="104"/>
                  <a:pt x="1025" y="104"/>
                </a:cubicBezTo>
                <a:cubicBezTo>
                  <a:pt x="1020" y="102"/>
                  <a:pt x="1020" y="102"/>
                  <a:pt x="1020" y="102"/>
                </a:cubicBezTo>
                <a:cubicBezTo>
                  <a:pt x="1016" y="104"/>
                  <a:pt x="1016" y="104"/>
                  <a:pt x="1016" y="104"/>
                </a:cubicBezTo>
                <a:cubicBezTo>
                  <a:pt x="1015" y="105"/>
                  <a:pt x="1015" y="105"/>
                  <a:pt x="1015" y="105"/>
                </a:cubicBezTo>
                <a:cubicBezTo>
                  <a:pt x="1015" y="106"/>
                  <a:pt x="1015" y="106"/>
                  <a:pt x="1015" y="106"/>
                </a:cubicBezTo>
                <a:cubicBezTo>
                  <a:pt x="1015" y="108"/>
                  <a:pt x="1015" y="108"/>
                  <a:pt x="1015" y="108"/>
                </a:cubicBezTo>
                <a:cubicBezTo>
                  <a:pt x="1018" y="109"/>
                  <a:pt x="1018" y="109"/>
                  <a:pt x="1018" y="109"/>
                </a:cubicBezTo>
                <a:cubicBezTo>
                  <a:pt x="1019" y="109"/>
                  <a:pt x="1019" y="109"/>
                  <a:pt x="1019" y="109"/>
                </a:cubicBezTo>
                <a:cubicBezTo>
                  <a:pt x="1019" y="111"/>
                  <a:pt x="1019" y="111"/>
                  <a:pt x="1019" y="111"/>
                </a:cubicBezTo>
                <a:cubicBezTo>
                  <a:pt x="1020" y="112"/>
                  <a:pt x="1020" y="112"/>
                  <a:pt x="1020" y="112"/>
                </a:cubicBezTo>
                <a:cubicBezTo>
                  <a:pt x="1020" y="114"/>
                  <a:pt x="1020" y="114"/>
                  <a:pt x="1020" y="114"/>
                </a:cubicBezTo>
                <a:cubicBezTo>
                  <a:pt x="1019" y="112"/>
                  <a:pt x="1019" y="112"/>
                  <a:pt x="1019" y="112"/>
                </a:cubicBezTo>
                <a:cubicBezTo>
                  <a:pt x="1018" y="111"/>
                  <a:pt x="1018" y="111"/>
                  <a:pt x="1018" y="111"/>
                </a:cubicBezTo>
                <a:cubicBezTo>
                  <a:pt x="1015" y="111"/>
                  <a:pt x="1015" y="111"/>
                  <a:pt x="1015" y="111"/>
                </a:cubicBezTo>
                <a:cubicBezTo>
                  <a:pt x="1012" y="111"/>
                  <a:pt x="1012" y="111"/>
                  <a:pt x="1012" y="111"/>
                </a:cubicBezTo>
                <a:cubicBezTo>
                  <a:pt x="1010" y="111"/>
                  <a:pt x="1010" y="111"/>
                  <a:pt x="1010" y="111"/>
                </a:cubicBezTo>
                <a:cubicBezTo>
                  <a:pt x="1007" y="112"/>
                  <a:pt x="1007" y="112"/>
                  <a:pt x="1007" y="112"/>
                </a:cubicBezTo>
                <a:cubicBezTo>
                  <a:pt x="1005" y="112"/>
                  <a:pt x="1005" y="112"/>
                  <a:pt x="1005" y="112"/>
                </a:cubicBezTo>
                <a:cubicBezTo>
                  <a:pt x="1006" y="114"/>
                  <a:pt x="1006" y="114"/>
                  <a:pt x="1006" y="114"/>
                </a:cubicBezTo>
                <a:cubicBezTo>
                  <a:pt x="1007" y="115"/>
                  <a:pt x="1007" y="115"/>
                  <a:pt x="1007" y="115"/>
                </a:cubicBezTo>
                <a:cubicBezTo>
                  <a:pt x="1006" y="115"/>
                  <a:pt x="1006" y="115"/>
                  <a:pt x="1006" y="115"/>
                </a:cubicBezTo>
                <a:cubicBezTo>
                  <a:pt x="1009" y="116"/>
                  <a:pt x="1009" y="116"/>
                  <a:pt x="1009" y="116"/>
                </a:cubicBezTo>
                <a:cubicBezTo>
                  <a:pt x="1012" y="116"/>
                  <a:pt x="1012" y="116"/>
                  <a:pt x="1012" y="116"/>
                </a:cubicBezTo>
                <a:cubicBezTo>
                  <a:pt x="1012" y="118"/>
                  <a:pt x="1012" y="118"/>
                  <a:pt x="1012" y="118"/>
                </a:cubicBezTo>
                <a:cubicBezTo>
                  <a:pt x="1010" y="119"/>
                  <a:pt x="1010" y="119"/>
                  <a:pt x="1010" y="119"/>
                </a:cubicBezTo>
                <a:cubicBezTo>
                  <a:pt x="1007" y="121"/>
                  <a:pt x="1007" y="121"/>
                  <a:pt x="1007" y="121"/>
                </a:cubicBezTo>
                <a:cubicBezTo>
                  <a:pt x="1006" y="119"/>
                  <a:pt x="1006" y="119"/>
                  <a:pt x="1006" y="119"/>
                </a:cubicBezTo>
                <a:cubicBezTo>
                  <a:pt x="1003" y="116"/>
                  <a:pt x="1003" y="116"/>
                  <a:pt x="1003" y="116"/>
                </a:cubicBezTo>
                <a:cubicBezTo>
                  <a:pt x="1002" y="115"/>
                  <a:pt x="1002" y="115"/>
                  <a:pt x="1002" y="115"/>
                </a:cubicBezTo>
                <a:cubicBezTo>
                  <a:pt x="1002" y="114"/>
                  <a:pt x="1002" y="114"/>
                  <a:pt x="1002" y="114"/>
                </a:cubicBezTo>
                <a:cubicBezTo>
                  <a:pt x="1003" y="111"/>
                  <a:pt x="1003" y="111"/>
                  <a:pt x="1003" y="111"/>
                </a:cubicBezTo>
                <a:cubicBezTo>
                  <a:pt x="1007" y="108"/>
                  <a:pt x="1007" y="108"/>
                  <a:pt x="1007" y="108"/>
                </a:cubicBezTo>
                <a:cubicBezTo>
                  <a:pt x="1006" y="106"/>
                  <a:pt x="1006" y="106"/>
                  <a:pt x="1006" y="106"/>
                </a:cubicBezTo>
                <a:cubicBezTo>
                  <a:pt x="1006" y="105"/>
                  <a:pt x="1006" y="105"/>
                  <a:pt x="1006" y="105"/>
                </a:cubicBezTo>
                <a:cubicBezTo>
                  <a:pt x="1009" y="104"/>
                  <a:pt x="1009" y="104"/>
                  <a:pt x="1009" y="104"/>
                </a:cubicBezTo>
                <a:cubicBezTo>
                  <a:pt x="1013" y="102"/>
                  <a:pt x="1013" y="102"/>
                  <a:pt x="1013" y="102"/>
                </a:cubicBezTo>
                <a:cubicBezTo>
                  <a:pt x="1022" y="98"/>
                  <a:pt x="1022" y="98"/>
                  <a:pt x="1022" y="98"/>
                </a:cubicBezTo>
                <a:cubicBezTo>
                  <a:pt x="1030" y="95"/>
                  <a:pt x="1030" y="95"/>
                  <a:pt x="1030" y="95"/>
                </a:cubicBezTo>
                <a:cubicBezTo>
                  <a:pt x="1032" y="93"/>
                  <a:pt x="1032" y="93"/>
                  <a:pt x="1032" y="93"/>
                </a:cubicBezTo>
                <a:cubicBezTo>
                  <a:pt x="1029" y="93"/>
                  <a:pt x="1029" y="93"/>
                  <a:pt x="1029" y="93"/>
                </a:cubicBezTo>
                <a:cubicBezTo>
                  <a:pt x="1019" y="93"/>
                  <a:pt x="1019" y="93"/>
                  <a:pt x="1019" y="93"/>
                </a:cubicBezTo>
                <a:cubicBezTo>
                  <a:pt x="1010" y="93"/>
                  <a:pt x="1010" y="93"/>
                  <a:pt x="1010" y="93"/>
                </a:cubicBezTo>
                <a:cubicBezTo>
                  <a:pt x="1000" y="96"/>
                  <a:pt x="1000" y="96"/>
                  <a:pt x="1000" y="96"/>
                </a:cubicBezTo>
                <a:cubicBezTo>
                  <a:pt x="992" y="99"/>
                  <a:pt x="992" y="99"/>
                  <a:pt x="992" y="99"/>
                </a:cubicBezTo>
                <a:cubicBezTo>
                  <a:pt x="989" y="101"/>
                  <a:pt x="989" y="101"/>
                  <a:pt x="989" y="101"/>
                </a:cubicBezTo>
                <a:cubicBezTo>
                  <a:pt x="986" y="104"/>
                  <a:pt x="986" y="104"/>
                  <a:pt x="986" y="104"/>
                </a:cubicBezTo>
                <a:cubicBezTo>
                  <a:pt x="985" y="105"/>
                  <a:pt x="985" y="105"/>
                  <a:pt x="985" y="105"/>
                </a:cubicBezTo>
                <a:cubicBezTo>
                  <a:pt x="983" y="105"/>
                  <a:pt x="983" y="105"/>
                  <a:pt x="983" y="105"/>
                </a:cubicBezTo>
                <a:cubicBezTo>
                  <a:pt x="977" y="108"/>
                  <a:pt x="977" y="108"/>
                  <a:pt x="977" y="108"/>
                </a:cubicBezTo>
                <a:cubicBezTo>
                  <a:pt x="975" y="109"/>
                  <a:pt x="975" y="109"/>
                  <a:pt x="975" y="109"/>
                </a:cubicBezTo>
                <a:cubicBezTo>
                  <a:pt x="975" y="111"/>
                  <a:pt x="975" y="111"/>
                  <a:pt x="975" y="111"/>
                </a:cubicBezTo>
                <a:cubicBezTo>
                  <a:pt x="976" y="111"/>
                  <a:pt x="976" y="111"/>
                  <a:pt x="976" y="111"/>
                </a:cubicBezTo>
                <a:cubicBezTo>
                  <a:pt x="972" y="112"/>
                  <a:pt x="972" y="112"/>
                  <a:pt x="972" y="112"/>
                </a:cubicBezTo>
                <a:cubicBezTo>
                  <a:pt x="970" y="115"/>
                  <a:pt x="970" y="115"/>
                  <a:pt x="970" y="115"/>
                </a:cubicBezTo>
                <a:cubicBezTo>
                  <a:pt x="964" y="119"/>
                  <a:pt x="964" y="119"/>
                  <a:pt x="964" y="119"/>
                </a:cubicBezTo>
                <a:cubicBezTo>
                  <a:pt x="966" y="119"/>
                  <a:pt x="966" y="119"/>
                  <a:pt x="966" y="119"/>
                </a:cubicBezTo>
                <a:cubicBezTo>
                  <a:pt x="967" y="121"/>
                  <a:pt x="967" y="121"/>
                  <a:pt x="967" y="121"/>
                </a:cubicBezTo>
                <a:cubicBezTo>
                  <a:pt x="973" y="121"/>
                  <a:pt x="973" y="121"/>
                  <a:pt x="973" y="121"/>
                </a:cubicBezTo>
                <a:cubicBezTo>
                  <a:pt x="982" y="121"/>
                  <a:pt x="982" y="121"/>
                  <a:pt x="982" y="121"/>
                </a:cubicBezTo>
                <a:cubicBezTo>
                  <a:pt x="982" y="122"/>
                  <a:pt x="982" y="122"/>
                  <a:pt x="982" y="122"/>
                </a:cubicBezTo>
                <a:cubicBezTo>
                  <a:pt x="983" y="124"/>
                  <a:pt x="983" y="124"/>
                  <a:pt x="983" y="124"/>
                </a:cubicBezTo>
                <a:cubicBezTo>
                  <a:pt x="986" y="124"/>
                  <a:pt x="986" y="124"/>
                  <a:pt x="986" y="124"/>
                </a:cubicBezTo>
                <a:cubicBezTo>
                  <a:pt x="980" y="125"/>
                  <a:pt x="980" y="125"/>
                  <a:pt x="980" y="125"/>
                </a:cubicBezTo>
                <a:cubicBezTo>
                  <a:pt x="975" y="125"/>
                  <a:pt x="975" y="125"/>
                  <a:pt x="975" y="125"/>
                </a:cubicBezTo>
                <a:cubicBezTo>
                  <a:pt x="970" y="124"/>
                  <a:pt x="970" y="124"/>
                  <a:pt x="970" y="124"/>
                </a:cubicBezTo>
                <a:cubicBezTo>
                  <a:pt x="966" y="124"/>
                  <a:pt x="966" y="124"/>
                  <a:pt x="966" y="124"/>
                </a:cubicBezTo>
                <a:cubicBezTo>
                  <a:pt x="964" y="126"/>
                  <a:pt x="964" y="126"/>
                  <a:pt x="964" y="126"/>
                </a:cubicBezTo>
                <a:cubicBezTo>
                  <a:pt x="964" y="128"/>
                  <a:pt x="964" y="128"/>
                  <a:pt x="964" y="128"/>
                </a:cubicBezTo>
                <a:cubicBezTo>
                  <a:pt x="964" y="129"/>
                  <a:pt x="964" y="129"/>
                  <a:pt x="964" y="129"/>
                </a:cubicBezTo>
                <a:cubicBezTo>
                  <a:pt x="966" y="129"/>
                  <a:pt x="966" y="129"/>
                  <a:pt x="966" y="129"/>
                </a:cubicBezTo>
                <a:cubicBezTo>
                  <a:pt x="967" y="131"/>
                  <a:pt x="967" y="131"/>
                  <a:pt x="967" y="131"/>
                </a:cubicBezTo>
                <a:cubicBezTo>
                  <a:pt x="970" y="132"/>
                  <a:pt x="970" y="132"/>
                  <a:pt x="970" y="132"/>
                </a:cubicBezTo>
                <a:cubicBezTo>
                  <a:pt x="972" y="132"/>
                  <a:pt x="972" y="132"/>
                  <a:pt x="972" y="132"/>
                </a:cubicBezTo>
                <a:cubicBezTo>
                  <a:pt x="976" y="132"/>
                  <a:pt x="976" y="132"/>
                  <a:pt x="976" y="132"/>
                </a:cubicBezTo>
                <a:cubicBezTo>
                  <a:pt x="979" y="132"/>
                  <a:pt x="979" y="132"/>
                  <a:pt x="979" y="132"/>
                </a:cubicBezTo>
                <a:cubicBezTo>
                  <a:pt x="977" y="131"/>
                  <a:pt x="977" y="131"/>
                  <a:pt x="977" y="131"/>
                </a:cubicBezTo>
                <a:cubicBezTo>
                  <a:pt x="980" y="131"/>
                  <a:pt x="980" y="131"/>
                  <a:pt x="980" y="131"/>
                </a:cubicBezTo>
                <a:cubicBezTo>
                  <a:pt x="982" y="131"/>
                  <a:pt x="982" y="131"/>
                  <a:pt x="982" y="131"/>
                </a:cubicBezTo>
                <a:cubicBezTo>
                  <a:pt x="983" y="131"/>
                  <a:pt x="983" y="131"/>
                  <a:pt x="983" y="131"/>
                </a:cubicBezTo>
                <a:cubicBezTo>
                  <a:pt x="986" y="129"/>
                  <a:pt x="986" y="129"/>
                  <a:pt x="986" y="129"/>
                </a:cubicBezTo>
                <a:cubicBezTo>
                  <a:pt x="985" y="131"/>
                  <a:pt x="985" y="131"/>
                  <a:pt x="985" y="131"/>
                </a:cubicBezTo>
                <a:cubicBezTo>
                  <a:pt x="983" y="132"/>
                  <a:pt x="983" y="132"/>
                  <a:pt x="983" y="132"/>
                </a:cubicBezTo>
                <a:cubicBezTo>
                  <a:pt x="983" y="134"/>
                  <a:pt x="983" y="134"/>
                  <a:pt x="983" y="134"/>
                </a:cubicBezTo>
                <a:cubicBezTo>
                  <a:pt x="985" y="135"/>
                  <a:pt x="985" y="135"/>
                  <a:pt x="985" y="135"/>
                </a:cubicBezTo>
                <a:cubicBezTo>
                  <a:pt x="986" y="135"/>
                  <a:pt x="986" y="135"/>
                  <a:pt x="986" y="135"/>
                </a:cubicBezTo>
                <a:cubicBezTo>
                  <a:pt x="987" y="135"/>
                  <a:pt x="987" y="135"/>
                  <a:pt x="987" y="135"/>
                </a:cubicBezTo>
                <a:cubicBezTo>
                  <a:pt x="990" y="134"/>
                  <a:pt x="990" y="134"/>
                  <a:pt x="990" y="134"/>
                </a:cubicBezTo>
                <a:cubicBezTo>
                  <a:pt x="992" y="135"/>
                  <a:pt x="992" y="135"/>
                  <a:pt x="992" y="135"/>
                </a:cubicBezTo>
                <a:cubicBezTo>
                  <a:pt x="995" y="135"/>
                  <a:pt x="995" y="135"/>
                  <a:pt x="995" y="135"/>
                </a:cubicBezTo>
                <a:cubicBezTo>
                  <a:pt x="996" y="135"/>
                  <a:pt x="996" y="135"/>
                  <a:pt x="996" y="135"/>
                </a:cubicBezTo>
                <a:cubicBezTo>
                  <a:pt x="999" y="136"/>
                  <a:pt x="999" y="136"/>
                  <a:pt x="999" y="136"/>
                </a:cubicBezTo>
                <a:cubicBezTo>
                  <a:pt x="1003" y="136"/>
                  <a:pt x="1003" y="136"/>
                  <a:pt x="1003" y="136"/>
                </a:cubicBezTo>
                <a:cubicBezTo>
                  <a:pt x="1007" y="135"/>
                  <a:pt x="1007" y="135"/>
                  <a:pt x="1007" y="135"/>
                </a:cubicBezTo>
                <a:cubicBezTo>
                  <a:pt x="1012" y="136"/>
                  <a:pt x="1012" y="136"/>
                  <a:pt x="1012" y="136"/>
                </a:cubicBezTo>
                <a:cubicBezTo>
                  <a:pt x="1013" y="136"/>
                  <a:pt x="1013" y="136"/>
                  <a:pt x="1013" y="136"/>
                </a:cubicBezTo>
                <a:cubicBezTo>
                  <a:pt x="1016" y="138"/>
                  <a:pt x="1016" y="138"/>
                  <a:pt x="1016" y="138"/>
                </a:cubicBezTo>
                <a:cubicBezTo>
                  <a:pt x="1020" y="136"/>
                  <a:pt x="1020" y="136"/>
                  <a:pt x="1020" y="136"/>
                </a:cubicBezTo>
                <a:cubicBezTo>
                  <a:pt x="1018" y="135"/>
                  <a:pt x="1018" y="135"/>
                  <a:pt x="1018" y="135"/>
                </a:cubicBezTo>
                <a:cubicBezTo>
                  <a:pt x="1013" y="132"/>
                  <a:pt x="1013" y="132"/>
                  <a:pt x="1013" y="132"/>
                </a:cubicBezTo>
                <a:cubicBezTo>
                  <a:pt x="1019" y="135"/>
                  <a:pt x="1019" y="135"/>
                  <a:pt x="1019" y="135"/>
                </a:cubicBezTo>
                <a:cubicBezTo>
                  <a:pt x="1025" y="138"/>
                  <a:pt x="1025" y="138"/>
                  <a:pt x="1025" y="138"/>
                </a:cubicBezTo>
                <a:cubicBezTo>
                  <a:pt x="1026" y="138"/>
                  <a:pt x="1026" y="138"/>
                  <a:pt x="1026" y="138"/>
                </a:cubicBezTo>
                <a:cubicBezTo>
                  <a:pt x="1028" y="138"/>
                  <a:pt x="1028" y="138"/>
                  <a:pt x="1028" y="138"/>
                </a:cubicBezTo>
                <a:cubicBezTo>
                  <a:pt x="1028" y="136"/>
                  <a:pt x="1028" y="136"/>
                  <a:pt x="1028" y="136"/>
                </a:cubicBezTo>
                <a:cubicBezTo>
                  <a:pt x="1025" y="135"/>
                  <a:pt x="1025" y="135"/>
                  <a:pt x="1025" y="135"/>
                </a:cubicBezTo>
                <a:cubicBezTo>
                  <a:pt x="1023" y="135"/>
                  <a:pt x="1023" y="135"/>
                  <a:pt x="1023" y="135"/>
                </a:cubicBezTo>
                <a:cubicBezTo>
                  <a:pt x="1026" y="134"/>
                  <a:pt x="1026" y="134"/>
                  <a:pt x="1026" y="134"/>
                </a:cubicBezTo>
                <a:cubicBezTo>
                  <a:pt x="1030" y="135"/>
                  <a:pt x="1030" y="135"/>
                  <a:pt x="1030" y="135"/>
                </a:cubicBezTo>
                <a:cubicBezTo>
                  <a:pt x="1033" y="136"/>
                  <a:pt x="1033" y="136"/>
                  <a:pt x="1033" y="136"/>
                </a:cubicBezTo>
                <a:cubicBezTo>
                  <a:pt x="1038" y="135"/>
                  <a:pt x="1038" y="135"/>
                  <a:pt x="1038" y="135"/>
                </a:cubicBezTo>
                <a:cubicBezTo>
                  <a:pt x="1039" y="136"/>
                  <a:pt x="1039" y="136"/>
                  <a:pt x="1039" y="136"/>
                </a:cubicBezTo>
                <a:cubicBezTo>
                  <a:pt x="1040" y="138"/>
                  <a:pt x="1040" y="138"/>
                  <a:pt x="1040" y="138"/>
                </a:cubicBezTo>
                <a:cubicBezTo>
                  <a:pt x="1046" y="136"/>
                  <a:pt x="1046" y="136"/>
                  <a:pt x="1046" y="136"/>
                </a:cubicBezTo>
                <a:cubicBezTo>
                  <a:pt x="1048" y="135"/>
                  <a:pt x="1048" y="135"/>
                  <a:pt x="1048" y="135"/>
                </a:cubicBezTo>
                <a:cubicBezTo>
                  <a:pt x="1049" y="132"/>
                  <a:pt x="1049" y="132"/>
                  <a:pt x="1049" y="132"/>
                </a:cubicBezTo>
                <a:cubicBezTo>
                  <a:pt x="1046" y="131"/>
                  <a:pt x="1046" y="131"/>
                  <a:pt x="1046" y="131"/>
                </a:cubicBezTo>
                <a:cubicBezTo>
                  <a:pt x="1048" y="131"/>
                  <a:pt x="1048" y="131"/>
                  <a:pt x="1048" y="131"/>
                </a:cubicBezTo>
                <a:cubicBezTo>
                  <a:pt x="1049" y="129"/>
                  <a:pt x="1049" y="129"/>
                  <a:pt x="1049" y="129"/>
                </a:cubicBezTo>
                <a:cubicBezTo>
                  <a:pt x="1049" y="131"/>
                  <a:pt x="1049" y="131"/>
                  <a:pt x="1049" y="131"/>
                </a:cubicBezTo>
                <a:cubicBezTo>
                  <a:pt x="1050" y="131"/>
                  <a:pt x="1050" y="131"/>
                  <a:pt x="1050" y="131"/>
                </a:cubicBezTo>
                <a:cubicBezTo>
                  <a:pt x="1052" y="131"/>
                  <a:pt x="1052" y="131"/>
                  <a:pt x="1052" y="131"/>
                </a:cubicBezTo>
                <a:cubicBezTo>
                  <a:pt x="1053" y="132"/>
                  <a:pt x="1053" y="132"/>
                  <a:pt x="1053" y="132"/>
                </a:cubicBezTo>
                <a:cubicBezTo>
                  <a:pt x="1056" y="132"/>
                  <a:pt x="1056" y="132"/>
                  <a:pt x="1056" y="132"/>
                </a:cubicBezTo>
                <a:cubicBezTo>
                  <a:pt x="1058" y="134"/>
                  <a:pt x="1058" y="134"/>
                  <a:pt x="1058" y="134"/>
                </a:cubicBezTo>
                <a:cubicBezTo>
                  <a:pt x="1058" y="135"/>
                  <a:pt x="1058" y="135"/>
                  <a:pt x="1058" y="135"/>
                </a:cubicBezTo>
                <a:cubicBezTo>
                  <a:pt x="1055" y="138"/>
                  <a:pt x="1055" y="138"/>
                  <a:pt x="1055" y="138"/>
                </a:cubicBezTo>
                <a:cubicBezTo>
                  <a:pt x="1059" y="138"/>
                  <a:pt x="1059" y="138"/>
                  <a:pt x="1059" y="138"/>
                </a:cubicBezTo>
                <a:cubicBezTo>
                  <a:pt x="1060" y="137"/>
                  <a:pt x="1060" y="137"/>
                  <a:pt x="1060" y="137"/>
                </a:cubicBezTo>
                <a:cubicBezTo>
                  <a:pt x="1061" y="138"/>
                  <a:pt x="1061" y="138"/>
                  <a:pt x="1061" y="138"/>
                </a:cubicBezTo>
                <a:cubicBezTo>
                  <a:pt x="1062" y="138"/>
                  <a:pt x="1062" y="138"/>
                  <a:pt x="1062" y="138"/>
                </a:cubicBezTo>
                <a:cubicBezTo>
                  <a:pt x="1062" y="139"/>
                  <a:pt x="1062" y="139"/>
                  <a:pt x="1062" y="139"/>
                </a:cubicBezTo>
                <a:cubicBezTo>
                  <a:pt x="1061" y="139"/>
                  <a:pt x="1061" y="139"/>
                  <a:pt x="1061" y="139"/>
                </a:cubicBezTo>
                <a:cubicBezTo>
                  <a:pt x="1058" y="139"/>
                  <a:pt x="1058" y="139"/>
                  <a:pt x="1058" y="139"/>
                </a:cubicBezTo>
                <a:cubicBezTo>
                  <a:pt x="1061" y="141"/>
                  <a:pt x="1061" y="141"/>
                  <a:pt x="1061" y="141"/>
                </a:cubicBezTo>
                <a:cubicBezTo>
                  <a:pt x="1062" y="141"/>
                  <a:pt x="1062" y="141"/>
                  <a:pt x="1062" y="141"/>
                </a:cubicBezTo>
                <a:cubicBezTo>
                  <a:pt x="1065" y="142"/>
                  <a:pt x="1065" y="142"/>
                  <a:pt x="1065" y="142"/>
                </a:cubicBezTo>
                <a:cubicBezTo>
                  <a:pt x="1066" y="144"/>
                  <a:pt x="1066" y="144"/>
                  <a:pt x="1066" y="144"/>
                </a:cubicBezTo>
                <a:cubicBezTo>
                  <a:pt x="1068" y="145"/>
                  <a:pt x="1068" y="145"/>
                  <a:pt x="1068" y="145"/>
                </a:cubicBezTo>
                <a:cubicBezTo>
                  <a:pt x="1066" y="147"/>
                  <a:pt x="1066" y="147"/>
                  <a:pt x="1066" y="147"/>
                </a:cubicBezTo>
                <a:cubicBezTo>
                  <a:pt x="1065" y="147"/>
                  <a:pt x="1065" y="147"/>
                  <a:pt x="1065" y="147"/>
                </a:cubicBezTo>
                <a:cubicBezTo>
                  <a:pt x="1061" y="147"/>
                  <a:pt x="1061" y="147"/>
                  <a:pt x="1061" y="147"/>
                </a:cubicBezTo>
                <a:cubicBezTo>
                  <a:pt x="1058" y="147"/>
                  <a:pt x="1058" y="147"/>
                  <a:pt x="1058" y="147"/>
                </a:cubicBezTo>
                <a:cubicBezTo>
                  <a:pt x="1056" y="148"/>
                  <a:pt x="1056" y="148"/>
                  <a:pt x="1056" y="148"/>
                </a:cubicBezTo>
                <a:cubicBezTo>
                  <a:pt x="1056" y="149"/>
                  <a:pt x="1056" y="149"/>
                  <a:pt x="1056" y="149"/>
                </a:cubicBezTo>
                <a:cubicBezTo>
                  <a:pt x="1055" y="151"/>
                  <a:pt x="1055" y="151"/>
                  <a:pt x="1055" y="151"/>
                </a:cubicBezTo>
                <a:cubicBezTo>
                  <a:pt x="1061" y="149"/>
                  <a:pt x="1061" y="149"/>
                  <a:pt x="1061" y="149"/>
                </a:cubicBezTo>
                <a:cubicBezTo>
                  <a:pt x="1066" y="148"/>
                  <a:pt x="1066" y="148"/>
                  <a:pt x="1066" y="148"/>
                </a:cubicBezTo>
                <a:cubicBezTo>
                  <a:pt x="1068" y="147"/>
                  <a:pt x="1068" y="147"/>
                  <a:pt x="1068" y="147"/>
                </a:cubicBezTo>
                <a:cubicBezTo>
                  <a:pt x="1069" y="148"/>
                  <a:pt x="1069" y="148"/>
                  <a:pt x="1069" y="148"/>
                </a:cubicBezTo>
                <a:cubicBezTo>
                  <a:pt x="1072" y="147"/>
                  <a:pt x="1072" y="147"/>
                  <a:pt x="1072" y="147"/>
                </a:cubicBezTo>
                <a:cubicBezTo>
                  <a:pt x="1073" y="147"/>
                  <a:pt x="1073" y="147"/>
                  <a:pt x="1073" y="147"/>
                </a:cubicBezTo>
                <a:cubicBezTo>
                  <a:pt x="1072" y="148"/>
                  <a:pt x="1072" y="148"/>
                  <a:pt x="1072" y="148"/>
                </a:cubicBezTo>
                <a:cubicBezTo>
                  <a:pt x="1073" y="148"/>
                  <a:pt x="1073" y="148"/>
                  <a:pt x="1073" y="148"/>
                </a:cubicBezTo>
                <a:cubicBezTo>
                  <a:pt x="1071" y="149"/>
                  <a:pt x="1071" y="149"/>
                  <a:pt x="1071" y="149"/>
                </a:cubicBezTo>
                <a:cubicBezTo>
                  <a:pt x="1072" y="149"/>
                  <a:pt x="1072" y="149"/>
                  <a:pt x="1072" y="149"/>
                </a:cubicBezTo>
                <a:cubicBezTo>
                  <a:pt x="1072" y="151"/>
                  <a:pt x="1072" y="151"/>
                  <a:pt x="1072" y="151"/>
                </a:cubicBezTo>
                <a:cubicBezTo>
                  <a:pt x="1073" y="152"/>
                  <a:pt x="1073" y="152"/>
                  <a:pt x="1073" y="152"/>
                </a:cubicBezTo>
                <a:cubicBezTo>
                  <a:pt x="1076" y="152"/>
                  <a:pt x="1076" y="152"/>
                  <a:pt x="1076" y="152"/>
                </a:cubicBezTo>
                <a:cubicBezTo>
                  <a:pt x="1076" y="151"/>
                  <a:pt x="1076" y="151"/>
                  <a:pt x="1076" y="151"/>
                </a:cubicBezTo>
                <a:cubicBezTo>
                  <a:pt x="1079" y="151"/>
                  <a:pt x="1079" y="151"/>
                  <a:pt x="1079" y="151"/>
                </a:cubicBezTo>
                <a:cubicBezTo>
                  <a:pt x="1076" y="154"/>
                  <a:pt x="1076" y="154"/>
                  <a:pt x="1076" y="154"/>
                </a:cubicBezTo>
                <a:cubicBezTo>
                  <a:pt x="1076" y="155"/>
                  <a:pt x="1076" y="155"/>
                  <a:pt x="1076" y="155"/>
                </a:cubicBezTo>
                <a:cubicBezTo>
                  <a:pt x="1078" y="155"/>
                  <a:pt x="1078" y="155"/>
                  <a:pt x="1078" y="155"/>
                </a:cubicBezTo>
                <a:cubicBezTo>
                  <a:pt x="1081" y="154"/>
                  <a:pt x="1081" y="154"/>
                  <a:pt x="1081" y="154"/>
                </a:cubicBezTo>
                <a:cubicBezTo>
                  <a:pt x="1079" y="155"/>
                  <a:pt x="1079" y="155"/>
                  <a:pt x="1079" y="155"/>
                </a:cubicBezTo>
                <a:cubicBezTo>
                  <a:pt x="1081" y="155"/>
                  <a:pt x="1081" y="155"/>
                  <a:pt x="1081" y="155"/>
                </a:cubicBezTo>
                <a:cubicBezTo>
                  <a:pt x="1082" y="157"/>
                  <a:pt x="1082" y="157"/>
                  <a:pt x="1082" y="157"/>
                </a:cubicBezTo>
                <a:cubicBezTo>
                  <a:pt x="1082" y="158"/>
                  <a:pt x="1082" y="158"/>
                  <a:pt x="1082" y="158"/>
                </a:cubicBezTo>
                <a:cubicBezTo>
                  <a:pt x="1081" y="159"/>
                  <a:pt x="1081" y="159"/>
                  <a:pt x="1081" y="159"/>
                </a:cubicBezTo>
                <a:cubicBezTo>
                  <a:pt x="1082" y="161"/>
                  <a:pt x="1082" y="161"/>
                  <a:pt x="1082" y="161"/>
                </a:cubicBezTo>
                <a:cubicBezTo>
                  <a:pt x="1081" y="162"/>
                  <a:pt x="1081" y="162"/>
                  <a:pt x="1081" y="162"/>
                </a:cubicBezTo>
                <a:cubicBezTo>
                  <a:pt x="1081" y="165"/>
                  <a:pt x="1081" y="165"/>
                  <a:pt x="1081" y="165"/>
                </a:cubicBezTo>
                <a:cubicBezTo>
                  <a:pt x="1082" y="167"/>
                  <a:pt x="1082" y="167"/>
                  <a:pt x="1082" y="167"/>
                </a:cubicBezTo>
                <a:cubicBezTo>
                  <a:pt x="1076" y="169"/>
                  <a:pt x="1076" y="169"/>
                  <a:pt x="1076" y="169"/>
                </a:cubicBezTo>
                <a:cubicBezTo>
                  <a:pt x="1072" y="171"/>
                  <a:pt x="1072" y="171"/>
                  <a:pt x="1072" y="171"/>
                </a:cubicBezTo>
                <a:cubicBezTo>
                  <a:pt x="1072" y="172"/>
                  <a:pt x="1072" y="172"/>
                  <a:pt x="1072" y="172"/>
                </a:cubicBezTo>
                <a:cubicBezTo>
                  <a:pt x="1072" y="174"/>
                  <a:pt x="1072" y="174"/>
                  <a:pt x="1072" y="174"/>
                </a:cubicBezTo>
                <a:cubicBezTo>
                  <a:pt x="1061" y="177"/>
                  <a:pt x="1061" y="177"/>
                  <a:pt x="1061" y="177"/>
                </a:cubicBezTo>
                <a:cubicBezTo>
                  <a:pt x="1055" y="179"/>
                  <a:pt x="1055" y="179"/>
                  <a:pt x="1055" y="179"/>
                </a:cubicBezTo>
                <a:cubicBezTo>
                  <a:pt x="1052" y="179"/>
                  <a:pt x="1052" y="179"/>
                  <a:pt x="1052" y="179"/>
                </a:cubicBezTo>
                <a:cubicBezTo>
                  <a:pt x="1052" y="181"/>
                  <a:pt x="1052" y="181"/>
                  <a:pt x="1052" y="181"/>
                </a:cubicBezTo>
                <a:cubicBezTo>
                  <a:pt x="1053" y="184"/>
                  <a:pt x="1053" y="184"/>
                  <a:pt x="1053" y="184"/>
                </a:cubicBezTo>
                <a:cubicBezTo>
                  <a:pt x="1055" y="185"/>
                  <a:pt x="1055" y="185"/>
                  <a:pt x="1055" y="185"/>
                </a:cubicBezTo>
                <a:cubicBezTo>
                  <a:pt x="1056" y="188"/>
                  <a:pt x="1056" y="188"/>
                  <a:pt x="1056" y="188"/>
                </a:cubicBezTo>
                <a:cubicBezTo>
                  <a:pt x="1055" y="188"/>
                  <a:pt x="1055" y="188"/>
                  <a:pt x="1055" y="188"/>
                </a:cubicBezTo>
                <a:cubicBezTo>
                  <a:pt x="1050" y="188"/>
                  <a:pt x="1050" y="188"/>
                  <a:pt x="1050" y="188"/>
                </a:cubicBezTo>
                <a:cubicBezTo>
                  <a:pt x="1045" y="190"/>
                  <a:pt x="1045" y="190"/>
                  <a:pt x="1045" y="190"/>
                </a:cubicBezTo>
                <a:cubicBezTo>
                  <a:pt x="1040" y="190"/>
                  <a:pt x="1040" y="190"/>
                  <a:pt x="1040" y="190"/>
                </a:cubicBezTo>
                <a:cubicBezTo>
                  <a:pt x="1039" y="191"/>
                  <a:pt x="1039" y="191"/>
                  <a:pt x="1039" y="191"/>
                </a:cubicBezTo>
                <a:cubicBezTo>
                  <a:pt x="1038" y="191"/>
                  <a:pt x="1038" y="191"/>
                  <a:pt x="1038" y="191"/>
                </a:cubicBezTo>
                <a:cubicBezTo>
                  <a:pt x="1035" y="191"/>
                  <a:pt x="1035" y="191"/>
                  <a:pt x="1035" y="191"/>
                </a:cubicBezTo>
                <a:cubicBezTo>
                  <a:pt x="1032" y="191"/>
                  <a:pt x="1032" y="191"/>
                  <a:pt x="1032" y="191"/>
                </a:cubicBezTo>
                <a:cubicBezTo>
                  <a:pt x="1029" y="191"/>
                  <a:pt x="1029" y="191"/>
                  <a:pt x="1029" y="191"/>
                </a:cubicBezTo>
                <a:cubicBezTo>
                  <a:pt x="1023" y="190"/>
                  <a:pt x="1023" y="190"/>
                  <a:pt x="1023" y="190"/>
                </a:cubicBezTo>
                <a:cubicBezTo>
                  <a:pt x="1020" y="190"/>
                  <a:pt x="1020" y="190"/>
                  <a:pt x="1020" y="190"/>
                </a:cubicBezTo>
                <a:cubicBezTo>
                  <a:pt x="1019" y="190"/>
                  <a:pt x="1019" y="190"/>
                  <a:pt x="1019" y="190"/>
                </a:cubicBezTo>
                <a:cubicBezTo>
                  <a:pt x="1018" y="191"/>
                  <a:pt x="1018" y="191"/>
                  <a:pt x="1018" y="191"/>
                </a:cubicBezTo>
                <a:cubicBezTo>
                  <a:pt x="1018" y="192"/>
                  <a:pt x="1018" y="192"/>
                  <a:pt x="1018" y="192"/>
                </a:cubicBezTo>
                <a:cubicBezTo>
                  <a:pt x="1015" y="192"/>
                  <a:pt x="1015" y="192"/>
                  <a:pt x="1015" y="192"/>
                </a:cubicBezTo>
                <a:cubicBezTo>
                  <a:pt x="1013" y="192"/>
                  <a:pt x="1013" y="192"/>
                  <a:pt x="1013" y="192"/>
                </a:cubicBezTo>
                <a:cubicBezTo>
                  <a:pt x="1009" y="194"/>
                  <a:pt x="1009" y="194"/>
                  <a:pt x="1009" y="194"/>
                </a:cubicBezTo>
                <a:cubicBezTo>
                  <a:pt x="1007" y="197"/>
                  <a:pt x="1007" y="197"/>
                  <a:pt x="1007" y="197"/>
                </a:cubicBezTo>
                <a:cubicBezTo>
                  <a:pt x="1005" y="198"/>
                  <a:pt x="1005" y="198"/>
                  <a:pt x="1005" y="198"/>
                </a:cubicBezTo>
                <a:cubicBezTo>
                  <a:pt x="1006" y="198"/>
                  <a:pt x="1006" y="198"/>
                  <a:pt x="1006" y="198"/>
                </a:cubicBezTo>
                <a:cubicBezTo>
                  <a:pt x="1006" y="200"/>
                  <a:pt x="1006" y="200"/>
                  <a:pt x="1006" y="200"/>
                </a:cubicBezTo>
                <a:cubicBezTo>
                  <a:pt x="1007" y="202"/>
                  <a:pt x="1007" y="202"/>
                  <a:pt x="1007" y="202"/>
                </a:cubicBezTo>
                <a:cubicBezTo>
                  <a:pt x="1012" y="202"/>
                  <a:pt x="1012" y="202"/>
                  <a:pt x="1012" y="202"/>
                </a:cubicBezTo>
                <a:cubicBezTo>
                  <a:pt x="1015" y="204"/>
                  <a:pt x="1015" y="204"/>
                  <a:pt x="1015" y="204"/>
                </a:cubicBezTo>
                <a:cubicBezTo>
                  <a:pt x="1016" y="204"/>
                  <a:pt x="1016" y="204"/>
                  <a:pt x="1016" y="204"/>
                </a:cubicBezTo>
                <a:cubicBezTo>
                  <a:pt x="1016" y="202"/>
                  <a:pt x="1016" y="202"/>
                  <a:pt x="1016" y="202"/>
                </a:cubicBezTo>
                <a:cubicBezTo>
                  <a:pt x="1018" y="202"/>
                  <a:pt x="1018" y="202"/>
                  <a:pt x="1018" y="202"/>
                </a:cubicBezTo>
                <a:cubicBezTo>
                  <a:pt x="1020" y="202"/>
                  <a:pt x="1020" y="202"/>
                  <a:pt x="1020" y="202"/>
                </a:cubicBezTo>
                <a:cubicBezTo>
                  <a:pt x="1023" y="202"/>
                  <a:pt x="1023" y="202"/>
                  <a:pt x="1023" y="202"/>
                </a:cubicBezTo>
                <a:cubicBezTo>
                  <a:pt x="1026" y="201"/>
                  <a:pt x="1026" y="201"/>
                  <a:pt x="1026" y="201"/>
                </a:cubicBezTo>
                <a:cubicBezTo>
                  <a:pt x="1026" y="200"/>
                  <a:pt x="1026" y="200"/>
                  <a:pt x="1026" y="200"/>
                </a:cubicBezTo>
                <a:cubicBezTo>
                  <a:pt x="1028" y="200"/>
                  <a:pt x="1028" y="200"/>
                  <a:pt x="1028" y="200"/>
                </a:cubicBezTo>
                <a:cubicBezTo>
                  <a:pt x="1032" y="201"/>
                  <a:pt x="1032" y="201"/>
                  <a:pt x="1032" y="201"/>
                </a:cubicBezTo>
                <a:cubicBezTo>
                  <a:pt x="1035" y="201"/>
                  <a:pt x="1035" y="201"/>
                  <a:pt x="1035" y="201"/>
                </a:cubicBezTo>
                <a:cubicBezTo>
                  <a:pt x="1038" y="201"/>
                  <a:pt x="1038" y="201"/>
                  <a:pt x="1038" y="201"/>
                </a:cubicBezTo>
                <a:cubicBezTo>
                  <a:pt x="1038" y="198"/>
                  <a:pt x="1038" y="198"/>
                  <a:pt x="1038" y="198"/>
                </a:cubicBezTo>
                <a:cubicBezTo>
                  <a:pt x="1036" y="197"/>
                  <a:pt x="1036" y="197"/>
                  <a:pt x="1036" y="197"/>
                </a:cubicBezTo>
                <a:cubicBezTo>
                  <a:pt x="1040" y="195"/>
                  <a:pt x="1040" y="195"/>
                  <a:pt x="1040" y="195"/>
                </a:cubicBezTo>
                <a:cubicBezTo>
                  <a:pt x="1039" y="197"/>
                  <a:pt x="1039" y="197"/>
                  <a:pt x="1039" y="197"/>
                </a:cubicBezTo>
                <a:cubicBezTo>
                  <a:pt x="1039" y="198"/>
                  <a:pt x="1039" y="198"/>
                  <a:pt x="1039" y="198"/>
                </a:cubicBezTo>
                <a:cubicBezTo>
                  <a:pt x="1042" y="198"/>
                  <a:pt x="1042" y="198"/>
                  <a:pt x="1042" y="198"/>
                </a:cubicBezTo>
                <a:cubicBezTo>
                  <a:pt x="1042" y="200"/>
                  <a:pt x="1042" y="200"/>
                  <a:pt x="1042" y="200"/>
                </a:cubicBezTo>
                <a:cubicBezTo>
                  <a:pt x="1043" y="200"/>
                  <a:pt x="1043" y="200"/>
                  <a:pt x="1043" y="200"/>
                </a:cubicBezTo>
                <a:cubicBezTo>
                  <a:pt x="1042" y="201"/>
                  <a:pt x="1042" y="201"/>
                  <a:pt x="1042" y="201"/>
                </a:cubicBezTo>
                <a:cubicBezTo>
                  <a:pt x="1043" y="201"/>
                  <a:pt x="1043" y="201"/>
                  <a:pt x="1043" y="201"/>
                </a:cubicBezTo>
                <a:cubicBezTo>
                  <a:pt x="1045" y="200"/>
                  <a:pt x="1045" y="200"/>
                  <a:pt x="1045" y="200"/>
                </a:cubicBezTo>
                <a:cubicBezTo>
                  <a:pt x="1046" y="200"/>
                  <a:pt x="1046" y="200"/>
                  <a:pt x="1046" y="200"/>
                </a:cubicBezTo>
                <a:cubicBezTo>
                  <a:pt x="1048" y="198"/>
                  <a:pt x="1048" y="198"/>
                  <a:pt x="1048" y="198"/>
                </a:cubicBezTo>
                <a:cubicBezTo>
                  <a:pt x="1048" y="200"/>
                  <a:pt x="1048" y="200"/>
                  <a:pt x="1048" y="200"/>
                </a:cubicBezTo>
                <a:cubicBezTo>
                  <a:pt x="1049" y="200"/>
                  <a:pt x="1049" y="200"/>
                  <a:pt x="1049" y="200"/>
                </a:cubicBezTo>
                <a:cubicBezTo>
                  <a:pt x="1048" y="201"/>
                  <a:pt x="1048" y="201"/>
                  <a:pt x="1048" y="201"/>
                </a:cubicBezTo>
                <a:cubicBezTo>
                  <a:pt x="1048" y="202"/>
                  <a:pt x="1048" y="202"/>
                  <a:pt x="1048" y="202"/>
                </a:cubicBezTo>
                <a:cubicBezTo>
                  <a:pt x="1049" y="204"/>
                  <a:pt x="1049" y="204"/>
                  <a:pt x="1049" y="204"/>
                </a:cubicBezTo>
                <a:cubicBezTo>
                  <a:pt x="1050" y="205"/>
                  <a:pt x="1050" y="205"/>
                  <a:pt x="1050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52" y="205"/>
                  <a:pt x="1052" y="205"/>
                  <a:pt x="1052" y="205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52" y="208"/>
                  <a:pt x="1052" y="208"/>
                  <a:pt x="1052" y="208"/>
                </a:cubicBezTo>
                <a:cubicBezTo>
                  <a:pt x="1053" y="208"/>
                  <a:pt x="1053" y="208"/>
                  <a:pt x="1053" y="208"/>
                </a:cubicBezTo>
                <a:cubicBezTo>
                  <a:pt x="1052" y="210"/>
                  <a:pt x="1052" y="210"/>
                  <a:pt x="1052" y="210"/>
                </a:cubicBezTo>
                <a:cubicBezTo>
                  <a:pt x="1055" y="210"/>
                  <a:pt x="1055" y="210"/>
                  <a:pt x="1055" y="210"/>
                </a:cubicBezTo>
                <a:cubicBezTo>
                  <a:pt x="1056" y="208"/>
                  <a:pt x="1056" y="208"/>
                  <a:pt x="1056" y="208"/>
                </a:cubicBezTo>
                <a:cubicBezTo>
                  <a:pt x="1058" y="210"/>
                  <a:pt x="1058" y="210"/>
                  <a:pt x="1058" y="210"/>
                </a:cubicBezTo>
                <a:cubicBezTo>
                  <a:pt x="1059" y="210"/>
                  <a:pt x="1059" y="210"/>
                  <a:pt x="1059" y="210"/>
                </a:cubicBezTo>
                <a:cubicBezTo>
                  <a:pt x="1061" y="211"/>
                  <a:pt x="1061" y="211"/>
                  <a:pt x="1061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52" y="212"/>
                  <a:pt x="1052" y="212"/>
                  <a:pt x="1052" y="212"/>
                </a:cubicBezTo>
                <a:cubicBezTo>
                  <a:pt x="1053" y="214"/>
                  <a:pt x="1053" y="214"/>
                  <a:pt x="1053" y="214"/>
                </a:cubicBezTo>
                <a:cubicBezTo>
                  <a:pt x="1055" y="217"/>
                  <a:pt x="1055" y="217"/>
                  <a:pt x="1055" y="217"/>
                </a:cubicBezTo>
                <a:cubicBezTo>
                  <a:pt x="1056" y="217"/>
                  <a:pt x="1056" y="217"/>
                  <a:pt x="1056" y="217"/>
                </a:cubicBezTo>
                <a:cubicBezTo>
                  <a:pt x="1058" y="218"/>
                  <a:pt x="1058" y="218"/>
                  <a:pt x="1058" y="218"/>
                </a:cubicBezTo>
                <a:cubicBezTo>
                  <a:pt x="1061" y="220"/>
                  <a:pt x="1061" y="220"/>
                  <a:pt x="1061" y="220"/>
                </a:cubicBezTo>
                <a:cubicBezTo>
                  <a:pt x="1063" y="221"/>
                  <a:pt x="1063" y="221"/>
                  <a:pt x="1063" y="221"/>
                </a:cubicBezTo>
                <a:cubicBezTo>
                  <a:pt x="1068" y="221"/>
                  <a:pt x="1068" y="221"/>
                  <a:pt x="1068" y="221"/>
                </a:cubicBezTo>
                <a:cubicBezTo>
                  <a:pt x="1071" y="221"/>
                  <a:pt x="1071" y="221"/>
                  <a:pt x="1071" y="221"/>
                </a:cubicBezTo>
                <a:cubicBezTo>
                  <a:pt x="1071" y="222"/>
                  <a:pt x="1071" y="222"/>
                  <a:pt x="1071" y="222"/>
                </a:cubicBezTo>
                <a:cubicBezTo>
                  <a:pt x="1072" y="225"/>
                  <a:pt x="1072" y="225"/>
                  <a:pt x="1072" y="225"/>
                </a:cubicBezTo>
                <a:cubicBezTo>
                  <a:pt x="1075" y="227"/>
                  <a:pt x="1075" y="227"/>
                  <a:pt x="1075" y="227"/>
                </a:cubicBezTo>
                <a:cubicBezTo>
                  <a:pt x="1079" y="228"/>
                  <a:pt x="1079" y="228"/>
                  <a:pt x="1079" y="228"/>
                </a:cubicBezTo>
                <a:cubicBezTo>
                  <a:pt x="1083" y="228"/>
                  <a:pt x="1083" y="228"/>
                  <a:pt x="1083" y="228"/>
                </a:cubicBezTo>
                <a:cubicBezTo>
                  <a:pt x="1089" y="230"/>
                  <a:pt x="1089" y="230"/>
                  <a:pt x="1089" y="230"/>
                </a:cubicBezTo>
                <a:cubicBezTo>
                  <a:pt x="1093" y="231"/>
                  <a:pt x="1093" y="231"/>
                  <a:pt x="1093" y="231"/>
                </a:cubicBezTo>
                <a:cubicBezTo>
                  <a:pt x="1098" y="233"/>
                  <a:pt x="1098" y="233"/>
                  <a:pt x="1098" y="233"/>
                </a:cubicBezTo>
                <a:cubicBezTo>
                  <a:pt x="1098" y="230"/>
                  <a:pt x="1098" y="230"/>
                  <a:pt x="1098" y="230"/>
                </a:cubicBezTo>
                <a:cubicBezTo>
                  <a:pt x="1099" y="230"/>
                  <a:pt x="1099" y="230"/>
                  <a:pt x="1099" y="230"/>
                </a:cubicBezTo>
                <a:cubicBezTo>
                  <a:pt x="1099" y="228"/>
                  <a:pt x="1099" y="228"/>
                  <a:pt x="1099" y="228"/>
                </a:cubicBezTo>
                <a:cubicBezTo>
                  <a:pt x="1099" y="227"/>
                  <a:pt x="1099" y="227"/>
                  <a:pt x="1099" y="227"/>
                </a:cubicBezTo>
                <a:cubicBezTo>
                  <a:pt x="1098" y="227"/>
                  <a:pt x="1098" y="227"/>
                  <a:pt x="1098" y="227"/>
                </a:cubicBezTo>
                <a:cubicBezTo>
                  <a:pt x="1096" y="225"/>
                  <a:pt x="1096" y="225"/>
                  <a:pt x="1096" y="225"/>
                </a:cubicBezTo>
                <a:cubicBezTo>
                  <a:pt x="1098" y="224"/>
                  <a:pt x="1098" y="224"/>
                  <a:pt x="1098" y="224"/>
                </a:cubicBezTo>
                <a:cubicBezTo>
                  <a:pt x="1096" y="222"/>
                  <a:pt x="1096" y="222"/>
                  <a:pt x="1096" y="222"/>
                </a:cubicBezTo>
                <a:cubicBezTo>
                  <a:pt x="1095" y="222"/>
                  <a:pt x="1095" y="222"/>
                  <a:pt x="1095" y="222"/>
                </a:cubicBezTo>
                <a:cubicBezTo>
                  <a:pt x="1093" y="222"/>
                  <a:pt x="1093" y="222"/>
                  <a:pt x="1093" y="222"/>
                </a:cubicBezTo>
                <a:cubicBezTo>
                  <a:pt x="1093" y="221"/>
                  <a:pt x="1093" y="221"/>
                  <a:pt x="1093" y="221"/>
                </a:cubicBezTo>
                <a:cubicBezTo>
                  <a:pt x="1092" y="220"/>
                  <a:pt x="1092" y="220"/>
                  <a:pt x="1092" y="220"/>
                </a:cubicBezTo>
                <a:cubicBezTo>
                  <a:pt x="1092" y="218"/>
                  <a:pt x="1092" y="218"/>
                  <a:pt x="1092" y="218"/>
                </a:cubicBezTo>
                <a:cubicBezTo>
                  <a:pt x="1091" y="220"/>
                  <a:pt x="1091" y="220"/>
                  <a:pt x="1091" y="220"/>
                </a:cubicBezTo>
                <a:cubicBezTo>
                  <a:pt x="1091" y="218"/>
                  <a:pt x="1091" y="218"/>
                  <a:pt x="1091" y="218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3" y="211"/>
                  <a:pt x="1083" y="211"/>
                  <a:pt x="1083" y="211"/>
                </a:cubicBezTo>
                <a:cubicBezTo>
                  <a:pt x="1085" y="210"/>
                  <a:pt x="1085" y="210"/>
                  <a:pt x="1085" y="210"/>
                </a:cubicBezTo>
                <a:cubicBezTo>
                  <a:pt x="1086" y="210"/>
                  <a:pt x="1086" y="210"/>
                  <a:pt x="1086" y="210"/>
                </a:cubicBezTo>
                <a:cubicBezTo>
                  <a:pt x="1089" y="210"/>
                  <a:pt x="1089" y="210"/>
                  <a:pt x="1089" y="210"/>
                </a:cubicBezTo>
                <a:cubicBezTo>
                  <a:pt x="1091" y="212"/>
                  <a:pt x="1091" y="212"/>
                  <a:pt x="1091" y="212"/>
                </a:cubicBezTo>
                <a:cubicBezTo>
                  <a:pt x="1092" y="214"/>
                  <a:pt x="1092" y="214"/>
                  <a:pt x="1092" y="214"/>
                </a:cubicBezTo>
                <a:cubicBezTo>
                  <a:pt x="1093" y="210"/>
                  <a:pt x="1093" y="210"/>
                  <a:pt x="1093" y="210"/>
                </a:cubicBezTo>
                <a:cubicBezTo>
                  <a:pt x="1095" y="214"/>
                  <a:pt x="1095" y="214"/>
                  <a:pt x="1095" y="214"/>
                </a:cubicBezTo>
                <a:cubicBezTo>
                  <a:pt x="1098" y="215"/>
                  <a:pt x="1098" y="215"/>
                  <a:pt x="1098" y="215"/>
                </a:cubicBezTo>
                <a:cubicBezTo>
                  <a:pt x="1099" y="214"/>
                  <a:pt x="1099" y="214"/>
                  <a:pt x="1099" y="214"/>
                </a:cubicBezTo>
                <a:cubicBezTo>
                  <a:pt x="1098" y="217"/>
                  <a:pt x="1098" y="217"/>
                  <a:pt x="1098" y="217"/>
                </a:cubicBezTo>
                <a:cubicBezTo>
                  <a:pt x="1099" y="215"/>
                  <a:pt x="1099" y="215"/>
                  <a:pt x="1099" y="215"/>
                </a:cubicBezTo>
                <a:cubicBezTo>
                  <a:pt x="1099" y="217"/>
                  <a:pt x="1099" y="217"/>
                  <a:pt x="1099" y="217"/>
                </a:cubicBezTo>
                <a:cubicBezTo>
                  <a:pt x="1101" y="218"/>
                  <a:pt x="1101" y="218"/>
                  <a:pt x="1101" y="218"/>
                </a:cubicBezTo>
                <a:cubicBezTo>
                  <a:pt x="1101" y="217"/>
                  <a:pt x="1101" y="217"/>
                  <a:pt x="1101" y="217"/>
                </a:cubicBezTo>
                <a:cubicBezTo>
                  <a:pt x="1101" y="215"/>
                  <a:pt x="1101" y="215"/>
                  <a:pt x="1101" y="215"/>
                </a:cubicBezTo>
                <a:cubicBezTo>
                  <a:pt x="1102" y="217"/>
                  <a:pt x="1102" y="217"/>
                  <a:pt x="1102" y="217"/>
                </a:cubicBezTo>
                <a:cubicBezTo>
                  <a:pt x="1104" y="220"/>
                  <a:pt x="1104" y="220"/>
                  <a:pt x="1104" y="220"/>
                </a:cubicBezTo>
                <a:cubicBezTo>
                  <a:pt x="1104" y="217"/>
                  <a:pt x="1104" y="217"/>
                  <a:pt x="1104" y="217"/>
                </a:cubicBezTo>
                <a:cubicBezTo>
                  <a:pt x="1105" y="218"/>
                  <a:pt x="1105" y="218"/>
                  <a:pt x="1105" y="218"/>
                </a:cubicBezTo>
                <a:cubicBezTo>
                  <a:pt x="1106" y="218"/>
                  <a:pt x="1106" y="218"/>
                  <a:pt x="1106" y="218"/>
                </a:cubicBezTo>
                <a:cubicBezTo>
                  <a:pt x="1108" y="218"/>
                  <a:pt x="1108" y="218"/>
                  <a:pt x="1108" y="218"/>
                </a:cubicBezTo>
                <a:cubicBezTo>
                  <a:pt x="1108" y="220"/>
                  <a:pt x="1108" y="220"/>
                  <a:pt x="1108" y="220"/>
                </a:cubicBezTo>
                <a:cubicBezTo>
                  <a:pt x="1109" y="220"/>
                  <a:pt x="1109" y="220"/>
                  <a:pt x="1109" y="220"/>
                </a:cubicBezTo>
                <a:cubicBezTo>
                  <a:pt x="1111" y="220"/>
                  <a:pt x="1111" y="220"/>
                  <a:pt x="1111" y="220"/>
                </a:cubicBezTo>
                <a:cubicBezTo>
                  <a:pt x="1111" y="222"/>
                  <a:pt x="1111" y="222"/>
                  <a:pt x="1111" y="222"/>
                </a:cubicBezTo>
                <a:cubicBezTo>
                  <a:pt x="1111" y="224"/>
                  <a:pt x="1111" y="224"/>
                  <a:pt x="1111" y="224"/>
                </a:cubicBezTo>
                <a:cubicBezTo>
                  <a:pt x="1112" y="224"/>
                  <a:pt x="1112" y="224"/>
                  <a:pt x="1112" y="224"/>
                </a:cubicBezTo>
                <a:cubicBezTo>
                  <a:pt x="1112" y="222"/>
                  <a:pt x="1112" y="222"/>
                  <a:pt x="1112" y="222"/>
                </a:cubicBezTo>
                <a:cubicBezTo>
                  <a:pt x="1112" y="221"/>
                  <a:pt x="1112" y="221"/>
                  <a:pt x="1112" y="221"/>
                </a:cubicBezTo>
                <a:cubicBezTo>
                  <a:pt x="1112" y="218"/>
                  <a:pt x="1112" y="218"/>
                  <a:pt x="1112" y="218"/>
                </a:cubicBezTo>
                <a:cubicBezTo>
                  <a:pt x="1114" y="220"/>
                  <a:pt x="1114" y="220"/>
                  <a:pt x="1114" y="220"/>
                </a:cubicBezTo>
                <a:cubicBezTo>
                  <a:pt x="1116" y="220"/>
                  <a:pt x="1116" y="220"/>
                  <a:pt x="1116" y="220"/>
                </a:cubicBezTo>
                <a:cubicBezTo>
                  <a:pt x="1116" y="218"/>
                  <a:pt x="1116" y="218"/>
                  <a:pt x="1116" y="218"/>
                </a:cubicBezTo>
                <a:cubicBezTo>
                  <a:pt x="1116" y="217"/>
                  <a:pt x="1116" y="217"/>
                  <a:pt x="1116" y="217"/>
                </a:cubicBezTo>
                <a:cubicBezTo>
                  <a:pt x="1115" y="215"/>
                  <a:pt x="1115" y="215"/>
                  <a:pt x="1115" y="215"/>
                </a:cubicBezTo>
                <a:cubicBezTo>
                  <a:pt x="1118" y="214"/>
                  <a:pt x="1118" y="214"/>
                  <a:pt x="1118" y="214"/>
                </a:cubicBezTo>
                <a:cubicBezTo>
                  <a:pt x="1116" y="214"/>
                  <a:pt x="1116" y="214"/>
                  <a:pt x="1116" y="214"/>
                </a:cubicBezTo>
                <a:cubicBezTo>
                  <a:pt x="1118" y="212"/>
                  <a:pt x="1118" y="212"/>
                  <a:pt x="1118" y="212"/>
                </a:cubicBezTo>
                <a:cubicBezTo>
                  <a:pt x="1119" y="211"/>
                  <a:pt x="1119" y="211"/>
                  <a:pt x="1119" y="211"/>
                </a:cubicBezTo>
                <a:cubicBezTo>
                  <a:pt x="1119" y="212"/>
                  <a:pt x="1119" y="212"/>
                  <a:pt x="1119" y="212"/>
                </a:cubicBezTo>
                <a:cubicBezTo>
                  <a:pt x="1119" y="214"/>
                  <a:pt x="1119" y="214"/>
                  <a:pt x="1119" y="214"/>
                </a:cubicBezTo>
                <a:cubicBezTo>
                  <a:pt x="1121" y="215"/>
                  <a:pt x="1121" y="215"/>
                  <a:pt x="1121" y="215"/>
                </a:cubicBezTo>
                <a:cubicBezTo>
                  <a:pt x="1121" y="214"/>
                  <a:pt x="1121" y="214"/>
                  <a:pt x="1121" y="214"/>
                </a:cubicBezTo>
                <a:cubicBezTo>
                  <a:pt x="1122" y="212"/>
                  <a:pt x="1122" y="212"/>
                  <a:pt x="1122" y="212"/>
                </a:cubicBezTo>
                <a:cubicBezTo>
                  <a:pt x="1124" y="212"/>
                  <a:pt x="1124" y="212"/>
                  <a:pt x="1124" y="212"/>
                </a:cubicBezTo>
                <a:cubicBezTo>
                  <a:pt x="1124" y="210"/>
                  <a:pt x="1124" y="210"/>
                  <a:pt x="1124" y="210"/>
                </a:cubicBezTo>
                <a:cubicBezTo>
                  <a:pt x="1122" y="210"/>
                  <a:pt x="1122" y="210"/>
                  <a:pt x="1122" y="210"/>
                </a:cubicBezTo>
                <a:cubicBezTo>
                  <a:pt x="1122" y="208"/>
                  <a:pt x="1122" y="208"/>
                  <a:pt x="1122" y="208"/>
                </a:cubicBezTo>
                <a:cubicBezTo>
                  <a:pt x="1125" y="207"/>
                  <a:pt x="1125" y="207"/>
                  <a:pt x="1125" y="207"/>
                </a:cubicBezTo>
                <a:cubicBezTo>
                  <a:pt x="1121" y="205"/>
                  <a:pt x="1121" y="205"/>
                  <a:pt x="1121" y="205"/>
                </a:cubicBezTo>
                <a:cubicBezTo>
                  <a:pt x="1119" y="204"/>
                  <a:pt x="1119" y="204"/>
                  <a:pt x="1119" y="204"/>
                </a:cubicBezTo>
                <a:cubicBezTo>
                  <a:pt x="1121" y="202"/>
                  <a:pt x="1121" y="202"/>
                  <a:pt x="1121" y="202"/>
                </a:cubicBezTo>
                <a:cubicBezTo>
                  <a:pt x="1122" y="202"/>
                  <a:pt x="1122" y="202"/>
                  <a:pt x="1122" y="202"/>
                </a:cubicBezTo>
                <a:cubicBezTo>
                  <a:pt x="1125" y="200"/>
                  <a:pt x="1125" y="200"/>
                  <a:pt x="1125" y="200"/>
                </a:cubicBezTo>
                <a:cubicBezTo>
                  <a:pt x="1122" y="201"/>
                  <a:pt x="1122" y="201"/>
                  <a:pt x="1122" y="201"/>
                </a:cubicBezTo>
                <a:cubicBezTo>
                  <a:pt x="1122" y="200"/>
                  <a:pt x="1122" y="200"/>
                  <a:pt x="1122" y="200"/>
                </a:cubicBezTo>
                <a:cubicBezTo>
                  <a:pt x="1119" y="200"/>
                  <a:pt x="1119" y="200"/>
                  <a:pt x="1119" y="200"/>
                </a:cubicBezTo>
                <a:cubicBezTo>
                  <a:pt x="1121" y="198"/>
                  <a:pt x="1121" y="198"/>
                  <a:pt x="1121" y="198"/>
                </a:cubicBezTo>
                <a:cubicBezTo>
                  <a:pt x="1122" y="198"/>
                  <a:pt x="1122" y="198"/>
                  <a:pt x="1122" y="198"/>
                </a:cubicBezTo>
                <a:cubicBezTo>
                  <a:pt x="1121" y="197"/>
                  <a:pt x="1121" y="197"/>
                  <a:pt x="1121" y="197"/>
                </a:cubicBezTo>
                <a:cubicBezTo>
                  <a:pt x="1122" y="195"/>
                  <a:pt x="1122" y="195"/>
                  <a:pt x="1122" y="195"/>
                </a:cubicBezTo>
                <a:cubicBezTo>
                  <a:pt x="1121" y="195"/>
                  <a:pt x="1121" y="195"/>
                  <a:pt x="1121" y="195"/>
                </a:cubicBezTo>
                <a:cubicBezTo>
                  <a:pt x="1119" y="197"/>
                  <a:pt x="1119" y="197"/>
                  <a:pt x="1119" y="197"/>
                </a:cubicBezTo>
                <a:cubicBezTo>
                  <a:pt x="1116" y="198"/>
                  <a:pt x="1116" y="198"/>
                  <a:pt x="1116" y="198"/>
                </a:cubicBezTo>
                <a:cubicBezTo>
                  <a:pt x="1118" y="195"/>
                  <a:pt x="1118" y="195"/>
                  <a:pt x="1118" y="195"/>
                </a:cubicBezTo>
                <a:cubicBezTo>
                  <a:pt x="1116" y="195"/>
                  <a:pt x="1116" y="195"/>
                  <a:pt x="1116" y="195"/>
                </a:cubicBezTo>
                <a:cubicBezTo>
                  <a:pt x="1115" y="194"/>
                  <a:pt x="1115" y="194"/>
                  <a:pt x="1115" y="194"/>
                </a:cubicBezTo>
                <a:cubicBezTo>
                  <a:pt x="1112" y="197"/>
                  <a:pt x="1112" y="197"/>
                  <a:pt x="1112" y="197"/>
                </a:cubicBezTo>
                <a:cubicBezTo>
                  <a:pt x="1114" y="194"/>
                  <a:pt x="1114" y="194"/>
                  <a:pt x="1114" y="194"/>
                </a:cubicBezTo>
                <a:cubicBezTo>
                  <a:pt x="1112" y="194"/>
                  <a:pt x="1112" y="194"/>
                  <a:pt x="1112" y="194"/>
                </a:cubicBezTo>
                <a:cubicBezTo>
                  <a:pt x="1115" y="192"/>
                  <a:pt x="1115" y="192"/>
                  <a:pt x="1115" y="192"/>
                </a:cubicBezTo>
                <a:cubicBezTo>
                  <a:pt x="1113" y="192"/>
                  <a:pt x="1113" y="192"/>
                  <a:pt x="1113" y="192"/>
                </a:cubicBezTo>
                <a:cubicBezTo>
                  <a:pt x="1114" y="191"/>
                  <a:pt x="1114" y="191"/>
                  <a:pt x="1114" y="191"/>
                </a:cubicBezTo>
                <a:cubicBezTo>
                  <a:pt x="1112" y="191"/>
                  <a:pt x="1112" y="191"/>
                  <a:pt x="1112" y="191"/>
                </a:cubicBezTo>
                <a:cubicBezTo>
                  <a:pt x="1111" y="190"/>
                  <a:pt x="1111" y="190"/>
                  <a:pt x="1111" y="190"/>
                </a:cubicBezTo>
                <a:cubicBezTo>
                  <a:pt x="1112" y="190"/>
                  <a:pt x="1112" y="190"/>
                  <a:pt x="1112" y="190"/>
                </a:cubicBezTo>
                <a:cubicBezTo>
                  <a:pt x="1114" y="188"/>
                  <a:pt x="1114" y="188"/>
                  <a:pt x="1114" y="188"/>
                </a:cubicBezTo>
                <a:cubicBezTo>
                  <a:pt x="1112" y="188"/>
                  <a:pt x="1112" y="188"/>
                  <a:pt x="1112" y="188"/>
                </a:cubicBezTo>
                <a:cubicBezTo>
                  <a:pt x="1112" y="187"/>
                  <a:pt x="1112" y="187"/>
                  <a:pt x="1112" y="187"/>
                </a:cubicBezTo>
                <a:cubicBezTo>
                  <a:pt x="1111" y="187"/>
                  <a:pt x="1111" y="187"/>
                  <a:pt x="1111" y="187"/>
                </a:cubicBezTo>
                <a:cubicBezTo>
                  <a:pt x="1109" y="187"/>
                  <a:pt x="1109" y="187"/>
                  <a:pt x="1109" y="187"/>
                </a:cubicBezTo>
                <a:cubicBezTo>
                  <a:pt x="1106" y="188"/>
                  <a:pt x="1106" y="188"/>
                  <a:pt x="1106" y="188"/>
                </a:cubicBezTo>
                <a:cubicBezTo>
                  <a:pt x="1109" y="185"/>
                  <a:pt x="1109" y="185"/>
                  <a:pt x="1109" y="185"/>
                </a:cubicBezTo>
                <a:cubicBezTo>
                  <a:pt x="1106" y="185"/>
                  <a:pt x="1106" y="185"/>
                  <a:pt x="1106" y="185"/>
                </a:cubicBezTo>
                <a:cubicBezTo>
                  <a:pt x="1108" y="184"/>
                  <a:pt x="1108" y="184"/>
                  <a:pt x="1108" y="184"/>
                </a:cubicBezTo>
                <a:cubicBezTo>
                  <a:pt x="1106" y="184"/>
                  <a:pt x="1106" y="184"/>
                  <a:pt x="1106" y="184"/>
                </a:cubicBezTo>
                <a:cubicBezTo>
                  <a:pt x="1108" y="182"/>
                  <a:pt x="1108" y="182"/>
                  <a:pt x="1108" y="182"/>
                </a:cubicBezTo>
                <a:cubicBezTo>
                  <a:pt x="1109" y="181"/>
                  <a:pt x="1109" y="181"/>
                  <a:pt x="1109" y="181"/>
                </a:cubicBezTo>
                <a:cubicBezTo>
                  <a:pt x="1108" y="181"/>
                  <a:pt x="1108" y="181"/>
                  <a:pt x="1108" y="181"/>
                </a:cubicBezTo>
                <a:cubicBezTo>
                  <a:pt x="1104" y="179"/>
                  <a:pt x="1104" y="179"/>
                  <a:pt x="1104" y="179"/>
                </a:cubicBezTo>
                <a:cubicBezTo>
                  <a:pt x="1106" y="179"/>
                  <a:pt x="1106" y="179"/>
                  <a:pt x="1106" y="179"/>
                </a:cubicBezTo>
                <a:cubicBezTo>
                  <a:pt x="1111" y="181"/>
                  <a:pt x="1111" y="181"/>
                  <a:pt x="1111" y="181"/>
                </a:cubicBezTo>
                <a:cubicBezTo>
                  <a:pt x="1109" y="182"/>
                  <a:pt x="1109" y="182"/>
                  <a:pt x="1109" y="182"/>
                </a:cubicBezTo>
                <a:cubicBezTo>
                  <a:pt x="1109" y="184"/>
                  <a:pt x="1109" y="184"/>
                  <a:pt x="1109" y="184"/>
                </a:cubicBezTo>
                <a:cubicBezTo>
                  <a:pt x="1111" y="184"/>
                  <a:pt x="1111" y="184"/>
                  <a:pt x="1111" y="184"/>
                </a:cubicBezTo>
                <a:cubicBezTo>
                  <a:pt x="1116" y="182"/>
                  <a:pt x="1116" y="182"/>
                  <a:pt x="1116" y="182"/>
                </a:cubicBezTo>
                <a:cubicBezTo>
                  <a:pt x="1116" y="181"/>
                  <a:pt x="1116" y="181"/>
                  <a:pt x="1116" y="181"/>
                </a:cubicBezTo>
                <a:cubicBezTo>
                  <a:pt x="1115" y="179"/>
                  <a:pt x="1115" y="179"/>
                  <a:pt x="1115" y="179"/>
                </a:cubicBezTo>
                <a:cubicBezTo>
                  <a:pt x="1114" y="178"/>
                  <a:pt x="1114" y="178"/>
                  <a:pt x="1114" y="178"/>
                </a:cubicBezTo>
                <a:cubicBezTo>
                  <a:pt x="1114" y="177"/>
                  <a:pt x="1114" y="177"/>
                  <a:pt x="1114" y="177"/>
                </a:cubicBezTo>
                <a:cubicBezTo>
                  <a:pt x="1115" y="177"/>
                  <a:pt x="1115" y="177"/>
                  <a:pt x="1115" y="177"/>
                </a:cubicBezTo>
                <a:cubicBezTo>
                  <a:pt x="1116" y="178"/>
                  <a:pt x="1116" y="178"/>
                  <a:pt x="1116" y="178"/>
                </a:cubicBezTo>
                <a:cubicBezTo>
                  <a:pt x="1118" y="178"/>
                  <a:pt x="1118" y="178"/>
                  <a:pt x="1118" y="178"/>
                </a:cubicBezTo>
                <a:cubicBezTo>
                  <a:pt x="1121" y="177"/>
                  <a:pt x="1121" y="177"/>
                  <a:pt x="1121" y="177"/>
                </a:cubicBezTo>
                <a:cubicBezTo>
                  <a:pt x="1119" y="175"/>
                  <a:pt x="1119" y="175"/>
                  <a:pt x="1119" y="175"/>
                </a:cubicBezTo>
                <a:cubicBezTo>
                  <a:pt x="1121" y="175"/>
                  <a:pt x="1121" y="175"/>
                  <a:pt x="1121" y="175"/>
                </a:cubicBezTo>
                <a:cubicBezTo>
                  <a:pt x="1122" y="175"/>
                  <a:pt x="1122" y="175"/>
                  <a:pt x="1122" y="175"/>
                </a:cubicBezTo>
                <a:cubicBezTo>
                  <a:pt x="1124" y="175"/>
                  <a:pt x="1124" y="175"/>
                  <a:pt x="1124" y="175"/>
                </a:cubicBezTo>
                <a:cubicBezTo>
                  <a:pt x="1124" y="177"/>
                  <a:pt x="1124" y="177"/>
                  <a:pt x="1124" y="177"/>
                </a:cubicBezTo>
                <a:cubicBezTo>
                  <a:pt x="1125" y="178"/>
                  <a:pt x="1125" y="178"/>
                  <a:pt x="1125" y="178"/>
                </a:cubicBezTo>
                <a:cubicBezTo>
                  <a:pt x="1126" y="177"/>
                  <a:pt x="1126" y="177"/>
                  <a:pt x="1126" y="177"/>
                </a:cubicBezTo>
                <a:cubicBezTo>
                  <a:pt x="1125" y="179"/>
                  <a:pt x="1125" y="179"/>
                  <a:pt x="1125" y="179"/>
                </a:cubicBezTo>
                <a:cubicBezTo>
                  <a:pt x="1126" y="179"/>
                  <a:pt x="1126" y="179"/>
                  <a:pt x="1126" y="179"/>
                </a:cubicBezTo>
                <a:cubicBezTo>
                  <a:pt x="1128" y="179"/>
                  <a:pt x="1128" y="179"/>
                  <a:pt x="1128" y="179"/>
                </a:cubicBezTo>
                <a:cubicBezTo>
                  <a:pt x="1129" y="181"/>
                  <a:pt x="1129" y="181"/>
                  <a:pt x="1129" y="181"/>
                </a:cubicBezTo>
                <a:cubicBezTo>
                  <a:pt x="1128" y="182"/>
                  <a:pt x="1128" y="182"/>
                  <a:pt x="1128" y="182"/>
                </a:cubicBezTo>
                <a:cubicBezTo>
                  <a:pt x="1134" y="182"/>
                  <a:pt x="1134" y="182"/>
                  <a:pt x="1134" y="182"/>
                </a:cubicBezTo>
                <a:cubicBezTo>
                  <a:pt x="1131" y="184"/>
                  <a:pt x="1131" y="184"/>
                  <a:pt x="1131" y="184"/>
                </a:cubicBezTo>
                <a:cubicBezTo>
                  <a:pt x="1131" y="185"/>
                  <a:pt x="1131" y="185"/>
                  <a:pt x="1131" y="185"/>
                </a:cubicBezTo>
                <a:cubicBezTo>
                  <a:pt x="1134" y="185"/>
                  <a:pt x="1134" y="185"/>
                  <a:pt x="1134" y="185"/>
                </a:cubicBezTo>
                <a:cubicBezTo>
                  <a:pt x="1136" y="185"/>
                  <a:pt x="1136" y="185"/>
                  <a:pt x="1136" y="185"/>
                </a:cubicBezTo>
                <a:cubicBezTo>
                  <a:pt x="1134" y="187"/>
                  <a:pt x="1134" y="187"/>
                  <a:pt x="1134" y="187"/>
                </a:cubicBezTo>
                <a:cubicBezTo>
                  <a:pt x="1136" y="187"/>
                  <a:pt x="1136" y="187"/>
                  <a:pt x="1136" y="187"/>
                </a:cubicBezTo>
                <a:cubicBezTo>
                  <a:pt x="1131" y="190"/>
                  <a:pt x="1131" y="190"/>
                  <a:pt x="1131" y="190"/>
                </a:cubicBezTo>
                <a:cubicBezTo>
                  <a:pt x="1134" y="190"/>
                  <a:pt x="1134" y="190"/>
                  <a:pt x="1134" y="190"/>
                </a:cubicBezTo>
                <a:cubicBezTo>
                  <a:pt x="1132" y="191"/>
                  <a:pt x="1132" y="191"/>
                  <a:pt x="1132" y="191"/>
                </a:cubicBezTo>
                <a:cubicBezTo>
                  <a:pt x="1134" y="191"/>
                  <a:pt x="1134" y="191"/>
                  <a:pt x="1134" y="191"/>
                </a:cubicBezTo>
                <a:cubicBezTo>
                  <a:pt x="1134" y="192"/>
                  <a:pt x="1134" y="192"/>
                  <a:pt x="1134" y="192"/>
                </a:cubicBezTo>
                <a:cubicBezTo>
                  <a:pt x="1135" y="192"/>
                  <a:pt x="1135" y="192"/>
                  <a:pt x="1135" y="192"/>
                </a:cubicBezTo>
                <a:cubicBezTo>
                  <a:pt x="1136" y="191"/>
                  <a:pt x="1136" y="191"/>
                  <a:pt x="1136" y="191"/>
                </a:cubicBezTo>
                <a:cubicBezTo>
                  <a:pt x="1139" y="192"/>
                  <a:pt x="1139" y="192"/>
                  <a:pt x="1139" y="192"/>
                </a:cubicBezTo>
                <a:cubicBezTo>
                  <a:pt x="1141" y="192"/>
                  <a:pt x="1141" y="192"/>
                  <a:pt x="1141" y="192"/>
                </a:cubicBezTo>
                <a:cubicBezTo>
                  <a:pt x="1141" y="194"/>
                  <a:pt x="1141" y="194"/>
                  <a:pt x="1141" y="194"/>
                </a:cubicBezTo>
                <a:cubicBezTo>
                  <a:pt x="1142" y="195"/>
                  <a:pt x="1142" y="195"/>
                  <a:pt x="1142" y="195"/>
                </a:cubicBezTo>
                <a:cubicBezTo>
                  <a:pt x="1145" y="192"/>
                  <a:pt x="1145" y="192"/>
                  <a:pt x="1145" y="192"/>
                </a:cubicBezTo>
                <a:cubicBezTo>
                  <a:pt x="1147" y="191"/>
                  <a:pt x="1147" y="191"/>
                  <a:pt x="1147" y="191"/>
                </a:cubicBezTo>
                <a:cubicBezTo>
                  <a:pt x="1147" y="190"/>
                  <a:pt x="1147" y="190"/>
                  <a:pt x="1147" y="190"/>
                </a:cubicBezTo>
                <a:cubicBezTo>
                  <a:pt x="1147" y="188"/>
                  <a:pt x="1147" y="188"/>
                  <a:pt x="1147" y="188"/>
                </a:cubicBezTo>
                <a:cubicBezTo>
                  <a:pt x="1148" y="187"/>
                  <a:pt x="1148" y="187"/>
                  <a:pt x="1148" y="187"/>
                </a:cubicBezTo>
                <a:cubicBezTo>
                  <a:pt x="1147" y="187"/>
                  <a:pt x="1147" y="187"/>
                  <a:pt x="1147" y="187"/>
                </a:cubicBezTo>
                <a:cubicBezTo>
                  <a:pt x="1148" y="185"/>
                  <a:pt x="1148" y="185"/>
                  <a:pt x="1148" y="185"/>
                </a:cubicBezTo>
                <a:cubicBezTo>
                  <a:pt x="1149" y="185"/>
                  <a:pt x="1149" y="185"/>
                  <a:pt x="1149" y="185"/>
                </a:cubicBezTo>
                <a:cubicBezTo>
                  <a:pt x="1149" y="184"/>
                  <a:pt x="1149" y="184"/>
                  <a:pt x="1149" y="184"/>
                </a:cubicBezTo>
                <a:cubicBezTo>
                  <a:pt x="1151" y="187"/>
                  <a:pt x="1151" y="187"/>
                  <a:pt x="1151" y="187"/>
                </a:cubicBezTo>
                <a:cubicBezTo>
                  <a:pt x="1152" y="187"/>
                  <a:pt x="1152" y="187"/>
                  <a:pt x="1152" y="187"/>
                </a:cubicBezTo>
                <a:cubicBezTo>
                  <a:pt x="1154" y="185"/>
                  <a:pt x="1154" y="185"/>
                  <a:pt x="1154" y="185"/>
                </a:cubicBezTo>
                <a:cubicBezTo>
                  <a:pt x="1154" y="187"/>
                  <a:pt x="1154" y="187"/>
                  <a:pt x="1154" y="187"/>
                </a:cubicBezTo>
                <a:cubicBezTo>
                  <a:pt x="1155" y="187"/>
                  <a:pt x="1155" y="187"/>
                  <a:pt x="1155" y="187"/>
                </a:cubicBezTo>
                <a:cubicBezTo>
                  <a:pt x="1155" y="185"/>
                  <a:pt x="1155" y="185"/>
                  <a:pt x="1155" y="185"/>
                </a:cubicBezTo>
                <a:cubicBezTo>
                  <a:pt x="1155" y="184"/>
                  <a:pt x="1155" y="184"/>
                  <a:pt x="1155" y="184"/>
                </a:cubicBezTo>
                <a:cubicBezTo>
                  <a:pt x="1158" y="184"/>
                  <a:pt x="1158" y="184"/>
                  <a:pt x="1158" y="184"/>
                </a:cubicBezTo>
                <a:cubicBezTo>
                  <a:pt x="1159" y="184"/>
                  <a:pt x="1159" y="184"/>
                  <a:pt x="1159" y="184"/>
                </a:cubicBezTo>
                <a:cubicBezTo>
                  <a:pt x="1159" y="182"/>
                  <a:pt x="1159" y="182"/>
                  <a:pt x="1159" y="182"/>
                </a:cubicBezTo>
                <a:cubicBezTo>
                  <a:pt x="1164" y="182"/>
                  <a:pt x="1164" y="182"/>
                  <a:pt x="1164" y="182"/>
                </a:cubicBezTo>
                <a:cubicBezTo>
                  <a:pt x="1162" y="181"/>
                  <a:pt x="1162" y="181"/>
                  <a:pt x="1162" y="181"/>
                </a:cubicBezTo>
                <a:cubicBezTo>
                  <a:pt x="1161" y="179"/>
                  <a:pt x="1161" y="179"/>
                  <a:pt x="1161" y="179"/>
                </a:cubicBezTo>
                <a:cubicBezTo>
                  <a:pt x="1162" y="178"/>
                  <a:pt x="1162" y="178"/>
                  <a:pt x="1162" y="178"/>
                </a:cubicBezTo>
                <a:cubicBezTo>
                  <a:pt x="1161" y="178"/>
                  <a:pt x="1161" y="178"/>
                  <a:pt x="1161" y="178"/>
                </a:cubicBezTo>
                <a:cubicBezTo>
                  <a:pt x="1164" y="177"/>
                  <a:pt x="1164" y="177"/>
                  <a:pt x="1164" y="177"/>
                </a:cubicBezTo>
                <a:lnTo>
                  <a:pt x="1165" y="178"/>
                </a:lnTo>
                <a:close/>
                <a:moveTo>
                  <a:pt x="1141" y="409"/>
                </a:moveTo>
                <a:cubicBezTo>
                  <a:pt x="1142" y="409"/>
                  <a:pt x="1142" y="409"/>
                  <a:pt x="1142" y="409"/>
                </a:cubicBezTo>
                <a:cubicBezTo>
                  <a:pt x="1144" y="407"/>
                  <a:pt x="1144" y="407"/>
                  <a:pt x="1144" y="407"/>
                </a:cubicBezTo>
                <a:cubicBezTo>
                  <a:pt x="1149" y="405"/>
                  <a:pt x="1149" y="405"/>
                  <a:pt x="1149" y="405"/>
                </a:cubicBezTo>
                <a:cubicBezTo>
                  <a:pt x="1151" y="405"/>
                  <a:pt x="1151" y="405"/>
                  <a:pt x="1151" y="405"/>
                </a:cubicBezTo>
                <a:cubicBezTo>
                  <a:pt x="1151" y="403"/>
                  <a:pt x="1151" y="403"/>
                  <a:pt x="1151" y="403"/>
                </a:cubicBezTo>
                <a:cubicBezTo>
                  <a:pt x="1149" y="402"/>
                  <a:pt x="1149" y="402"/>
                  <a:pt x="1149" y="402"/>
                </a:cubicBezTo>
                <a:cubicBezTo>
                  <a:pt x="1149" y="403"/>
                  <a:pt x="1149" y="403"/>
                  <a:pt x="1149" y="403"/>
                </a:cubicBezTo>
                <a:cubicBezTo>
                  <a:pt x="1148" y="403"/>
                  <a:pt x="1148" y="403"/>
                  <a:pt x="1148" y="403"/>
                </a:cubicBezTo>
                <a:cubicBezTo>
                  <a:pt x="1147" y="403"/>
                  <a:pt x="1147" y="403"/>
                  <a:pt x="1147" y="403"/>
                </a:cubicBezTo>
                <a:cubicBezTo>
                  <a:pt x="1145" y="403"/>
                  <a:pt x="1145" y="403"/>
                  <a:pt x="1145" y="403"/>
                </a:cubicBezTo>
                <a:cubicBezTo>
                  <a:pt x="1144" y="405"/>
                  <a:pt x="1144" y="405"/>
                  <a:pt x="1144" y="405"/>
                </a:cubicBezTo>
                <a:cubicBezTo>
                  <a:pt x="1142" y="405"/>
                  <a:pt x="1142" y="405"/>
                  <a:pt x="1142" y="405"/>
                </a:cubicBezTo>
                <a:cubicBezTo>
                  <a:pt x="1141" y="406"/>
                  <a:pt x="1141" y="406"/>
                  <a:pt x="1141" y="406"/>
                </a:cubicBezTo>
                <a:cubicBezTo>
                  <a:pt x="1141" y="405"/>
                  <a:pt x="1141" y="405"/>
                  <a:pt x="1141" y="405"/>
                </a:cubicBezTo>
                <a:cubicBezTo>
                  <a:pt x="1142" y="403"/>
                  <a:pt x="1142" y="403"/>
                  <a:pt x="1142" y="403"/>
                </a:cubicBezTo>
                <a:cubicBezTo>
                  <a:pt x="1145" y="402"/>
                  <a:pt x="1145" y="402"/>
                  <a:pt x="1145" y="402"/>
                </a:cubicBezTo>
                <a:cubicBezTo>
                  <a:pt x="1144" y="402"/>
                  <a:pt x="1144" y="402"/>
                  <a:pt x="1144" y="402"/>
                </a:cubicBezTo>
                <a:cubicBezTo>
                  <a:pt x="1142" y="400"/>
                  <a:pt x="1142" y="400"/>
                  <a:pt x="1142" y="400"/>
                </a:cubicBezTo>
                <a:cubicBezTo>
                  <a:pt x="1142" y="402"/>
                  <a:pt x="1142" y="402"/>
                  <a:pt x="1142" y="402"/>
                </a:cubicBezTo>
                <a:cubicBezTo>
                  <a:pt x="1141" y="403"/>
                  <a:pt x="1141" y="403"/>
                  <a:pt x="1141" y="403"/>
                </a:cubicBezTo>
                <a:cubicBezTo>
                  <a:pt x="1141" y="400"/>
                  <a:pt x="1141" y="400"/>
                  <a:pt x="1141" y="400"/>
                </a:cubicBezTo>
                <a:cubicBezTo>
                  <a:pt x="1139" y="400"/>
                  <a:pt x="1139" y="400"/>
                  <a:pt x="1139" y="400"/>
                </a:cubicBezTo>
                <a:cubicBezTo>
                  <a:pt x="1145" y="397"/>
                  <a:pt x="1145" y="397"/>
                  <a:pt x="1145" y="397"/>
                </a:cubicBezTo>
                <a:cubicBezTo>
                  <a:pt x="1149" y="395"/>
                  <a:pt x="1149" y="395"/>
                  <a:pt x="1149" y="395"/>
                </a:cubicBezTo>
                <a:cubicBezTo>
                  <a:pt x="1147" y="392"/>
                  <a:pt x="1147" y="392"/>
                  <a:pt x="1147" y="392"/>
                </a:cubicBezTo>
                <a:cubicBezTo>
                  <a:pt x="1145" y="392"/>
                  <a:pt x="1145" y="392"/>
                  <a:pt x="1145" y="392"/>
                </a:cubicBezTo>
                <a:cubicBezTo>
                  <a:pt x="1144" y="392"/>
                  <a:pt x="1144" y="392"/>
                  <a:pt x="1144" y="392"/>
                </a:cubicBezTo>
                <a:cubicBezTo>
                  <a:pt x="1141" y="392"/>
                  <a:pt x="1141" y="392"/>
                  <a:pt x="1141" y="392"/>
                </a:cubicBezTo>
                <a:cubicBezTo>
                  <a:pt x="1138" y="395"/>
                  <a:pt x="1138" y="395"/>
                  <a:pt x="1138" y="395"/>
                </a:cubicBezTo>
                <a:cubicBezTo>
                  <a:pt x="1139" y="390"/>
                  <a:pt x="1139" y="390"/>
                  <a:pt x="1139" y="390"/>
                </a:cubicBezTo>
                <a:cubicBezTo>
                  <a:pt x="1136" y="393"/>
                  <a:pt x="1136" y="393"/>
                  <a:pt x="1136" y="393"/>
                </a:cubicBezTo>
                <a:cubicBezTo>
                  <a:pt x="1135" y="393"/>
                  <a:pt x="1135" y="393"/>
                  <a:pt x="1135" y="393"/>
                </a:cubicBezTo>
                <a:cubicBezTo>
                  <a:pt x="1134" y="393"/>
                  <a:pt x="1134" y="393"/>
                  <a:pt x="1134" y="393"/>
                </a:cubicBezTo>
                <a:cubicBezTo>
                  <a:pt x="1132" y="395"/>
                  <a:pt x="1132" y="395"/>
                  <a:pt x="1132" y="395"/>
                </a:cubicBezTo>
                <a:cubicBezTo>
                  <a:pt x="1131" y="395"/>
                  <a:pt x="1131" y="395"/>
                  <a:pt x="1131" y="395"/>
                </a:cubicBezTo>
                <a:cubicBezTo>
                  <a:pt x="1132" y="392"/>
                  <a:pt x="1132" y="392"/>
                  <a:pt x="1132" y="392"/>
                </a:cubicBezTo>
                <a:cubicBezTo>
                  <a:pt x="1132" y="390"/>
                  <a:pt x="1132" y="390"/>
                  <a:pt x="1132" y="390"/>
                </a:cubicBezTo>
                <a:cubicBezTo>
                  <a:pt x="1131" y="392"/>
                  <a:pt x="1131" y="392"/>
                  <a:pt x="1131" y="392"/>
                </a:cubicBezTo>
                <a:cubicBezTo>
                  <a:pt x="1129" y="393"/>
                  <a:pt x="1129" y="393"/>
                  <a:pt x="1129" y="393"/>
                </a:cubicBezTo>
                <a:cubicBezTo>
                  <a:pt x="1129" y="392"/>
                  <a:pt x="1129" y="392"/>
                  <a:pt x="1129" y="392"/>
                </a:cubicBezTo>
                <a:cubicBezTo>
                  <a:pt x="1128" y="393"/>
                  <a:pt x="1128" y="393"/>
                  <a:pt x="1128" y="393"/>
                </a:cubicBezTo>
                <a:cubicBezTo>
                  <a:pt x="1128" y="392"/>
                  <a:pt x="1128" y="392"/>
                  <a:pt x="1128" y="392"/>
                </a:cubicBezTo>
                <a:cubicBezTo>
                  <a:pt x="1126" y="392"/>
                  <a:pt x="1126" y="392"/>
                  <a:pt x="1126" y="392"/>
                </a:cubicBezTo>
                <a:cubicBezTo>
                  <a:pt x="1125" y="390"/>
                  <a:pt x="1125" y="390"/>
                  <a:pt x="1125" y="390"/>
                </a:cubicBezTo>
                <a:cubicBezTo>
                  <a:pt x="1122" y="392"/>
                  <a:pt x="1122" y="392"/>
                  <a:pt x="1122" y="392"/>
                </a:cubicBezTo>
                <a:cubicBezTo>
                  <a:pt x="1124" y="390"/>
                  <a:pt x="1124" y="390"/>
                  <a:pt x="1124" y="390"/>
                </a:cubicBezTo>
                <a:cubicBezTo>
                  <a:pt x="1126" y="389"/>
                  <a:pt x="1126" y="389"/>
                  <a:pt x="1126" y="389"/>
                </a:cubicBezTo>
                <a:cubicBezTo>
                  <a:pt x="1124" y="389"/>
                  <a:pt x="1124" y="389"/>
                  <a:pt x="1124" y="389"/>
                </a:cubicBezTo>
                <a:cubicBezTo>
                  <a:pt x="1122" y="389"/>
                  <a:pt x="1122" y="389"/>
                  <a:pt x="1122" y="389"/>
                </a:cubicBezTo>
                <a:cubicBezTo>
                  <a:pt x="1128" y="387"/>
                  <a:pt x="1128" y="387"/>
                  <a:pt x="1128" y="387"/>
                </a:cubicBezTo>
                <a:cubicBezTo>
                  <a:pt x="1129" y="386"/>
                  <a:pt x="1129" y="386"/>
                  <a:pt x="1129" y="386"/>
                </a:cubicBezTo>
                <a:cubicBezTo>
                  <a:pt x="1131" y="384"/>
                  <a:pt x="1131" y="384"/>
                  <a:pt x="1131" y="384"/>
                </a:cubicBezTo>
                <a:cubicBezTo>
                  <a:pt x="1128" y="384"/>
                  <a:pt x="1128" y="384"/>
                  <a:pt x="1128" y="384"/>
                </a:cubicBezTo>
                <a:cubicBezTo>
                  <a:pt x="1125" y="384"/>
                  <a:pt x="1125" y="384"/>
                  <a:pt x="1125" y="384"/>
                </a:cubicBezTo>
                <a:cubicBezTo>
                  <a:pt x="1125" y="383"/>
                  <a:pt x="1125" y="383"/>
                  <a:pt x="1125" y="383"/>
                </a:cubicBezTo>
                <a:cubicBezTo>
                  <a:pt x="1115" y="390"/>
                  <a:pt x="1115" y="390"/>
                  <a:pt x="1115" y="390"/>
                </a:cubicBezTo>
                <a:cubicBezTo>
                  <a:pt x="1115" y="389"/>
                  <a:pt x="1115" y="389"/>
                  <a:pt x="1115" y="389"/>
                </a:cubicBezTo>
                <a:cubicBezTo>
                  <a:pt x="1115" y="387"/>
                  <a:pt x="1115" y="387"/>
                  <a:pt x="1115" y="387"/>
                </a:cubicBezTo>
                <a:cubicBezTo>
                  <a:pt x="1118" y="386"/>
                  <a:pt x="1118" y="386"/>
                  <a:pt x="1118" y="386"/>
                </a:cubicBezTo>
                <a:cubicBezTo>
                  <a:pt x="1121" y="382"/>
                  <a:pt x="1121" y="382"/>
                  <a:pt x="1121" y="382"/>
                </a:cubicBezTo>
                <a:cubicBezTo>
                  <a:pt x="1126" y="377"/>
                  <a:pt x="1126" y="377"/>
                  <a:pt x="1126" y="377"/>
                </a:cubicBezTo>
                <a:cubicBezTo>
                  <a:pt x="1128" y="373"/>
                  <a:pt x="1128" y="373"/>
                  <a:pt x="1128" y="373"/>
                </a:cubicBezTo>
                <a:cubicBezTo>
                  <a:pt x="1129" y="374"/>
                  <a:pt x="1129" y="374"/>
                  <a:pt x="1129" y="374"/>
                </a:cubicBezTo>
                <a:cubicBezTo>
                  <a:pt x="1131" y="373"/>
                  <a:pt x="1131" y="373"/>
                  <a:pt x="1131" y="373"/>
                </a:cubicBezTo>
                <a:cubicBezTo>
                  <a:pt x="1132" y="372"/>
                  <a:pt x="1132" y="372"/>
                  <a:pt x="1132" y="372"/>
                </a:cubicBezTo>
                <a:cubicBezTo>
                  <a:pt x="1134" y="370"/>
                  <a:pt x="1134" y="370"/>
                  <a:pt x="1134" y="370"/>
                </a:cubicBezTo>
                <a:cubicBezTo>
                  <a:pt x="1135" y="369"/>
                  <a:pt x="1135" y="369"/>
                  <a:pt x="1135" y="369"/>
                </a:cubicBezTo>
                <a:cubicBezTo>
                  <a:pt x="1134" y="369"/>
                  <a:pt x="1134" y="369"/>
                  <a:pt x="1134" y="369"/>
                </a:cubicBezTo>
                <a:cubicBezTo>
                  <a:pt x="1131" y="369"/>
                  <a:pt x="1131" y="369"/>
                  <a:pt x="1131" y="369"/>
                </a:cubicBezTo>
                <a:cubicBezTo>
                  <a:pt x="1132" y="367"/>
                  <a:pt x="1132" y="367"/>
                  <a:pt x="1132" y="367"/>
                </a:cubicBezTo>
                <a:cubicBezTo>
                  <a:pt x="1134" y="366"/>
                  <a:pt x="1134" y="366"/>
                  <a:pt x="1134" y="366"/>
                </a:cubicBezTo>
                <a:cubicBezTo>
                  <a:pt x="1136" y="366"/>
                  <a:pt x="1136" y="366"/>
                  <a:pt x="1136" y="366"/>
                </a:cubicBezTo>
                <a:cubicBezTo>
                  <a:pt x="1138" y="366"/>
                  <a:pt x="1138" y="366"/>
                  <a:pt x="1138" y="366"/>
                </a:cubicBezTo>
                <a:cubicBezTo>
                  <a:pt x="1138" y="364"/>
                  <a:pt x="1138" y="364"/>
                  <a:pt x="1138" y="364"/>
                </a:cubicBezTo>
                <a:cubicBezTo>
                  <a:pt x="1138" y="363"/>
                  <a:pt x="1138" y="363"/>
                  <a:pt x="1138" y="363"/>
                </a:cubicBezTo>
                <a:cubicBezTo>
                  <a:pt x="1136" y="363"/>
                  <a:pt x="1136" y="363"/>
                  <a:pt x="1136" y="363"/>
                </a:cubicBezTo>
                <a:cubicBezTo>
                  <a:pt x="1136" y="364"/>
                  <a:pt x="1136" y="364"/>
                  <a:pt x="1136" y="364"/>
                </a:cubicBezTo>
                <a:cubicBezTo>
                  <a:pt x="1135" y="364"/>
                  <a:pt x="1135" y="364"/>
                  <a:pt x="1135" y="364"/>
                </a:cubicBezTo>
                <a:cubicBezTo>
                  <a:pt x="1135" y="363"/>
                  <a:pt x="1135" y="363"/>
                  <a:pt x="1135" y="363"/>
                </a:cubicBezTo>
                <a:cubicBezTo>
                  <a:pt x="1129" y="366"/>
                  <a:pt x="1129" y="366"/>
                  <a:pt x="1129" y="366"/>
                </a:cubicBezTo>
                <a:cubicBezTo>
                  <a:pt x="1126" y="366"/>
                  <a:pt x="1126" y="366"/>
                  <a:pt x="1126" y="366"/>
                </a:cubicBezTo>
                <a:cubicBezTo>
                  <a:pt x="1124" y="369"/>
                  <a:pt x="1124" y="369"/>
                  <a:pt x="1124" y="369"/>
                </a:cubicBezTo>
                <a:cubicBezTo>
                  <a:pt x="1119" y="373"/>
                  <a:pt x="1119" y="373"/>
                  <a:pt x="1119" y="373"/>
                </a:cubicBezTo>
                <a:cubicBezTo>
                  <a:pt x="1115" y="374"/>
                  <a:pt x="1115" y="374"/>
                  <a:pt x="1115" y="374"/>
                </a:cubicBezTo>
                <a:cubicBezTo>
                  <a:pt x="1116" y="376"/>
                  <a:pt x="1116" y="376"/>
                  <a:pt x="1116" y="376"/>
                </a:cubicBezTo>
                <a:cubicBezTo>
                  <a:pt x="1114" y="377"/>
                  <a:pt x="1114" y="377"/>
                  <a:pt x="1114" y="377"/>
                </a:cubicBezTo>
                <a:cubicBezTo>
                  <a:pt x="1112" y="379"/>
                  <a:pt x="1112" y="379"/>
                  <a:pt x="1112" y="379"/>
                </a:cubicBezTo>
                <a:cubicBezTo>
                  <a:pt x="1109" y="383"/>
                  <a:pt x="1109" y="383"/>
                  <a:pt x="1109" y="383"/>
                </a:cubicBezTo>
                <a:cubicBezTo>
                  <a:pt x="1105" y="387"/>
                  <a:pt x="1105" y="387"/>
                  <a:pt x="1105" y="387"/>
                </a:cubicBezTo>
                <a:cubicBezTo>
                  <a:pt x="1104" y="390"/>
                  <a:pt x="1104" y="390"/>
                  <a:pt x="1104" y="390"/>
                </a:cubicBezTo>
                <a:cubicBezTo>
                  <a:pt x="1102" y="390"/>
                  <a:pt x="1102" y="390"/>
                  <a:pt x="1102" y="390"/>
                </a:cubicBezTo>
                <a:cubicBezTo>
                  <a:pt x="1101" y="392"/>
                  <a:pt x="1101" y="392"/>
                  <a:pt x="1101" y="392"/>
                </a:cubicBezTo>
                <a:cubicBezTo>
                  <a:pt x="1099" y="395"/>
                  <a:pt x="1099" y="395"/>
                  <a:pt x="1099" y="395"/>
                </a:cubicBezTo>
                <a:cubicBezTo>
                  <a:pt x="1101" y="395"/>
                  <a:pt x="1101" y="395"/>
                  <a:pt x="1101" y="395"/>
                </a:cubicBezTo>
                <a:cubicBezTo>
                  <a:pt x="1101" y="396"/>
                  <a:pt x="1101" y="396"/>
                  <a:pt x="1101" y="396"/>
                </a:cubicBezTo>
                <a:cubicBezTo>
                  <a:pt x="1099" y="396"/>
                  <a:pt x="1099" y="396"/>
                  <a:pt x="1099" y="396"/>
                </a:cubicBezTo>
                <a:cubicBezTo>
                  <a:pt x="1099" y="397"/>
                  <a:pt x="1099" y="397"/>
                  <a:pt x="1099" y="397"/>
                </a:cubicBezTo>
                <a:cubicBezTo>
                  <a:pt x="1098" y="396"/>
                  <a:pt x="1098" y="396"/>
                  <a:pt x="1098" y="396"/>
                </a:cubicBezTo>
                <a:cubicBezTo>
                  <a:pt x="1095" y="397"/>
                  <a:pt x="1095" y="397"/>
                  <a:pt x="1095" y="397"/>
                </a:cubicBezTo>
                <a:cubicBezTo>
                  <a:pt x="1093" y="399"/>
                  <a:pt x="1093" y="399"/>
                  <a:pt x="1093" y="399"/>
                </a:cubicBezTo>
                <a:cubicBezTo>
                  <a:pt x="1091" y="403"/>
                  <a:pt x="1091" y="403"/>
                  <a:pt x="1091" y="403"/>
                </a:cubicBezTo>
                <a:cubicBezTo>
                  <a:pt x="1089" y="403"/>
                  <a:pt x="1089" y="403"/>
                  <a:pt x="1089" y="403"/>
                </a:cubicBezTo>
                <a:cubicBezTo>
                  <a:pt x="1088" y="403"/>
                  <a:pt x="1088" y="403"/>
                  <a:pt x="1088" y="403"/>
                </a:cubicBezTo>
                <a:cubicBezTo>
                  <a:pt x="1091" y="400"/>
                  <a:pt x="1091" y="400"/>
                  <a:pt x="1091" y="400"/>
                </a:cubicBezTo>
                <a:cubicBezTo>
                  <a:pt x="1088" y="402"/>
                  <a:pt x="1088" y="402"/>
                  <a:pt x="1088" y="402"/>
                </a:cubicBezTo>
                <a:cubicBezTo>
                  <a:pt x="1086" y="403"/>
                  <a:pt x="1086" y="403"/>
                  <a:pt x="1086" y="403"/>
                </a:cubicBezTo>
                <a:cubicBezTo>
                  <a:pt x="1085" y="405"/>
                  <a:pt x="1085" y="405"/>
                  <a:pt x="1085" y="405"/>
                </a:cubicBezTo>
                <a:cubicBezTo>
                  <a:pt x="1089" y="405"/>
                  <a:pt x="1089" y="405"/>
                  <a:pt x="1089" y="405"/>
                </a:cubicBezTo>
                <a:cubicBezTo>
                  <a:pt x="1093" y="405"/>
                  <a:pt x="1093" y="405"/>
                  <a:pt x="1093" y="405"/>
                </a:cubicBezTo>
                <a:cubicBezTo>
                  <a:pt x="1089" y="406"/>
                  <a:pt x="1089" y="406"/>
                  <a:pt x="1089" y="406"/>
                </a:cubicBezTo>
                <a:cubicBezTo>
                  <a:pt x="1086" y="409"/>
                  <a:pt x="1086" y="409"/>
                  <a:pt x="1086" y="409"/>
                </a:cubicBezTo>
                <a:cubicBezTo>
                  <a:pt x="1082" y="410"/>
                  <a:pt x="1082" y="410"/>
                  <a:pt x="1082" y="410"/>
                </a:cubicBezTo>
                <a:cubicBezTo>
                  <a:pt x="1081" y="412"/>
                  <a:pt x="1081" y="412"/>
                  <a:pt x="1081" y="412"/>
                </a:cubicBezTo>
                <a:cubicBezTo>
                  <a:pt x="1079" y="415"/>
                  <a:pt x="1079" y="415"/>
                  <a:pt x="1079" y="415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2" y="416"/>
                  <a:pt x="1082" y="416"/>
                  <a:pt x="1082" y="416"/>
                </a:cubicBezTo>
                <a:cubicBezTo>
                  <a:pt x="1089" y="416"/>
                  <a:pt x="1089" y="416"/>
                  <a:pt x="1089" y="416"/>
                </a:cubicBezTo>
                <a:cubicBezTo>
                  <a:pt x="1091" y="415"/>
                  <a:pt x="1091" y="415"/>
                  <a:pt x="1091" y="415"/>
                </a:cubicBezTo>
                <a:cubicBezTo>
                  <a:pt x="1091" y="416"/>
                  <a:pt x="1091" y="416"/>
                  <a:pt x="1091" y="416"/>
                </a:cubicBezTo>
                <a:cubicBezTo>
                  <a:pt x="1092" y="416"/>
                  <a:pt x="1092" y="416"/>
                  <a:pt x="1092" y="416"/>
                </a:cubicBezTo>
                <a:cubicBezTo>
                  <a:pt x="1095" y="416"/>
                  <a:pt x="1095" y="416"/>
                  <a:pt x="1095" y="416"/>
                </a:cubicBezTo>
                <a:cubicBezTo>
                  <a:pt x="1098" y="416"/>
                  <a:pt x="1098" y="416"/>
                  <a:pt x="1098" y="416"/>
                </a:cubicBezTo>
                <a:cubicBezTo>
                  <a:pt x="1101" y="416"/>
                  <a:pt x="1101" y="416"/>
                  <a:pt x="1101" y="416"/>
                </a:cubicBezTo>
                <a:cubicBezTo>
                  <a:pt x="1104" y="416"/>
                  <a:pt x="1104" y="416"/>
                  <a:pt x="1104" y="416"/>
                </a:cubicBezTo>
                <a:cubicBezTo>
                  <a:pt x="1105" y="417"/>
                  <a:pt x="1105" y="417"/>
                  <a:pt x="1105" y="417"/>
                </a:cubicBezTo>
                <a:cubicBezTo>
                  <a:pt x="1106" y="417"/>
                  <a:pt x="1106" y="417"/>
                  <a:pt x="1106" y="417"/>
                </a:cubicBezTo>
                <a:cubicBezTo>
                  <a:pt x="1109" y="416"/>
                  <a:pt x="1109" y="416"/>
                  <a:pt x="1109" y="416"/>
                </a:cubicBezTo>
                <a:cubicBezTo>
                  <a:pt x="1111" y="416"/>
                  <a:pt x="1111" y="416"/>
                  <a:pt x="1111" y="416"/>
                </a:cubicBezTo>
                <a:cubicBezTo>
                  <a:pt x="1112" y="415"/>
                  <a:pt x="1112" y="415"/>
                  <a:pt x="1112" y="415"/>
                </a:cubicBezTo>
                <a:cubicBezTo>
                  <a:pt x="1112" y="416"/>
                  <a:pt x="1112" y="416"/>
                  <a:pt x="1112" y="416"/>
                </a:cubicBezTo>
                <a:cubicBezTo>
                  <a:pt x="1114" y="413"/>
                  <a:pt x="1114" y="413"/>
                  <a:pt x="1114" y="413"/>
                </a:cubicBezTo>
                <a:cubicBezTo>
                  <a:pt x="1115" y="415"/>
                  <a:pt x="1115" y="415"/>
                  <a:pt x="1115" y="415"/>
                </a:cubicBezTo>
                <a:cubicBezTo>
                  <a:pt x="1116" y="413"/>
                  <a:pt x="1116" y="413"/>
                  <a:pt x="1116" y="413"/>
                </a:cubicBezTo>
                <a:cubicBezTo>
                  <a:pt x="1118" y="412"/>
                  <a:pt x="1118" y="412"/>
                  <a:pt x="1118" y="412"/>
                </a:cubicBezTo>
                <a:cubicBezTo>
                  <a:pt x="1116" y="415"/>
                  <a:pt x="1116" y="415"/>
                  <a:pt x="1116" y="415"/>
                </a:cubicBezTo>
                <a:cubicBezTo>
                  <a:pt x="1116" y="416"/>
                  <a:pt x="1116" y="416"/>
                  <a:pt x="1116" y="416"/>
                </a:cubicBezTo>
                <a:cubicBezTo>
                  <a:pt x="1115" y="416"/>
                  <a:pt x="1115" y="416"/>
                  <a:pt x="1115" y="416"/>
                </a:cubicBezTo>
                <a:cubicBezTo>
                  <a:pt x="1114" y="417"/>
                  <a:pt x="1114" y="417"/>
                  <a:pt x="1114" y="417"/>
                </a:cubicBezTo>
                <a:cubicBezTo>
                  <a:pt x="1115" y="417"/>
                  <a:pt x="1115" y="417"/>
                  <a:pt x="1115" y="417"/>
                </a:cubicBezTo>
                <a:cubicBezTo>
                  <a:pt x="1116" y="417"/>
                  <a:pt x="1116" y="417"/>
                  <a:pt x="1116" y="417"/>
                </a:cubicBezTo>
                <a:cubicBezTo>
                  <a:pt x="1118" y="417"/>
                  <a:pt x="1118" y="417"/>
                  <a:pt x="1118" y="417"/>
                </a:cubicBezTo>
                <a:cubicBezTo>
                  <a:pt x="1118" y="419"/>
                  <a:pt x="1118" y="419"/>
                  <a:pt x="1118" y="419"/>
                </a:cubicBezTo>
                <a:cubicBezTo>
                  <a:pt x="1119" y="417"/>
                  <a:pt x="1119" y="417"/>
                  <a:pt x="1119" y="417"/>
                </a:cubicBezTo>
                <a:cubicBezTo>
                  <a:pt x="1121" y="416"/>
                  <a:pt x="1121" y="416"/>
                  <a:pt x="1121" y="416"/>
                </a:cubicBezTo>
                <a:cubicBezTo>
                  <a:pt x="1124" y="416"/>
                  <a:pt x="1124" y="416"/>
                  <a:pt x="1124" y="416"/>
                </a:cubicBezTo>
                <a:cubicBezTo>
                  <a:pt x="1126" y="415"/>
                  <a:pt x="1126" y="415"/>
                  <a:pt x="1126" y="415"/>
                </a:cubicBezTo>
                <a:cubicBezTo>
                  <a:pt x="1125" y="416"/>
                  <a:pt x="1125" y="416"/>
                  <a:pt x="1125" y="416"/>
                </a:cubicBezTo>
                <a:cubicBezTo>
                  <a:pt x="1128" y="416"/>
                  <a:pt x="1128" y="416"/>
                  <a:pt x="1128" y="416"/>
                </a:cubicBezTo>
                <a:cubicBezTo>
                  <a:pt x="1126" y="417"/>
                  <a:pt x="1126" y="417"/>
                  <a:pt x="1126" y="417"/>
                </a:cubicBezTo>
                <a:cubicBezTo>
                  <a:pt x="1122" y="419"/>
                  <a:pt x="1122" y="419"/>
                  <a:pt x="1122" y="419"/>
                </a:cubicBezTo>
                <a:cubicBezTo>
                  <a:pt x="1118" y="422"/>
                  <a:pt x="1118" y="422"/>
                  <a:pt x="1118" y="422"/>
                </a:cubicBezTo>
                <a:cubicBezTo>
                  <a:pt x="1115" y="423"/>
                  <a:pt x="1115" y="423"/>
                  <a:pt x="1115" y="423"/>
                </a:cubicBezTo>
                <a:cubicBezTo>
                  <a:pt x="1112" y="425"/>
                  <a:pt x="1112" y="425"/>
                  <a:pt x="1112" y="425"/>
                </a:cubicBezTo>
                <a:cubicBezTo>
                  <a:pt x="1112" y="426"/>
                  <a:pt x="1112" y="426"/>
                  <a:pt x="1112" y="426"/>
                </a:cubicBezTo>
                <a:cubicBezTo>
                  <a:pt x="1115" y="426"/>
                  <a:pt x="1115" y="426"/>
                  <a:pt x="1115" y="426"/>
                </a:cubicBezTo>
                <a:cubicBezTo>
                  <a:pt x="1119" y="425"/>
                  <a:pt x="1119" y="425"/>
                  <a:pt x="1119" y="425"/>
                </a:cubicBezTo>
                <a:cubicBezTo>
                  <a:pt x="1122" y="422"/>
                  <a:pt x="1122" y="422"/>
                  <a:pt x="1122" y="422"/>
                </a:cubicBezTo>
                <a:cubicBezTo>
                  <a:pt x="1126" y="419"/>
                  <a:pt x="1126" y="419"/>
                  <a:pt x="1126" y="419"/>
                </a:cubicBezTo>
                <a:cubicBezTo>
                  <a:pt x="1129" y="418"/>
                  <a:pt x="1129" y="418"/>
                  <a:pt x="1129" y="418"/>
                </a:cubicBezTo>
                <a:cubicBezTo>
                  <a:pt x="1132" y="416"/>
                  <a:pt x="1132" y="416"/>
                  <a:pt x="1132" y="416"/>
                </a:cubicBezTo>
                <a:cubicBezTo>
                  <a:pt x="1135" y="413"/>
                  <a:pt x="1135" y="413"/>
                  <a:pt x="1135" y="413"/>
                </a:cubicBezTo>
                <a:cubicBezTo>
                  <a:pt x="1136" y="413"/>
                  <a:pt x="1136" y="413"/>
                  <a:pt x="1136" y="413"/>
                </a:cubicBezTo>
                <a:cubicBezTo>
                  <a:pt x="1136" y="416"/>
                  <a:pt x="1136" y="416"/>
                  <a:pt x="1136" y="416"/>
                </a:cubicBezTo>
                <a:cubicBezTo>
                  <a:pt x="1136" y="419"/>
                  <a:pt x="1136" y="419"/>
                  <a:pt x="1136" y="419"/>
                </a:cubicBezTo>
                <a:cubicBezTo>
                  <a:pt x="1134" y="422"/>
                  <a:pt x="1134" y="422"/>
                  <a:pt x="1134" y="422"/>
                </a:cubicBezTo>
                <a:cubicBezTo>
                  <a:pt x="1132" y="423"/>
                  <a:pt x="1132" y="423"/>
                  <a:pt x="1132" y="423"/>
                </a:cubicBezTo>
                <a:cubicBezTo>
                  <a:pt x="1131" y="426"/>
                  <a:pt x="1131" y="426"/>
                  <a:pt x="1131" y="426"/>
                </a:cubicBezTo>
                <a:cubicBezTo>
                  <a:pt x="1132" y="426"/>
                  <a:pt x="1132" y="426"/>
                  <a:pt x="1132" y="426"/>
                </a:cubicBezTo>
                <a:cubicBezTo>
                  <a:pt x="1135" y="425"/>
                  <a:pt x="1135" y="425"/>
                  <a:pt x="1135" y="425"/>
                </a:cubicBezTo>
                <a:cubicBezTo>
                  <a:pt x="1139" y="422"/>
                  <a:pt x="1139" y="422"/>
                  <a:pt x="1139" y="422"/>
                </a:cubicBezTo>
                <a:cubicBezTo>
                  <a:pt x="1138" y="423"/>
                  <a:pt x="1138" y="423"/>
                  <a:pt x="1138" y="423"/>
                </a:cubicBezTo>
                <a:cubicBezTo>
                  <a:pt x="1136" y="425"/>
                  <a:pt x="1136" y="425"/>
                  <a:pt x="1136" y="425"/>
                </a:cubicBezTo>
                <a:cubicBezTo>
                  <a:pt x="1138" y="425"/>
                  <a:pt x="1138" y="425"/>
                  <a:pt x="1138" y="425"/>
                </a:cubicBezTo>
                <a:cubicBezTo>
                  <a:pt x="1136" y="426"/>
                  <a:pt x="1136" y="426"/>
                  <a:pt x="1136" y="426"/>
                </a:cubicBezTo>
                <a:cubicBezTo>
                  <a:pt x="1138" y="426"/>
                  <a:pt x="1138" y="426"/>
                  <a:pt x="1138" y="426"/>
                </a:cubicBezTo>
                <a:cubicBezTo>
                  <a:pt x="1136" y="427"/>
                  <a:pt x="1136" y="427"/>
                  <a:pt x="1136" y="427"/>
                </a:cubicBezTo>
                <a:cubicBezTo>
                  <a:pt x="1136" y="429"/>
                  <a:pt x="1136" y="429"/>
                  <a:pt x="1136" y="429"/>
                </a:cubicBezTo>
                <a:cubicBezTo>
                  <a:pt x="1138" y="429"/>
                  <a:pt x="1138" y="429"/>
                  <a:pt x="1138" y="429"/>
                </a:cubicBezTo>
                <a:cubicBezTo>
                  <a:pt x="1141" y="429"/>
                  <a:pt x="1141" y="429"/>
                  <a:pt x="1141" y="429"/>
                </a:cubicBezTo>
                <a:cubicBezTo>
                  <a:pt x="1142" y="429"/>
                  <a:pt x="1142" y="429"/>
                  <a:pt x="1142" y="429"/>
                </a:cubicBezTo>
                <a:cubicBezTo>
                  <a:pt x="1142" y="427"/>
                  <a:pt x="1142" y="427"/>
                  <a:pt x="1142" y="427"/>
                </a:cubicBezTo>
                <a:cubicBezTo>
                  <a:pt x="1145" y="425"/>
                  <a:pt x="1145" y="425"/>
                  <a:pt x="1145" y="425"/>
                </a:cubicBezTo>
                <a:cubicBezTo>
                  <a:pt x="1149" y="419"/>
                  <a:pt x="1149" y="419"/>
                  <a:pt x="1149" y="419"/>
                </a:cubicBezTo>
                <a:cubicBezTo>
                  <a:pt x="1149" y="415"/>
                  <a:pt x="1149" y="415"/>
                  <a:pt x="1149" y="415"/>
                </a:cubicBezTo>
                <a:cubicBezTo>
                  <a:pt x="1148" y="415"/>
                  <a:pt x="1148" y="415"/>
                  <a:pt x="1148" y="415"/>
                </a:cubicBezTo>
                <a:cubicBezTo>
                  <a:pt x="1147" y="416"/>
                  <a:pt x="1147" y="416"/>
                  <a:pt x="1147" y="416"/>
                </a:cubicBezTo>
                <a:cubicBezTo>
                  <a:pt x="1145" y="417"/>
                  <a:pt x="1145" y="417"/>
                  <a:pt x="1145" y="417"/>
                </a:cubicBezTo>
                <a:cubicBezTo>
                  <a:pt x="1144" y="419"/>
                  <a:pt x="1144" y="419"/>
                  <a:pt x="1144" y="419"/>
                </a:cubicBezTo>
                <a:cubicBezTo>
                  <a:pt x="1144" y="416"/>
                  <a:pt x="1144" y="416"/>
                  <a:pt x="1144" y="416"/>
                </a:cubicBezTo>
                <a:cubicBezTo>
                  <a:pt x="1145" y="415"/>
                  <a:pt x="1145" y="415"/>
                  <a:pt x="1145" y="415"/>
                </a:cubicBezTo>
                <a:cubicBezTo>
                  <a:pt x="1148" y="412"/>
                  <a:pt x="1148" y="412"/>
                  <a:pt x="1148" y="412"/>
                </a:cubicBezTo>
                <a:cubicBezTo>
                  <a:pt x="1151" y="409"/>
                  <a:pt x="1151" y="409"/>
                  <a:pt x="1151" y="409"/>
                </a:cubicBezTo>
                <a:cubicBezTo>
                  <a:pt x="1148" y="409"/>
                  <a:pt x="1148" y="409"/>
                  <a:pt x="1148" y="409"/>
                </a:cubicBezTo>
                <a:cubicBezTo>
                  <a:pt x="1147" y="410"/>
                  <a:pt x="1147" y="410"/>
                  <a:pt x="1147" y="410"/>
                </a:cubicBezTo>
                <a:cubicBezTo>
                  <a:pt x="1142" y="413"/>
                  <a:pt x="1142" y="413"/>
                  <a:pt x="1142" y="413"/>
                </a:cubicBezTo>
                <a:cubicBezTo>
                  <a:pt x="1139" y="417"/>
                  <a:pt x="1139" y="417"/>
                  <a:pt x="1139" y="417"/>
                </a:cubicBezTo>
                <a:cubicBezTo>
                  <a:pt x="1139" y="416"/>
                  <a:pt x="1139" y="416"/>
                  <a:pt x="1139" y="416"/>
                </a:cubicBezTo>
                <a:cubicBezTo>
                  <a:pt x="1139" y="415"/>
                  <a:pt x="1139" y="415"/>
                  <a:pt x="1139" y="415"/>
                </a:cubicBezTo>
                <a:cubicBezTo>
                  <a:pt x="1138" y="415"/>
                  <a:pt x="1138" y="415"/>
                  <a:pt x="1138" y="415"/>
                </a:cubicBezTo>
                <a:cubicBezTo>
                  <a:pt x="1138" y="413"/>
                  <a:pt x="1138" y="413"/>
                  <a:pt x="1138" y="413"/>
                </a:cubicBezTo>
                <a:cubicBezTo>
                  <a:pt x="1139" y="412"/>
                  <a:pt x="1139" y="412"/>
                  <a:pt x="1139" y="412"/>
                </a:cubicBezTo>
                <a:cubicBezTo>
                  <a:pt x="1141" y="410"/>
                  <a:pt x="1141" y="410"/>
                  <a:pt x="1141" y="410"/>
                </a:cubicBezTo>
                <a:cubicBezTo>
                  <a:pt x="1139" y="410"/>
                  <a:pt x="1139" y="410"/>
                  <a:pt x="1139" y="410"/>
                </a:cubicBezTo>
                <a:cubicBezTo>
                  <a:pt x="1139" y="409"/>
                  <a:pt x="1139" y="409"/>
                  <a:pt x="1139" y="409"/>
                </a:cubicBezTo>
                <a:lnTo>
                  <a:pt x="1141" y="409"/>
                </a:lnTo>
                <a:close/>
                <a:moveTo>
                  <a:pt x="1131" y="417"/>
                </a:moveTo>
                <a:cubicBezTo>
                  <a:pt x="1129" y="418"/>
                  <a:pt x="1129" y="418"/>
                  <a:pt x="1129" y="418"/>
                </a:cubicBezTo>
                <a:cubicBezTo>
                  <a:pt x="1128" y="419"/>
                  <a:pt x="1128" y="419"/>
                  <a:pt x="1128" y="419"/>
                </a:cubicBezTo>
                <a:lnTo>
                  <a:pt x="1131" y="417"/>
                </a:lnTo>
                <a:close/>
                <a:moveTo>
                  <a:pt x="1091" y="1061"/>
                </a:moveTo>
                <a:cubicBezTo>
                  <a:pt x="1088" y="1063"/>
                  <a:pt x="1088" y="1063"/>
                  <a:pt x="1088" y="1063"/>
                </a:cubicBezTo>
                <a:cubicBezTo>
                  <a:pt x="1088" y="1064"/>
                  <a:pt x="1088" y="1064"/>
                  <a:pt x="1088" y="1064"/>
                </a:cubicBezTo>
                <a:cubicBezTo>
                  <a:pt x="1089" y="1064"/>
                  <a:pt x="1089" y="1064"/>
                  <a:pt x="1089" y="1064"/>
                </a:cubicBezTo>
                <a:cubicBezTo>
                  <a:pt x="1092" y="1064"/>
                  <a:pt x="1092" y="1064"/>
                  <a:pt x="1092" y="1064"/>
                </a:cubicBezTo>
                <a:cubicBezTo>
                  <a:pt x="1093" y="1065"/>
                  <a:pt x="1093" y="1065"/>
                  <a:pt x="1093" y="1065"/>
                </a:cubicBezTo>
                <a:cubicBezTo>
                  <a:pt x="1093" y="1064"/>
                  <a:pt x="1093" y="1064"/>
                  <a:pt x="1093" y="1064"/>
                </a:cubicBezTo>
                <a:cubicBezTo>
                  <a:pt x="1096" y="1063"/>
                  <a:pt x="1096" y="1063"/>
                  <a:pt x="1096" y="1063"/>
                </a:cubicBezTo>
                <a:cubicBezTo>
                  <a:pt x="1096" y="1061"/>
                  <a:pt x="1096" y="1061"/>
                  <a:pt x="1096" y="1061"/>
                </a:cubicBezTo>
                <a:cubicBezTo>
                  <a:pt x="1093" y="1061"/>
                  <a:pt x="1093" y="1061"/>
                  <a:pt x="1093" y="1061"/>
                </a:cubicBezTo>
                <a:lnTo>
                  <a:pt x="1091" y="1061"/>
                </a:lnTo>
                <a:close/>
                <a:moveTo>
                  <a:pt x="1105" y="115"/>
                </a:moveTo>
                <a:cubicBezTo>
                  <a:pt x="1104" y="116"/>
                  <a:pt x="1104" y="116"/>
                  <a:pt x="1104" y="116"/>
                </a:cubicBezTo>
                <a:cubicBezTo>
                  <a:pt x="1101" y="118"/>
                  <a:pt x="1101" y="118"/>
                  <a:pt x="1101" y="118"/>
                </a:cubicBezTo>
                <a:cubicBezTo>
                  <a:pt x="1106" y="116"/>
                  <a:pt x="1106" y="116"/>
                  <a:pt x="1106" y="116"/>
                </a:cubicBezTo>
                <a:lnTo>
                  <a:pt x="1105" y="115"/>
                </a:lnTo>
                <a:close/>
                <a:moveTo>
                  <a:pt x="764" y="450"/>
                </a:moveTo>
                <a:cubicBezTo>
                  <a:pt x="764" y="452"/>
                  <a:pt x="764" y="452"/>
                  <a:pt x="764" y="452"/>
                </a:cubicBezTo>
                <a:cubicBezTo>
                  <a:pt x="764" y="453"/>
                  <a:pt x="764" y="453"/>
                  <a:pt x="764" y="453"/>
                </a:cubicBezTo>
                <a:cubicBezTo>
                  <a:pt x="765" y="452"/>
                  <a:pt x="765" y="452"/>
                  <a:pt x="765" y="452"/>
                </a:cubicBezTo>
                <a:cubicBezTo>
                  <a:pt x="770" y="448"/>
                  <a:pt x="770" y="448"/>
                  <a:pt x="770" y="448"/>
                </a:cubicBezTo>
                <a:cubicBezTo>
                  <a:pt x="767" y="449"/>
                  <a:pt x="767" y="449"/>
                  <a:pt x="767" y="449"/>
                </a:cubicBezTo>
                <a:lnTo>
                  <a:pt x="764" y="450"/>
                </a:lnTo>
                <a:close/>
                <a:moveTo>
                  <a:pt x="1102" y="234"/>
                </a:moveTo>
                <a:cubicBezTo>
                  <a:pt x="1101" y="235"/>
                  <a:pt x="1101" y="235"/>
                  <a:pt x="1101" y="235"/>
                </a:cubicBezTo>
                <a:cubicBezTo>
                  <a:pt x="1102" y="237"/>
                  <a:pt x="1102" y="237"/>
                  <a:pt x="1102" y="237"/>
                </a:cubicBezTo>
                <a:cubicBezTo>
                  <a:pt x="1104" y="238"/>
                  <a:pt x="1104" y="238"/>
                  <a:pt x="1104" y="238"/>
                </a:cubicBezTo>
                <a:cubicBezTo>
                  <a:pt x="1106" y="238"/>
                  <a:pt x="1106" y="238"/>
                  <a:pt x="1106" y="238"/>
                </a:cubicBezTo>
                <a:cubicBezTo>
                  <a:pt x="1108" y="235"/>
                  <a:pt x="1108" y="235"/>
                  <a:pt x="1108" y="235"/>
                </a:cubicBezTo>
                <a:cubicBezTo>
                  <a:pt x="1105" y="234"/>
                  <a:pt x="1105" y="234"/>
                  <a:pt x="1105" y="234"/>
                </a:cubicBezTo>
                <a:lnTo>
                  <a:pt x="1102" y="234"/>
                </a:lnTo>
                <a:close/>
                <a:moveTo>
                  <a:pt x="901" y="95"/>
                </a:moveTo>
                <a:cubicBezTo>
                  <a:pt x="899" y="96"/>
                  <a:pt x="899" y="96"/>
                  <a:pt x="899" y="96"/>
                </a:cubicBezTo>
                <a:cubicBezTo>
                  <a:pt x="897" y="95"/>
                  <a:pt x="897" y="95"/>
                  <a:pt x="897" y="95"/>
                </a:cubicBezTo>
                <a:cubicBezTo>
                  <a:pt x="894" y="96"/>
                  <a:pt x="894" y="96"/>
                  <a:pt x="894" y="96"/>
                </a:cubicBezTo>
                <a:cubicBezTo>
                  <a:pt x="891" y="96"/>
                  <a:pt x="891" y="96"/>
                  <a:pt x="891" y="96"/>
                </a:cubicBezTo>
                <a:cubicBezTo>
                  <a:pt x="894" y="98"/>
                  <a:pt x="894" y="98"/>
                  <a:pt x="894" y="98"/>
                </a:cubicBezTo>
                <a:cubicBezTo>
                  <a:pt x="897" y="99"/>
                  <a:pt x="897" y="99"/>
                  <a:pt x="897" y="99"/>
                </a:cubicBezTo>
                <a:cubicBezTo>
                  <a:pt x="900" y="98"/>
                  <a:pt x="900" y="98"/>
                  <a:pt x="900" y="98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900" y="99"/>
                  <a:pt x="900" y="99"/>
                  <a:pt x="900" y="99"/>
                </a:cubicBezTo>
                <a:cubicBezTo>
                  <a:pt x="899" y="99"/>
                  <a:pt x="899" y="99"/>
                  <a:pt x="899" y="99"/>
                </a:cubicBezTo>
                <a:cubicBezTo>
                  <a:pt x="896" y="101"/>
                  <a:pt x="896" y="101"/>
                  <a:pt x="896" y="101"/>
                </a:cubicBezTo>
                <a:cubicBezTo>
                  <a:pt x="897" y="101"/>
                  <a:pt x="897" y="101"/>
                  <a:pt x="897" y="101"/>
                </a:cubicBezTo>
                <a:cubicBezTo>
                  <a:pt x="897" y="102"/>
                  <a:pt x="897" y="102"/>
                  <a:pt x="897" y="102"/>
                </a:cubicBezTo>
                <a:cubicBezTo>
                  <a:pt x="896" y="104"/>
                  <a:pt x="896" y="104"/>
                  <a:pt x="896" y="104"/>
                </a:cubicBezTo>
                <a:cubicBezTo>
                  <a:pt x="894" y="104"/>
                  <a:pt x="894" y="104"/>
                  <a:pt x="894" y="104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4" y="102"/>
                  <a:pt x="894" y="102"/>
                  <a:pt x="894" y="102"/>
                </a:cubicBezTo>
                <a:cubicBezTo>
                  <a:pt x="893" y="105"/>
                  <a:pt x="893" y="105"/>
                  <a:pt x="893" y="105"/>
                </a:cubicBezTo>
                <a:cubicBezTo>
                  <a:pt x="888" y="105"/>
                  <a:pt x="888" y="105"/>
                  <a:pt x="888" y="105"/>
                </a:cubicBezTo>
                <a:cubicBezTo>
                  <a:pt x="884" y="105"/>
                  <a:pt x="884" y="105"/>
                  <a:pt x="884" y="105"/>
                </a:cubicBezTo>
                <a:cubicBezTo>
                  <a:pt x="884" y="104"/>
                  <a:pt x="884" y="104"/>
                  <a:pt x="884" y="104"/>
                </a:cubicBezTo>
                <a:cubicBezTo>
                  <a:pt x="884" y="102"/>
                  <a:pt x="884" y="102"/>
                  <a:pt x="884" y="102"/>
                </a:cubicBezTo>
                <a:cubicBezTo>
                  <a:pt x="883" y="101"/>
                  <a:pt x="883" y="101"/>
                  <a:pt x="883" y="101"/>
                </a:cubicBezTo>
                <a:cubicBezTo>
                  <a:pt x="880" y="101"/>
                  <a:pt x="880" y="101"/>
                  <a:pt x="880" y="101"/>
                </a:cubicBezTo>
                <a:cubicBezTo>
                  <a:pt x="877" y="102"/>
                  <a:pt x="877" y="102"/>
                  <a:pt x="877" y="102"/>
                </a:cubicBezTo>
                <a:cubicBezTo>
                  <a:pt x="874" y="104"/>
                  <a:pt x="874" y="104"/>
                  <a:pt x="874" y="104"/>
                </a:cubicBezTo>
                <a:cubicBezTo>
                  <a:pt x="873" y="105"/>
                  <a:pt x="873" y="105"/>
                  <a:pt x="873" y="105"/>
                </a:cubicBezTo>
                <a:cubicBezTo>
                  <a:pt x="873" y="106"/>
                  <a:pt x="873" y="106"/>
                  <a:pt x="873" y="106"/>
                </a:cubicBezTo>
                <a:cubicBezTo>
                  <a:pt x="874" y="106"/>
                  <a:pt x="874" y="106"/>
                  <a:pt x="874" y="106"/>
                </a:cubicBezTo>
                <a:cubicBezTo>
                  <a:pt x="876" y="108"/>
                  <a:pt x="876" y="108"/>
                  <a:pt x="876" y="108"/>
                </a:cubicBezTo>
                <a:cubicBezTo>
                  <a:pt x="876" y="109"/>
                  <a:pt x="876" y="109"/>
                  <a:pt x="876" y="109"/>
                </a:cubicBezTo>
                <a:cubicBezTo>
                  <a:pt x="878" y="109"/>
                  <a:pt x="878" y="109"/>
                  <a:pt x="878" y="109"/>
                </a:cubicBezTo>
                <a:cubicBezTo>
                  <a:pt x="880" y="109"/>
                  <a:pt x="880" y="109"/>
                  <a:pt x="880" y="109"/>
                </a:cubicBezTo>
                <a:cubicBezTo>
                  <a:pt x="880" y="111"/>
                  <a:pt x="880" y="111"/>
                  <a:pt x="880" y="111"/>
                </a:cubicBezTo>
                <a:cubicBezTo>
                  <a:pt x="881" y="111"/>
                  <a:pt x="881" y="111"/>
                  <a:pt x="881" y="111"/>
                </a:cubicBezTo>
                <a:cubicBezTo>
                  <a:pt x="883" y="111"/>
                  <a:pt x="883" y="111"/>
                  <a:pt x="883" y="111"/>
                </a:cubicBezTo>
                <a:cubicBezTo>
                  <a:pt x="884" y="114"/>
                  <a:pt x="884" y="114"/>
                  <a:pt x="884" y="114"/>
                </a:cubicBezTo>
                <a:cubicBezTo>
                  <a:pt x="886" y="116"/>
                  <a:pt x="886" y="116"/>
                  <a:pt x="886" y="116"/>
                </a:cubicBezTo>
                <a:cubicBezTo>
                  <a:pt x="886" y="121"/>
                  <a:pt x="886" y="121"/>
                  <a:pt x="886" y="121"/>
                </a:cubicBezTo>
                <a:cubicBezTo>
                  <a:pt x="891" y="121"/>
                  <a:pt x="891" y="121"/>
                  <a:pt x="891" y="121"/>
                </a:cubicBezTo>
                <a:cubicBezTo>
                  <a:pt x="897" y="118"/>
                  <a:pt x="897" y="118"/>
                  <a:pt x="897" y="118"/>
                </a:cubicBezTo>
                <a:cubicBezTo>
                  <a:pt x="896" y="116"/>
                  <a:pt x="896" y="116"/>
                  <a:pt x="896" y="116"/>
                </a:cubicBezTo>
                <a:cubicBezTo>
                  <a:pt x="897" y="116"/>
                  <a:pt x="897" y="116"/>
                  <a:pt x="897" y="116"/>
                </a:cubicBezTo>
                <a:cubicBezTo>
                  <a:pt x="899" y="116"/>
                  <a:pt x="899" y="116"/>
                  <a:pt x="899" y="116"/>
                </a:cubicBezTo>
                <a:cubicBezTo>
                  <a:pt x="901" y="118"/>
                  <a:pt x="901" y="118"/>
                  <a:pt x="901" y="118"/>
                </a:cubicBezTo>
                <a:cubicBezTo>
                  <a:pt x="906" y="116"/>
                  <a:pt x="906" y="116"/>
                  <a:pt x="906" y="116"/>
                </a:cubicBezTo>
                <a:cubicBezTo>
                  <a:pt x="910" y="115"/>
                  <a:pt x="910" y="115"/>
                  <a:pt x="910" y="115"/>
                </a:cubicBezTo>
                <a:cubicBezTo>
                  <a:pt x="913" y="115"/>
                  <a:pt x="913" y="115"/>
                  <a:pt x="913" y="115"/>
                </a:cubicBezTo>
                <a:cubicBezTo>
                  <a:pt x="914" y="115"/>
                  <a:pt x="914" y="115"/>
                  <a:pt x="914" y="115"/>
                </a:cubicBezTo>
                <a:cubicBezTo>
                  <a:pt x="913" y="114"/>
                  <a:pt x="913" y="114"/>
                  <a:pt x="913" y="114"/>
                </a:cubicBezTo>
                <a:cubicBezTo>
                  <a:pt x="916" y="114"/>
                  <a:pt x="916" y="114"/>
                  <a:pt x="916" y="114"/>
                </a:cubicBezTo>
                <a:cubicBezTo>
                  <a:pt x="914" y="112"/>
                  <a:pt x="914" y="112"/>
                  <a:pt x="914" y="112"/>
                </a:cubicBezTo>
                <a:cubicBezTo>
                  <a:pt x="917" y="112"/>
                  <a:pt x="917" y="112"/>
                  <a:pt x="917" y="112"/>
                </a:cubicBezTo>
                <a:cubicBezTo>
                  <a:pt x="917" y="111"/>
                  <a:pt x="917" y="111"/>
                  <a:pt x="917" y="111"/>
                </a:cubicBezTo>
                <a:cubicBezTo>
                  <a:pt x="917" y="109"/>
                  <a:pt x="917" y="109"/>
                  <a:pt x="917" y="109"/>
                </a:cubicBezTo>
                <a:cubicBezTo>
                  <a:pt x="921" y="108"/>
                  <a:pt x="921" y="108"/>
                  <a:pt x="921" y="108"/>
                </a:cubicBezTo>
                <a:cubicBezTo>
                  <a:pt x="923" y="106"/>
                  <a:pt x="923" y="106"/>
                  <a:pt x="923" y="106"/>
                </a:cubicBezTo>
                <a:cubicBezTo>
                  <a:pt x="924" y="105"/>
                  <a:pt x="924" y="105"/>
                  <a:pt x="924" y="105"/>
                </a:cubicBezTo>
                <a:cubicBezTo>
                  <a:pt x="919" y="106"/>
                  <a:pt x="919" y="106"/>
                  <a:pt x="919" y="106"/>
                </a:cubicBezTo>
                <a:cubicBezTo>
                  <a:pt x="920" y="105"/>
                  <a:pt x="920" y="105"/>
                  <a:pt x="920" y="105"/>
                </a:cubicBezTo>
                <a:cubicBezTo>
                  <a:pt x="920" y="104"/>
                  <a:pt x="920" y="104"/>
                  <a:pt x="920" y="104"/>
                </a:cubicBezTo>
                <a:cubicBezTo>
                  <a:pt x="920" y="102"/>
                  <a:pt x="920" y="102"/>
                  <a:pt x="920" y="102"/>
                </a:cubicBezTo>
                <a:cubicBezTo>
                  <a:pt x="916" y="102"/>
                  <a:pt x="916" y="102"/>
                  <a:pt x="916" y="102"/>
                </a:cubicBezTo>
                <a:cubicBezTo>
                  <a:pt x="910" y="104"/>
                  <a:pt x="910" y="104"/>
                  <a:pt x="910" y="104"/>
                </a:cubicBezTo>
                <a:cubicBezTo>
                  <a:pt x="911" y="102"/>
                  <a:pt x="911" y="102"/>
                  <a:pt x="911" y="102"/>
                </a:cubicBezTo>
                <a:cubicBezTo>
                  <a:pt x="913" y="101"/>
                  <a:pt x="913" y="101"/>
                  <a:pt x="913" y="101"/>
                </a:cubicBezTo>
                <a:cubicBezTo>
                  <a:pt x="917" y="101"/>
                  <a:pt x="917" y="101"/>
                  <a:pt x="917" y="101"/>
                </a:cubicBezTo>
                <a:cubicBezTo>
                  <a:pt x="927" y="98"/>
                  <a:pt x="927" y="98"/>
                  <a:pt x="927" y="98"/>
                </a:cubicBezTo>
                <a:cubicBezTo>
                  <a:pt x="926" y="96"/>
                  <a:pt x="926" y="96"/>
                  <a:pt x="926" y="96"/>
                </a:cubicBezTo>
                <a:cubicBezTo>
                  <a:pt x="927" y="95"/>
                  <a:pt x="927" y="95"/>
                  <a:pt x="927" y="95"/>
                </a:cubicBezTo>
                <a:cubicBezTo>
                  <a:pt x="930" y="95"/>
                  <a:pt x="930" y="95"/>
                  <a:pt x="930" y="95"/>
                </a:cubicBezTo>
                <a:cubicBezTo>
                  <a:pt x="932" y="95"/>
                  <a:pt x="932" y="95"/>
                  <a:pt x="932" y="95"/>
                </a:cubicBezTo>
                <a:cubicBezTo>
                  <a:pt x="932" y="93"/>
                  <a:pt x="932" y="93"/>
                  <a:pt x="932" y="93"/>
                </a:cubicBezTo>
                <a:cubicBezTo>
                  <a:pt x="930" y="93"/>
                  <a:pt x="930" y="93"/>
                  <a:pt x="930" y="93"/>
                </a:cubicBezTo>
                <a:cubicBezTo>
                  <a:pt x="927" y="92"/>
                  <a:pt x="927" y="92"/>
                  <a:pt x="927" y="92"/>
                </a:cubicBezTo>
                <a:cubicBezTo>
                  <a:pt x="926" y="92"/>
                  <a:pt x="926" y="92"/>
                  <a:pt x="926" y="92"/>
                </a:cubicBezTo>
                <a:cubicBezTo>
                  <a:pt x="921" y="93"/>
                  <a:pt x="921" y="93"/>
                  <a:pt x="921" y="93"/>
                </a:cubicBezTo>
                <a:cubicBezTo>
                  <a:pt x="917" y="93"/>
                  <a:pt x="917" y="93"/>
                  <a:pt x="917" y="93"/>
                </a:cubicBezTo>
                <a:cubicBezTo>
                  <a:pt x="913" y="95"/>
                  <a:pt x="913" y="95"/>
                  <a:pt x="913" y="95"/>
                </a:cubicBezTo>
                <a:cubicBezTo>
                  <a:pt x="913" y="92"/>
                  <a:pt x="913" y="92"/>
                  <a:pt x="913" y="92"/>
                </a:cubicBezTo>
                <a:cubicBezTo>
                  <a:pt x="911" y="92"/>
                  <a:pt x="911" y="92"/>
                  <a:pt x="911" y="92"/>
                </a:cubicBezTo>
                <a:cubicBezTo>
                  <a:pt x="910" y="92"/>
                  <a:pt x="910" y="92"/>
                  <a:pt x="910" y="92"/>
                </a:cubicBezTo>
                <a:cubicBezTo>
                  <a:pt x="907" y="93"/>
                  <a:pt x="907" y="93"/>
                  <a:pt x="907" y="93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899" y="93"/>
                  <a:pt x="899" y="93"/>
                  <a:pt x="899" y="93"/>
                </a:cubicBezTo>
                <a:lnTo>
                  <a:pt x="901" y="95"/>
                </a:lnTo>
                <a:close/>
                <a:moveTo>
                  <a:pt x="919" y="65"/>
                </a:moveTo>
                <a:cubicBezTo>
                  <a:pt x="916" y="63"/>
                  <a:pt x="916" y="63"/>
                  <a:pt x="916" y="63"/>
                </a:cubicBezTo>
                <a:cubicBezTo>
                  <a:pt x="913" y="63"/>
                  <a:pt x="913" y="63"/>
                  <a:pt x="913" y="63"/>
                </a:cubicBezTo>
                <a:cubicBezTo>
                  <a:pt x="911" y="63"/>
                  <a:pt x="911" y="63"/>
                  <a:pt x="911" y="63"/>
                </a:cubicBezTo>
                <a:cubicBezTo>
                  <a:pt x="909" y="63"/>
                  <a:pt x="909" y="63"/>
                  <a:pt x="909" y="63"/>
                </a:cubicBezTo>
                <a:cubicBezTo>
                  <a:pt x="907" y="65"/>
                  <a:pt x="907" y="65"/>
                  <a:pt x="907" y="65"/>
                </a:cubicBezTo>
                <a:cubicBezTo>
                  <a:pt x="906" y="66"/>
                  <a:pt x="906" y="66"/>
                  <a:pt x="906" y="66"/>
                </a:cubicBezTo>
                <a:cubicBezTo>
                  <a:pt x="913" y="66"/>
                  <a:pt x="913" y="66"/>
                  <a:pt x="913" y="66"/>
                </a:cubicBezTo>
                <a:lnTo>
                  <a:pt x="919" y="65"/>
                </a:lnTo>
                <a:close/>
                <a:moveTo>
                  <a:pt x="916" y="71"/>
                </a:moveTo>
                <a:cubicBezTo>
                  <a:pt x="919" y="69"/>
                  <a:pt x="919" y="69"/>
                  <a:pt x="919" y="69"/>
                </a:cubicBezTo>
                <a:cubicBezTo>
                  <a:pt x="914" y="69"/>
                  <a:pt x="914" y="69"/>
                  <a:pt x="914" y="69"/>
                </a:cubicBezTo>
                <a:cubicBezTo>
                  <a:pt x="911" y="69"/>
                  <a:pt x="911" y="69"/>
                  <a:pt x="911" y="69"/>
                </a:cubicBezTo>
                <a:cubicBezTo>
                  <a:pt x="907" y="69"/>
                  <a:pt x="907" y="69"/>
                  <a:pt x="907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11" y="71"/>
                  <a:pt x="911" y="71"/>
                  <a:pt x="911" y="71"/>
                </a:cubicBezTo>
                <a:lnTo>
                  <a:pt x="916" y="71"/>
                </a:lnTo>
                <a:close/>
                <a:moveTo>
                  <a:pt x="916" y="58"/>
                </a:moveTo>
                <a:cubicBezTo>
                  <a:pt x="919" y="58"/>
                  <a:pt x="919" y="58"/>
                  <a:pt x="919" y="58"/>
                </a:cubicBezTo>
                <a:cubicBezTo>
                  <a:pt x="919" y="56"/>
                  <a:pt x="919" y="56"/>
                  <a:pt x="919" y="56"/>
                </a:cubicBezTo>
                <a:cubicBezTo>
                  <a:pt x="917" y="55"/>
                  <a:pt x="917" y="55"/>
                  <a:pt x="917" y="55"/>
                </a:cubicBezTo>
                <a:cubicBezTo>
                  <a:pt x="917" y="53"/>
                  <a:pt x="917" y="53"/>
                  <a:pt x="917" y="53"/>
                </a:cubicBezTo>
                <a:cubicBezTo>
                  <a:pt x="914" y="52"/>
                  <a:pt x="914" y="52"/>
                  <a:pt x="914" y="52"/>
                </a:cubicBezTo>
                <a:cubicBezTo>
                  <a:pt x="913" y="53"/>
                  <a:pt x="913" y="53"/>
                  <a:pt x="913" y="53"/>
                </a:cubicBezTo>
                <a:cubicBezTo>
                  <a:pt x="911" y="55"/>
                  <a:pt x="911" y="55"/>
                  <a:pt x="911" y="55"/>
                </a:cubicBezTo>
                <a:cubicBezTo>
                  <a:pt x="911" y="56"/>
                  <a:pt x="911" y="56"/>
                  <a:pt x="911" y="56"/>
                </a:cubicBezTo>
                <a:cubicBezTo>
                  <a:pt x="911" y="58"/>
                  <a:pt x="911" y="58"/>
                  <a:pt x="911" y="58"/>
                </a:cubicBezTo>
                <a:cubicBezTo>
                  <a:pt x="913" y="59"/>
                  <a:pt x="913" y="59"/>
                  <a:pt x="913" y="59"/>
                </a:cubicBezTo>
                <a:lnTo>
                  <a:pt x="916" y="58"/>
                </a:lnTo>
                <a:close/>
                <a:moveTo>
                  <a:pt x="914" y="72"/>
                </a:moveTo>
                <a:cubicBezTo>
                  <a:pt x="913" y="73"/>
                  <a:pt x="913" y="73"/>
                  <a:pt x="913" y="73"/>
                </a:cubicBezTo>
                <a:cubicBezTo>
                  <a:pt x="910" y="73"/>
                  <a:pt x="910" y="73"/>
                  <a:pt x="910" y="73"/>
                </a:cubicBezTo>
                <a:cubicBezTo>
                  <a:pt x="909" y="73"/>
                  <a:pt x="909" y="73"/>
                  <a:pt x="909" y="73"/>
                </a:cubicBezTo>
                <a:cubicBezTo>
                  <a:pt x="909" y="75"/>
                  <a:pt x="909" y="75"/>
                  <a:pt x="909" y="75"/>
                </a:cubicBezTo>
                <a:cubicBezTo>
                  <a:pt x="916" y="75"/>
                  <a:pt x="916" y="75"/>
                  <a:pt x="916" y="75"/>
                </a:cubicBezTo>
                <a:cubicBezTo>
                  <a:pt x="923" y="73"/>
                  <a:pt x="923" y="73"/>
                  <a:pt x="923" y="73"/>
                </a:cubicBezTo>
                <a:cubicBezTo>
                  <a:pt x="932" y="73"/>
                  <a:pt x="932" y="73"/>
                  <a:pt x="932" y="73"/>
                </a:cubicBezTo>
                <a:cubicBezTo>
                  <a:pt x="930" y="75"/>
                  <a:pt x="930" y="75"/>
                  <a:pt x="930" y="75"/>
                </a:cubicBezTo>
                <a:cubicBezTo>
                  <a:pt x="927" y="75"/>
                  <a:pt x="927" y="75"/>
                  <a:pt x="927" y="75"/>
                </a:cubicBezTo>
                <a:cubicBezTo>
                  <a:pt x="923" y="76"/>
                  <a:pt x="923" y="76"/>
                  <a:pt x="923" y="76"/>
                </a:cubicBezTo>
                <a:cubicBezTo>
                  <a:pt x="921" y="76"/>
                  <a:pt x="921" y="76"/>
                  <a:pt x="921" y="76"/>
                </a:cubicBezTo>
                <a:cubicBezTo>
                  <a:pt x="924" y="78"/>
                  <a:pt x="924" y="78"/>
                  <a:pt x="924" y="78"/>
                </a:cubicBezTo>
                <a:cubicBezTo>
                  <a:pt x="923" y="78"/>
                  <a:pt x="923" y="78"/>
                  <a:pt x="923" y="78"/>
                </a:cubicBezTo>
                <a:cubicBezTo>
                  <a:pt x="921" y="78"/>
                  <a:pt x="921" y="78"/>
                  <a:pt x="921" y="78"/>
                </a:cubicBezTo>
                <a:cubicBezTo>
                  <a:pt x="921" y="79"/>
                  <a:pt x="921" y="79"/>
                  <a:pt x="921" y="79"/>
                </a:cubicBezTo>
                <a:cubicBezTo>
                  <a:pt x="923" y="81"/>
                  <a:pt x="923" y="81"/>
                  <a:pt x="923" y="81"/>
                </a:cubicBezTo>
                <a:cubicBezTo>
                  <a:pt x="929" y="79"/>
                  <a:pt x="929" y="79"/>
                  <a:pt x="929" y="79"/>
                </a:cubicBezTo>
                <a:cubicBezTo>
                  <a:pt x="930" y="81"/>
                  <a:pt x="930" y="81"/>
                  <a:pt x="930" y="81"/>
                </a:cubicBezTo>
                <a:cubicBezTo>
                  <a:pt x="933" y="79"/>
                  <a:pt x="933" y="79"/>
                  <a:pt x="933" y="79"/>
                </a:cubicBezTo>
                <a:cubicBezTo>
                  <a:pt x="936" y="81"/>
                  <a:pt x="936" y="81"/>
                  <a:pt x="936" y="81"/>
                </a:cubicBezTo>
                <a:cubicBezTo>
                  <a:pt x="940" y="81"/>
                  <a:pt x="940" y="81"/>
                  <a:pt x="940" y="81"/>
                </a:cubicBezTo>
                <a:cubicBezTo>
                  <a:pt x="942" y="78"/>
                  <a:pt x="942" y="78"/>
                  <a:pt x="942" y="78"/>
                </a:cubicBezTo>
                <a:cubicBezTo>
                  <a:pt x="942" y="79"/>
                  <a:pt x="942" y="79"/>
                  <a:pt x="942" y="79"/>
                </a:cubicBezTo>
                <a:cubicBezTo>
                  <a:pt x="943" y="79"/>
                  <a:pt x="943" y="79"/>
                  <a:pt x="943" y="79"/>
                </a:cubicBezTo>
                <a:cubicBezTo>
                  <a:pt x="944" y="79"/>
                  <a:pt x="944" y="79"/>
                  <a:pt x="944" y="79"/>
                </a:cubicBezTo>
                <a:cubicBezTo>
                  <a:pt x="943" y="78"/>
                  <a:pt x="943" y="78"/>
                  <a:pt x="943" y="78"/>
                </a:cubicBezTo>
                <a:cubicBezTo>
                  <a:pt x="944" y="76"/>
                  <a:pt x="944" y="76"/>
                  <a:pt x="944" y="76"/>
                </a:cubicBezTo>
                <a:cubicBezTo>
                  <a:pt x="947" y="76"/>
                  <a:pt x="947" y="76"/>
                  <a:pt x="947" y="76"/>
                </a:cubicBezTo>
                <a:cubicBezTo>
                  <a:pt x="946" y="75"/>
                  <a:pt x="946" y="75"/>
                  <a:pt x="946" y="75"/>
                </a:cubicBezTo>
                <a:cubicBezTo>
                  <a:pt x="949" y="75"/>
                  <a:pt x="949" y="75"/>
                  <a:pt x="949" y="75"/>
                </a:cubicBezTo>
                <a:cubicBezTo>
                  <a:pt x="950" y="75"/>
                  <a:pt x="950" y="75"/>
                  <a:pt x="950" y="75"/>
                </a:cubicBezTo>
                <a:cubicBezTo>
                  <a:pt x="953" y="73"/>
                  <a:pt x="953" y="73"/>
                  <a:pt x="953" y="73"/>
                </a:cubicBezTo>
                <a:cubicBezTo>
                  <a:pt x="950" y="72"/>
                  <a:pt x="950" y="72"/>
                  <a:pt x="950" y="72"/>
                </a:cubicBezTo>
                <a:cubicBezTo>
                  <a:pt x="954" y="71"/>
                  <a:pt x="954" y="71"/>
                  <a:pt x="954" y="71"/>
                </a:cubicBezTo>
                <a:cubicBezTo>
                  <a:pt x="956" y="69"/>
                  <a:pt x="956" y="69"/>
                  <a:pt x="956" y="69"/>
                </a:cubicBezTo>
                <a:cubicBezTo>
                  <a:pt x="959" y="68"/>
                  <a:pt x="959" y="68"/>
                  <a:pt x="959" y="68"/>
                </a:cubicBezTo>
                <a:cubicBezTo>
                  <a:pt x="959" y="66"/>
                  <a:pt x="959" y="66"/>
                  <a:pt x="959" y="66"/>
                </a:cubicBezTo>
                <a:cubicBezTo>
                  <a:pt x="960" y="66"/>
                  <a:pt x="960" y="66"/>
                  <a:pt x="960" y="66"/>
                </a:cubicBezTo>
                <a:cubicBezTo>
                  <a:pt x="959" y="65"/>
                  <a:pt x="959" y="65"/>
                  <a:pt x="959" y="65"/>
                </a:cubicBezTo>
                <a:cubicBezTo>
                  <a:pt x="957" y="63"/>
                  <a:pt x="957" y="63"/>
                  <a:pt x="957" y="63"/>
                </a:cubicBezTo>
                <a:cubicBezTo>
                  <a:pt x="954" y="63"/>
                  <a:pt x="954" y="63"/>
                  <a:pt x="954" y="63"/>
                </a:cubicBezTo>
                <a:cubicBezTo>
                  <a:pt x="952" y="63"/>
                  <a:pt x="952" y="63"/>
                  <a:pt x="952" y="63"/>
                </a:cubicBezTo>
                <a:cubicBezTo>
                  <a:pt x="950" y="65"/>
                  <a:pt x="950" y="65"/>
                  <a:pt x="950" y="65"/>
                </a:cubicBezTo>
                <a:cubicBezTo>
                  <a:pt x="949" y="65"/>
                  <a:pt x="949" y="65"/>
                  <a:pt x="949" y="65"/>
                </a:cubicBezTo>
                <a:cubicBezTo>
                  <a:pt x="944" y="63"/>
                  <a:pt x="944" y="63"/>
                  <a:pt x="944" y="63"/>
                </a:cubicBezTo>
                <a:cubicBezTo>
                  <a:pt x="939" y="63"/>
                  <a:pt x="939" y="63"/>
                  <a:pt x="939" y="63"/>
                </a:cubicBezTo>
                <a:cubicBezTo>
                  <a:pt x="937" y="65"/>
                  <a:pt x="937" y="65"/>
                  <a:pt x="937" y="65"/>
                </a:cubicBezTo>
                <a:cubicBezTo>
                  <a:pt x="936" y="65"/>
                  <a:pt x="936" y="65"/>
                  <a:pt x="936" y="65"/>
                </a:cubicBezTo>
                <a:cubicBezTo>
                  <a:pt x="936" y="66"/>
                  <a:pt x="936" y="66"/>
                  <a:pt x="936" y="66"/>
                </a:cubicBezTo>
                <a:cubicBezTo>
                  <a:pt x="939" y="68"/>
                  <a:pt x="939" y="68"/>
                  <a:pt x="939" y="68"/>
                </a:cubicBezTo>
                <a:cubicBezTo>
                  <a:pt x="942" y="68"/>
                  <a:pt x="942" y="68"/>
                  <a:pt x="942" y="68"/>
                </a:cubicBezTo>
                <a:cubicBezTo>
                  <a:pt x="939" y="69"/>
                  <a:pt x="939" y="69"/>
                  <a:pt x="939" y="69"/>
                </a:cubicBezTo>
                <a:cubicBezTo>
                  <a:pt x="937" y="69"/>
                  <a:pt x="937" y="69"/>
                  <a:pt x="937" y="69"/>
                </a:cubicBezTo>
                <a:cubicBezTo>
                  <a:pt x="936" y="69"/>
                  <a:pt x="936" y="69"/>
                  <a:pt x="936" y="69"/>
                </a:cubicBezTo>
                <a:cubicBezTo>
                  <a:pt x="939" y="71"/>
                  <a:pt x="939" y="71"/>
                  <a:pt x="939" y="71"/>
                </a:cubicBezTo>
                <a:cubicBezTo>
                  <a:pt x="934" y="71"/>
                  <a:pt x="934" y="71"/>
                  <a:pt x="934" y="71"/>
                </a:cubicBezTo>
                <a:cubicBezTo>
                  <a:pt x="934" y="69"/>
                  <a:pt x="934" y="69"/>
                  <a:pt x="934" y="69"/>
                </a:cubicBezTo>
                <a:cubicBezTo>
                  <a:pt x="933" y="69"/>
                  <a:pt x="933" y="69"/>
                  <a:pt x="933" y="69"/>
                </a:cubicBezTo>
                <a:cubicBezTo>
                  <a:pt x="932" y="69"/>
                  <a:pt x="932" y="69"/>
                  <a:pt x="932" y="69"/>
                </a:cubicBezTo>
                <a:cubicBezTo>
                  <a:pt x="933" y="68"/>
                  <a:pt x="933" y="68"/>
                  <a:pt x="933" y="68"/>
                </a:cubicBezTo>
                <a:cubicBezTo>
                  <a:pt x="932" y="68"/>
                  <a:pt x="932" y="68"/>
                  <a:pt x="932" y="68"/>
                </a:cubicBezTo>
                <a:cubicBezTo>
                  <a:pt x="932" y="66"/>
                  <a:pt x="932" y="66"/>
                  <a:pt x="932" y="66"/>
                </a:cubicBezTo>
                <a:cubicBezTo>
                  <a:pt x="930" y="65"/>
                  <a:pt x="930" y="65"/>
                  <a:pt x="930" y="65"/>
                </a:cubicBezTo>
                <a:cubicBezTo>
                  <a:pt x="926" y="66"/>
                  <a:pt x="926" y="66"/>
                  <a:pt x="926" y="66"/>
                </a:cubicBezTo>
                <a:cubicBezTo>
                  <a:pt x="923" y="68"/>
                  <a:pt x="923" y="68"/>
                  <a:pt x="923" y="68"/>
                </a:cubicBezTo>
                <a:cubicBezTo>
                  <a:pt x="924" y="68"/>
                  <a:pt x="924" y="68"/>
                  <a:pt x="924" y="68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4" y="71"/>
                  <a:pt x="924" y="71"/>
                  <a:pt x="924" y="71"/>
                </a:cubicBezTo>
                <a:cubicBezTo>
                  <a:pt x="923" y="71"/>
                  <a:pt x="923" y="71"/>
                  <a:pt x="923" y="71"/>
                </a:cubicBezTo>
                <a:cubicBezTo>
                  <a:pt x="924" y="72"/>
                  <a:pt x="924" y="72"/>
                  <a:pt x="924" y="72"/>
                </a:cubicBezTo>
                <a:cubicBezTo>
                  <a:pt x="923" y="72"/>
                  <a:pt x="923" y="72"/>
                  <a:pt x="923" y="72"/>
                </a:cubicBezTo>
                <a:cubicBezTo>
                  <a:pt x="920" y="72"/>
                  <a:pt x="920" y="72"/>
                  <a:pt x="920" y="72"/>
                </a:cubicBezTo>
                <a:cubicBezTo>
                  <a:pt x="917" y="71"/>
                  <a:pt x="917" y="71"/>
                  <a:pt x="917" y="71"/>
                </a:cubicBezTo>
                <a:lnTo>
                  <a:pt x="914" y="72"/>
                </a:lnTo>
                <a:close/>
                <a:moveTo>
                  <a:pt x="896" y="142"/>
                </a:moveTo>
                <a:cubicBezTo>
                  <a:pt x="897" y="141"/>
                  <a:pt x="897" y="141"/>
                  <a:pt x="897" y="141"/>
                </a:cubicBezTo>
                <a:cubicBezTo>
                  <a:pt x="896" y="139"/>
                  <a:pt x="896" y="139"/>
                  <a:pt x="896" y="139"/>
                </a:cubicBezTo>
                <a:cubicBezTo>
                  <a:pt x="894" y="141"/>
                  <a:pt x="894" y="141"/>
                  <a:pt x="894" y="141"/>
                </a:cubicBezTo>
                <a:cubicBezTo>
                  <a:pt x="896" y="141"/>
                  <a:pt x="896" y="141"/>
                  <a:pt x="896" y="141"/>
                </a:cubicBezTo>
                <a:cubicBezTo>
                  <a:pt x="894" y="144"/>
                  <a:pt x="894" y="144"/>
                  <a:pt x="894" y="144"/>
                </a:cubicBezTo>
                <a:lnTo>
                  <a:pt x="896" y="142"/>
                </a:lnTo>
                <a:close/>
                <a:moveTo>
                  <a:pt x="883" y="518"/>
                </a:moveTo>
                <a:cubicBezTo>
                  <a:pt x="882" y="518"/>
                  <a:pt x="882" y="518"/>
                  <a:pt x="882" y="518"/>
                </a:cubicBezTo>
                <a:cubicBezTo>
                  <a:pt x="881" y="521"/>
                  <a:pt x="881" y="521"/>
                  <a:pt x="881" y="521"/>
                </a:cubicBezTo>
                <a:lnTo>
                  <a:pt x="883" y="518"/>
                </a:lnTo>
                <a:close/>
                <a:moveTo>
                  <a:pt x="844" y="149"/>
                </a:moveTo>
                <a:cubicBezTo>
                  <a:pt x="847" y="149"/>
                  <a:pt x="847" y="149"/>
                  <a:pt x="847" y="149"/>
                </a:cubicBezTo>
                <a:cubicBezTo>
                  <a:pt x="848" y="148"/>
                  <a:pt x="848" y="148"/>
                  <a:pt x="848" y="148"/>
                </a:cubicBezTo>
                <a:cubicBezTo>
                  <a:pt x="848" y="147"/>
                  <a:pt x="848" y="147"/>
                  <a:pt x="848" y="147"/>
                </a:cubicBezTo>
                <a:cubicBezTo>
                  <a:pt x="847" y="147"/>
                  <a:pt x="847" y="147"/>
                  <a:pt x="847" y="147"/>
                </a:cubicBezTo>
                <a:lnTo>
                  <a:pt x="844" y="149"/>
                </a:lnTo>
                <a:close/>
                <a:moveTo>
                  <a:pt x="891" y="142"/>
                </a:moveTo>
                <a:cubicBezTo>
                  <a:pt x="894" y="141"/>
                  <a:pt x="894" y="141"/>
                  <a:pt x="894" y="141"/>
                </a:cubicBezTo>
                <a:cubicBezTo>
                  <a:pt x="893" y="141"/>
                  <a:pt x="893" y="141"/>
                  <a:pt x="893" y="141"/>
                </a:cubicBezTo>
                <a:lnTo>
                  <a:pt x="891" y="142"/>
                </a:lnTo>
                <a:close/>
                <a:moveTo>
                  <a:pt x="851" y="139"/>
                </a:moveTo>
                <a:cubicBezTo>
                  <a:pt x="854" y="138"/>
                  <a:pt x="854" y="138"/>
                  <a:pt x="854" y="138"/>
                </a:cubicBezTo>
                <a:cubicBezTo>
                  <a:pt x="856" y="134"/>
                  <a:pt x="856" y="134"/>
                  <a:pt x="856" y="134"/>
                </a:cubicBezTo>
                <a:cubicBezTo>
                  <a:pt x="853" y="134"/>
                  <a:pt x="853" y="134"/>
                  <a:pt x="853" y="134"/>
                </a:cubicBezTo>
                <a:cubicBezTo>
                  <a:pt x="851" y="134"/>
                  <a:pt x="851" y="134"/>
                  <a:pt x="851" y="134"/>
                </a:cubicBezTo>
                <a:cubicBezTo>
                  <a:pt x="851" y="132"/>
                  <a:pt x="851" y="132"/>
                  <a:pt x="851" y="132"/>
                </a:cubicBezTo>
                <a:cubicBezTo>
                  <a:pt x="850" y="132"/>
                  <a:pt x="850" y="132"/>
                  <a:pt x="850" y="132"/>
                </a:cubicBezTo>
                <a:cubicBezTo>
                  <a:pt x="845" y="129"/>
                  <a:pt x="845" y="129"/>
                  <a:pt x="845" y="129"/>
                </a:cubicBezTo>
                <a:cubicBezTo>
                  <a:pt x="844" y="128"/>
                  <a:pt x="844" y="128"/>
                  <a:pt x="844" y="128"/>
                </a:cubicBezTo>
                <a:cubicBezTo>
                  <a:pt x="843" y="129"/>
                  <a:pt x="843" y="129"/>
                  <a:pt x="843" y="129"/>
                </a:cubicBezTo>
                <a:cubicBezTo>
                  <a:pt x="841" y="129"/>
                  <a:pt x="841" y="129"/>
                  <a:pt x="841" y="129"/>
                </a:cubicBezTo>
                <a:cubicBezTo>
                  <a:pt x="840" y="128"/>
                  <a:pt x="840" y="128"/>
                  <a:pt x="840" y="128"/>
                </a:cubicBezTo>
                <a:cubicBezTo>
                  <a:pt x="838" y="126"/>
                  <a:pt x="838" y="126"/>
                  <a:pt x="838" y="126"/>
                </a:cubicBezTo>
                <a:cubicBezTo>
                  <a:pt x="838" y="125"/>
                  <a:pt x="838" y="125"/>
                  <a:pt x="838" y="125"/>
                </a:cubicBezTo>
                <a:cubicBezTo>
                  <a:pt x="837" y="125"/>
                  <a:pt x="837" y="125"/>
                  <a:pt x="837" y="125"/>
                </a:cubicBezTo>
                <a:cubicBezTo>
                  <a:pt x="837" y="124"/>
                  <a:pt x="837" y="124"/>
                  <a:pt x="837" y="124"/>
                </a:cubicBezTo>
                <a:cubicBezTo>
                  <a:pt x="837" y="122"/>
                  <a:pt x="837" y="122"/>
                  <a:pt x="837" y="122"/>
                </a:cubicBezTo>
                <a:cubicBezTo>
                  <a:pt x="841" y="121"/>
                  <a:pt x="841" y="121"/>
                  <a:pt x="841" y="121"/>
                </a:cubicBezTo>
                <a:cubicBezTo>
                  <a:pt x="844" y="119"/>
                  <a:pt x="844" y="119"/>
                  <a:pt x="844" y="119"/>
                </a:cubicBezTo>
                <a:cubicBezTo>
                  <a:pt x="844" y="116"/>
                  <a:pt x="844" y="116"/>
                  <a:pt x="844" y="116"/>
                </a:cubicBezTo>
                <a:cubicBezTo>
                  <a:pt x="844" y="114"/>
                  <a:pt x="844" y="114"/>
                  <a:pt x="844" y="114"/>
                </a:cubicBezTo>
                <a:cubicBezTo>
                  <a:pt x="848" y="108"/>
                  <a:pt x="848" y="108"/>
                  <a:pt x="848" y="108"/>
                </a:cubicBezTo>
                <a:cubicBezTo>
                  <a:pt x="850" y="106"/>
                  <a:pt x="850" y="106"/>
                  <a:pt x="850" y="106"/>
                </a:cubicBezTo>
                <a:cubicBezTo>
                  <a:pt x="851" y="105"/>
                  <a:pt x="851" y="105"/>
                  <a:pt x="851" y="105"/>
                </a:cubicBezTo>
                <a:cubicBezTo>
                  <a:pt x="850" y="102"/>
                  <a:pt x="850" y="102"/>
                  <a:pt x="850" y="102"/>
                </a:cubicBezTo>
                <a:cubicBezTo>
                  <a:pt x="848" y="101"/>
                  <a:pt x="848" y="101"/>
                  <a:pt x="848" y="101"/>
                </a:cubicBezTo>
                <a:cubicBezTo>
                  <a:pt x="845" y="99"/>
                  <a:pt x="845" y="99"/>
                  <a:pt x="845" y="99"/>
                </a:cubicBezTo>
                <a:cubicBezTo>
                  <a:pt x="841" y="99"/>
                  <a:pt x="841" y="99"/>
                  <a:pt x="841" y="99"/>
                </a:cubicBezTo>
                <a:cubicBezTo>
                  <a:pt x="838" y="98"/>
                  <a:pt x="838" y="98"/>
                  <a:pt x="838" y="98"/>
                </a:cubicBezTo>
                <a:cubicBezTo>
                  <a:pt x="837" y="98"/>
                  <a:pt x="837" y="98"/>
                  <a:pt x="837" y="98"/>
                </a:cubicBezTo>
                <a:cubicBezTo>
                  <a:pt x="834" y="99"/>
                  <a:pt x="834" y="99"/>
                  <a:pt x="834" y="99"/>
                </a:cubicBezTo>
                <a:cubicBezTo>
                  <a:pt x="835" y="99"/>
                  <a:pt x="835" y="99"/>
                  <a:pt x="835" y="99"/>
                </a:cubicBezTo>
                <a:cubicBezTo>
                  <a:pt x="833" y="101"/>
                  <a:pt x="833" y="101"/>
                  <a:pt x="833" y="101"/>
                </a:cubicBezTo>
                <a:cubicBezTo>
                  <a:pt x="830" y="102"/>
                  <a:pt x="830" y="102"/>
                  <a:pt x="830" y="102"/>
                </a:cubicBezTo>
                <a:cubicBezTo>
                  <a:pt x="827" y="106"/>
                  <a:pt x="827" y="106"/>
                  <a:pt x="827" y="106"/>
                </a:cubicBezTo>
                <a:cubicBezTo>
                  <a:pt x="824" y="111"/>
                  <a:pt x="824" y="111"/>
                  <a:pt x="824" y="111"/>
                </a:cubicBezTo>
                <a:cubicBezTo>
                  <a:pt x="823" y="112"/>
                  <a:pt x="823" y="112"/>
                  <a:pt x="823" y="112"/>
                </a:cubicBezTo>
                <a:cubicBezTo>
                  <a:pt x="824" y="115"/>
                  <a:pt x="824" y="115"/>
                  <a:pt x="824" y="115"/>
                </a:cubicBezTo>
                <a:cubicBezTo>
                  <a:pt x="821" y="115"/>
                  <a:pt x="821" y="115"/>
                  <a:pt x="821" y="115"/>
                </a:cubicBezTo>
                <a:cubicBezTo>
                  <a:pt x="818" y="116"/>
                  <a:pt x="818" y="116"/>
                  <a:pt x="818" y="116"/>
                </a:cubicBezTo>
                <a:cubicBezTo>
                  <a:pt x="815" y="116"/>
                  <a:pt x="815" y="116"/>
                  <a:pt x="815" y="116"/>
                </a:cubicBezTo>
                <a:cubicBezTo>
                  <a:pt x="813" y="116"/>
                  <a:pt x="813" y="116"/>
                  <a:pt x="813" y="116"/>
                </a:cubicBezTo>
                <a:cubicBezTo>
                  <a:pt x="817" y="114"/>
                  <a:pt x="817" y="114"/>
                  <a:pt x="817" y="114"/>
                </a:cubicBezTo>
                <a:cubicBezTo>
                  <a:pt x="815" y="114"/>
                  <a:pt x="815" y="114"/>
                  <a:pt x="815" y="114"/>
                </a:cubicBezTo>
                <a:cubicBezTo>
                  <a:pt x="817" y="111"/>
                  <a:pt x="817" y="111"/>
                  <a:pt x="817" y="111"/>
                </a:cubicBezTo>
                <a:cubicBezTo>
                  <a:pt x="821" y="106"/>
                  <a:pt x="821" y="106"/>
                  <a:pt x="821" y="106"/>
                </a:cubicBezTo>
                <a:cubicBezTo>
                  <a:pt x="820" y="106"/>
                  <a:pt x="820" y="106"/>
                  <a:pt x="820" y="106"/>
                </a:cubicBezTo>
                <a:cubicBezTo>
                  <a:pt x="818" y="105"/>
                  <a:pt x="818" y="105"/>
                  <a:pt x="818" y="105"/>
                </a:cubicBezTo>
                <a:cubicBezTo>
                  <a:pt x="817" y="104"/>
                  <a:pt x="817" y="104"/>
                  <a:pt x="817" y="104"/>
                </a:cubicBezTo>
                <a:cubicBezTo>
                  <a:pt x="817" y="102"/>
                  <a:pt x="817" y="102"/>
                  <a:pt x="817" y="102"/>
                </a:cubicBezTo>
                <a:cubicBezTo>
                  <a:pt x="815" y="102"/>
                  <a:pt x="815" y="102"/>
                  <a:pt x="815" y="102"/>
                </a:cubicBezTo>
                <a:cubicBezTo>
                  <a:pt x="813" y="102"/>
                  <a:pt x="813" y="102"/>
                  <a:pt x="813" y="102"/>
                </a:cubicBezTo>
                <a:cubicBezTo>
                  <a:pt x="811" y="102"/>
                  <a:pt x="811" y="102"/>
                  <a:pt x="811" y="102"/>
                </a:cubicBezTo>
                <a:cubicBezTo>
                  <a:pt x="808" y="102"/>
                  <a:pt x="808" y="102"/>
                  <a:pt x="808" y="102"/>
                </a:cubicBezTo>
                <a:cubicBezTo>
                  <a:pt x="808" y="104"/>
                  <a:pt x="808" y="104"/>
                  <a:pt x="808" y="104"/>
                </a:cubicBezTo>
                <a:cubicBezTo>
                  <a:pt x="810" y="104"/>
                  <a:pt x="810" y="104"/>
                  <a:pt x="810" y="104"/>
                </a:cubicBezTo>
                <a:cubicBezTo>
                  <a:pt x="813" y="105"/>
                  <a:pt x="813" y="105"/>
                  <a:pt x="813" y="105"/>
                </a:cubicBezTo>
                <a:cubicBezTo>
                  <a:pt x="811" y="105"/>
                  <a:pt x="811" y="105"/>
                  <a:pt x="811" y="105"/>
                </a:cubicBezTo>
                <a:cubicBezTo>
                  <a:pt x="808" y="105"/>
                  <a:pt x="808" y="105"/>
                  <a:pt x="808" y="105"/>
                </a:cubicBezTo>
                <a:cubicBezTo>
                  <a:pt x="810" y="106"/>
                  <a:pt x="810" y="106"/>
                  <a:pt x="810" y="106"/>
                </a:cubicBezTo>
                <a:cubicBezTo>
                  <a:pt x="810" y="108"/>
                  <a:pt x="810" y="108"/>
                  <a:pt x="810" y="108"/>
                </a:cubicBezTo>
                <a:cubicBezTo>
                  <a:pt x="807" y="106"/>
                  <a:pt x="807" y="106"/>
                  <a:pt x="807" y="106"/>
                </a:cubicBezTo>
                <a:cubicBezTo>
                  <a:pt x="808" y="108"/>
                  <a:pt x="808" y="108"/>
                  <a:pt x="808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802" y="106"/>
                  <a:pt x="802" y="106"/>
                  <a:pt x="802" y="106"/>
                </a:cubicBezTo>
                <a:cubicBezTo>
                  <a:pt x="798" y="108"/>
                  <a:pt x="798" y="108"/>
                  <a:pt x="798" y="108"/>
                </a:cubicBezTo>
                <a:cubicBezTo>
                  <a:pt x="797" y="109"/>
                  <a:pt x="797" y="109"/>
                  <a:pt x="797" y="109"/>
                </a:cubicBezTo>
                <a:cubicBezTo>
                  <a:pt x="795" y="109"/>
                  <a:pt x="795" y="109"/>
                  <a:pt x="795" y="109"/>
                </a:cubicBezTo>
                <a:cubicBezTo>
                  <a:pt x="797" y="108"/>
                  <a:pt x="797" y="108"/>
                  <a:pt x="797" y="108"/>
                </a:cubicBezTo>
                <a:cubicBezTo>
                  <a:pt x="794" y="109"/>
                  <a:pt x="794" y="109"/>
                  <a:pt x="794" y="109"/>
                </a:cubicBezTo>
                <a:cubicBezTo>
                  <a:pt x="790" y="111"/>
                  <a:pt x="790" y="111"/>
                  <a:pt x="790" y="111"/>
                </a:cubicBezTo>
                <a:cubicBezTo>
                  <a:pt x="792" y="109"/>
                  <a:pt x="792" y="109"/>
                  <a:pt x="792" y="109"/>
                </a:cubicBezTo>
                <a:cubicBezTo>
                  <a:pt x="795" y="108"/>
                  <a:pt x="795" y="108"/>
                  <a:pt x="795" y="108"/>
                </a:cubicBezTo>
                <a:cubicBezTo>
                  <a:pt x="798" y="106"/>
                  <a:pt x="798" y="106"/>
                  <a:pt x="798" y="106"/>
                </a:cubicBezTo>
                <a:cubicBezTo>
                  <a:pt x="801" y="105"/>
                  <a:pt x="801" y="105"/>
                  <a:pt x="801" y="105"/>
                </a:cubicBezTo>
                <a:cubicBezTo>
                  <a:pt x="797" y="104"/>
                  <a:pt x="797" y="104"/>
                  <a:pt x="797" y="104"/>
                </a:cubicBezTo>
                <a:cubicBezTo>
                  <a:pt x="791" y="102"/>
                  <a:pt x="791" y="102"/>
                  <a:pt x="791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1" y="105"/>
                  <a:pt x="781" y="105"/>
                  <a:pt x="781" y="105"/>
                </a:cubicBezTo>
                <a:cubicBezTo>
                  <a:pt x="782" y="105"/>
                  <a:pt x="782" y="105"/>
                  <a:pt x="782" y="105"/>
                </a:cubicBezTo>
                <a:cubicBezTo>
                  <a:pt x="780" y="106"/>
                  <a:pt x="780" y="106"/>
                  <a:pt x="780" y="106"/>
                </a:cubicBezTo>
                <a:cubicBezTo>
                  <a:pt x="777" y="106"/>
                  <a:pt x="777" y="106"/>
                  <a:pt x="777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4" y="105"/>
                  <a:pt x="774" y="105"/>
                  <a:pt x="774" y="105"/>
                </a:cubicBezTo>
                <a:cubicBezTo>
                  <a:pt x="778" y="104"/>
                  <a:pt x="778" y="104"/>
                  <a:pt x="778" y="104"/>
                </a:cubicBezTo>
                <a:cubicBezTo>
                  <a:pt x="784" y="101"/>
                  <a:pt x="784" y="101"/>
                  <a:pt x="784" y="101"/>
                </a:cubicBezTo>
                <a:cubicBezTo>
                  <a:pt x="784" y="99"/>
                  <a:pt x="784" y="99"/>
                  <a:pt x="784" y="99"/>
                </a:cubicBezTo>
                <a:cubicBezTo>
                  <a:pt x="781" y="98"/>
                  <a:pt x="781" y="98"/>
                  <a:pt x="781" y="98"/>
                </a:cubicBezTo>
                <a:cubicBezTo>
                  <a:pt x="775" y="99"/>
                  <a:pt x="775" y="99"/>
                  <a:pt x="775" y="99"/>
                </a:cubicBezTo>
                <a:cubicBezTo>
                  <a:pt x="758" y="102"/>
                  <a:pt x="758" y="102"/>
                  <a:pt x="758" y="102"/>
                </a:cubicBezTo>
                <a:cubicBezTo>
                  <a:pt x="748" y="105"/>
                  <a:pt x="748" y="105"/>
                  <a:pt x="748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35" y="108"/>
                  <a:pt x="735" y="108"/>
                  <a:pt x="735" y="108"/>
                </a:cubicBezTo>
                <a:cubicBezTo>
                  <a:pt x="738" y="109"/>
                  <a:pt x="738" y="109"/>
                  <a:pt x="738" y="109"/>
                </a:cubicBezTo>
                <a:cubicBezTo>
                  <a:pt x="734" y="111"/>
                  <a:pt x="734" y="111"/>
                  <a:pt x="734" y="111"/>
                </a:cubicBezTo>
                <a:cubicBezTo>
                  <a:pt x="728" y="112"/>
                  <a:pt x="728" y="112"/>
                  <a:pt x="728" y="112"/>
                </a:cubicBezTo>
                <a:cubicBezTo>
                  <a:pt x="722" y="114"/>
                  <a:pt x="722" y="114"/>
                  <a:pt x="722" y="114"/>
                </a:cubicBezTo>
                <a:cubicBezTo>
                  <a:pt x="721" y="115"/>
                  <a:pt x="721" y="115"/>
                  <a:pt x="721" y="115"/>
                </a:cubicBezTo>
                <a:cubicBezTo>
                  <a:pt x="721" y="118"/>
                  <a:pt x="721" y="118"/>
                  <a:pt x="721" y="118"/>
                </a:cubicBezTo>
                <a:cubicBezTo>
                  <a:pt x="724" y="116"/>
                  <a:pt x="724" y="116"/>
                  <a:pt x="724" y="116"/>
                </a:cubicBezTo>
                <a:cubicBezTo>
                  <a:pt x="727" y="118"/>
                  <a:pt x="727" y="118"/>
                  <a:pt x="727" y="118"/>
                </a:cubicBezTo>
                <a:cubicBezTo>
                  <a:pt x="731" y="116"/>
                  <a:pt x="731" y="116"/>
                  <a:pt x="731" y="116"/>
                </a:cubicBezTo>
                <a:cubicBezTo>
                  <a:pt x="729" y="118"/>
                  <a:pt x="729" y="118"/>
                  <a:pt x="729" y="118"/>
                </a:cubicBezTo>
                <a:cubicBezTo>
                  <a:pt x="728" y="118"/>
                  <a:pt x="728" y="118"/>
                  <a:pt x="728" y="118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27" y="119"/>
                  <a:pt x="727" y="119"/>
                  <a:pt x="727" y="119"/>
                </a:cubicBezTo>
                <a:cubicBezTo>
                  <a:pt x="728" y="121"/>
                  <a:pt x="728" y="121"/>
                  <a:pt x="728" y="121"/>
                </a:cubicBezTo>
                <a:cubicBezTo>
                  <a:pt x="734" y="119"/>
                  <a:pt x="734" y="119"/>
                  <a:pt x="734" y="119"/>
                </a:cubicBezTo>
                <a:cubicBezTo>
                  <a:pt x="742" y="118"/>
                  <a:pt x="742" y="118"/>
                  <a:pt x="742" y="118"/>
                </a:cubicBezTo>
                <a:cubicBezTo>
                  <a:pt x="748" y="118"/>
                  <a:pt x="748" y="118"/>
                  <a:pt x="748" y="118"/>
                </a:cubicBezTo>
                <a:cubicBezTo>
                  <a:pt x="752" y="118"/>
                  <a:pt x="752" y="118"/>
                  <a:pt x="752" y="118"/>
                </a:cubicBezTo>
                <a:cubicBezTo>
                  <a:pt x="747" y="119"/>
                  <a:pt x="747" y="119"/>
                  <a:pt x="747" y="119"/>
                </a:cubicBezTo>
                <a:cubicBezTo>
                  <a:pt x="745" y="119"/>
                  <a:pt x="745" y="119"/>
                  <a:pt x="745" y="119"/>
                </a:cubicBezTo>
                <a:cubicBezTo>
                  <a:pt x="739" y="121"/>
                  <a:pt x="739" y="121"/>
                  <a:pt x="739" y="121"/>
                </a:cubicBezTo>
                <a:cubicBezTo>
                  <a:pt x="734" y="121"/>
                  <a:pt x="734" y="121"/>
                  <a:pt x="734" y="121"/>
                </a:cubicBezTo>
                <a:cubicBezTo>
                  <a:pt x="724" y="122"/>
                  <a:pt x="724" y="122"/>
                  <a:pt x="724" y="122"/>
                </a:cubicBezTo>
                <a:cubicBezTo>
                  <a:pt x="719" y="124"/>
                  <a:pt x="719" y="124"/>
                  <a:pt x="719" y="124"/>
                </a:cubicBezTo>
                <a:cubicBezTo>
                  <a:pt x="716" y="125"/>
                  <a:pt x="716" y="125"/>
                  <a:pt x="716" y="125"/>
                </a:cubicBezTo>
                <a:cubicBezTo>
                  <a:pt x="718" y="126"/>
                  <a:pt x="718" y="126"/>
                  <a:pt x="718" y="126"/>
                </a:cubicBezTo>
                <a:cubicBezTo>
                  <a:pt x="719" y="128"/>
                  <a:pt x="719" y="128"/>
                  <a:pt x="719" y="128"/>
                </a:cubicBezTo>
                <a:cubicBezTo>
                  <a:pt x="732" y="129"/>
                  <a:pt x="732" y="129"/>
                  <a:pt x="732" y="129"/>
                </a:cubicBezTo>
                <a:cubicBezTo>
                  <a:pt x="739" y="128"/>
                  <a:pt x="739" y="128"/>
                  <a:pt x="739" y="128"/>
                </a:cubicBezTo>
                <a:cubicBezTo>
                  <a:pt x="747" y="128"/>
                  <a:pt x="747" y="128"/>
                  <a:pt x="747" y="128"/>
                </a:cubicBezTo>
                <a:cubicBezTo>
                  <a:pt x="758" y="129"/>
                  <a:pt x="758" y="129"/>
                  <a:pt x="758" y="129"/>
                </a:cubicBezTo>
                <a:cubicBezTo>
                  <a:pt x="761" y="129"/>
                  <a:pt x="761" y="129"/>
                  <a:pt x="761" y="129"/>
                </a:cubicBezTo>
                <a:cubicBezTo>
                  <a:pt x="764" y="129"/>
                  <a:pt x="764" y="129"/>
                  <a:pt x="764" y="129"/>
                </a:cubicBezTo>
                <a:cubicBezTo>
                  <a:pt x="765" y="131"/>
                  <a:pt x="765" y="131"/>
                  <a:pt x="765" y="131"/>
                </a:cubicBezTo>
                <a:cubicBezTo>
                  <a:pt x="767" y="131"/>
                  <a:pt x="767" y="131"/>
                  <a:pt x="767" y="131"/>
                </a:cubicBezTo>
                <a:cubicBezTo>
                  <a:pt x="765" y="132"/>
                  <a:pt x="765" y="132"/>
                  <a:pt x="765" y="132"/>
                </a:cubicBezTo>
                <a:cubicBezTo>
                  <a:pt x="762" y="132"/>
                  <a:pt x="762" y="132"/>
                  <a:pt x="762" y="132"/>
                </a:cubicBezTo>
                <a:cubicBezTo>
                  <a:pt x="755" y="134"/>
                  <a:pt x="755" y="134"/>
                  <a:pt x="755" y="134"/>
                </a:cubicBezTo>
                <a:cubicBezTo>
                  <a:pt x="742" y="132"/>
                  <a:pt x="742" y="132"/>
                  <a:pt x="742" y="132"/>
                </a:cubicBezTo>
                <a:cubicBezTo>
                  <a:pt x="725" y="134"/>
                  <a:pt x="725" y="134"/>
                  <a:pt x="725" y="134"/>
                </a:cubicBezTo>
                <a:cubicBezTo>
                  <a:pt x="719" y="134"/>
                  <a:pt x="719" y="134"/>
                  <a:pt x="719" y="134"/>
                </a:cubicBezTo>
                <a:cubicBezTo>
                  <a:pt x="712" y="135"/>
                  <a:pt x="712" y="135"/>
                  <a:pt x="712" y="135"/>
                </a:cubicBezTo>
                <a:cubicBezTo>
                  <a:pt x="711" y="138"/>
                  <a:pt x="711" y="138"/>
                  <a:pt x="711" y="138"/>
                </a:cubicBezTo>
                <a:cubicBezTo>
                  <a:pt x="711" y="139"/>
                  <a:pt x="711" y="139"/>
                  <a:pt x="711" y="139"/>
                </a:cubicBezTo>
                <a:cubicBezTo>
                  <a:pt x="712" y="141"/>
                  <a:pt x="712" y="141"/>
                  <a:pt x="712" y="141"/>
                </a:cubicBezTo>
                <a:cubicBezTo>
                  <a:pt x="712" y="142"/>
                  <a:pt x="712" y="142"/>
                  <a:pt x="712" y="142"/>
                </a:cubicBezTo>
                <a:cubicBezTo>
                  <a:pt x="715" y="144"/>
                  <a:pt x="715" y="144"/>
                  <a:pt x="715" y="144"/>
                </a:cubicBezTo>
                <a:cubicBezTo>
                  <a:pt x="719" y="144"/>
                  <a:pt x="719" y="144"/>
                  <a:pt x="719" y="144"/>
                </a:cubicBezTo>
                <a:cubicBezTo>
                  <a:pt x="728" y="144"/>
                  <a:pt x="728" y="144"/>
                  <a:pt x="728" y="144"/>
                </a:cubicBezTo>
                <a:cubicBezTo>
                  <a:pt x="735" y="145"/>
                  <a:pt x="735" y="145"/>
                  <a:pt x="735" y="145"/>
                </a:cubicBezTo>
                <a:cubicBezTo>
                  <a:pt x="731" y="148"/>
                  <a:pt x="731" y="148"/>
                  <a:pt x="731" y="148"/>
                </a:cubicBezTo>
                <a:cubicBezTo>
                  <a:pt x="729" y="151"/>
                  <a:pt x="729" y="151"/>
                  <a:pt x="729" y="151"/>
                </a:cubicBezTo>
                <a:cubicBezTo>
                  <a:pt x="731" y="152"/>
                  <a:pt x="731" y="152"/>
                  <a:pt x="731" y="152"/>
                </a:cubicBezTo>
                <a:cubicBezTo>
                  <a:pt x="729" y="152"/>
                  <a:pt x="729" y="152"/>
                  <a:pt x="729" y="152"/>
                </a:cubicBezTo>
                <a:cubicBezTo>
                  <a:pt x="732" y="154"/>
                  <a:pt x="732" y="154"/>
                  <a:pt x="732" y="154"/>
                </a:cubicBezTo>
                <a:cubicBezTo>
                  <a:pt x="734" y="154"/>
                  <a:pt x="734" y="154"/>
                  <a:pt x="734" y="154"/>
                </a:cubicBezTo>
                <a:cubicBezTo>
                  <a:pt x="738" y="152"/>
                  <a:pt x="738" y="152"/>
                  <a:pt x="738" y="152"/>
                </a:cubicBezTo>
                <a:cubicBezTo>
                  <a:pt x="744" y="152"/>
                  <a:pt x="744" y="152"/>
                  <a:pt x="744" y="152"/>
                </a:cubicBezTo>
                <a:cubicBezTo>
                  <a:pt x="747" y="152"/>
                  <a:pt x="747" y="152"/>
                  <a:pt x="747" y="152"/>
                </a:cubicBezTo>
                <a:cubicBezTo>
                  <a:pt x="751" y="151"/>
                  <a:pt x="751" y="151"/>
                  <a:pt x="751" y="151"/>
                </a:cubicBezTo>
                <a:cubicBezTo>
                  <a:pt x="751" y="152"/>
                  <a:pt x="751" y="152"/>
                  <a:pt x="751" y="152"/>
                </a:cubicBezTo>
                <a:cubicBezTo>
                  <a:pt x="754" y="152"/>
                  <a:pt x="754" y="152"/>
                  <a:pt x="754" y="152"/>
                </a:cubicBezTo>
                <a:cubicBezTo>
                  <a:pt x="761" y="151"/>
                  <a:pt x="761" y="151"/>
                  <a:pt x="761" y="151"/>
                </a:cubicBezTo>
                <a:cubicBezTo>
                  <a:pt x="770" y="149"/>
                  <a:pt x="770" y="149"/>
                  <a:pt x="770" y="149"/>
                </a:cubicBezTo>
                <a:cubicBezTo>
                  <a:pt x="774" y="148"/>
                  <a:pt x="774" y="148"/>
                  <a:pt x="774" y="148"/>
                </a:cubicBezTo>
                <a:cubicBezTo>
                  <a:pt x="778" y="148"/>
                  <a:pt x="778" y="148"/>
                  <a:pt x="778" y="148"/>
                </a:cubicBezTo>
                <a:cubicBezTo>
                  <a:pt x="788" y="147"/>
                  <a:pt x="788" y="147"/>
                  <a:pt x="788" y="147"/>
                </a:cubicBezTo>
                <a:cubicBezTo>
                  <a:pt x="795" y="142"/>
                  <a:pt x="795" y="142"/>
                  <a:pt x="795" y="142"/>
                </a:cubicBezTo>
                <a:cubicBezTo>
                  <a:pt x="800" y="142"/>
                  <a:pt x="800" y="142"/>
                  <a:pt x="800" y="142"/>
                </a:cubicBezTo>
                <a:cubicBezTo>
                  <a:pt x="801" y="142"/>
                  <a:pt x="801" y="142"/>
                  <a:pt x="801" y="142"/>
                </a:cubicBezTo>
                <a:cubicBezTo>
                  <a:pt x="800" y="144"/>
                  <a:pt x="800" y="144"/>
                  <a:pt x="800" y="144"/>
                </a:cubicBezTo>
                <a:cubicBezTo>
                  <a:pt x="798" y="145"/>
                  <a:pt x="798" y="145"/>
                  <a:pt x="798" y="145"/>
                </a:cubicBezTo>
                <a:cubicBezTo>
                  <a:pt x="801" y="145"/>
                  <a:pt x="801" y="145"/>
                  <a:pt x="801" y="145"/>
                </a:cubicBezTo>
                <a:cubicBezTo>
                  <a:pt x="802" y="145"/>
                  <a:pt x="802" y="145"/>
                  <a:pt x="802" y="145"/>
                </a:cubicBezTo>
                <a:cubicBezTo>
                  <a:pt x="805" y="145"/>
                  <a:pt x="805" y="145"/>
                  <a:pt x="805" y="145"/>
                </a:cubicBezTo>
                <a:cubicBezTo>
                  <a:pt x="808" y="145"/>
                  <a:pt x="808" y="145"/>
                  <a:pt x="808" y="145"/>
                </a:cubicBezTo>
                <a:cubicBezTo>
                  <a:pt x="807" y="147"/>
                  <a:pt x="807" y="147"/>
                  <a:pt x="807" y="147"/>
                </a:cubicBezTo>
                <a:cubicBezTo>
                  <a:pt x="805" y="148"/>
                  <a:pt x="805" y="148"/>
                  <a:pt x="805" y="148"/>
                </a:cubicBezTo>
                <a:cubicBezTo>
                  <a:pt x="807" y="148"/>
                  <a:pt x="807" y="148"/>
                  <a:pt x="807" y="148"/>
                </a:cubicBezTo>
                <a:cubicBezTo>
                  <a:pt x="810" y="148"/>
                  <a:pt x="810" y="148"/>
                  <a:pt x="810" y="148"/>
                </a:cubicBezTo>
                <a:cubicBezTo>
                  <a:pt x="813" y="148"/>
                  <a:pt x="813" y="148"/>
                  <a:pt x="813" y="148"/>
                </a:cubicBezTo>
                <a:cubicBezTo>
                  <a:pt x="817" y="149"/>
                  <a:pt x="817" y="149"/>
                  <a:pt x="817" y="149"/>
                </a:cubicBezTo>
                <a:cubicBezTo>
                  <a:pt x="821" y="149"/>
                  <a:pt x="821" y="149"/>
                  <a:pt x="821" y="149"/>
                </a:cubicBezTo>
                <a:cubicBezTo>
                  <a:pt x="825" y="149"/>
                  <a:pt x="825" y="149"/>
                  <a:pt x="825" y="149"/>
                </a:cubicBezTo>
                <a:cubicBezTo>
                  <a:pt x="830" y="148"/>
                  <a:pt x="830" y="148"/>
                  <a:pt x="830" y="148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7" y="147"/>
                  <a:pt x="837" y="147"/>
                  <a:pt x="837" y="147"/>
                </a:cubicBezTo>
                <a:cubicBezTo>
                  <a:pt x="838" y="145"/>
                  <a:pt x="838" y="145"/>
                  <a:pt x="838" y="145"/>
                </a:cubicBezTo>
                <a:cubicBezTo>
                  <a:pt x="837" y="144"/>
                  <a:pt x="837" y="144"/>
                  <a:pt x="837" y="144"/>
                </a:cubicBezTo>
                <a:cubicBezTo>
                  <a:pt x="840" y="142"/>
                  <a:pt x="840" y="142"/>
                  <a:pt x="840" y="142"/>
                </a:cubicBezTo>
                <a:cubicBezTo>
                  <a:pt x="837" y="141"/>
                  <a:pt x="837" y="141"/>
                  <a:pt x="837" y="141"/>
                </a:cubicBezTo>
                <a:cubicBezTo>
                  <a:pt x="833" y="142"/>
                  <a:pt x="833" y="142"/>
                  <a:pt x="833" y="142"/>
                </a:cubicBezTo>
                <a:cubicBezTo>
                  <a:pt x="828" y="144"/>
                  <a:pt x="828" y="144"/>
                  <a:pt x="828" y="144"/>
                </a:cubicBezTo>
                <a:cubicBezTo>
                  <a:pt x="830" y="142"/>
                  <a:pt x="830" y="142"/>
                  <a:pt x="830" y="142"/>
                </a:cubicBezTo>
                <a:cubicBezTo>
                  <a:pt x="830" y="141"/>
                  <a:pt x="830" y="141"/>
                  <a:pt x="830" y="141"/>
                </a:cubicBezTo>
                <a:cubicBezTo>
                  <a:pt x="828" y="141"/>
                  <a:pt x="828" y="141"/>
                  <a:pt x="828" y="141"/>
                </a:cubicBezTo>
                <a:cubicBezTo>
                  <a:pt x="830" y="139"/>
                  <a:pt x="830" y="139"/>
                  <a:pt x="830" y="139"/>
                </a:cubicBezTo>
                <a:cubicBezTo>
                  <a:pt x="831" y="139"/>
                  <a:pt x="831" y="139"/>
                  <a:pt x="831" y="139"/>
                </a:cubicBezTo>
                <a:cubicBezTo>
                  <a:pt x="833" y="141"/>
                  <a:pt x="833" y="141"/>
                  <a:pt x="833" y="141"/>
                </a:cubicBezTo>
                <a:cubicBezTo>
                  <a:pt x="835" y="141"/>
                  <a:pt x="835" y="141"/>
                  <a:pt x="835" y="141"/>
                </a:cubicBezTo>
                <a:cubicBezTo>
                  <a:pt x="838" y="138"/>
                  <a:pt x="838" y="138"/>
                  <a:pt x="838" y="138"/>
                </a:cubicBezTo>
                <a:cubicBezTo>
                  <a:pt x="840" y="138"/>
                  <a:pt x="840" y="138"/>
                  <a:pt x="840" y="138"/>
                </a:cubicBezTo>
                <a:cubicBezTo>
                  <a:pt x="843" y="136"/>
                  <a:pt x="843" y="136"/>
                  <a:pt x="843" y="136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7" y="138"/>
                  <a:pt x="847" y="138"/>
                  <a:pt x="847" y="138"/>
                </a:cubicBezTo>
                <a:cubicBezTo>
                  <a:pt x="850" y="136"/>
                  <a:pt x="850" y="136"/>
                  <a:pt x="850" y="136"/>
                </a:cubicBezTo>
                <a:cubicBezTo>
                  <a:pt x="848" y="138"/>
                  <a:pt x="848" y="138"/>
                  <a:pt x="848" y="138"/>
                </a:cubicBezTo>
                <a:lnTo>
                  <a:pt x="851" y="139"/>
                </a:lnTo>
                <a:close/>
                <a:moveTo>
                  <a:pt x="944" y="50"/>
                </a:moveTo>
                <a:cubicBezTo>
                  <a:pt x="943" y="50"/>
                  <a:pt x="943" y="50"/>
                  <a:pt x="943" y="50"/>
                </a:cubicBezTo>
                <a:cubicBezTo>
                  <a:pt x="942" y="52"/>
                  <a:pt x="942" y="52"/>
                  <a:pt x="942" y="52"/>
                </a:cubicBezTo>
                <a:cubicBezTo>
                  <a:pt x="947" y="53"/>
                  <a:pt x="947" y="53"/>
                  <a:pt x="947" y="53"/>
                </a:cubicBezTo>
                <a:cubicBezTo>
                  <a:pt x="952" y="52"/>
                  <a:pt x="952" y="52"/>
                  <a:pt x="952" y="52"/>
                </a:cubicBezTo>
                <a:cubicBezTo>
                  <a:pt x="952" y="50"/>
                  <a:pt x="952" y="50"/>
                  <a:pt x="952" y="50"/>
                </a:cubicBezTo>
                <a:cubicBezTo>
                  <a:pt x="949" y="50"/>
                  <a:pt x="949" y="50"/>
                  <a:pt x="949" y="50"/>
                </a:cubicBezTo>
                <a:lnTo>
                  <a:pt x="944" y="50"/>
                </a:lnTo>
                <a:close/>
                <a:moveTo>
                  <a:pt x="1180" y="56"/>
                </a:moveTo>
                <a:cubicBezTo>
                  <a:pt x="1174" y="55"/>
                  <a:pt x="1174" y="55"/>
                  <a:pt x="1174" y="55"/>
                </a:cubicBezTo>
                <a:cubicBezTo>
                  <a:pt x="1171" y="56"/>
                  <a:pt x="1171" y="56"/>
                  <a:pt x="1171" y="56"/>
                </a:cubicBezTo>
                <a:cubicBezTo>
                  <a:pt x="1175" y="56"/>
                  <a:pt x="1175" y="56"/>
                  <a:pt x="1175" y="56"/>
                </a:cubicBezTo>
                <a:lnTo>
                  <a:pt x="1180" y="56"/>
                </a:lnTo>
                <a:close/>
                <a:moveTo>
                  <a:pt x="636" y="661"/>
                </a:moveTo>
                <a:cubicBezTo>
                  <a:pt x="635" y="660"/>
                  <a:pt x="635" y="660"/>
                  <a:pt x="635" y="660"/>
                </a:cubicBezTo>
                <a:cubicBezTo>
                  <a:pt x="633" y="661"/>
                  <a:pt x="633" y="661"/>
                  <a:pt x="633" y="661"/>
                </a:cubicBezTo>
                <a:cubicBezTo>
                  <a:pt x="635" y="661"/>
                  <a:pt x="635" y="661"/>
                  <a:pt x="635" y="661"/>
                </a:cubicBezTo>
                <a:lnTo>
                  <a:pt x="636" y="661"/>
                </a:lnTo>
                <a:close/>
                <a:moveTo>
                  <a:pt x="939" y="46"/>
                </a:moveTo>
                <a:cubicBezTo>
                  <a:pt x="947" y="46"/>
                  <a:pt x="947" y="46"/>
                  <a:pt x="947" y="46"/>
                </a:cubicBezTo>
                <a:cubicBezTo>
                  <a:pt x="949" y="46"/>
                  <a:pt x="949" y="46"/>
                  <a:pt x="949" y="46"/>
                </a:cubicBezTo>
                <a:cubicBezTo>
                  <a:pt x="953" y="46"/>
                  <a:pt x="953" y="46"/>
                  <a:pt x="953" y="46"/>
                </a:cubicBezTo>
                <a:cubicBezTo>
                  <a:pt x="956" y="48"/>
                  <a:pt x="956" y="48"/>
                  <a:pt x="956" y="48"/>
                </a:cubicBezTo>
                <a:cubicBezTo>
                  <a:pt x="957" y="48"/>
                  <a:pt x="957" y="48"/>
                  <a:pt x="957" y="48"/>
                </a:cubicBezTo>
                <a:cubicBezTo>
                  <a:pt x="959" y="49"/>
                  <a:pt x="959" y="49"/>
                  <a:pt x="959" y="49"/>
                </a:cubicBezTo>
                <a:cubicBezTo>
                  <a:pt x="957" y="49"/>
                  <a:pt x="957" y="49"/>
                  <a:pt x="957" y="49"/>
                </a:cubicBezTo>
                <a:cubicBezTo>
                  <a:pt x="959" y="50"/>
                  <a:pt x="959" y="50"/>
                  <a:pt x="959" y="50"/>
                </a:cubicBezTo>
                <a:cubicBezTo>
                  <a:pt x="962" y="52"/>
                  <a:pt x="962" y="52"/>
                  <a:pt x="962" y="52"/>
                </a:cubicBezTo>
                <a:cubicBezTo>
                  <a:pt x="964" y="52"/>
                  <a:pt x="964" y="52"/>
                  <a:pt x="964" y="52"/>
                </a:cubicBezTo>
                <a:cubicBezTo>
                  <a:pt x="967" y="50"/>
                  <a:pt x="967" y="50"/>
                  <a:pt x="967" y="50"/>
                </a:cubicBezTo>
                <a:cubicBezTo>
                  <a:pt x="970" y="50"/>
                  <a:pt x="970" y="50"/>
                  <a:pt x="970" y="50"/>
                </a:cubicBezTo>
                <a:cubicBezTo>
                  <a:pt x="972" y="48"/>
                  <a:pt x="972" y="48"/>
                  <a:pt x="972" y="48"/>
                </a:cubicBezTo>
                <a:cubicBezTo>
                  <a:pt x="972" y="46"/>
                  <a:pt x="972" y="46"/>
                  <a:pt x="972" y="46"/>
                </a:cubicBezTo>
                <a:cubicBezTo>
                  <a:pt x="970" y="46"/>
                  <a:pt x="970" y="46"/>
                  <a:pt x="970" y="46"/>
                </a:cubicBezTo>
                <a:cubicBezTo>
                  <a:pt x="972" y="45"/>
                  <a:pt x="972" y="45"/>
                  <a:pt x="972" y="45"/>
                </a:cubicBezTo>
                <a:cubicBezTo>
                  <a:pt x="975" y="43"/>
                  <a:pt x="975" y="43"/>
                  <a:pt x="975" y="43"/>
                </a:cubicBezTo>
                <a:cubicBezTo>
                  <a:pt x="972" y="43"/>
                  <a:pt x="972" y="43"/>
                  <a:pt x="972" y="43"/>
                </a:cubicBezTo>
                <a:cubicBezTo>
                  <a:pt x="973" y="42"/>
                  <a:pt x="973" y="42"/>
                  <a:pt x="973" y="42"/>
                </a:cubicBezTo>
                <a:cubicBezTo>
                  <a:pt x="969" y="42"/>
                  <a:pt x="969" y="42"/>
                  <a:pt x="969" y="42"/>
                </a:cubicBezTo>
                <a:cubicBezTo>
                  <a:pt x="966" y="42"/>
                  <a:pt x="966" y="42"/>
                  <a:pt x="966" y="42"/>
                </a:cubicBezTo>
                <a:cubicBezTo>
                  <a:pt x="969" y="40"/>
                  <a:pt x="969" y="40"/>
                  <a:pt x="969" y="40"/>
                </a:cubicBezTo>
                <a:cubicBezTo>
                  <a:pt x="964" y="39"/>
                  <a:pt x="964" y="39"/>
                  <a:pt x="964" y="39"/>
                </a:cubicBezTo>
                <a:cubicBezTo>
                  <a:pt x="960" y="39"/>
                  <a:pt x="960" y="39"/>
                  <a:pt x="960" y="39"/>
                </a:cubicBezTo>
                <a:cubicBezTo>
                  <a:pt x="956" y="40"/>
                  <a:pt x="956" y="40"/>
                  <a:pt x="956" y="40"/>
                </a:cubicBezTo>
                <a:cubicBezTo>
                  <a:pt x="957" y="39"/>
                  <a:pt x="957" y="39"/>
                  <a:pt x="957" y="39"/>
                </a:cubicBezTo>
                <a:cubicBezTo>
                  <a:pt x="959" y="38"/>
                  <a:pt x="959" y="38"/>
                  <a:pt x="959" y="38"/>
                </a:cubicBezTo>
                <a:cubicBezTo>
                  <a:pt x="957" y="36"/>
                  <a:pt x="957" y="36"/>
                  <a:pt x="957" y="36"/>
                </a:cubicBezTo>
                <a:cubicBezTo>
                  <a:pt x="956" y="36"/>
                  <a:pt x="956" y="36"/>
                  <a:pt x="956" y="36"/>
                </a:cubicBezTo>
                <a:cubicBezTo>
                  <a:pt x="953" y="36"/>
                  <a:pt x="953" y="36"/>
                  <a:pt x="953" y="36"/>
                </a:cubicBezTo>
                <a:cubicBezTo>
                  <a:pt x="944" y="36"/>
                  <a:pt x="944" y="36"/>
                  <a:pt x="944" y="36"/>
                </a:cubicBezTo>
                <a:cubicBezTo>
                  <a:pt x="940" y="38"/>
                  <a:pt x="940" y="38"/>
                  <a:pt x="940" y="38"/>
                </a:cubicBezTo>
                <a:cubicBezTo>
                  <a:pt x="937" y="39"/>
                  <a:pt x="937" y="39"/>
                  <a:pt x="937" y="39"/>
                </a:cubicBezTo>
                <a:cubicBezTo>
                  <a:pt x="939" y="39"/>
                  <a:pt x="939" y="39"/>
                  <a:pt x="939" y="39"/>
                </a:cubicBezTo>
                <a:cubicBezTo>
                  <a:pt x="942" y="39"/>
                  <a:pt x="942" y="39"/>
                  <a:pt x="942" y="39"/>
                </a:cubicBezTo>
                <a:cubicBezTo>
                  <a:pt x="939" y="40"/>
                  <a:pt x="939" y="40"/>
                  <a:pt x="939" y="40"/>
                </a:cubicBezTo>
                <a:cubicBezTo>
                  <a:pt x="937" y="42"/>
                  <a:pt x="937" y="42"/>
                  <a:pt x="937" y="42"/>
                </a:cubicBezTo>
                <a:cubicBezTo>
                  <a:pt x="939" y="42"/>
                  <a:pt x="939" y="42"/>
                  <a:pt x="939" y="42"/>
                </a:cubicBezTo>
                <a:cubicBezTo>
                  <a:pt x="942" y="40"/>
                  <a:pt x="942" y="40"/>
                  <a:pt x="942" y="40"/>
                </a:cubicBezTo>
                <a:cubicBezTo>
                  <a:pt x="944" y="40"/>
                  <a:pt x="944" y="40"/>
                  <a:pt x="944" y="40"/>
                </a:cubicBezTo>
                <a:cubicBezTo>
                  <a:pt x="943" y="42"/>
                  <a:pt x="943" y="42"/>
                  <a:pt x="943" y="42"/>
                </a:cubicBezTo>
                <a:cubicBezTo>
                  <a:pt x="946" y="42"/>
                  <a:pt x="946" y="42"/>
                  <a:pt x="946" y="42"/>
                </a:cubicBezTo>
                <a:cubicBezTo>
                  <a:pt x="949" y="42"/>
                  <a:pt x="949" y="42"/>
                  <a:pt x="949" y="42"/>
                </a:cubicBezTo>
                <a:cubicBezTo>
                  <a:pt x="944" y="43"/>
                  <a:pt x="944" y="43"/>
                  <a:pt x="944" y="43"/>
                </a:cubicBezTo>
                <a:cubicBezTo>
                  <a:pt x="946" y="43"/>
                  <a:pt x="946" y="43"/>
                  <a:pt x="946" y="43"/>
                </a:cubicBezTo>
                <a:cubicBezTo>
                  <a:pt x="943" y="45"/>
                  <a:pt x="943" y="45"/>
                  <a:pt x="943" y="45"/>
                </a:cubicBezTo>
                <a:cubicBezTo>
                  <a:pt x="940" y="45"/>
                  <a:pt x="940" y="45"/>
                  <a:pt x="940" y="45"/>
                </a:cubicBezTo>
                <a:cubicBezTo>
                  <a:pt x="936" y="43"/>
                  <a:pt x="936" y="43"/>
                  <a:pt x="936" y="43"/>
                </a:cubicBezTo>
                <a:cubicBezTo>
                  <a:pt x="932" y="45"/>
                  <a:pt x="932" y="45"/>
                  <a:pt x="932" y="45"/>
                </a:cubicBezTo>
                <a:cubicBezTo>
                  <a:pt x="932" y="46"/>
                  <a:pt x="932" y="46"/>
                  <a:pt x="932" y="46"/>
                </a:cubicBezTo>
                <a:cubicBezTo>
                  <a:pt x="933" y="46"/>
                  <a:pt x="933" y="46"/>
                  <a:pt x="933" y="46"/>
                </a:cubicBezTo>
                <a:lnTo>
                  <a:pt x="939" y="46"/>
                </a:lnTo>
                <a:close/>
                <a:moveTo>
                  <a:pt x="1059" y="144"/>
                </a:moveTo>
                <a:cubicBezTo>
                  <a:pt x="1059" y="142"/>
                  <a:pt x="1059" y="142"/>
                  <a:pt x="1059" y="142"/>
                </a:cubicBezTo>
                <a:cubicBezTo>
                  <a:pt x="1056" y="142"/>
                  <a:pt x="1056" y="142"/>
                  <a:pt x="1056" y="142"/>
                </a:cubicBezTo>
                <a:cubicBezTo>
                  <a:pt x="1055" y="142"/>
                  <a:pt x="1055" y="142"/>
                  <a:pt x="1055" y="142"/>
                </a:cubicBezTo>
                <a:cubicBezTo>
                  <a:pt x="1053" y="144"/>
                  <a:pt x="1053" y="144"/>
                  <a:pt x="1053" y="144"/>
                </a:cubicBezTo>
                <a:cubicBezTo>
                  <a:pt x="1053" y="145"/>
                  <a:pt x="1053" y="145"/>
                  <a:pt x="1053" y="145"/>
                </a:cubicBezTo>
                <a:cubicBezTo>
                  <a:pt x="1056" y="145"/>
                  <a:pt x="1056" y="145"/>
                  <a:pt x="1056" y="145"/>
                </a:cubicBezTo>
                <a:lnTo>
                  <a:pt x="1059" y="144"/>
                </a:lnTo>
                <a:close/>
                <a:moveTo>
                  <a:pt x="975" y="134"/>
                </a:moveTo>
                <a:cubicBezTo>
                  <a:pt x="975" y="135"/>
                  <a:pt x="975" y="135"/>
                  <a:pt x="975" y="135"/>
                </a:cubicBezTo>
                <a:cubicBezTo>
                  <a:pt x="979" y="136"/>
                  <a:pt x="979" y="136"/>
                  <a:pt x="979" y="136"/>
                </a:cubicBezTo>
                <a:cubicBezTo>
                  <a:pt x="980" y="135"/>
                  <a:pt x="980" y="135"/>
                  <a:pt x="980" y="135"/>
                </a:cubicBezTo>
                <a:cubicBezTo>
                  <a:pt x="976" y="134"/>
                  <a:pt x="976" y="134"/>
                  <a:pt x="976" y="134"/>
                </a:cubicBezTo>
                <a:lnTo>
                  <a:pt x="975" y="134"/>
                </a:lnTo>
                <a:close/>
                <a:moveTo>
                  <a:pt x="999" y="52"/>
                </a:moveTo>
                <a:cubicBezTo>
                  <a:pt x="993" y="52"/>
                  <a:pt x="993" y="52"/>
                  <a:pt x="993" y="52"/>
                </a:cubicBezTo>
                <a:cubicBezTo>
                  <a:pt x="990" y="52"/>
                  <a:pt x="990" y="52"/>
                  <a:pt x="990" y="52"/>
                </a:cubicBezTo>
                <a:cubicBezTo>
                  <a:pt x="987" y="53"/>
                  <a:pt x="987" y="53"/>
                  <a:pt x="987" y="53"/>
                </a:cubicBezTo>
                <a:cubicBezTo>
                  <a:pt x="989" y="55"/>
                  <a:pt x="989" y="55"/>
                  <a:pt x="989" y="55"/>
                </a:cubicBezTo>
                <a:cubicBezTo>
                  <a:pt x="992" y="55"/>
                  <a:pt x="992" y="55"/>
                  <a:pt x="992" y="55"/>
                </a:cubicBezTo>
                <a:cubicBezTo>
                  <a:pt x="999" y="55"/>
                  <a:pt x="999" y="55"/>
                  <a:pt x="999" y="55"/>
                </a:cubicBezTo>
                <a:cubicBezTo>
                  <a:pt x="1006" y="55"/>
                  <a:pt x="1006" y="55"/>
                  <a:pt x="1006" y="55"/>
                </a:cubicBezTo>
                <a:cubicBezTo>
                  <a:pt x="1009" y="55"/>
                  <a:pt x="1009" y="55"/>
                  <a:pt x="1009" y="55"/>
                </a:cubicBezTo>
                <a:cubicBezTo>
                  <a:pt x="1013" y="52"/>
                  <a:pt x="1013" y="52"/>
                  <a:pt x="1013" y="52"/>
                </a:cubicBezTo>
                <a:cubicBezTo>
                  <a:pt x="1010" y="52"/>
                  <a:pt x="1010" y="52"/>
                  <a:pt x="1010" y="52"/>
                </a:cubicBezTo>
                <a:cubicBezTo>
                  <a:pt x="1007" y="52"/>
                  <a:pt x="1007" y="52"/>
                  <a:pt x="1007" y="52"/>
                </a:cubicBezTo>
                <a:lnTo>
                  <a:pt x="999" y="52"/>
                </a:lnTo>
                <a:close/>
                <a:moveTo>
                  <a:pt x="1035" y="56"/>
                </a:moveTo>
                <a:cubicBezTo>
                  <a:pt x="1036" y="56"/>
                  <a:pt x="1036" y="56"/>
                  <a:pt x="1036" y="56"/>
                </a:cubicBezTo>
                <a:cubicBezTo>
                  <a:pt x="1036" y="55"/>
                  <a:pt x="1036" y="55"/>
                  <a:pt x="1036" y="55"/>
                </a:cubicBezTo>
                <a:cubicBezTo>
                  <a:pt x="1035" y="53"/>
                  <a:pt x="1035" y="53"/>
                  <a:pt x="1035" y="53"/>
                </a:cubicBezTo>
                <a:cubicBezTo>
                  <a:pt x="1033" y="53"/>
                  <a:pt x="1033" y="53"/>
                  <a:pt x="1033" y="53"/>
                </a:cubicBezTo>
                <a:cubicBezTo>
                  <a:pt x="1029" y="53"/>
                  <a:pt x="1029" y="53"/>
                  <a:pt x="1029" y="53"/>
                </a:cubicBezTo>
                <a:cubicBezTo>
                  <a:pt x="1025" y="55"/>
                  <a:pt x="1025" y="55"/>
                  <a:pt x="1025" y="55"/>
                </a:cubicBezTo>
                <a:cubicBezTo>
                  <a:pt x="1025" y="56"/>
                  <a:pt x="1025" y="56"/>
                  <a:pt x="1025" y="56"/>
                </a:cubicBezTo>
                <a:cubicBezTo>
                  <a:pt x="1026" y="56"/>
                  <a:pt x="1026" y="56"/>
                  <a:pt x="1026" y="56"/>
                </a:cubicBezTo>
                <a:cubicBezTo>
                  <a:pt x="1032" y="58"/>
                  <a:pt x="1032" y="58"/>
                  <a:pt x="1032" y="58"/>
                </a:cubicBezTo>
                <a:lnTo>
                  <a:pt x="1035" y="56"/>
                </a:lnTo>
                <a:close/>
                <a:moveTo>
                  <a:pt x="976" y="62"/>
                </a:moveTo>
                <a:cubicBezTo>
                  <a:pt x="970" y="62"/>
                  <a:pt x="970" y="62"/>
                  <a:pt x="970" y="62"/>
                </a:cubicBezTo>
                <a:cubicBezTo>
                  <a:pt x="975" y="63"/>
                  <a:pt x="975" y="63"/>
                  <a:pt x="975" y="63"/>
                </a:cubicBezTo>
                <a:cubicBezTo>
                  <a:pt x="979" y="63"/>
                  <a:pt x="979" y="63"/>
                  <a:pt x="979" y="63"/>
                </a:cubicBezTo>
                <a:cubicBezTo>
                  <a:pt x="977" y="65"/>
                  <a:pt x="977" y="65"/>
                  <a:pt x="977" y="65"/>
                </a:cubicBezTo>
                <a:cubicBezTo>
                  <a:pt x="975" y="65"/>
                  <a:pt x="975" y="65"/>
                  <a:pt x="975" y="65"/>
                </a:cubicBezTo>
                <a:cubicBezTo>
                  <a:pt x="976" y="66"/>
                  <a:pt x="976" y="66"/>
                  <a:pt x="976" y="66"/>
                </a:cubicBezTo>
                <a:cubicBezTo>
                  <a:pt x="977" y="66"/>
                  <a:pt x="977" y="66"/>
                  <a:pt x="977" y="66"/>
                </a:cubicBezTo>
                <a:cubicBezTo>
                  <a:pt x="979" y="68"/>
                  <a:pt x="979" y="68"/>
                  <a:pt x="979" y="68"/>
                </a:cubicBezTo>
                <a:cubicBezTo>
                  <a:pt x="982" y="66"/>
                  <a:pt x="982" y="66"/>
                  <a:pt x="982" y="66"/>
                </a:cubicBezTo>
                <a:cubicBezTo>
                  <a:pt x="989" y="68"/>
                  <a:pt x="989" y="68"/>
                  <a:pt x="989" y="68"/>
                </a:cubicBezTo>
                <a:cubicBezTo>
                  <a:pt x="992" y="66"/>
                  <a:pt x="992" y="66"/>
                  <a:pt x="992" y="66"/>
                </a:cubicBezTo>
                <a:cubicBezTo>
                  <a:pt x="995" y="66"/>
                  <a:pt x="995" y="66"/>
                  <a:pt x="995" y="66"/>
                </a:cubicBezTo>
                <a:cubicBezTo>
                  <a:pt x="996" y="66"/>
                  <a:pt x="996" y="66"/>
                  <a:pt x="996" y="66"/>
                </a:cubicBezTo>
                <a:cubicBezTo>
                  <a:pt x="996" y="68"/>
                  <a:pt x="996" y="68"/>
                  <a:pt x="996" y="68"/>
                </a:cubicBezTo>
                <a:cubicBezTo>
                  <a:pt x="996" y="69"/>
                  <a:pt x="996" y="69"/>
                  <a:pt x="996" y="69"/>
                </a:cubicBezTo>
                <a:cubicBezTo>
                  <a:pt x="996" y="71"/>
                  <a:pt x="996" y="71"/>
                  <a:pt x="996" y="71"/>
                </a:cubicBezTo>
                <a:cubicBezTo>
                  <a:pt x="997" y="71"/>
                  <a:pt x="997" y="71"/>
                  <a:pt x="997" y="71"/>
                </a:cubicBezTo>
                <a:cubicBezTo>
                  <a:pt x="996" y="73"/>
                  <a:pt x="996" y="73"/>
                  <a:pt x="996" y="73"/>
                </a:cubicBezTo>
                <a:cubicBezTo>
                  <a:pt x="993" y="75"/>
                  <a:pt x="993" y="75"/>
                  <a:pt x="993" y="75"/>
                </a:cubicBezTo>
                <a:cubicBezTo>
                  <a:pt x="990" y="76"/>
                  <a:pt x="990" y="76"/>
                  <a:pt x="990" y="76"/>
                </a:cubicBezTo>
                <a:cubicBezTo>
                  <a:pt x="987" y="78"/>
                  <a:pt x="987" y="78"/>
                  <a:pt x="987" y="78"/>
                </a:cubicBezTo>
                <a:cubicBezTo>
                  <a:pt x="990" y="79"/>
                  <a:pt x="990" y="79"/>
                  <a:pt x="990" y="79"/>
                </a:cubicBezTo>
                <a:cubicBezTo>
                  <a:pt x="986" y="81"/>
                  <a:pt x="986" y="81"/>
                  <a:pt x="986" y="81"/>
                </a:cubicBezTo>
                <a:cubicBezTo>
                  <a:pt x="986" y="82"/>
                  <a:pt x="986" y="82"/>
                  <a:pt x="986" y="82"/>
                </a:cubicBezTo>
                <a:cubicBezTo>
                  <a:pt x="987" y="83"/>
                  <a:pt x="987" y="83"/>
                  <a:pt x="987" y="83"/>
                </a:cubicBezTo>
                <a:cubicBezTo>
                  <a:pt x="990" y="83"/>
                  <a:pt x="990" y="83"/>
                  <a:pt x="990" y="83"/>
                </a:cubicBezTo>
                <a:cubicBezTo>
                  <a:pt x="992" y="83"/>
                  <a:pt x="992" y="83"/>
                  <a:pt x="992" y="83"/>
                </a:cubicBezTo>
                <a:cubicBezTo>
                  <a:pt x="996" y="82"/>
                  <a:pt x="996" y="82"/>
                  <a:pt x="996" y="82"/>
                </a:cubicBezTo>
                <a:cubicBezTo>
                  <a:pt x="993" y="83"/>
                  <a:pt x="993" y="83"/>
                  <a:pt x="993" y="83"/>
                </a:cubicBezTo>
                <a:cubicBezTo>
                  <a:pt x="995" y="83"/>
                  <a:pt x="995" y="83"/>
                  <a:pt x="995" y="83"/>
                </a:cubicBezTo>
                <a:cubicBezTo>
                  <a:pt x="995" y="85"/>
                  <a:pt x="995" y="85"/>
                  <a:pt x="995" y="85"/>
                </a:cubicBezTo>
                <a:cubicBezTo>
                  <a:pt x="999" y="85"/>
                  <a:pt x="999" y="85"/>
                  <a:pt x="999" y="85"/>
                </a:cubicBezTo>
                <a:cubicBezTo>
                  <a:pt x="1003" y="85"/>
                  <a:pt x="1003" y="85"/>
                  <a:pt x="1003" y="85"/>
                </a:cubicBezTo>
                <a:cubicBezTo>
                  <a:pt x="1006" y="85"/>
                  <a:pt x="1006" y="85"/>
                  <a:pt x="1006" y="85"/>
                </a:cubicBezTo>
                <a:cubicBezTo>
                  <a:pt x="1010" y="82"/>
                  <a:pt x="1010" y="82"/>
                  <a:pt x="1010" y="82"/>
                </a:cubicBezTo>
                <a:cubicBezTo>
                  <a:pt x="1010" y="83"/>
                  <a:pt x="1010" y="83"/>
                  <a:pt x="1010" y="83"/>
                </a:cubicBezTo>
                <a:cubicBezTo>
                  <a:pt x="1013" y="82"/>
                  <a:pt x="1013" y="82"/>
                  <a:pt x="1013" y="82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16" y="82"/>
                  <a:pt x="1016" y="82"/>
                  <a:pt x="1016" y="82"/>
                </a:cubicBezTo>
                <a:cubicBezTo>
                  <a:pt x="1013" y="83"/>
                  <a:pt x="1013" y="83"/>
                  <a:pt x="1013" y="83"/>
                </a:cubicBezTo>
                <a:cubicBezTo>
                  <a:pt x="1010" y="85"/>
                  <a:pt x="1010" y="85"/>
                  <a:pt x="1010" y="85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20" y="85"/>
                  <a:pt x="1020" y="85"/>
                  <a:pt x="1020" y="85"/>
                </a:cubicBezTo>
                <a:cubicBezTo>
                  <a:pt x="1023" y="86"/>
                  <a:pt x="1023" y="86"/>
                  <a:pt x="1023" y="86"/>
                </a:cubicBezTo>
                <a:cubicBezTo>
                  <a:pt x="1025" y="86"/>
                  <a:pt x="1025" y="86"/>
                  <a:pt x="1025" y="86"/>
                </a:cubicBezTo>
                <a:cubicBezTo>
                  <a:pt x="1026" y="85"/>
                  <a:pt x="1026" y="85"/>
                  <a:pt x="1026" y="85"/>
                </a:cubicBezTo>
                <a:cubicBezTo>
                  <a:pt x="1029" y="86"/>
                  <a:pt x="1029" y="86"/>
                  <a:pt x="1029" y="86"/>
                </a:cubicBezTo>
                <a:cubicBezTo>
                  <a:pt x="1030" y="85"/>
                  <a:pt x="1030" y="85"/>
                  <a:pt x="1030" y="85"/>
                </a:cubicBezTo>
                <a:cubicBezTo>
                  <a:pt x="1032" y="86"/>
                  <a:pt x="1032" y="86"/>
                  <a:pt x="1032" y="86"/>
                </a:cubicBezTo>
                <a:cubicBezTo>
                  <a:pt x="1033" y="86"/>
                  <a:pt x="1033" y="86"/>
                  <a:pt x="1033" y="86"/>
                </a:cubicBezTo>
                <a:cubicBezTo>
                  <a:pt x="1036" y="85"/>
                  <a:pt x="1036" y="85"/>
                  <a:pt x="1036" y="85"/>
                </a:cubicBezTo>
                <a:cubicBezTo>
                  <a:pt x="1038" y="86"/>
                  <a:pt x="1038" y="86"/>
                  <a:pt x="1038" y="86"/>
                </a:cubicBezTo>
                <a:cubicBezTo>
                  <a:pt x="1039" y="85"/>
                  <a:pt x="1039" y="85"/>
                  <a:pt x="1039" y="85"/>
                </a:cubicBezTo>
                <a:cubicBezTo>
                  <a:pt x="1042" y="83"/>
                  <a:pt x="1042" y="83"/>
                  <a:pt x="1042" y="83"/>
                </a:cubicBezTo>
                <a:cubicBezTo>
                  <a:pt x="1040" y="85"/>
                  <a:pt x="1040" y="85"/>
                  <a:pt x="1040" y="85"/>
                </a:cubicBezTo>
                <a:cubicBezTo>
                  <a:pt x="1043" y="86"/>
                  <a:pt x="1043" y="86"/>
                  <a:pt x="1043" y="86"/>
                </a:cubicBezTo>
                <a:cubicBezTo>
                  <a:pt x="1046" y="86"/>
                  <a:pt x="1046" y="86"/>
                  <a:pt x="1046" y="86"/>
                </a:cubicBezTo>
                <a:cubicBezTo>
                  <a:pt x="1052" y="85"/>
                  <a:pt x="1052" y="85"/>
                  <a:pt x="1052" y="85"/>
                </a:cubicBezTo>
                <a:cubicBezTo>
                  <a:pt x="1055" y="83"/>
                  <a:pt x="1055" y="83"/>
                  <a:pt x="1055" y="83"/>
                </a:cubicBezTo>
                <a:cubicBezTo>
                  <a:pt x="1056" y="82"/>
                  <a:pt x="1056" y="82"/>
                  <a:pt x="1056" y="82"/>
                </a:cubicBezTo>
                <a:cubicBezTo>
                  <a:pt x="1058" y="82"/>
                  <a:pt x="1058" y="82"/>
                  <a:pt x="1058" y="82"/>
                </a:cubicBezTo>
                <a:cubicBezTo>
                  <a:pt x="1058" y="83"/>
                  <a:pt x="1058" y="83"/>
                  <a:pt x="1058" y="83"/>
                </a:cubicBezTo>
                <a:cubicBezTo>
                  <a:pt x="1058" y="85"/>
                  <a:pt x="1058" y="85"/>
                  <a:pt x="1058" y="85"/>
                </a:cubicBezTo>
                <a:cubicBezTo>
                  <a:pt x="1061" y="86"/>
                  <a:pt x="1061" y="86"/>
                  <a:pt x="1061" y="86"/>
                </a:cubicBezTo>
                <a:cubicBezTo>
                  <a:pt x="1066" y="86"/>
                  <a:pt x="1066" y="86"/>
                  <a:pt x="1066" y="86"/>
                </a:cubicBezTo>
                <a:cubicBezTo>
                  <a:pt x="1071" y="85"/>
                  <a:pt x="1071" y="85"/>
                  <a:pt x="1071" y="85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9" y="85"/>
                  <a:pt x="1079" y="85"/>
                  <a:pt x="1079" y="85"/>
                </a:cubicBezTo>
                <a:cubicBezTo>
                  <a:pt x="1082" y="82"/>
                  <a:pt x="1082" y="82"/>
                  <a:pt x="1082" y="82"/>
                </a:cubicBezTo>
                <a:cubicBezTo>
                  <a:pt x="1083" y="81"/>
                  <a:pt x="1083" y="81"/>
                  <a:pt x="1083" y="81"/>
                </a:cubicBezTo>
                <a:cubicBezTo>
                  <a:pt x="1085" y="79"/>
                  <a:pt x="1085" y="79"/>
                  <a:pt x="1085" y="79"/>
                </a:cubicBezTo>
                <a:cubicBezTo>
                  <a:pt x="1088" y="78"/>
                  <a:pt x="1088" y="78"/>
                  <a:pt x="1088" y="78"/>
                </a:cubicBezTo>
                <a:cubicBezTo>
                  <a:pt x="1092" y="78"/>
                  <a:pt x="1092" y="78"/>
                  <a:pt x="1092" y="78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1" y="75"/>
                  <a:pt x="1091" y="75"/>
                  <a:pt x="1091" y="75"/>
                </a:cubicBezTo>
                <a:cubicBezTo>
                  <a:pt x="1092" y="75"/>
                  <a:pt x="1092" y="75"/>
                  <a:pt x="1092" y="75"/>
                </a:cubicBezTo>
                <a:cubicBezTo>
                  <a:pt x="1089" y="73"/>
                  <a:pt x="1089" y="73"/>
                  <a:pt x="1089" y="73"/>
                </a:cubicBezTo>
                <a:cubicBezTo>
                  <a:pt x="1088" y="73"/>
                  <a:pt x="1088" y="73"/>
                  <a:pt x="1088" y="73"/>
                </a:cubicBezTo>
                <a:cubicBezTo>
                  <a:pt x="1083" y="73"/>
                  <a:pt x="1083" y="73"/>
                  <a:pt x="1083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1" y="71"/>
                  <a:pt x="1081" y="71"/>
                  <a:pt x="1081" y="71"/>
                </a:cubicBezTo>
                <a:cubicBezTo>
                  <a:pt x="1075" y="72"/>
                  <a:pt x="1075" y="72"/>
                  <a:pt x="1075" y="72"/>
                </a:cubicBezTo>
                <a:cubicBezTo>
                  <a:pt x="1071" y="72"/>
                  <a:pt x="1071" y="72"/>
                  <a:pt x="1071" y="72"/>
                </a:cubicBezTo>
                <a:cubicBezTo>
                  <a:pt x="1066" y="72"/>
                  <a:pt x="1066" y="72"/>
                  <a:pt x="1066" y="72"/>
                </a:cubicBezTo>
                <a:cubicBezTo>
                  <a:pt x="1061" y="72"/>
                  <a:pt x="1061" y="72"/>
                  <a:pt x="1061" y="72"/>
                </a:cubicBezTo>
                <a:cubicBezTo>
                  <a:pt x="1055" y="73"/>
                  <a:pt x="1055" y="73"/>
                  <a:pt x="1055" y="73"/>
                </a:cubicBezTo>
                <a:cubicBezTo>
                  <a:pt x="1042" y="75"/>
                  <a:pt x="1042" y="75"/>
                  <a:pt x="1042" y="75"/>
                </a:cubicBezTo>
                <a:cubicBezTo>
                  <a:pt x="1045" y="76"/>
                  <a:pt x="1045" y="76"/>
                  <a:pt x="1045" y="76"/>
                </a:cubicBezTo>
                <a:cubicBezTo>
                  <a:pt x="1038" y="76"/>
                  <a:pt x="1038" y="76"/>
                  <a:pt x="1038" y="76"/>
                </a:cubicBezTo>
                <a:cubicBezTo>
                  <a:pt x="1038" y="75"/>
                  <a:pt x="1038" y="75"/>
                  <a:pt x="1038" y="75"/>
                </a:cubicBezTo>
                <a:cubicBezTo>
                  <a:pt x="1035" y="73"/>
                  <a:pt x="1035" y="73"/>
                  <a:pt x="1035" y="73"/>
                </a:cubicBezTo>
                <a:cubicBezTo>
                  <a:pt x="1032" y="73"/>
                  <a:pt x="1032" y="73"/>
                  <a:pt x="1032" y="73"/>
                </a:cubicBezTo>
                <a:cubicBezTo>
                  <a:pt x="1030" y="75"/>
                  <a:pt x="1030" y="75"/>
                  <a:pt x="1030" y="75"/>
                </a:cubicBezTo>
                <a:cubicBezTo>
                  <a:pt x="1029" y="75"/>
                  <a:pt x="1029" y="75"/>
                  <a:pt x="1029" y="75"/>
                </a:cubicBezTo>
                <a:cubicBezTo>
                  <a:pt x="1028" y="75"/>
                  <a:pt x="1028" y="75"/>
                  <a:pt x="1028" y="75"/>
                </a:cubicBezTo>
                <a:cubicBezTo>
                  <a:pt x="1025" y="75"/>
                  <a:pt x="1025" y="75"/>
                  <a:pt x="1025" y="75"/>
                </a:cubicBezTo>
                <a:cubicBezTo>
                  <a:pt x="1023" y="73"/>
                  <a:pt x="1023" y="73"/>
                  <a:pt x="1023" y="73"/>
                </a:cubicBezTo>
                <a:cubicBezTo>
                  <a:pt x="1022" y="73"/>
                  <a:pt x="1022" y="73"/>
                  <a:pt x="1022" y="73"/>
                </a:cubicBezTo>
                <a:cubicBezTo>
                  <a:pt x="1020" y="73"/>
                  <a:pt x="1020" y="73"/>
                  <a:pt x="1020" y="73"/>
                </a:cubicBezTo>
                <a:cubicBezTo>
                  <a:pt x="1020" y="75"/>
                  <a:pt x="1020" y="75"/>
                  <a:pt x="1020" y="75"/>
                </a:cubicBezTo>
                <a:cubicBezTo>
                  <a:pt x="1019" y="75"/>
                  <a:pt x="1019" y="75"/>
                  <a:pt x="1019" y="75"/>
                </a:cubicBezTo>
                <a:cubicBezTo>
                  <a:pt x="1018" y="75"/>
                  <a:pt x="1018" y="75"/>
                  <a:pt x="1018" y="75"/>
                </a:cubicBezTo>
                <a:cubicBezTo>
                  <a:pt x="1016" y="73"/>
                  <a:pt x="1016" y="73"/>
                  <a:pt x="1016" y="73"/>
                </a:cubicBezTo>
                <a:cubicBezTo>
                  <a:pt x="1018" y="73"/>
                  <a:pt x="1018" y="73"/>
                  <a:pt x="1018" y="73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8" y="71"/>
                  <a:pt x="1018" y="71"/>
                  <a:pt x="1018" y="71"/>
                </a:cubicBezTo>
                <a:cubicBezTo>
                  <a:pt x="1016" y="71"/>
                  <a:pt x="1016" y="71"/>
                  <a:pt x="1016" y="71"/>
                </a:cubicBezTo>
                <a:cubicBezTo>
                  <a:pt x="1015" y="71"/>
                  <a:pt x="1015" y="71"/>
                  <a:pt x="1015" y="71"/>
                </a:cubicBezTo>
                <a:cubicBezTo>
                  <a:pt x="1010" y="71"/>
                  <a:pt x="1010" y="71"/>
                  <a:pt x="1010" y="71"/>
                </a:cubicBezTo>
                <a:cubicBezTo>
                  <a:pt x="1006" y="72"/>
                  <a:pt x="1006" y="72"/>
                  <a:pt x="1006" y="72"/>
                </a:cubicBezTo>
                <a:cubicBezTo>
                  <a:pt x="1007" y="71"/>
                  <a:pt x="1007" y="71"/>
                  <a:pt x="1007" y="71"/>
                </a:cubicBezTo>
                <a:cubicBezTo>
                  <a:pt x="1010" y="69"/>
                  <a:pt x="1010" y="69"/>
                  <a:pt x="1010" y="69"/>
                </a:cubicBezTo>
                <a:cubicBezTo>
                  <a:pt x="1007" y="68"/>
                  <a:pt x="1007" y="68"/>
                  <a:pt x="1007" y="68"/>
                </a:cubicBezTo>
                <a:cubicBezTo>
                  <a:pt x="1009" y="68"/>
                  <a:pt x="1009" y="68"/>
                  <a:pt x="1009" y="68"/>
                </a:cubicBezTo>
                <a:cubicBezTo>
                  <a:pt x="1012" y="68"/>
                  <a:pt x="1012" y="68"/>
                  <a:pt x="1012" y="68"/>
                </a:cubicBezTo>
                <a:cubicBezTo>
                  <a:pt x="1016" y="69"/>
                  <a:pt x="1016" y="69"/>
                  <a:pt x="1016" y="69"/>
                </a:cubicBezTo>
                <a:cubicBezTo>
                  <a:pt x="1016" y="68"/>
                  <a:pt x="1016" y="68"/>
                  <a:pt x="1016" y="68"/>
                </a:cubicBezTo>
                <a:cubicBezTo>
                  <a:pt x="1019" y="68"/>
                  <a:pt x="1019" y="68"/>
                  <a:pt x="1019" y="68"/>
                </a:cubicBezTo>
                <a:cubicBezTo>
                  <a:pt x="1025" y="68"/>
                  <a:pt x="1025" y="68"/>
                  <a:pt x="1025" y="68"/>
                </a:cubicBezTo>
                <a:cubicBezTo>
                  <a:pt x="1022" y="66"/>
                  <a:pt x="1022" y="66"/>
                  <a:pt x="1022" y="66"/>
                </a:cubicBezTo>
                <a:cubicBezTo>
                  <a:pt x="1019" y="65"/>
                  <a:pt x="1019" y="65"/>
                  <a:pt x="1019" y="65"/>
                </a:cubicBezTo>
                <a:cubicBezTo>
                  <a:pt x="1016" y="63"/>
                  <a:pt x="1016" y="63"/>
                  <a:pt x="1016" y="63"/>
                </a:cubicBezTo>
                <a:cubicBezTo>
                  <a:pt x="1013" y="62"/>
                  <a:pt x="1013" y="62"/>
                  <a:pt x="1013" y="62"/>
                </a:cubicBezTo>
                <a:cubicBezTo>
                  <a:pt x="1007" y="63"/>
                  <a:pt x="1007" y="63"/>
                  <a:pt x="1007" y="63"/>
                </a:cubicBezTo>
                <a:cubicBezTo>
                  <a:pt x="1000" y="63"/>
                  <a:pt x="1000" y="63"/>
                  <a:pt x="1000" y="63"/>
                </a:cubicBezTo>
                <a:cubicBezTo>
                  <a:pt x="999" y="63"/>
                  <a:pt x="999" y="63"/>
                  <a:pt x="999" y="63"/>
                </a:cubicBezTo>
                <a:cubicBezTo>
                  <a:pt x="999" y="62"/>
                  <a:pt x="999" y="62"/>
                  <a:pt x="999" y="62"/>
                </a:cubicBezTo>
                <a:cubicBezTo>
                  <a:pt x="997" y="61"/>
                  <a:pt x="997" y="61"/>
                  <a:pt x="997" y="61"/>
                </a:cubicBezTo>
                <a:cubicBezTo>
                  <a:pt x="993" y="61"/>
                  <a:pt x="993" y="61"/>
                  <a:pt x="993" y="61"/>
                </a:cubicBezTo>
                <a:cubicBezTo>
                  <a:pt x="987" y="59"/>
                  <a:pt x="987" y="59"/>
                  <a:pt x="987" y="59"/>
                </a:cubicBezTo>
                <a:cubicBezTo>
                  <a:pt x="983" y="59"/>
                  <a:pt x="983" y="59"/>
                  <a:pt x="983" y="59"/>
                </a:cubicBezTo>
                <a:cubicBezTo>
                  <a:pt x="976" y="59"/>
                  <a:pt x="976" y="59"/>
                  <a:pt x="976" y="59"/>
                </a:cubicBezTo>
                <a:cubicBezTo>
                  <a:pt x="975" y="61"/>
                  <a:pt x="975" y="61"/>
                  <a:pt x="975" y="61"/>
                </a:cubicBezTo>
                <a:lnTo>
                  <a:pt x="976" y="62"/>
                </a:lnTo>
                <a:close/>
                <a:moveTo>
                  <a:pt x="995" y="32"/>
                </a:moveTo>
                <a:cubicBezTo>
                  <a:pt x="996" y="32"/>
                  <a:pt x="996" y="32"/>
                  <a:pt x="996" y="32"/>
                </a:cubicBezTo>
                <a:cubicBezTo>
                  <a:pt x="999" y="32"/>
                  <a:pt x="999" y="32"/>
                  <a:pt x="999" y="32"/>
                </a:cubicBezTo>
                <a:cubicBezTo>
                  <a:pt x="1002" y="30"/>
                  <a:pt x="1002" y="30"/>
                  <a:pt x="1002" y="30"/>
                </a:cubicBezTo>
                <a:cubicBezTo>
                  <a:pt x="1000" y="29"/>
                  <a:pt x="1000" y="29"/>
                  <a:pt x="1000" y="29"/>
                </a:cubicBezTo>
                <a:cubicBezTo>
                  <a:pt x="997" y="29"/>
                  <a:pt x="997" y="29"/>
                  <a:pt x="997" y="29"/>
                </a:cubicBezTo>
                <a:cubicBezTo>
                  <a:pt x="993" y="29"/>
                  <a:pt x="993" y="29"/>
                  <a:pt x="993" y="29"/>
                </a:cubicBezTo>
                <a:cubicBezTo>
                  <a:pt x="990" y="30"/>
                  <a:pt x="990" y="30"/>
                  <a:pt x="990" y="30"/>
                </a:cubicBezTo>
                <a:cubicBezTo>
                  <a:pt x="993" y="30"/>
                  <a:pt x="993" y="30"/>
                  <a:pt x="993" y="30"/>
                </a:cubicBezTo>
                <a:lnTo>
                  <a:pt x="995" y="32"/>
                </a:lnTo>
                <a:close/>
                <a:moveTo>
                  <a:pt x="956" y="78"/>
                </a:moveTo>
                <a:cubicBezTo>
                  <a:pt x="953" y="79"/>
                  <a:pt x="953" y="79"/>
                  <a:pt x="953" y="79"/>
                </a:cubicBezTo>
                <a:cubicBezTo>
                  <a:pt x="952" y="81"/>
                  <a:pt x="952" y="81"/>
                  <a:pt x="952" y="81"/>
                </a:cubicBezTo>
                <a:cubicBezTo>
                  <a:pt x="953" y="81"/>
                  <a:pt x="953" y="81"/>
                  <a:pt x="953" y="81"/>
                </a:cubicBezTo>
                <a:cubicBezTo>
                  <a:pt x="954" y="81"/>
                  <a:pt x="954" y="81"/>
                  <a:pt x="954" y="81"/>
                </a:cubicBezTo>
                <a:cubicBezTo>
                  <a:pt x="956" y="82"/>
                  <a:pt x="956" y="82"/>
                  <a:pt x="956" y="82"/>
                </a:cubicBezTo>
                <a:cubicBezTo>
                  <a:pt x="959" y="83"/>
                  <a:pt x="959" y="83"/>
                  <a:pt x="959" y="83"/>
                </a:cubicBezTo>
                <a:cubicBezTo>
                  <a:pt x="963" y="83"/>
                  <a:pt x="963" y="83"/>
                  <a:pt x="963" y="83"/>
                </a:cubicBezTo>
                <a:cubicBezTo>
                  <a:pt x="969" y="83"/>
                  <a:pt x="969" y="83"/>
                  <a:pt x="969" y="83"/>
                </a:cubicBezTo>
                <a:cubicBezTo>
                  <a:pt x="973" y="82"/>
                  <a:pt x="973" y="82"/>
                  <a:pt x="973" y="82"/>
                </a:cubicBezTo>
                <a:cubicBezTo>
                  <a:pt x="977" y="79"/>
                  <a:pt x="977" y="79"/>
                  <a:pt x="977" y="79"/>
                </a:cubicBezTo>
                <a:cubicBezTo>
                  <a:pt x="977" y="78"/>
                  <a:pt x="977" y="78"/>
                  <a:pt x="977" y="78"/>
                </a:cubicBezTo>
                <a:cubicBezTo>
                  <a:pt x="977" y="76"/>
                  <a:pt x="977" y="76"/>
                  <a:pt x="977" y="76"/>
                </a:cubicBezTo>
                <a:cubicBezTo>
                  <a:pt x="976" y="75"/>
                  <a:pt x="976" y="75"/>
                  <a:pt x="976" y="75"/>
                </a:cubicBezTo>
                <a:cubicBezTo>
                  <a:pt x="973" y="73"/>
                  <a:pt x="973" y="73"/>
                  <a:pt x="973" y="73"/>
                </a:cubicBezTo>
                <a:cubicBezTo>
                  <a:pt x="960" y="76"/>
                  <a:pt x="960" y="76"/>
                  <a:pt x="960" y="76"/>
                </a:cubicBezTo>
                <a:cubicBezTo>
                  <a:pt x="962" y="76"/>
                  <a:pt x="962" y="76"/>
                  <a:pt x="962" y="76"/>
                </a:cubicBezTo>
                <a:cubicBezTo>
                  <a:pt x="959" y="78"/>
                  <a:pt x="959" y="78"/>
                  <a:pt x="959" y="78"/>
                </a:cubicBezTo>
                <a:lnTo>
                  <a:pt x="956" y="78"/>
                </a:lnTo>
                <a:close/>
                <a:moveTo>
                  <a:pt x="1091" y="82"/>
                </a:moveTo>
                <a:cubicBezTo>
                  <a:pt x="1089" y="81"/>
                  <a:pt x="1089" y="81"/>
                  <a:pt x="1089" y="81"/>
                </a:cubicBezTo>
                <a:cubicBezTo>
                  <a:pt x="1088" y="81"/>
                  <a:pt x="1088" y="81"/>
                  <a:pt x="1088" y="81"/>
                </a:cubicBezTo>
                <a:cubicBezTo>
                  <a:pt x="1083" y="81"/>
                  <a:pt x="1083" y="81"/>
                  <a:pt x="1083" y="81"/>
                </a:cubicBezTo>
                <a:cubicBezTo>
                  <a:pt x="1085" y="82"/>
                  <a:pt x="1085" y="82"/>
                  <a:pt x="1085" y="82"/>
                </a:cubicBezTo>
                <a:lnTo>
                  <a:pt x="1091" y="82"/>
                </a:lnTo>
                <a:close/>
                <a:moveTo>
                  <a:pt x="986" y="49"/>
                </a:moveTo>
                <a:cubicBezTo>
                  <a:pt x="982" y="49"/>
                  <a:pt x="982" y="49"/>
                  <a:pt x="982" y="49"/>
                </a:cubicBezTo>
                <a:cubicBezTo>
                  <a:pt x="986" y="50"/>
                  <a:pt x="986" y="50"/>
                  <a:pt x="986" y="50"/>
                </a:cubicBezTo>
                <a:cubicBezTo>
                  <a:pt x="985" y="50"/>
                  <a:pt x="985" y="50"/>
                  <a:pt x="985" y="50"/>
                </a:cubicBezTo>
                <a:cubicBezTo>
                  <a:pt x="985" y="52"/>
                  <a:pt x="985" y="52"/>
                  <a:pt x="985" y="52"/>
                </a:cubicBezTo>
                <a:cubicBezTo>
                  <a:pt x="989" y="50"/>
                  <a:pt x="989" y="50"/>
                  <a:pt x="989" y="50"/>
                </a:cubicBezTo>
                <a:cubicBezTo>
                  <a:pt x="990" y="50"/>
                  <a:pt x="990" y="50"/>
                  <a:pt x="990" y="50"/>
                </a:cubicBezTo>
                <a:cubicBezTo>
                  <a:pt x="995" y="50"/>
                  <a:pt x="995" y="50"/>
                  <a:pt x="995" y="50"/>
                </a:cubicBezTo>
                <a:cubicBezTo>
                  <a:pt x="1000" y="50"/>
                  <a:pt x="1000" y="50"/>
                  <a:pt x="1000" y="50"/>
                </a:cubicBezTo>
                <a:cubicBezTo>
                  <a:pt x="1005" y="49"/>
                  <a:pt x="1005" y="49"/>
                  <a:pt x="1005" y="49"/>
                </a:cubicBezTo>
                <a:cubicBezTo>
                  <a:pt x="1003" y="48"/>
                  <a:pt x="1003" y="48"/>
                  <a:pt x="1003" y="48"/>
                </a:cubicBezTo>
                <a:cubicBezTo>
                  <a:pt x="1002" y="48"/>
                  <a:pt x="1002" y="48"/>
                  <a:pt x="1002" y="48"/>
                </a:cubicBezTo>
                <a:cubicBezTo>
                  <a:pt x="1009" y="46"/>
                  <a:pt x="1009" y="46"/>
                  <a:pt x="1009" y="46"/>
                </a:cubicBezTo>
                <a:cubicBezTo>
                  <a:pt x="1006" y="45"/>
                  <a:pt x="1006" y="45"/>
                  <a:pt x="1006" y="45"/>
                </a:cubicBezTo>
                <a:cubicBezTo>
                  <a:pt x="1005" y="45"/>
                  <a:pt x="1005" y="45"/>
                  <a:pt x="1005" y="45"/>
                </a:cubicBezTo>
                <a:cubicBezTo>
                  <a:pt x="1000" y="45"/>
                  <a:pt x="1000" y="45"/>
                  <a:pt x="1000" y="45"/>
                </a:cubicBezTo>
                <a:cubicBezTo>
                  <a:pt x="1000" y="43"/>
                  <a:pt x="1000" y="43"/>
                  <a:pt x="1000" y="43"/>
                </a:cubicBezTo>
                <a:cubicBezTo>
                  <a:pt x="999" y="43"/>
                  <a:pt x="999" y="43"/>
                  <a:pt x="999" y="43"/>
                </a:cubicBezTo>
                <a:cubicBezTo>
                  <a:pt x="996" y="42"/>
                  <a:pt x="996" y="42"/>
                  <a:pt x="996" y="42"/>
                </a:cubicBezTo>
                <a:cubicBezTo>
                  <a:pt x="992" y="42"/>
                  <a:pt x="992" y="42"/>
                  <a:pt x="992" y="42"/>
                </a:cubicBezTo>
                <a:cubicBezTo>
                  <a:pt x="987" y="42"/>
                  <a:pt x="987" y="42"/>
                  <a:pt x="987" y="42"/>
                </a:cubicBezTo>
                <a:cubicBezTo>
                  <a:pt x="986" y="43"/>
                  <a:pt x="986" y="43"/>
                  <a:pt x="986" y="43"/>
                </a:cubicBezTo>
                <a:cubicBezTo>
                  <a:pt x="986" y="45"/>
                  <a:pt x="986" y="45"/>
                  <a:pt x="986" y="45"/>
                </a:cubicBezTo>
                <a:cubicBezTo>
                  <a:pt x="985" y="45"/>
                  <a:pt x="985" y="45"/>
                  <a:pt x="985" y="45"/>
                </a:cubicBezTo>
                <a:cubicBezTo>
                  <a:pt x="983" y="46"/>
                  <a:pt x="983" y="46"/>
                  <a:pt x="983" y="46"/>
                </a:cubicBezTo>
                <a:cubicBezTo>
                  <a:pt x="983" y="48"/>
                  <a:pt x="983" y="48"/>
                  <a:pt x="983" y="48"/>
                </a:cubicBezTo>
                <a:cubicBezTo>
                  <a:pt x="989" y="48"/>
                  <a:pt x="989" y="48"/>
                  <a:pt x="989" y="48"/>
                </a:cubicBezTo>
                <a:cubicBezTo>
                  <a:pt x="987" y="49"/>
                  <a:pt x="987" y="49"/>
                  <a:pt x="987" y="49"/>
                </a:cubicBezTo>
                <a:lnTo>
                  <a:pt x="986" y="49"/>
                </a:lnTo>
                <a:close/>
                <a:moveTo>
                  <a:pt x="3587" y="1180"/>
                </a:moveTo>
                <a:cubicBezTo>
                  <a:pt x="3586" y="1181"/>
                  <a:pt x="3586" y="1181"/>
                  <a:pt x="3586" y="1181"/>
                </a:cubicBezTo>
                <a:cubicBezTo>
                  <a:pt x="3586" y="1182"/>
                  <a:pt x="3586" y="1182"/>
                  <a:pt x="3586" y="1182"/>
                </a:cubicBezTo>
                <a:cubicBezTo>
                  <a:pt x="3586" y="1183"/>
                  <a:pt x="3586" y="1183"/>
                  <a:pt x="3586" y="1183"/>
                </a:cubicBezTo>
                <a:cubicBezTo>
                  <a:pt x="3587" y="1183"/>
                  <a:pt x="3587" y="1183"/>
                  <a:pt x="3587" y="1183"/>
                </a:cubicBezTo>
                <a:cubicBezTo>
                  <a:pt x="3588" y="1183"/>
                  <a:pt x="3588" y="1183"/>
                  <a:pt x="3588" y="1183"/>
                </a:cubicBezTo>
                <a:cubicBezTo>
                  <a:pt x="3590" y="1186"/>
                  <a:pt x="3590" y="1186"/>
                  <a:pt x="3590" y="1186"/>
                </a:cubicBezTo>
                <a:cubicBezTo>
                  <a:pt x="3591" y="1186"/>
                  <a:pt x="3591" y="1186"/>
                  <a:pt x="3591" y="1186"/>
                </a:cubicBezTo>
                <a:cubicBezTo>
                  <a:pt x="3590" y="1183"/>
                  <a:pt x="3590" y="1183"/>
                  <a:pt x="3590" y="1183"/>
                </a:cubicBezTo>
                <a:cubicBezTo>
                  <a:pt x="3589" y="1182"/>
                  <a:pt x="3589" y="1182"/>
                  <a:pt x="3589" y="1182"/>
                </a:cubicBezTo>
                <a:cubicBezTo>
                  <a:pt x="3588" y="1180"/>
                  <a:pt x="3588" y="1180"/>
                  <a:pt x="3588" y="1180"/>
                </a:cubicBezTo>
                <a:lnTo>
                  <a:pt x="3587" y="1180"/>
                </a:lnTo>
                <a:close/>
                <a:moveTo>
                  <a:pt x="3172" y="916"/>
                </a:moveTo>
                <a:cubicBezTo>
                  <a:pt x="3172" y="919"/>
                  <a:pt x="3172" y="919"/>
                  <a:pt x="3172" y="919"/>
                </a:cubicBezTo>
                <a:cubicBezTo>
                  <a:pt x="3172" y="921"/>
                  <a:pt x="3172" y="921"/>
                  <a:pt x="3172" y="921"/>
                </a:cubicBezTo>
                <a:cubicBezTo>
                  <a:pt x="3172" y="922"/>
                  <a:pt x="3172" y="922"/>
                  <a:pt x="3172" y="922"/>
                </a:cubicBezTo>
                <a:cubicBezTo>
                  <a:pt x="3172" y="925"/>
                  <a:pt x="3172" y="925"/>
                  <a:pt x="3172" y="925"/>
                </a:cubicBezTo>
                <a:cubicBezTo>
                  <a:pt x="3172" y="926"/>
                  <a:pt x="3172" y="926"/>
                  <a:pt x="3172" y="926"/>
                </a:cubicBezTo>
                <a:cubicBezTo>
                  <a:pt x="3171" y="928"/>
                  <a:pt x="3171" y="928"/>
                  <a:pt x="3171" y="928"/>
                </a:cubicBezTo>
                <a:cubicBezTo>
                  <a:pt x="3169" y="928"/>
                  <a:pt x="3169" y="928"/>
                  <a:pt x="3169" y="928"/>
                </a:cubicBezTo>
                <a:cubicBezTo>
                  <a:pt x="3168" y="929"/>
                  <a:pt x="3168" y="929"/>
                  <a:pt x="3168" y="929"/>
                </a:cubicBezTo>
                <a:cubicBezTo>
                  <a:pt x="3166" y="929"/>
                  <a:pt x="3166" y="929"/>
                  <a:pt x="3166" y="929"/>
                </a:cubicBezTo>
                <a:cubicBezTo>
                  <a:pt x="3168" y="934"/>
                  <a:pt x="3168" y="934"/>
                  <a:pt x="3168" y="934"/>
                </a:cubicBezTo>
                <a:cubicBezTo>
                  <a:pt x="3169" y="936"/>
                  <a:pt x="3169" y="936"/>
                  <a:pt x="3169" y="936"/>
                </a:cubicBezTo>
                <a:cubicBezTo>
                  <a:pt x="3174" y="938"/>
                  <a:pt x="3174" y="938"/>
                  <a:pt x="3174" y="938"/>
                </a:cubicBezTo>
                <a:cubicBezTo>
                  <a:pt x="3175" y="941"/>
                  <a:pt x="3175" y="941"/>
                  <a:pt x="3175" y="941"/>
                </a:cubicBezTo>
                <a:cubicBezTo>
                  <a:pt x="3176" y="941"/>
                  <a:pt x="3176" y="941"/>
                  <a:pt x="3176" y="941"/>
                </a:cubicBezTo>
                <a:cubicBezTo>
                  <a:pt x="3178" y="939"/>
                  <a:pt x="3178" y="939"/>
                  <a:pt x="3178" y="939"/>
                </a:cubicBezTo>
                <a:cubicBezTo>
                  <a:pt x="3178" y="938"/>
                  <a:pt x="3178" y="938"/>
                  <a:pt x="3178" y="938"/>
                </a:cubicBezTo>
                <a:cubicBezTo>
                  <a:pt x="3178" y="936"/>
                  <a:pt x="3178" y="936"/>
                  <a:pt x="3178" y="936"/>
                </a:cubicBezTo>
                <a:cubicBezTo>
                  <a:pt x="3176" y="934"/>
                  <a:pt x="3176" y="934"/>
                  <a:pt x="3176" y="934"/>
                </a:cubicBezTo>
                <a:cubicBezTo>
                  <a:pt x="3176" y="928"/>
                  <a:pt x="3176" y="928"/>
                  <a:pt x="3176" y="928"/>
                </a:cubicBezTo>
                <a:cubicBezTo>
                  <a:pt x="3178" y="922"/>
                  <a:pt x="3178" y="922"/>
                  <a:pt x="3178" y="922"/>
                </a:cubicBezTo>
                <a:cubicBezTo>
                  <a:pt x="3179" y="919"/>
                  <a:pt x="3179" y="919"/>
                  <a:pt x="3179" y="919"/>
                </a:cubicBezTo>
                <a:cubicBezTo>
                  <a:pt x="3179" y="916"/>
                  <a:pt x="3179" y="916"/>
                  <a:pt x="3179" y="916"/>
                </a:cubicBezTo>
                <a:cubicBezTo>
                  <a:pt x="3178" y="915"/>
                  <a:pt x="3178" y="915"/>
                  <a:pt x="3178" y="915"/>
                </a:cubicBezTo>
                <a:cubicBezTo>
                  <a:pt x="3176" y="915"/>
                  <a:pt x="3176" y="915"/>
                  <a:pt x="3176" y="915"/>
                </a:cubicBezTo>
                <a:cubicBezTo>
                  <a:pt x="3174" y="915"/>
                  <a:pt x="3174" y="915"/>
                  <a:pt x="3174" y="915"/>
                </a:cubicBezTo>
                <a:lnTo>
                  <a:pt x="3172" y="916"/>
                </a:lnTo>
                <a:close/>
                <a:moveTo>
                  <a:pt x="3184" y="913"/>
                </a:moveTo>
                <a:cubicBezTo>
                  <a:pt x="3182" y="918"/>
                  <a:pt x="3182" y="918"/>
                  <a:pt x="3182" y="918"/>
                </a:cubicBezTo>
                <a:cubicBezTo>
                  <a:pt x="3179" y="928"/>
                  <a:pt x="3179" y="928"/>
                  <a:pt x="3179" y="928"/>
                </a:cubicBezTo>
                <a:cubicBezTo>
                  <a:pt x="3178" y="935"/>
                  <a:pt x="3178" y="935"/>
                  <a:pt x="3178" y="935"/>
                </a:cubicBezTo>
                <a:cubicBezTo>
                  <a:pt x="3179" y="935"/>
                  <a:pt x="3179" y="935"/>
                  <a:pt x="3179" y="935"/>
                </a:cubicBezTo>
                <a:cubicBezTo>
                  <a:pt x="3181" y="932"/>
                  <a:pt x="3181" y="932"/>
                  <a:pt x="3181" y="932"/>
                </a:cubicBezTo>
                <a:cubicBezTo>
                  <a:pt x="3182" y="926"/>
                  <a:pt x="3182" y="926"/>
                  <a:pt x="3182" y="926"/>
                </a:cubicBezTo>
                <a:cubicBezTo>
                  <a:pt x="3185" y="923"/>
                  <a:pt x="3185" y="923"/>
                  <a:pt x="3185" y="923"/>
                </a:cubicBezTo>
                <a:cubicBezTo>
                  <a:pt x="3185" y="921"/>
                  <a:pt x="3185" y="921"/>
                  <a:pt x="3185" y="921"/>
                </a:cubicBezTo>
                <a:cubicBezTo>
                  <a:pt x="3185" y="911"/>
                  <a:pt x="3185" y="911"/>
                  <a:pt x="3185" y="911"/>
                </a:cubicBezTo>
                <a:cubicBezTo>
                  <a:pt x="3184" y="912"/>
                  <a:pt x="3184" y="912"/>
                  <a:pt x="3184" y="912"/>
                </a:cubicBezTo>
                <a:lnTo>
                  <a:pt x="3184" y="913"/>
                </a:lnTo>
                <a:close/>
                <a:moveTo>
                  <a:pt x="3169" y="906"/>
                </a:moveTo>
                <a:cubicBezTo>
                  <a:pt x="3168" y="908"/>
                  <a:pt x="3168" y="908"/>
                  <a:pt x="3168" y="908"/>
                </a:cubicBezTo>
                <a:cubicBezTo>
                  <a:pt x="3166" y="906"/>
                  <a:pt x="3166" y="906"/>
                  <a:pt x="3166" y="906"/>
                </a:cubicBezTo>
                <a:cubicBezTo>
                  <a:pt x="3163" y="903"/>
                  <a:pt x="3163" y="903"/>
                  <a:pt x="3163" y="903"/>
                </a:cubicBezTo>
                <a:cubicBezTo>
                  <a:pt x="3161" y="903"/>
                  <a:pt x="3161" y="903"/>
                  <a:pt x="3161" y="903"/>
                </a:cubicBezTo>
                <a:cubicBezTo>
                  <a:pt x="3159" y="902"/>
                  <a:pt x="3159" y="902"/>
                  <a:pt x="3159" y="902"/>
                </a:cubicBezTo>
                <a:cubicBezTo>
                  <a:pt x="3158" y="903"/>
                  <a:pt x="3158" y="903"/>
                  <a:pt x="3158" y="903"/>
                </a:cubicBezTo>
                <a:cubicBezTo>
                  <a:pt x="3161" y="905"/>
                  <a:pt x="3161" y="905"/>
                  <a:pt x="3161" y="905"/>
                </a:cubicBezTo>
                <a:cubicBezTo>
                  <a:pt x="3161" y="906"/>
                  <a:pt x="3161" y="906"/>
                  <a:pt x="3161" y="906"/>
                </a:cubicBezTo>
                <a:cubicBezTo>
                  <a:pt x="3161" y="911"/>
                  <a:pt x="3161" y="911"/>
                  <a:pt x="3161" y="911"/>
                </a:cubicBezTo>
                <a:cubicBezTo>
                  <a:pt x="3161" y="916"/>
                  <a:pt x="3161" y="916"/>
                  <a:pt x="3161" y="916"/>
                </a:cubicBezTo>
                <a:cubicBezTo>
                  <a:pt x="3161" y="919"/>
                  <a:pt x="3161" y="919"/>
                  <a:pt x="3161" y="919"/>
                </a:cubicBezTo>
                <a:cubicBezTo>
                  <a:pt x="3161" y="922"/>
                  <a:pt x="3161" y="922"/>
                  <a:pt x="3161" y="922"/>
                </a:cubicBezTo>
                <a:cubicBezTo>
                  <a:pt x="3162" y="922"/>
                  <a:pt x="3162" y="922"/>
                  <a:pt x="3162" y="922"/>
                </a:cubicBezTo>
                <a:cubicBezTo>
                  <a:pt x="3163" y="921"/>
                  <a:pt x="3163" y="921"/>
                  <a:pt x="3163" y="921"/>
                </a:cubicBezTo>
                <a:cubicBezTo>
                  <a:pt x="3165" y="919"/>
                  <a:pt x="3165" y="919"/>
                  <a:pt x="3165" y="919"/>
                </a:cubicBezTo>
                <a:cubicBezTo>
                  <a:pt x="3166" y="919"/>
                  <a:pt x="3166" y="919"/>
                  <a:pt x="3166" y="919"/>
                </a:cubicBezTo>
                <a:cubicBezTo>
                  <a:pt x="3169" y="918"/>
                  <a:pt x="3169" y="918"/>
                  <a:pt x="3169" y="918"/>
                </a:cubicBezTo>
                <a:cubicBezTo>
                  <a:pt x="3171" y="915"/>
                  <a:pt x="3171" y="915"/>
                  <a:pt x="3171" y="915"/>
                </a:cubicBezTo>
                <a:cubicBezTo>
                  <a:pt x="3172" y="913"/>
                  <a:pt x="3172" y="913"/>
                  <a:pt x="3172" y="913"/>
                </a:cubicBezTo>
                <a:cubicBezTo>
                  <a:pt x="3174" y="912"/>
                  <a:pt x="3174" y="912"/>
                  <a:pt x="3174" y="912"/>
                </a:cubicBezTo>
                <a:cubicBezTo>
                  <a:pt x="3174" y="908"/>
                  <a:pt x="3174" y="908"/>
                  <a:pt x="3174" y="908"/>
                </a:cubicBezTo>
                <a:cubicBezTo>
                  <a:pt x="3171" y="909"/>
                  <a:pt x="3171" y="909"/>
                  <a:pt x="3171" y="909"/>
                </a:cubicBezTo>
                <a:cubicBezTo>
                  <a:pt x="3171" y="906"/>
                  <a:pt x="3171" y="906"/>
                  <a:pt x="3171" y="906"/>
                </a:cubicBezTo>
                <a:lnTo>
                  <a:pt x="3169" y="906"/>
                </a:lnTo>
                <a:close/>
                <a:moveTo>
                  <a:pt x="3174" y="902"/>
                </a:moveTo>
                <a:cubicBezTo>
                  <a:pt x="3176" y="899"/>
                  <a:pt x="3176" y="899"/>
                  <a:pt x="3176" y="899"/>
                </a:cubicBezTo>
                <a:cubicBezTo>
                  <a:pt x="3176" y="898"/>
                  <a:pt x="3176" y="898"/>
                  <a:pt x="3176" y="898"/>
                </a:cubicBezTo>
                <a:cubicBezTo>
                  <a:pt x="3178" y="899"/>
                  <a:pt x="3178" y="899"/>
                  <a:pt x="3178" y="899"/>
                </a:cubicBezTo>
                <a:cubicBezTo>
                  <a:pt x="3181" y="902"/>
                  <a:pt x="3181" y="902"/>
                  <a:pt x="3181" y="902"/>
                </a:cubicBezTo>
                <a:cubicBezTo>
                  <a:pt x="3184" y="903"/>
                  <a:pt x="3184" y="903"/>
                  <a:pt x="3184" y="903"/>
                </a:cubicBezTo>
                <a:cubicBezTo>
                  <a:pt x="3185" y="902"/>
                  <a:pt x="3185" y="902"/>
                  <a:pt x="3185" y="902"/>
                </a:cubicBezTo>
                <a:cubicBezTo>
                  <a:pt x="3184" y="901"/>
                  <a:pt x="3184" y="901"/>
                  <a:pt x="3184" y="901"/>
                </a:cubicBezTo>
                <a:cubicBezTo>
                  <a:pt x="3179" y="896"/>
                  <a:pt x="3179" y="896"/>
                  <a:pt x="3179" y="896"/>
                </a:cubicBezTo>
                <a:cubicBezTo>
                  <a:pt x="3178" y="895"/>
                  <a:pt x="3178" y="895"/>
                  <a:pt x="3178" y="895"/>
                </a:cubicBezTo>
                <a:cubicBezTo>
                  <a:pt x="3174" y="893"/>
                  <a:pt x="3174" y="893"/>
                  <a:pt x="3174" y="893"/>
                </a:cubicBezTo>
                <a:cubicBezTo>
                  <a:pt x="3174" y="898"/>
                  <a:pt x="3174" y="898"/>
                  <a:pt x="3174" y="898"/>
                </a:cubicBezTo>
                <a:cubicBezTo>
                  <a:pt x="3175" y="899"/>
                  <a:pt x="3175" y="899"/>
                  <a:pt x="3175" y="899"/>
                </a:cubicBezTo>
                <a:cubicBezTo>
                  <a:pt x="3174" y="901"/>
                  <a:pt x="3174" y="901"/>
                  <a:pt x="3174" y="901"/>
                </a:cubicBezTo>
                <a:lnTo>
                  <a:pt x="3174" y="902"/>
                </a:lnTo>
                <a:close/>
                <a:moveTo>
                  <a:pt x="3153" y="984"/>
                </a:moveTo>
                <a:cubicBezTo>
                  <a:pt x="3155" y="984"/>
                  <a:pt x="3155" y="984"/>
                  <a:pt x="3155" y="984"/>
                </a:cubicBezTo>
                <a:cubicBezTo>
                  <a:pt x="3158" y="985"/>
                  <a:pt x="3158" y="985"/>
                  <a:pt x="3158" y="985"/>
                </a:cubicBezTo>
                <a:cubicBezTo>
                  <a:pt x="3158" y="984"/>
                  <a:pt x="3158" y="984"/>
                  <a:pt x="3158" y="984"/>
                </a:cubicBezTo>
                <a:cubicBezTo>
                  <a:pt x="3158" y="982"/>
                  <a:pt x="3158" y="982"/>
                  <a:pt x="3158" y="982"/>
                </a:cubicBezTo>
                <a:cubicBezTo>
                  <a:pt x="3153" y="982"/>
                  <a:pt x="3153" y="982"/>
                  <a:pt x="3153" y="982"/>
                </a:cubicBezTo>
                <a:lnTo>
                  <a:pt x="3153" y="984"/>
                </a:lnTo>
                <a:close/>
                <a:moveTo>
                  <a:pt x="3156" y="880"/>
                </a:moveTo>
                <a:cubicBezTo>
                  <a:pt x="3155" y="880"/>
                  <a:pt x="3155" y="880"/>
                  <a:pt x="3155" y="880"/>
                </a:cubicBezTo>
                <a:cubicBezTo>
                  <a:pt x="3156" y="883"/>
                  <a:pt x="3156" y="883"/>
                  <a:pt x="3156" y="883"/>
                </a:cubicBezTo>
                <a:cubicBezTo>
                  <a:pt x="3158" y="883"/>
                  <a:pt x="3158" y="883"/>
                  <a:pt x="3158" y="883"/>
                </a:cubicBezTo>
                <a:cubicBezTo>
                  <a:pt x="3159" y="882"/>
                  <a:pt x="3159" y="882"/>
                  <a:pt x="3159" y="882"/>
                </a:cubicBezTo>
                <a:cubicBezTo>
                  <a:pt x="3159" y="880"/>
                  <a:pt x="3159" y="880"/>
                  <a:pt x="3159" y="880"/>
                </a:cubicBezTo>
                <a:cubicBezTo>
                  <a:pt x="3158" y="880"/>
                  <a:pt x="3158" y="880"/>
                  <a:pt x="3158" y="880"/>
                </a:cubicBezTo>
                <a:lnTo>
                  <a:pt x="3156" y="880"/>
                </a:lnTo>
                <a:close/>
                <a:moveTo>
                  <a:pt x="3163" y="975"/>
                </a:moveTo>
                <a:cubicBezTo>
                  <a:pt x="3165" y="977"/>
                  <a:pt x="3165" y="977"/>
                  <a:pt x="3165" y="977"/>
                </a:cubicBezTo>
                <a:cubicBezTo>
                  <a:pt x="3166" y="977"/>
                  <a:pt x="3166" y="977"/>
                  <a:pt x="3166" y="977"/>
                </a:cubicBezTo>
                <a:cubicBezTo>
                  <a:pt x="3168" y="975"/>
                  <a:pt x="3168" y="975"/>
                  <a:pt x="3168" y="975"/>
                </a:cubicBezTo>
                <a:cubicBezTo>
                  <a:pt x="3169" y="974"/>
                  <a:pt x="3169" y="974"/>
                  <a:pt x="3169" y="974"/>
                </a:cubicBezTo>
                <a:cubicBezTo>
                  <a:pt x="3166" y="972"/>
                  <a:pt x="3166" y="972"/>
                  <a:pt x="3166" y="972"/>
                </a:cubicBezTo>
                <a:cubicBezTo>
                  <a:pt x="3163" y="974"/>
                  <a:pt x="3163" y="974"/>
                  <a:pt x="3163" y="974"/>
                </a:cubicBezTo>
                <a:cubicBezTo>
                  <a:pt x="3162" y="974"/>
                  <a:pt x="3162" y="974"/>
                  <a:pt x="3162" y="974"/>
                </a:cubicBezTo>
                <a:lnTo>
                  <a:pt x="3163" y="975"/>
                </a:lnTo>
                <a:close/>
                <a:moveTo>
                  <a:pt x="3182" y="1081"/>
                </a:moveTo>
                <a:cubicBezTo>
                  <a:pt x="3179" y="1081"/>
                  <a:pt x="3179" y="1081"/>
                  <a:pt x="3179" y="1081"/>
                </a:cubicBezTo>
                <a:cubicBezTo>
                  <a:pt x="3178" y="1084"/>
                  <a:pt x="3178" y="1084"/>
                  <a:pt x="3178" y="1084"/>
                </a:cubicBezTo>
                <a:cubicBezTo>
                  <a:pt x="3179" y="1087"/>
                  <a:pt x="3179" y="1087"/>
                  <a:pt x="3179" y="1087"/>
                </a:cubicBezTo>
                <a:cubicBezTo>
                  <a:pt x="3181" y="1083"/>
                  <a:pt x="3181" y="1083"/>
                  <a:pt x="3181" y="1083"/>
                </a:cubicBezTo>
                <a:cubicBezTo>
                  <a:pt x="3182" y="1085"/>
                  <a:pt x="3182" y="1085"/>
                  <a:pt x="3182" y="1085"/>
                </a:cubicBezTo>
                <a:cubicBezTo>
                  <a:pt x="3182" y="1087"/>
                  <a:pt x="3182" y="1087"/>
                  <a:pt x="3182" y="1087"/>
                </a:cubicBezTo>
                <a:cubicBezTo>
                  <a:pt x="3184" y="1087"/>
                  <a:pt x="3184" y="1087"/>
                  <a:pt x="3184" y="1087"/>
                </a:cubicBezTo>
                <a:cubicBezTo>
                  <a:pt x="3184" y="1084"/>
                  <a:pt x="3184" y="1084"/>
                  <a:pt x="3184" y="1084"/>
                </a:cubicBezTo>
                <a:cubicBezTo>
                  <a:pt x="3184" y="1081"/>
                  <a:pt x="3184" y="1081"/>
                  <a:pt x="3184" y="1081"/>
                </a:cubicBezTo>
                <a:lnTo>
                  <a:pt x="3182" y="1081"/>
                </a:lnTo>
                <a:close/>
                <a:moveTo>
                  <a:pt x="3186" y="1083"/>
                </a:moveTo>
                <a:cubicBezTo>
                  <a:pt x="3185" y="1083"/>
                  <a:pt x="3185" y="1083"/>
                  <a:pt x="3185" y="1083"/>
                </a:cubicBezTo>
                <a:cubicBezTo>
                  <a:pt x="3184" y="1084"/>
                  <a:pt x="3184" y="1084"/>
                  <a:pt x="3184" y="1084"/>
                </a:cubicBezTo>
                <a:cubicBezTo>
                  <a:pt x="3185" y="1084"/>
                  <a:pt x="3185" y="1084"/>
                  <a:pt x="3185" y="1084"/>
                </a:cubicBezTo>
                <a:lnTo>
                  <a:pt x="3186" y="1083"/>
                </a:lnTo>
                <a:close/>
                <a:moveTo>
                  <a:pt x="3179" y="1118"/>
                </a:moveTo>
                <a:cubicBezTo>
                  <a:pt x="3179" y="1121"/>
                  <a:pt x="3179" y="1121"/>
                  <a:pt x="3179" y="1121"/>
                </a:cubicBezTo>
                <a:cubicBezTo>
                  <a:pt x="3179" y="1123"/>
                  <a:pt x="3179" y="1123"/>
                  <a:pt x="3179" y="1123"/>
                </a:cubicBezTo>
                <a:cubicBezTo>
                  <a:pt x="3181" y="1123"/>
                  <a:pt x="3181" y="1123"/>
                  <a:pt x="3181" y="1123"/>
                </a:cubicBezTo>
                <a:cubicBezTo>
                  <a:pt x="3182" y="1121"/>
                  <a:pt x="3182" y="1121"/>
                  <a:pt x="3182" y="1121"/>
                </a:cubicBezTo>
                <a:cubicBezTo>
                  <a:pt x="3181" y="1120"/>
                  <a:pt x="3181" y="1120"/>
                  <a:pt x="3181" y="1120"/>
                </a:cubicBezTo>
                <a:lnTo>
                  <a:pt x="3179" y="1118"/>
                </a:lnTo>
                <a:close/>
                <a:moveTo>
                  <a:pt x="3174" y="1139"/>
                </a:moveTo>
                <a:cubicBezTo>
                  <a:pt x="3174" y="1141"/>
                  <a:pt x="3174" y="1141"/>
                  <a:pt x="3174" y="1141"/>
                </a:cubicBezTo>
                <a:cubicBezTo>
                  <a:pt x="3176" y="1143"/>
                  <a:pt x="3176" y="1143"/>
                  <a:pt x="3176" y="1143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81" y="1139"/>
                  <a:pt x="3181" y="1139"/>
                  <a:pt x="3181" y="1139"/>
                </a:cubicBezTo>
                <a:cubicBezTo>
                  <a:pt x="3181" y="1137"/>
                  <a:pt x="3181" y="1137"/>
                  <a:pt x="3181" y="1137"/>
                </a:cubicBezTo>
                <a:cubicBezTo>
                  <a:pt x="3179" y="1136"/>
                  <a:pt x="3179" y="1136"/>
                  <a:pt x="3179" y="1136"/>
                </a:cubicBezTo>
                <a:cubicBezTo>
                  <a:pt x="3178" y="1136"/>
                  <a:pt x="3178" y="1136"/>
                  <a:pt x="3178" y="1136"/>
                </a:cubicBezTo>
                <a:cubicBezTo>
                  <a:pt x="3178" y="1131"/>
                  <a:pt x="3178" y="1131"/>
                  <a:pt x="3178" y="1131"/>
                </a:cubicBezTo>
                <a:cubicBezTo>
                  <a:pt x="3179" y="1130"/>
                  <a:pt x="3179" y="1130"/>
                  <a:pt x="3179" y="1130"/>
                </a:cubicBezTo>
                <a:cubicBezTo>
                  <a:pt x="3181" y="1128"/>
                  <a:pt x="3181" y="1128"/>
                  <a:pt x="3181" y="1128"/>
                </a:cubicBezTo>
                <a:cubicBezTo>
                  <a:pt x="3181" y="1127"/>
                  <a:pt x="3181" y="1127"/>
                  <a:pt x="3181" y="1127"/>
                </a:cubicBezTo>
                <a:cubicBezTo>
                  <a:pt x="3179" y="1124"/>
                  <a:pt x="3179" y="1124"/>
                  <a:pt x="3179" y="1124"/>
                </a:cubicBezTo>
                <a:cubicBezTo>
                  <a:pt x="3178" y="1126"/>
                  <a:pt x="3178" y="1126"/>
                  <a:pt x="3178" y="1126"/>
                </a:cubicBezTo>
                <a:cubicBezTo>
                  <a:pt x="3176" y="1128"/>
                  <a:pt x="3176" y="1128"/>
                  <a:pt x="3176" y="1128"/>
                </a:cubicBezTo>
                <a:cubicBezTo>
                  <a:pt x="3175" y="1133"/>
                  <a:pt x="3175" y="1133"/>
                  <a:pt x="3175" y="1133"/>
                </a:cubicBezTo>
                <a:cubicBezTo>
                  <a:pt x="3175" y="1136"/>
                  <a:pt x="3175" y="1136"/>
                  <a:pt x="3175" y="1136"/>
                </a:cubicBezTo>
                <a:lnTo>
                  <a:pt x="3174" y="1139"/>
                </a:lnTo>
                <a:close/>
                <a:moveTo>
                  <a:pt x="3148" y="1153"/>
                </a:moveTo>
                <a:cubicBezTo>
                  <a:pt x="3148" y="1149"/>
                  <a:pt x="3148" y="1149"/>
                  <a:pt x="3148" y="1149"/>
                </a:cubicBezTo>
                <a:cubicBezTo>
                  <a:pt x="3148" y="1144"/>
                  <a:pt x="3148" y="1144"/>
                  <a:pt x="3148" y="1144"/>
                </a:cubicBezTo>
                <a:cubicBezTo>
                  <a:pt x="3146" y="1146"/>
                  <a:pt x="3146" y="1146"/>
                  <a:pt x="3146" y="1146"/>
                </a:cubicBezTo>
                <a:cubicBezTo>
                  <a:pt x="3146" y="1149"/>
                  <a:pt x="3146" y="1149"/>
                  <a:pt x="3146" y="1149"/>
                </a:cubicBezTo>
                <a:lnTo>
                  <a:pt x="3148" y="1153"/>
                </a:lnTo>
                <a:close/>
                <a:moveTo>
                  <a:pt x="3166" y="1139"/>
                </a:moveTo>
                <a:cubicBezTo>
                  <a:pt x="3166" y="1137"/>
                  <a:pt x="3166" y="1137"/>
                  <a:pt x="3166" y="1137"/>
                </a:cubicBezTo>
                <a:cubicBezTo>
                  <a:pt x="3166" y="1134"/>
                  <a:pt x="3166" y="1134"/>
                  <a:pt x="3166" y="1134"/>
                </a:cubicBezTo>
                <a:cubicBezTo>
                  <a:pt x="3165" y="1136"/>
                  <a:pt x="3165" y="1136"/>
                  <a:pt x="3165" y="1136"/>
                </a:cubicBezTo>
                <a:cubicBezTo>
                  <a:pt x="3165" y="1137"/>
                  <a:pt x="3165" y="1137"/>
                  <a:pt x="3165" y="1137"/>
                </a:cubicBezTo>
                <a:lnTo>
                  <a:pt x="3166" y="1139"/>
                </a:lnTo>
                <a:close/>
                <a:moveTo>
                  <a:pt x="3189" y="1182"/>
                </a:moveTo>
                <a:cubicBezTo>
                  <a:pt x="3191" y="1179"/>
                  <a:pt x="3191" y="1179"/>
                  <a:pt x="3191" y="1179"/>
                </a:cubicBezTo>
                <a:cubicBezTo>
                  <a:pt x="3191" y="1177"/>
                  <a:pt x="3191" y="1177"/>
                  <a:pt x="3191" y="1177"/>
                </a:cubicBezTo>
                <a:cubicBezTo>
                  <a:pt x="3189" y="1179"/>
                  <a:pt x="3189" y="1179"/>
                  <a:pt x="3189" y="1179"/>
                </a:cubicBezTo>
                <a:cubicBezTo>
                  <a:pt x="3188" y="1179"/>
                  <a:pt x="3188" y="1179"/>
                  <a:pt x="3188" y="1179"/>
                </a:cubicBezTo>
                <a:cubicBezTo>
                  <a:pt x="3186" y="1180"/>
                  <a:pt x="3186" y="1180"/>
                  <a:pt x="3186" y="1180"/>
                </a:cubicBezTo>
                <a:cubicBezTo>
                  <a:pt x="3188" y="1180"/>
                  <a:pt x="3188" y="1180"/>
                  <a:pt x="3188" y="1180"/>
                </a:cubicBezTo>
                <a:lnTo>
                  <a:pt x="3189" y="1182"/>
                </a:lnTo>
                <a:close/>
                <a:moveTo>
                  <a:pt x="3184" y="931"/>
                </a:moveTo>
                <a:cubicBezTo>
                  <a:pt x="3185" y="932"/>
                  <a:pt x="3185" y="932"/>
                  <a:pt x="3185" y="932"/>
                </a:cubicBezTo>
                <a:cubicBezTo>
                  <a:pt x="3185" y="934"/>
                  <a:pt x="3185" y="934"/>
                  <a:pt x="3185" y="934"/>
                </a:cubicBezTo>
                <a:cubicBezTo>
                  <a:pt x="3186" y="934"/>
                  <a:pt x="3186" y="934"/>
                  <a:pt x="3186" y="934"/>
                </a:cubicBezTo>
                <a:cubicBezTo>
                  <a:pt x="3188" y="934"/>
                  <a:pt x="3188" y="934"/>
                  <a:pt x="3188" y="934"/>
                </a:cubicBezTo>
                <a:cubicBezTo>
                  <a:pt x="3194" y="932"/>
                  <a:pt x="3194" y="932"/>
                  <a:pt x="3194" y="932"/>
                </a:cubicBezTo>
                <a:cubicBezTo>
                  <a:pt x="3192" y="928"/>
                  <a:pt x="3192" y="928"/>
                  <a:pt x="3192" y="928"/>
                </a:cubicBezTo>
                <a:cubicBezTo>
                  <a:pt x="3191" y="926"/>
                  <a:pt x="3191" y="926"/>
                  <a:pt x="3191" y="926"/>
                </a:cubicBezTo>
                <a:cubicBezTo>
                  <a:pt x="3188" y="926"/>
                  <a:pt x="3188" y="926"/>
                  <a:pt x="3188" y="926"/>
                </a:cubicBezTo>
                <a:cubicBezTo>
                  <a:pt x="3185" y="929"/>
                  <a:pt x="3185" y="929"/>
                  <a:pt x="3185" y="929"/>
                </a:cubicBezTo>
                <a:lnTo>
                  <a:pt x="3184" y="931"/>
                </a:lnTo>
                <a:close/>
                <a:moveTo>
                  <a:pt x="3188" y="898"/>
                </a:moveTo>
                <a:cubicBezTo>
                  <a:pt x="3191" y="901"/>
                  <a:pt x="3191" y="901"/>
                  <a:pt x="3191" y="901"/>
                </a:cubicBezTo>
                <a:cubicBezTo>
                  <a:pt x="3194" y="902"/>
                  <a:pt x="3194" y="902"/>
                  <a:pt x="3194" y="902"/>
                </a:cubicBezTo>
                <a:cubicBezTo>
                  <a:pt x="3195" y="903"/>
                  <a:pt x="3195" y="903"/>
                  <a:pt x="3195" y="903"/>
                </a:cubicBezTo>
                <a:cubicBezTo>
                  <a:pt x="3196" y="903"/>
                  <a:pt x="3196" y="903"/>
                  <a:pt x="3196" y="903"/>
                </a:cubicBezTo>
                <a:cubicBezTo>
                  <a:pt x="3195" y="906"/>
                  <a:pt x="3195" y="906"/>
                  <a:pt x="3195" y="906"/>
                </a:cubicBezTo>
                <a:cubicBezTo>
                  <a:pt x="3195" y="908"/>
                  <a:pt x="3195" y="908"/>
                  <a:pt x="3195" y="908"/>
                </a:cubicBezTo>
                <a:cubicBezTo>
                  <a:pt x="3196" y="909"/>
                  <a:pt x="3196" y="909"/>
                  <a:pt x="3196" y="909"/>
                </a:cubicBezTo>
                <a:cubicBezTo>
                  <a:pt x="3195" y="909"/>
                  <a:pt x="3195" y="909"/>
                  <a:pt x="3195" y="909"/>
                </a:cubicBezTo>
                <a:cubicBezTo>
                  <a:pt x="3194" y="911"/>
                  <a:pt x="3194" y="911"/>
                  <a:pt x="3194" y="911"/>
                </a:cubicBezTo>
                <a:cubicBezTo>
                  <a:pt x="3192" y="911"/>
                  <a:pt x="3192" y="911"/>
                  <a:pt x="3192" y="911"/>
                </a:cubicBezTo>
                <a:cubicBezTo>
                  <a:pt x="3191" y="909"/>
                  <a:pt x="3191" y="909"/>
                  <a:pt x="3191" y="909"/>
                </a:cubicBezTo>
                <a:cubicBezTo>
                  <a:pt x="3188" y="908"/>
                  <a:pt x="3188" y="908"/>
                  <a:pt x="3188" y="908"/>
                </a:cubicBezTo>
                <a:cubicBezTo>
                  <a:pt x="3188" y="909"/>
                  <a:pt x="3188" y="909"/>
                  <a:pt x="3188" y="909"/>
                </a:cubicBezTo>
                <a:cubicBezTo>
                  <a:pt x="3189" y="912"/>
                  <a:pt x="3189" y="912"/>
                  <a:pt x="3189" y="912"/>
                </a:cubicBezTo>
                <a:cubicBezTo>
                  <a:pt x="3191" y="916"/>
                  <a:pt x="3191" y="916"/>
                  <a:pt x="3191" y="916"/>
                </a:cubicBezTo>
                <a:cubicBezTo>
                  <a:pt x="3192" y="915"/>
                  <a:pt x="3192" y="915"/>
                  <a:pt x="3192" y="915"/>
                </a:cubicBezTo>
                <a:cubicBezTo>
                  <a:pt x="3192" y="916"/>
                  <a:pt x="3192" y="916"/>
                  <a:pt x="3192" y="916"/>
                </a:cubicBezTo>
                <a:cubicBezTo>
                  <a:pt x="3195" y="919"/>
                  <a:pt x="3195" y="919"/>
                  <a:pt x="3195" y="919"/>
                </a:cubicBezTo>
                <a:cubicBezTo>
                  <a:pt x="3195" y="923"/>
                  <a:pt x="3195" y="923"/>
                  <a:pt x="3195" y="923"/>
                </a:cubicBezTo>
                <a:cubicBezTo>
                  <a:pt x="3196" y="926"/>
                  <a:pt x="3196" y="926"/>
                  <a:pt x="3196" y="926"/>
                </a:cubicBezTo>
                <a:cubicBezTo>
                  <a:pt x="3198" y="928"/>
                  <a:pt x="3198" y="928"/>
                  <a:pt x="3198" y="928"/>
                </a:cubicBezTo>
                <a:cubicBezTo>
                  <a:pt x="3198" y="923"/>
                  <a:pt x="3198" y="923"/>
                  <a:pt x="3198" y="923"/>
                </a:cubicBezTo>
                <a:cubicBezTo>
                  <a:pt x="3199" y="925"/>
                  <a:pt x="3199" y="925"/>
                  <a:pt x="3199" y="925"/>
                </a:cubicBezTo>
                <a:cubicBezTo>
                  <a:pt x="3201" y="923"/>
                  <a:pt x="3201" y="923"/>
                  <a:pt x="3201" y="923"/>
                </a:cubicBezTo>
                <a:cubicBezTo>
                  <a:pt x="3199" y="919"/>
                  <a:pt x="3199" y="919"/>
                  <a:pt x="3199" y="919"/>
                </a:cubicBezTo>
                <a:cubicBezTo>
                  <a:pt x="3198" y="918"/>
                  <a:pt x="3198" y="918"/>
                  <a:pt x="3198" y="918"/>
                </a:cubicBezTo>
                <a:cubicBezTo>
                  <a:pt x="3198" y="915"/>
                  <a:pt x="3198" y="915"/>
                  <a:pt x="3198" y="915"/>
                </a:cubicBezTo>
                <a:cubicBezTo>
                  <a:pt x="3198" y="913"/>
                  <a:pt x="3198" y="913"/>
                  <a:pt x="3198" y="913"/>
                </a:cubicBezTo>
                <a:cubicBezTo>
                  <a:pt x="3196" y="911"/>
                  <a:pt x="3196" y="911"/>
                  <a:pt x="3196" y="911"/>
                </a:cubicBezTo>
                <a:cubicBezTo>
                  <a:pt x="3198" y="912"/>
                  <a:pt x="3198" y="912"/>
                  <a:pt x="3198" y="912"/>
                </a:cubicBezTo>
                <a:cubicBezTo>
                  <a:pt x="3199" y="913"/>
                  <a:pt x="3199" y="913"/>
                  <a:pt x="3199" y="913"/>
                </a:cubicBezTo>
                <a:cubicBezTo>
                  <a:pt x="3201" y="912"/>
                  <a:pt x="3201" y="912"/>
                  <a:pt x="3201" y="912"/>
                </a:cubicBezTo>
                <a:cubicBezTo>
                  <a:pt x="3202" y="912"/>
                  <a:pt x="3202" y="912"/>
                  <a:pt x="3202" y="912"/>
                </a:cubicBezTo>
                <a:cubicBezTo>
                  <a:pt x="3206" y="913"/>
                  <a:pt x="3206" y="913"/>
                  <a:pt x="3206" y="913"/>
                </a:cubicBezTo>
                <a:cubicBezTo>
                  <a:pt x="3205" y="912"/>
                  <a:pt x="3205" y="912"/>
                  <a:pt x="3205" y="912"/>
                </a:cubicBezTo>
                <a:cubicBezTo>
                  <a:pt x="3204" y="911"/>
                  <a:pt x="3204" y="911"/>
                  <a:pt x="3204" y="911"/>
                </a:cubicBezTo>
                <a:cubicBezTo>
                  <a:pt x="3204" y="909"/>
                  <a:pt x="3204" y="909"/>
                  <a:pt x="3204" y="909"/>
                </a:cubicBezTo>
                <a:cubicBezTo>
                  <a:pt x="3202" y="908"/>
                  <a:pt x="3202" y="908"/>
                  <a:pt x="3202" y="908"/>
                </a:cubicBezTo>
                <a:cubicBezTo>
                  <a:pt x="3201" y="903"/>
                  <a:pt x="3201" y="903"/>
                  <a:pt x="3201" y="903"/>
                </a:cubicBezTo>
                <a:cubicBezTo>
                  <a:pt x="3201" y="902"/>
                  <a:pt x="3201" y="902"/>
                  <a:pt x="3201" y="902"/>
                </a:cubicBezTo>
                <a:cubicBezTo>
                  <a:pt x="3201" y="899"/>
                  <a:pt x="3201" y="899"/>
                  <a:pt x="3201" y="899"/>
                </a:cubicBezTo>
                <a:cubicBezTo>
                  <a:pt x="3201" y="898"/>
                  <a:pt x="3201" y="898"/>
                  <a:pt x="3201" y="898"/>
                </a:cubicBezTo>
                <a:cubicBezTo>
                  <a:pt x="3199" y="898"/>
                  <a:pt x="3199" y="898"/>
                  <a:pt x="3199" y="898"/>
                </a:cubicBezTo>
                <a:cubicBezTo>
                  <a:pt x="3198" y="896"/>
                  <a:pt x="3198" y="896"/>
                  <a:pt x="3198" y="896"/>
                </a:cubicBezTo>
                <a:cubicBezTo>
                  <a:pt x="3198" y="893"/>
                  <a:pt x="3198" y="893"/>
                  <a:pt x="3198" y="893"/>
                </a:cubicBezTo>
                <a:cubicBezTo>
                  <a:pt x="3195" y="893"/>
                  <a:pt x="3195" y="893"/>
                  <a:pt x="3195" y="893"/>
                </a:cubicBezTo>
                <a:cubicBezTo>
                  <a:pt x="3192" y="893"/>
                  <a:pt x="3192" y="893"/>
                  <a:pt x="3192" y="893"/>
                </a:cubicBezTo>
                <a:cubicBezTo>
                  <a:pt x="3189" y="893"/>
                  <a:pt x="3189" y="893"/>
                  <a:pt x="3189" y="893"/>
                </a:cubicBezTo>
                <a:cubicBezTo>
                  <a:pt x="3186" y="893"/>
                  <a:pt x="3186" y="893"/>
                  <a:pt x="3186" y="893"/>
                </a:cubicBezTo>
                <a:lnTo>
                  <a:pt x="3188" y="898"/>
                </a:lnTo>
                <a:close/>
                <a:moveTo>
                  <a:pt x="3198" y="622"/>
                </a:moveTo>
                <a:cubicBezTo>
                  <a:pt x="3198" y="621"/>
                  <a:pt x="3198" y="621"/>
                  <a:pt x="3198" y="621"/>
                </a:cubicBezTo>
                <a:cubicBezTo>
                  <a:pt x="3196" y="621"/>
                  <a:pt x="3196" y="621"/>
                  <a:pt x="3196" y="621"/>
                </a:cubicBezTo>
                <a:cubicBezTo>
                  <a:pt x="3195" y="621"/>
                  <a:pt x="3195" y="621"/>
                  <a:pt x="3195" y="621"/>
                </a:cubicBezTo>
                <a:cubicBezTo>
                  <a:pt x="3196" y="625"/>
                  <a:pt x="3196" y="625"/>
                  <a:pt x="3196" y="625"/>
                </a:cubicBezTo>
                <a:lnTo>
                  <a:pt x="3198" y="622"/>
                </a:lnTo>
                <a:close/>
                <a:moveTo>
                  <a:pt x="3194" y="706"/>
                </a:moveTo>
                <a:cubicBezTo>
                  <a:pt x="3195" y="708"/>
                  <a:pt x="3195" y="708"/>
                  <a:pt x="3195" y="708"/>
                </a:cubicBezTo>
                <a:cubicBezTo>
                  <a:pt x="3196" y="706"/>
                  <a:pt x="3196" y="706"/>
                  <a:pt x="3196" y="706"/>
                </a:cubicBezTo>
                <a:cubicBezTo>
                  <a:pt x="3196" y="703"/>
                  <a:pt x="3196" y="703"/>
                  <a:pt x="3196" y="703"/>
                </a:cubicBezTo>
                <a:cubicBezTo>
                  <a:pt x="3199" y="701"/>
                  <a:pt x="3199" y="701"/>
                  <a:pt x="3199" y="701"/>
                </a:cubicBezTo>
                <a:cubicBezTo>
                  <a:pt x="3199" y="700"/>
                  <a:pt x="3199" y="700"/>
                  <a:pt x="3199" y="700"/>
                </a:cubicBezTo>
                <a:cubicBezTo>
                  <a:pt x="3199" y="698"/>
                  <a:pt x="3199" y="698"/>
                  <a:pt x="3199" y="698"/>
                </a:cubicBezTo>
                <a:cubicBezTo>
                  <a:pt x="3198" y="700"/>
                  <a:pt x="3198" y="700"/>
                  <a:pt x="3198" y="700"/>
                </a:cubicBezTo>
                <a:cubicBezTo>
                  <a:pt x="3196" y="701"/>
                  <a:pt x="3196" y="701"/>
                  <a:pt x="3196" y="701"/>
                </a:cubicBezTo>
                <a:cubicBezTo>
                  <a:pt x="3195" y="704"/>
                  <a:pt x="3195" y="704"/>
                  <a:pt x="3195" y="704"/>
                </a:cubicBezTo>
                <a:lnTo>
                  <a:pt x="3194" y="706"/>
                </a:lnTo>
                <a:close/>
                <a:moveTo>
                  <a:pt x="3151" y="885"/>
                </a:moveTo>
                <a:cubicBezTo>
                  <a:pt x="3149" y="882"/>
                  <a:pt x="3149" y="882"/>
                  <a:pt x="3149" y="882"/>
                </a:cubicBezTo>
                <a:cubicBezTo>
                  <a:pt x="3143" y="880"/>
                  <a:pt x="3143" y="880"/>
                  <a:pt x="3143" y="880"/>
                </a:cubicBezTo>
                <a:cubicBezTo>
                  <a:pt x="3139" y="880"/>
                  <a:pt x="3139" y="880"/>
                  <a:pt x="3139" y="880"/>
                </a:cubicBezTo>
                <a:cubicBezTo>
                  <a:pt x="3138" y="880"/>
                  <a:pt x="3138" y="880"/>
                  <a:pt x="3138" y="880"/>
                </a:cubicBezTo>
                <a:cubicBezTo>
                  <a:pt x="3141" y="883"/>
                  <a:pt x="3141" y="883"/>
                  <a:pt x="3141" y="883"/>
                </a:cubicBezTo>
                <a:cubicBezTo>
                  <a:pt x="3142" y="888"/>
                  <a:pt x="3142" y="888"/>
                  <a:pt x="3142" y="888"/>
                </a:cubicBezTo>
                <a:cubicBezTo>
                  <a:pt x="3145" y="891"/>
                  <a:pt x="3145" y="891"/>
                  <a:pt x="3145" y="891"/>
                </a:cubicBezTo>
                <a:cubicBezTo>
                  <a:pt x="3148" y="896"/>
                  <a:pt x="3148" y="896"/>
                  <a:pt x="3148" y="896"/>
                </a:cubicBezTo>
                <a:cubicBezTo>
                  <a:pt x="3151" y="898"/>
                  <a:pt x="3151" y="898"/>
                  <a:pt x="3151" y="898"/>
                </a:cubicBezTo>
                <a:cubicBezTo>
                  <a:pt x="3152" y="896"/>
                  <a:pt x="3152" y="896"/>
                  <a:pt x="3152" y="896"/>
                </a:cubicBezTo>
                <a:cubicBezTo>
                  <a:pt x="3153" y="892"/>
                  <a:pt x="3153" y="892"/>
                  <a:pt x="3153" y="892"/>
                </a:cubicBezTo>
                <a:cubicBezTo>
                  <a:pt x="3152" y="889"/>
                  <a:pt x="3152" y="889"/>
                  <a:pt x="3152" y="889"/>
                </a:cubicBezTo>
                <a:lnTo>
                  <a:pt x="3151" y="885"/>
                </a:lnTo>
                <a:close/>
                <a:moveTo>
                  <a:pt x="3178" y="617"/>
                </a:moveTo>
                <a:cubicBezTo>
                  <a:pt x="3179" y="618"/>
                  <a:pt x="3179" y="618"/>
                  <a:pt x="3179" y="618"/>
                </a:cubicBezTo>
                <a:cubicBezTo>
                  <a:pt x="3179" y="620"/>
                  <a:pt x="3179" y="620"/>
                  <a:pt x="3179" y="620"/>
                </a:cubicBezTo>
                <a:cubicBezTo>
                  <a:pt x="3182" y="618"/>
                  <a:pt x="3182" y="618"/>
                  <a:pt x="3182" y="618"/>
                </a:cubicBezTo>
                <a:cubicBezTo>
                  <a:pt x="3181" y="617"/>
                  <a:pt x="3181" y="617"/>
                  <a:pt x="3181" y="617"/>
                </a:cubicBezTo>
                <a:lnTo>
                  <a:pt x="3178" y="617"/>
                </a:lnTo>
                <a:close/>
                <a:moveTo>
                  <a:pt x="3182" y="876"/>
                </a:moveTo>
                <a:cubicBezTo>
                  <a:pt x="3184" y="880"/>
                  <a:pt x="3184" y="880"/>
                  <a:pt x="3184" y="880"/>
                </a:cubicBezTo>
                <a:cubicBezTo>
                  <a:pt x="3185" y="878"/>
                  <a:pt x="3185" y="878"/>
                  <a:pt x="3185" y="878"/>
                </a:cubicBezTo>
                <a:cubicBezTo>
                  <a:pt x="3185" y="876"/>
                  <a:pt x="3185" y="876"/>
                  <a:pt x="3185" y="876"/>
                </a:cubicBezTo>
                <a:cubicBezTo>
                  <a:pt x="3185" y="873"/>
                  <a:pt x="3185" y="873"/>
                  <a:pt x="3185" y="873"/>
                </a:cubicBezTo>
                <a:cubicBezTo>
                  <a:pt x="3182" y="873"/>
                  <a:pt x="3182" y="873"/>
                  <a:pt x="3182" y="873"/>
                </a:cubicBezTo>
                <a:lnTo>
                  <a:pt x="3182" y="876"/>
                </a:lnTo>
                <a:close/>
                <a:moveTo>
                  <a:pt x="3133" y="896"/>
                </a:moveTo>
                <a:cubicBezTo>
                  <a:pt x="3133" y="899"/>
                  <a:pt x="3133" y="899"/>
                  <a:pt x="3133" y="899"/>
                </a:cubicBezTo>
                <a:cubicBezTo>
                  <a:pt x="3135" y="901"/>
                  <a:pt x="3135" y="901"/>
                  <a:pt x="3135" y="901"/>
                </a:cubicBezTo>
                <a:cubicBezTo>
                  <a:pt x="3139" y="901"/>
                  <a:pt x="3139" y="901"/>
                  <a:pt x="3139" y="901"/>
                </a:cubicBezTo>
                <a:cubicBezTo>
                  <a:pt x="3139" y="899"/>
                  <a:pt x="3139" y="899"/>
                  <a:pt x="3139" y="899"/>
                </a:cubicBezTo>
                <a:cubicBezTo>
                  <a:pt x="3135" y="898"/>
                  <a:pt x="3135" y="898"/>
                  <a:pt x="3135" y="898"/>
                </a:cubicBezTo>
                <a:lnTo>
                  <a:pt x="3133" y="896"/>
                </a:lnTo>
                <a:close/>
                <a:moveTo>
                  <a:pt x="3208" y="678"/>
                </a:moveTo>
                <a:cubicBezTo>
                  <a:pt x="3209" y="677"/>
                  <a:pt x="3209" y="677"/>
                  <a:pt x="3209" y="677"/>
                </a:cubicBezTo>
                <a:cubicBezTo>
                  <a:pt x="3209" y="675"/>
                  <a:pt x="3209" y="675"/>
                  <a:pt x="3209" y="675"/>
                </a:cubicBezTo>
                <a:cubicBezTo>
                  <a:pt x="3206" y="677"/>
                  <a:pt x="3206" y="677"/>
                  <a:pt x="3206" y="677"/>
                </a:cubicBezTo>
                <a:cubicBezTo>
                  <a:pt x="3205" y="678"/>
                  <a:pt x="3205" y="678"/>
                  <a:pt x="3205" y="678"/>
                </a:cubicBezTo>
                <a:cubicBezTo>
                  <a:pt x="3206" y="680"/>
                  <a:pt x="3206" y="680"/>
                  <a:pt x="3206" y="680"/>
                </a:cubicBezTo>
                <a:cubicBezTo>
                  <a:pt x="3208" y="680"/>
                  <a:pt x="3208" y="680"/>
                  <a:pt x="3208" y="680"/>
                </a:cubicBezTo>
                <a:lnTo>
                  <a:pt x="3208" y="678"/>
                </a:lnTo>
                <a:close/>
                <a:moveTo>
                  <a:pt x="3204" y="686"/>
                </a:moveTo>
                <a:cubicBezTo>
                  <a:pt x="3205" y="686"/>
                  <a:pt x="3205" y="686"/>
                  <a:pt x="3205" y="686"/>
                </a:cubicBezTo>
                <a:cubicBezTo>
                  <a:pt x="3204" y="684"/>
                  <a:pt x="3204" y="684"/>
                  <a:pt x="3204" y="684"/>
                </a:cubicBezTo>
                <a:lnTo>
                  <a:pt x="3204" y="686"/>
                </a:lnTo>
                <a:close/>
                <a:moveTo>
                  <a:pt x="3212" y="651"/>
                </a:moveTo>
                <a:cubicBezTo>
                  <a:pt x="3211" y="648"/>
                  <a:pt x="3211" y="648"/>
                  <a:pt x="3211" y="648"/>
                </a:cubicBezTo>
                <a:cubicBezTo>
                  <a:pt x="3209" y="650"/>
                  <a:pt x="3209" y="650"/>
                  <a:pt x="3209" y="650"/>
                </a:cubicBezTo>
                <a:cubicBezTo>
                  <a:pt x="3211" y="650"/>
                  <a:pt x="3211" y="650"/>
                  <a:pt x="3211" y="650"/>
                </a:cubicBezTo>
                <a:lnTo>
                  <a:pt x="3212" y="651"/>
                </a:lnTo>
                <a:close/>
                <a:moveTo>
                  <a:pt x="3217" y="647"/>
                </a:moveTo>
                <a:cubicBezTo>
                  <a:pt x="3215" y="644"/>
                  <a:pt x="3215" y="644"/>
                  <a:pt x="3215" y="644"/>
                </a:cubicBezTo>
                <a:cubicBezTo>
                  <a:pt x="3215" y="647"/>
                  <a:pt x="3215" y="647"/>
                  <a:pt x="3215" y="647"/>
                </a:cubicBezTo>
                <a:cubicBezTo>
                  <a:pt x="3215" y="648"/>
                  <a:pt x="3215" y="648"/>
                  <a:pt x="3215" y="648"/>
                </a:cubicBezTo>
                <a:cubicBezTo>
                  <a:pt x="3217" y="650"/>
                  <a:pt x="3217" y="650"/>
                  <a:pt x="3217" y="650"/>
                </a:cubicBezTo>
                <a:lnTo>
                  <a:pt x="3217" y="647"/>
                </a:lnTo>
                <a:close/>
                <a:moveTo>
                  <a:pt x="2990" y="812"/>
                </a:moveTo>
                <a:cubicBezTo>
                  <a:pt x="2993" y="813"/>
                  <a:pt x="2993" y="813"/>
                  <a:pt x="2993" y="813"/>
                </a:cubicBezTo>
                <a:cubicBezTo>
                  <a:pt x="2996" y="815"/>
                  <a:pt x="2996" y="815"/>
                  <a:pt x="2996" y="815"/>
                </a:cubicBezTo>
                <a:cubicBezTo>
                  <a:pt x="2999" y="816"/>
                  <a:pt x="2999" y="816"/>
                  <a:pt x="2999" y="816"/>
                </a:cubicBezTo>
                <a:cubicBezTo>
                  <a:pt x="3003" y="816"/>
                  <a:pt x="3003" y="816"/>
                  <a:pt x="3003" y="816"/>
                </a:cubicBezTo>
                <a:cubicBezTo>
                  <a:pt x="3003" y="815"/>
                  <a:pt x="3003" y="815"/>
                  <a:pt x="3003" y="815"/>
                </a:cubicBezTo>
                <a:cubicBezTo>
                  <a:pt x="3003" y="813"/>
                  <a:pt x="3003" y="813"/>
                  <a:pt x="3003" y="813"/>
                </a:cubicBezTo>
                <a:cubicBezTo>
                  <a:pt x="3004" y="813"/>
                  <a:pt x="3004" y="813"/>
                  <a:pt x="3004" y="813"/>
                </a:cubicBezTo>
                <a:cubicBezTo>
                  <a:pt x="3006" y="813"/>
                  <a:pt x="3006" y="813"/>
                  <a:pt x="3006" y="813"/>
                </a:cubicBezTo>
                <a:cubicBezTo>
                  <a:pt x="3007" y="812"/>
                  <a:pt x="3007" y="812"/>
                  <a:pt x="3007" y="812"/>
                </a:cubicBezTo>
                <a:cubicBezTo>
                  <a:pt x="3009" y="809"/>
                  <a:pt x="3009" y="809"/>
                  <a:pt x="3009" y="809"/>
                </a:cubicBezTo>
                <a:cubicBezTo>
                  <a:pt x="3010" y="806"/>
                  <a:pt x="3010" y="806"/>
                  <a:pt x="3010" y="806"/>
                </a:cubicBezTo>
                <a:cubicBezTo>
                  <a:pt x="3010" y="804"/>
                  <a:pt x="3010" y="804"/>
                  <a:pt x="3010" y="804"/>
                </a:cubicBezTo>
                <a:cubicBezTo>
                  <a:pt x="3010" y="803"/>
                  <a:pt x="3010" y="803"/>
                  <a:pt x="3010" y="803"/>
                </a:cubicBezTo>
                <a:cubicBezTo>
                  <a:pt x="3012" y="800"/>
                  <a:pt x="3012" y="800"/>
                  <a:pt x="3012" y="800"/>
                </a:cubicBezTo>
                <a:cubicBezTo>
                  <a:pt x="3013" y="797"/>
                  <a:pt x="3013" y="797"/>
                  <a:pt x="3013" y="797"/>
                </a:cubicBezTo>
                <a:cubicBezTo>
                  <a:pt x="3014" y="797"/>
                  <a:pt x="3014" y="797"/>
                  <a:pt x="3014" y="797"/>
                </a:cubicBezTo>
                <a:cubicBezTo>
                  <a:pt x="3014" y="796"/>
                  <a:pt x="3014" y="796"/>
                  <a:pt x="3014" y="796"/>
                </a:cubicBezTo>
                <a:cubicBezTo>
                  <a:pt x="3013" y="792"/>
                  <a:pt x="3013" y="792"/>
                  <a:pt x="3013" y="792"/>
                </a:cubicBezTo>
                <a:cubicBezTo>
                  <a:pt x="3010" y="790"/>
                  <a:pt x="3010" y="790"/>
                  <a:pt x="3010" y="790"/>
                </a:cubicBezTo>
                <a:cubicBezTo>
                  <a:pt x="3009" y="790"/>
                  <a:pt x="3009" y="790"/>
                  <a:pt x="3009" y="790"/>
                </a:cubicBezTo>
                <a:cubicBezTo>
                  <a:pt x="3010" y="793"/>
                  <a:pt x="3010" y="793"/>
                  <a:pt x="3010" y="793"/>
                </a:cubicBezTo>
                <a:cubicBezTo>
                  <a:pt x="3007" y="792"/>
                  <a:pt x="3007" y="792"/>
                  <a:pt x="3007" y="792"/>
                </a:cubicBezTo>
                <a:cubicBezTo>
                  <a:pt x="3007" y="793"/>
                  <a:pt x="3007" y="793"/>
                  <a:pt x="3007" y="793"/>
                </a:cubicBezTo>
                <a:cubicBezTo>
                  <a:pt x="3006" y="792"/>
                  <a:pt x="3006" y="792"/>
                  <a:pt x="3006" y="792"/>
                </a:cubicBezTo>
                <a:cubicBezTo>
                  <a:pt x="3004" y="792"/>
                  <a:pt x="3004" y="792"/>
                  <a:pt x="3004" y="792"/>
                </a:cubicBezTo>
                <a:cubicBezTo>
                  <a:pt x="3001" y="793"/>
                  <a:pt x="3001" y="793"/>
                  <a:pt x="3001" y="793"/>
                </a:cubicBezTo>
                <a:cubicBezTo>
                  <a:pt x="3001" y="792"/>
                  <a:pt x="3001" y="792"/>
                  <a:pt x="3001" y="792"/>
                </a:cubicBezTo>
                <a:cubicBezTo>
                  <a:pt x="3000" y="792"/>
                  <a:pt x="3000" y="792"/>
                  <a:pt x="3000" y="792"/>
                </a:cubicBezTo>
                <a:cubicBezTo>
                  <a:pt x="2996" y="792"/>
                  <a:pt x="2996" y="792"/>
                  <a:pt x="2996" y="792"/>
                </a:cubicBezTo>
                <a:cubicBezTo>
                  <a:pt x="2997" y="793"/>
                  <a:pt x="2997" y="793"/>
                  <a:pt x="2997" y="793"/>
                </a:cubicBezTo>
                <a:cubicBezTo>
                  <a:pt x="2996" y="793"/>
                  <a:pt x="2996" y="793"/>
                  <a:pt x="2996" y="793"/>
                </a:cubicBezTo>
                <a:cubicBezTo>
                  <a:pt x="2994" y="793"/>
                  <a:pt x="2994" y="793"/>
                  <a:pt x="2994" y="793"/>
                </a:cubicBezTo>
                <a:cubicBezTo>
                  <a:pt x="2993" y="794"/>
                  <a:pt x="2993" y="794"/>
                  <a:pt x="2993" y="794"/>
                </a:cubicBezTo>
                <a:cubicBezTo>
                  <a:pt x="2994" y="796"/>
                  <a:pt x="2994" y="796"/>
                  <a:pt x="2994" y="796"/>
                </a:cubicBezTo>
                <a:cubicBezTo>
                  <a:pt x="2990" y="797"/>
                  <a:pt x="2990" y="797"/>
                  <a:pt x="2990" y="797"/>
                </a:cubicBezTo>
                <a:cubicBezTo>
                  <a:pt x="2987" y="800"/>
                  <a:pt x="2987" y="800"/>
                  <a:pt x="2987" y="800"/>
                </a:cubicBezTo>
                <a:cubicBezTo>
                  <a:pt x="2987" y="803"/>
                  <a:pt x="2987" y="803"/>
                  <a:pt x="2987" y="803"/>
                </a:cubicBezTo>
                <a:cubicBezTo>
                  <a:pt x="2989" y="806"/>
                  <a:pt x="2989" y="806"/>
                  <a:pt x="2989" y="806"/>
                </a:cubicBezTo>
                <a:cubicBezTo>
                  <a:pt x="2989" y="809"/>
                  <a:pt x="2989" y="809"/>
                  <a:pt x="2989" y="809"/>
                </a:cubicBezTo>
                <a:cubicBezTo>
                  <a:pt x="2990" y="812"/>
                  <a:pt x="2990" y="812"/>
                  <a:pt x="2990" y="812"/>
                </a:cubicBezTo>
                <a:close/>
                <a:moveTo>
                  <a:pt x="3115" y="749"/>
                </a:moveTo>
                <a:cubicBezTo>
                  <a:pt x="3116" y="751"/>
                  <a:pt x="3116" y="751"/>
                  <a:pt x="3116" y="751"/>
                </a:cubicBezTo>
                <a:cubicBezTo>
                  <a:pt x="3118" y="756"/>
                  <a:pt x="3118" y="756"/>
                  <a:pt x="3118" y="756"/>
                </a:cubicBezTo>
                <a:cubicBezTo>
                  <a:pt x="3120" y="759"/>
                  <a:pt x="3120" y="759"/>
                  <a:pt x="3120" y="759"/>
                </a:cubicBezTo>
                <a:cubicBezTo>
                  <a:pt x="3122" y="760"/>
                  <a:pt x="3122" y="760"/>
                  <a:pt x="3122" y="760"/>
                </a:cubicBezTo>
                <a:cubicBezTo>
                  <a:pt x="3123" y="763"/>
                  <a:pt x="3123" y="763"/>
                  <a:pt x="3123" y="763"/>
                </a:cubicBezTo>
                <a:cubicBezTo>
                  <a:pt x="3125" y="764"/>
                  <a:pt x="3125" y="764"/>
                  <a:pt x="3125" y="764"/>
                </a:cubicBezTo>
                <a:cubicBezTo>
                  <a:pt x="3126" y="763"/>
                  <a:pt x="3126" y="763"/>
                  <a:pt x="3126" y="763"/>
                </a:cubicBezTo>
                <a:cubicBezTo>
                  <a:pt x="3126" y="760"/>
                  <a:pt x="3126" y="760"/>
                  <a:pt x="3126" y="760"/>
                </a:cubicBezTo>
                <a:cubicBezTo>
                  <a:pt x="3126" y="757"/>
                  <a:pt x="3126" y="757"/>
                  <a:pt x="3126" y="757"/>
                </a:cubicBezTo>
                <a:cubicBezTo>
                  <a:pt x="3128" y="754"/>
                  <a:pt x="3128" y="754"/>
                  <a:pt x="3128" y="754"/>
                </a:cubicBezTo>
                <a:cubicBezTo>
                  <a:pt x="3129" y="751"/>
                  <a:pt x="3129" y="751"/>
                  <a:pt x="3129" y="751"/>
                </a:cubicBezTo>
                <a:cubicBezTo>
                  <a:pt x="3131" y="747"/>
                  <a:pt x="3131" y="747"/>
                  <a:pt x="3131" y="747"/>
                </a:cubicBezTo>
                <a:cubicBezTo>
                  <a:pt x="3131" y="739"/>
                  <a:pt x="3131" y="739"/>
                  <a:pt x="3131" y="739"/>
                </a:cubicBezTo>
                <a:cubicBezTo>
                  <a:pt x="3129" y="734"/>
                  <a:pt x="3129" y="734"/>
                  <a:pt x="3129" y="734"/>
                </a:cubicBezTo>
                <a:cubicBezTo>
                  <a:pt x="3131" y="733"/>
                  <a:pt x="3131" y="733"/>
                  <a:pt x="3131" y="733"/>
                </a:cubicBezTo>
                <a:cubicBezTo>
                  <a:pt x="3131" y="726"/>
                  <a:pt x="3131" y="726"/>
                  <a:pt x="3131" y="726"/>
                </a:cubicBezTo>
                <a:cubicBezTo>
                  <a:pt x="3131" y="724"/>
                  <a:pt x="3131" y="724"/>
                  <a:pt x="3131" y="724"/>
                </a:cubicBezTo>
                <a:cubicBezTo>
                  <a:pt x="3131" y="723"/>
                  <a:pt x="3131" y="723"/>
                  <a:pt x="3131" y="723"/>
                </a:cubicBezTo>
                <a:cubicBezTo>
                  <a:pt x="3128" y="720"/>
                  <a:pt x="3128" y="720"/>
                  <a:pt x="3128" y="720"/>
                </a:cubicBezTo>
                <a:cubicBezTo>
                  <a:pt x="3125" y="720"/>
                  <a:pt x="3125" y="720"/>
                  <a:pt x="3125" y="720"/>
                </a:cubicBezTo>
                <a:cubicBezTo>
                  <a:pt x="3122" y="721"/>
                  <a:pt x="3122" y="721"/>
                  <a:pt x="3122" y="721"/>
                </a:cubicBezTo>
                <a:cubicBezTo>
                  <a:pt x="3120" y="723"/>
                  <a:pt x="3120" y="723"/>
                  <a:pt x="3120" y="723"/>
                </a:cubicBezTo>
                <a:cubicBezTo>
                  <a:pt x="3119" y="726"/>
                  <a:pt x="3119" y="726"/>
                  <a:pt x="3119" y="726"/>
                </a:cubicBezTo>
                <a:cubicBezTo>
                  <a:pt x="3118" y="729"/>
                  <a:pt x="3118" y="729"/>
                  <a:pt x="3118" y="729"/>
                </a:cubicBezTo>
                <a:cubicBezTo>
                  <a:pt x="3116" y="731"/>
                  <a:pt x="3116" y="731"/>
                  <a:pt x="3116" y="731"/>
                </a:cubicBezTo>
                <a:cubicBezTo>
                  <a:pt x="3116" y="734"/>
                  <a:pt x="3116" y="734"/>
                  <a:pt x="3116" y="734"/>
                </a:cubicBezTo>
                <a:cubicBezTo>
                  <a:pt x="3115" y="739"/>
                  <a:pt x="3115" y="739"/>
                  <a:pt x="3115" y="739"/>
                </a:cubicBezTo>
                <a:cubicBezTo>
                  <a:pt x="3113" y="743"/>
                  <a:pt x="3113" y="743"/>
                  <a:pt x="3113" y="743"/>
                </a:cubicBezTo>
                <a:cubicBezTo>
                  <a:pt x="3115" y="747"/>
                  <a:pt x="3115" y="747"/>
                  <a:pt x="3115" y="747"/>
                </a:cubicBezTo>
                <a:cubicBezTo>
                  <a:pt x="3113" y="749"/>
                  <a:pt x="3113" y="749"/>
                  <a:pt x="3113" y="749"/>
                </a:cubicBezTo>
                <a:lnTo>
                  <a:pt x="3115" y="749"/>
                </a:lnTo>
                <a:close/>
                <a:moveTo>
                  <a:pt x="3153" y="862"/>
                </a:moveTo>
                <a:cubicBezTo>
                  <a:pt x="3155" y="865"/>
                  <a:pt x="3155" y="865"/>
                  <a:pt x="3155" y="865"/>
                </a:cubicBezTo>
                <a:cubicBezTo>
                  <a:pt x="3155" y="860"/>
                  <a:pt x="3155" y="860"/>
                  <a:pt x="3155" y="860"/>
                </a:cubicBezTo>
                <a:cubicBezTo>
                  <a:pt x="3155" y="859"/>
                  <a:pt x="3155" y="859"/>
                  <a:pt x="3155" y="859"/>
                </a:cubicBezTo>
                <a:cubicBezTo>
                  <a:pt x="3152" y="860"/>
                  <a:pt x="3152" y="860"/>
                  <a:pt x="3152" y="860"/>
                </a:cubicBezTo>
                <a:lnTo>
                  <a:pt x="3153" y="862"/>
                </a:lnTo>
                <a:close/>
                <a:moveTo>
                  <a:pt x="3176" y="594"/>
                </a:moveTo>
                <a:cubicBezTo>
                  <a:pt x="3178" y="595"/>
                  <a:pt x="3178" y="595"/>
                  <a:pt x="3178" y="595"/>
                </a:cubicBezTo>
                <a:cubicBezTo>
                  <a:pt x="3178" y="594"/>
                  <a:pt x="3178" y="594"/>
                  <a:pt x="3178" y="594"/>
                </a:cubicBezTo>
                <a:cubicBezTo>
                  <a:pt x="3178" y="591"/>
                  <a:pt x="3178" y="591"/>
                  <a:pt x="3178" y="591"/>
                </a:cubicBezTo>
                <a:cubicBezTo>
                  <a:pt x="3176" y="592"/>
                  <a:pt x="3176" y="592"/>
                  <a:pt x="3176" y="592"/>
                </a:cubicBezTo>
                <a:lnTo>
                  <a:pt x="3176" y="594"/>
                </a:lnTo>
                <a:close/>
                <a:moveTo>
                  <a:pt x="3153" y="610"/>
                </a:moveTo>
                <a:cubicBezTo>
                  <a:pt x="3155" y="608"/>
                  <a:pt x="3155" y="608"/>
                  <a:pt x="3155" y="608"/>
                </a:cubicBezTo>
                <a:cubicBezTo>
                  <a:pt x="3155" y="607"/>
                  <a:pt x="3155" y="607"/>
                  <a:pt x="3155" y="607"/>
                </a:cubicBezTo>
                <a:cubicBezTo>
                  <a:pt x="3153" y="607"/>
                  <a:pt x="3153" y="607"/>
                  <a:pt x="3153" y="607"/>
                </a:cubicBezTo>
                <a:cubicBezTo>
                  <a:pt x="3149" y="608"/>
                  <a:pt x="3149" y="608"/>
                  <a:pt x="3149" y="608"/>
                </a:cubicBezTo>
                <a:cubicBezTo>
                  <a:pt x="3148" y="610"/>
                  <a:pt x="3148" y="610"/>
                  <a:pt x="3148" y="610"/>
                </a:cubicBezTo>
                <a:cubicBezTo>
                  <a:pt x="3148" y="611"/>
                  <a:pt x="3148" y="611"/>
                  <a:pt x="3148" y="611"/>
                </a:cubicBezTo>
                <a:cubicBezTo>
                  <a:pt x="3151" y="611"/>
                  <a:pt x="3151" y="611"/>
                  <a:pt x="3151" y="611"/>
                </a:cubicBezTo>
                <a:lnTo>
                  <a:pt x="3153" y="610"/>
                </a:lnTo>
                <a:close/>
                <a:moveTo>
                  <a:pt x="3146" y="815"/>
                </a:moveTo>
                <a:cubicBezTo>
                  <a:pt x="3145" y="815"/>
                  <a:pt x="3145" y="815"/>
                  <a:pt x="3145" y="815"/>
                </a:cubicBezTo>
                <a:cubicBezTo>
                  <a:pt x="3142" y="813"/>
                  <a:pt x="3142" y="813"/>
                  <a:pt x="3142" y="813"/>
                </a:cubicBezTo>
                <a:cubicBezTo>
                  <a:pt x="3139" y="812"/>
                  <a:pt x="3139" y="812"/>
                  <a:pt x="3139" y="812"/>
                </a:cubicBezTo>
                <a:cubicBezTo>
                  <a:pt x="3136" y="810"/>
                  <a:pt x="3136" y="810"/>
                  <a:pt x="3136" y="810"/>
                </a:cubicBezTo>
                <a:cubicBezTo>
                  <a:pt x="3133" y="810"/>
                  <a:pt x="3133" y="810"/>
                  <a:pt x="3133" y="810"/>
                </a:cubicBezTo>
                <a:cubicBezTo>
                  <a:pt x="3133" y="812"/>
                  <a:pt x="3133" y="812"/>
                  <a:pt x="3133" y="812"/>
                </a:cubicBezTo>
                <a:cubicBezTo>
                  <a:pt x="3132" y="812"/>
                  <a:pt x="3132" y="812"/>
                  <a:pt x="3132" y="812"/>
                </a:cubicBezTo>
                <a:cubicBezTo>
                  <a:pt x="3131" y="812"/>
                  <a:pt x="3131" y="812"/>
                  <a:pt x="3131" y="812"/>
                </a:cubicBezTo>
                <a:cubicBezTo>
                  <a:pt x="3132" y="815"/>
                  <a:pt x="3132" y="815"/>
                  <a:pt x="3132" y="815"/>
                </a:cubicBezTo>
                <a:cubicBezTo>
                  <a:pt x="3131" y="822"/>
                  <a:pt x="3131" y="822"/>
                  <a:pt x="3131" y="822"/>
                </a:cubicBezTo>
                <a:cubicBezTo>
                  <a:pt x="3131" y="825"/>
                  <a:pt x="3131" y="825"/>
                  <a:pt x="3131" y="825"/>
                </a:cubicBezTo>
                <a:cubicBezTo>
                  <a:pt x="3132" y="827"/>
                  <a:pt x="3132" y="827"/>
                  <a:pt x="3132" y="827"/>
                </a:cubicBezTo>
                <a:cubicBezTo>
                  <a:pt x="3132" y="830"/>
                  <a:pt x="3132" y="830"/>
                  <a:pt x="3132" y="830"/>
                </a:cubicBezTo>
                <a:cubicBezTo>
                  <a:pt x="3132" y="835"/>
                  <a:pt x="3132" y="835"/>
                  <a:pt x="3132" y="835"/>
                </a:cubicBezTo>
                <a:cubicBezTo>
                  <a:pt x="3132" y="839"/>
                  <a:pt x="3132" y="839"/>
                  <a:pt x="3132" y="839"/>
                </a:cubicBezTo>
                <a:cubicBezTo>
                  <a:pt x="3133" y="845"/>
                  <a:pt x="3133" y="845"/>
                  <a:pt x="3133" y="845"/>
                </a:cubicBezTo>
                <a:cubicBezTo>
                  <a:pt x="3133" y="846"/>
                  <a:pt x="3133" y="846"/>
                  <a:pt x="3133" y="846"/>
                </a:cubicBezTo>
                <a:cubicBezTo>
                  <a:pt x="3131" y="845"/>
                  <a:pt x="3131" y="845"/>
                  <a:pt x="3131" y="845"/>
                </a:cubicBezTo>
                <a:cubicBezTo>
                  <a:pt x="3128" y="840"/>
                  <a:pt x="3128" y="840"/>
                  <a:pt x="3128" y="840"/>
                </a:cubicBezTo>
                <a:cubicBezTo>
                  <a:pt x="3126" y="842"/>
                  <a:pt x="3126" y="842"/>
                  <a:pt x="3126" y="842"/>
                </a:cubicBezTo>
                <a:cubicBezTo>
                  <a:pt x="3126" y="845"/>
                  <a:pt x="3126" y="845"/>
                  <a:pt x="3126" y="845"/>
                </a:cubicBezTo>
                <a:cubicBezTo>
                  <a:pt x="3126" y="846"/>
                  <a:pt x="3126" y="846"/>
                  <a:pt x="3126" y="846"/>
                </a:cubicBezTo>
                <a:cubicBezTo>
                  <a:pt x="3128" y="848"/>
                  <a:pt x="3128" y="848"/>
                  <a:pt x="3128" y="848"/>
                </a:cubicBezTo>
                <a:cubicBezTo>
                  <a:pt x="3129" y="852"/>
                  <a:pt x="3129" y="852"/>
                  <a:pt x="3129" y="852"/>
                </a:cubicBezTo>
                <a:cubicBezTo>
                  <a:pt x="3129" y="855"/>
                  <a:pt x="3129" y="855"/>
                  <a:pt x="3129" y="855"/>
                </a:cubicBezTo>
                <a:cubicBezTo>
                  <a:pt x="3132" y="860"/>
                  <a:pt x="3132" y="860"/>
                  <a:pt x="3132" y="860"/>
                </a:cubicBezTo>
                <a:cubicBezTo>
                  <a:pt x="3133" y="862"/>
                  <a:pt x="3133" y="862"/>
                  <a:pt x="3133" y="862"/>
                </a:cubicBezTo>
                <a:cubicBezTo>
                  <a:pt x="3135" y="863"/>
                  <a:pt x="3135" y="863"/>
                  <a:pt x="3135" y="863"/>
                </a:cubicBezTo>
                <a:cubicBezTo>
                  <a:pt x="3135" y="865"/>
                  <a:pt x="3135" y="865"/>
                  <a:pt x="3135" y="865"/>
                </a:cubicBezTo>
                <a:cubicBezTo>
                  <a:pt x="3136" y="866"/>
                  <a:pt x="3136" y="866"/>
                  <a:pt x="3136" y="866"/>
                </a:cubicBezTo>
                <a:cubicBezTo>
                  <a:pt x="3136" y="868"/>
                  <a:pt x="3136" y="868"/>
                  <a:pt x="3136" y="868"/>
                </a:cubicBezTo>
                <a:cubicBezTo>
                  <a:pt x="3139" y="868"/>
                  <a:pt x="3139" y="868"/>
                  <a:pt x="3139" y="868"/>
                </a:cubicBezTo>
                <a:cubicBezTo>
                  <a:pt x="3139" y="866"/>
                  <a:pt x="3139" y="866"/>
                  <a:pt x="3139" y="866"/>
                </a:cubicBezTo>
                <a:cubicBezTo>
                  <a:pt x="3138" y="862"/>
                  <a:pt x="3138" y="862"/>
                  <a:pt x="3138" y="862"/>
                </a:cubicBezTo>
                <a:cubicBezTo>
                  <a:pt x="3142" y="863"/>
                  <a:pt x="3142" y="863"/>
                  <a:pt x="3142" y="863"/>
                </a:cubicBezTo>
                <a:cubicBezTo>
                  <a:pt x="3143" y="865"/>
                  <a:pt x="3143" y="865"/>
                  <a:pt x="3143" y="865"/>
                </a:cubicBezTo>
                <a:cubicBezTo>
                  <a:pt x="3143" y="868"/>
                  <a:pt x="3143" y="868"/>
                  <a:pt x="3143" y="868"/>
                </a:cubicBezTo>
                <a:cubicBezTo>
                  <a:pt x="3141" y="869"/>
                  <a:pt x="3141" y="869"/>
                  <a:pt x="3141" y="869"/>
                </a:cubicBezTo>
                <a:cubicBezTo>
                  <a:pt x="3139" y="870"/>
                  <a:pt x="3139" y="870"/>
                  <a:pt x="3139" y="870"/>
                </a:cubicBezTo>
                <a:cubicBezTo>
                  <a:pt x="3139" y="873"/>
                  <a:pt x="3139" y="873"/>
                  <a:pt x="3139" y="873"/>
                </a:cubicBezTo>
                <a:cubicBezTo>
                  <a:pt x="3141" y="876"/>
                  <a:pt x="3141" y="876"/>
                  <a:pt x="3141" y="876"/>
                </a:cubicBezTo>
                <a:cubicBezTo>
                  <a:pt x="3142" y="876"/>
                  <a:pt x="3142" y="876"/>
                  <a:pt x="3142" y="876"/>
                </a:cubicBezTo>
                <a:cubicBezTo>
                  <a:pt x="3141" y="875"/>
                  <a:pt x="3141" y="875"/>
                  <a:pt x="3141" y="875"/>
                </a:cubicBezTo>
                <a:cubicBezTo>
                  <a:pt x="3143" y="875"/>
                  <a:pt x="3143" y="875"/>
                  <a:pt x="3143" y="875"/>
                </a:cubicBezTo>
                <a:cubicBezTo>
                  <a:pt x="3143" y="878"/>
                  <a:pt x="3143" y="878"/>
                  <a:pt x="3143" y="878"/>
                </a:cubicBezTo>
                <a:cubicBezTo>
                  <a:pt x="3145" y="876"/>
                  <a:pt x="3145" y="876"/>
                  <a:pt x="3145" y="876"/>
                </a:cubicBezTo>
                <a:cubicBezTo>
                  <a:pt x="3145" y="879"/>
                  <a:pt x="3145" y="879"/>
                  <a:pt x="3145" y="879"/>
                </a:cubicBezTo>
                <a:cubicBezTo>
                  <a:pt x="3148" y="879"/>
                  <a:pt x="3148" y="879"/>
                  <a:pt x="3148" y="879"/>
                </a:cubicBezTo>
                <a:cubicBezTo>
                  <a:pt x="3149" y="878"/>
                  <a:pt x="3149" y="878"/>
                  <a:pt x="3149" y="878"/>
                </a:cubicBezTo>
                <a:cubicBezTo>
                  <a:pt x="3152" y="875"/>
                  <a:pt x="3152" y="875"/>
                  <a:pt x="3152" y="875"/>
                </a:cubicBezTo>
                <a:cubicBezTo>
                  <a:pt x="3153" y="875"/>
                  <a:pt x="3153" y="875"/>
                  <a:pt x="3153" y="875"/>
                </a:cubicBezTo>
                <a:cubicBezTo>
                  <a:pt x="3158" y="878"/>
                  <a:pt x="3158" y="878"/>
                  <a:pt x="3158" y="878"/>
                </a:cubicBezTo>
                <a:cubicBezTo>
                  <a:pt x="3162" y="880"/>
                  <a:pt x="3162" y="880"/>
                  <a:pt x="3162" y="880"/>
                </a:cubicBezTo>
                <a:cubicBezTo>
                  <a:pt x="3163" y="883"/>
                  <a:pt x="3163" y="883"/>
                  <a:pt x="3163" y="883"/>
                </a:cubicBezTo>
                <a:cubicBezTo>
                  <a:pt x="3165" y="885"/>
                  <a:pt x="3165" y="885"/>
                  <a:pt x="3165" y="885"/>
                </a:cubicBezTo>
                <a:cubicBezTo>
                  <a:pt x="3166" y="883"/>
                  <a:pt x="3166" y="883"/>
                  <a:pt x="3166" y="883"/>
                </a:cubicBezTo>
                <a:cubicBezTo>
                  <a:pt x="3165" y="882"/>
                  <a:pt x="3165" y="882"/>
                  <a:pt x="3165" y="882"/>
                </a:cubicBezTo>
                <a:cubicBezTo>
                  <a:pt x="3165" y="880"/>
                  <a:pt x="3165" y="880"/>
                  <a:pt x="3165" y="880"/>
                </a:cubicBezTo>
                <a:cubicBezTo>
                  <a:pt x="3165" y="879"/>
                  <a:pt x="3165" y="879"/>
                  <a:pt x="3165" y="879"/>
                </a:cubicBezTo>
                <a:cubicBezTo>
                  <a:pt x="3163" y="878"/>
                  <a:pt x="3163" y="878"/>
                  <a:pt x="3163" y="878"/>
                </a:cubicBezTo>
                <a:cubicBezTo>
                  <a:pt x="3162" y="875"/>
                  <a:pt x="3162" y="875"/>
                  <a:pt x="3162" y="875"/>
                </a:cubicBezTo>
                <a:cubicBezTo>
                  <a:pt x="3163" y="875"/>
                  <a:pt x="3163" y="875"/>
                  <a:pt x="3163" y="875"/>
                </a:cubicBezTo>
                <a:cubicBezTo>
                  <a:pt x="3165" y="876"/>
                  <a:pt x="3165" y="876"/>
                  <a:pt x="3165" y="876"/>
                </a:cubicBezTo>
                <a:cubicBezTo>
                  <a:pt x="3168" y="879"/>
                  <a:pt x="3168" y="879"/>
                  <a:pt x="3168" y="879"/>
                </a:cubicBezTo>
                <a:cubicBezTo>
                  <a:pt x="3171" y="880"/>
                  <a:pt x="3171" y="880"/>
                  <a:pt x="3171" y="880"/>
                </a:cubicBezTo>
                <a:cubicBezTo>
                  <a:pt x="3174" y="883"/>
                  <a:pt x="3174" y="883"/>
                  <a:pt x="3174" y="883"/>
                </a:cubicBezTo>
                <a:cubicBezTo>
                  <a:pt x="3174" y="885"/>
                  <a:pt x="3174" y="885"/>
                  <a:pt x="3174" y="885"/>
                </a:cubicBezTo>
                <a:cubicBezTo>
                  <a:pt x="3174" y="886"/>
                  <a:pt x="3174" y="886"/>
                  <a:pt x="3174" y="886"/>
                </a:cubicBezTo>
                <a:cubicBezTo>
                  <a:pt x="3178" y="888"/>
                  <a:pt x="3178" y="888"/>
                  <a:pt x="3178" y="888"/>
                </a:cubicBezTo>
                <a:cubicBezTo>
                  <a:pt x="3178" y="889"/>
                  <a:pt x="3178" y="889"/>
                  <a:pt x="3178" y="889"/>
                </a:cubicBezTo>
                <a:cubicBezTo>
                  <a:pt x="3179" y="889"/>
                  <a:pt x="3179" y="889"/>
                  <a:pt x="3179" y="889"/>
                </a:cubicBezTo>
                <a:cubicBezTo>
                  <a:pt x="3182" y="888"/>
                  <a:pt x="3182" y="888"/>
                  <a:pt x="3182" y="888"/>
                </a:cubicBezTo>
                <a:cubicBezTo>
                  <a:pt x="3181" y="889"/>
                  <a:pt x="3181" y="889"/>
                  <a:pt x="3181" y="889"/>
                </a:cubicBezTo>
                <a:cubicBezTo>
                  <a:pt x="3181" y="891"/>
                  <a:pt x="3181" y="891"/>
                  <a:pt x="3181" y="891"/>
                </a:cubicBezTo>
                <a:cubicBezTo>
                  <a:pt x="3182" y="893"/>
                  <a:pt x="3182" y="893"/>
                  <a:pt x="3182" y="893"/>
                </a:cubicBezTo>
                <a:cubicBezTo>
                  <a:pt x="3184" y="893"/>
                  <a:pt x="3184" y="893"/>
                  <a:pt x="3184" y="893"/>
                </a:cubicBezTo>
                <a:cubicBezTo>
                  <a:pt x="3184" y="891"/>
                  <a:pt x="3184" y="891"/>
                  <a:pt x="3184" y="891"/>
                </a:cubicBezTo>
                <a:cubicBezTo>
                  <a:pt x="3184" y="888"/>
                  <a:pt x="3184" y="888"/>
                  <a:pt x="3184" y="888"/>
                </a:cubicBezTo>
                <a:cubicBezTo>
                  <a:pt x="3182" y="885"/>
                  <a:pt x="3182" y="885"/>
                  <a:pt x="3182" y="885"/>
                </a:cubicBezTo>
                <a:cubicBezTo>
                  <a:pt x="3179" y="886"/>
                  <a:pt x="3179" y="886"/>
                  <a:pt x="3179" y="886"/>
                </a:cubicBezTo>
                <a:cubicBezTo>
                  <a:pt x="3179" y="883"/>
                  <a:pt x="3179" y="883"/>
                  <a:pt x="3179" y="883"/>
                </a:cubicBezTo>
                <a:cubicBezTo>
                  <a:pt x="3176" y="879"/>
                  <a:pt x="3176" y="879"/>
                  <a:pt x="3176" y="879"/>
                </a:cubicBezTo>
                <a:cubicBezTo>
                  <a:pt x="3175" y="879"/>
                  <a:pt x="3175" y="879"/>
                  <a:pt x="3175" y="879"/>
                </a:cubicBezTo>
                <a:cubicBezTo>
                  <a:pt x="3176" y="878"/>
                  <a:pt x="3176" y="878"/>
                  <a:pt x="3176" y="878"/>
                </a:cubicBezTo>
                <a:cubicBezTo>
                  <a:pt x="3181" y="878"/>
                  <a:pt x="3181" y="878"/>
                  <a:pt x="3181" y="878"/>
                </a:cubicBezTo>
                <a:cubicBezTo>
                  <a:pt x="3179" y="876"/>
                  <a:pt x="3179" y="876"/>
                  <a:pt x="3179" y="876"/>
                </a:cubicBezTo>
                <a:cubicBezTo>
                  <a:pt x="3176" y="875"/>
                  <a:pt x="3176" y="875"/>
                  <a:pt x="3176" y="875"/>
                </a:cubicBezTo>
                <a:cubicBezTo>
                  <a:pt x="3174" y="873"/>
                  <a:pt x="3174" y="873"/>
                  <a:pt x="3174" y="873"/>
                </a:cubicBezTo>
                <a:cubicBezTo>
                  <a:pt x="3172" y="872"/>
                  <a:pt x="3172" y="872"/>
                  <a:pt x="3172" y="872"/>
                </a:cubicBezTo>
                <a:cubicBezTo>
                  <a:pt x="3172" y="875"/>
                  <a:pt x="3172" y="875"/>
                  <a:pt x="3172" y="875"/>
                </a:cubicBezTo>
                <a:cubicBezTo>
                  <a:pt x="3172" y="876"/>
                  <a:pt x="3172" y="876"/>
                  <a:pt x="3172" y="876"/>
                </a:cubicBezTo>
                <a:cubicBezTo>
                  <a:pt x="3172" y="878"/>
                  <a:pt x="3172" y="878"/>
                  <a:pt x="3172" y="878"/>
                </a:cubicBezTo>
                <a:cubicBezTo>
                  <a:pt x="3171" y="876"/>
                  <a:pt x="3171" y="876"/>
                  <a:pt x="3171" y="876"/>
                </a:cubicBezTo>
                <a:cubicBezTo>
                  <a:pt x="3169" y="875"/>
                  <a:pt x="3169" y="875"/>
                  <a:pt x="3169" y="875"/>
                </a:cubicBezTo>
                <a:cubicBezTo>
                  <a:pt x="3168" y="872"/>
                  <a:pt x="3168" y="872"/>
                  <a:pt x="3168" y="872"/>
                </a:cubicBezTo>
                <a:cubicBezTo>
                  <a:pt x="3166" y="870"/>
                  <a:pt x="3166" y="870"/>
                  <a:pt x="3166" y="870"/>
                </a:cubicBezTo>
                <a:cubicBezTo>
                  <a:pt x="3163" y="869"/>
                  <a:pt x="3163" y="869"/>
                  <a:pt x="3163" y="869"/>
                </a:cubicBezTo>
                <a:cubicBezTo>
                  <a:pt x="3161" y="869"/>
                  <a:pt x="3161" y="869"/>
                  <a:pt x="3161" y="869"/>
                </a:cubicBezTo>
                <a:cubicBezTo>
                  <a:pt x="3161" y="872"/>
                  <a:pt x="3161" y="872"/>
                  <a:pt x="3161" y="872"/>
                </a:cubicBezTo>
                <a:cubicBezTo>
                  <a:pt x="3159" y="870"/>
                  <a:pt x="3159" y="870"/>
                  <a:pt x="3159" y="870"/>
                </a:cubicBezTo>
                <a:cubicBezTo>
                  <a:pt x="3159" y="872"/>
                  <a:pt x="3159" y="872"/>
                  <a:pt x="3159" y="872"/>
                </a:cubicBezTo>
                <a:cubicBezTo>
                  <a:pt x="3159" y="873"/>
                  <a:pt x="3159" y="873"/>
                  <a:pt x="3159" y="873"/>
                </a:cubicBezTo>
                <a:cubicBezTo>
                  <a:pt x="3158" y="875"/>
                  <a:pt x="3158" y="875"/>
                  <a:pt x="3158" y="875"/>
                </a:cubicBezTo>
                <a:cubicBezTo>
                  <a:pt x="3156" y="875"/>
                  <a:pt x="3156" y="875"/>
                  <a:pt x="3156" y="875"/>
                </a:cubicBezTo>
                <a:cubicBezTo>
                  <a:pt x="3155" y="872"/>
                  <a:pt x="3155" y="872"/>
                  <a:pt x="3155" y="872"/>
                </a:cubicBezTo>
                <a:cubicBezTo>
                  <a:pt x="3152" y="868"/>
                  <a:pt x="3152" y="868"/>
                  <a:pt x="3152" y="868"/>
                </a:cubicBezTo>
                <a:cubicBezTo>
                  <a:pt x="3151" y="865"/>
                  <a:pt x="3151" y="865"/>
                  <a:pt x="3151" y="865"/>
                </a:cubicBezTo>
                <a:cubicBezTo>
                  <a:pt x="3152" y="863"/>
                  <a:pt x="3152" y="863"/>
                  <a:pt x="3152" y="863"/>
                </a:cubicBezTo>
                <a:cubicBezTo>
                  <a:pt x="3148" y="859"/>
                  <a:pt x="3148" y="859"/>
                  <a:pt x="3148" y="859"/>
                </a:cubicBezTo>
                <a:cubicBezTo>
                  <a:pt x="3148" y="856"/>
                  <a:pt x="3148" y="856"/>
                  <a:pt x="3148" y="856"/>
                </a:cubicBezTo>
                <a:cubicBezTo>
                  <a:pt x="3148" y="853"/>
                  <a:pt x="3148" y="853"/>
                  <a:pt x="3148" y="853"/>
                </a:cubicBezTo>
                <a:cubicBezTo>
                  <a:pt x="3148" y="850"/>
                  <a:pt x="3148" y="850"/>
                  <a:pt x="3148" y="850"/>
                </a:cubicBezTo>
                <a:cubicBezTo>
                  <a:pt x="3148" y="848"/>
                  <a:pt x="3148" y="848"/>
                  <a:pt x="3148" y="848"/>
                </a:cubicBezTo>
                <a:cubicBezTo>
                  <a:pt x="3151" y="845"/>
                  <a:pt x="3151" y="845"/>
                  <a:pt x="3151" y="845"/>
                </a:cubicBezTo>
                <a:cubicBezTo>
                  <a:pt x="3153" y="843"/>
                  <a:pt x="3153" y="843"/>
                  <a:pt x="3153" y="843"/>
                </a:cubicBezTo>
                <a:cubicBezTo>
                  <a:pt x="3153" y="845"/>
                  <a:pt x="3153" y="845"/>
                  <a:pt x="3153" y="845"/>
                </a:cubicBezTo>
                <a:cubicBezTo>
                  <a:pt x="3155" y="842"/>
                  <a:pt x="3155" y="842"/>
                  <a:pt x="3155" y="842"/>
                </a:cubicBezTo>
                <a:cubicBezTo>
                  <a:pt x="3155" y="839"/>
                  <a:pt x="3155" y="839"/>
                  <a:pt x="3155" y="839"/>
                </a:cubicBezTo>
                <a:cubicBezTo>
                  <a:pt x="3156" y="835"/>
                  <a:pt x="3156" y="835"/>
                  <a:pt x="3156" y="835"/>
                </a:cubicBezTo>
                <a:cubicBezTo>
                  <a:pt x="3156" y="830"/>
                  <a:pt x="3156" y="830"/>
                  <a:pt x="3156" y="830"/>
                </a:cubicBezTo>
                <a:cubicBezTo>
                  <a:pt x="3155" y="829"/>
                  <a:pt x="3155" y="829"/>
                  <a:pt x="3155" y="829"/>
                </a:cubicBezTo>
                <a:cubicBezTo>
                  <a:pt x="3153" y="826"/>
                  <a:pt x="3153" y="826"/>
                  <a:pt x="3153" y="826"/>
                </a:cubicBezTo>
                <a:cubicBezTo>
                  <a:pt x="3152" y="823"/>
                  <a:pt x="3152" y="823"/>
                  <a:pt x="3152" y="823"/>
                </a:cubicBezTo>
                <a:cubicBezTo>
                  <a:pt x="3151" y="820"/>
                  <a:pt x="3151" y="820"/>
                  <a:pt x="3151" y="820"/>
                </a:cubicBezTo>
                <a:cubicBezTo>
                  <a:pt x="3152" y="816"/>
                  <a:pt x="3152" y="816"/>
                  <a:pt x="3152" y="816"/>
                </a:cubicBezTo>
                <a:cubicBezTo>
                  <a:pt x="3152" y="813"/>
                  <a:pt x="3152" y="813"/>
                  <a:pt x="3152" y="813"/>
                </a:cubicBezTo>
                <a:cubicBezTo>
                  <a:pt x="3151" y="812"/>
                  <a:pt x="3151" y="812"/>
                  <a:pt x="3151" y="812"/>
                </a:cubicBezTo>
                <a:cubicBezTo>
                  <a:pt x="3149" y="813"/>
                  <a:pt x="3149" y="813"/>
                  <a:pt x="3149" y="813"/>
                </a:cubicBezTo>
                <a:cubicBezTo>
                  <a:pt x="3149" y="815"/>
                  <a:pt x="3149" y="815"/>
                  <a:pt x="3149" y="815"/>
                </a:cubicBezTo>
                <a:cubicBezTo>
                  <a:pt x="3148" y="815"/>
                  <a:pt x="3148" y="815"/>
                  <a:pt x="3148" y="815"/>
                </a:cubicBezTo>
                <a:lnTo>
                  <a:pt x="3146" y="815"/>
                </a:lnTo>
                <a:close/>
                <a:moveTo>
                  <a:pt x="3065" y="1159"/>
                </a:moveTo>
                <a:cubicBezTo>
                  <a:pt x="3060" y="1159"/>
                  <a:pt x="3060" y="1159"/>
                  <a:pt x="3060" y="1159"/>
                </a:cubicBezTo>
                <a:cubicBezTo>
                  <a:pt x="3056" y="1159"/>
                  <a:pt x="3056" y="1159"/>
                  <a:pt x="3056" y="1159"/>
                </a:cubicBezTo>
                <a:cubicBezTo>
                  <a:pt x="3053" y="1160"/>
                  <a:pt x="3053" y="1160"/>
                  <a:pt x="3053" y="1160"/>
                </a:cubicBezTo>
                <a:cubicBezTo>
                  <a:pt x="3053" y="1161"/>
                  <a:pt x="3053" y="1161"/>
                  <a:pt x="3053" y="1161"/>
                </a:cubicBezTo>
                <a:cubicBezTo>
                  <a:pt x="3056" y="1163"/>
                  <a:pt x="3056" y="1163"/>
                  <a:pt x="3056" y="1163"/>
                </a:cubicBezTo>
                <a:cubicBezTo>
                  <a:pt x="3057" y="1163"/>
                  <a:pt x="3057" y="1163"/>
                  <a:pt x="3057" y="1163"/>
                </a:cubicBezTo>
                <a:cubicBezTo>
                  <a:pt x="3059" y="1163"/>
                  <a:pt x="3059" y="1163"/>
                  <a:pt x="3059" y="1163"/>
                </a:cubicBezTo>
                <a:cubicBezTo>
                  <a:pt x="3060" y="1163"/>
                  <a:pt x="3060" y="1163"/>
                  <a:pt x="3060" y="1163"/>
                </a:cubicBezTo>
                <a:cubicBezTo>
                  <a:pt x="3065" y="1163"/>
                  <a:pt x="3065" y="1163"/>
                  <a:pt x="3065" y="1163"/>
                </a:cubicBezTo>
                <a:cubicBezTo>
                  <a:pt x="3067" y="1161"/>
                  <a:pt x="3067" y="1161"/>
                  <a:pt x="3067" y="1161"/>
                </a:cubicBezTo>
                <a:cubicBezTo>
                  <a:pt x="3067" y="1160"/>
                  <a:pt x="3067" y="1160"/>
                  <a:pt x="3067" y="1160"/>
                </a:cubicBezTo>
                <a:cubicBezTo>
                  <a:pt x="3070" y="1160"/>
                  <a:pt x="3070" y="1160"/>
                  <a:pt x="3070" y="1160"/>
                </a:cubicBezTo>
                <a:cubicBezTo>
                  <a:pt x="3069" y="1159"/>
                  <a:pt x="3069" y="1159"/>
                  <a:pt x="3069" y="1159"/>
                </a:cubicBezTo>
                <a:cubicBezTo>
                  <a:pt x="3067" y="1159"/>
                  <a:pt x="3067" y="1159"/>
                  <a:pt x="3067" y="1159"/>
                </a:cubicBezTo>
                <a:lnTo>
                  <a:pt x="3065" y="1159"/>
                </a:lnTo>
                <a:close/>
                <a:moveTo>
                  <a:pt x="3116" y="654"/>
                </a:moveTo>
                <a:cubicBezTo>
                  <a:pt x="3113" y="654"/>
                  <a:pt x="3113" y="654"/>
                  <a:pt x="3113" y="654"/>
                </a:cubicBezTo>
                <a:cubicBezTo>
                  <a:pt x="3115" y="655"/>
                  <a:pt x="3115" y="655"/>
                  <a:pt x="3115" y="655"/>
                </a:cubicBezTo>
                <a:cubicBezTo>
                  <a:pt x="3116" y="655"/>
                  <a:pt x="3116" y="655"/>
                  <a:pt x="3116" y="655"/>
                </a:cubicBezTo>
                <a:cubicBezTo>
                  <a:pt x="3118" y="655"/>
                  <a:pt x="3118" y="655"/>
                  <a:pt x="3118" y="655"/>
                </a:cubicBezTo>
                <a:cubicBezTo>
                  <a:pt x="3116" y="654"/>
                  <a:pt x="3116" y="654"/>
                  <a:pt x="3116" y="654"/>
                </a:cubicBezTo>
                <a:close/>
                <a:moveTo>
                  <a:pt x="3178" y="1180"/>
                </a:moveTo>
                <a:cubicBezTo>
                  <a:pt x="3179" y="1179"/>
                  <a:pt x="3179" y="1179"/>
                  <a:pt x="3179" y="1179"/>
                </a:cubicBezTo>
                <a:cubicBezTo>
                  <a:pt x="3179" y="1177"/>
                  <a:pt x="3179" y="1177"/>
                  <a:pt x="3179" y="1177"/>
                </a:cubicBezTo>
                <a:cubicBezTo>
                  <a:pt x="3176" y="1177"/>
                  <a:pt x="3176" y="1177"/>
                  <a:pt x="3176" y="1177"/>
                </a:cubicBezTo>
                <a:cubicBezTo>
                  <a:pt x="3176" y="1179"/>
                  <a:pt x="3176" y="1179"/>
                  <a:pt x="3176" y="1179"/>
                </a:cubicBezTo>
                <a:cubicBezTo>
                  <a:pt x="3176" y="1180"/>
                  <a:pt x="3176" y="1180"/>
                  <a:pt x="3176" y="1180"/>
                </a:cubicBezTo>
                <a:lnTo>
                  <a:pt x="3178" y="1180"/>
                </a:lnTo>
                <a:close/>
                <a:moveTo>
                  <a:pt x="3120" y="1186"/>
                </a:moveTo>
                <a:cubicBezTo>
                  <a:pt x="3122" y="1186"/>
                  <a:pt x="3122" y="1186"/>
                  <a:pt x="3122" y="1186"/>
                </a:cubicBezTo>
                <a:cubicBezTo>
                  <a:pt x="3123" y="1186"/>
                  <a:pt x="3123" y="1186"/>
                  <a:pt x="3123" y="1186"/>
                </a:cubicBezTo>
                <a:cubicBezTo>
                  <a:pt x="3125" y="1186"/>
                  <a:pt x="3125" y="1186"/>
                  <a:pt x="3125" y="1186"/>
                </a:cubicBezTo>
                <a:cubicBezTo>
                  <a:pt x="3126" y="1186"/>
                  <a:pt x="3126" y="1186"/>
                  <a:pt x="3126" y="1186"/>
                </a:cubicBezTo>
                <a:cubicBezTo>
                  <a:pt x="3123" y="1184"/>
                  <a:pt x="3123" y="1184"/>
                  <a:pt x="3123" y="1184"/>
                </a:cubicBezTo>
                <a:cubicBezTo>
                  <a:pt x="3128" y="1184"/>
                  <a:pt x="3128" y="1184"/>
                  <a:pt x="3128" y="1184"/>
                </a:cubicBezTo>
                <a:cubicBezTo>
                  <a:pt x="3129" y="1183"/>
                  <a:pt x="3129" y="1183"/>
                  <a:pt x="3129" y="1183"/>
                </a:cubicBezTo>
                <a:cubicBezTo>
                  <a:pt x="3128" y="1182"/>
                  <a:pt x="3128" y="1182"/>
                  <a:pt x="3128" y="1182"/>
                </a:cubicBezTo>
                <a:cubicBezTo>
                  <a:pt x="3128" y="1179"/>
                  <a:pt x="3128" y="1179"/>
                  <a:pt x="3128" y="1179"/>
                </a:cubicBezTo>
                <a:cubicBezTo>
                  <a:pt x="3126" y="1177"/>
                  <a:pt x="3126" y="1177"/>
                  <a:pt x="3126" y="1177"/>
                </a:cubicBezTo>
                <a:cubicBezTo>
                  <a:pt x="3125" y="1179"/>
                  <a:pt x="3125" y="1179"/>
                  <a:pt x="3125" y="1179"/>
                </a:cubicBezTo>
                <a:cubicBezTo>
                  <a:pt x="3125" y="1180"/>
                  <a:pt x="3125" y="1180"/>
                  <a:pt x="3125" y="1180"/>
                </a:cubicBezTo>
                <a:cubicBezTo>
                  <a:pt x="3123" y="1179"/>
                  <a:pt x="3123" y="1179"/>
                  <a:pt x="3123" y="1179"/>
                </a:cubicBezTo>
                <a:cubicBezTo>
                  <a:pt x="3122" y="1177"/>
                  <a:pt x="3122" y="1177"/>
                  <a:pt x="3122" y="1177"/>
                </a:cubicBezTo>
                <a:cubicBezTo>
                  <a:pt x="3120" y="1179"/>
                  <a:pt x="3120" y="1179"/>
                  <a:pt x="3120" y="1179"/>
                </a:cubicBezTo>
                <a:cubicBezTo>
                  <a:pt x="3119" y="1179"/>
                  <a:pt x="3119" y="1179"/>
                  <a:pt x="3119" y="1179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8" y="1176"/>
                  <a:pt x="3118" y="1176"/>
                  <a:pt x="3118" y="1176"/>
                </a:cubicBezTo>
                <a:cubicBezTo>
                  <a:pt x="3113" y="1176"/>
                  <a:pt x="3113" y="1176"/>
                  <a:pt x="3113" y="1176"/>
                </a:cubicBezTo>
                <a:cubicBezTo>
                  <a:pt x="3113" y="1177"/>
                  <a:pt x="3113" y="1177"/>
                  <a:pt x="3113" y="1177"/>
                </a:cubicBezTo>
                <a:cubicBezTo>
                  <a:pt x="3115" y="1180"/>
                  <a:pt x="3115" y="1180"/>
                  <a:pt x="3115" y="1180"/>
                </a:cubicBezTo>
                <a:cubicBezTo>
                  <a:pt x="3119" y="1182"/>
                  <a:pt x="3119" y="1182"/>
                  <a:pt x="3119" y="1182"/>
                </a:cubicBezTo>
                <a:cubicBezTo>
                  <a:pt x="3118" y="1183"/>
                  <a:pt x="3118" y="1183"/>
                  <a:pt x="3118" y="1183"/>
                </a:cubicBezTo>
                <a:cubicBezTo>
                  <a:pt x="3115" y="1184"/>
                  <a:pt x="3115" y="1184"/>
                  <a:pt x="3115" y="1184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2" y="1182"/>
                  <a:pt x="3112" y="1182"/>
                  <a:pt x="3112" y="1182"/>
                </a:cubicBezTo>
                <a:cubicBezTo>
                  <a:pt x="3109" y="1180"/>
                  <a:pt x="3109" y="1180"/>
                  <a:pt x="3109" y="1180"/>
                </a:cubicBezTo>
                <a:cubicBezTo>
                  <a:pt x="3106" y="1179"/>
                  <a:pt x="3106" y="1179"/>
                  <a:pt x="3106" y="1179"/>
                </a:cubicBezTo>
                <a:cubicBezTo>
                  <a:pt x="3103" y="1180"/>
                  <a:pt x="3103" y="1180"/>
                  <a:pt x="3103" y="1180"/>
                </a:cubicBezTo>
                <a:cubicBezTo>
                  <a:pt x="3102" y="1182"/>
                  <a:pt x="3102" y="1182"/>
                  <a:pt x="3102" y="1182"/>
                </a:cubicBezTo>
                <a:cubicBezTo>
                  <a:pt x="3100" y="1183"/>
                  <a:pt x="3100" y="1183"/>
                  <a:pt x="3100" y="1183"/>
                </a:cubicBezTo>
                <a:cubicBezTo>
                  <a:pt x="3100" y="1186"/>
                  <a:pt x="3100" y="1186"/>
                  <a:pt x="3100" y="1186"/>
                </a:cubicBezTo>
                <a:cubicBezTo>
                  <a:pt x="3100" y="1187"/>
                  <a:pt x="3100" y="1187"/>
                  <a:pt x="3100" y="1187"/>
                </a:cubicBezTo>
                <a:cubicBezTo>
                  <a:pt x="3103" y="1189"/>
                  <a:pt x="3103" y="1189"/>
                  <a:pt x="3103" y="1189"/>
                </a:cubicBezTo>
                <a:cubicBezTo>
                  <a:pt x="3105" y="1189"/>
                  <a:pt x="3105" y="1189"/>
                  <a:pt x="3105" y="1189"/>
                </a:cubicBezTo>
                <a:cubicBezTo>
                  <a:pt x="3106" y="1189"/>
                  <a:pt x="3106" y="1189"/>
                  <a:pt x="3106" y="1189"/>
                </a:cubicBezTo>
                <a:cubicBezTo>
                  <a:pt x="3108" y="1189"/>
                  <a:pt x="3108" y="1189"/>
                  <a:pt x="3108" y="1189"/>
                </a:cubicBezTo>
                <a:cubicBezTo>
                  <a:pt x="3110" y="1187"/>
                  <a:pt x="3110" y="1187"/>
                  <a:pt x="3110" y="1187"/>
                </a:cubicBezTo>
                <a:cubicBezTo>
                  <a:pt x="3113" y="1186"/>
                  <a:pt x="3113" y="1186"/>
                  <a:pt x="3113" y="1186"/>
                </a:cubicBezTo>
                <a:cubicBezTo>
                  <a:pt x="3118" y="1184"/>
                  <a:pt x="3118" y="1184"/>
                  <a:pt x="3118" y="1184"/>
                </a:cubicBezTo>
                <a:cubicBezTo>
                  <a:pt x="3120" y="1182"/>
                  <a:pt x="3120" y="1182"/>
                  <a:pt x="3120" y="1182"/>
                </a:cubicBezTo>
                <a:cubicBezTo>
                  <a:pt x="3120" y="1184"/>
                  <a:pt x="3120" y="1184"/>
                  <a:pt x="3120" y="1184"/>
                </a:cubicBezTo>
                <a:lnTo>
                  <a:pt x="3120" y="1186"/>
                </a:lnTo>
                <a:close/>
                <a:moveTo>
                  <a:pt x="3174" y="1176"/>
                </a:moveTo>
                <a:cubicBezTo>
                  <a:pt x="3174" y="1177"/>
                  <a:pt x="3174" y="1177"/>
                  <a:pt x="3174" y="1177"/>
                </a:cubicBezTo>
                <a:cubicBezTo>
                  <a:pt x="3175" y="1177"/>
                  <a:pt x="3175" y="1177"/>
                  <a:pt x="3175" y="1177"/>
                </a:cubicBezTo>
                <a:cubicBezTo>
                  <a:pt x="3172" y="1179"/>
                  <a:pt x="3172" y="1179"/>
                  <a:pt x="3172" y="1179"/>
                </a:cubicBezTo>
                <a:cubicBezTo>
                  <a:pt x="3169" y="1182"/>
                  <a:pt x="3169" y="1182"/>
                  <a:pt x="3169" y="1182"/>
                </a:cubicBezTo>
                <a:cubicBezTo>
                  <a:pt x="3168" y="1183"/>
                  <a:pt x="3168" y="1183"/>
                  <a:pt x="3168" y="1183"/>
                </a:cubicBezTo>
                <a:cubicBezTo>
                  <a:pt x="3166" y="1183"/>
                  <a:pt x="3166" y="1183"/>
                  <a:pt x="3166" y="1183"/>
                </a:cubicBezTo>
                <a:cubicBezTo>
                  <a:pt x="3165" y="1180"/>
                  <a:pt x="3165" y="1180"/>
                  <a:pt x="3165" y="1180"/>
                </a:cubicBezTo>
                <a:cubicBezTo>
                  <a:pt x="3163" y="1180"/>
                  <a:pt x="3163" y="1180"/>
                  <a:pt x="3163" y="1180"/>
                </a:cubicBezTo>
                <a:cubicBezTo>
                  <a:pt x="3162" y="1180"/>
                  <a:pt x="3162" y="1180"/>
                  <a:pt x="3162" y="1180"/>
                </a:cubicBezTo>
                <a:cubicBezTo>
                  <a:pt x="3159" y="1180"/>
                  <a:pt x="3159" y="1180"/>
                  <a:pt x="3159" y="1180"/>
                </a:cubicBezTo>
                <a:cubicBezTo>
                  <a:pt x="3159" y="1182"/>
                  <a:pt x="3159" y="1182"/>
                  <a:pt x="3159" y="1182"/>
                </a:cubicBezTo>
                <a:cubicBezTo>
                  <a:pt x="3158" y="1182"/>
                  <a:pt x="3158" y="1182"/>
                  <a:pt x="3158" y="1182"/>
                </a:cubicBezTo>
                <a:cubicBezTo>
                  <a:pt x="3156" y="1182"/>
                  <a:pt x="3156" y="1182"/>
                  <a:pt x="3156" y="1182"/>
                </a:cubicBezTo>
                <a:cubicBezTo>
                  <a:pt x="3155" y="1180"/>
                  <a:pt x="3155" y="1180"/>
                  <a:pt x="3155" y="1180"/>
                </a:cubicBezTo>
                <a:cubicBezTo>
                  <a:pt x="3152" y="1179"/>
                  <a:pt x="3152" y="1179"/>
                  <a:pt x="3152" y="1179"/>
                </a:cubicBezTo>
                <a:cubicBezTo>
                  <a:pt x="3148" y="1177"/>
                  <a:pt x="3148" y="1177"/>
                  <a:pt x="3148" y="1177"/>
                </a:cubicBezTo>
                <a:cubicBezTo>
                  <a:pt x="3143" y="1177"/>
                  <a:pt x="3143" y="1177"/>
                  <a:pt x="3143" y="1177"/>
                </a:cubicBezTo>
                <a:cubicBezTo>
                  <a:pt x="3141" y="1180"/>
                  <a:pt x="3141" y="1180"/>
                  <a:pt x="3141" y="1180"/>
                </a:cubicBezTo>
                <a:cubicBezTo>
                  <a:pt x="3138" y="1180"/>
                  <a:pt x="3138" y="1180"/>
                  <a:pt x="3138" y="1180"/>
                </a:cubicBezTo>
                <a:cubicBezTo>
                  <a:pt x="3138" y="1183"/>
                  <a:pt x="3138" y="1183"/>
                  <a:pt x="3138" y="1183"/>
                </a:cubicBezTo>
                <a:cubicBezTo>
                  <a:pt x="3138" y="1184"/>
                  <a:pt x="3138" y="1184"/>
                  <a:pt x="3138" y="1184"/>
                </a:cubicBezTo>
                <a:cubicBezTo>
                  <a:pt x="3138" y="1186"/>
                  <a:pt x="3138" y="1186"/>
                  <a:pt x="3138" y="1186"/>
                </a:cubicBezTo>
                <a:cubicBezTo>
                  <a:pt x="3139" y="1184"/>
                  <a:pt x="3139" y="1184"/>
                  <a:pt x="3139" y="1184"/>
                </a:cubicBezTo>
                <a:cubicBezTo>
                  <a:pt x="3142" y="1184"/>
                  <a:pt x="3142" y="1184"/>
                  <a:pt x="3142" y="1184"/>
                </a:cubicBezTo>
                <a:cubicBezTo>
                  <a:pt x="3145" y="1184"/>
                  <a:pt x="3145" y="1184"/>
                  <a:pt x="3145" y="1184"/>
                </a:cubicBezTo>
                <a:cubicBezTo>
                  <a:pt x="3149" y="1186"/>
                  <a:pt x="3149" y="1186"/>
                  <a:pt x="3149" y="1186"/>
                </a:cubicBezTo>
                <a:cubicBezTo>
                  <a:pt x="3151" y="1186"/>
                  <a:pt x="3151" y="1186"/>
                  <a:pt x="3151" y="1186"/>
                </a:cubicBezTo>
                <a:cubicBezTo>
                  <a:pt x="3152" y="1186"/>
                  <a:pt x="3152" y="1186"/>
                  <a:pt x="3152" y="1186"/>
                </a:cubicBezTo>
                <a:cubicBezTo>
                  <a:pt x="3155" y="1186"/>
                  <a:pt x="3155" y="1186"/>
                  <a:pt x="3155" y="1186"/>
                </a:cubicBezTo>
                <a:cubicBezTo>
                  <a:pt x="3156" y="1186"/>
                  <a:pt x="3156" y="1186"/>
                  <a:pt x="3156" y="1186"/>
                </a:cubicBezTo>
                <a:cubicBezTo>
                  <a:pt x="3156" y="1184"/>
                  <a:pt x="3156" y="1184"/>
                  <a:pt x="3156" y="1184"/>
                </a:cubicBezTo>
                <a:cubicBezTo>
                  <a:pt x="3161" y="1186"/>
                  <a:pt x="3161" y="1186"/>
                  <a:pt x="3161" y="1186"/>
                </a:cubicBezTo>
                <a:cubicBezTo>
                  <a:pt x="3165" y="1184"/>
                  <a:pt x="3165" y="1184"/>
                  <a:pt x="3165" y="1184"/>
                </a:cubicBezTo>
                <a:cubicBezTo>
                  <a:pt x="3171" y="1183"/>
                  <a:pt x="3171" y="1183"/>
                  <a:pt x="3171" y="1183"/>
                </a:cubicBezTo>
                <a:cubicBezTo>
                  <a:pt x="3172" y="1183"/>
                  <a:pt x="3172" y="1183"/>
                  <a:pt x="3172" y="1183"/>
                </a:cubicBezTo>
                <a:cubicBezTo>
                  <a:pt x="3174" y="1180"/>
                  <a:pt x="3174" y="1180"/>
                  <a:pt x="3174" y="1180"/>
                </a:cubicBezTo>
                <a:cubicBezTo>
                  <a:pt x="3175" y="1179"/>
                  <a:pt x="3175" y="1179"/>
                  <a:pt x="3175" y="1179"/>
                </a:cubicBezTo>
                <a:cubicBezTo>
                  <a:pt x="3176" y="1179"/>
                  <a:pt x="3176" y="1179"/>
                  <a:pt x="3176" y="1179"/>
                </a:cubicBezTo>
                <a:cubicBezTo>
                  <a:pt x="3175" y="1176"/>
                  <a:pt x="3175" y="1176"/>
                  <a:pt x="3175" y="1176"/>
                </a:cubicBezTo>
                <a:lnTo>
                  <a:pt x="3174" y="1176"/>
                </a:lnTo>
                <a:close/>
                <a:moveTo>
                  <a:pt x="3095" y="1113"/>
                </a:moveTo>
                <a:cubicBezTo>
                  <a:pt x="3096" y="1111"/>
                  <a:pt x="3096" y="1111"/>
                  <a:pt x="3096" y="1111"/>
                </a:cubicBezTo>
                <a:cubicBezTo>
                  <a:pt x="3096" y="1113"/>
                  <a:pt x="3096" y="1113"/>
                  <a:pt x="3096" y="1113"/>
                </a:cubicBezTo>
                <a:cubicBezTo>
                  <a:pt x="3096" y="1120"/>
                  <a:pt x="3096" y="1120"/>
                  <a:pt x="3096" y="1120"/>
                </a:cubicBezTo>
                <a:cubicBezTo>
                  <a:pt x="3098" y="1118"/>
                  <a:pt x="3098" y="1118"/>
                  <a:pt x="3098" y="1118"/>
                </a:cubicBezTo>
                <a:cubicBezTo>
                  <a:pt x="3099" y="1116"/>
                  <a:pt x="3099" y="1116"/>
                  <a:pt x="3099" y="1116"/>
                </a:cubicBezTo>
                <a:cubicBezTo>
                  <a:pt x="3098" y="1113"/>
                  <a:pt x="3098" y="1113"/>
                  <a:pt x="3098" y="1113"/>
                </a:cubicBezTo>
                <a:cubicBezTo>
                  <a:pt x="3099" y="1110"/>
                  <a:pt x="3099" y="1110"/>
                  <a:pt x="3099" y="1110"/>
                </a:cubicBezTo>
                <a:cubicBezTo>
                  <a:pt x="3098" y="1110"/>
                  <a:pt x="3098" y="1110"/>
                  <a:pt x="3098" y="1110"/>
                </a:cubicBezTo>
                <a:cubicBezTo>
                  <a:pt x="3096" y="1110"/>
                  <a:pt x="3096" y="1110"/>
                  <a:pt x="3096" y="1110"/>
                </a:cubicBezTo>
                <a:cubicBezTo>
                  <a:pt x="3096" y="1108"/>
                  <a:pt x="3096" y="1108"/>
                  <a:pt x="3096" y="1108"/>
                </a:cubicBezTo>
                <a:cubicBezTo>
                  <a:pt x="3099" y="1107"/>
                  <a:pt x="3099" y="1107"/>
                  <a:pt x="3099" y="1107"/>
                </a:cubicBezTo>
                <a:cubicBezTo>
                  <a:pt x="3098" y="1106"/>
                  <a:pt x="3098" y="1106"/>
                  <a:pt x="3098" y="1106"/>
                </a:cubicBezTo>
                <a:cubicBezTo>
                  <a:pt x="3099" y="1104"/>
                  <a:pt x="3099" y="1104"/>
                  <a:pt x="3099" y="1104"/>
                </a:cubicBezTo>
                <a:cubicBezTo>
                  <a:pt x="3100" y="1101"/>
                  <a:pt x="3100" y="1101"/>
                  <a:pt x="3100" y="1101"/>
                </a:cubicBezTo>
                <a:cubicBezTo>
                  <a:pt x="3099" y="1100"/>
                  <a:pt x="3099" y="1100"/>
                  <a:pt x="3099" y="1100"/>
                </a:cubicBezTo>
                <a:cubicBezTo>
                  <a:pt x="3102" y="1100"/>
                  <a:pt x="3102" y="1100"/>
                  <a:pt x="3102" y="1100"/>
                </a:cubicBezTo>
                <a:cubicBezTo>
                  <a:pt x="3102" y="1097"/>
                  <a:pt x="3102" y="1097"/>
                  <a:pt x="3102" y="1097"/>
                </a:cubicBezTo>
                <a:cubicBezTo>
                  <a:pt x="3103" y="1094"/>
                  <a:pt x="3103" y="1094"/>
                  <a:pt x="3103" y="1094"/>
                </a:cubicBezTo>
                <a:cubicBezTo>
                  <a:pt x="3100" y="1094"/>
                  <a:pt x="3100" y="1094"/>
                  <a:pt x="3100" y="1094"/>
                </a:cubicBezTo>
                <a:cubicBezTo>
                  <a:pt x="3099" y="1094"/>
                  <a:pt x="3099" y="1094"/>
                  <a:pt x="3099" y="1094"/>
                </a:cubicBezTo>
                <a:cubicBezTo>
                  <a:pt x="3100" y="1091"/>
                  <a:pt x="3100" y="1091"/>
                  <a:pt x="3100" y="1091"/>
                </a:cubicBezTo>
                <a:cubicBezTo>
                  <a:pt x="3100" y="1090"/>
                  <a:pt x="3100" y="1090"/>
                  <a:pt x="3100" y="1090"/>
                </a:cubicBezTo>
                <a:cubicBezTo>
                  <a:pt x="3099" y="1090"/>
                  <a:pt x="3099" y="1090"/>
                  <a:pt x="3099" y="1090"/>
                </a:cubicBezTo>
                <a:cubicBezTo>
                  <a:pt x="3102" y="1087"/>
                  <a:pt x="3102" y="1087"/>
                  <a:pt x="3102" y="1087"/>
                </a:cubicBezTo>
                <a:cubicBezTo>
                  <a:pt x="3102" y="1085"/>
                  <a:pt x="3102" y="1085"/>
                  <a:pt x="3102" y="1085"/>
                </a:cubicBezTo>
                <a:cubicBezTo>
                  <a:pt x="3103" y="1084"/>
                  <a:pt x="3103" y="1084"/>
                  <a:pt x="3103" y="1084"/>
                </a:cubicBezTo>
                <a:cubicBezTo>
                  <a:pt x="3105" y="1083"/>
                  <a:pt x="3105" y="1083"/>
                  <a:pt x="3105" y="1083"/>
                </a:cubicBezTo>
                <a:cubicBezTo>
                  <a:pt x="3105" y="1081"/>
                  <a:pt x="3105" y="1081"/>
                  <a:pt x="3105" y="1081"/>
                </a:cubicBezTo>
                <a:cubicBezTo>
                  <a:pt x="3105" y="1078"/>
                  <a:pt x="3105" y="1078"/>
                  <a:pt x="3105" y="1078"/>
                </a:cubicBezTo>
                <a:cubicBezTo>
                  <a:pt x="3106" y="1081"/>
                  <a:pt x="3106" y="1081"/>
                  <a:pt x="3106" y="1081"/>
                </a:cubicBezTo>
                <a:cubicBezTo>
                  <a:pt x="3108" y="1081"/>
                  <a:pt x="3108" y="1081"/>
                  <a:pt x="3108" y="1081"/>
                </a:cubicBezTo>
                <a:cubicBezTo>
                  <a:pt x="3110" y="1078"/>
                  <a:pt x="3110" y="1078"/>
                  <a:pt x="3110" y="1078"/>
                </a:cubicBezTo>
                <a:cubicBezTo>
                  <a:pt x="3112" y="1075"/>
                  <a:pt x="3112" y="1075"/>
                  <a:pt x="3112" y="1075"/>
                </a:cubicBezTo>
                <a:cubicBezTo>
                  <a:pt x="3112" y="1077"/>
                  <a:pt x="3112" y="1077"/>
                  <a:pt x="3112" y="1077"/>
                </a:cubicBezTo>
                <a:cubicBezTo>
                  <a:pt x="3113" y="1077"/>
                  <a:pt x="3113" y="1077"/>
                  <a:pt x="3113" y="1077"/>
                </a:cubicBezTo>
                <a:cubicBezTo>
                  <a:pt x="3115" y="1075"/>
                  <a:pt x="3115" y="1075"/>
                  <a:pt x="3115" y="1075"/>
                </a:cubicBezTo>
                <a:cubicBezTo>
                  <a:pt x="3115" y="1074"/>
                  <a:pt x="3115" y="1074"/>
                  <a:pt x="3115" y="1074"/>
                </a:cubicBezTo>
                <a:cubicBezTo>
                  <a:pt x="3115" y="1073"/>
                  <a:pt x="3115" y="1073"/>
                  <a:pt x="3115" y="1073"/>
                </a:cubicBezTo>
                <a:cubicBezTo>
                  <a:pt x="3116" y="1071"/>
                  <a:pt x="3116" y="1071"/>
                  <a:pt x="3116" y="1071"/>
                </a:cubicBezTo>
                <a:cubicBezTo>
                  <a:pt x="3113" y="1071"/>
                  <a:pt x="3113" y="1071"/>
                  <a:pt x="3113" y="1071"/>
                </a:cubicBezTo>
                <a:cubicBezTo>
                  <a:pt x="3113" y="1065"/>
                  <a:pt x="3113" y="1065"/>
                  <a:pt x="3113" y="1065"/>
                </a:cubicBezTo>
                <a:cubicBezTo>
                  <a:pt x="3115" y="1058"/>
                  <a:pt x="3115" y="1058"/>
                  <a:pt x="3115" y="1058"/>
                </a:cubicBezTo>
                <a:cubicBezTo>
                  <a:pt x="3116" y="1055"/>
                  <a:pt x="3116" y="1055"/>
                  <a:pt x="3116" y="1055"/>
                </a:cubicBezTo>
                <a:cubicBezTo>
                  <a:pt x="3118" y="1054"/>
                  <a:pt x="3118" y="1054"/>
                  <a:pt x="3118" y="1054"/>
                </a:cubicBezTo>
                <a:cubicBezTo>
                  <a:pt x="3119" y="1054"/>
                  <a:pt x="3119" y="1054"/>
                  <a:pt x="3119" y="1054"/>
                </a:cubicBezTo>
                <a:cubicBezTo>
                  <a:pt x="3120" y="1052"/>
                  <a:pt x="3120" y="1052"/>
                  <a:pt x="3120" y="1052"/>
                </a:cubicBezTo>
                <a:cubicBezTo>
                  <a:pt x="3119" y="1050"/>
                  <a:pt x="3119" y="1050"/>
                  <a:pt x="3119" y="1050"/>
                </a:cubicBezTo>
                <a:cubicBezTo>
                  <a:pt x="3123" y="1052"/>
                  <a:pt x="3123" y="1052"/>
                  <a:pt x="3123" y="1052"/>
                </a:cubicBezTo>
                <a:cubicBezTo>
                  <a:pt x="3125" y="1054"/>
                  <a:pt x="3125" y="1054"/>
                  <a:pt x="3125" y="1054"/>
                </a:cubicBezTo>
                <a:cubicBezTo>
                  <a:pt x="3128" y="1054"/>
                  <a:pt x="3128" y="1054"/>
                  <a:pt x="3128" y="1054"/>
                </a:cubicBezTo>
                <a:cubicBezTo>
                  <a:pt x="3129" y="1052"/>
                  <a:pt x="3129" y="1052"/>
                  <a:pt x="3129" y="1052"/>
                </a:cubicBezTo>
                <a:cubicBezTo>
                  <a:pt x="3132" y="1051"/>
                  <a:pt x="3132" y="1051"/>
                  <a:pt x="3132" y="1051"/>
                </a:cubicBezTo>
                <a:cubicBezTo>
                  <a:pt x="3131" y="1050"/>
                  <a:pt x="3131" y="1050"/>
                  <a:pt x="3131" y="1050"/>
                </a:cubicBezTo>
                <a:cubicBezTo>
                  <a:pt x="3129" y="1048"/>
                  <a:pt x="3129" y="1048"/>
                  <a:pt x="3129" y="1048"/>
                </a:cubicBezTo>
                <a:cubicBezTo>
                  <a:pt x="3126" y="1047"/>
                  <a:pt x="3126" y="1047"/>
                  <a:pt x="3126" y="1047"/>
                </a:cubicBezTo>
                <a:cubicBezTo>
                  <a:pt x="3123" y="1042"/>
                  <a:pt x="3123" y="1042"/>
                  <a:pt x="3123" y="1042"/>
                </a:cubicBezTo>
                <a:cubicBezTo>
                  <a:pt x="3119" y="1040"/>
                  <a:pt x="3119" y="1040"/>
                  <a:pt x="3119" y="1040"/>
                </a:cubicBezTo>
                <a:cubicBezTo>
                  <a:pt x="3118" y="1038"/>
                  <a:pt x="3118" y="1038"/>
                  <a:pt x="3118" y="1038"/>
                </a:cubicBezTo>
                <a:cubicBezTo>
                  <a:pt x="3118" y="1037"/>
                  <a:pt x="3118" y="1037"/>
                  <a:pt x="3118" y="1037"/>
                </a:cubicBezTo>
                <a:cubicBezTo>
                  <a:pt x="3119" y="1035"/>
                  <a:pt x="3119" y="1035"/>
                  <a:pt x="3119" y="1035"/>
                </a:cubicBezTo>
                <a:cubicBezTo>
                  <a:pt x="3120" y="1034"/>
                  <a:pt x="3120" y="1034"/>
                  <a:pt x="3120" y="1034"/>
                </a:cubicBezTo>
                <a:cubicBezTo>
                  <a:pt x="3120" y="1032"/>
                  <a:pt x="3120" y="1032"/>
                  <a:pt x="3120" y="1032"/>
                </a:cubicBezTo>
                <a:cubicBezTo>
                  <a:pt x="3118" y="1028"/>
                  <a:pt x="3118" y="1028"/>
                  <a:pt x="3118" y="1028"/>
                </a:cubicBezTo>
                <a:cubicBezTo>
                  <a:pt x="3116" y="1027"/>
                  <a:pt x="3116" y="1027"/>
                  <a:pt x="3116" y="1027"/>
                </a:cubicBezTo>
                <a:cubicBezTo>
                  <a:pt x="3115" y="1025"/>
                  <a:pt x="3115" y="1025"/>
                  <a:pt x="3115" y="1025"/>
                </a:cubicBezTo>
                <a:cubicBezTo>
                  <a:pt x="3113" y="1025"/>
                  <a:pt x="3113" y="1025"/>
                  <a:pt x="3113" y="1025"/>
                </a:cubicBezTo>
                <a:cubicBezTo>
                  <a:pt x="3115" y="1024"/>
                  <a:pt x="3115" y="1024"/>
                  <a:pt x="3115" y="1024"/>
                </a:cubicBezTo>
                <a:cubicBezTo>
                  <a:pt x="3115" y="1022"/>
                  <a:pt x="3115" y="1022"/>
                  <a:pt x="3115" y="1022"/>
                </a:cubicBezTo>
                <a:cubicBezTo>
                  <a:pt x="3112" y="1022"/>
                  <a:pt x="3112" y="1022"/>
                  <a:pt x="3112" y="1022"/>
                </a:cubicBezTo>
                <a:cubicBezTo>
                  <a:pt x="3110" y="1020"/>
                  <a:pt x="3110" y="1020"/>
                  <a:pt x="3110" y="1020"/>
                </a:cubicBezTo>
                <a:cubicBezTo>
                  <a:pt x="3112" y="1020"/>
                  <a:pt x="3112" y="1020"/>
                  <a:pt x="3112" y="1020"/>
                </a:cubicBezTo>
                <a:cubicBezTo>
                  <a:pt x="3112" y="1018"/>
                  <a:pt x="3112" y="1018"/>
                  <a:pt x="3112" y="1018"/>
                </a:cubicBezTo>
                <a:cubicBezTo>
                  <a:pt x="3110" y="1017"/>
                  <a:pt x="3110" y="1017"/>
                  <a:pt x="3110" y="1017"/>
                </a:cubicBezTo>
                <a:cubicBezTo>
                  <a:pt x="3108" y="1015"/>
                  <a:pt x="3108" y="1015"/>
                  <a:pt x="3108" y="1015"/>
                </a:cubicBezTo>
                <a:cubicBezTo>
                  <a:pt x="3110" y="1015"/>
                  <a:pt x="3110" y="1015"/>
                  <a:pt x="3110" y="1015"/>
                </a:cubicBezTo>
                <a:cubicBezTo>
                  <a:pt x="3113" y="1015"/>
                  <a:pt x="3113" y="1015"/>
                  <a:pt x="3113" y="1015"/>
                </a:cubicBezTo>
                <a:cubicBezTo>
                  <a:pt x="3112" y="1012"/>
                  <a:pt x="3112" y="1012"/>
                  <a:pt x="3112" y="1012"/>
                </a:cubicBezTo>
                <a:cubicBezTo>
                  <a:pt x="3115" y="1015"/>
                  <a:pt x="3115" y="1015"/>
                  <a:pt x="3115" y="1015"/>
                </a:cubicBezTo>
                <a:cubicBezTo>
                  <a:pt x="3116" y="1015"/>
                  <a:pt x="3116" y="1015"/>
                  <a:pt x="3116" y="1015"/>
                </a:cubicBezTo>
                <a:cubicBezTo>
                  <a:pt x="3116" y="1014"/>
                  <a:pt x="3116" y="1014"/>
                  <a:pt x="3116" y="1014"/>
                </a:cubicBezTo>
                <a:cubicBezTo>
                  <a:pt x="3116" y="1012"/>
                  <a:pt x="3116" y="1012"/>
                  <a:pt x="3116" y="1012"/>
                </a:cubicBezTo>
                <a:cubicBezTo>
                  <a:pt x="3113" y="1011"/>
                  <a:pt x="3113" y="1011"/>
                  <a:pt x="3113" y="1011"/>
                </a:cubicBezTo>
                <a:cubicBezTo>
                  <a:pt x="3112" y="1008"/>
                  <a:pt x="3112" y="1008"/>
                  <a:pt x="3112" y="1008"/>
                </a:cubicBezTo>
                <a:cubicBezTo>
                  <a:pt x="3113" y="1008"/>
                  <a:pt x="3113" y="1008"/>
                  <a:pt x="3113" y="1008"/>
                </a:cubicBezTo>
                <a:cubicBezTo>
                  <a:pt x="3110" y="1007"/>
                  <a:pt x="3110" y="1007"/>
                  <a:pt x="3110" y="1007"/>
                </a:cubicBezTo>
                <a:cubicBezTo>
                  <a:pt x="3112" y="1007"/>
                  <a:pt x="3112" y="1007"/>
                  <a:pt x="3112" y="1007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7"/>
                  <a:pt x="3115" y="1007"/>
                  <a:pt x="3115" y="1007"/>
                </a:cubicBezTo>
                <a:cubicBezTo>
                  <a:pt x="3115" y="1004"/>
                  <a:pt x="3115" y="1004"/>
                  <a:pt x="3115" y="1004"/>
                </a:cubicBezTo>
                <a:cubicBezTo>
                  <a:pt x="3118" y="1007"/>
                  <a:pt x="3118" y="1007"/>
                  <a:pt x="3118" y="1007"/>
                </a:cubicBezTo>
                <a:cubicBezTo>
                  <a:pt x="3122" y="1005"/>
                  <a:pt x="3122" y="1005"/>
                  <a:pt x="3122" y="1005"/>
                </a:cubicBezTo>
                <a:cubicBezTo>
                  <a:pt x="3125" y="1005"/>
                  <a:pt x="3125" y="1005"/>
                  <a:pt x="3125" y="1005"/>
                </a:cubicBezTo>
                <a:cubicBezTo>
                  <a:pt x="3126" y="1005"/>
                  <a:pt x="3126" y="1005"/>
                  <a:pt x="3126" y="1005"/>
                </a:cubicBezTo>
                <a:cubicBezTo>
                  <a:pt x="3126" y="1004"/>
                  <a:pt x="3126" y="1004"/>
                  <a:pt x="3126" y="1004"/>
                </a:cubicBezTo>
                <a:cubicBezTo>
                  <a:pt x="3125" y="1004"/>
                  <a:pt x="3125" y="1004"/>
                  <a:pt x="3125" y="1004"/>
                </a:cubicBezTo>
                <a:cubicBezTo>
                  <a:pt x="3125" y="1002"/>
                  <a:pt x="3125" y="1002"/>
                  <a:pt x="3125" y="1002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0" y="999"/>
                  <a:pt x="3120" y="999"/>
                  <a:pt x="3120" y="999"/>
                </a:cubicBezTo>
                <a:cubicBezTo>
                  <a:pt x="3120" y="997"/>
                  <a:pt x="3120" y="997"/>
                  <a:pt x="3120" y="997"/>
                </a:cubicBezTo>
                <a:cubicBezTo>
                  <a:pt x="3122" y="997"/>
                  <a:pt x="3122" y="997"/>
                  <a:pt x="3122" y="997"/>
                </a:cubicBezTo>
                <a:cubicBezTo>
                  <a:pt x="3126" y="997"/>
                  <a:pt x="3126" y="997"/>
                  <a:pt x="3126" y="997"/>
                </a:cubicBezTo>
                <a:cubicBezTo>
                  <a:pt x="3131" y="995"/>
                  <a:pt x="3131" y="995"/>
                  <a:pt x="3131" y="995"/>
                </a:cubicBezTo>
                <a:cubicBezTo>
                  <a:pt x="3132" y="994"/>
                  <a:pt x="3132" y="994"/>
                  <a:pt x="3132" y="994"/>
                </a:cubicBezTo>
                <a:cubicBezTo>
                  <a:pt x="3133" y="992"/>
                  <a:pt x="3133" y="992"/>
                  <a:pt x="3133" y="992"/>
                </a:cubicBezTo>
                <a:cubicBezTo>
                  <a:pt x="3133" y="991"/>
                  <a:pt x="3133" y="991"/>
                  <a:pt x="3133" y="991"/>
                </a:cubicBezTo>
                <a:cubicBezTo>
                  <a:pt x="3132" y="991"/>
                  <a:pt x="3132" y="991"/>
                  <a:pt x="3132" y="991"/>
                </a:cubicBezTo>
                <a:cubicBezTo>
                  <a:pt x="3131" y="991"/>
                  <a:pt x="3131" y="991"/>
                  <a:pt x="3131" y="991"/>
                </a:cubicBezTo>
                <a:cubicBezTo>
                  <a:pt x="3129" y="991"/>
                  <a:pt x="3129" y="991"/>
                  <a:pt x="3129" y="991"/>
                </a:cubicBezTo>
                <a:cubicBezTo>
                  <a:pt x="3128" y="989"/>
                  <a:pt x="3128" y="989"/>
                  <a:pt x="3128" y="989"/>
                </a:cubicBezTo>
                <a:cubicBezTo>
                  <a:pt x="3126" y="988"/>
                  <a:pt x="3126" y="988"/>
                  <a:pt x="3126" y="988"/>
                </a:cubicBezTo>
                <a:cubicBezTo>
                  <a:pt x="3125" y="989"/>
                  <a:pt x="3125" y="989"/>
                  <a:pt x="3125" y="989"/>
                </a:cubicBezTo>
                <a:cubicBezTo>
                  <a:pt x="3123" y="987"/>
                  <a:pt x="3123" y="987"/>
                  <a:pt x="3123" y="987"/>
                </a:cubicBezTo>
                <a:cubicBezTo>
                  <a:pt x="3122" y="985"/>
                  <a:pt x="3122" y="985"/>
                  <a:pt x="3122" y="985"/>
                </a:cubicBezTo>
                <a:cubicBezTo>
                  <a:pt x="3120" y="985"/>
                  <a:pt x="3120" y="985"/>
                  <a:pt x="3120" y="985"/>
                </a:cubicBezTo>
                <a:cubicBezTo>
                  <a:pt x="3118" y="987"/>
                  <a:pt x="3118" y="987"/>
                  <a:pt x="3118" y="987"/>
                </a:cubicBezTo>
                <a:cubicBezTo>
                  <a:pt x="3116" y="985"/>
                  <a:pt x="3116" y="985"/>
                  <a:pt x="3116" y="985"/>
                </a:cubicBezTo>
                <a:cubicBezTo>
                  <a:pt x="3119" y="984"/>
                  <a:pt x="3119" y="984"/>
                  <a:pt x="3119" y="984"/>
                </a:cubicBezTo>
                <a:cubicBezTo>
                  <a:pt x="3118" y="982"/>
                  <a:pt x="3118" y="982"/>
                  <a:pt x="3118" y="982"/>
                </a:cubicBezTo>
                <a:cubicBezTo>
                  <a:pt x="3116" y="982"/>
                  <a:pt x="3116" y="982"/>
                  <a:pt x="3116" y="982"/>
                </a:cubicBezTo>
                <a:cubicBezTo>
                  <a:pt x="3115" y="984"/>
                  <a:pt x="3115" y="984"/>
                  <a:pt x="3115" y="984"/>
                </a:cubicBezTo>
                <a:cubicBezTo>
                  <a:pt x="3110" y="985"/>
                  <a:pt x="3110" y="985"/>
                  <a:pt x="3110" y="985"/>
                </a:cubicBezTo>
                <a:cubicBezTo>
                  <a:pt x="3113" y="984"/>
                  <a:pt x="3113" y="984"/>
                  <a:pt x="3113" y="984"/>
                </a:cubicBezTo>
                <a:cubicBezTo>
                  <a:pt x="3113" y="981"/>
                  <a:pt x="3113" y="981"/>
                  <a:pt x="3113" y="981"/>
                </a:cubicBezTo>
                <a:cubicBezTo>
                  <a:pt x="3113" y="979"/>
                  <a:pt x="3113" y="979"/>
                  <a:pt x="3113" y="979"/>
                </a:cubicBezTo>
                <a:cubicBezTo>
                  <a:pt x="3115" y="978"/>
                  <a:pt x="3115" y="978"/>
                  <a:pt x="3115" y="978"/>
                </a:cubicBezTo>
                <a:cubicBezTo>
                  <a:pt x="3113" y="977"/>
                  <a:pt x="3113" y="977"/>
                  <a:pt x="3113" y="977"/>
                </a:cubicBezTo>
                <a:cubicBezTo>
                  <a:pt x="3112" y="974"/>
                  <a:pt x="3112" y="974"/>
                  <a:pt x="3112" y="974"/>
                </a:cubicBezTo>
                <a:cubicBezTo>
                  <a:pt x="3110" y="975"/>
                  <a:pt x="3110" y="975"/>
                  <a:pt x="3110" y="975"/>
                </a:cubicBezTo>
                <a:cubicBezTo>
                  <a:pt x="3109" y="974"/>
                  <a:pt x="3109" y="974"/>
                  <a:pt x="3109" y="974"/>
                </a:cubicBezTo>
                <a:cubicBezTo>
                  <a:pt x="3106" y="969"/>
                  <a:pt x="3106" y="969"/>
                  <a:pt x="3106" y="969"/>
                </a:cubicBezTo>
                <a:cubicBezTo>
                  <a:pt x="3105" y="972"/>
                  <a:pt x="3105" y="972"/>
                  <a:pt x="3105" y="972"/>
                </a:cubicBezTo>
                <a:cubicBezTo>
                  <a:pt x="3103" y="975"/>
                  <a:pt x="3103" y="975"/>
                  <a:pt x="3103" y="975"/>
                </a:cubicBezTo>
                <a:cubicBezTo>
                  <a:pt x="3103" y="972"/>
                  <a:pt x="3103" y="972"/>
                  <a:pt x="3103" y="972"/>
                </a:cubicBezTo>
                <a:cubicBezTo>
                  <a:pt x="3103" y="971"/>
                  <a:pt x="3103" y="971"/>
                  <a:pt x="3103" y="971"/>
                </a:cubicBezTo>
                <a:cubicBezTo>
                  <a:pt x="3102" y="969"/>
                  <a:pt x="3102" y="969"/>
                  <a:pt x="3102" y="969"/>
                </a:cubicBezTo>
                <a:cubicBezTo>
                  <a:pt x="3100" y="972"/>
                  <a:pt x="3100" y="972"/>
                  <a:pt x="3100" y="972"/>
                </a:cubicBezTo>
                <a:cubicBezTo>
                  <a:pt x="3099" y="977"/>
                  <a:pt x="3099" y="977"/>
                  <a:pt x="3099" y="977"/>
                </a:cubicBezTo>
                <a:cubicBezTo>
                  <a:pt x="3096" y="979"/>
                  <a:pt x="3096" y="979"/>
                  <a:pt x="3096" y="979"/>
                </a:cubicBezTo>
                <a:cubicBezTo>
                  <a:pt x="3095" y="981"/>
                  <a:pt x="3095" y="981"/>
                  <a:pt x="3095" y="981"/>
                </a:cubicBezTo>
                <a:cubicBezTo>
                  <a:pt x="3093" y="987"/>
                  <a:pt x="3093" y="987"/>
                  <a:pt x="3093" y="987"/>
                </a:cubicBezTo>
                <a:cubicBezTo>
                  <a:pt x="3090" y="989"/>
                  <a:pt x="3090" y="989"/>
                  <a:pt x="3090" y="989"/>
                </a:cubicBezTo>
                <a:cubicBezTo>
                  <a:pt x="3089" y="989"/>
                  <a:pt x="3089" y="989"/>
                  <a:pt x="3089" y="989"/>
                </a:cubicBezTo>
                <a:cubicBezTo>
                  <a:pt x="3089" y="988"/>
                  <a:pt x="3089" y="988"/>
                  <a:pt x="3089" y="988"/>
                </a:cubicBezTo>
                <a:cubicBezTo>
                  <a:pt x="3088" y="991"/>
                  <a:pt x="3088" y="991"/>
                  <a:pt x="3088" y="991"/>
                </a:cubicBezTo>
                <a:cubicBezTo>
                  <a:pt x="3086" y="992"/>
                  <a:pt x="3086" y="992"/>
                  <a:pt x="3086" y="992"/>
                </a:cubicBezTo>
                <a:cubicBezTo>
                  <a:pt x="3088" y="994"/>
                  <a:pt x="3088" y="994"/>
                  <a:pt x="3088" y="994"/>
                </a:cubicBezTo>
                <a:cubicBezTo>
                  <a:pt x="3089" y="994"/>
                  <a:pt x="3089" y="994"/>
                  <a:pt x="3089" y="994"/>
                </a:cubicBezTo>
                <a:cubicBezTo>
                  <a:pt x="3089" y="995"/>
                  <a:pt x="3089" y="995"/>
                  <a:pt x="3089" y="995"/>
                </a:cubicBezTo>
                <a:cubicBezTo>
                  <a:pt x="3086" y="997"/>
                  <a:pt x="3086" y="997"/>
                  <a:pt x="3086" y="997"/>
                </a:cubicBezTo>
                <a:cubicBezTo>
                  <a:pt x="3085" y="997"/>
                  <a:pt x="3085" y="997"/>
                  <a:pt x="3085" y="997"/>
                </a:cubicBezTo>
                <a:cubicBezTo>
                  <a:pt x="3083" y="998"/>
                  <a:pt x="3083" y="998"/>
                  <a:pt x="3083" y="998"/>
                </a:cubicBezTo>
                <a:cubicBezTo>
                  <a:pt x="3082" y="998"/>
                  <a:pt x="3082" y="998"/>
                  <a:pt x="3082" y="998"/>
                </a:cubicBezTo>
                <a:cubicBezTo>
                  <a:pt x="3082" y="997"/>
                  <a:pt x="3082" y="997"/>
                  <a:pt x="3082" y="997"/>
                </a:cubicBezTo>
                <a:cubicBezTo>
                  <a:pt x="3076" y="999"/>
                  <a:pt x="3076" y="999"/>
                  <a:pt x="3076" y="999"/>
                </a:cubicBezTo>
                <a:cubicBezTo>
                  <a:pt x="3075" y="1001"/>
                  <a:pt x="3075" y="1001"/>
                  <a:pt x="3075" y="1001"/>
                </a:cubicBezTo>
                <a:cubicBezTo>
                  <a:pt x="3072" y="1002"/>
                  <a:pt x="3072" y="1002"/>
                  <a:pt x="3072" y="1002"/>
                </a:cubicBezTo>
                <a:cubicBezTo>
                  <a:pt x="3070" y="1002"/>
                  <a:pt x="3070" y="1002"/>
                  <a:pt x="3070" y="1002"/>
                </a:cubicBezTo>
                <a:cubicBezTo>
                  <a:pt x="3069" y="1008"/>
                  <a:pt x="3069" y="1008"/>
                  <a:pt x="3069" y="1008"/>
                </a:cubicBezTo>
                <a:cubicBezTo>
                  <a:pt x="3065" y="1012"/>
                  <a:pt x="3065" y="1012"/>
                  <a:pt x="3065" y="1012"/>
                </a:cubicBezTo>
                <a:cubicBezTo>
                  <a:pt x="3062" y="1017"/>
                  <a:pt x="3062" y="1017"/>
                  <a:pt x="3062" y="1017"/>
                </a:cubicBezTo>
                <a:cubicBezTo>
                  <a:pt x="3060" y="1020"/>
                  <a:pt x="3060" y="1020"/>
                  <a:pt x="3060" y="1020"/>
                </a:cubicBezTo>
                <a:cubicBezTo>
                  <a:pt x="3059" y="1021"/>
                  <a:pt x="3059" y="1021"/>
                  <a:pt x="3059" y="1021"/>
                </a:cubicBezTo>
                <a:cubicBezTo>
                  <a:pt x="3053" y="1024"/>
                  <a:pt x="3053" y="1024"/>
                  <a:pt x="3053" y="1024"/>
                </a:cubicBezTo>
                <a:cubicBezTo>
                  <a:pt x="3046" y="1025"/>
                  <a:pt x="3046" y="1025"/>
                  <a:pt x="3046" y="1025"/>
                </a:cubicBezTo>
                <a:cubicBezTo>
                  <a:pt x="3040" y="1028"/>
                  <a:pt x="3040" y="1028"/>
                  <a:pt x="3040" y="1028"/>
                </a:cubicBezTo>
                <a:cubicBezTo>
                  <a:pt x="3040" y="1030"/>
                  <a:pt x="3040" y="1030"/>
                  <a:pt x="3040" y="1030"/>
                </a:cubicBezTo>
                <a:cubicBezTo>
                  <a:pt x="3042" y="1032"/>
                  <a:pt x="3042" y="1032"/>
                  <a:pt x="3042" y="1032"/>
                </a:cubicBezTo>
                <a:cubicBezTo>
                  <a:pt x="3037" y="1032"/>
                  <a:pt x="3037" y="1032"/>
                  <a:pt x="3037" y="1032"/>
                </a:cubicBezTo>
                <a:cubicBezTo>
                  <a:pt x="3037" y="1034"/>
                  <a:pt x="3037" y="1034"/>
                  <a:pt x="3037" y="1034"/>
                </a:cubicBezTo>
                <a:cubicBezTo>
                  <a:pt x="3037" y="1035"/>
                  <a:pt x="3037" y="1035"/>
                  <a:pt x="3037" y="1035"/>
                </a:cubicBezTo>
                <a:cubicBezTo>
                  <a:pt x="3039" y="1035"/>
                  <a:pt x="3039" y="1035"/>
                  <a:pt x="3039" y="1035"/>
                </a:cubicBezTo>
                <a:cubicBezTo>
                  <a:pt x="3037" y="1037"/>
                  <a:pt x="3037" y="1037"/>
                  <a:pt x="3037" y="1037"/>
                </a:cubicBezTo>
                <a:cubicBezTo>
                  <a:pt x="3037" y="1040"/>
                  <a:pt x="3037" y="1040"/>
                  <a:pt x="3037" y="1040"/>
                </a:cubicBezTo>
                <a:cubicBezTo>
                  <a:pt x="3037" y="1041"/>
                  <a:pt x="3037" y="1041"/>
                  <a:pt x="3037" y="1041"/>
                </a:cubicBezTo>
                <a:cubicBezTo>
                  <a:pt x="3037" y="1042"/>
                  <a:pt x="3037" y="1042"/>
                  <a:pt x="3037" y="1042"/>
                </a:cubicBezTo>
                <a:cubicBezTo>
                  <a:pt x="3036" y="1042"/>
                  <a:pt x="3036" y="1042"/>
                  <a:pt x="3036" y="1042"/>
                </a:cubicBezTo>
                <a:cubicBezTo>
                  <a:pt x="3036" y="1044"/>
                  <a:pt x="3036" y="1044"/>
                  <a:pt x="3036" y="1044"/>
                </a:cubicBezTo>
                <a:cubicBezTo>
                  <a:pt x="3036" y="1045"/>
                  <a:pt x="3036" y="1045"/>
                  <a:pt x="3036" y="1045"/>
                </a:cubicBezTo>
                <a:cubicBezTo>
                  <a:pt x="3034" y="1044"/>
                  <a:pt x="3034" y="1044"/>
                  <a:pt x="3034" y="1044"/>
                </a:cubicBezTo>
                <a:cubicBezTo>
                  <a:pt x="3032" y="1044"/>
                  <a:pt x="3032" y="1044"/>
                  <a:pt x="3032" y="1044"/>
                </a:cubicBezTo>
                <a:cubicBezTo>
                  <a:pt x="3030" y="1042"/>
                  <a:pt x="3030" y="1042"/>
                  <a:pt x="3030" y="1042"/>
                </a:cubicBezTo>
                <a:cubicBezTo>
                  <a:pt x="3029" y="1041"/>
                  <a:pt x="3029" y="1041"/>
                  <a:pt x="3029" y="1041"/>
                </a:cubicBezTo>
                <a:cubicBezTo>
                  <a:pt x="3027" y="1040"/>
                  <a:pt x="3027" y="1040"/>
                  <a:pt x="3027" y="1040"/>
                </a:cubicBezTo>
                <a:cubicBezTo>
                  <a:pt x="3027" y="1041"/>
                  <a:pt x="3027" y="1041"/>
                  <a:pt x="3027" y="1041"/>
                </a:cubicBezTo>
                <a:cubicBezTo>
                  <a:pt x="3026" y="1041"/>
                  <a:pt x="3026" y="1041"/>
                  <a:pt x="3026" y="1041"/>
                </a:cubicBezTo>
                <a:cubicBezTo>
                  <a:pt x="3023" y="1041"/>
                  <a:pt x="3023" y="1041"/>
                  <a:pt x="3023" y="1041"/>
                </a:cubicBezTo>
                <a:cubicBezTo>
                  <a:pt x="3020" y="1040"/>
                  <a:pt x="3020" y="1040"/>
                  <a:pt x="3020" y="1040"/>
                </a:cubicBezTo>
                <a:cubicBezTo>
                  <a:pt x="3019" y="1037"/>
                  <a:pt x="3019" y="1037"/>
                  <a:pt x="3019" y="1037"/>
                </a:cubicBezTo>
                <a:cubicBezTo>
                  <a:pt x="3017" y="1038"/>
                  <a:pt x="3017" y="1038"/>
                  <a:pt x="3017" y="1038"/>
                </a:cubicBezTo>
                <a:cubicBezTo>
                  <a:pt x="3016" y="1040"/>
                  <a:pt x="3016" y="1040"/>
                  <a:pt x="3016" y="1040"/>
                </a:cubicBezTo>
                <a:cubicBezTo>
                  <a:pt x="3014" y="1042"/>
                  <a:pt x="3014" y="1042"/>
                  <a:pt x="3014" y="1042"/>
                </a:cubicBezTo>
                <a:cubicBezTo>
                  <a:pt x="3012" y="1045"/>
                  <a:pt x="3012" y="1045"/>
                  <a:pt x="3012" y="1045"/>
                </a:cubicBezTo>
                <a:cubicBezTo>
                  <a:pt x="3012" y="1047"/>
                  <a:pt x="3012" y="1047"/>
                  <a:pt x="3012" y="1047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4" y="1045"/>
                  <a:pt x="3014" y="1045"/>
                  <a:pt x="3014" y="1045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2" y="1051"/>
                  <a:pt x="3012" y="1051"/>
                  <a:pt x="3012" y="1051"/>
                </a:cubicBezTo>
                <a:cubicBezTo>
                  <a:pt x="3010" y="1052"/>
                  <a:pt x="3010" y="1052"/>
                  <a:pt x="3010" y="1052"/>
                </a:cubicBezTo>
                <a:cubicBezTo>
                  <a:pt x="3010" y="1055"/>
                  <a:pt x="3010" y="1055"/>
                  <a:pt x="3010" y="1055"/>
                </a:cubicBezTo>
                <a:cubicBezTo>
                  <a:pt x="3010" y="1058"/>
                  <a:pt x="3010" y="1058"/>
                  <a:pt x="3010" y="1058"/>
                </a:cubicBezTo>
                <a:cubicBezTo>
                  <a:pt x="3012" y="1061"/>
                  <a:pt x="3012" y="1061"/>
                  <a:pt x="3012" y="1061"/>
                </a:cubicBezTo>
                <a:cubicBezTo>
                  <a:pt x="3014" y="1064"/>
                  <a:pt x="3014" y="1064"/>
                  <a:pt x="3014" y="1064"/>
                </a:cubicBezTo>
                <a:cubicBezTo>
                  <a:pt x="3013" y="1065"/>
                  <a:pt x="3013" y="1065"/>
                  <a:pt x="3013" y="1065"/>
                </a:cubicBezTo>
                <a:cubicBezTo>
                  <a:pt x="3014" y="1068"/>
                  <a:pt x="3014" y="1068"/>
                  <a:pt x="3014" y="1068"/>
                </a:cubicBezTo>
                <a:cubicBezTo>
                  <a:pt x="3013" y="1068"/>
                  <a:pt x="3013" y="1068"/>
                  <a:pt x="3013" y="1068"/>
                </a:cubicBezTo>
                <a:cubicBezTo>
                  <a:pt x="3013" y="1070"/>
                  <a:pt x="3013" y="1070"/>
                  <a:pt x="3013" y="1070"/>
                </a:cubicBezTo>
                <a:cubicBezTo>
                  <a:pt x="3013" y="1071"/>
                  <a:pt x="3013" y="1071"/>
                  <a:pt x="3013" y="1071"/>
                </a:cubicBezTo>
                <a:cubicBezTo>
                  <a:pt x="3016" y="1073"/>
                  <a:pt x="3016" y="1073"/>
                  <a:pt x="3016" y="1073"/>
                </a:cubicBezTo>
                <a:cubicBezTo>
                  <a:pt x="3017" y="1074"/>
                  <a:pt x="3017" y="1074"/>
                  <a:pt x="3017" y="1074"/>
                </a:cubicBezTo>
                <a:cubicBezTo>
                  <a:pt x="3016" y="1074"/>
                  <a:pt x="3016" y="1074"/>
                  <a:pt x="3016" y="1074"/>
                </a:cubicBezTo>
                <a:cubicBezTo>
                  <a:pt x="3014" y="1074"/>
                  <a:pt x="3014" y="1074"/>
                  <a:pt x="3014" y="1074"/>
                </a:cubicBezTo>
                <a:cubicBezTo>
                  <a:pt x="3014" y="1075"/>
                  <a:pt x="3014" y="1075"/>
                  <a:pt x="3014" y="1075"/>
                </a:cubicBezTo>
                <a:cubicBezTo>
                  <a:pt x="3014" y="1077"/>
                  <a:pt x="3014" y="1077"/>
                  <a:pt x="3014" y="1077"/>
                </a:cubicBezTo>
                <a:cubicBezTo>
                  <a:pt x="3017" y="1077"/>
                  <a:pt x="3017" y="1077"/>
                  <a:pt x="3017" y="1077"/>
                </a:cubicBezTo>
                <a:cubicBezTo>
                  <a:pt x="3019" y="1077"/>
                  <a:pt x="3019" y="1077"/>
                  <a:pt x="3019" y="1077"/>
                </a:cubicBezTo>
                <a:cubicBezTo>
                  <a:pt x="3019" y="1078"/>
                  <a:pt x="3019" y="1078"/>
                  <a:pt x="3019" y="1078"/>
                </a:cubicBezTo>
                <a:cubicBezTo>
                  <a:pt x="3020" y="1077"/>
                  <a:pt x="3020" y="1077"/>
                  <a:pt x="3020" y="1077"/>
                </a:cubicBezTo>
                <a:cubicBezTo>
                  <a:pt x="3022" y="1078"/>
                  <a:pt x="3022" y="1078"/>
                  <a:pt x="3022" y="1078"/>
                </a:cubicBezTo>
                <a:cubicBezTo>
                  <a:pt x="3022" y="1080"/>
                  <a:pt x="3022" y="1080"/>
                  <a:pt x="3022" y="1080"/>
                </a:cubicBezTo>
                <a:cubicBezTo>
                  <a:pt x="3023" y="1083"/>
                  <a:pt x="3023" y="1083"/>
                  <a:pt x="3023" y="1083"/>
                </a:cubicBezTo>
                <a:cubicBezTo>
                  <a:pt x="3024" y="1085"/>
                  <a:pt x="3024" y="1085"/>
                  <a:pt x="3024" y="1085"/>
                </a:cubicBezTo>
                <a:cubicBezTo>
                  <a:pt x="3023" y="1087"/>
                  <a:pt x="3023" y="1087"/>
                  <a:pt x="3023" y="1087"/>
                </a:cubicBezTo>
                <a:cubicBezTo>
                  <a:pt x="3022" y="1090"/>
                  <a:pt x="3022" y="1090"/>
                  <a:pt x="3022" y="1090"/>
                </a:cubicBezTo>
                <a:cubicBezTo>
                  <a:pt x="3023" y="1091"/>
                  <a:pt x="3023" y="1091"/>
                  <a:pt x="3023" y="1091"/>
                </a:cubicBezTo>
                <a:cubicBezTo>
                  <a:pt x="3024" y="1093"/>
                  <a:pt x="3024" y="1093"/>
                  <a:pt x="3024" y="1093"/>
                </a:cubicBezTo>
                <a:cubicBezTo>
                  <a:pt x="3024" y="1098"/>
                  <a:pt x="3024" y="1098"/>
                  <a:pt x="3024" y="1098"/>
                </a:cubicBezTo>
                <a:cubicBezTo>
                  <a:pt x="3026" y="1101"/>
                  <a:pt x="3026" y="1101"/>
                  <a:pt x="3026" y="1101"/>
                </a:cubicBezTo>
                <a:cubicBezTo>
                  <a:pt x="3026" y="1104"/>
                  <a:pt x="3026" y="1104"/>
                  <a:pt x="3026" y="1104"/>
                </a:cubicBezTo>
                <a:cubicBezTo>
                  <a:pt x="3026" y="1106"/>
                  <a:pt x="3026" y="1106"/>
                  <a:pt x="3026" y="1106"/>
                </a:cubicBezTo>
                <a:cubicBezTo>
                  <a:pt x="3029" y="1104"/>
                  <a:pt x="3029" y="1104"/>
                  <a:pt x="3029" y="1104"/>
                </a:cubicBezTo>
                <a:cubicBezTo>
                  <a:pt x="3030" y="1104"/>
                  <a:pt x="3030" y="1104"/>
                  <a:pt x="3030" y="1104"/>
                </a:cubicBezTo>
                <a:cubicBezTo>
                  <a:pt x="3030" y="1106"/>
                  <a:pt x="3030" y="1106"/>
                  <a:pt x="3030" y="1106"/>
                </a:cubicBezTo>
                <a:cubicBezTo>
                  <a:pt x="3032" y="1106"/>
                  <a:pt x="3032" y="1106"/>
                  <a:pt x="3032" y="1106"/>
                </a:cubicBezTo>
                <a:cubicBezTo>
                  <a:pt x="3034" y="1107"/>
                  <a:pt x="3034" y="1107"/>
                  <a:pt x="3034" y="1107"/>
                </a:cubicBezTo>
                <a:cubicBezTo>
                  <a:pt x="3036" y="1106"/>
                  <a:pt x="3036" y="1106"/>
                  <a:pt x="3036" y="1106"/>
                </a:cubicBezTo>
                <a:cubicBezTo>
                  <a:pt x="3039" y="1104"/>
                  <a:pt x="3039" y="1104"/>
                  <a:pt x="3039" y="1104"/>
                </a:cubicBezTo>
                <a:cubicBezTo>
                  <a:pt x="3042" y="1106"/>
                  <a:pt x="3042" y="1106"/>
                  <a:pt x="3042" y="1106"/>
                </a:cubicBezTo>
                <a:cubicBezTo>
                  <a:pt x="3043" y="1103"/>
                  <a:pt x="3043" y="1103"/>
                  <a:pt x="3043" y="1103"/>
                </a:cubicBezTo>
                <a:cubicBezTo>
                  <a:pt x="3044" y="1107"/>
                  <a:pt x="3044" y="1107"/>
                  <a:pt x="3044" y="1107"/>
                </a:cubicBezTo>
                <a:cubicBezTo>
                  <a:pt x="3044" y="1113"/>
                  <a:pt x="3044" y="1113"/>
                  <a:pt x="3044" y="1113"/>
                </a:cubicBezTo>
                <a:cubicBezTo>
                  <a:pt x="3046" y="1113"/>
                  <a:pt x="3046" y="1113"/>
                  <a:pt x="3046" y="1113"/>
                </a:cubicBezTo>
                <a:cubicBezTo>
                  <a:pt x="3047" y="1113"/>
                  <a:pt x="3047" y="1113"/>
                  <a:pt x="3047" y="1113"/>
                </a:cubicBezTo>
                <a:cubicBezTo>
                  <a:pt x="3049" y="1110"/>
                  <a:pt x="3049" y="1110"/>
                  <a:pt x="3049" y="1110"/>
                </a:cubicBezTo>
                <a:cubicBezTo>
                  <a:pt x="3050" y="1110"/>
                  <a:pt x="3050" y="1110"/>
                  <a:pt x="3050" y="1110"/>
                </a:cubicBezTo>
                <a:cubicBezTo>
                  <a:pt x="3052" y="1110"/>
                  <a:pt x="3052" y="1110"/>
                  <a:pt x="3052" y="1110"/>
                </a:cubicBezTo>
                <a:cubicBezTo>
                  <a:pt x="3053" y="1111"/>
                  <a:pt x="3053" y="1111"/>
                  <a:pt x="3053" y="1111"/>
                </a:cubicBezTo>
                <a:cubicBezTo>
                  <a:pt x="3055" y="1111"/>
                  <a:pt x="3055" y="1111"/>
                  <a:pt x="3055" y="1111"/>
                </a:cubicBezTo>
                <a:cubicBezTo>
                  <a:pt x="3057" y="1108"/>
                  <a:pt x="3057" y="1108"/>
                  <a:pt x="3057" y="1108"/>
                </a:cubicBezTo>
                <a:cubicBezTo>
                  <a:pt x="3059" y="1104"/>
                  <a:pt x="3059" y="1104"/>
                  <a:pt x="3059" y="1104"/>
                </a:cubicBezTo>
                <a:cubicBezTo>
                  <a:pt x="3062" y="1108"/>
                  <a:pt x="3062" y="1108"/>
                  <a:pt x="3062" y="1108"/>
                </a:cubicBezTo>
                <a:cubicBezTo>
                  <a:pt x="3063" y="1108"/>
                  <a:pt x="3063" y="1108"/>
                  <a:pt x="3063" y="1108"/>
                </a:cubicBezTo>
                <a:cubicBezTo>
                  <a:pt x="3065" y="1108"/>
                  <a:pt x="3065" y="1108"/>
                  <a:pt x="3065" y="1108"/>
                </a:cubicBezTo>
                <a:cubicBezTo>
                  <a:pt x="3066" y="1108"/>
                  <a:pt x="3066" y="1108"/>
                  <a:pt x="3066" y="1108"/>
                </a:cubicBezTo>
                <a:cubicBezTo>
                  <a:pt x="3066" y="1110"/>
                  <a:pt x="3066" y="1110"/>
                  <a:pt x="3066" y="1110"/>
                </a:cubicBezTo>
                <a:cubicBezTo>
                  <a:pt x="3066" y="1111"/>
                  <a:pt x="3066" y="1111"/>
                  <a:pt x="3066" y="1111"/>
                </a:cubicBezTo>
                <a:cubicBezTo>
                  <a:pt x="3067" y="1113"/>
                  <a:pt x="3067" y="1113"/>
                  <a:pt x="3067" y="1113"/>
                </a:cubicBezTo>
                <a:cubicBezTo>
                  <a:pt x="3070" y="1111"/>
                  <a:pt x="3070" y="1111"/>
                  <a:pt x="3070" y="1111"/>
                </a:cubicBezTo>
                <a:cubicBezTo>
                  <a:pt x="3072" y="1108"/>
                  <a:pt x="3072" y="1108"/>
                  <a:pt x="3072" y="1108"/>
                </a:cubicBezTo>
                <a:cubicBezTo>
                  <a:pt x="3072" y="1110"/>
                  <a:pt x="3072" y="1110"/>
                  <a:pt x="3072" y="1110"/>
                </a:cubicBezTo>
                <a:cubicBezTo>
                  <a:pt x="3073" y="1110"/>
                  <a:pt x="3073" y="1110"/>
                  <a:pt x="3073" y="1110"/>
                </a:cubicBezTo>
                <a:cubicBezTo>
                  <a:pt x="3075" y="1108"/>
                  <a:pt x="3075" y="1108"/>
                  <a:pt x="3075" y="1108"/>
                </a:cubicBezTo>
                <a:cubicBezTo>
                  <a:pt x="3075" y="1111"/>
                  <a:pt x="3075" y="1111"/>
                  <a:pt x="3075" y="1111"/>
                </a:cubicBezTo>
                <a:cubicBezTo>
                  <a:pt x="3077" y="1110"/>
                  <a:pt x="3077" y="1110"/>
                  <a:pt x="3077" y="1110"/>
                </a:cubicBezTo>
                <a:cubicBezTo>
                  <a:pt x="3077" y="1113"/>
                  <a:pt x="3077" y="1113"/>
                  <a:pt x="3077" y="1113"/>
                </a:cubicBezTo>
                <a:cubicBezTo>
                  <a:pt x="3079" y="1116"/>
                  <a:pt x="3079" y="1116"/>
                  <a:pt x="3079" y="1116"/>
                </a:cubicBezTo>
                <a:cubicBezTo>
                  <a:pt x="3077" y="1120"/>
                  <a:pt x="3077" y="1120"/>
                  <a:pt x="3077" y="1120"/>
                </a:cubicBezTo>
                <a:cubicBezTo>
                  <a:pt x="3079" y="1121"/>
                  <a:pt x="3079" y="1121"/>
                  <a:pt x="3079" y="1121"/>
                </a:cubicBezTo>
                <a:cubicBezTo>
                  <a:pt x="3080" y="1120"/>
                  <a:pt x="3080" y="1120"/>
                  <a:pt x="3080" y="1120"/>
                </a:cubicBezTo>
                <a:cubicBezTo>
                  <a:pt x="3085" y="1118"/>
                  <a:pt x="3085" y="1118"/>
                  <a:pt x="3085" y="1118"/>
                </a:cubicBezTo>
                <a:cubicBezTo>
                  <a:pt x="3093" y="1114"/>
                  <a:pt x="3093" y="1114"/>
                  <a:pt x="3093" y="1114"/>
                </a:cubicBezTo>
                <a:lnTo>
                  <a:pt x="3095" y="1113"/>
                </a:lnTo>
                <a:close/>
                <a:moveTo>
                  <a:pt x="3080" y="1186"/>
                </a:moveTo>
                <a:cubicBezTo>
                  <a:pt x="3082" y="1184"/>
                  <a:pt x="3082" y="1184"/>
                  <a:pt x="3082" y="1184"/>
                </a:cubicBezTo>
                <a:cubicBezTo>
                  <a:pt x="3085" y="1182"/>
                  <a:pt x="3085" y="1182"/>
                  <a:pt x="3085" y="1182"/>
                </a:cubicBezTo>
                <a:cubicBezTo>
                  <a:pt x="3088" y="1180"/>
                  <a:pt x="3088" y="1180"/>
                  <a:pt x="3088" y="1180"/>
                </a:cubicBezTo>
                <a:cubicBezTo>
                  <a:pt x="3088" y="1179"/>
                  <a:pt x="3088" y="1179"/>
                  <a:pt x="3088" y="1179"/>
                </a:cubicBezTo>
                <a:cubicBezTo>
                  <a:pt x="3088" y="1177"/>
                  <a:pt x="3088" y="1177"/>
                  <a:pt x="3088" y="1177"/>
                </a:cubicBezTo>
                <a:cubicBezTo>
                  <a:pt x="3085" y="1176"/>
                  <a:pt x="3085" y="1176"/>
                  <a:pt x="3085" y="1176"/>
                </a:cubicBezTo>
                <a:cubicBezTo>
                  <a:pt x="3083" y="1176"/>
                  <a:pt x="3083" y="1176"/>
                  <a:pt x="3083" y="1176"/>
                </a:cubicBezTo>
                <a:cubicBezTo>
                  <a:pt x="3082" y="1176"/>
                  <a:pt x="3082" y="1176"/>
                  <a:pt x="3082" y="1176"/>
                </a:cubicBezTo>
                <a:cubicBezTo>
                  <a:pt x="3077" y="1176"/>
                  <a:pt x="3077" y="1176"/>
                  <a:pt x="3077" y="1176"/>
                </a:cubicBezTo>
                <a:cubicBezTo>
                  <a:pt x="3073" y="1176"/>
                  <a:pt x="3073" y="1176"/>
                  <a:pt x="3073" y="1176"/>
                </a:cubicBezTo>
                <a:cubicBezTo>
                  <a:pt x="3073" y="1177"/>
                  <a:pt x="3073" y="1177"/>
                  <a:pt x="3073" y="1177"/>
                </a:cubicBezTo>
                <a:cubicBezTo>
                  <a:pt x="3075" y="1179"/>
                  <a:pt x="3075" y="1179"/>
                  <a:pt x="3075" y="1179"/>
                </a:cubicBezTo>
                <a:cubicBezTo>
                  <a:pt x="3077" y="1180"/>
                  <a:pt x="3077" y="1180"/>
                  <a:pt x="3077" y="1180"/>
                </a:cubicBezTo>
                <a:cubicBezTo>
                  <a:pt x="3080" y="1183"/>
                  <a:pt x="3080" y="1183"/>
                  <a:pt x="3080" y="1183"/>
                </a:cubicBezTo>
                <a:cubicBezTo>
                  <a:pt x="3080" y="1184"/>
                  <a:pt x="3080" y="1184"/>
                  <a:pt x="3080" y="1184"/>
                </a:cubicBezTo>
                <a:lnTo>
                  <a:pt x="3080" y="1186"/>
                </a:lnTo>
                <a:close/>
                <a:moveTo>
                  <a:pt x="3016" y="1081"/>
                </a:moveTo>
                <a:cubicBezTo>
                  <a:pt x="3017" y="1083"/>
                  <a:pt x="3017" y="1083"/>
                  <a:pt x="3017" y="1083"/>
                </a:cubicBezTo>
                <a:cubicBezTo>
                  <a:pt x="3020" y="1081"/>
                  <a:pt x="3020" y="1081"/>
                  <a:pt x="3020" y="1081"/>
                </a:cubicBezTo>
                <a:cubicBezTo>
                  <a:pt x="3020" y="1080"/>
                  <a:pt x="3020" y="1080"/>
                  <a:pt x="3020" y="1080"/>
                </a:cubicBezTo>
                <a:cubicBezTo>
                  <a:pt x="3020" y="1078"/>
                  <a:pt x="3020" y="1078"/>
                  <a:pt x="3020" y="1078"/>
                </a:cubicBezTo>
                <a:cubicBezTo>
                  <a:pt x="3019" y="1078"/>
                  <a:pt x="3019" y="1078"/>
                  <a:pt x="3019" y="1078"/>
                </a:cubicBezTo>
                <a:cubicBezTo>
                  <a:pt x="3017" y="1078"/>
                  <a:pt x="3017" y="1078"/>
                  <a:pt x="3017" y="1078"/>
                </a:cubicBezTo>
                <a:lnTo>
                  <a:pt x="3016" y="1081"/>
                </a:lnTo>
                <a:close/>
                <a:moveTo>
                  <a:pt x="3179" y="1182"/>
                </a:moveTo>
                <a:cubicBezTo>
                  <a:pt x="3181" y="1182"/>
                  <a:pt x="3181" y="1182"/>
                  <a:pt x="3181" y="1182"/>
                </a:cubicBezTo>
                <a:cubicBezTo>
                  <a:pt x="3182" y="1182"/>
                  <a:pt x="3182" y="1182"/>
                  <a:pt x="3182" y="1182"/>
                </a:cubicBezTo>
                <a:cubicBezTo>
                  <a:pt x="3182" y="1180"/>
                  <a:pt x="3182" y="1180"/>
                  <a:pt x="3182" y="1180"/>
                </a:cubicBezTo>
                <a:cubicBezTo>
                  <a:pt x="3184" y="1179"/>
                  <a:pt x="3184" y="1179"/>
                  <a:pt x="3184" y="1179"/>
                </a:cubicBezTo>
                <a:cubicBezTo>
                  <a:pt x="3188" y="1177"/>
                  <a:pt x="3188" y="1177"/>
                  <a:pt x="3188" y="1177"/>
                </a:cubicBezTo>
                <a:cubicBezTo>
                  <a:pt x="3185" y="1177"/>
                  <a:pt x="3185" y="1177"/>
                  <a:pt x="3185" y="1177"/>
                </a:cubicBezTo>
                <a:cubicBezTo>
                  <a:pt x="3182" y="1179"/>
                  <a:pt x="3182" y="1179"/>
                  <a:pt x="3182" y="1179"/>
                </a:cubicBezTo>
                <a:cubicBezTo>
                  <a:pt x="3179" y="1180"/>
                  <a:pt x="3179" y="1180"/>
                  <a:pt x="3179" y="1180"/>
                </a:cubicBezTo>
                <a:lnTo>
                  <a:pt x="3179" y="1182"/>
                </a:lnTo>
                <a:close/>
                <a:moveTo>
                  <a:pt x="3196" y="618"/>
                </a:moveTo>
                <a:cubicBezTo>
                  <a:pt x="3198" y="620"/>
                  <a:pt x="3198" y="620"/>
                  <a:pt x="3198" y="620"/>
                </a:cubicBezTo>
                <a:cubicBezTo>
                  <a:pt x="3198" y="618"/>
                  <a:pt x="3198" y="618"/>
                  <a:pt x="3198" y="618"/>
                </a:cubicBezTo>
                <a:cubicBezTo>
                  <a:pt x="3198" y="617"/>
                  <a:pt x="3198" y="617"/>
                  <a:pt x="3198" y="617"/>
                </a:cubicBezTo>
                <a:cubicBezTo>
                  <a:pt x="3196" y="615"/>
                  <a:pt x="3196" y="615"/>
                  <a:pt x="3196" y="615"/>
                </a:cubicBezTo>
                <a:cubicBezTo>
                  <a:pt x="3195" y="617"/>
                  <a:pt x="3195" y="617"/>
                  <a:pt x="3195" y="617"/>
                </a:cubicBezTo>
                <a:cubicBezTo>
                  <a:pt x="3196" y="617"/>
                  <a:pt x="3196" y="617"/>
                  <a:pt x="3196" y="617"/>
                </a:cubicBezTo>
                <a:lnTo>
                  <a:pt x="3196" y="618"/>
                </a:lnTo>
                <a:close/>
                <a:moveTo>
                  <a:pt x="3204" y="1091"/>
                </a:moveTo>
                <a:cubicBezTo>
                  <a:pt x="3206" y="1090"/>
                  <a:pt x="3206" y="1090"/>
                  <a:pt x="3206" y="1090"/>
                </a:cubicBezTo>
                <a:cubicBezTo>
                  <a:pt x="3208" y="1090"/>
                  <a:pt x="3208" y="1090"/>
                  <a:pt x="3208" y="1090"/>
                </a:cubicBezTo>
                <a:cubicBezTo>
                  <a:pt x="3206" y="1088"/>
                  <a:pt x="3206" y="1088"/>
                  <a:pt x="3206" y="1088"/>
                </a:cubicBezTo>
                <a:cubicBezTo>
                  <a:pt x="3205" y="1088"/>
                  <a:pt x="3205" y="1088"/>
                  <a:pt x="3205" y="1088"/>
                </a:cubicBezTo>
                <a:cubicBezTo>
                  <a:pt x="3202" y="1088"/>
                  <a:pt x="3202" y="1088"/>
                  <a:pt x="3202" y="1088"/>
                </a:cubicBezTo>
                <a:cubicBezTo>
                  <a:pt x="3198" y="1087"/>
                  <a:pt x="3198" y="1087"/>
                  <a:pt x="3198" y="1087"/>
                </a:cubicBezTo>
                <a:cubicBezTo>
                  <a:pt x="3196" y="1090"/>
                  <a:pt x="3196" y="1090"/>
                  <a:pt x="3196" y="1090"/>
                </a:cubicBezTo>
                <a:cubicBezTo>
                  <a:pt x="3196" y="1091"/>
                  <a:pt x="3196" y="1091"/>
                  <a:pt x="3196" y="1091"/>
                </a:cubicBezTo>
                <a:cubicBezTo>
                  <a:pt x="3198" y="1091"/>
                  <a:pt x="3198" y="1091"/>
                  <a:pt x="3198" y="1091"/>
                </a:cubicBezTo>
                <a:cubicBezTo>
                  <a:pt x="3201" y="1091"/>
                  <a:pt x="3201" y="1091"/>
                  <a:pt x="3201" y="1091"/>
                </a:cubicBezTo>
                <a:cubicBezTo>
                  <a:pt x="3202" y="1091"/>
                  <a:pt x="3202" y="1091"/>
                  <a:pt x="3202" y="1091"/>
                </a:cubicBezTo>
                <a:lnTo>
                  <a:pt x="3204" y="1091"/>
                </a:lnTo>
                <a:close/>
                <a:moveTo>
                  <a:pt x="3192" y="1180"/>
                </a:moveTo>
                <a:cubicBezTo>
                  <a:pt x="3196" y="1180"/>
                  <a:pt x="3196" y="1180"/>
                  <a:pt x="3196" y="1180"/>
                </a:cubicBezTo>
                <a:cubicBezTo>
                  <a:pt x="3201" y="1179"/>
                  <a:pt x="3201" y="1179"/>
                  <a:pt x="3201" y="1179"/>
                </a:cubicBezTo>
                <a:cubicBezTo>
                  <a:pt x="3202" y="1177"/>
                  <a:pt x="3202" y="1177"/>
                  <a:pt x="3202" y="1177"/>
                </a:cubicBezTo>
                <a:cubicBezTo>
                  <a:pt x="3201" y="1176"/>
                  <a:pt x="3201" y="1176"/>
                  <a:pt x="3201" y="1176"/>
                </a:cubicBezTo>
                <a:cubicBezTo>
                  <a:pt x="3198" y="1176"/>
                  <a:pt x="3198" y="1176"/>
                  <a:pt x="3198" y="1176"/>
                </a:cubicBezTo>
                <a:cubicBezTo>
                  <a:pt x="3194" y="1176"/>
                  <a:pt x="3194" y="1176"/>
                  <a:pt x="3194" y="1176"/>
                </a:cubicBezTo>
                <a:cubicBezTo>
                  <a:pt x="3194" y="1177"/>
                  <a:pt x="3194" y="1177"/>
                  <a:pt x="3194" y="1177"/>
                </a:cubicBezTo>
                <a:cubicBezTo>
                  <a:pt x="3195" y="1177"/>
                  <a:pt x="3195" y="1177"/>
                  <a:pt x="3195" y="1177"/>
                </a:cubicBezTo>
                <a:cubicBezTo>
                  <a:pt x="3192" y="1179"/>
                  <a:pt x="3192" y="1179"/>
                  <a:pt x="3192" y="1179"/>
                </a:cubicBezTo>
                <a:lnTo>
                  <a:pt x="3192" y="1180"/>
                </a:lnTo>
                <a:close/>
                <a:moveTo>
                  <a:pt x="927" y="499"/>
                </a:moveTo>
                <a:cubicBezTo>
                  <a:pt x="926" y="499"/>
                  <a:pt x="926" y="499"/>
                  <a:pt x="926" y="499"/>
                </a:cubicBezTo>
                <a:cubicBezTo>
                  <a:pt x="924" y="501"/>
                  <a:pt x="924" y="501"/>
                  <a:pt x="924" y="501"/>
                </a:cubicBezTo>
                <a:cubicBezTo>
                  <a:pt x="927" y="501"/>
                  <a:pt x="927" y="501"/>
                  <a:pt x="927" y="501"/>
                </a:cubicBezTo>
                <a:lnTo>
                  <a:pt x="927" y="499"/>
                </a:lnTo>
                <a:close/>
                <a:moveTo>
                  <a:pt x="3211" y="1171"/>
                </a:moveTo>
                <a:cubicBezTo>
                  <a:pt x="3209" y="1174"/>
                  <a:pt x="3209" y="1174"/>
                  <a:pt x="3209" y="1174"/>
                </a:cubicBezTo>
                <a:cubicBezTo>
                  <a:pt x="3214" y="1173"/>
                  <a:pt x="3214" y="1173"/>
                  <a:pt x="3214" y="1173"/>
                </a:cubicBezTo>
                <a:cubicBezTo>
                  <a:pt x="3217" y="1173"/>
                  <a:pt x="3217" y="1173"/>
                  <a:pt x="3217" y="1173"/>
                </a:cubicBezTo>
                <a:cubicBezTo>
                  <a:pt x="3219" y="1171"/>
                  <a:pt x="3219" y="1171"/>
                  <a:pt x="3219" y="1171"/>
                </a:cubicBezTo>
                <a:cubicBezTo>
                  <a:pt x="3222" y="1170"/>
                  <a:pt x="3222" y="1170"/>
                  <a:pt x="3222" y="1170"/>
                </a:cubicBezTo>
                <a:cubicBezTo>
                  <a:pt x="3221" y="1169"/>
                  <a:pt x="3221" y="1169"/>
                  <a:pt x="3221" y="1169"/>
                </a:cubicBezTo>
                <a:cubicBezTo>
                  <a:pt x="3219" y="1169"/>
                  <a:pt x="3219" y="1169"/>
                  <a:pt x="3219" y="1169"/>
                </a:cubicBezTo>
                <a:cubicBezTo>
                  <a:pt x="3215" y="1170"/>
                  <a:pt x="3215" y="1170"/>
                  <a:pt x="3215" y="1170"/>
                </a:cubicBezTo>
                <a:cubicBezTo>
                  <a:pt x="3212" y="1170"/>
                  <a:pt x="3212" y="1170"/>
                  <a:pt x="3212" y="1170"/>
                </a:cubicBezTo>
                <a:lnTo>
                  <a:pt x="3211" y="1171"/>
                </a:lnTo>
                <a:close/>
                <a:moveTo>
                  <a:pt x="3181" y="1177"/>
                </a:moveTo>
                <a:cubicBezTo>
                  <a:pt x="3182" y="1179"/>
                  <a:pt x="3182" y="1179"/>
                  <a:pt x="3182" y="1179"/>
                </a:cubicBezTo>
                <a:cubicBezTo>
                  <a:pt x="3182" y="1177"/>
                  <a:pt x="3182" y="1177"/>
                  <a:pt x="3182" y="1177"/>
                </a:cubicBezTo>
                <a:lnTo>
                  <a:pt x="3181" y="1177"/>
                </a:lnTo>
                <a:close/>
                <a:moveTo>
                  <a:pt x="3206" y="1042"/>
                </a:moveTo>
                <a:cubicBezTo>
                  <a:pt x="3206" y="1041"/>
                  <a:pt x="3206" y="1041"/>
                  <a:pt x="3206" y="1041"/>
                </a:cubicBezTo>
                <a:cubicBezTo>
                  <a:pt x="3204" y="1042"/>
                  <a:pt x="3204" y="1042"/>
                  <a:pt x="3204" y="1042"/>
                </a:cubicBezTo>
                <a:cubicBezTo>
                  <a:pt x="3202" y="1044"/>
                  <a:pt x="3202" y="1044"/>
                  <a:pt x="3202" y="1044"/>
                </a:cubicBezTo>
                <a:cubicBezTo>
                  <a:pt x="3201" y="1045"/>
                  <a:pt x="3201" y="1045"/>
                  <a:pt x="3201" y="1045"/>
                </a:cubicBezTo>
                <a:cubicBezTo>
                  <a:pt x="3199" y="1047"/>
                  <a:pt x="3199" y="1047"/>
                  <a:pt x="3199" y="1047"/>
                </a:cubicBezTo>
                <a:cubicBezTo>
                  <a:pt x="3199" y="1048"/>
                  <a:pt x="3199" y="1048"/>
                  <a:pt x="3199" y="1048"/>
                </a:cubicBezTo>
                <a:cubicBezTo>
                  <a:pt x="3198" y="1048"/>
                  <a:pt x="3198" y="1048"/>
                  <a:pt x="3198" y="1048"/>
                </a:cubicBezTo>
                <a:cubicBezTo>
                  <a:pt x="3196" y="1050"/>
                  <a:pt x="3196" y="1050"/>
                  <a:pt x="3196" y="1050"/>
                </a:cubicBezTo>
                <a:cubicBezTo>
                  <a:pt x="3195" y="1051"/>
                  <a:pt x="3195" y="1051"/>
                  <a:pt x="3195" y="1051"/>
                </a:cubicBezTo>
                <a:cubicBezTo>
                  <a:pt x="3192" y="1052"/>
                  <a:pt x="3192" y="1052"/>
                  <a:pt x="3192" y="1052"/>
                </a:cubicBezTo>
                <a:cubicBezTo>
                  <a:pt x="3188" y="1052"/>
                  <a:pt x="3188" y="1052"/>
                  <a:pt x="3188" y="1052"/>
                </a:cubicBezTo>
                <a:cubicBezTo>
                  <a:pt x="3181" y="1052"/>
                  <a:pt x="3181" y="1052"/>
                  <a:pt x="3181" y="1052"/>
                </a:cubicBezTo>
                <a:cubicBezTo>
                  <a:pt x="3179" y="1052"/>
                  <a:pt x="3179" y="1052"/>
                  <a:pt x="3179" y="1052"/>
                </a:cubicBezTo>
                <a:cubicBezTo>
                  <a:pt x="3178" y="1052"/>
                  <a:pt x="3178" y="1052"/>
                  <a:pt x="3178" y="1052"/>
                </a:cubicBezTo>
                <a:cubicBezTo>
                  <a:pt x="3169" y="1051"/>
                  <a:pt x="3169" y="1051"/>
                  <a:pt x="3169" y="1051"/>
                </a:cubicBezTo>
                <a:cubicBezTo>
                  <a:pt x="3165" y="1050"/>
                  <a:pt x="3165" y="1050"/>
                  <a:pt x="3165" y="1050"/>
                </a:cubicBezTo>
                <a:cubicBezTo>
                  <a:pt x="3163" y="1050"/>
                  <a:pt x="3163" y="1050"/>
                  <a:pt x="3163" y="1050"/>
                </a:cubicBezTo>
                <a:cubicBezTo>
                  <a:pt x="3162" y="1048"/>
                  <a:pt x="3162" y="1048"/>
                  <a:pt x="3162" y="1048"/>
                </a:cubicBezTo>
                <a:cubicBezTo>
                  <a:pt x="3161" y="1048"/>
                  <a:pt x="3161" y="1048"/>
                  <a:pt x="3161" y="1048"/>
                </a:cubicBezTo>
                <a:cubicBezTo>
                  <a:pt x="3156" y="1047"/>
                  <a:pt x="3156" y="1047"/>
                  <a:pt x="3156" y="1047"/>
                </a:cubicBezTo>
                <a:cubicBezTo>
                  <a:pt x="3155" y="1047"/>
                  <a:pt x="3155" y="1047"/>
                  <a:pt x="3155" y="1047"/>
                </a:cubicBezTo>
                <a:cubicBezTo>
                  <a:pt x="3153" y="1048"/>
                  <a:pt x="3153" y="1048"/>
                  <a:pt x="3153" y="1048"/>
                </a:cubicBezTo>
                <a:cubicBezTo>
                  <a:pt x="3153" y="1051"/>
                  <a:pt x="3153" y="1051"/>
                  <a:pt x="3153" y="1051"/>
                </a:cubicBezTo>
                <a:cubicBezTo>
                  <a:pt x="3152" y="1052"/>
                  <a:pt x="3152" y="1052"/>
                  <a:pt x="3152" y="1052"/>
                </a:cubicBezTo>
                <a:cubicBezTo>
                  <a:pt x="3149" y="1052"/>
                  <a:pt x="3149" y="1052"/>
                  <a:pt x="3149" y="1052"/>
                </a:cubicBezTo>
                <a:cubicBezTo>
                  <a:pt x="3148" y="1051"/>
                  <a:pt x="3148" y="1051"/>
                  <a:pt x="3148" y="1051"/>
                </a:cubicBezTo>
                <a:cubicBezTo>
                  <a:pt x="3145" y="1054"/>
                  <a:pt x="3145" y="1054"/>
                  <a:pt x="3145" y="1054"/>
                </a:cubicBezTo>
                <a:cubicBezTo>
                  <a:pt x="3145" y="1057"/>
                  <a:pt x="3145" y="1057"/>
                  <a:pt x="3145" y="1057"/>
                </a:cubicBezTo>
                <a:cubicBezTo>
                  <a:pt x="3143" y="1058"/>
                  <a:pt x="3143" y="1058"/>
                  <a:pt x="3143" y="1058"/>
                </a:cubicBezTo>
                <a:cubicBezTo>
                  <a:pt x="3142" y="1060"/>
                  <a:pt x="3142" y="1060"/>
                  <a:pt x="3142" y="1060"/>
                </a:cubicBezTo>
                <a:cubicBezTo>
                  <a:pt x="3142" y="1063"/>
                  <a:pt x="3142" y="1063"/>
                  <a:pt x="3142" y="1063"/>
                </a:cubicBezTo>
                <a:cubicBezTo>
                  <a:pt x="3142" y="1064"/>
                  <a:pt x="3142" y="1064"/>
                  <a:pt x="3142" y="1064"/>
                </a:cubicBezTo>
                <a:cubicBezTo>
                  <a:pt x="3142" y="1065"/>
                  <a:pt x="3142" y="1065"/>
                  <a:pt x="3142" y="1065"/>
                </a:cubicBezTo>
                <a:cubicBezTo>
                  <a:pt x="3141" y="1065"/>
                  <a:pt x="3141" y="1065"/>
                  <a:pt x="3141" y="1065"/>
                </a:cubicBezTo>
                <a:cubicBezTo>
                  <a:pt x="3139" y="1064"/>
                  <a:pt x="3139" y="1064"/>
                  <a:pt x="3139" y="1064"/>
                </a:cubicBezTo>
                <a:cubicBezTo>
                  <a:pt x="3141" y="1067"/>
                  <a:pt x="3141" y="1067"/>
                  <a:pt x="3141" y="1067"/>
                </a:cubicBezTo>
                <a:cubicBezTo>
                  <a:pt x="3142" y="1070"/>
                  <a:pt x="3142" y="1070"/>
                  <a:pt x="3142" y="1070"/>
                </a:cubicBezTo>
                <a:cubicBezTo>
                  <a:pt x="3142" y="1073"/>
                  <a:pt x="3142" y="1073"/>
                  <a:pt x="3142" y="1073"/>
                </a:cubicBezTo>
                <a:cubicBezTo>
                  <a:pt x="3142" y="1077"/>
                  <a:pt x="3142" y="1077"/>
                  <a:pt x="3142" y="1077"/>
                </a:cubicBezTo>
                <a:cubicBezTo>
                  <a:pt x="3141" y="1074"/>
                  <a:pt x="3141" y="1074"/>
                  <a:pt x="3141" y="1074"/>
                </a:cubicBezTo>
                <a:cubicBezTo>
                  <a:pt x="3138" y="1078"/>
                  <a:pt x="3138" y="1078"/>
                  <a:pt x="3138" y="1078"/>
                </a:cubicBezTo>
                <a:cubicBezTo>
                  <a:pt x="3136" y="1081"/>
                  <a:pt x="3136" y="1081"/>
                  <a:pt x="3136" y="1081"/>
                </a:cubicBezTo>
                <a:cubicBezTo>
                  <a:pt x="3136" y="1084"/>
                  <a:pt x="3136" y="1084"/>
                  <a:pt x="3136" y="1084"/>
                </a:cubicBezTo>
                <a:cubicBezTo>
                  <a:pt x="3136" y="1090"/>
                  <a:pt x="3136" y="1090"/>
                  <a:pt x="3136" y="1090"/>
                </a:cubicBezTo>
                <a:cubicBezTo>
                  <a:pt x="3135" y="1093"/>
                  <a:pt x="3135" y="1093"/>
                  <a:pt x="3135" y="1093"/>
                </a:cubicBezTo>
                <a:cubicBezTo>
                  <a:pt x="3133" y="1096"/>
                  <a:pt x="3133" y="1096"/>
                  <a:pt x="3133" y="1096"/>
                </a:cubicBezTo>
                <a:cubicBezTo>
                  <a:pt x="3132" y="1098"/>
                  <a:pt x="3132" y="1098"/>
                  <a:pt x="3132" y="1098"/>
                </a:cubicBezTo>
                <a:cubicBezTo>
                  <a:pt x="3131" y="1100"/>
                  <a:pt x="3131" y="1100"/>
                  <a:pt x="3131" y="1100"/>
                </a:cubicBezTo>
                <a:cubicBezTo>
                  <a:pt x="3129" y="1101"/>
                  <a:pt x="3129" y="1101"/>
                  <a:pt x="3129" y="1101"/>
                </a:cubicBezTo>
                <a:cubicBezTo>
                  <a:pt x="3129" y="1103"/>
                  <a:pt x="3129" y="1103"/>
                  <a:pt x="3129" y="1103"/>
                </a:cubicBezTo>
                <a:cubicBezTo>
                  <a:pt x="3129" y="1104"/>
                  <a:pt x="3129" y="1104"/>
                  <a:pt x="3129" y="1104"/>
                </a:cubicBezTo>
                <a:cubicBezTo>
                  <a:pt x="3129" y="1106"/>
                  <a:pt x="3129" y="1106"/>
                  <a:pt x="3129" y="1106"/>
                </a:cubicBezTo>
                <a:cubicBezTo>
                  <a:pt x="3129" y="1110"/>
                  <a:pt x="3129" y="1110"/>
                  <a:pt x="3129" y="1110"/>
                </a:cubicBezTo>
                <a:cubicBezTo>
                  <a:pt x="3131" y="1114"/>
                  <a:pt x="3131" y="1114"/>
                  <a:pt x="3131" y="1114"/>
                </a:cubicBezTo>
                <a:cubicBezTo>
                  <a:pt x="3133" y="1113"/>
                  <a:pt x="3133" y="1113"/>
                  <a:pt x="3133" y="1113"/>
                </a:cubicBezTo>
                <a:cubicBezTo>
                  <a:pt x="3135" y="1111"/>
                  <a:pt x="3135" y="1111"/>
                  <a:pt x="3135" y="1111"/>
                </a:cubicBezTo>
                <a:cubicBezTo>
                  <a:pt x="3136" y="1113"/>
                  <a:pt x="3136" y="1113"/>
                  <a:pt x="3136" y="1113"/>
                </a:cubicBezTo>
                <a:cubicBezTo>
                  <a:pt x="3138" y="1114"/>
                  <a:pt x="3138" y="1114"/>
                  <a:pt x="3138" y="1114"/>
                </a:cubicBezTo>
                <a:cubicBezTo>
                  <a:pt x="3138" y="1117"/>
                  <a:pt x="3138" y="1117"/>
                  <a:pt x="3138" y="1117"/>
                </a:cubicBezTo>
                <a:cubicBezTo>
                  <a:pt x="3138" y="1121"/>
                  <a:pt x="3138" y="1121"/>
                  <a:pt x="3138" y="1121"/>
                </a:cubicBezTo>
                <a:cubicBezTo>
                  <a:pt x="3138" y="1126"/>
                  <a:pt x="3138" y="1126"/>
                  <a:pt x="3138" y="1126"/>
                </a:cubicBezTo>
                <a:cubicBezTo>
                  <a:pt x="3136" y="1131"/>
                  <a:pt x="3136" y="1131"/>
                  <a:pt x="3136" y="1131"/>
                </a:cubicBezTo>
                <a:cubicBezTo>
                  <a:pt x="3135" y="1136"/>
                  <a:pt x="3135" y="1136"/>
                  <a:pt x="3135" y="1136"/>
                </a:cubicBezTo>
                <a:cubicBezTo>
                  <a:pt x="3135" y="1139"/>
                  <a:pt x="3135" y="1139"/>
                  <a:pt x="3135" y="1139"/>
                </a:cubicBezTo>
                <a:cubicBezTo>
                  <a:pt x="3135" y="1141"/>
                  <a:pt x="3135" y="1141"/>
                  <a:pt x="3135" y="1141"/>
                </a:cubicBezTo>
                <a:cubicBezTo>
                  <a:pt x="3136" y="1141"/>
                  <a:pt x="3136" y="1141"/>
                  <a:pt x="3136" y="1141"/>
                </a:cubicBezTo>
                <a:cubicBezTo>
                  <a:pt x="3138" y="1141"/>
                  <a:pt x="3138" y="1141"/>
                  <a:pt x="3138" y="1141"/>
                </a:cubicBezTo>
                <a:cubicBezTo>
                  <a:pt x="3139" y="1143"/>
                  <a:pt x="3139" y="1143"/>
                  <a:pt x="3139" y="1143"/>
                </a:cubicBezTo>
                <a:cubicBezTo>
                  <a:pt x="3139" y="1141"/>
                  <a:pt x="3139" y="1141"/>
                  <a:pt x="3139" y="1141"/>
                </a:cubicBezTo>
                <a:cubicBezTo>
                  <a:pt x="3141" y="1141"/>
                  <a:pt x="3141" y="1141"/>
                  <a:pt x="3141" y="1141"/>
                </a:cubicBezTo>
                <a:cubicBezTo>
                  <a:pt x="3143" y="1141"/>
                  <a:pt x="3143" y="1141"/>
                  <a:pt x="3143" y="1141"/>
                </a:cubicBezTo>
                <a:cubicBezTo>
                  <a:pt x="3145" y="1140"/>
                  <a:pt x="3145" y="1140"/>
                  <a:pt x="3145" y="1140"/>
                </a:cubicBezTo>
                <a:cubicBezTo>
                  <a:pt x="3148" y="1140"/>
                  <a:pt x="3148" y="1140"/>
                  <a:pt x="3148" y="1140"/>
                </a:cubicBezTo>
                <a:cubicBezTo>
                  <a:pt x="3146" y="1137"/>
                  <a:pt x="3146" y="1137"/>
                  <a:pt x="3146" y="1137"/>
                </a:cubicBezTo>
                <a:cubicBezTo>
                  <a:pt x="3146" y="1133"/>
                  <a:pt x="3146" y="1133"/>
                  <a:pt x="3146" y="1133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4"/>
                  <a:pt x="3148" y="1124"/>
                  <a:pt x="3148" y="1124"/>
                </a:cubicBezTo>
                <a:cubicBezTo>
                  <a:pt x="3148" y="1116"/>
                  <a:pt x="3148" y="1116"/>
                  <a:pt x="3148" y="1116"/>
                </a:cubicBezTo>
                <a:cubicBezTo>
                  <a:pt x="3148" y="1111"/>
                  <a:pt x="3148" y="1111"/>
                  <a:pt x="3148" y="1111"/>
                </a:cubicBezTo>
                <a:cubicBezTo>
                  <a:pt x="3148" y="1108"/>
                  <a:pt x="3148" y="1108"/>
                  <a:pt x="3148" y="1108"/>
                </a:cubicBezTo>
                <a:cubicBezTo>
                  <a:pt x="3146" y="1107"/>
                  <a:pt x="3146" y="1107"/>
                  <a:pt x="3146" y="1107"/>
                </a:cubicBezTo>
                <a:cubicBezTo>
                  <a:pt x="3148" y="1104"/>
                  <a:pt x="3148" y="1104"/>
                  <a:pt x="3148" y="1104"/>
                </a:cubicBezTo>
                <a:cubicBezTo>
                  <a:pt x="3149" y="1103"/>
                  <a:pt x="3149" y="1103"/>
                  <a:pt x="3149" y="1103"/>
                </a:cubicBezTo>
                <a:cubicBezTo>
                  <a:pt x="3152" y="1101"/>
                  <a:pt x="3152" y="1101"/>
                  <a:pt x="3152" y="1101"/>
                </a:cubicBezTo>
                <a:cubicBezTo>
                  <a:pt x="3155" y="1101"/>
                  <a:pt x="3155" y="1101"/>
                  <a:pt x="3155" y="1101"/>
                </a:cubicBezTo>
                <a:cubicBezTo>
                  <a:pt x="3156" y="1103"/>
                  <a:pt x="3156" y="1103"/>
                  <a:pt x="3156" y="1103"/>
                </a:cubicBezTo>
                <a:cubicBezTo>
                  <a:pt x="3156" y="1104"/>
                  <a:pt x="3156" y="1104"/>
                  <a:pt x="3156" y="1104"/>
                </a:cubicBezTo>
                <a:cubicBezTo>
                  <a:pt x="3155" y="1108"/>
                  <a:pt x="3155" y="1108"/>
                  <a:pt x="3155" y="1108"/>
                </a:cubicBezTo>
                <a:cubicBezTo>
                  <a:pt x="3155" y="1113"/>
                  <a:pt x="3155" y="1113"/>
                  <a:pt x="3155" y="1113"/>
                </a:cubicBezTo>
                <a:cubicBezTo>
                  <a:pt x="3156" y="1116"/>
                  <a:pt x="3156" y="1116"/>
                  <a:pt x="3156" y="1116"/>
                </a:cubicBezTo>
                <a:cubicBezTo>
                  <a:pt x="3159" y="1118"/>
                  <a:pt x="3159" y="1118"/>
                  <a:pt x="3159" y="1118"/>
                </a:cubicBezTo>
                <a:cubicBezTo>
                  <a:pt x="3162" y="1120"/>
                  <a:pt x="3162" y="1120"/>
                  <a:pt x="3162" y="1120"/>
                </a:cubicBezTo>
                <a:cubicBezTo>
                  <a:pt x="3162" y="1121"/>
                  <a:pt x="3162" y="1121"/>
                  <a:pt x="3162" y="1121"/>
                </a:cubicBezTo>
                <a:cubicBezTo>
                  <a:pt x="3161" y="1124"/>
                  <a:pt x="3161" y="1124"/>
                  <a:pt x="3161" y="1124"/>
                </a:cubicBezTo>
                <a:cubicBezTo>
                  <a:pt x="3161" y="1127"/>
                  <a:pt x="3161" y="1127"/>
                  <a:pt x="3161" y="1127"/>
                </a:cubicBezTo>
                <a:cubicBezTo>
                  <a:pt x="3161" y="1128"/>
                  <a:pt x="3161" y="1128"/>
                  <a:pt x="3161" y="1128"/>
                </a:cubicBezTo>
                <a:cubicBezTo>
                  <a:pt x="3163" y="1130"/>
                  <a:pt x="3163" y="1130"/>
                  <a:pt x="3163" y="1130"/>
                </a:cubicBezTo>
                <a:cubicBezTo>
                  <a:pt x="3166" y="1131"/>
                  <a:pt x="3166" y="1131"/>
                  <a:pt x="3166" y="1131"/>
                </a:cubicBezTo>
                <a:cubicBezTo>
                  <a:pt x="3168" y="1130"/>
                  <a:pt x="3168" y="1130"/>
                  <a:pt x="3168" y="1130"/>
                </a:cubicBezTo>
                <a:cubicBezTo>
                  <a:pt x="3168" y="1127"/>
                  <a:pt x="3168" y="1127"/>
                  <a:pt x="3168" y="1127"/>
                </a:cubicBezTo>
                <a:cubicBezTo>
                  <a:pt x="3168" y="1126"/>
                  <a:pt x="3168" y="1126"/>
                  <a:pt x="3168" y="1126"/>
                </a:cubicBezTo>
                <a:cubicBezTo>
                  <a:pt x="3169" y="1126"/>
                  <a:pt x="3169" y="1126"/>
                  <a:pt x="3169" y="1126"/>
                </a:cubicBezTo>
                <a:cubicBezTo>
                  <a:pt x="3172" y="1126"/>
                  <a:pt x="3172" y="1126"/>
                  <a:pt x="3172" y="1126"/>
                </a:cubicBezTo>
                <a:cubicBezTo>
                  <a:pt x="3175" y="1126"/>
                  <a:pt x="3175" y="1126"/>
                  <a:pt x="3175" y="1126"/>
                </a:cubicBezTo>
                <a:cubicBezTo>
                  <a:pt x="3176" y="1126"/>
                  <a:pt x="3176" y="1126"/>
                  <a:pt x="3176" y="1126"/>
                </a:cubicBezTo>
                <a:cubicBezTo>
                  <a:pt x="3175" y="1124"/>
                  <a:pt x="3175" y="1124"/>
                  <a:pt x="3175" y="1124"/>
                </a:cubicBezTo>
                <a:cubicBezTo>
                  <a:pt x="3176" y="1124"/>
                  <a:pt x="3176" y="1124"/>
                  <a:pt x="3176" y="1124"/>
                </a:cubicBezTo>
                <a:cubicBezTo>
                  <a:pt x="3178" y="1123"/>
                  <a:pt x="3178" y="1123"/>
                  <a:pt x="3178" y="1123"/>
                </a:cubicBezTo>
                <a:cubicBezTo>
                  <a:pt x="3178" y="1121"/>
                  <a:pt x="3178" y="1121"/>
                  <a:pt x="3178" y="1121"/>
                </a:cubicBezTo>
                <a:cubicBezTo>
                  <a:pt x="3176" y="1120"/>
                  <a:pt x="3176" y="1120"/>
                  <a:pt x="3176" y="1120"/>
                </a:cubicBezTo>
                <a:cubicBezTo>
                  <a:pt x="3176" y="1121"/>
                  <a:pt x="3176" y="1121"/>
                  <a:pt x="3176" y="1121"/>
                </a:cubicBezTo>
                <a:cubicBezTo>
                  <a:pt x="3175" y="1120"/>
                  <a:pt x="3175" y="1120"/>
                  <a:pt x="3175" y="1120"/>
                </a:cubicBezTo>
                <a:cubicBezTo>
                  <a:pt x="3174" y="1118"/>
                  <a:pt x="3174" y="1118"/>
                  <a:pt x="3174" y="1118"/>
                </a:cubicBezTo>
                <a:cubicBezTo>
                  <a:pt x="3175" y="1117"/>
                  <a:pt x="3175" y="1117"/>
                  <a:pt x="3175" y="1117"/>
                </a:cubicBezTo>
                <a:cubicBezTo>
                  <a:pt x="3172" y="1117"/>
                  <a:pt x="3172" y="1117"/>
                  <a:pt x="3172" y="1117"/>
                </a:cubicBezTo>
                <a:cubicBezTo>
                  <a:pt x="3171" y="1116"/>
                  <a:pt x="3171" y="1116"/>
                  <a:pt x="3171" y="1116"/>
                </a:cubicBezTo>
                <a:cubicBezTo>
                  <a:pt x="3171" y="1113"/>
                  <a:pt x="3171" y="1113"/>
                  <a:pt x="3171" y="1113"/>
                </a:cubicBezTo>
                <a:cubicBezTo>
                  <a:pt x="3171" y="1111"/>
                  <a:pt x="3171" y="1111"/>
                  <a:pt x="3171" y="1111"/>
                </a:cubicBezTo>
                <a:cubicBezTo>
                  <a:pt x="3172" y="1111"/>
                  <a:pt x="3172" y="1111"/>
                  <a:pt x="3172" y="1111"/>
                </a:cubicBezTo>
                <a:cubicBezTo>
                  <a:pt x="3171" y="1110"/>
                  <a:pt x="3171" y="1110"/>
                  <a:pt x="3171" y="1110"/>
                </a:cubicBezTo>
                <a:cubicBezTo>
                  <a:pt x="3172" y="1108"/>
                  <a:pt x="3172" y="1108"/>
                  <a:pt x="3172" y="1108"/>
                </a:cubicBezTo>
                <a:cubicBezTo>
                  <a:pt x="3172" y="1107"/>
                  <a:pt x="3172" y="1107"/>
                  <a:pt x="3172" y="1107"/>
                </a:cubicBezTo>
                <a:cubicBezTo>
                  <a:pt x="3171" y="1106"/>
                  <a:pt x="3171" y="1106"/>
                  <a:pt x="3171" y="1106"/>
                </a:cubicBezTo>
                <a:cubicBezTo>
                  <a:pt x="3171" y="1104"/>
                  <a:pt x="3171" y="1104"/>
                  <a:pt x="3171" y="1104"/>
                </a:cubicBezTo>
                <a:cubicBezTo>
                  <a:pt x="3168" y="1103"/>
                  <a:pt x="3168" y="1103"/>
                  <a:pt x="3168" y="1103"/>
                </a:cubicBezTo>
                <a:cubicBezTo>
                  <a:pt x="3166" y="1098"/>
                  <a:pt x="3166" y="1098"/>
                  <a:pt x="3166" y="1098"/>
                </a:cubicBezTo>
                <a:cubicBezTo>
                  <a:pt x="3166" y="1097"/>
                  <a:pt x="3166" y="1097"/>
                  <a:pt x="3166" y="1097"/>
                </a:cubicBezTo>
                <a:cubicBezTo>
                  <a:pt x="3163" y="1094"/>
                  <a:pt x="3163" y="1094"/>
                  <a:pt x="3163" y="1094"/>
                </a:cubicBezTo>
                <a:cubicBezTo>
                  <a:pt x="3162" y="1093"/>
                  <a:pt x="3162" y="1093"/>
                  <a:pt x="3162" y="1093"/>
                </a:cubicBezTo>
                <a:cubicBezTo>
                  <a:pt x="3161" y="1091"/>
                  <a:pt x="3161" y="1091"/>
                  <a:pt x="3161" y="1091"/>
                </a:cubicBezTo>
                <a:cubicBezTo>
                  <a:pt x="3161" y="1088"/>
                  <a:pt x="3161" y="1088"/>
                  <a:pt x="3161" y="1088"/>
                </a:cubicBezTo>
                <a:cubicBezTo>
                  <a:pt x="3163" y="1091"/>
                  <a:pt x="3163" y="1091"/>
                  <a:pt x="3163" y="1091"/>
                </a:cubicBezTo>
                <a:cubicBezTo>
                  <a:pt x="3165" y="1090"/>
                  <a:pt x="3165" y="1090"/>
                  <a:pt x="3165" y="1090"/>
                </a:cubicBezTo>
                <a:cubicBezTo>
                  <a:pt x="3168" y="1087"/>
                  <a:pt x="3168" y="1087"/>
                  <a:pt x="3168" y="1087"/>
                </a:cubicBezTo>
                <a:cubicBezTo>
                  <a:pt x="3171" y="1085"/>
                  <a:pt x="3171" y="1085"/>
                  <a:pt x="3171" y="1085"/>
                </a:cubicBezTo>
                <a:cubicBezTo>
                  <a:pt x="3174" y="1084"/>
                  <a:pt x="3174" y="1084"/>
                  <a:pt x="3174" y="1084"/>
                </a:cubicBezTo>
                <a:cubicBezTo>
                  <a:pt x="3176" y="1080"/>
                  <a:pt x="3176" y="1080"/>
                  <a:pt x="3176" y="1080"/>
                </a:cubicBezTo>
                <a:cubicBezTo>
                  <a:pt x="3178" y="1077"/>
                  <a:pt x="3178" y="1077"/>
                  <a:pt x="3178" y="1077"/>
                </a:cubicBezTo>
                <a:cubicBezTo>
                  <a:pt x="3181" y="1077"/>
                  <a:pt x="3181" y="1077"/>
                  <a:pt x="3181" y="1077"/>
                </a:cubicBezTo>
                <a:cubicBezTo>
                  <a:pt x="3182" y="1078"/>
                  <a:pt x="3182" y="1078"/>
                  <a:pt x="3182" y="1078"/>
                </a:cubicBezTo>
                <a:cubicBezTo>
                  <a:pt x="3184" y="1078"/>
                  <a:pt x="3184" y="1078"/>
                  <a:pt x="3184" y="1078"/>
                </a:cubicBezTo>
                <a:cubicBezTo>
                  <a:pt x="3185" y="1077"/>
                  <a:pt x="3185" y="1077"/>
                  <a:pt x="3185" y="1077"/>
                </a:cubicBezTo>
                <a:cubicBezTo>
                  <a:pt x="3186" y="1074"/>
                  <a:pt x="3186" y="1074"/>
                  <a:pt x="3186" y="1074"/>
                </a:cubicBezTo>
                <a:cubicBezTo>
                  <a:pt x="3184" y="1073"/>
                  <a:pt x="3184" y="1073"/>
                  <a:pt x="3184" y="1073"/>
                </a:cubicBezTo>
                <a:cubicBezTo>
                  <a:pt x="3182" y="1073"/>
                  <a:pt x="3182" y="1073"/>
                  <a:pt x="3182" y="1073"/>
                </a:cubicBezTo>
                <a:cubicBezTo>
                  <a:pt x="3176" y="1074"/>
                  <a:pt x="3176" y="1074"/>
                  <a:pt x="3176" y="1074"/>
                </a:cubicBezTo>
                <a:cubicBezTo>
                  <a:pt x="3179" y="1075"/>
                  <a:pt x="3179" y="1075"/>
                  <a:pt x="3179" y="1075"/>
                </a:cubicBezTo>
                <a:cubicBezTo>
                  <a:pt x="3174" y="1074"/>
                  <a:pt x="3174" y="1074"/>
                  <a:pt x="3174" y="1074"/>
                </a:cubicBezTo>
                <a:cubicBezTo>
                  <a:pt x="3172" y="1075"/>
                  <a:pt x="3172" y="1075"/>
                  <a:pt x="3172" y="1075"/>
                </a:cubicBezTo>
                <a:cubicBezTo>
                  <a:pt x="3171" y="1077"/>
                  <a:pt x="3171" y="1077"/>
                  <a:pt x="3171" y="1077"/>
                </a:cubicBezTo>
                <a:cubicBezTo>
                  <a:pt x="3169" y="1077"/>
                  <a:pt x="3169" y="1077"/>
                  <a:pt x="3169" y="1077"/>
                </a:cubicBezTo>
                <a:cubicBezTo>
                  <a:pt x="3166" y="1078"/>
                  <a:pt x="3166" y="1078"/>
                  <a:pt x="3166" y="1078"/>
                </a:cubicBezTo>
                <a:cubicBezTo>
                  <a:pt x="3165" y="1077"/>
                  <a:pt x="3165" y="1077"/>
                  <a:pt x="3165" y="1077"/>
                </a:cubicBezTo>
                <a:cubicBezTo>
                  <a:pt x="3163" y="1075"/>
                  <a:pt x="3163" y="1075"/>
                  <a:pt x="3163" y="1075"/>
                </a:cubicBezTo>
                <a:cubicBezTo>
                  <a:pt x="3161" y="1078"/>
                  <a:pt x="3161" y="1078"/>
                  <a:pt x="3161" y="1078"/>
                </a:cubicBezTo>
                <a:cubicBezTo>
                  <a:pt x="3159" y="1081"/>
                  <a:pt x="3159" y="1081"/>
                  <a:pt x="3159" y="1081"/>
                </a:cubicBezTo>
                <a:cubicBezTo>
                  <a:pt x="3158" y="1084"/>
                  <a:pt x="3158" y="1084"/>
                  <a:pt x="3158" y="1084"/>
                </a:cubicBezTo>
                <a:cubicBezTo>
                  <a:pt x="3155" y="1084"/>
                  <a:pt x="3155" y="1084"/>
                  <a:pt x="3155" y="1084"/>
                </a:cubicBezTo>
                <a:cubicBezTo>
                  <a:pt x="3152" y="1083"/>
                  <a:pt x="3152" y="1083"/>
                  <a:pt x="3152" y="1083"/>
                </a:cubicBezTo>
                <a:cubicBezTo>
                  <a:pt x="3151" y="1081"/>
                  <a:pt x="3151" y="1081"/>
                  <a:pt x="3151" y="1081"/>
                </a:cubicBezTo>
                <a:cubicBezTo>
                  <a:pt x="3151" y="1078"/>
                  <a:pt x="3151" y="1078"/>
                  <a:pt x="3151" y="1078"/>
                </a:cubicBezTo>
                <a:cubicBezTo>
                  <a:pt x="3149" y="1077"/>
                  <a:pt x="3149" y="1077"/>
                  <a:pt x="3149" y="1077"/>
                </a:cubicBezTo>
                <a:cubicBezTo>
                  <a:pt x="3148" y="1077"/>
                  <a:pt x="3148" y="1077"/>
                  <a:pt x="3148" y="1077"/>
                </a:cubicBezTo>
                <a:cubicBezTo>
                  <a:pt x="3145" y="1074"/>
                  <a:pt x="3145" y="1074"/>
                  <a:pt x="3145" y="1074"/>
                </a:cubicBezTo>
                <a:cubicBezTo>
                  <a:pt x="3145" y="1071"/>
                  <a:pt x="3145" y="1071"/>
                  <a:pt x="3145" y="1071"/>
                </a:cubicBezTo>
                <a:cubicBezTo>
                  <a:pt x="3145" y="1067"/>
                  <a:pt x="3145" y="1067"/>
                  <a:pt x="3145" y="1067"/>
                </a:cubicBezTo>
                <a:cubicBezTo>
                  <a:pt x="3145" y="1063"/>
                  <a:pt x="3145" y="1063"/>
                  <a:pt x="3145" y="1063"/>
                </a:cubicBezTo>
                <a:cubicBezTo>
                  <a:pt x="3146" y="1060"/>
                  <a:pt x="3146" y="1060"/>
                  <a:pt x="3146" y="1060"/>
                </a:cubicBezTo>
                <a:cubicBezTo>
                  <a:pt x="3149" y="1058"/>
                  <a:pt x="3149" y="1058"/>
                  <a:pt x="3149" y="1058"/>
                </a:cubicBezTo>
                <a:cubicBezTo>
                  <a:pt x="3153" y="1058"/>
                  <a:pt x="3153" y="1058"/>
                  <a:pt x="3153" y="1058"/>
                </a:cubicBezTo>
                <a:cubicBezTo>
                  <a:pt x="3158" y="1058"/>
                  <a:pt x="3158" y="1058"/>
                  <a:pt x="3158" y="1058"/>
                </a:cubicBezTo>
                <a:cubicBezTo>
                  <a:pt x="3159" y="1058"/>
                  <a:pt x="3159" y="1058"/>
                  <a:pt x="3159" y="1058"/>
                </a:cubicBezTo>
                <a:cubicBezTo>
                  <a:pt x="3162" y="1058"/>
                  <a:pt x="3162" y="1058"/>
                  <a:pt x="3162" y="1058"/>
                </a:cubicBezTo>
                <a:cubicBezTo>
                  <a:pt x="3165" y="1058"/>
                  <a:pt x="3165" y="1058"/>
                  <a:pt x="3165" y="1058"/>
                </a:cubicBezTo>
                <a:cubicBezTo>
                  <a:pt x="3166" y="1058"/>
                  <a:pt x="3166" y="1058"/>
                  <a:pt x="3166" y="1058"/>
                </a:cubicBezTo>
                <a:cubicBezTo>
                  <a:pt x="3171" y="1058"/>
                  <a:pt x="3171" y="1058"/>
                  <a:pt x="3171" y="1058"/>
                </a:cubicBezTo>
                <a:cubicBezTo>
                  <a:pt x="3175" y="1058"/>
                  <a:pt x="3175" y="1058"/>
                  <a:pt x="3175" y="1058"/>
                </a:cubicBezTo>
                <a:cubicBezTo>
                  <a:pt x="3179" y="1058"/>
                  <a:pt x="3179" y="1058"/>
                  <a:pt x="3179" y="1058"/>
                </a:cubicBezTo>
                <a:cubicBezTo>
                  <a:pt x="3184" y="1060"/>
                  <a:pt x="3184" y="1060"/>
                  <a:pt x="3184" y="1060"/>
                </a:cubicBezTo>
                <a:cubicBezTo>
                  <a:pt x="3186" y="1061"/>
                  <a:pt x="3186" y="1061"/>
                  <a:pt x="3186" y="1061"/>
                </a:cubicBezTo>
                <a:cubicBezTo>
                  <a:pt x="3191" y="1061"/>
                  <a:pt x="3191" y="1061"/>
                  <a:pt x="3191" y="1061"/>
                </a:cubicBezTo>
                <a:cubicBezTo>
                  <a:pt x="3195" y="1060"/>
                  <a:pt x="3195" y="1060"/>
                  <a:pt x="3195" y="1060"/>
                </a:cubicBezTo>
                <a:cubicBezTo>
                  <a:pt x="3198" y="1058"/>
                  <a:pt x="3198" y="1058"/>
                  <a:pt x="3198" y="1058"/>
                </a:cubicBezTo>
                <a:cubicBezTo>
                  <a:pt x="3201" y="1054"/>
                  <a:pt x="3201" y="1054"/>
                  <a:pt x="3201" y="1054"/>
                </a:cubicBezTo>
                <a:cubicBezTo>
                  <a:pt x="3202" y="1051"/>
                  <a:pt x="3202" y="1051"/>
                  <a:pt x="3202" y="1051"/>
                </a:cubicBezTo>
                <a:cubicBezTo>
                  <a:pt x="3205" y="1048"/>
                  <a:pt x="3205" y="1048"/>
                  <a:pt x="3205" y="1048"/>
                </a:cubicBezTo>
                <a:cubicBezTo>
                  <a:pt x="3208" y="1044"/>
                  <a:pt x="3208" y="1044"/>
                  <a:pt x="3208" y="1044"/>
                </a:cubicBezTo>
                <a:lnTo>
                  <a:pt x="3206" y="1042"/>
                </a:lnTo>
                <a:close/>
                <a:moveTo>
                  <a:pt x="3209" y="605"/>
                </a:moveTo>
                <a:cubicBezTo>
                  <a:pt x="3208" y="605"/>
                  <a:pt x="3208" y="605"/>
                  <a:pt x="3208" y="605"/>
                </a:cubicBezTo>
                <a:cubicBezTo>
                  <a:pt x="3206" y="605"/>
                  <a:pt x="3206" y="605"/>
                  <a:pt x="3206" y="605"/>
                </a:cubicBezTo>
                <a:cubicBezTo>
                  <a:pt x="3205" y="605"/>
                  <a:pt x="3205" y="605"/>
                  <a:pt x="3205" y="605"/>
                </a:cubicBezTo>
                <a:cubicBezTo>
                  <a:pt x="3202" y="605"/>
                  <a:pt x="3202" y="605"/>
                  <a:pt x="3202" y="605"/>
                </a:cubicBezTo>
                <a:cubicBezTo>
                  <a:pt x="3201" y="604"/>
                  <a:pt x="3201" y="604"/>
                  <a:pt x="3201" y="604"/>
                </a:cubicBezTo>
                <a:cubicBezTo>
                  <a:pt x="3199" y="602"/>
                  <a:pt x="3199" y="602"/>
                  <a:pt x="3199" y="602"/>
                </a:cubicBezTo>
                <a:cubicBezTo>
                  <a:pt x="3196" y="601"/>
                  <a:pt x="3196" y="601"/>
                  <a:pt x="3196" y="601"/>
                </a:cubicBezTo>
                <a:cubicBezTo>
                  <a:pt x="3194" y="602"/>
                  <a:pt x="3194" y="602"/>
                  <a:pt x="3194" y="602"/>
                </a:cubicBezTo>
                <a:cubicBezTo>
                  <a:pt x="3194" y="604"/>
                  <a:pt x="3194" y="604"/>
                  <a:pt x="3194" y="604"/>
                </a:cubicBezTo>
                <a:cubicBezTo>
                  <a:pt x="3194" y="605"/>
                  <a:pt x="3194" y="605"/>
                  <a:pt x="3194" y="605"/>
                </a:cubicBezTo>
                <a:cubicBezTo>
                  <a:pt x="3192" y="607"/>
                  <a:pt x="3192" y="607"/>
                  <a:pt x="3192" y="607"/>
                </a:cubicBezTo>
                <a:cubicBezTo>
                  <a:pt x="3191" y="608"/>
                  <a:pt x="3191" y="608"/>
                  <a:pt x="3191" y="608"/>
                </a:cubicBezTo>
                <a:cubicBezTo>
                  <a:pt x="3189" y="607"/>
                  <a:pt x="3189" y="607"/>
                  <a:pt x="3189" y="607"/>
                </a:cubicBezTo>
                <a:cubicBezTo>
                  <a:pt x="3189" y="610"/>
                  <a:pt x="3189" y="610"/>
                  <a:pt x="3189" y="610"/>
                </a:cubicBezTo>
                <a:cubicBezTo>
                  <a:pt x="3186" y="610"/>
                  <a:pt x="3186" y="610"/>
                  <a:pt x="3186" y="610"/>
                </a:cubicBezTo>
                <a:cubicBezTo>
                  <a:pt x="3186" y="611"/>
                  <a:pt x="3186" y="611"/>
                  <a:pt x="3186" y="611"/>
                </a:cubicBezTo>
                <a:cubicBezTo>
                  <a:pt x="3188" y="612"/>
                  <a:pt x="3188" y="612"/>
                  <a:pt x="3188" y="612"/>
                </a:cubicBezTo>
                <a:cubicBezTo>
                  <a:pt x="3192" y="614"/>
                  <a:pt x="3192" y="614"/>
                  <a:pt x="3192" y="614"/>
                </a:cubicBezTo>
                <a:cubicBezTo>
                  <a:pt x="3194" y="617"/>
                  <a:pt x="3194" y="617"/>
                  <a:pt x="3194" y="617"/>
                </a:cubicBezTo>
                <a:cubicBezTo>
                  <a:pt x="3195" y="617"/>
                  <a:pt x="3195" y="617"/>
                  <a:pt x="3195" y="617"/>
                </a:cubicBezTo>
                <a:cubicBezTo>
                  <a:pt x="3195" y="614"/>
                  <a:pt x="3195" y="614"/>
                  <a:pt x="3195" y="614"/>
                </a:cubicBezTo>
                <a:cubicBezTo>
                  <a:pt x="3194" y="612"/>
                  <a:pt x="3194" y="612"/>
                  <a:pt x="3194" y="612"/>
                </a:cubicBezTo>
                <a:cubicBezTo>
                  <a:pt x="3195" y="611"/>
                  <a:pt x="3195" y="611"/>
                  <a:pt x="3195" y="611"/>
                </a:cubicBezTo>
                <a:cubicBezTo>
                  <a:pt x="3196" y="612"/>
                  <a:pt x="3196" y="612"/>
                  <a:pt x="3196" y="612"/>
                </a:cubicBezTo>
                <a:cubicBezTo>
                  <a:pt x="3199" y="617"/>
                  <a:pt x="3199" y="617"/>
                  <a:pt x="3199" y="617"/>
                </a:cubicBezTo>
                <a:cubicBezTo>
                  <a:pt x="3202" y="620"/>
                  <a:pt x="3202" y="620"/>
                  <a:pt x="3202" y="620"/>
                </a:cubicBezTo>
                <a:cubicBezTo>
                  <a:pt x="3202" y="622"/>
                  <a:pt x="3202" y="622"/>
                  <a:pt x="3202" y="622"/>
                </a:cubicBezTo>
                <a:cubicBezTo>
                  <a:pt x="3201" y="624"/>
                  <a:pt x="3201" y="624"/>
                  <a:pt x="3201" y="624"/>
                </a:cubicBezTo>
                <a:cubicBezTo>
                  <a:pt x="3199" y="625"/>
                  <a:pt x="3199" y="625"/>
                  <a:pt x="3199" y="625"/>
                </a:cubicBezTo>
                <a:cubicBezTo>
                  <a:pt x="3199" y="628"/>
                  <a:pt x="3199" y="628"/>
                  <a:pt x="3199" y="628"/>
                </a:cubicBezTo>
                <a:cubicBezTo>
                  <a:pt x="3202" y="631"/>
                  <a:pt x="3202" y="631"/>
                  <a:pt x="3202" y="631"/>
                </a:cubicBezTo>
                <a:cubicBezTo>
                  <a:pt x="3204" y="634"/>
                  <a:pt x="3204" y="634"/>
                  <a:pt x="3204" y="634"/>
                </a:cubicBezTo>
                <a:cubicBezTo>
                  <a:pt x="3204" y="635"/>
                  <a:pt x="3204" y="635"/>
                  <a:pt x="3204" y="635"/>
                </a:cubicBezTo>
                <a:cubicBezTo>
                  <a:pt x="3202" y="635"/>
                  <a:pt x="3202" y="635"/>
                  <a:pt x="3202" y="635"/>
                </a:cubicBezTo>
                <a:cubicBezTo>
                  <a:pt x="3204" y="637"/>
                  <a:pt x="3204" y="637"/>
                  <a:pt x="3204" y="637"/>
                </a:cubicBezTo>
                <a:cubicBezTo>
                  <a:pt x="3206" y="638"/>
                  <a:pt x="3206" y="638"/>
                  <a:pt x="3206" y="638"/>
                </a:cubicBezTo>
                <a:cubicBezTo>
                  <a:pt x="3208" y="638"/>
                  <a:pt x="3208" y="638"/>
                  <a:pt x="3208" y="638"/>
                </a:cubicBezTo>
                <a:cubicBezTo>
                  <a:pt x="3209" y="638"/>
                  <a:pt x="3209" y="638"/>
                  <a:pt x="3209" y="638"/>
                </a:cubicBezTo>
                <a:cubicBezTo>
                  <a:pt x="3208" y="637"/>
                  <a:pt x="3208" y="637"/>
                  <a:pt x="3208" y="637"/>
                </a:cubicBezTo>
                <a:cubicBezTo>
                  <a:pt x="3206" y="635"/>
                  <a:pt x="3206" y="635"/>
                  <a:pt x="3206" y="635"/>
                </a:cubicBezTo>
                <a:cubicBezTo>
                  <a:pt x="3206" y="632"/>
                  <a:pt x="3206" y="632"/>
                  <a:pt x="3206" y="632"/>
                </a:cubicBezTo>
                <a:cubicBezTo>
                  <a:pt x="3208" y="631"/>
                  <a:pt x="3208" y="631"/>
                  <a:pt x="3208" y="631"/>
                </a:cubicBezTo>
                <a:cubicBezTo>
                  <a:pt x="3208" y="632"/>
                  <a:pt x="3208" y="632"/>
                  <a:pt x="3208" y="632"/>
                </a:cubicBezTo>
                <a:cubicBezTo>
                  <a:pt x="3209" y="637"/>
                  <a:pt x="3209" y="637"/>
                  <a:pt x="3209" y="637"/>
                </a:cubicBezTo>
                <a:cubicBezTo>
                  <a:pt x="3211" y="638"/>
                  <a:pt x="3211" y="638"/>
                  <a:pt x="3211" y="638"/>
                </a:cubicBezTo>
                <a:cubicBezTo>
                  <a:pt x="3209" y="641"/>
                  <a:pt x="3209" y="641"/>
                  <a:pt x="3209" y="641"/>
                </a:cubicBezTo>
                <a:cubicBezTo>
                  <a:pt x="3212" y="640"/>
                  <a:pt x="3212" y="640"/>
                  <a:pt x="3212" y="640"/>
                </a:cubicBezTo>
                <a:cubicBezTo>
                  <a:pt x="3214" y="638"/>
                  <a:pt x="3214" y="638"/>
                  <a:pt x="3214" y="638"/>
                </a:cubicBezTo>
                <a:cubicBezTo>
                  <a:pt x="3212" y="637"/>
                  <a:pt x="3212" y="637"/>
                  <a:pt x="3212" y="637"/>
                </a:cubicBezTo>
                <a:cubicBezTo>
                  <a:pt x="3212" y="635"/>
                  <a:pt x="3212" y="635"/>
                  <a:pt x="3212" y="635"/>
                </a:cubicBezTo>
                <a:cubicBezTo>
                  <a:pt x="3215" y="635"/>
                  <a:pt x="3215" y="635"/>
                  <a:pt x="3215" y="635"/>
                </a:cubicBezTo>
                <a:cubicBezTo>
                  <a:pt x="3217" y="632"/>
                  <a:pt x="3217" y="632"/>
                  <a:pt x="3217" y="632"/>
                </a:cubicBezTo>
                <a:cubicBezTo>
                  <a:pt x="3215" y="630"/>
                  <a:pt x="3215" y="630"/>
                  <a:pt x="3215" y="630"/>
                </a:cubicBezTo>
                <a:cubicBezTo>
                  <a:pt x="3215" y="624"/>
                  <a:pt x="3215" y="624"/>
                  <a:pt x="3215" y="624"/>
                </a:cubicBezTo>
                <a:cubicBezTo>
                  <a:pt x="3215" y="620"/>
                  <a:pt x="3215" y="620"/>
                  <a:pt x="3215" y="620"/>
                </a:cubicBezTo>
                <a:cubicBezTo>
                  <a:pt x="3217" y="617"/>
                  <a:pt x="3217" y="617"/>
                  <a:pt x="3217" y="617"/>
                </a:cubicBezTo>
                <a:cubicBezTo>
                  <a:pt x="3217" y="615"/>
                  <a:pt x="3217" y="615"/>
                  <a:pt x="3217" y="615"/>
                </a:cubicBezTo>
                <a:cubicBezTo>
                  <a:pt x="3215" y="614"/>
                  <a:pt x="3215" y="614"/>
                  <a:pt x="3215" y="614"/>
                </a:cubicBezTo>
                <a:cubicBezTo>
                  <a:pt x="3214" y="612"/>
                  <a:pt x="3214" y="612"/>
                  <a:pt x="3214" y="612"/>
                </a:cubicBezTo>
                <a:cubicBezTo>
                  <a:pt x="3212" y="611"/>
                  <a:pt x="3212" y="611"/>
                  <a:pt x="3212" y="611"/>
                </a:cubicBezTo>
                <a:cubicBezTo>
                  <a:pt x="3211" y="611"/>
                  <a:pt x="3211" y="611"/>
                  <a:pt x="3211" y="611"/>
                </a:cubicBezTo>
                <a:cubicBezTo>
                  <a:pt x="3208" y="610"/>
                  <a:pt x="3208" y="610"/>
                  <a:pt x="3208" y="610"/>
                </a:cubicBezTo>
                <a:cubicBezTo>
                  <a:pt x="3209" y="607"/>
                  <a:pt x="3209" y="607"/>
                  <a:pt x="3209" y="607"/>
                </a:cubicBezTo>
                <a:lnTo>
                  <a:pt x="3209" y="605"/>
                </a:lnTo>
                <a:close/>
                <a:moveTo>
                  <a:pt x="3219" y="1090"/>
                </a:moveTo>
                <a:cubicBezTo>
                  <a:pt x="3215" y="1090"/>
                  <a:pt x="3215" y="1090"/>
                  <a:pt x="3215" y="1090"/>
                </a:cubicBezTo>
                <a:cubicBezTo>
                  <a:pt x="3209" y="1088"/>
                  <a:pt x="3209" y="1088"/>
                  <a:pt x="3209" y="1088"/>
                </a:cubicBezTo>
                <a:cubicBezTo>
                  <a:pt x="3209" y="1090"/>
                  <a:pt x="3209" y="1090"/>
                  <a:pt x="3209" y="1090"/>
                </a:cubicBezTo>
                <a:cubicBezTo>
                  <a:pt x="3209" y="1091"/>
                  <a:pt x="3209" y="1091"/>
                  <a:pt x="3209" y="1091"/>
                </a:cubicBezTo>
                <a:cubicBezTo>
                  <a:pt x="3212" y="1091"/>
                  <a:pt x="3212" y="1091"/>
                  <a:pt x="3212" y="1091"/>
                </a:cubicBezTo>
                <a:cubicBezTo>
                  <a:pt x="3215" y="1091"/>
                  <a:pt x="3215" y="1091"/>
                  <a:pt x="3215" y="1091"/>
                </a:cubicBezTo>
                <a:cubicBezTo>
                  <a:pt x="3217" y="1091"/>
                  <a:pt x="3217" y="1091"/>
                  <a:pt x="3217" y="1091"/>
                </a:cubicBezTo>
                <a:lnTo>
                  <a:pt x="3219" y="1090"/>
                </a:lnTo>
                <a:close/>
                <a:moveTo>
                  <a:pt x="3189" y="614"/>
                </a:moveTo>
                <a:cubicBezTo>
                  <a:pt x="3189" y="615"/>
                  <a:pt x="3189" y="615"/>
                  <a:pt x="3189" y="615"/>
                </a:cubicBezTo>
                <a:cubicBezTo>
                  <a:pt x="3191" y="617"/>
                  <a:pt x="3191" y="617"/>
                  <a:pt x="3191" y="617"/>
                </a:cubicBezTo>
                <a:cubicBezTo>
                  <a:pt x="3192" y="618"/>
                  <a:pt x="3192" y="618"/>
                  <a:pt x="3192" y="618"/>
                </a:cubicBezTo>
                <a:cubicBezTo>
                  <a:pt x="3194" y="617"/>
                  <a:pt x="3194" y="617"/>
                  <a:pt x="3194" y="617"/>
                </a:cubicBezTo>
                <a:cubicBezTo>
                  <a:pt x="3191" y="615"/>
                  <a:pt x="3191" y="615"/>
                  <a:pt x="3191" y="615"/>
                </a:cubicBezTo>
                <a:lnTo>
                  <a:pt x="3189" y="614"/>
                </a:lnTo>
                <a:close/>
                <a:moveTo>
                  <a:pt x="3217" y="952"/>
                </a:moveTo>
                <a:cubicBezTo>
                  <a:pt x="3215" y="952"/>
                  <a:pt x="3215" y="952"/>
                  <a:pt x="3215" y="952"/>
                </a:cubicBezTo>
                <a:cubicBezTo>
                  <a:pt x="3217" y="951"/>
                  <a:pt x="3217" y="951"/>
                  <a:pt x="3217" y="951"/>
                </a:cubicBezTo>
                <a:cubicBezTo>
                  <a:pt x="3215" y="949"/>
                  <a:pt x="3215" y="949"/>
                  <a:pt x="3215" y="949"/>
                </a:cubicBezTo>
                <a:cubicBezTo>
                  <a:pt x="3214" y="948"/>
                  <a:pt x="3214" y="948"/>
                  <a:pt x="3214" y="948"/>
                </a:cubicBezTo>
                <a:cubicBezTo>
                  <a:pt x="3212" y="946"/>
                  <a:pt x="3212" y="946"/>
                  <a:pt x="3212" y="946"/>
                </a:cubicBezTo>
                <a:cubicBezTo>
                  <a:pt x="3214" y="945"/>
                  <a:pt x="3214" y="945"/>
                  <a:pt x="3214" y="945"/>
                </a:cubicBezTo>
                <a:cubicBezTo>
                  <a:pt x="3215" y="945"/>
                  <a:pt x="3215" y="945"/>
                  <a:pt x="3215" y="945"/>
                </a:cubicBezTo>
                <a:cubicBezTo>
                  <a:pt x="3215" y="942"/>
                  <a:pt x="3215" y="942"/>
                  <a:pt x="3215" y="942"/>
                </a:cubicBezTo>
                <a:cubicBezTo>
                  <a:pt x="3214" y="941"/>
                  <a:pt x="3214" y="941"/>
                  <a:pt x="3214" y="941"/>
                </a:cubicBezTo>
                <a:cubicBezTo>
                  <a:pt x="3214" y="939"/>
                  <a:pt x="3214" y="939"/>
                  <a:pt x="3214" y="939"/>
                </a:cubicBezTo>
                <a:cubicBezTo>
                  <a:pt x="3214" y="938"/>
                  <a:pt x="3214" y="938"/>
                  <a:pt x="3214" y="938"/>
                </a:cubicBezTo>
                <a:cubicBezTo>
                  <a:pt x="3212" y="938"/>
                  <a:pt x="3212" y="938"/>
                  <a:pt x="3212" y="938"/>
                </a:cubicBezTo>
                <a:cubicBezTo>
                  <a:pt x="3211" y="938"/>
                  <a:pt x="3211" y="938"/>
                  <a:pt x="3211" y="938"/>
                </a:cubicBezTo>
                <a:cubicBezTo>
                  <a:pt x="3211" y="936"/>
                  <a:pt x="3211" y="936"/>
                  <a:pt x="3211" y="936"/>
                </a:cubicBezTo>
                <a:cubicBezTo>
                  <a:pt x="3209" y="935"/>
                  <a:pt x="3209" y="935"/>
                  <a:pt x="3209" y="935"/>
                </a:cubicBezTo>
                <a:cubicBezTo>
                  <a:pt x="3208" y="934"/>
                  <a:pt x="3208" y="934"/>
                  <a:pt x="3208" y="934"/>
                </a:cubicBezTo>
                <a:cubicBezTo>
                  <a:pt x="3205" y="932"/>
                  <a:pt x="3205" y="932"/>
                  <a:pt x="3205" y="932"/>
                </a:cubicBezTo>
                <a:cubicBezTo>
                  <a:pt x="3204" y="931"/>
                  <a:pt x="3204" y="931"/>
                  <a:pt x="3204" y="931"/>
                </a:cubicBezTo>
                <a:cubicBezTo>
                  <a:pt x="3204" y="932"/>
                  <a:pt x="3204" y="932"/>
                  <a:pt x="3204" y="932"/>
                </a:cubicBezTo>
                <a:cubicBezTo>
                  <a:pt x="3204" y="935"/>
                  <a:pt x="3204" y="935"/>
                  <a:pt x="3204" y="935"/>
                </a:cubicBezTo>
                <a:cubicBezTo>
                  <a:pt x="3205" y="939"/>
                  <a:pt x="3205" y="939"/>
                  <a:pt x="3205" y="939"/>
                </a:cubicBezTo>
                <a:cubicBezTo>
                  <a:pt x="3205" y="941"/>
                  <a:pt x="3205" y="941"/>
                  <a:pt x="3205" y="941"/>
                </a:cubicBezTo>
                <a:cubicBezTo>
                  <a:pt x="3205" y="942"/>
                  <a:pt x="3205" y="942"/>
                  <a:pt x="3205" y="942"/>
                </a:cubicBezTo>
                <a:cubicBezTo>
                  <a:pt x="3204" y="942"/>
                  <a:pt x="3204" y="942"/>
                  <a:pt x="3204" y="942"/>
                </a:cubicBezTo>
                <a:cubicBezTo>
                  <a:pt x="3202" y="941"/>
                  <a:pt x="3202" y="941"/>
                  <a:pt x="3202" y="941"/>
                </a:cubicBezTo>
                <a:cubicBezTo>
                  <a:pt x="3201" y="944"/>
                  <a:pt x="3201" y="944"/>
                  <a:pt x="3201" y="944"/>
                </a:cubicBezTo>
                <a:cubicBezTo>
                  <a:pt x="3198" y="942"/>
                  <a:pt x="3198" y="942"/>
                  <a:pt x="3198" y="942"/>
                </a:cubicBezTo>
                <a:cubicBezTo>
                  <a:pt x="3196" y="942"/>
                  <a:pt x="3196" y="942"/>
                  <a:pt x="3196" y="942"/>
                </a:cubicBezTo>
                <a:cubicBezTo>
                  <a:pt x="3196" y="944"/>
                  <a:pt x="3196" y="944"/>
                  <a:pt x="3196" y="944"/>
                </a:cubicBezTo>
                <a:cubicBezTo>
                  <a:pt x="3196" y="946"/>
                  <a:pt x="3196" y="946"/>
                  <a:pt x="3196" y="946"/>
                </a:cubicBezTo>
                <a:cubicBezTo>
                  <a:pt x="3195" y="948"/>
                  <a:pt x="3195" y="948"/>
                  <a:pt x="3195" y="948"/>
                </a:cubicBezTo>
                <a:cubicBezTo>
                  <a:pt x="3194" y="948"/>
                  <a:pt x="3194" y="948"/>
                  <a:pt x="3194" y="948"/>
                </a:cubicBezTo>
                <a:cubicBezTo>
                  <a:pt x="3192" y="948"/>
                  <a:pt x="3192" y="948"/>
                  <a:pt x="3192" y="948"/>
                </a:cubicBezTo>
                <a:cubicBezTo>
                  <a:pt x="3191" y="949"/>
                  <a:pt x="3191" y="949"/>
                  <a:pt x="3191" y="949"/>
                </a:cubicBezTo>
                <a:cubicBezTo>
                  <a:pt x="3191" y="952"/>
                  <a:pt x="3191" y="952"/>
                  <a:pt x="3191" y="952"/>
                </a:cubicBezTo>
                <a:cubicBezTo>
                  <a:pt x="3189" y="954"/>
                  <a:pt x="3189" y="954"/>
                  <a:pt x="3189" y="954"/>
                </a:cubicBezTo>
                <a:cubicBezTo>
                  <a:pt x="3186" y="954"/>
                  <a:pt x="3186" y="954"/>
                  <a:pt x="3186" y="954"/>
                </a:cubicBezTo>
                <a:cubicBezTo>
                  <a:pt x="3184" y="955"/>
                  <a:pt x="3184" y="955"/>
                  <a:pt x="3184" y="955"/>
                </a:cubicBezTo>
                <a:cubicBezTo>
                  <a:pt x="3185" y="954"/>
                  <a:pt x="3185" y="954"/>
                  <a:pt x="3185" y="954"/>
                </a:cubicBezTo>
                <a:cubicBezTo>
                  <a:pt x="3186" y="954"/>
                  <a:pt x="3186" y="954"/>
                  <a:pt x="3186" y="954"/>
                </a:cubicBezTo>
                <a:cubicBezTo>
                  <a:pt x="3186" y="952"/>
                  <a:pt x="3186" y="952"/>
                  <a:pt x="3186" y="952"/>
                </a:cubicBezTo>
                <a:cubicBezTo>
                  <a:pt x="3185" y="948"/>
                  <a:pt x="3185" y="948"/>
                  <a:pt x="3185" y="948"/>
                </a:cubicBezTo>
                <a:cubicBezTo>
                  <a:pt x="3184" y="946"/>
                  <a:pt x="3184" y="946"/>
                  <a:pt x="3184" y="946"/>
                </a:cubicBezTo>
                <a:cubicBezTo>
                  <a:pt x="3182" y="948"/>
                  <a:pt x="3182" y="948"/>
                  <a:pt x="3182" y="948"/>
                </a:cubicBezTo>
                <a:cubicBezTo>
                  <a:pt x="3182" y="946"/>
                  <a:pt x="3182" y="946"/>
                  <a:pt x="3182" y="946"/>
                </a:cubicBezTo>
                <a:cubicBezTo>
                  <a:pt x="3181" y="945"/>
                  <a:pt x="3181" y="945"/>
                  <a:pt x="3181" y="945"/>
                </a:cubicBezTo>
                <a:cubicBezTo>
                  <a:pt x="3181" y="946"/>
                  <a:pt x="3181" y="946"/>
                  <a:pt x="3181" y="946"/>
                </a:cubicBezTo>
                <a:cubicBezTo>
                  <a:pt x="3179" y="948"/>
                  <a:pt x="3179" y="948"/>
                  <a:pt x="3179" y="948"/>
                </a:cubicBezTo>
                <a:cubicBezTo>
                  <a:pt x="3176" y="949"/>
                  <a:pt x="3176" y="949"/>
                  <a:pt x="3176" y="949"/>
                </a:cubicBezTo>
                <a:cubicBezTo>
                  <a:pt x="3175" y="952"/>
                  <a:pt x="3175" y="952"/>
                  <a:pt x="3175" y="952"/>
                </a:cubicBezTo>
                <a:cubicBezTo>
                  <a:pt x="3175" y="954"/>
                  <a:pt x="3175" y="954"/>
                  <a:pt x="3175" y="954"/>
                </a:cubicBezTo>
                <a:cubicBezTo>
                  <a:pt x="3174" y="954"/>
                  <a:pt x="3174" y="954"/>
                  <a:pt x="3174" y="954"/>
                </a:cubicBezTo>
                <a:cubicBezTo>
                  <a:pt x="3169" y="955"/>
                  <a:pt x="3169" y="955"/>
                  <a:pt x="3169" y="955"/>
                </a:cubicBezTo>
                <a:cubicBezTo>
                  <a:pt x="3168" y="955"/>
                  <a:pt x="3168" y="955"/>
                  <a:pt x="3168" y="955"/>
                </a:cubicBezTo>
                <a:cubicBezTo>
                  <a:pt x="3166" y="956"/>
                  <a:pt x="3166" y="956"/>
                  <a:pt x="3166" y="956"/>
                </a:cubicBezTo>
                <a:cubicBezTo>
                  <a:pt x="3166" y="961"/>
                  <a:pt x="3166" y="961"/>
                  <a:pt x="3166" y="961"/>
                </a:cubicBezTo>
                <a:cubicBezTo>
                  <a:pt x="3163" y="966"/>
                  <a:pt x="3163" y="966"/>
                  <a:pt x="3163" y="966"/>
                </a:cubicBezTo>
                <a:cubicBezTo>
                  <a:pt x="3163" y="969"/>
                  <a:pt x="3163" y="969"/>
                  <a:pt x="3163" y="969"/>
                </a:cubicBezTo>
                <a:cubicBezTo>
                  <a:pt x="3165" y="969"/>
                  <a:pt x="3165" y="969"/>
                  <a:pt x="3165" y="969"/>
                </a:cubicBezTo>
                <a:cubicBezTo>
                  <a:pt x="3166" y="969"/>
                  <a:pt x="3166" y="969"/>
                  <a:pt x="3166" y="969"/>
                </a:cubicBezTo>
                <a:cubicBezTo>
                  <a:pt x="3168" y="968"/>
                  <a:pt x="3168" y="968"/>
                  <a:pt x="3168" y="968"/>
                </a:cubicBezTo>
                <a:cubicBezTo>
                  <a:pt x="3168" y="965"/>
                  <a:pt x="3168" y="965"/>
                  <a:pt x="3168" y="965"/>
                </a:cubicBezTo>
                <a:cubicBezTo>
                  <a:pt x="3169" y="962"/>
                  <a:pt x="3169" y="962"/>
                  <a:pt x="3169" y="962"/>
                </a:cubicBezTo>
                <a:cubicBezTo>
                  <a:pt x="3171" y="959"/>
                  <a:pt x="3171" y="959"/>
                  <a:pt x="3171" y="959"/>
                </a:cubicBezTo>
                <a:cubicBezTo>
                  <a:pt x="3172" y="958"/>
                  <a:pt x="3172" y="958"/>
                  <a:pt x="3172" y="958"/>
                </a:cubicBezTo>
                <a:cubicBezTo>
                  <a:pt x="3174" y="958"/>
                  <a:pt x="3174" y="958"/>
                  <a:pt x="3174" y="958"/>
                </a:cubicBezTo>
                <a:cubicBezTo>
                  <a:pt x="3174" y="961"/>
                  <a:pt x="3174" y="961"/>
                  <a:pt x="3174" y="961"/>
                </a:cubicBezTo>
                <a:cubicBezTo>
                  <a:pt x="3175" y="962"/>
                  <a:pt x="3175" y="962"/>
                  <a:pt x="3175" y="962"/>
                </a:cubicBezTo>
                <a:cubicBezTo>
                  <a:pt x="3176" y="962"/>
                  <a:pt x="3176" y="962"/>
                  <a:pt x="3176" y="962"/>
                </a:cubicBezTo>
                <a:cubicBezTo>
                  <a:pt x="3176" y="961"/>
                  <a:pt x="3176" y="961"/>
                  <a:pt x="3176" y="961"/>
                </a:cubicBezTo>
                <a:cubicBezTo>
                  <a:pt x="3178" y="959"/>
                  <a:pt x="3178" y="959"/>
                  <a:pt x="3178" y="959"/>
                </a:cubicBezTo>
                <a:cubicBezTo>
                  <a:pt x="3178" y="961"/>
                  <a:pt x="3178" y="961"/>
                  <a:pt x="3178" y="961"/>
                </a:cubicBezTo>
                <a:cubicBezTo>
                  <a:pt x="3178" y="962"/>
                  <a:pt x="3178" y="962"/>
                  <a:pt x="3178" y="962"/>
                </a:cubicBezTo>
                <a:cubicBezTo>
                  <a:pt x="3179" y="962"/>
                  <a:pt x="3179" y="962"/>
                  <a:pt x="3179" y="962"/>
                </a:cubicBezTo>
                <a:cubicBezTo>
                  <a:pt x="3182" y="964"/>
                  <a:pt x="3182" y="964"/>
                  <a:pt x="3182" y="964"/>
                </a:cubicBezTo>
                <a:cubicBezTo>
                  <a:pt x="3181" y="961"/>
                  <a:pt x="3181" y="961"/>
                  <a:pt x="3181" y="961"/>
                </a:cubicBezTo>
                <a:cubicBezTo>
                  <a:pt x="3182" y="961"/>
                  <a:pt x="3182" y="961"/>
                  <a:pt x="3182" y="961"/>
                </a:cubicBezTo>
                <a:cubicBezTo>
                  <a:pt x="3182" y="959"/>
                  <a:pt x="3182" y="959"/>
                  <a:pt x="3182" y="959"/>
                </a:cubicBezTo>
                <a:cubicBezTo>
                  <a:pt x="3182" y="958"/>
                  <a:pt x="3182" y="958"/>
                  <a:pt x="3182" y="958"/>
                </a:cubicBezTo>
                <a:cubicBezTo>
                  <a:pt x="3184" y="958"/>
                  <a:pt x="3184" y="958"/>
                  <a:pt x="3184" y="958"/>
                </a:cubicBezTo>
                <a:cubicBezTo>
                  <a:pt x="3185" y="959"/>
                  <a:pt x="3185" y="959"/>
                  <a:pt x="3185" y="959"/>
                </a:cubicBezTo>
                <a:cubicBezTo>
                  <a:pt x="3189" y="961"/>
                  <a:pt x="3189" y="961"/>
                  <a:pt x="3189" y="961"/>
                </a:cubicBezTo>
                <a:cubicBezTo>
                  <a:pt x="3191" y="964"/>
                  <a:pt x="3191" y="964"/>
                  <a:pt x="3191" y="964"/>
                </a:cubicBezTo>
                <a:cubicBezTo>
                  <a:pt x="3191" y="966"/>
                  <a:pt x="3191" y="966"/>
                  <a:pt x="3191" y="966"/>
                </a:cubicBezTo>
                <a:cubicBezTo>
                  <a:pt x="3189" y="969"/>
                  <a:pt x="3189" y="969"/>
                  <a:pt x="3189" y="969"/>
                </a:cubicBezTo>
                <a:cubicBezTo>
                  <a:pt x="3191" y="977"/>
                  <a:pt x="3191" y="977"/>
                  <a:pt x="3191" y="977"/>
                </a:cubicBezTo>
                <a:cubicBezTo>
                  <a:pt x="3192" y="979"/>
                  <a:pt x="3192" y="979"/>
                  <a:pt x="3192" y="979"/>
                </a:cubicBezTo>
                <a:cubicBezTo>
                  <a:pt x="3196" y="982"/>
                  <a:pt x="3196" y="982"/>
                  <a:pt x="3196" y="982"/>
                </a:cubicBezTo>
                <a:cubicBezTo>
                  <a:pt x="3199" y="984"/>
                  <a:pt x="3199" y="984"/>
                  <a:pt x="3199" y="984"/>
                </a:cubicBezTo>
                <a:cubicBezTo>
                  <a:pt x="3201" y="985"/>
                  <a:pt x="3201" y="985"/>
                  <a:pt x="3201" y="985"/>
                </a:cubicBezTo>
                <a:cubicBezTo>
                  <a:pt x="3202" y="984"/>
                  <a:pt x="3202" y="984"/>
                  <a:pt x="3202" y="984"/>
                </a:cubicBezTo>
                <a:cubicBezTo>
                  <a:pt x="3204" y="982"/>
                  <a:pt x="3204" y="982"/>
                  <a:pt x="3204" y="982"/>
                </a:cubicBezTo>
                <a:cubicBezTo>
                  <a:pt x="3205" y="981"/>
                  <a:pt x="3205" y="981"/>
                  <a:pt x="3205" y="981"/>
                </a:cubicBezTo>
                <a:cubicBezTo>
                  <a:pt x="3205" y="985"/>
                  <a:pt x="3205" y="985"/>
                  <a:pt x="3205" y="985"/>
                </a:cubicBezTo>
                <a:cubicBezTo>
                  <a:pt x="3205" y="988"/>
                  <a:pt x="3205" y="988"/>
                  <a:pt x="3205" y="988"/>
                </a:cubicBezTo>
                <a:cubicBezTo>
                  <a:pt x="3206" y="988"/>
                  <a:pt x="3206" y="988"/>
                  <a:pt x="3206" y="988"/>
                </a:cubicBezTo>
                <a:cubicBezTo>
                  <a:pt x="3209" y="985"/>
                  <a:pt x="3209" y="985"/>
                  <a:pt x="3209" y="985"/>
                </a:cubicBezTo>
                <a:cubicBezTo>
                  <a:pt x="3211" y="981"/>
                  <a:pt x="3211" y="981"/>
                  <a:pt x="3211" y="981"/>
                </a:cubicBezTo>
                <a:cubicBezTo>
                  <a:pt x="3208" y="977"/>
                  <a:pt x="3208" y="977"/>
                  <a:pt x="3208" y="977"/>
                </a:cubicBezTo>
                <a:cubicBezTo>
                  <a:pt x="3206" y="974"/>
                  <a:pt x="3206" y="974"/>
                  <a:pt x="3206" y="974"/>
                </a:cubicBezTo>
                <a:cubicBezTo>
                  <a:pt x="3208" y="968"/>
                  <a:pt x="3208" y="968"/>
                  <a:pt x="3208" y="968"/>
                </a:cubicBezTo>
                <a:cubicBezTo>
                  <a:pt x="3209" y="965"/>
                  <a:pt x="3209" y="965"/>
                  <a:pt x="3209" y="965"/>
                </a:cubicBezTo>
                <a:cubicBezTo>
                  <a:pt x="3211" y="965"/>
                  <a:pt x="3211" y="965"/>
                  <a:pt x="3211" y="965"/>
                </a:cubicBezTo>
                <a:cubicBezTo>
                  <a:pt x="3212" y="968"/>
                  <a:pt x="3212" y="968"/>
                  <a:pt x="3212" y="968"/>
                </a:cubicBezTo>
                <a:cubicBezTo>
                  <a:pt x="3214" y="971"/>
                  <a:pt x="3214" y="971"/>
                  <a:pt x="3214" y="971"/>
                </a:cubicBezTo>
                <a:cubicBezTo>
                  <a:pt x="3214" y="975"/>
                  <a:pt x="3214" y="975"/>
                  <a:pt x="3214" y="975"/>
                </a:cubicBezTo>
                <a:cubicBezTo>
                  <a:pt x="3217" y="979"/>
                  <a:pt x="3217" y="979"/>
                  <a:pt x="3217" y="979"/>
                </a:cubicBezTo>
                <a:cubicBezTo>
                  <a:pt x="3217" y="975"/>
                  <a:pt x="3217" y="975"/>
                  <a:pt x="3217" y="975"/>
                </a:cubicBezTo>
                <a:cubicBezTo>
                  <a:pt x="3217" y="972"/>
                  <a:pt x="3217" y="972"/>
                  <a:pt x="3217" y="972"/>
                </a:cubicBezTo>
                <a:cubicBezTo>
                  <a:pt x="3215" y="971"/>
                  <a:pt x="3215" y="971"/>
                  <a:pt x="3215" y="971"/>
                </a:cubicBezTo>
                <a:cubicBezTo>
                  <a:pt x="3217" y="971"/>
                  <a:pt x="3217" y="971"/>
                  <a:pt x="3217" y="971"/>
                </a:cubicBezTo>
                <a:cubicBezTo>
                  <a:pt x="3218" y="969"/>
                  <a:pt x="3218" y="969"/>
                  <a:pt x="3218" y="969"/>
                </a:cubicBezTo>
                <a:cubicBezTo>
                  <a:pt x="3219" y="968"/>
                  <a:pt x="3219" y="968"/>
                  <a:pt x="3219" y="968"/>
                </a:cubicBezTo>
                <a:cubicBezTo>
                  <a:pt x="3219" y="964"/>
                  <a:pt x="3219" y="964"/>
                  <a:pt x="3219" y="964"/>
                </a:cubicBezTo>
                <a:cubicBezTo>
                  <a:pt x="3219" y="959"/>
                  <a:pt x="3219" y="959"/>
                  <a:pt x="3219" y="959"/>
                </a:cubicBezTo>
                <a:cubicBezTo>
                  <a:pt x="3218" y="958"/>
                  <a:pt x="3218" y="958"/>
                  <a:pt x="3218" y="958"/>
                </a:cubicBezTo>
                <a:cubicBezTo>
                  <a:pt x="3217" y="956"/>
                  <a:pt x="3217" y="956"/>
                  <a:pt x="3217" y="956"/>
                </a:cubicBezTo>
                <a:cubicBezTo>
                  <a:pt x="3218" y="954"/>
                  <a:pt x="3218" y="954"/>
                  <a:pt x="3218" y="954"/>
                </a:cubicBezTo>
                <a:lnTo>
                  <a:pt x="3217" y="952"/>
                </a:lnTo>
                <a:close/>
                <a:moveTo>
                  <a:pt x="3215" y="1096"/>
                </a:moveTo>
                <a:cubicBezTo>
                  <a:pt x="3217" y="1098"/>
                  <a:pt x="3217" y="1098"/>
                  <a:pt x="3217" y="1098"/>
                </a:cubicBezTo>
                <a:cubicBezTo>
                  <a:pt x="3217" y="1096"/>
                  <a:pt x="3217" y="1096"/>
                  <a:pt x="3217" y="1096"/>
                </a:cubicBezTo>
                <a:cubicBezTo>
                  <a:pt x="3215" y="1091"/>
                  <a:pt x="3215" y="1091"/>
                  <a:pt x="3215" y="1091"/>
                </a:cubicBezTo>
                <a:cubicBezTo>
                  <a:pt x="3215" y="1093"/>
                  <a:pt x="3215" y="1093"/>
                  <a:pt x="3215" y="1093"/>
                </a:cubicBezTo>
                <a:lnTo>
                  <a:pt x="3215" y="1096"/>
                </a:lnTo>
                <a:close/>
                <a:moveTo>
                  <a:pt x="2970" y="1144"/>
                </a:moveTo>
                <a:cubicBezTo>
                  <a:pt x="2971" y="1144"/>
                  <a:pt x="2971" y="1144"/>
                  <a:pt x="2971" y="1144"/>
                </a:cubicBezTo>
                <a:cubicBezTo>
                  <a:pt x="2971" y="1143"/>
                  <a:pt x="2971" y="1143"/>
                  <a:pt x="2971" y="1143"/>
                </a:cubicBezTo>
                <a:cubicBezTo>
                  <a:pt x="2971" y="1140"/>
                  <a:pt x="2971" y="1140"/>
                  <a:pt x="2971" y="1140"/>
                </a:cubicBezTo>
                <a:cubicBezTo>
                  <a:pt x="2971" y="1130"/>
                  <a:pt x="2971" y="1130"/>
                  <a:pt x="2971" y="1130"/>
                </a:cubicBezTo>
                <a:cubicBezTo>
                  <a:pt x="2973" y="1127"/>
                  <a:pt x="2973" y="1127"/>
                  <a:pt x="2973" y="1127"/>
                </a:cubicBezTo>
                <a:cubicBezTo>
                  <a:pt x="2973" y="1126"/>
                  <a:pt x="2973" y="1126"/>
                  <a:pt x="2973" y="1126"/>
                </a:cubicBezTo>
                <a:cubicBezTo>
                  <a:pt x="2971" y="1124"/>
                  <a:pt x="2971" y="1124"/>
                  <a:pt x="2971" y="1124"/>
                </a:cubicBezTo>
                <a:cubicBezTo>
                  <a:pt x="2971" y="1121"/>
                  <a:pt x="2971" y="1121"/>
                  <a:pt x="2971" y="1121"/>
                </a:cubicBezTo>
                <a:cubicBezTo>
                  <a:pt x="2973" y="1120"/>
                  <a:pt x="2973" y="1120"/>
                  <a:pt x="2973" y="1120"/>
                </a:cubicBezTo>
                <a:cubicBezTo>
                  <a:pt x="2973" y="1117"/>
                  <a:pt x="2973" y="1117"/>
                  <a:pt x="2973" y="1117"/>
                </a:cubicBezTo>
                <a:cubicBezTo>
                  <a:pt x="2973" y="1116"/>
                  <a:pt x="2973" y="1116"/>
                  <a:pt x="2973" y="1116"/>
                </a:cubicBezTo>
                <a:cubicBezTo>
                  <a:pt x="2973" y="1114"/>
                  <a:pt x="2973" y="1114"/>
                  <a:pt x="2973" y="1114"/>
                </a:cubicBezTo>
                <a:cubicBezTo>
                  <a:pt x="2974" y="1110"/>
                  <a:pt x="2974" y="1110"/>
                  <a:pt x="2974" y="1110"/>
                </a:cubicBezTo>
                <a:cubicBezTo>
                  <a:pt x="2976" y="1108"/>
                  <a:pt x="2976" y="1108"/>
                  <a:pt x="2976" y="1108"/>
                </a:cubicBezTo>
                <a:cubicBezTo>
                  <a:pt x="2976" y="1107"/>
                  <a:pt x="2976" y="1107"/>
                  <a:pt x="2976" y="1107"/>
                </a:cubicBezTo>
                <a:cubicBezTo>
                  <a:pt x="2974" y="1106"/>
                  <a:pt x="2974" y="1106"/>
                  <a:pt x="2974" y="1106"/>
                </a:cubicBezTo>
                <a:cubicBezTo>
                  <a:pt x="2973" y="1104"/>
                  <a:pt x="2973" y="1104"/>
                  <a:pt x="2973" y="1104"/>
                </a:cubicBezTo>
                <a:cubicBezTo>
                  <a:pt x="2971" y="1101"/>
                  <a:pt x="2971" y="1101"/>
                  <a:pt x="2971" y="1101"/>
                </a:cubicBezTo>
                <a:cubicBezTo>
                  <a:pt x="2970" y="1097"/>
                  <a:pt x="2970" y="1097"/>
                  <a:pt x="2970" y="1097"/>
                </a:cubicBezTo>
                <a:cubicBezTo>
                  <a:pt x="2966" y="1097"/>
                  <a:pt x="2966" y="1097"/>
                  <a:pt x="2966" y="1097"/>
                </a:cubicBezTo>
                <a:cubicBezTo>
                  <a:pt x="2963" y="1097"/>
                  <a:pt x="2963" y="1097"/>
                  <a:pt x="2963" y="1097"/>
                </a:cubicBezTo>
                <a:cubicBezTo>
                  <a:pt x="2961" y="1097"/>
                  <a:pt x="2961" y="1097"/>
                  <a:pt x="2961" y="1097"/>
                </a:cubicBezTo>
                <a:cubicBezTo>
                  <a:pt x="2961" y="1096"/>
                  <a:pt x="2961" y="1096"/>
                  <a:pt x="2961" y="1096"/>
                </a:cubicBezTo>
                <a:cubicBezTo>
                  <a:pt x="2960" y="1098"/>
                  <a:pt x="2960" y="1098"/>
                  <a:pt x="2960" y="1098"/>
                </a:cubicBezTo>
                <a:cubicBezTo>
                  <a:pt x="2957" y="1101"/>
                  <a:pt x="2957" y="1101"/>
                  <a:pt x="2957" y="1101"/>
                </a:cubicBezTo>
                <a:cubicBezTo>
                  <a:pt x="2958" y="1098"/>
                  <a:pt x="2958" y="1098"/>
                  <a:pt x="2958" y="1098"/>
                </a:cubicBezTo>
                <a:cubicBezTo>
                  <a:pt x="2960" y="1098"/>
                  <a:pt x="2960" y="1098"/>
                  <a:pt x="2960" y="1098"/>
                </a:cubicBezTo>
                <a:cubicBezTo>
                  <a:pt x="2958" y="1097"/>
                  <a:pt x="2958" y="1097"/>
                  <a:pt x="2958" y="1097"/>
                </a:cubicBezTo>
                <a:cubicBezTo>
                  <a:pt x="2960" y="1096"/>
                  <a:pt x="2960" y="1096"/>
                  <a:pt x="2960" y="1096"/>
                </a:cubicBezTo>
                <a:cubicBezTo>
                  <a:pt x="2961" y="1094"/>
                  <a:pt x="2961" y="1094"/>
                  <a:pt x="2961" y="1094"/>
                </a:cubicBezTo>
                <a:cubicBezTo>
                  <a:pt x="2960" y="1093"/>
                  <a:pt x="2960" y="1093"/>
                  <a:pt x="2960" y="1093"/>
                </a:cubicBezTo>
                <a:cubicBezTo>
                  <a:pt x="2958" y="1093"/>
                  <a:pt x="2958" y="1093"/>
                  <a:pt x="2958" y="1093"/>
                </a:cubicBezTo>
                <a:cubicBezTo>
                  <a:pt x="2957" y="1090"/>
                  <a:pt x="2957" y="1090"/>
                  <a:pt x="2957" y="1090"/>
                </a:cubicBezTo>
                <a:cubicBezTo>
                  <a:pt x="2957" y="1088"/>
                  <a:pt x="2957" y="1088"/>
                  <a:pt x="2957" y="1088"/>
                </a:cubicBezTo>
                <a:cubicBezTo>
                  <a:pt x="2956" y="1080"/>
                  <a:pt x="2956" y="1080"/>
                  <a:pt x="2956" y="1080"/>
                </a:cubicBezTo>
                <a:cubicBezTo>
                  <a:pt x="2954" y="1080"/>
                  <a:pt x="2954" y="1080"/>
                  <a:pt x="2954" y="1080"/>
                </a:cubicBezTo>
                <a:cubicBezTo>
                  <a:pt x="2953" y="1078"/>
                  <a:pt x="2953" y="1078"/>
                  <a:pt x="2953" y="1078"/>
                </a:cubicBezTo>
                <a:cubicBezTo>
                  <a:pt x="2948" y="1078"/>
                  <a:pt x="2948" y="1078"/>
                  <a:pt x="2948" y="1078"/>
                </a:cubicBezTo>
                <a:cubicBezTo>
                  <a:pt x="2947" y="1078"/>
                  <a:pt x="2947" y="1078"/>
                  <a:pt x="2947" y="1078"/>
                </a:cubicBezTo>
                <a:cubicBezTo>
                  <a:pt x="2946" y="1075"/>
                  <a:pt x="2946" y="1075"/>
                  <a:pt x="2946" y="1075"/>
                </a:cubicBezTo>
                <a:cubicBezTo>
                  <a:pt x="2944" y="1074"/>
                  <a:pt x="2944" y="1074"/>
                  <a:pt x="2944" y="1074"/>
                </a:cubicBezTo>
                <a:cubicBezTo>
                  <a:pt x="2944" y="1071"/>
                  <a:pt x="2944" y="1071"/>
                  <a:pt x="2944" y="1071"/>
                </a:cubicBezTo>
                <a:cubicBezTo>
                  <a:pt x="2946" y="1071"/>
                  <a:pt x="2946" y="1071"/>
                  <a:pt x="2946" y="1071"/>
                </a:cubicBezTo>
                <a:cubicBezTo>
                  <a:pt x="2944" y="1070"/>
                  <a:pt x="2944" y="1070"/>
                  <a:pt x="2944" y="1070"/>
                </a:cubicBezTo>
                <a:cubicBezTo>
                  <a:pt x="2943" y="1070"/>
                  <a:pt x="2943" y="1070"/>
                  <a:pt x="2943" y="1070"/>
                </a:cubicBezTo>
                <a:cubicBezTo>
                  <a:pt x="2946" y="1068"/>
                  <a:pt x="2946" y="1068"/>
                  <a:pt x="2946" y="1068"/>
                </a:cubicBezTo>
                <a:cubicBezTo>
                  <a:pt x="2943" y="1068"/>
                  <a:pt x="2943" y="1068"/>
                  <a:pt x="2943" y="1068"/>
                </a:cubicBezTo>
                <a:cubicBezTo>
                  <a:pt x="2946" y="1065"/>
                  <a:pt x="2946" y="1065"/>
                  <a:pt x="2946" y="1065"/>
                </a:cubicBezTo>
                <a:cubicBezTo>
                  <a:pt x="2948" y="1064"/>
                  <a:pt x="2948" y="1064"/>
                  <a:pt x="2948" y="1064"/>
                </a:cubicBezTo>
                <a:cubicBezTo>
                  <a:pt x="2948" y="1063"/>
                  <a:pt x="2948" y="1063"/>
                  <a:pt x="2948" y="1063"/>
                </a:cubicBezTo>
                <a:cubicBezTo>
                  <a:pt x="2946" y="1060"/>
                  <a:pt x="2946" y="1060"/>
                  <a:pt x="2946" y="1060"/>
                </a:cubicBezTo>
                <a:cubicBezTo>
                  <a:pt x="2943" y="1058"/>
                  <a:pt x="2943" y="1058"/>
                  <a:pt x="2943" y="1058"/>
                </a:cubicBezTo>
                <a:cubicBezTo>
                  <a:pt x="2940" y="1060"/>
                  <a:pt x="2940" y="1060"/>
                  <a:pt x="2940" y="1060"/>
                </a:cubicBezTo>
                <a:cubicBezTo>
                  <a:pt x="2937" y="1061"/>
                  <a:pt x="2937" y="1061"/>
                  <a:pt x="2937" y="1061"/>
                </a:cubicBezTo>
                <a:cubicBezTo>
                  <a:pt x="2934" y="1063"/>
                  <a:pt x="2934" y="1063"/>
                  <a:pt x="2934" y="1063"/>
                </a:cubicBezTo>
                <a:cubicBezTo>
                  <a:pt x="2933" y="1061"/>
                  <a:pt x="2933" y="1061"/>
                  <a:pt x="2933" y="1061"/>
                </a:cubicBezTo>
                <a:cubicBezTo>
                  <a:pt x="2936" y="1061"/>
                  <a:pt x="2936" y="1061"/>
                  <a:pt x="2936" y="1061"/>
                </a:cubicBezTo>
                <a:cubicBezTo>
                  <a:pt x="2938" y="1060"/>
                  <a:pt x="2938" y="1060"/>
                  <a:pt x="2938" y="1060"/>
                </a:cubicBezTo>
                <a:cubicBezTo>
                  <a:pt x="2940" y="1057"/>
                  <a:pt x="2940" y="1057"/>
                  <a:pt x="2940" y="1057"/>
                </a:cubicBezTo>
                <a:cubicBezTo>
                  <a:pt x="2938" y="1055"/>
                  <a:pt x="2938" y="1055"/>
                  <a:pt x="2938" y="1055"/>
                </a:cubicBezTo>
                <a:cubicBezTo>
                  <a:pt x="2937" y="1055"/>
                  <a:pt x="2937" y="1055"/>
                  <a:pt x="2937" y="1055"/>
                </a:cubicBezTo>
                <a:cubicBezTo>
                  <a:pt x="2933" y="1054"/>
                  <a:pt x="2933" y="1054"/>
                  <a:pt x="2933" y="1054"/>
                </a:cubicBezTo>
                <a:cubicBezTo>
                  <a:pt x="2930" y="1051"/>
                  <a:pt x="2930" y="1051"/>
                  <a:pt x="2930" y="1051"/>
                </a:cubicBezTo>
                <a:cubicBezTo>
                  <a:pt x="2928" y="1050"/>
                  <a:pt x="2928" y="1050"/>
                  <a:pt x="2928" y="1050"/>
                </a:cubicBezTo>
                <a:cubicBezTo>
                  <a:pt x="2928" y="1048"/>
                  <a:pt x="2928" y="1048"/>
                  <a:pt x="2928" y="1048"/>
                </a:cubicBezTo>
                <a:cubicBezTo>
                  <a:pt x="2928" y="1047"/>
                  <a:pt x="2928" y="1047"/>
                  <a:pt x="2928" y="1047"/>
                </a:cubicBezTo>
                <a:cubicBezTo>
                  <a:pt x="2927" y="1044"/>
                  <a:pt x="2927" y="1044"/>
                  <a:pt x="2927" y="1044"/>
                </a:cubicBezTo>
                <a:cubicBezTo>
                  <a:pt x="2924" y="1042"/>
                  <a:pt x="2924" y="1042"/>
                  <a:pt x="2924" y="1042"/>
                </a:cubicBezTo>
                <a:cubicBezTo>
                  <a:pt x="2921" y="1041"/>
                  <a:pt x="2921" y="1041"/>
                  <a:pt x="2921" y="1041"/>
                </a:cubicBezTo>
                <a:cubicBezTo>
                  <a:pt x="2918" y="1040"/>
                  <a:pt x="2918" y="1040"/>
                  <a:pt x="2918" y="1040"/>
                </a:cubicBezTo>
                <a:cubicBezTo>
                  <a:pt x="2918" y="1037"/>
                  <a:pt x="2918" y="1037"/>
                  <a:pt x="2918" y="1037"/>
                </a:cubicBezTo>
                <a:cubicBezTo>
                  <a:pt x="2915" y="1034"/>
                  <a:pt x="2915" y="1034"/>
                  <a:pt x="2915" y="1034"/>
                </a:cubicBezTo>
                <a:cubicBezTo>
                  <a:pt x="2914" y="1034"/>
                  <a:pt x="2914" y="1034"/>
                  <a:pt x="2914" y="1034"/>
                </a:cubicBezTo>
                <a:cubicBezTo>
                  <a:pt x="2913" y="1034"/>
                  <a:pt x="2913" y="1034"/>
                  <a:pt x="2913" y="1034"/>
                </a:cubicBezTo>
                <a:cubicBezTo>
                  <a:pt x="2913" y="1037"/>
                  <a:pt x="2913" y="1037"/>
                  <a:pt x="2913" y="1037"/>
                </a:cubicBezTo>
                <a:cubicBezTo>
                  <a:pt x="2911" y="1035"/>
                  <a:pt x="2911" y="1035"/>
                  <a:pt x="2911" y="1035"/>
                </a:cubicBezTo>
                <a:cubicBezTo>
                  <a:pt x="2908" y="1034"/>
                  <a:pt x="2908" y="1034"/>
                  <a:pt x="2908" y="1034"/>
                </a:cubicBezTo>
                <a:cubicBezTo>
                  <a:pt x="2907" y="1031"/>
                  <a:pt x="2907" y="1031"/>
                  <a:pt x="2907" y="1031"/>
                </a:cubicBezTo>
                <a:cubicBezTo>
                  <a:pt x="2904" y="1028"/>
                  <a:pt x="2904" y="1028"/>
                  <a:pt x="2904" y="1028"/>
                </a:cubicBezTo>
                <a:cubicBezTo>
                  <a:pt x="2904" y="1030"/>
                  <a:pt x="2904" y="1030"/>
                  <a:pt x="2904" y="1030"/>
                </a:cubicBezTo>
                <a:cubicBezTo>
                  <a:pt x="2903" y="1028"/>
                  <a:pt x="2903" y="1028"/>
                  <a:pt x="2903" y="1028"/>
                </a:cubicBezTo>
                <a:cubicBezTo>
                  <a:pt x="2903" y="1027"/>
                  <a:pt x="2903" y="1027"/>
                  <a:pt x="2903" y="1027"/>
                </a:cubicBezTo>
                <a:cubicBezTo>
                  <a:pt x="2903" y="1025"/>
                  <a:pt x="2903" y="1025"/>
                  <a:pt x="2903" y="1025"/>
                </a:cubicBezTo>
                <a:cubicBezTo>
                  <a:pt x="2901" y="1024"/>
                  <a:pt x="2901" y="1024"/>
                  <a:pt x="2901" y="1024"/>
                </a:cubicBezTo>
                <a:cubicBezTo>
                  <a:pt x="2897" y="1020"/>
                  <a:pt x="2897" y="1020"/>
                  <a:pt x="2897" y="1020"/>
                </a:cubicBezTo>
                <a:cubicBezTo>
                  <a:pt x="2894" y="1017"/>
                  <a:pt x="2894" y="1017"/>
                  <a:pt x="2894" y="1017"/>
                </a:cubicBezTo>
                <a:cubicBezTo>
                  <a:pt x="2891" y="1015"/>
                  <a:pt x="2891" y="1015"/>
                  <a:pt x="2891" y="1015"/>
                </a:cubicBezTo>
                <a:cubicBezTo>
                  <a:pt x="2888" y="1014"/>
                  <a:pt x="2888" y="1014"/>
                  <a:pt x="2888" y="1014"/>
                </a:cubicBezTo>
                <a:cubicBezTo>
                  <a:pt x="2887" y="1012"/>
                  <a:pt x="2887" y="1012"/>
                  <a:pt x="2887" y="1012"/>
                </a:cubicBezTo>
                <a:cubicBezTo>
                  <a:pt x="2885" y="1011"/>
                  <a:pt x="2885" y="1011"/>
                  <a:pt x="2885" y="1011"/>
                </a:cubicBezTo>
                <a:cubicBezTo>
                  <a:pt x="2881" y="1008"/>
                  <a:pt x="2881" y="1008"/>
                  <a:pt x="2881" y="1008"/>
                </a:cubicBezTo>
                <a:cubicBezTo>
                  <a:pt x="2881" y="1007"/>
                  <a:pt x="2881" y="1007"/>
                  <a:pt x="2881" y="1007"/>
                </a:cubicBezTo>
                <a:cubicBezTo>
                  <a:pt x="2881" y="1005"/>
                  <a:pt x="2881" y="1005"/>
                  <a:pt x="2881" y="1005"/>
                </a:cubicBezTo>
                <a:cubicBezTo>
                  <a:pt x="2880" y="1004"/>
                  <a:pt x="2880" y="1004"/>
                  <a:pt x="2880" y="1004"/>
                </a:cubicBezTo>
                <a:cubicBezTo>
                  <a:pt x="2878" y="1002"/>
                  <a:pt x="2878" y="1002"/>
                  <a:pt x="2878" y="1002"/>
                </a:cubicBezTo>
                <a:cubicBezTo>
                  <a:pt x="2877" y="999"/>
                  <a:pt x="2877" y="999"/>
                  <a:pt x="2877" y="999"/>
                </a:cubicBezTo>
                <a:cubicBezTo>
                  <a:pt x="2874" y="995"/>
                  <a:pt x="2874" y="995"/>
                  <a:pt x="2874" y="995"/>
                </a:cubicBezTo>
                <a:cubicBezTo>
                  <a:pt x="2871" y="992"/>
                  <a:pt x="2871" y="992"/>
                  <a:pt x="2871" y="992"/>
                </a:cubicBezTo>
                <a:cubicBezTo>
                  <a:pt x="2870" y="994"/>
                  <a:pt x="2870" y="994"/>
                  <a:pt x="2870" y="994"/>
                </a:cubicBezTo>
                <a:cubicBezTo>
                  <a:pt x="2867" y="994"/>
                  <a:pt x="2867" y="994"/>
                  <a:pt x="2867" y="994"/>
                </a:cubicBezTo>
                <a:cubicBezTo>
                  <a:pt x="2864" y="992"/>
                  <a:pt x="2864" y="992"/>
                  <a:pt x="2864" y="992"/>
                </a:cubicBezTo>
                <a:cubicBezTo>
                  <a:pt x="2858" y="994"/>
                  <a:pt x="2858" y="994"/>
                  <a:pt x="2858" y="994"/>
                </a:cubicBezTo>
                <a:cubicBezTo>
                  <a:pt x="2854" y="992"/>
                  <a:pt x="2854" y="992"/>
                  <a:pt x="2854" y="992"/>
                </a:cubicBezTo>
                <a:cubicBezTo>
                  <a:pt x="2852" y="991"/>
                  <a:pt x="2852" y="991"/>
                  <a:pt x="2852" y="991"/>
                </a:cubicBezTo>
                <a:cubicBezTo>
                  <a:pt x="2848" y="988"/>
                  <a:pt x="2848" y="988"/>
                  <a:pt x="2848" y="988"/>
                </a:cubicBezTo>
                <a:cubicBezTo>
                  <a:pt x="2847" y="988"/>
                  <a:pt x="2847" y="988"/>
                  <a:pt x="2847" y="988"/>
                </a:cubicBezTo>
                <a:cubicBezTo>
                  <a:pt x="2845" y="988"/>
                  <a:pt x="2845" y="988"/>
                  <a:pt x="2845" y="988"/>
                </a:cubicBezTo>
                <a:cubicBezTo>
                  <a:pt x="2842" y="991"/>
                  <a:pt x="2842" y="991"/>
                  <a:pt x="2842" y="991"/>
                </a:cubicBezTo>
                <a:cubicBezTo>
                  <a:pt x="2844" y="994"/>
                  <a:pt x="2844" y="994"/>
                  <a:pt x="2844" y="994"/>
                </a:cubicBezTo>
                <a:cubicBezTo>
                  <a:pt x="2848" y="1001"/>
                  <a:pt x="2848" y="1001"/>
                  <a:pt x="2848" y="1001"/>
                </a:cubicBezTo>
                <a:cubicBezTo>
                  <a:pt x="2858" y="1011"/>
                  <a:pt x="2858" y="1011"/>
                  <a:pt x="2858" y="1011"/>
                </a:cubicBezTo>
                <a:cubicBezTo>
                  <a:pt x="2860" y="1012"/>
                  <a:pt x="2860" y="1012"/>
                  <a:pt x="2860" y="1012"/>
                </a:cubicBezTo>
                <a:cubicBezTo>
                  <a:pt x="2862" y="1014"/>
                  <a:pt x="2862" y="1014"/>
                  <a:pt x="2862" y="1014"/>
                </a:cubicBezTo>
                <a:cubicBezTo>
                  <a:pt x="2864" y="1014"/>
                  <a:pt x="2864" y="1014"/>
                  <a:pt x="2864" y="1014"/>
                </a:cubicBezTo>
                <a:cubicBezTo>
                  <a:pt x="2865" y="1015"/>
                  <a:pt x="2865" y="1015"/>
                  <a:pt x="2865" y="1015"/>
                </a:cubicBezTo>
                <a:cubicBezTo>
                  <a:pt x="2867" y="1020"/>
                  <a:pt x="2867" y="1020"/>
                  <a:pt x="2867" y="1020"/>
                </a:cubicBezTo>
                <a:cubicBezTo>
                  <a:pt x="2870" y="1022"/>
                  <a:pt x="2870" y="1022"/>
                  <a:pt x="2870" y="1022"/>
                </a:cubicBezTo>
                <a:cubicBezTo>
                  <a:pt x="2872" y="1025"/>
                  <a:pt x="2872" y="1025"/>
                  <a:pt x="2872" y="1025"/>
                </a:cubicBezTo>
                <a:cubicBezTo>
                  <a:pt x="2874" y="1027"/>
                  <a:pt x="2874" y="1027"/>
                  <a:pt x="2874" y="1027"/>
                </a:cubicBezTo>
                <a:cubicBezTo>
                  <a:pt x="2874" y="1028"/>
                  <a:pt x="2874" y="1028"/>
                  <a:pt x="2874" y="1028"/>
                </a:cubicBezTo>
                <a:cubicBezTo>
                  <a:pt x="2874" y="1031"/>
                  <a:pt x="2874" y="1031"/>
                  <a:pt x="2874" y="1031"/>
                </a:cubicBezTo>
                <a:cubicBezTo>
                  <a:pt x="2875" y="1032"/>
                  <a:pt x="2875" y="1032"/>
                  <a:pt x="2875" y="1032"/>
                </a:cubicBezTo>
                <a:cubicBezTo>
                  <a:pt x="2877" y="1034"/>
                  <a:pt x="2877" y="1034"/>
                  <a:pt x="2877" y="1034"/>
                </a:cubicBezTo>
                <a:cubicBezTo>
                  <a:pt x="2880" y="1035"/>
                  <a:pt x="2880" y="1035"/>
                  <a:pt x="2880" y="1035"/>
                </a:cubicBezTo>
                <a:cubicBezTo>
                  <a:pt x="2883" y="1037"/>
                  <a:pt x="2883" y="1037"/>
                  <a:pt x="2883" y="1037"/>
                </a:cubicBezTo>
                <a:cubicBezTo>
                  <a:pt x="2887" y="1041"/>
                  <a:pt x="2887" y="1041"/>
                  <a:pt x="2887" y="1041"/>
                </a:cubicBezTo>
                <a:cubicBezTo>
                  <a:pt x="2888" y="1042"/>
                  <a:pt x="2888" y="1042"/>
                  <a:pt x="2888" y="1042"/>
                </a:cubicBezTo>
                <a:cubicBezTo>
                  <a:pt x="2888" y="1045"/>
                  <a:pt x="2888" y="1045"/>
                  <a:pt x="2888" y="1045"/>
                </a:cubicBezTo>
                <a:cubicBezTo>
                  <a:pt x="2890" y="1051"/>
                  <a:pt x="2890" y="1051"/>
                  <a:pt x="2890" y="1051"/>
                </a:cubicBezTo>
                <a:cubicBezTo>
                  <a:pt x="2891" y="1055"/>
                  <a:pt x="2891" y="1055"/>
                  <a:pt x="2891" y="1055"/>
                </a:cubicBezTo>
                <a:cubicBezTo>
                  <a:pt x="2893" y="1060"/>
                  <a:pt x="2893" y="1060"/>
                  <a:pt x="2893" y="1060"/>
                </a:cubicBezTo>
                <a:cubicBezTo>
                  <a:pt x="2893" y="1061"/>
                  <a:pt x="2893" y="1061"/>
                  <a:pt x="2893" y="1061"/>
                </a:cubicBezTo>
                <a:cubicBezTo>
                  <a:pt x="2894" y="1061"/>
                  <a:pt x="2894" y="1061"/>
                  <a:pt x="2894" y="1061"/>
                </a:cubicBezTo>
                <a:cubicBezTo>
                  <a:pt x="2895" y="1063"/>
                  <a:pt x="2895" y="1063"/>
                  <a:pt x="2895" y="1063"/>
                </a:cubicBezTo>
                <a:cubicBezTo>
                  <a:pt x="2898" y="1064"/>
                  <a:pt x="2898" y="1064"/>
                  <a:pt x="2898" y="1064"/>
                </a:cubicBezTo>
                <a:cubicBezTo>
                  <a:pt x="2900" y="1065"/>
                  <a:pt x="2900" y="1065"/>
                  <a:pt x="2900" y="1065"/>
                </a:cubicBezTo>
                <a:cubicBezTo>
                  <a:pt x="2900" y="1067"/>
                  <a:pt x="2900" y="1067"/>
                  <a:pt x="2900" y="1067"/>
                </a:cubicBezTo>
                <a:cubicBezTo>
                  <a:pt x="2901" y="1070"/>
                  <a:pt x="2901" y="1070"/>
                  <a:pt x="2901" y="1070"/>
                </a:cubicBezTo>
                <a:cubicBezTo>
                  <a:pt x="2904" y="1073"/>
                  <a:pt x="2904" y="1073"/>
                  <a:pt x="2904" y="1073"/>
                </a:cubicBezTo>
                <a:cubicBezTo>
                  <a:pt x="2907" y="1075"/>
                  <a:pt x="2907" y="1075"/>
                  <a:pt x="2907" y="1075"/>
                </a:cubicBezTo>
                <a:cubicBezTo>
                  <a:pt x="2908" y="1078"/>
                  <a:pt x="2908" y="1078"/>
                  <a:pt x="2908" y="1078"/>
                </a:cubicBezTo>
                <a:cubicBezTo>
                  <a:pt x="2907" y="1080"/>
                  <a:pt x="2907" y="1080"/>
                  <a:pt x="2907" y="1080"/>
                </a:cubicBezTo>
                <a:cubicBezTo>
                  <a:pt x="2907" y="1081"/>
                  <a:pt x="2907" y="1081"/>
                  <a:pt x="2907" y="1081"/>
                </a:cubicBezTo>
                <a:cubicBezTo>
                  <a:pt x="2910" y="1084"/>
                  <a:pt x="2910" y="1084"/>
                  <a:pt x="2910" y="1084"/>
                </a:cubicBezTo>
                <a:cubicBezTo>
                  <a:pt x="2911" y="1088"/>
                  <a:pt x="2911" y="1088"/>
                  <a:pt x="2911" y="1088"/>
                </a:cubicBezTo>
                <a:cubicBezTo>
                  <a:pt x="2913" y="1093"/>
                  <a:pt x="2913" y="1093"/>
                  <a:pt x="2913" y="1093"/>
                </a:cubicBezTo>
                <a:cubicBezTo>
                  <a:pt x="2913" y="1096"/>
                  <a:pt x="2913" y="1096"/>
                  <a:pt x="2913" y="1096"/>
                </a:cubicBezTo>
                <a:cubicBezTo>
                  <a:pt x="2914" y="1098"/>
                  <a:pt x="2914" y="1098"/>
                  <a:pt x="2914" y="1098"/>
                </a:cubicBezTo>
                <a:cubicBezTo>
                  <a:pt x="2918" y="1104"/>
                  <a:pt x="2918" y="1104"/>
                  <a:pt x="2918" y="1104"/>
                </a:cubicBezTo>
                <a:cubicBezTo>
                  <a:pt x="2921" y="1107"/>
                  <a:pt x="2921" y="1107"/>
                  <a:pt x="2921" y="1107"/>
                </a:cubicBezTo>
                <a:cubicBezTo>
                  <a:pt x="2923" y="1110"/>
                  <a:pt x="2923" y="1110"/>
                  <a:pt x="2923" y="1110"/>
                </a:cubicBezTo>
                <a:cubicBezTo>
                  <a:pt x="2926" y="1113"/>
                  <a:pt x="2926" y="1113"/>
                  <a:pt x="2926" y="1113"/>
                </a:cubicBezTo>
                <a:cubicBezTo>
                  <a:pt x="2928" y="1116"/>
                  <a:pt x="2928" y="1116"/>
                  <a:pt x="2928" y="1116"/>
                </a:cubicBezTo>
                <a:cubicBezTo>
                  <a:pt x="2930" y="1118"/>
                  <a:pt x="2930" y="1118"/>
                  <a:pt x="2930" y="1118"/>
                </a:cubicBezTo>
                <a:cubicBezTo>
                  <a:pt x="2933" y="1121"/>
                  <a:pt x="2933" y="1121"/>
                  <a:pt x="2933" y="1121"/>
                </a:cubicBezTo>
                <a:cubicBezTo>
                  <a:pt x="2938" y="1127"/>
                  <a:pt x="2938" y="1127"/>
                  <a:pt x="2938" y="1127"/>
                </a:cubicBezTo>
                <a:cubicBezTo>
                  <a:pt x="2944" y="1131"/>
                  <a:pt x="2944" y="1131"/>
                  <a:pt x="2944" y="1131"/>
                </a:cubicBezTo>
                <a:cubicBezTo>
                  <a:pt x="2947" y="1133"/>
                  <a:pt x="2947" y="1133"/>
                  <a:pt x="2947" y="1133"/>
                </a:cubicBezTo>
                <a:cubicBezTo>
                  <a:pt x="2948" y="1136"/>
                  <a:pt x="2948" y="1136"/>
                  <a:pt x="2948" y="1136"/>
                </a:cubicBezTo>
                <a:cubicBezTo>
                  <a:pt x="2950" y="1139"/>
                  <a:pt x="2950" y="1139"/>
                  <a:pt x="2950" y="1139"/>
                </a:cubicBezTo>
                <a:cubicBezTo>
                  <a:pt x="2953" y="1141"/>
                  <a:pt x="2953" y="1141"/>
                  <a:pt x="2953" y="1141"/>
                </a:cubicBezTo>
                <a:cubicBezTo>
                  <a:pt x="2956" y="1144"/>
                  <a:pt x="2956" y="1144"/>
                  <a:pt x="2956" y="1144"/>
                </a:cubicBezTo>
                <a:cubicBezTo>
                  <a:pt x="2957" y="1146"/>
                  <a:pt x="2957" y="1146"/>
                  <a:pt x="2957" y="1146"/>
                </a:cubicBezTo>
                <a:cubicBezTo>
                  <a:pt x="2957" y="1144"/>
                  <a:pt x="2957" y="1144"/>
                  <a:pt x="2957" y="1144"/>
                </a:cubicBezTo>
                <a:cubicBezTo>
                  <a:pt x="2956" y="1140"/>
                  <a:pt x="2956" y="1140"/>
                  <a:pt x="2956" y="1140"/>
                </a:cubicBezTo>
                <a:cubicBezTo>
                  <a:pt x="2957" y="1140"/>
                  <a:pt x="2957" y="1140"/>
                  <a:pt x="2957" y="1140"/>
                </a:cubicBezTo>
                <a:cubicBezTo>
                  <a:pt x="2958" y="1141"/>
                  <a:pt x="2958" y="1141"/>
                  <a:pt x="2958" y="1141"/>
                </a:cubicBezTo>
                <a:cubicBezTo>
                  <a:pt x="2961" y="1143"/>
                  <a:pt x="2961" y="1143"/>
                  <a:pt x="2961" y="1143"/>
                </a:cubicBezTo>
                <a:cubicBezTo>
                  <a:pt x="2963" y="1143"/>
                  <a:pt x="2963" y="1143"/>
                  <a:pt x="2963" y="1143"/>
                </a:cubicBezTo>
                <a:cubicBezTo>
                  <a:pt x="2964" y="1141"/>
                  <a:pt x="2964" y="1141"/>
                  <a:pt x="2964" y="1141"/>
                </a:cubicBezTo>
                <a:cubicBezTo>
                  <a:pt x="2964" y="1139"/>
                  <a:pt x="2964" y="1139"/>
                  <a:pt x="2964" y="1139"/>
                </a:cubicBezTo>
                <a:cubicBezTo>
                  <a:pt x="2967" y="1141"/>
                  <a:pt x="2967" y="1141"/>
                  <a:pt x="2967" y="1141"/>
                </a:cubicBezTo>
                <a:lnTo>
                  <a:pt x="2970" y="1144"/>
                </a:lnTo>
                <a:close/>
                <a:moveTo>
                  <a:pt x="3492" y="1419"/>
                </a:moveTo>
                <a:cubicBezTo>
                  <a:pt x="3492" y="1417"/>
                  <a:pt x="3492" y="1417"/>
                  <a:pt x="3492" y="1417"/>
                </a:cubicBezTo>
                <a:cubicBezTo>
                  <a:pt x="3492" y="1415"/>
                  <a:pt x="3492" y="1415"/>
                  <a:pt x="3492" y="1415"/>
                </a:cubicBezTo>
                <a:cubicBezTo>
                  <a:pt x="3493" y="1412"/>
                  <a:pt x="3493" y="1412"/>
                  <a:pt x="3493" y="1412"/>
                </a:cubicBezTo>
                <a:cubicBezTo>
                  <a:pt x="3493" y="1411"/>
                  <a:pt x="3493" y="1411"/>
                  <a:pt x="3493" y="1411"/>
                </a:cubicBezTo>
                <a:cubicBezTo>
                  <a:pt x="3492" y="1409"/>
                  <a:pt x="3492" y="1409"/>
                  <a:pt x="3492" y="1409"/>
                </a:cubicBezTo>
                <a:cubicBezTo>
                  <a:pt x="3490" y="1408"/>
                  <a:pt x="3490" y="1408"/>
                  <a:pt x="3490" y="1408"/>
                </a:cubicBezTo>
                <a:cubicBezTo>
                  <a:pt x="3490" y="1407"/>
                  <a:pt x="3490" y="1407"/>
                  <a:pt x="3490" y="1407"/>
                </a:cubicBezTo>
                <a:cubicBezTo>
                  <a:pt x="3490" y="1405"/>
                  <a:pt x="3490" y="1405"/>
                  <a:pt x="3490" y="1405"/>
                </a:cubicBezTo>
                <a:cubicBezTo>
                  <a:pt x="3489" y="1402"/>
                  <a:pt x="3489" y="1402"/>
                  <a:pt x="3489" y="1402"/>
                </a:cubicBezTo>
                <a:cubicBezTo>
                  <a:pt x="3486" y="1399"/>
                  <a:pt x="3486" y="1399"/>
                  <a:pt x="3486" y="1399"/>
                </a:cubicBezTo>
                <a:cubicBezTo>
                  <a:pt x="3486" y="1397"/>
                  <a:pt x="3486" y="1397"/>
                  <a:pt x="3486" y="1397"/>
                </a:cubicBezTo>
                <a:cubicBezTo>
                  <a:pt x="3485" y="1394"/>
                  <a:pt x="3485" y="1394"/>
                  <a:pt x="3485" y="1394"/>
                </a:cubicBezTo>
                <a:cubicBezTo>
                  <a:pt x="3483" y="1392"/>
                  <a:pt x="3483" y="1392"/>
                  <a:pt x="3483" y="1392"/>
                </a:cubicBezTo>
                <a:cubicBezTo>
                  <a:pt x="3483" y="1394"/>
                  <a:pt x="3483" y="1394"/>
                  <a:pt x="3483" y="1394"/>
                </a:cubicBezTo>
                <a:cubicBezTo>
                  <a:pt x="3480" y="1392"/>
                  <a:pt x="3480" y="1392"/>
                  <a:pt x="3480" y="1392"/>
                </a:cubicBezTo>
                <a:cubicBezTo>
                  <a:pt x="3477" y="1388"/>
                  <a:pt x="3477" y="1388"/>
                  <a:pt x="3477" y="1388"/>
                </a:cubicBezTo>
                <a:cubicBezTo>
                  <a:pt x="3479" y="1389"/>
                  <a:pt x="3479" y="1389"/>
                  <a:pt x="3479" y="1389"/>
                </a:cubicBezTo>
                <a:cubicBezTo>
                  <a:pt x="3480" y="1388"/>
                  <a:pt x="3480" y="1388"/>
                  <a:pt x="3480" y="1388"/>
                </a:cubicBezTo>
                <a:cubicBezTo>
                  <a:pt x="3479" y="1387"/>
                  <a:pt x="3479" y="1387"/>
                  <a:pt x="3479" y="1387"/>
                </a:cubicBezTo>
                <a:cubicBezTo>
                  <a:pt x="3477" y="1385"/>
                  <a:pt x="3477" y="1385"/>
                  <a:pt x="3477" y="1385"/>
                </a:cubicBezTo>
                <a:cubicBezTo>
                  <a:pt x="3477" y="1387"/>
                  <a:pt x="3477" y="1387"/>
                  <a:pt x="3477" y="1387"/>
                </a:cubicBezTo>
                <a:cubicBezTo>
                  <a:pt x="3476" y="1387"/>
                  <a:pt x="3476" y="1387"/>
                  <a:pt x="3476" y="1387"/>
                </a:cubicBezTo>
                <a:cubicBezTo>
                  <a:pt x="3475" y="1385"/>
                  <a:pt x="3475" y="1385"/>
                  <a:pt x="3475" y="1385"/>
                </a:cubicBezTo>
                <a:cubicBezTo>
                  <a:pt x="3476" y="1384"/>
                  <a:pt x="3476" y="1384"/>
                  <a:pt x="3476" y="1384"/>
                </a:cubicBezTo>
                <a:cubicBezTo>
                  <a:pt x="3476" y="1379"/>
                  <a:pt x="3476" y="1379"/>
                  <a:pt x="3476" y="1379"/>
                </a:cubicBezTo>
                <a:cubicBezTo>
                  <a:pt x="3477" y="1375"/>
                  <a:pt x="3477" y="1375"/>
                  <a:pt x="3477" y="1375"/>
                </a:cubicBezTo>
                <a:cubicBezTo>
                  <a:pt x="3477" y="1371"/>
                  <a:pt x="3477" y="1371"/>
                  <a:pt x="3477" y="1371"/>
                </a:cubicBezTo>
                <a:cubicBezTo>
                  <a:pt x="3476" y="1371"/>
                  <a:pt x="3476" y="1371"/>
                  <a:pt x="3476" y="1371"/>
                </a:cubicBezTo>
                <a:cubicBezTo>
                  <a:pt x="3475" y="1371"/>
                  <a:pt x="3475" y="1371"/>
                  <a:pt x="3475" y="1371"/>
                </a:cubicBezTo>
                <a:cubicBezTo>
                  <a:pt x="3475" y="1372"/>
                  <a:pt x="3475" y="1372"/>
                  <a:pt x="3475" y="1372"/>
                </a:cubicBezTo>
                <a:cubicBezTo>
                  <a:pt x="3472" y="1371"/>
                  <a:pt x="3472" y="1371"/>
                  <a:pt x="3472" y="1371"/>
                </a:cubicBezTo>
                <a:cubicBezTo>
                  <a:pt x="3470" y="1368"/>
                  <a:pt x="3470" y="1368"/>
                  <a:pt x="3470" y="1368"/>
                </a:cubicBezTo>
                <a:cubicBezTo>
                  <a:pt x="3469" y="1371"/>
                  <a:pt x="3469" y="1371"/>
                  <a:pt x="3469" y="1371"/>
                </a:cubicBezTo>
                <a:cubicBezTo>
                  <a:pt x="3469" y="1374"/>
                  <a:pt x="3469" y="1374"/>
                  <a:pt x="3469" y="1374"/>
                </a:cubicBezTo>
                <a:cubicBezTo>
                  <a:pt x="3467" y="1372"/>
                  <a:pt x="3467" y="1372"/>
                  <a:pt x="3467" y="1372"/>
                </a:cubicBezTo>
                <a:cubicBezTo>
                  <a:pt x="3465" y="1372"/>
                  <a:pt x="3465" y="1372"/>
                  <a:pt x="3465" y="1372"/>
                </a:cubicBezTo>
                <a:cubicBezTo>
                  <a:pt x="3466" y="1371"/>
                  <a:pt x="3466" y="1371"/>
                  <a:pt x="3466" y="1371"/>
                </a:cubicBezTo>
                <a:cubicBezTo>
                  <a:pt x="3465" y="1368"/>
                  <a:pt x="3465" y="1368"/>
                  <a:pt x="3465" y="1368"/>
                </a:cubicBezTo>
                <a:cubicBezTo>
                  <a:pt x="3465" y="1365"/>
                  <a:pt x="3465" y="1365"/>
                  <a:pt x="3465" y="1365"/>
                </a:cubicBezTo>
                <a:cubicBezTo>
                  <a:pt x="3465" y="1362"/>
                  <a:pt x="3465" y="1362"/>
                  <a:pt x="3465" y="1362"/>
                </a:cubicBezTo>
                <a:cubicBezTo>
                  <a:pt x="3466" y="1359"/>
                  <a:pt x="3466" y="1359"/>
                  <a:pt x="3466" y="1359"/>
                </a:cubicBezTo>
                <a:cubicBezTo>
                  <a:pt x="3465" y="1358"/>
                  <a:pt x="3465" y="1358"/>
                  <a:pt x="3465" y="1358"/>
                </a:cubicBezTo>
                <a:cubicBezTo>
                  <a:pt x="3463" y="1358"/>
                  <a:pt x="3463" y="1358"/>
                  <a:pt x="3463" y="1358"/>
                </a:cubicBezTo>
                <a:cubicBezTo>
                  <a:pt x="3463" y="1354"/>
                  <a:pt x="3463" y="1354"/>
                  <a:pt x="3463" y="1354"/>
                </a:cubicBezTo>
                <a:cubicBezTo>
                  <a:pt x="3463" y="1351"/>
                  <a:pt x="3463" y="1351"/>
                  <a:pt x="3463" y="1351"/>
                </a:cubicBezTo>
                <a:cubicBezTo>
                  <a:pt x="3462" y="1349"/>
                  <a:pt x="3462" y="1349"/>
                  <a:pt x="3462" y="1349"/>
                </a:cubicBezTo>
                <a:cubicBezTo>
                  <a:pt x="3460" y="1351"/>
                  <a:pt x="3460" y="1351"/>
                  <a:pt x="3460" y="1351"/>
                </a:cubicBezTo>
                <a:cubicBezTo>
                  <a:pt x="3459" y="1348"/>
                  <a:pt x="3459" y="1348"/>
                  <a:pt x="3459" y="1348"/>
                </a:cubicBezTo>
                <a:cubicBezTo>
                  <a:pt x="3459" y="1345"/>
                  <a:pt x="3459" y="1345"/>
                  <a:pt x="3459" y="1345"/>
                </a:cubicBezTo>
                <a:cubicBezTo>
                  <a:pt x="3460" y="1343"/>
                  <a:pt x="3460" y="1343"/>
                  <a:pt x="3460" y="1343"/>
                </a:cubicBezTo>
                <a:cubicBezTo>
                  <a:pt x="3462" y="1345"/>
                  <a:pt x="3462" y="1345"/>
                  <a:pt x="3462" y="1345"/>
                </a:cubicBezTo>
                <a:cubicBezTo>
                  <a:pt x="3460" y="1342"/>
                  <a:pt x="3460" y="1342"/>
                  <a:pt x="3460" y="1342"/>
                </a:cubicBezTo>
                <a:cubicBezTo>
                  <a:pt x="3460" y="1341"/>
                  <a:pt x="3460" y="1341"/>
                  <a:pt x="3460" y="1341"/>
                </a:cubicBezTo>
                <a:cubicBezTo>
                  <a:pt x="3459" y="1341"/>
                  <a:pt x="3459" y="1341"/>
                  <a:pt x="3459" y="1341"/>
                </a:cubicBezTo>
                <a:cubicBezTo>
                  <a:pt x="3459" y="1339"/>
                  <a:pt x="3459" y="1339"/>
                  <a:pt x="3459" y="1339"/>
                </a:cubicBezTo>
                <a:cubicBezTo>
                  <a:pt x="3457" y="1338"/>
                  <a:pt x="3457" y="1338"/>
                  <a:pt x="3457" y="1338"/>
                </a:cubicBezTo>
                <a:cubicBezTo>
                  <a:pt x="3457" y="1339"/>
                  <a:pt x="3457" y="1339"/>
                  <a:pt x="3457" y="1339"/>
                </a:cubicBezTo>
                <a:cubicBezTo>
                  <a:pt x="3456" y="1339"/>
                  <a:pt x="3456" y="1339"/>
                  <a:pt x="3456" y="1339"/>
                </a:cubicBezTo>
                <a:cubicBezTo>
                  <a:pt x="3454" y="1338"/>
                  <a:pt x="3454" y="1338"/>
                  <a:pt x="3454" y="1338"/>
                </a:cubicBezTo>
                <a:cubicBezTo>
                  <a:pt x="3452" y="1336"/>
                  <a:pt x="3452" y="1336"/>
                  <a:pt x="3452" y="1336"/>
                </a:cubicBezTo>
                <a:cubicBezTo>
                  <a:pt x="3452" y="1335"/>
                  <a:pt x="3452" y="1335"/>
                  <a:pt x="3452" y="1335"/>
                </a:cubicBezTo>
                <a:cubicBezTo>
                  <a:pt x="3452" y="1333"/>
                  <a:pt x="3452" y="1333"/>
                  <a:pt x="3452" y="1333"/>
                </a:cubicBezTo>
                <a:cubicBezTo>
                  <a:pt x="3450" y="1335"/>
                  <a:pt x="3450" y="1335"/>
                  <a:pt x="3450" y="1335"/>
                </a:cubicBezTo>
                <a:cubicBezTo>
                  <a:pt x="3449" y="1335"/>
                  <a:pt x="3449" y="1335"/>
                  <a:pt x="3449" y="1335"/>
                </a:cubicBezTo>
                <a:cubicBezTo>
                  <a:pt x="3447" y="1332"/>
                  <a:pt x="3447" y="1332"/>
                  <a:pt x="3447" y="1332"/>
                </a:cubicBezTo>
                <a:cubicBezTo>
                  <a:pt x="3447" y="1329"/>
                  <a:pt x="3447" y="1329"/>
                  <a:pt x="3447" y="1329"/>
                </a:cubicBezTo>
                <a:cubicBezTo>
                  <a:pt x="3446" y="1329"/>
                  <a:pt x="3446" y="1329"/>
                  <a:pt x="3446" y="1329"/>
                </a:cubicBezTo>
                <a:cubicBezTo>
                  <a:pt x="3443" y="1329"/>
                  <a:pt x="3443" y="1329"/>
                  <a:pt x="3443" y="1329"/>
                </a:cubicBezTo>
                <a:cubicBezTo>
                  <a:pt x="3443" y="1328"/>
                  <a:pt x="3443" y="1328"/>
                  <a:pt x="3443" y="1328"/>
                </a:cubicBezTo>
                <a:cubicBezTo>
                  <a:pt x="3442" y="1328"/>
                  <a:pt x="3442" y="1328"/>
                  <a:pt x="3442" y="1328"/>
                </a:cubicBezTo>
                <a:cubicBezTo>
                  <a:pt x="3439" y="1326"/>
                  <a:pt x="3439" y="1326"/>
                  <a:pt x="3439" y="1326"/>
                </a:cubicBezTo>
                <a:cubicBezTo>
                  <a:pt x="3437" y="1325"/>
                  <a:pt x="3437" y="1325"/>
                  <a:pt x="3437" y="1325"/>
                </a:cubicBezTo>
                <a:cubicBezTo>
                  <a:pt x="3436" y="1323"/>
                  <a:pt x="3436" y="1323"/>
                  <a:pt x="3436" y="1323"/>
                </a:cubicBezTo>
                <a:cubicBezTo>
                  <a:pt x="3436" y="1321"/>
                  <a:pt x="3436" y="1321"/>
                  <a:pt x="3436" y="1321"/>
                </a:cubicBezTo>
                <a:cubicBezTo>
                  <a:pt x="3437" y="1319"/>
                  <a:pt x="3437" y="1319"/>
                  <a:pt x="3437" y="1319"/>
                </a:cubicBezTo>
                <a:cubicBezTo>
                  <a:pt x="3437" y="1318"/>
                  <a:pt x="3437" y="1318"/>
                  <a:pt x="3437" y="1318"/>
                </a:cubicBezTo>
                <a:cubicBezTo>
                  <a:pt x="3436" y="1318"/>
                  <a:pt x="3436" y="1318"/>
                  <a:pt x="3436" y="1318"/>
                </a:cubicBezTo>
                <a:cubicBezTo>
                  <a:pt x="3437" y="1316"/>
                  <a:pt x="3437" y="1316"/>
                  <a:pt x="3437" y="1316"/>
                </a:cubicBezTo>
                <a:cubicBezTo>
                  <a:pt x="3436" y="1313"/>
                  <a:pt x="3436" y="1313"/>
                  <a:pt x="3436" y="1313"/>
                </a:cubicBezTo>
                <a:cubicBezTo>
                  <a:pt x="3436" y="1315"/>
                  <a:pt x="3436" y="1315"/>
                  <a:pt x="3436" y="1315"/>
                </a:cubicBezTo>
                <a:cubicBezTo>
                  <a:pt x="3436" y="1316"/>
                  <a:pt x="3436" y="1316"/>
                  <a:pt x="3436" y="1316"/>
                </a:cubicBezTo>
                <a:cubicBezTo>
                  <a:pt x="3434" y="1315"/>
                  <a:pt x="3434" y="1315"/>
                  <a:pt x="3434" y="1315"/>
                </a:cubicBezTo>
                <a:cubicBezTo>
                  <a:pt x="3434" y="1313"/>
                  <a:pt x="3434" y="1313"/>
                  <a:pt x="3434" y="1313"/>
                </a:cubicBezTo>
                <a:cubicBezTo>
                  <a:pt x="3434" y="1312"/>
                  <a:pt x="3434" y="1312"/>
                  <a:pt x="3434" y="1312"/>
                </a:cubicBezTo>
                <a:cubicBezTo>
                  <a:pt x="3436" y="1306"/>
                  <a:pt x="3436" y="1306"/>
                  <a:pt x="3436" y="1306"/>
                </a:cubicBezTo>
                <a:cubicBezTo>
                  <a:pt x="3436" y="1300"/>
                  <a:pt x="3436" y="1300"/>
                  <a:pt x="3436" y="1300"/>
                </a:cubicBezTo>
                <a:cubicBezTo>
                  <a:pt x="3436" y="1298"/>
                  <a:pt x="3436" y="1298"/>
                  <a:pt x="3436" y="1298"/>
                </a:cubicBezTo>
                <a:cubicBezTo>
                  <a:pt x="3436" y="1295"/>
                  <a:pt x="3436" y="1295"/>
                  <a:pt x="3436" y="1295"/>
                </a:cubicBezTo>
                <a:cubicBezTo>
                  <a:pt x="3434" y="1296"/>
                  <a:pt x="3434" y="1296"/>
                  <a:pt x="3434" y="1296"/>
                </a:cubicBezTo>
                <a:cubicBezTo>
                  <a:pt x="3434" y="1293"/>
                  <a:pt x="3434" y="1293"/>
                  <a:pt x="3434" y="1293"/>
                </a:cubicBezTo>
                <a:cubicBezTo>
                  <a:pt x="3432" y="1292"/>
                  <a:pt x="3432" y="1292"/>
                  <a:pt x="3432" y="1292"/>
                </a:cubicBezTo>
                <a:cubicBezTo>
                  <a:pt x="3432" y="1288"/>
                  <a:pt x="3432" y="1288"/>
                  <a:pt x="3432" y="1288"/>
                </a:cubicBezTo>
                <a:cubicBezTo>
                  <a:pt x="3433" y="1285"/>
                  <a:pt x="3433" y="1285"/>
                  <a:pt x="3433" y="1285"/>
                </a:cubicBezTo>
                <a:cubicBezTo>
                  <a:pt x="3433" y="1282"/>
                  <a:pt x="3433" y="1282"/>
                  <a:pt x="3433" y="1282"/>
                </a:cubicBezTo>
                <a:cubicBezTo>
                  <a:pt x="3432" y="1279"/>
                  <a:pt x="3432" y="1279"/>
                  <a:pt x="3432" y="1279"/>
                </a:cubicBezTo>
                <a:cubicBezTo>
                  <a:pt x="3432" y="1276"/>
                  <a:pt x="3432" y="1276"/>
                  <a:pt x="3432" y="1276"/>
                </a:cubicBezTo>
                <a:cubicBezTo>
                  <a:pt x="3433" y="1273"/>
                  <a:pt x="3433" y="1273"/>
                  <a:pt x="3433" y="1273"/>
                </a:cubicBezTo>
                <a:cubicBezTo>
                  <a:pt x="3432" y="1272"/>
                  <a:pt x="3432" y="1272"/>
                  <a:pt x="3432" y="1272"/>
                </a:cubicBezTo>
                <a:cubicBezTo>
                  <a:pt x="3433" y="1270"/>
                  <a:pt x="3433" y="1270"/>
                  <a:pt x="3433" y="1270"/>
                </a:cubicBezTo>
                <a:cubicBezTo>
                  <a:pt x="3434" y="1269"/>
                  <a:pt x="3434" y="1269"/>
                  <a:pt x="3434" y="1269"/>
                </a:cubicBezTo>
                <a:cubicBezTo>
                  <a:pt x="3430" y="1266"/>
                  <a:pt x="3430" y="1266"/>
                  <a:pt x="3430" y="1266"/>
                </a:cubicBezTo>
                <a:cubicBezTo>
                  <a:pt x="3427" y="1265"/>
                  <a:pt x="3427" y="1265"/>
                  <a:pt x="3427" y="1265"/>
                </a:cubicBezTo>
                <a:cubicBezTo>
                  <a:pt x="3426" y="1262"/>
                  <a:pt x="3426" y="1262"/>
                  <a:pt x="3426" y="1262"/>
                </a:cubicBezTo>
                <a:cubicBezTo>
                  <a:pt x="3424" y="1259"/>
                  <a:pt x="3424" y="1259"/>
                  <a:pt x="3424" y="1259"/>
                </a:cubicBezTo>
                <a:cubicBezTo>
                  <a:pt x="3423" y="1260"/>
                  <a:pt x="3423" y="1260"/>
                  <a:pt x="3423" y="1260"/>
                </a:cubicBezTo>
                <a:cubicBezTo>
                  <a:pt x="3422" y="1259"/>
                  <a:pt x="3422" y="1259"/>
                  <a:pt x="3422" y="1259"/>
                </a:cubicBezTo>
                <a:cubicBezTo>
                  <a:pt x="3420" y="1262"/>
                  <a:pt x="3420" y="1262"/>
                  <a:pt x="3420" y="1262"/>
                </a:cubicBezTo>
                <a:cubicBezTo>
                  <a:pt x="3419" y="1262"/>
                  <a:pt x="3419" y="1262"/>
                  <a:pt x="3419" y="1262"/>
                </a:cubicBezTo>
                <a:cubicBezTo>
                  <a:pt x="3417" y="1262"/>
                  <a:pt x="3417" y="1262"/>
                  <a:pt x="3417" y="1262"/>
                </a:cubicBezTo>
                <a:cubicBezTo>
                  <a:pt x="3416" y="1260"/>
                  <a:pt x="3416" y="1260"/>
                  <a:pt x="3416" y="1260"/>
                </a:cubicBezTo>
                <a:cubicBezTo>
                  <a:pt x="3416" y="1259"/>
                  <a:pt x="3416" y="1259"/>
                  <a:pt x="3416" y="1259"/>
                </a:cubicBezTo>
                <a:cubicBezTo>
                  <a:pt x="3416" y="1256"/>
                  <a:pt x="3416" y="1256"/>
                  <a:pt x="3416" y="1256"/>
                </a:cubicBezTo>
                <a:cubicBezTo>
                  <a:pt x="3414" y="1253"/>
                  <a:pt x="3414" y="1253"/>
                  <a:pt x="3414" y="1253"/>
                </a:cubicBezTo>
                <a:cubicBezTo>
                  <a:pt x="3414" y="1252"/>
                  <a:pt x="3414" y="1252"/>
                  <a:pt x="3414" y="1252"/>
                </a:cubicBezTo>
                <a:cubicBezTo>
                  <a:pt x="3416" y="1245"/>
                  <a:pt x="3416" y="1245"/>
                  <a:pt x="3416" y="1245"/>
                </a:cubicBezTo>
                <a:cubicBezTo>
                  <a:pt x="3416" y="1242"/>
                  <a:pt x="3416" y="1242"/>
                  <a:pt x="3416" y="1242"/>
                </a:cubicBezTo>
                <a:cubicBezTo>
                  <a:pt x="3414" y="1240"/>
                  <a:pt x="3414" y="1240"/>
                  <a:pt x="3414" y="1240"/>
                </a:cubicBezTo>
                <a:cubicBezTo>
                  <a:pt x="3414" y="1236"/>
                  <a:pt x="3414" y="1236"/>
                  <a:pt x="3414" y="1236"/>
                </a:cubicBezTo>
                <a:cubicBezTo>
                  <a:pt x="3413" y="1233"/>
                  <a:pt x="3413" y="1233"/>
                  <a:pt x="3413" y="1233"/>
                </a:cubicBezTo>
                <a:cubicBezTo>
                  <a:pt x="3411" y="1230"/>
                  <a:pt x="3411" y="1230"/>
                  <a:pt x="3411" y="1230"/>
                </a:cubicBezTo>
                <a:cubicBezTo>
                  <a:pt x="3414" y="1229"/>
                  <a:pt x="3414" y="1229"/>
                  <a:pt x="3414" y="1229"/>
                </a:cubicBezTo>
                <a:cubicBezTo>
                  <a:pt x="3411" y="1227"/>
                  <a:pt x="3411" y="1227"/>
                  <a:pt x="3411" y="1227"/>
                </a:cubicBezTo>
                <a:cubicBezTo>
                  <a:pt x="3410" y="1227"/>
                  <a:pt x="3410" y="1227"/>
                  <a:pt x="3410" y="1227"/>
                </a:cubicBezTo>
                <a:cubicBezTo>
                  <a:pt x="3410" y="1226"/>
                  <a:pt x="3410" y="1226"/>
                  <a:pt x="3410" y="1226"/>
                </a:cubicBezTo>
                <a:cubicBezTo>
                  <a:pt x="3410" y="1222"/>
                  <a:pt x="3410" y="1222"/>
                  <a:pt x="3410" y="1222"/>
                </a:cubicBezTo>
                <a:cubicBezTo>
                  <a:pt x="3410" y="1220"/>
                  <a:pt x="3410" y="1220"/>
                  <a:pt x="3410" y="1220"/>
                </a:cubicBezTo>
                <a:cubicBezTo>
                  <a:pt x="3410" y="1219"/>
                  <a:pt x="3410" y="1219"/>
                  <a:pt x="3410" y="1219"/>
                </a:cubicBezTo>
                <a:cubicBezTo>
                  <a:pt x="3410" y="1217"/>
                  <a:pt x="3410" y="1217"/>
                  <a:pt x="3410" y="1217"/>
                </a:cubicBezTo>
                <a:cubicBezTo>
                  <a:pt x="3410" y="1214"/>
                  <a:pt x="3410" y="1214"/>
                  <a:pt x="3410" y="1214"/>
                </a:cubicBezTo>
                <a:cubicBezTo>
                  <a:pt x="3409" y="1213"/>
                  <a:pt x="3409" y="1213"/>
                  <a:pt x="3409" y="1213"/>
                </a:cubicBezTo>
                <a:cubicBezTo>
                  <a:pt x="3407" y="1214"/>
                  <a:pt x="3407" y="1214"/>
                  <a:pt x="3407" y="1214"/>
                </a:cubicBezTo>
                <a:cubicBezTo>
                  <a:pt x="3409" y="1212"/>
                  <a:pt x="3409" y="1212"/>
                  <a:pt x="3409" y="1212"/>
                </a:cubicBezTo>
                <a:cubicBezTo>
                  <a:pt x="3407" y="1212"/>
                  <a:pt x="3407" y="1212"/>
                  <a:pt x="3407" y="1212"/>
                </a:cubicBezTo>
                <a:cubicBezTo>
                  <a:pt x="3406" y="1212"/>
                  <a:pt x="3406" y="1212"/>
                  <a:pt x="3406" y="1212"/>
                </a:cubicBezTo>
                <a:cubicBezTo>
                  <a:pt x="3404" y="1213"/>
                  <a:pt x="3404" y="1213"/>
                  <a:pt x="3404" y="1213"/>
                </a:cubicBezTo>
                <a:cubicBezTo>
                  <a:pt x="3403" y="1214"/>
                  <a:pt x="3403" y="1214"/>
                  <a:pt x="3403" y="1214"/>
                </a:cubicBezTo>
                <a:cubicBezTo>
                  <a:pt x="3403" y="1216"/>
                  <a:pt x="3403" y="1216"/>
                  <a:pt x="3403" y="1216"/>
                </a:cubicBezTo>
                <a:cubicBezTo>
                  <a:pt x="3400" y="1223"/>
                  <a:pt x="3400" y="1223"/>
                  <a:pt x="3400" y="1223"/>
                </a:cubicBezTo>
                <a:cubicBezTo>
                  <a:pt x="3399" y="1229"/>
                  <a:pt x="3399" y="1229"/>
                  <a:pt x="3399" y="1229"/>
                </a:cubicBezTo>
                <a:cubicBezTo>
                  <a:pt x="3397" y="1229"/>
                  <a:pt x="3397" y="1229"/>
                  <a:pt x="3397" y="1229"/>
                </a:cubicBezTo>
                <a:cubicBezTo>
                  <a:pt x="3397" y="1230"/>
                  <a:pt x="3397" y="1230"/>
                  <a:pt x="3397" y="1230"/>
                </a:cubicBezTo>
                <a:cubicBezTo>
                  <a:pt x="3397" y="1232"/>
                  <a:pt x="3397" y="1232"/>
                  <a:pt x="3397" y="1232"/>
                </a:cubicBezTo>
                <a:cubicBezTo>
                  <a:pt x="3396" y="1232"/>
                  <a:pt x="3396" y="1232"/>
                  <a:pt x="3396" y="1232"/>
                </a:cubicBezTo>
                <a:cubicBezTo>
                  <a:pt x="3394" y="1235"/>
                  <a:pt x="3394" y="1235"/>
                  <a:pt x="3394" y="1235"/>
                </a:cubicBezTo>
                <a:cubicBezTo>
                  <a:pt x="3394" y="1236"/>
                  <a:pt x="3394" y="1236"/>
                  <a:pt x="3394" y="1236"/>
                </a:cubicBezTo>
                <a:cubicBezTo>
                  <a:pt x="3396" y="1237"/>
                  <a:pt x="3396" y="1237"/>
                  <a:pt x="3396" y="1237"/>
                </a:cubicBezTo>
                <a:cubicBezTo>
                  <a:pt x="3399" y="1239"/>
                  <a:pt x="3399" y="1239"/>
                  <a:pt x="3399" y="1239"/>
                </a:cubicBezTo>
                <a:cubicBezTo>
                  <a:pt x="3397" y="1240"/>
                  <a:pt x="3397" y="1240"/>
                  <a:pt x="3397" y="1240"/>
                </a:cubicBezTo>
                <a:cubicBezTo>
                  <a:pt x="3396" y="1237"/>
                  <a:pt x="3396" y="1237"/>
                  <a:pt x="3396" y="1237"/>
                </a:cubicBezTo>
                <a:cubicBezTo>
                  <a:pt x="3394" y="1240"/>
                  <a:pt x="3394" y="1240"/>
                  <a:pt x="3394" y="1240"/>
                </a:cubicBezTo>
                <a:cubicBezTo>
                  <a:pt x="3393" y="1242"/>
                  <a:pt x="3393" y="1242"/>
                  <a:pt x="3393" y="1242"/>
                </a:cubicBezTo>
                <a:cubicBezTo>
                  <a:pt x="3393" y="1245"/>
                  <a:pt x="3393" y="1245"/>
                  <a:pt x="3393" y="1245"/>
                </a:cubicBezTo>
                <a:cubicBezTo>
                  <a:pt x="3393" y="1246"/>
                  <a:pt x="3393" y="1246"/>
                  <a:pt x="3393" y="1246"/>
                </a:cubicBezTo>
                <a:cubicBezTo>
                  <a:pt x="3393" y="1247"/>
                  <a:pt x="3393" y="1247"/>
                  <a:pt x="3393" y="1247"/>
                </a:cubicBezTo>
                <a:cubicBezTo>
                  <a:pt x="3390" y="1252"/>
                  <a:pt x="3390" y="1252"/>
                  <a:pt x="3390" y="1252"/>
                </a:cubicBezTo>
                <a:cubicBezTo>
                  <a:pt x="3390" y="1253"/>
                  <a:pt x="3390" y="1253"/>
                  <a:pt x="3390" y="1253"/>
                </a:cubicBezTo>
                <a:cubicBezTo>
                  <a:pt x="3390" y="1256"/>
                  <a:pt x="3390" y="1256"/>
                  <a:pt x="3390" y="1256"/>
                </a:cubicBezTo>
                <a:cubicBezTo>
                  <a:pt x="3390" y="1259"/>
                  <a:pt x="3390" y="1259"/>
                  <a:pt x="3390" y="1259"/>
                </a:cubicBezTo>
                <a:cubicBezTo>
                  <a:pt x="3390" y="1263"/>
                  <a:pt x="3390" y="1263"/>
                  <a:pt x="3390" y="1263"/>
                </a:cubicBezTo>
                <a:cubicBezTo>
                  <a:pt x="3389" y="1266"/>
                  <a:pt x="3389" y="1266"/>
                  <a:pt x="3389" y="1266"/>
                </a:cubicBezTo>
                <a:cubicBezTo>
                  <a:pt x="3389" y="1272"/>
                  <a:pt x="3389" y="1272"/>
                  <a:pt x="3389" y="1272"/>
                </a:cubicBezTo>
                <a:cubicBezTo>
                  <a:pt x="3387" y="1276"/>
                  <a:pt x="3387" y="1276"/>
                  <a:pt x="3387" y="1276"/>
                </a:cubicBezTo>
                <a:cubicBezTo>
                  <a:pt x="3383" y="1286"/>
                  <a:pt x="3383" y="1286"/>
                  <a:pt x="3383" y="1286"/>
                </a:cubicBezTo>
                <a:cubicBezTo>
                  <a:pt x="3380" y="1295"/>
                  <a:pt x="3380" y="1295"/>
                  <a:pt x="3380" y="1295"/>
                </a:cubicBezTo>
                <a:cubicBezTo>
                  <a:pt x="3374" y="1302"/>
                  <a:pt x="3374" y="1302"/>
                  <a:pt x="3374" y="1302"/>
                </a:cubicBezTo>
                <a:cubicBezTo>
                  <a:pt x="3373" y="1305"/>
                  <a:pt x="3373" y="1305"/>
                  <a:pt x="3373" y="1305"/>
                </a:cubicBezTo>
                <a:cubicBezTo>
                  <a:pt x="3368" y="1306"/>
                  <a:pt x="3368" y="1306"/>
                  <a:pt x="3368" y="1306"/>
                </a:cubicBezTo>
                <a:cubicBezTo>
                  <a:pt x="3366" y="1306"/>
                  <a:pt x="3366" y="1306"/>
                  <a:pt x="3366" y="1306"/>
                </a:cubicBezTo>
                <a:cubicBezTo>
                  <a:pt x="3363" y="1305"/>
                  <a:pt x="3363" y="1305"/>
                  <a:pt x="3363" y="1305"/>
                </a:cubicBezTo>
                <a:cubicBezTo>
                  <a:pt x="3358" y="1303"/>
                  <a:pt x="3358" y="1303"/>
                  <a:pt x="3358" y="1303"/>
                </a:cubicBezTo>
                <a:cubicBezTo>
                  <a:pt x="3356" y="1302"/>
                  <a:pt x="3356" y="1302"/>
                  <a:pt x="3356" y="1302"/>
                </a:cubicBezTo>
                <a:cubicBezTo>
                  <a:pt x="3356" y="1300"/>
                  <a:pt x="3356" y="1300"/>
                  <a:pt x="3356" y="1300"/>
                </a:cubicBezTo>
                <a:cubicBezTo>
                  <a:pt x="3354" y="1299"/>
                  <a:pt x="3354" y="1299"/>
                  <a:pt x="3354" y="1299"/>
                </a:cubicBezTo>
                <a:cubicBezTo>
                  <a:pt x="3354" y="1298"/>
                  <a:pt x="3354" y="1298"/>
                  <a:pt x="3354" y="1298"/>
                </a:cubicBezTo>
                <a:cubicBezTo>
                  <a:pt x="3354" y="1296"/>
                  <a:pt x="3354" y="1296"/>
                  <a:pt x="3354" y="1296"/>
                </a:cubicBezTo>
                <a:cubicBezTo>
                  <a:pt x="3351" y="1295"/>
                  <a:pt x="3351" y="1295"/>
                  <a:pt x="3351" y="1295"/>
                </a:cubicBezTo>
                <a:cubicBezTo>
                  <a:pt x="3348" y="1293"/>
                  <a:pt x="3348" y="1293"/>
                  <a:pt x="3348" y="1293"/>
                </a:cubicBezTo>
                <a:cubicBezTo>
                  <a:pt x="3346" y="1293"/>
                  <a:pt x="3346" y="1293"/>
                  <a:pt x="3346" y="1293"/>
                </a:cubicBezTo>
                <a:cubicBezTo>
                  <a:pt x="3343" y="1290"/>
                  <a:pt x="3343" y="1290"/>
                  <a:pt x="3343" y="1290"/>
                </a:cubicBezTo>
                <a:cubicBezTo>
                  <a:pt x="3340" y="1288"/>
                  <a:pt x="3340" y="1288"/>
                  <a:pt x="3340" y="1288"/>
                </a:cubicBezTo>
                <a:cubicBezTo>
                  <a:pt x="3337" y="1285"/>
                  <a:pt x="3337" y="1285"/>
                  <a:pt x="3337" y="1285"/>
                </a:cubicBezTo>
                <a:cubicBezTo>
                  <a:pt x="3334" y="1283"/>
                  <a:pt x="3334" y="1283"/>
                  <a:pt x="3334" y="1283"/>
                </a:cubicBezTo>
                <a:cubicBezTo>
                  <a:pt x="3333" y="1282"/>
                  <a:pt x="3333" y="1282"/>
                  <a:pt x="3333" y="1282"/>
                </a:cubicBezTo>
                <a:cubicBezTo>
                  <a:pt x="3330" y="1282"/>
                  <a:pt x="3330" y="1282"/>
                  <a:pt x="3330" y="1282"/>
                </a:cubicBezTo>
                <a:cubicBezTo>
                  <a:pt x="3328" y="1282"/>
                  <a:pt x="3328" y="1282"/>
                  <a:pt x="3328" y="1282"/>
                </a:cubicBezTo>
                <a:cubicBezTo>
                  <a:pt x="3328" y="1280"/>
                  <a:pt x="3328" y="1280"/>
                  <a:pt x="3328" y="1280"/>
                </a:cubicBezTo>
                <a:cubicBezTo>
                  <a:pt x="3327" y="1279"/>
                  <a:pt x="3327" y="1279"/>
                  <a:pt x="3327" y="1279"/>
                </a:cubicBezTo>
                <a:cubicBezTo>
                  <a:pt x="3323" y="1275"/>
                  <a:pt x="3323" y="1275"/>
                  <a:pt x="3323" y="1275"/>
                </a:cubicBezTo>
                <a:cubicBezTo>
                  <a:pt x="3320" y="1272"/>
                  <a:pt x="3320" y="1272"/>
                  <a:pt x="3320" y="1272"/>
                </a:cubicBezTo>
                <a:cubicBezTo>
                  <a:pt x="3315" y="1268"/>
                  <a:pt x="3315" y="1268"/>
                  <a:pt x="3315" y="1268"/>
                </a:cubicBezTo>
                <a:cubicBezTo>
                  <a:pt x="3315" y="1266"/>
                  <a:pt x="3315" y="1266"/>
                  <a:pt x="3315" y="1266"/>
                </a:cubicBezTo>
                <a:cubicBezTo>
                  <a:pt x="3317" y="1265"/>
                  <a:pt x="3317" y="1265"/>
                  <a:pt x="3317" y="1265"/>
                </a:cubicBezTo>
                <a:cubicBezTo>
                  <a:pt x="3320" y="1260"/>
                  <a:pt x="3320" y="1260"/>
                  <a:pt x="3320" y="1260"/>
                </a:cubicBezTo>
                <a:cubicBezTo>
                  <a:pt x="3325" y="1252"/>
                  <a:pt x="3325" y="1252"/>
                  <a:pt x="3325" y="1252"/>
                </a:cubicBezTo>
                <a:cubicBezTo>
                  <a:pt x="3324" y="1252"/>
                  <a:pt x="3324" y="1252"/>
                  <a:pt x="3324" y="1252"/>
                </a:cubicBezTo>
                <a:cubicBezTo>
                  <a:pt x="3323" y="1250"/>
                  <a:pt x="3323" y="1250"/>
                  <a:pt x="3323" y="1250"/>
                </a:cubicBezTo>
                <a:cubicBezTo>
                  <a:pt x="3323" y="1249"/>
                  <a:pt x="3323" y="1249"/>
                  <a:pt x="3323" y="1249"/>
                </a:cubicBezTo>
                <a:cubicBezTo>
                  <a:pt x="3324" y="1249"/>
                  <a:pt x="3324" y="1249"/>
                  <a:pt x="3324" y="1249"/>
                </a:cubicBezTo>
                <a:cubicBezTo>
                  <a:pt x="3324" y="1247"/>
                  <a:pt x="3324" y="1247"/>
                  <a:pt x="3324" y="1247"/>
                </a:cubicBezTo>
                <a:cubicBezTo>
                  <a:pt x="3324" y="1246"/>
                  <a:pt x="3324" y="1246"/>
                  <a:pt x="3324" y="1246"/>
                </a:cubicBezTo>
                <a:cubicBezTo>
                  <a:pt x="3325" y="1246"/>
                  <a:pt x="3325" y="1246"/>
                  <a:pt x="3325" y="1246"/>
                </a:cubicBezTo>
                <a:cubicBezTo>
                  <a:pt x="3327" y="1245"/>
                  <a:pt x="3327" y="1245"/>
                  <a:pt x="3327" y="1245"/>
                </a:cubicBezTo>
                <a:cubicBezTo>
                  <a:pt x="3328" y="1246"/>
                  <a:pt x="3328" y="1246"/>
                  <a:pt x="3328" y="1246"/>
                </a:cubicBezTo>
                <a:cubicBezTo>
                  <a:pt x="3330" y="1243"/>
                  <a:pt x="3330" y="1243"/>
                  <a:pt x="3330" y="1243"/>
                </a:cubicBezTo>
                <a:cubicBezTo>
                  <a:pt x="3330" y="1246"/>
                  <a:pt x="3330" y="1246"/>
                  <a:pt x="3330" y="1246"/>
                </a:cubicBezTo>
                <a:cubicBezTo>
                  <a:pt x="3331" y="1245"/>
                  <a:pt x="3331" y="1245"/>
                  <a:pt x="3331" y="1245"/>
                </a:cubicBezTo>
                <a:cubicBezTo>
                  <a:pt x="3333" y="1242"/>
                  <a:pt x="3333" y="1242"/>
                  <a:pt x="3333" y="1242"/>
                </a:cubicBezTo>
                <a:cubicBezTo>
                  <a:pt x="3331" y="1240"/>
                  <a:pt x="3331" y="1240"/>
                  <a:pt x="3331" y="1240"/>
                </a:cubicBezTo>
                <a:cubicBezTo>
                  <a:pt x="3335" y="1237"/>
                  <a:pt x="3335" y="1237"/>
                  <a:pt x="3335" y="1237"/>
                </a:cubicBezTo>
                <a:cubicBezTo>
                  <a:pt x="3337" y="1233"/>
                  <a:pt x="3337" y="1233"/>
                  <a:pt x="3337" y="1233"/>
                </a:cubicBezTo>
                <a:cubicBezTo>
                  <a:pt x="3337" y="1232"/>
                  <a:pt x="3337" y="1232"/>
                  <a:pt x="3337" y="1232"/>
                </a:cubicBezTo>
                <a:cubicBezTo>
                  <a:pt x="3335" y="1230"/>
                  <a:pt x="3335" y="1230"/>
                  <a:pt x="3335" y="1230"/>
                </a:cubicBezTo>
                <a:cubicBezTo>
                  <a:pt x="3335" y="1232"/>
                  <a:pt x="3335" y="1232"/>
                  <a:pt x="3335" y="1232"/>
                </a:cubicBezTo>
                <a:cubicBezTo>
                  <a:pt x="3334" y="1230"/>
                  <a:pt x="3334" y="1230"/>
                  <a:pt x="3334" y="1230"/>
                </a:cubicBezTo>
                <a:cubicBezTo>
                  <a:pt x="3334" y="1229"/>
                  <a:pt x="3334" y="1229"/>
                  <a:pt x="3334" y="1229"/>
                </a:cubicBezTo>
                <a:cubicBezTo>
                  <a:pt x="3334" y="1227"/>
                  <a:pt x="3334" y="1227"/>
                  <a:pt x="3334" y="1227"/>
                </a:cubicBezTo>
                <a:cubicBezTo>
                  <a:pt x="3331" y="1230"/>
                  <a:pt x="3331" y="1230"/>
                  <a:pt x="3331" y="1230"/>
                </a:cubicBezTo>
                <a:cubicBezTo>
                  <a:pt x="3330" y="1232"/>
                  <a:pt x="3330" y="1232"/>
                  <a:pt x="3330" y="1232"/>
                </a:cubicBezTo>
                <a:cubicBezTo>
                  <a:pt x="3331" y="1232"/>
                  <a:pt x="3331" y="1232"/>
                  <a:pt x="3331" y="1232"/>
                </a:cubicBezTo>
                <a:cubicBezTo>
                  <a:pt x="3330" y="1233"/>
                  <a:pt x="3330" y="1233"/>
                  <a:pt x="3330" y="1233"/>
                </a:cubicBezTo>
                <a:cubicBezTo>
                  <a:pt x="3328" y="1235"/>
                  <a:pt x="3328" y="1235"/>
                  <a:pt x="3328" y="1235"/>
                </a:cubicBezTo>
                <a:cubicBezTo>
                  <a:pt x="3327" y="1233"/>
                  <a:pt x="3327" y="1233"/>
                  <a:pt x="3327" y="1233"/>
                </a:cubicBezTo>
                <a:cubicBezTo>
                  <a:pt x="3327" y="1232"/>
                  <a:pt x="3327" y="1232"/>
                  <a:pt x="3327" y="1232"/>
                </a:cubicBezTo>
                <a:cubicBezTo>
                  <a:pt x="3327" y="1230"/>
                  <a:pt x="3327" y="1230"/>
                  <a:pt x="3327" y="1230"/>
                </a:cubicBezTo>
                <a:cubicBezTo>
                  <a:pt x="3325" y="1232"/>
                  <a:pt x="3325" y="1232"/>
                  <a:pt x="3325" y="1232"/>
                </a:cubicBezTo>
                <a:cubicBezTo>
                  <a:pt x="3324" y="1233"/>
                  <a:pt x="3324" y="1233"/>
                  <a:pt x="3324" y="1233"/>
                </a:cubicBezTo>
                <a:cubicBezTo>
                  <a:pt x="3323" y="1232"/>
                  <a:pt x="3323" y="1232"/>
                  <a:pt x="3323" y="1232"/>
                </a:cubicBezTo>
                <a:cubicBezTo>
                  <a:pt x="3324" y="1230"/>
                  <a:pt x="3324" y="1230"/>
                  <a:pt x="3324" y="1230"/>
                </a:cubicBezTo>
                <a:cubicBezTo>
                  <a:pt x="3325" y="1229"/>
                  <a:pt x="3325" y="1229"/>
                  <a:pt x="3325" y="1229"/>
                </a:cubicBezTo>
                <a:cubicBezTo>
                  <a:pt x="3324" y="1229"/>
                  <a:pt x="3324" y="1229"/>
                  <a:pt x="3324" y="1229"/>
                </a:cubicBezTo>
                <a:cubicBezTo>
                  <a:pt x="3325" y="1227"/>
                  <a:pt x="3325" y="1227"/>
                  <a:pt x="3325" y="1227"/>
                </a:cubicBezTo>
                <a:cubicBezTo>
                  <a:pt x="3323" y="1227"/>
                  <a:pt x="3323" y="1227"/>
                  <a:pt x="3323" y="1227"/>
                </a:cubicBezTo>
                <a:cubicBezTo>
                  <a:pt x="3323" y="1229"/>
                  <a:pt x="3323" y="1229"/>
                  <a:pt x="3323" y="1229"/>
                </a:cubicBezTo>
                <a:cubicBezTo>
                  <a:pt x="3321" y="1230"/>
                  <a:pt x="3321" y="1230"/>
                  <a:pt x="3321" y="1230"/>
                </a:cubicBezTo>
                <a:cubicBezTo>
                  <a:pt x="3320" y="1230"/>
                  <a:pt x="3320" y="1230"/>
                  <a:pt x="3320" y="1230"/>
                </a:cubicBezTo>
                <a:cubicBezTo>
                  <a:pt x="3318" y="1232"/>
                  <a:pt x="3318" y="1232"/>
                  <a:pt x="3318" y="1232"/>
                </a:cubicBezTo>
                <a:cubicBezTo>
                  <a:pt x="3315" y="1232"/>
                  <a:pt x="3315" y="1232"/>
                  <a:pt x="3315" y="1232"/>
                </a:cubicBezTo>
                <a:cubicBezTo>
                  <a:pt x="3314" y="1230"/>
                  <a:pt x="3314" y="1230"/>
                  <a:pt x="3314" y="1230"/>
                </a:cubicBezTo>
                <a:cubicBezTo>
                  <a:pt x="3313" y="1227"/>
                  <a:pt x="3313" y="1227"/>
                  <a:pt x="3313" y="1227"/>
                </a:cubicBezTo>
                <a:cubicBezTo>
                  <a:pt x="3311" y="1229"/>
                  <a:pt x="3311" y="1229"/>
                  <a:pt x="3311" y="1229"/>
                </a:cubicBezTo>
                <a:cubicBezTo>
                  <a:pt x="3308" y="1229"/>
                  <a:pt x="3308" y="1229"/>
                  <a:pt x="3308" y="1229"/>
                </a:cubicBezTo>
                <a:cubicBezTo>
                  <a:pt x="3307" y="1229"/>
                  <a:pt x="3307" y="1229"/>
                  <a:pt x="3307" y="1229"/>
                </a:cubicBezTo>
                <a:cubicBezTo>
                  <a:pt x="3305" y="1230"/>
                  <a:pt x="3305" y="1230"/>
                  <a:pt x="3305" y="1230"/>
                </a:cubicBezTo>
                <a:cubicBezTo>
                  <a:pt x="3305" y="1227"/>
                  <a:pt x="3305" y="1227"/>
                  <a:pt x="3305" y="1227"/>
                </a:cubicBezTo>
                <a:cubicBezTo>
                  <a:pt x="3304" y="1227"/>
                  <a:pt x="3304" y="1227"/>
                  <a:pt x="3304" y="1227"/>
                </a:cubicBezTo>
                <a:cubicBezTo>
                  <a:pt x="3303" y="1226"/>
                  <a:pt x="3303" y="1226"/>
                  <a:pt x="3303" y="1226"/>
                </a:cubicBezTo>
                <a:cubicBezTo>
                  <a:pt x="3303" y="1225"/>
                  <a:pt x="3303" y="1225"/>
                  <a:pt x="3303" y="1225"/>
                </a:cubicBezTo>
                <a:cubicBezTo>
                  <a:pt x="3300" y="1226"/>
                  <a:pt x="3300" y="1226"/>
                  <a:pt x="3300" y="1226"/>
                </a:cubicBezTo>
                <a:cubicBezTo>
                  <a:pt x="3298" y="1226"/>
                  <a:pt x="3298" y="1226"/>
                  <a:pt x="3298" y="1226"/>
                </a:cubicBezTo>
                <a:cubicBezTo>
                  <a:pt x="3297" y="1225"/>
                  <a:pt x="3297" y="1225"/>
                  <a:pt x="3297" y="1225"/>
                </a:cubicBezTo>
                <a:cubicBezTo>
                  <a:pt x="3294" y="1225"/>
                  <a:pt x="3294" y="1225"/>
                  <a:pt x="3294" y="1225"/>
                </a:cubicBezTo>
                <a:cubicBezTo>
                  <a:pt x="3292" y="1223"/>
                  <a:pt x="3292" y="1223"/>
                  <a:pt x="3292" y="1223"/>
                </a:cubicBezTo>
                <a:cubicBezTo>
                  <a:pt x="3291" y="1219"/>
                  <a:pt x="3291" y="1219"/>
                  <a:pt x="3291" y="1219"/>
                </a:cubicBezTo>
                <a:cubicBezTo>
                  <a:pt x="3291" y="1220"/>
                  <a:pt x="3291" y="1220"/>
                  <a:pt x="3291" y="1220"/>
                </a:cubicBezTo>
                <a:cubicBezTo>
                  <a:pt x="3290" y="1222"/>
                  <a:pt x="3290" y="1222"/>
                  <a:pt x="3290" y="1222"/>
                </a:cubicBezTo>
                <a:cubicBezTo>
                  <a:pt x="3288" y="1222"/>
                  <a:pt x="3288" y="1222"/>
                  <a:pt x="3288" y="1222"/>
                </a:cubicBezTo>
                <a:cubicBezTo>
                  <a:pt x="3287" y="1219"/>
                  <a:pt x="3287" y="1219"/>
                  <a:pt x="3287" y="1219"/>
                </a:cubicBezTo>
                <a:cubicBezTo>
                  <a:pt x="3284" y="1217"/>
                  <a:pt x="3284" y="1217"/>
                  <a:pt x="3284" y="1217"/>
                </a:cubicBezTo>
                <a:cubicBezTo>
                  <a:pt x="3282" y="1217"/>
                  <a:pt x="3282" y="1217"/>
                  <a:pt x="3282" y="1217"/>
                </a:cubicBezTo>
                <a:cubicBezTo>
                  <a:pt x="3282" y="1219"/>
                  <a:pt x="3282" y="1219"/>
                  <a:pt x="3282" y="1219"/>
                </a:cubicBezTo>
                <a:cubicBezTo>
                  <a:pt x="3282" y="1220"/>
                  <a:pt x="3282" y="1220"/>
                  <a:pt x="3282" y="1220"/>
                </a:cubicBezTo>
                <a:cubicBezTo>
                  <a:pt x="3281" y="1219"/>
                  <a:pt x="3281" y="1219"/>
                  <a:pt x="3281" y="1219"/>
                </a:cubicBezTo>
                <a:cubicBezTo>
                  <a:pt x="3281" y="1217"/>
                  <a:pt x="3281" y="1217"/>
                  <a:pt x="3281" y="1217"/>
                </a:cubicBezTo>
                <a:cubicBezTo>
                  <a:pt x="3280" y="1217"/>
                  <a:pt x="3280" y="1217"/>
                  <a:pt x="3280" y="1217"/>
                </a:cubicBezTo>
                <a:cubicBezTo>
                  <a:pt x="3278" y="1219"/>
                  <a:pt x="3278" y="1219"/>
                  <a:pt x="3278" y="1219"/>
                </a:cubicBezTo>
                <a:cubicBezTo>
                  <a:pt x="3280" y="1220"/>
                  <a:pt x="3280" y="1220"/>
                  <a:pt x="3280" y="1220"/>
                </a:cubicBezTo>
                <a:cubicBezTo>
                  <a:pt x="3281" y="1222"/>
                  <a:pt x="3281" y="1222"/>
                  <a:pt x="3281" y="1222"/>
                </a:cubicBezTo>
                <a:cubicBezTo>
                  <a:pt x="3285" y="1222"/>
                  <a:pt x="3285" y="1222"/>
                  <a:pt x="3285" y="1222"/>
                </a:cubicBezTo>
                <a:cubicBezTo>
                  <a:pt x="3287" y="1222"/>
                  <a:pt x="3287" y="1222"/>
                  <a:pt x="3287" y="1222"/>
                </a:cubicBezTo>
                <a:cubicBezTo>
                  <a:pt x="3287" y="1223"/>
                  <a:pt x="3287" y="1223"/>
                  <a:pt x="3287" y="1223"/>
                </a:cubicBezTo>
                <a:cubicBezTo>
                  <a:pt x="3287" y="1227"/>
                  <a:pt x="3287" y="1227"/>
                  <a:pt x="3287" y="1227"/>
                </a:cubicBezTo>
                <a:cubicBezTo>
                  <a:pt x="3287" y="1229"/>
                  <a:pt x="3287" y="1229"/>
                  <a:pt x="3287" y="1229"/>
                </a:cubicBezTo>
                <a:cubicBezTo>
                  <a:pt x="3288" y="1230"/>
                  <a:pt x="3288" y="1230"/>
                  <a:pt x="3288" y="1230"/>
                </a:cubicBezTo>
                <a:cubicBezTo>
                  <a:pt x="3285" y="1230"/>
                  <a:pt x="3285" y="1230"/>
                  <a:pt x="3285" y="1230"/>
                </a:cubicBezTo>
                <a:cubicBezTo>
                  <a:pt x="3284" y="1233"/>
                  <a:pt x="3284" y="1233"/>
                  <a:pt x="3284" y="1233"/>
                </a:cubicBezTo>
                <a:cubicBezTo>
                  <a:pt x="3284" y="1232"/>
                  <a:pt x="3284" y="1232"/>
                  <a:pt x="3284" y="1232"/>
                </a:cubicBezTo>
                <a:cubicBezTo>
                  <a:pt x="3282" y="1232"/>
                  <a:pt x="3282" y="1232"/>
                  <a:pt x="3282" y="1232"/>
                </a:cubicBezTo>
                <a:cubicBezTo>
                  <a:pt x="3278" y="1232"/>
                  <a:pt x="3278" y="1232"/>
                  <a:pt x="3278" y="1232"/>
                </a:cubicBezTo>
                <a:cubicBezTo>
                  <a:pt x="3274" y="1232"/>
                  <a:pt x="3274" y="1232"/>
                  <a:pt x="3274" y="1232"/>
                </a:cubicBezTo>
                <a:cubicBezTo>
                  <a:pt x="3271" y="1232"/>
                  <a:pt x="3271" y="1232"/>
                  <a:pt x="3271" y="1232"/>
                </a:cubicBezTo>
                <a:cubicBezTo>
                  <a:pt x="3271" y="1230"/>
                  <a:pt x="3271" y="1230"/>
                  <a:pt x="3271" y="1230"/>
                </a:cubicBezTo>
                <a:cubicBezTo>
                  <a:pt x="3270" y="1232"/>
                  <a:pt x="3270" y="1232"/>
                  <a:pt x="3270" y="1232"/>
                </a:cubicBezTo>
                <a:cubicBezTo>
                  <a:pt x="3268" y="1230"/>
                  <a:pt x="3268" y="1230"/>
                  <a:pt x="3268" y="1230"/>
                </a:cubicBezTo>
                <a:cubicBezTo>
                  <a:pt x="3267" y="1232"/>
                  <a:pt x="3267" y="1232"/>
                  <a:pt x="3267" y="1232"/>
                </a:cubicBezTo>
                <a:cubicBezTo>
                  <a:pt x="3267" y="1233"/>
                  <a:pt x="3267" y="1233"/>
                  <a:pt x="3267" y="1233"/>
                </a:cubicBezTo>
                <a:cubicBezTo>
                  <a:pt x="3265" y="1233"/>
                  <a:pt x="3265" y="1233"/>
                  <a:pt x="3265" y="1233"/>
                </a:cubicBezTo>
                <a:cubicBezTo>
                  <a:pt x="3265" y="1235"/>
                  <a:pt x="3265" y="1235"/>
                  <a:pt x="3265" y="1235"/>
                </a:cubicBezTo>
                <a:cubicBezTo>
                  <a:pt x="3267" y="1237"/>
                  <a:pt x="3267" y="1237"/>
                  <a:pt x="3267" y="1237"/>
                </a:cubicBezTo>
                <a:cubicBezTo>
                  <a:pt x="3264" y="1235"/>
                  <a:pt x="3264" y="1235"/>
                  <a:pt x="3264" y="1235"/>
                </a:cubicBezTo>
                <a:cubicBezTo>
                  <a:pt x="3262" y="1233"/>
                  <a:pt x="3262" y="1233"/>
                  <a:pt x="3262" y="1233"/>
                </a:cubicBezTo>
                <a:cubicBezTo>
                  <a:pt x="3261" y="1236"/>
                  <a:pt x="3261" y="1236"/>
                  <a:pt x="3261" y="1236"/>
                </a:cubicBezTo>
                <a:cubicBezTo>
                  <a:pt x="3262" y="1239"/>
                  <a:pt x="3262" y="1239"/>
                  <a:pt x="3262" y="1239"/>
                </a:cubicBezTo>
                <a:cubicBezTo>
                  <a:pt x="3261" y="1237"/>
                  <a:pt x="3261" y="1237"/>
                  <a:pt x="3261" y="1237"/>
                </a:cubicBezTo>
                <a:cubicBezTo>
                  <a:pt x="3260" y="1237"/>
                  <a:pt x="3260" y="1237"/>
                  <a:pt x="3260" y="1237"/>
                </a:cubicBezTo>
                <a:cubicBezTo>
                  <a:pt x="3258" y="1239"/>
                  <a:pt x="3258" y="1239"/>
                  <a:pt x="3258" y="1239"/>
                </a:cubicBezTo>
                <a:cubicBezTo>
                  <a:pt x="3258" y="1240"/>
                  <a:pt x="3258" y="1240"/>
                  <a:pt x="3258" y="1240"/>
                </a:cubicBezTo>
                <a:cubicBezTo>
                  <a:pt x="3257" y="1242"/>
                  <a:pt x="3257" y="1242"/>
                  <a:pt x="3257" y="1242"/>
                </a:cubicBezTo>
                <a:cubicBezTo>
                  <a:pt x="3255" y="1243"/>
                  <a:pt x="3255" y="1243"/>
                  <a:pt x="3255" y="1243"/>
                </a:cubicBezTo>
                <a:cubicBezTo>
                  <a:pt x="3255" y="1245"/>
                  <a:pt x="3255" y="1245"/>
                  <a:pt x="3255" y="1245"/>
                </a:cubicBezTo>
                <a:cubicBezTo>
                  <a:pt x="3257" y="1247"/>
                  <a:pt x="3257" y="1247"/>
                  <a:pt x="3257" y="1247"/>
                </a:cubicBezTo>
                <a:cubicBezTo>
                  <a:pt x="3255" y="1247"/>
                  <a:pt x="3255" y="1247"/>
                  <a:pt x="3255" y="1247"/>
                </a:cubicBezTo>
                <a:cubicBezTo>
                  <a:pt x="3254" y="1249"/>
                  <a:pt x="3254" y="1249"/>
                  <a:pt x="3254" y="1249"/>
                </a:cubicBezTo>
                <a:cubicBezTo>
                  <a:pt x="3252" y="1249"/>
                  <a:pt x="3252" y="1249"/>
                  <a:pt x="3252" y="1249"/>
                </a:cubicBezTo>
                <a:cubicBezTo>
                  <a:pt x="3251" y="1250"/>
                  <a:pt x="3251" y="1250"/>
                  <a:pt x="3251" y="1250"/>
                </a:cubicBezTo>
                <a:cubicBezTo>
                  <a:pt x="3249" y="1256"/>
                  <a:pt x="3249" y="1256"/>
                  <a:pt x="3249" y="1256"/>
                </a:cubicBezTo>
                <a:cubicBezTo>
                  <a:pt x="3248" y="1256"/>
                  <a:pt x="3248" y="1256"/>
                  <a:pt x="3248" y="1256"/>
                </a:cubicBezTo>
                <a:cubicBezTo>
                  <a:pt x="3247" y="1257"/>
                  <a:pt x="3247" y="1257"/>
                  <a:pt x="3247" y="1257"/>
                </a:cubicBezTo>
                <a:cubicBezTo>
                  <a:pt x="3244" y="1260"/>
                  <a:pt x="3244" y="1260"/>
                  <a:pt x="3244" y="1260"/>
                </a:cubicBezTo>
                <a:cubicBezTo>
                  <a:pt x="3244" y="1262"/>
                  <a:pt x="3244" y="1262"/>
                  <a:pt x="3244" y="1262"/>
                </a:cubicBezTo>
                <a:cubicBezTo>
                  <a:pt x="3245" y="1263"/>
                  <a:pt x="3245" y="1263"/>
                  <a:pt x="3245" y="1263"/>
                </a:cubicBezTo>
                <a:cubicBezTo>
                  <a:pt x="3248" y="1263"/>
                  <a:pt x="3248" y="1263"/>
                  <a:pt x="3248" y="1263"/>
                </a:cubicBezTo>
                <a:cubicBezTo>
                  <a:pt x="3247" y="1265"/>
                  <a:pt x="3247" y="1265"/>
                  <a:pt x="3247" y="1265"/>
                </a:cubicBezTo>
                <a:cubicBezTo>
                  <a:pt x="3248" y="1266"/>
                  <a:pt x="3248" y="1266"/>
                  <a:pt x="3248" y="1266"/>
                </a:cubicBezTo>
                <a:cubicBezTo>
                  <a:pt x="3249" y="1266"/>
                  <a:pt x="3249" y="1266"/>
                  <a:pt x="3249" y="1266"/>
                </a:cubicBezTo>
                <a:cubicBezTo>
                  <a:pt x="3248" y="1268"/>
                  <a:pt x="3248" y="1268"/>
                  <a:pt x="3248" y="1268"/>
                </a:cubicBezTo>
                <a:cubicBezTo>
                  <a:pt x="3247" y="1268"/>
                  <a:pt x="3247" y="1268"/>
                  <a:pt x="3247" y="1268"/>
                </a:cubicBezTo>
                <a:cubicBezTo>
                  <a:pt x="3245" y="1270"/>
                  <a:pt x="3245" y="1270"/>
                  <a:pt x="3245" y="1270"/>
                </a:cubicBezTo>
                <a:cubicBezTo>
                  <a:pt x="3247" y="1272"/>
                  <a:pt x="3247" y="1272"/>
                  <a:pt x="3247" y="1272"/>
                </a:cubicBezTo>
                <a:cubicBezTo>
                  <a:pt x="3245" y="1272"/>
                  <a:pt x="3245" y="1272"/>
                  <a:pt x="3245" y="1272"/>
                </a:cubicBezTo>
                <a:cubicBezTo>
                  <a:pt x="3244" y="1270"/>
                  <a:pt x="3244" y="1270"/>
                  <a:pt x="3244" y="1270"/>
                </a:cubicBezTo>
                <a:cubicBezTo>
                  <a:pt x="3242" y="1269"/>
                  <a:pt x="3242" y="1269"/>
                  <a:pt x="3242" y="1269"/>
                </a:cubicBezTo>
                <a:cubicBezTo>
                  <a:pt x="3241" y="1268"/>
                  <a:pt x="3241" y="1268"/>
                  <a:pt x="3241" y="1268"/>
                </a:cubicBezTo>
                <a:cubicBezTo>
                  <a:pt x="3241" y="1270"/>
                  <a:pt x="3241" y="1270"/>
                  <a:pt x="3241" y="1270"/>
                </a:cubicBezTo>
                <a:cubicBezTo>
                  <a:pt x="3239" y="1272"/>
                  <a:pt x="3239" y="1272"/>
                  <a:pt x="3239" y="1272"/>
                </a:cubicBezTo>
                <a:cubicBezTo>
                  <a:pt x="3239" y="1270"/>
                  <a:pt x="3239" y="1270"/>
                  <a:pt x="3239" y="1270"/>
                </a:cubicBezTo>
                <a:cubicBezTo>
                  <a:pt x="3239" y="1269"/>
                  <a:pt x="3239" y="1269"/>
                  <a:pt x="3239" y="1269"/>
                </a:cubicBezTo>
                <a:cubicBezTo>
                  <a:pt x="3237" y="1268"/>
                  <a:pt x="3237" y="1268"/>
                  <a:pt x="3237" y="1268"/>
                </a:cubicBezTo>
                <a:cubicBezTo>
                  <a:pt x="3232" y="1268"/>
                  <a:pt x="3232" y="1268"/>
                  <a:pt x="3232" y="1268"/>
                </a:cubicBezTo>
                <a:cubicBezTo>
                  <a:pt x="3232" y="1269"/>
                  <a:pt x="3232" y="1269"/>
                  <a:pt x="3232" y="1269"/>
                </a:cubicBezTo>
                <a:cubicBezTo>
                  <a:pt x="3232" y="1270"/>
                  <a:pt x="3232" y="1270"/>
                  <a:pt x="3232" y="1270"/>
                </a:cubicBezTo>
                <a:cubicBezTo>
                  <a:pt x="3229" y="1270"/>
                  <a:pt x="3229" y="1270"/>
                  <a:pt x="3229" y="1270"/>
                </a:cubicBezTo>
                <a:cubicBezTo>
                  <a:pt x="3229" y="1269"/>
                  <a:pt x="3229" y="1269"/>
                  <a:pt x="3229" y="1269"/>
                </a:cubicBezTo>
                <a:cubicBezTo>
                  <a:pt x="3228" y="1270"/>
                  <a:pt x="3228" y="1270"/>
                  <a:pt x="3228" y="1270"/>
                </a:cubicBezTo>
                <a:cubicBezTo>
                  <a:pt x="3229" y="1273"/>
                  <a:pt x="3229" y="1273"/>
                  <a:pt x="3229" y="1273"/>
                </a:cubicBezTo>
                <a:cubicBezTo>
                  <a:pt x="3229" y="1275"/>
                  <a:pt x="3229" y="1275"/>
                  <a:pt x="3229" y="1275"/>
                </a:cubicBezTo>
                <a:cubicBezTo>
                  <a:pt x="3228" y="1273"/>
                  <a:pt x="3228" y="1273"/>
                  <a:pt x="3228" y="1273"/>
                </a:cubicBezTo>
                <a:cubicBezTo>
                  <a:pt x="3227" y="1273"/>
                  <a:pt x="3227" y="1273"/>
                  <a:pt x="3227" y="1273"/>
                </a:cubicBezTo>
                <a:cubicBezTo>
                  <a:pt x="3227" y="1275"/>
                  <a:pt x="3227" y="1275"/>
                  <a:pt x="3227" y="1275"/>
                </a:cubicBezTo>
                <a:cubicBezTo>
                  <a:pt x="3225" y="1276"/>
                  <a:pt x="3225" y="1276"/>
                  <a:pt x="3225" y="1276"/>
                </a:cubicBezTo>
                <a:cubicBezTo>
                  <a:pt x="3227" y="1273"/>
                  <a:pt x="3227" y="1273"/>
                  <a:pt x="3227" y="1273"/>
                </a:cubicBezTo>
                <a:cubicBezTo>
                  <a:pt x="3227" y="1272"/>
                  <a:pt x="3227" y="1272"/>
                  <a:pt x="3227" y="1272"/>
                </a:cubicBezTo>
                <a:cubicBezTo>
                  <a:pt x="3228" y="1266"/>
                  <a:pt x="3228" y="1266"/>
                  <a:pt x="3228" y="1266"/>
                </a:cubicBezTo>
                <a:cubicBezTo>
                  <a:pt x="3228" y="1265"/>
                  <a:pt x="3228" y="1265"/>
                  <a:pt x="3228" y="1265"/>
                </a:cubicBezTo>
                <a:cubicBezTo>
                  <a:pt x="3227" y="1263"/>
                  <a:pt x="3227" y="1263"/>
                  <a:pt x="3227" y="1263"/>
                </a:cubicBezTo>
                <a:cubicBezTo>
                  <a:pt x="3222" y="1257"/>
                  <a:pt x="3222" y="1257"/>
                  <a:pt x="3222" y="1257"/>
                </a:cubicBezTo>
                <a:cubicBezTo>
                  <a:pt x="3221" y="1256"/>
                  <a:pt x="3221" y="1256"/>
                  <a:pt x="3221" y="1256"/>
                </a:cubicBezTo>
                <a:cubicBezTo>
                  <a:pt x="3219" y="1255"/>
                  <a:pt x="3219" y="1255"/>
                  <a:pt x="3219" y="1255"/>
                </a:cubicBezTo>
                <a:cubicBezTo>
                  <a:pt x="3218" y="1255"/>
                  <a:pt x="3218" y="1255"/>
                  <a:pt x="3218" y="1255"/>
                </a:cubicBezTo>
                <a:cubicBezTo>
                  <a:pt x="3217" y="1253"/>
                  <a:pt x="3217" y="1253"/>
                  <a:pt x="3217" y="1253"/>
                </a:cubicBezTo>
                <a:cubicBezTo>
                  <a:pt x="3215" y="1252"/>
                  <a:pt x="3215" y="1252"/>
                  <a:pt x="3215" y="1252"/>
                </a:cubicBezTo>
                <a:cubicBezTo>
                  <a:pt x="3215" y="1253"/>
                  <a:pt x="3215" y="1253"/>
                  <a:pt x="3215" y="1253"/>
                </a:cubicBezTo>
                <a:cubicBezTo>
                  <a:pt x="3215" y="1255"/>
                  <a:pt x="3215" y="1255"/>
                  <a:pt x="3215" y="1255"/>
                </a:cubicBezTo>
                <a:cubicBezTo>
                  <a:pt x="3212" y="1257"/>
                  <a:pt x="3212" y="1257"/>
                  <a:pt x="3212" y="1257"/>
                </a:cubicBezTo>
                <a:cubicBezTo>
                  <a:pt x="3211" y="1259"/>
                  <a:pt x="3211" y="1259"/>
                  <a:pt x="3211" y="1259"/>
                </a:cubicBezTo>
                <a:cubicBezTo>
                  <a:pt x="3209" y="1257"/>
                  <a:pt x="3209" y="1257"/>
                  <a:pt x="3209" y="1257"/>
                </a:cubicBezTo>
                <a:cubicBezTo>
                  <a:pt x="3209" y="1256"/>
                  <a:pt x="3209" y="1256"/>
                  <a:pt x="3209" y="1256"/>
                </a:cubicBezTo>
                <a:cubicBezTo>
                  <a:pt x="3208" y="1256"/>
                  <a:pt x="3208" y="1256"/>
                  <a:pt x="3208" y="1256"/>
                </a:cubicBezTo>
                <a:cubicBezTo>
                  <a:pt x="3208" y="1259"/>
                  <a:pt x="3208" y="1259"/>
                  <a:pt x="3208" y="1259"/>
                </a:cubicBezTo>
                <a:cubicBezTo>
                  <a:pt x="3206" y="1257"/>
                  <a:pt x="3206" y="1257"/>
                  <a:pt x="3206" y="1257"/>
                </a:cubicBezTo>
                <a:cubicBezTo>
                  <a:pt x="3206" y="1256"/>
                  <a:pt x="3206" y="1256"/>
                  <a:pt x="3206" y="1256"/>
                </a:cubicBezTo>
                <a:cubicBezTo>
                  <a:pt x="3205" y="1256"/>
                  <a:pt x="3205" y="1256"/>
                  <a:pt x="3205" y="1256"/>
                </a:cubicBezTo>
                <a:cubicBezTo>
                  <a:pt x="3204" y="1256"/>
                  <a:pt x="3204" y="1256"/>
                  <a:pt x="3204" y="1256"/>
                </a:cubicBezTo>
                <a:cubicBezTo>
                  <a:pt x="3205" y="1257"/>
                  <a:pt x="3205" y="1257"/>
                  <a:pt x="3205" y="1257"/>
                </a:cubicBezTo>
                <a:cubicBezTo>
                  <a:pt x="3205" y="1259"/>
                  <a:pt x="3205" y="1259"/>
                  <a:pt x="3205" y="1259"/>
                </a:cubicBezTo>
                <a:cubicBezTo>
                  <a:pt x="3204" y="1262"/>
                  <a:pt x="3204" y="1262"/>
                  <a:pt x="3204" y="1262"/>
                </a:cubicBezTo>
                <a:cubicBezTo>
                  <a:pt x="3202" y="1263"/>
                  <a:pt x="3202" y="1263"/>
                  <a:pt x="3202" y="1263"/>
                </a:cubicBezTo>
                <a:cubicBezTo>
                  <a:pt x="3202" y="1265"/>
                  <a:pt x="3202" y="1265"/>
                  <a:pt x="3202" y="1265"/>
                </a:cubicBezTo>
                <a:cubicBezTo>
                  <a:pt x="3201" y="1262"/>
                  <a:pt x="3201" y="1262"/>
                  <a:pt x="3201" y="1262"/>
                </a:cubicBezTo>
                <a:cubicBezTo>
                  <a:pt x="3199" y="1265"/>
                  <a:pt x="3199" y="1265"/>
                  <a:pt x="3199" y="1265"/>
                </a:cubicBezTo>
                <a:cubicBezTo>
                  <a:pt x="3199" y="1262"/>
                  <a:pt x="3199" y="1262"/>
                  <a:pt x="3199" y="1262"/>
                </a:cubicBezTo>
                <a:cubicBezTo>
                  <a:pt x="3199" y="1260"/>
                  <a:pt x="3199" y="1260"/>
                  <a:pt x="3199" y="1260"/>
                </a:cubicBezTo>
                <a:cubicBezTo>
                  <a:pt x="3199" y="1259"/>
                  <a:pt x="3199" y="1259"/>
                  <a:pt x="3199" y="1259"/>
                </a:cubicBezTo>
                <a:cubicBezTo>
                  <a:pt x="3198" y="1263"/>
                  <a:pt x="3198" y="1263"/>
                  <a:pt x="3198" y="1263"/>
                </a:cubicBezTo>
                <a:cubicBezTo>
                  <a:pt x="3196" y="1263"/>
                  <a:pt x="3196" y="1263"/>
                  <a:pt x="3196" y="1263"/>
                </a:cubicBezTo>
                <a:cubicBezTo>
                  <a:pt x="3195" y="1263"/>
                  <a:pt x="3195" y="1263"/>
                  <a:pt x="3195" y="1263"/>
                </a:cubicBezTo>
                <a:cubicBezTo>
                  <a:pt x="3194" y="1266"/>
                  <a:pt x="3194" y="1266"/>
                  <a:pt x="3194" y="1266"/>
                </a:cubicBezTo>
                <a:cubicBezTo>
                  <a:pt x="3194" y="1268"/>
                  <a:pt x="3194" y="1268"/>
                  <a:pt x="3194" y="1268"/>
                </a:cubicBezTo>
                <a:cubicBezTo>
                  <a:pt x="3195" y="1268"/>
                  <a:pt x="3195" y="1268"/>
                  <a:pt x="3195" y="1268"/>
                </a:cubicBezTo>
                <a:cubicBezTo>
                  <a:pt x="3195" y="1270"/>
                  <a:pt x="3195" y="1270"/>
                  <a:pt x="3195" y="1270"/>
                </a:cubicBezTo>
                <a:cubicBezTo>
                  <a:pt x="3195" y="1272"/>
                  <a:pt x="3195" y="1272"/>
                  <a:pt x="3195" y="1272"/>
                </a:cubicBezTo>
                <a:cubicBezTo>
                  <a:pt x="3194" y="1270"/>
                  <a:pt x="3194" y="1270"/>
                  <a:pt x="3194" y="1270"/>
                </a:cubicBezTo>
                <a:cubicBezTo>
                  <a:pt x="3192" y="1270"/>
                  <a:pt x="3192" y="1270"/>
                  <a:pt x="3192" y="1270"/>
                </a:cubicBezTo>
                <a:cubicBezTo>
                  <a:pt x="3191" y="1270"/>
                  <a:pt x="3191" y="1270"/>
                  <a:pt x="3191" y="1270"/>
                </a:cubicBezTo>
                <a:cubicBezTo>
                  <a:pt x="3188" y="1273"/>
                  <a:pt x="3188" y="1273"/>
                  <a:pt x="3188" y="1273"/>
                </a:cubicBezTo>
                <a:cubicBezTo>
                  <a:pt x="3191" y="1272"/>
                  <a:pt x="3191" y="1272"/>
                  <a:pt x="3191" y="1272"/>
                </a:cubicBezTo>
                <a:cubicBezTo>
                  <a:pt x="3189" y="1273"/>
                  <a:pt x="3189" y="1273"/>
                  <a:pt x="3189" y="1273"/>
                </a:cubicBezTo>
                <a:cubicBezTo>
                  <a:pt x="3191" y="1273"/>
                  <a:pt x="3191" y="1273"/>
                  <a:pt x="3191" y="1273"/>
                </a:cubicBezTo>
                <a:cubicBezTo>
                  <a:pt x="3191" y="1275"/>
                  <a:pt x="3191" y="1275"/>
                  <a:pt x="3191" y="1275"/>
                </a:cubicBezTo>
                <a:cubicBezTo>
                  <a:pt x="3192" y="1276"/>
                  <a:pt x="3192" y="1276"/>
                  <a:pt x="3192" y="1276"/>
                </a:cubicBezTo>
                <a:cubicBezTo>
                  <a:pt x="3189" y="1276"/>
                  <a:pt x="3189" y="1276"/>
                  <a:pt x="3189" y="1276"/>
                </a:cubicBezTo>
                <a:cubicBezTo>
                  <a:pt x="3189" y="1275"/>
                  <a:pt x="3189" y="1275"/>
                  <a:pt x="3189" y="1275"/>
                </a:cubicBezTo>
                <a:cubicBezTo>
                  <a:pt x="3186" y="1273"/>
                  <a:pt x="3186" y="1273"/>
                  <a:pt x="3186" y="1273"/>
                </a:cubicBezTo>
                <a:cubicBezTo>
                  <a:pt x="3186" y="1275"/>
                  <a:pt x="3186" y="1275"/>
                  <a:pt x="3186" y="1275"/>
                </a:cubicBezTo>
                <a:cubicBezTo>
                  <a:pt x="3184" y="1276"/>
                  <a:pt x="3184" y="1276"/>
                  <a:pt x="3184" y="1276"/>
                </a:cubicBezTo>
                <a:cubicBezTo>
                  <a:pt x="3182" y="1278"/>
                  <a:pt x="3182" y="1278"/>
                  <a:pt x="3182" y="1278"/>
                </a:cubicBezTo>
                <a:cubicBezTo>
                  <a:pt x="3182" y="1279"/>
                  <a:pt x="3182" y="1279"/>
                  <a:pt x="3182" y="1279"/>
                </a:cubicBezTo>
                <a:cubicBezTo>
                  <a:pt x="3184" y="1282"/>
                  <a:pt x="3184" y="1282"/>
                  <a:pt x="3184" y="1282"/>
                </a:cubicBezTo>
                <a:cubicBezTo>
                  <a:pt x="3184" y="1280"/>
                  <a:pt x="3184" y="1280"/>
                  <a:pt x="3184" y="1280"/>
                </a:cubicBezTo>
                <a:cubicBezTo>
                  <a:pt x="3185" y="1280"/>
                  <a:pt x="3185" y="1280"/>
                  <a:pt x="3185" y="1280"/>
                </a:cubicBezTo>
                <a:cubicBezTo>
                  <a:pt x="3184" y="1283"/>
                  <a:pt x="3184" y="1283"/>
                  <a:pt x="3184" y="1283"/>
                </a:cubicBezTo>
                <a:cubicBezTo>
                  <a:pt x="3182" y="1285"/>
                  <a:pt x="3182" y="1285"/>
                  <a:pt x="3182" y="1285"/>
                </a:cubicBezTo>
                <a:cubicBezTo>
                  <a:pt x="3181" y="1286"/>
                  <a:pt x="3181" y="1286"/>
                  <a:pt x="3181" y="1286"/>
                </a:cubicBezTo>
                <a:cubicBezTo>
                  <a:pt x="3181" y="1288"/>
                  <a:pt x="3181" y="1288"/>
                  <a:pt x="3181" y="1288"/>
                </a:cubicBezTo>
                <a:cubicBezTo>
                  <a:pt x="3182" y="1288"/>
                  <a:pt x="3182" y="1288"/>
                  <a:pt x="3182" y="1288"/>
                </a:cubicBezTo>
                <a:cubicBezTo>
                  <a:pt x="3184" y="1288"/>
                  <a:pt x="3184" y="1288"/>
                  <a:pt x="3184" y="1288"/>
                </a:cubicBezTo>
                <a:cubicBezTo>
                  <a:pt x="3185" y="1289"/>
                  <a:pt x="3185" y="1289"/>
                  <a:pt x="3185" y="1289"/>
                </a:cubicBezTo>
                <a:cubicBezTo>
                  <a:pt x="3184" y="1289"/>
                  <a:pt x="3184" y="1289"/>
                  <a:pt x="3184" y="1289"/>
                </a:cubicBezTo>
                <a:cubicBezTo>
                  <a:pt x="3182" y="1289"/>
                  <a:pt x="3182" y="1289"/>
                  <a:pt x="3182" y="1289"/>
                </a:cubicBezTo>
                <a:cubicBezTo>
                  <a:pt x="3181" y="1289"/>
                  <a:pt x="3181" y="1289"/>
                  <a:pt x="3181" y="1289"/>
                </a:cubicBezTo>
                <a:cubicBezTo>
                  <a:pt x="3179" y="1289"/>
                  <a:pt x="3179" y="1289"/>
                  <a:pt x="3179" y="1289"/>
                </a:cubicBezTo>
                <a:cubicBezTo>
                  <a:pt x="3178" y="1288"/>
                  <a:pt x="3178" y="1288"/>
                  <a:pt x="3178" y="1288"/>
                </a:cubicBezTo>
                <a:cubicBezTo>
                  <a:pt x="3176" y="1286"/>
                  <a:pt x="3176" y="1286"/>
                  <a:pt x="3176" y="1286"/>
                </a:cubicBezTo>
                <a:cubicBezTo>
                  <a:pt x="3175" y="1288"/>
                  <a:pt x="3175" y="1288"/>
                  <a:pt x="3175" y="1288"/>
                </a:cubicBezTo>
                <a:cubicBezTo>
                  <a:pt x="3174" y="1289"/>
                  <a:pt x="3174" y="1289"/>
                  <a:pt x="3174" y="1289"/>
                </a:cubicBezTo>
                <a:cubicBezTo>
                  <a:pt x="3174" y="1288"/>
                  <a:pt x="3174" y="1288"/>
                  <a:pt x="3174" y="1288"/>
                </a:cubicBezTo>
                <a:cubicBezTo>
                  <a:pt x="3174" y="1286"/>
                  <a:pt x="3174" y="1286"/>
                  <a:pt x="3174" y="1286"/>
                </a:cubicBezTo>
                <a:cubicBezTo>
                  <a:pt x="3171" y="1286"/>
                  <a:pt x="3171" y="1286"/>
                  <a:pt x="3171" y="1286"/>
                </a:cubicBezTo>
                <a:cubicBezTo>
                  <a:pt x="3172" y="1288"/>
                  <a:pt x="3172" y="1288"/>
                  <a:pt x="3172" y="1288"/>
                </a:cubicBezTo>
                <a:cubicBezTo>
                  <a:pt x="3172" y="1289"/>
                  <a:pt x="3172" y="1289"/>
                  <a:pt x="3172" y="1289"/>
                </a:cubicBezTo>
                <a:cubicBezTo>
                  <a:pt x="3171" y="1290"/>
                  <a:pt x="3171" y="1290"/>
                  <a:pt x="3171" y="1290"/>
                </a:cubicBezTo>
                <a:cubicBezTo>
                  <a:pt x="3171" y="1292"/>
                  <a:pt x="3171" y="1292"/>
                  <a:pt x="3171" y="1292"/>
                </a:cubicBezTo>
                <a:cubicBezTo>
                  <a:pt x="3172" y="1293"/>
                  <a:pt x="3172" y="1293"/>
                  <a:pt x="3172" y="1293"/>
                </a:cubicBezTo>
                <a:cubicBezTo>
                  <a:pt x="3174" y="1295"/>
                  <a:pt x="3174" y="1295"/>
                  <a:pt x="3174" y="1295"/>
                </a:cubicBezTo>
                <a:cubicBezTo>
                  <a:pt x="3172" y="1298"/>
                  <a:pt x="3172" y="1298"/>
                  <a:pt x="3172" y="1298"/>
                </a:cubicBezTo>
                <a:cubicBezTo>
                  <a:pt x="3172" y="1299"/>
                  <a:pt x="3172" y="1299"/>
                  <a:pt x="3172" y="1299"/>
                </a:cubicBezTo>
                <a:cubicBezTo>
                  <a:pt x="3171" y="1296"/>
                  <a:pt x="3171" y="1296"/>
                  <a:pt x="3171" y="1296"/>
                </a:cubicBezTo>
                <a:cubicBezTo>
                  <a:pt x="3169" y="1300"/>
                  <a:pt x="3169" y="1300"/>
                  <a:pt x="3169" y="1300"/>
                </a:cubicBezTo>
                <a:cubicBezTo>
                  <a:pt x="3169" y="1303"/>
                  <a:pt x="3169" y="1303"/>
                  <a:pt x="3169" y="1303"/>
                </a:cubicBezTo>
                <a:cubicBezTo>
                  <a:pt x="3168" y="1305"/>
                  <a:pt x="3168" y="1305"/>
                  <a:pt x="3168" y="1305"/>
                </a:cubicBezTo>
                <a:cubicBezTo>
                  <a:pt x="3168" y="1302"/>
                  <a:pt x="3168" y="1302"/>
                  <a:pt x="3168" y="1302"/>
                </a:cubicBezTo>
                <a:cubicBezTo>
                  <a:pt x="3166" y="1299"/>
                  <a:pt x="3166" y="1299"/>
                  <a:pt x="3166" y="1299"/>
                </a:cubicBezTo>
                <a:cubicBezTo>
                  <a:pt x="3165" y="1295"/>
                  <a:pt x="3165" y="1295"/>
                  <a:pt x="3165" y="1295"/>
                </a:cubicBezTo>
                <a:cubicBezTo>
                  <a:pt x="3165" y="1293"/>
                  <a:pt x="3165" y="1293"/>
                  <a:pt x="3165" y="1293"/>
                </a:cubicBezTo>
                <a:cubicBezTo>
                  <a:pt x="3163" y="1292"/>
                  <a:pt x="3163" y="1292"/>
                  <a:pt x="3163" y="1292"/>
                </a:cubicBezTo>
                <a:cubicBezTo>
                  <a:pt x="3163" y="1290"/>
                  <a:pt x="3163" y="1290"/>
                  <a:pt x="3163" y="1290"/>
                </a:cubicBezTo>
                <a:cubicBezTo>
                  <a:pt x="3163" y="1289"/>
                  <a:pt x="3163" y="1289"/>
                  <a:pt x="3163" y="1289"/>
                </a:cubicBezTo>
                <a:cubicBezTo>
                  <a:pt x="3162" y="1292"/>
                  <a:pt x="3162" y="1292"/>
                  <a:pt x="3162" y="1292"/>
                </a:cubicBezTo>
                <a:cubicBezTo>
                  <a:pt x="3159" y="1293"/>
                  <a:pt x="3159" y="1293"/>
                  <a:pt x="3159" y="1293"/>
                </a:cubicBezTo>
                <a:cubicBezTo>
                  <a:pt x="3158" y="1295"/>
                  <a:pt x="3158" y="1295"/>
                  <a:pt x="3158" y="1295"/>
                </a:cubicBezTo>
                <a:cubicBezTo>
                  <a:pt x="3158" y="1296"/>
                  <a:pt x="3158" y="1296"/>
                  <a:pt x="3158" y="1296"/>
                </a:cubicBezTo>
                <a:cubicBezTo>
                  <a:pt x="3156" y="1296"/>
                  <a:pt x="3156" y="1296"/>
                  <a:pt x="3156" y="1296"/>
                </a:cubicBezTo>
                <a:cubicBezTo>
                  <a:pt x="3155" y="1298"/>
                  <a:pt x="3155" y="1298"/>
                  <a:pt x="3155" y="1298"/>
                </a:cubicBezTo>
                <a:cubicBezTo>
                  <a:pt x="3152" y="1300"/>
                  <a:pt x="3152" y="1300"/>
                  <a:pt x="3152" y="1300"/>
                </a:cubicBezTo>
                <a:cubicBezTo>
                  <a:pt x="3151" y="1305"/>
                  <a:pt x="3151" y="1305"/>
                  <a:pt x="3151" y="1305"/>
                </a:cubicBezTo>
                <a:cubicBezTo>
                  <a:pt x="3151" y="1308"/>
                  <a:pt x="3151" y="1308"/>
                  <a:pt x="3151" y="1308"/>
                </a:cubicBezTo>
                <a:cubicBezTo>
                  <a:pt x="3152" y="1311"/>
                  <a:pt x="3152" y="1311"/>
                  <a:pt x="3152" y="1311"/>
                </a:cubicBezTo>
                <a:cubicBezTo>
                  <a:pt x="3152" y="1312"/>
                  <a:pt x="3152" y="1312"/>
                  <a:pt x="3152" y="1312"/>
                </a:cubicBezTo>
                <a:cubicBezTo>
                  <a:pt x="3152" y="1313"/>
                  <a:pt x="3152" y="1313"/>
                  <a:pt x="3152" y="1313"/>
                </a:cubicBezTo>
                <a:cubicBezTo>
                  <a:pt x="3148" y="1316"/>
                  <a:pt x="3148" y="1316"/>
                  <a:pt x="3148" y="1316"/>
                </a:cubicBezTo>
                <a:cubicBezTo>
                  <a:pt x="3146" y="1316"/>
                  <a:pt x="3146" y="1316"/>
                  <a:pt x="3146" y="1316"/>
                </a:cubicBezTo>
                <a:cubicBezTo>
                  <a:pt x="3145" y="1319"/>
                  <a:pt x="3145" y="1319"/>
                  <a:pt x="3145" y="1319"/>
                </a:cubicBezTo>
                <a:cubicBezTo>
                  <a:pt x="3143" y="1321"/>
                  <a:pt x="3143" y="1321"/>
                  <a:pt x="3143" y="1321"/>
                </a:cubicBezTo>
                <a:cubicBezTo>
                  <a:pt x="3142" y="1321"/>
                  <a:pt x="3142" y="1321"/>
                  <a:pt x="3142" y="1321"/>
                </a:cubicBezTo>
                <a:cubicBezTo>
                  <a:pt x="3143" y="1322"/>
                  <a:pt x="3143" y="1322"/>
                  <a:pt x="3143" y="1322"/>
                </a:cubicBezTo>
                <a:cubicBezTo>
                  <a:pt x="3142" y="1323"/>
                  <a:pt x="3142" y="1323"/>
                  <a:pt x="3142" y="1323"/>
                </a:cubicBezTo>
                <a:cubicBezTo>
                  <a:pt x="3139" y="1328"/>
                  <a:pt x="3139" y="1328"/>
                  <a:pt x="3139" y="1328"/>
                </a:cubicBezTo>
                <a:cubicBezTo>
                  <a:pt x="3131" y="1333"/>
                  <a:pt x="3131" y="1333"/>
                  <a:pt x="3131" y="1333"/>
                </a:cubicBezTo>
                <a:cubicBezTo>
                  <a:pt x="3125" y="1336"/>
                  <a:pt x="3125" y="1336"/>
                  <a:pt x="3125" y="1336"/>
                </a:cubicBezTo>
                <a:cubicBezTo>
                  <a:pt x="3119" y="1338"/>
                  <a:pt x="3119" y="1338"/>
                  <a:pt x="3119" y="1338"/>
                </a:cubicBezTo>
                <a:cubicBezTo>
                  <a:pt x="3115" y="1338"/>
                  <a:pt x="3115" y="1338"/>
                  <a:pt x="3115" y="1338"/>
                </a:cubicBezTo>
                <a:cubicBezTo>
                  <a:pt x="3110" y="1338"/>
                  <a:pt x="3110" y="1338"/>
                  <a:pt x="3110" y="1338"/>
                </a:cubicBezTo>
                <a:cubicBezTo>
                  <a:pt x="3108" y="1339"/>
                  <a:pt x="3108" y="1339"/>
                  <a:pt x="3108" y="1339"/>
                </a:cubicBezTo>
                <a:cubicBezTo>
                  <a:pt x="3106" y="1341"/>
                  <a:pt x="3106" y="1341"/>
                  <a:pt x="3106" y="1341"/>
                </a:cubicBezTo>
                <a:cubicBezTo>
                  <a:pt x="3105" y="1342"/>
                  <a:pt x="3105" y="1342"/>
                  <a:pt x="3105" y="1342"/>
                </a:cubicBezTo>
                <a:cubicBezTo>
                  <a:pt x="3102" y="1342"/>
                  <a:pt x="3102" y="1342"/>
                  <a:pt x="3102" y="1342"/>
                </a:cubicBezTo>
                <a:cubicBezTo>
                  <a:pt x="3098" y="1343"/>
                  <a:pt x="3098" y="1343"/>
                  <a:pt x="3098" y="1343"/>
                </a:cubicBezTo>
                <a:cubicBezTo>
                  <a:pt x="3093" y="1346"/>
                  <a:pt x="3093" y="1346"/>
                  <a:pt x="3093" y="1346"/>
                </a:cubicBezTo>
                <a:cubicBezTo>
                  <a:pt x="3088" y="1348"/>
                  <a:pt x="3088" y="1348"/>
                  <a:pt x="3088" y="1348"/>
                </a:cubicBezTo>
                <a:cubicBezTo>
                  <a:pt x="3085" y="1346"/>
                  <a:pt x="3085" y="1346"/>
                  <a:pt x="3085" y="1346"/>
                </a:cubicBezTo>
                <a:cubicBezTo>
                  <a:pt x="3082" y="1348"/>
                  <a:pt x="3082" y="1348"/>
                  <a:pt x="3082" y="1348"/>
                </a:cubicBezTo>
                <a:cubicBezTo>
                  <a:pt x="3080" y="1346"/>
                  <a:pt x="3080" y="1346"/>
                  <a:pt x="3080" y="1346"/>
                </a:cubicBezTo>
                <a:cubicBezTo>
                  <a:pt x="3077" y="1348"/>
                  <a:pt x="3077" y="1348"/>
                  <a:pt x="3077" y="1348"/>
                </a:cubicBezTo>
                <a:cubicBezTo>
                  <a:pt x="3075" y="1349"/>
                  <a:pt x="3075" y="1349"/>
                  <a:pt x="3075" y="1349"/>
                </a:cubicBezTo>
                <a:cubicBezTo>
                  <a:pt x="3072" y="1351"/>
                  <a:pt x="3072" y="1351"/>
                  <a:pt x="3072" y="1351"/>
                </a:cubicBezTo>
                <a:cubicBezTo>
                  <a:pt x="3070" y="1352"/>
                  <a:pt x="3070" y="1352"/>
                  <a:pt x="3070" y="1352"/>
                </a:cubicBezTo>
                <a:cubicBezTo>
                  <a:pt x="3065" y="1356"/>
                  <a:pt x="3065" y="1356"/>
                  <a:pt x="3065" y="1356"/>
                </a:cubicBezTo>
                <a:cubicBezTo>
                  <a:pt x="3059" y="1361"/>
                  <a:pt x="3059" y="1361"/>
                  <a:pt x="3059" y="1361"/>
                </a:cubicBezTo>
                <a:cubicBezTo>
                  <a:pt x="3055" y="1362"/>
                  <a:pt x="3055" y="1362"/>
                  <a:pt x="3055" y="1362"/>
                </a:cubicBezTo>
                <a:cubicBezTo>
                  <a:pt x="3050" y="1365"/>
                  <a:pt x="3050" y="1365"/>
                  <a:pt x="3050" y="1365"/>
                </a:cubicBezTo>
                <a:cubicBezTo>
                  <a:pt x="3049" y="1369"/>
                  <a:pt x="3049" y="1369"/>
                  <a:pt x="3049" y="1369"/>
                </a:cubicBezTo>
                <a:cubicBezTo>
                  <a:pt x="3044" y="1372"/>
                  <a:pt x="3044" y="1372"/>
                  <a:pt x="3044" y="1372"/>
                </a:cubicBezTo>
                <a:cubicBezTo>
                  <a:pt x="3046" y="1366"/>
                  <a:pt x="3046" y="1366"/>
                  <a:pt x="3046" y="1366"/>
                </a:cubicBezTo>
                <a:cubicBezTo>
                  <a:pt x="3046" y="1365"/>
                  <a:pt x="3046" y="1365"/>
                  <a:pt x="3046" y="1365"/>
                </a:cubicBezTo>
                <a:cubicBezTo>
                  <a:pt x="3047" y="1362"/>
                  <a:pt x="3047" y="1362"/>
                  <a:pt x="3047" y="1362"/>
                </a:cubicBezTo>
                <a:cubicBezTo>
                  <a:pt x="3044" y="1364"/>
                  <a:pt x="3044" y="1364"/>
                  <a:pt x="3044" y="1364"/>
                </a:cubicBezTo>
                <a:cubicBezTo>
                  <a:pt x="3043" y="1365"/>
                  <a:pt x="3043" y="1365"/>
                  <a:pt x="3043" y="1365"/>
                </a:cubicBezTo>
                <a:cubicBezTo>
                  <a:pt x="3042" y="1369"/>
                  <a:pt x="3042" y="1369"/>
                  <a:pt x="3042" y="1369"/>
                </a:cubicBezTo>
                <a:cubicBezTo>
                  <a:pt x="3040" y="1372"/>
                  <a:pt x="3040" y="1372"/>
                  <a:pt x="3040" y="1372"/>
                </a:cubicBezTo>
                <a:cubicBezTo>
                  <a:pt x="3040" y="1375"/>
                  <a:pt x="3040" y="1375"/>
                  <a:pt x="3040" y="1375"/>
                </a:cubicBezTo>
                <a:cubicBezTo>
                  <a:pt x="3040" y="1376"/>
                  <a:pt x="3040" y="1376"/>
                  <a:pt x="3040" y="1376"/>
                </a:cubicBezTo>
                <a:cubicBezTo>
                  <a:pt x="3040" y="1379"/>
                  <a:pt x="3040" y="1379"/>
                  <a:pt x="3040" y="1379"/>
                </a:cubicBezTo>
                <a:cubicBezTo>
                  <a:pt x="3039" y="1384"/>
                  <a:pt x="3039" y="1384"/>
                  <a:pt x="3039" y="1384"/>
                </a:cubicBezTo>
                <a:cubicBezTo>
                  <a:pt x="3036" y="1388"/>
                  <a:pt x="3036" y="1388"/>
                  <a:pt x="3036" y="1388"/>
                </a:cubicBezTo>
                <a:cubicBezTo>
                  <a:pt x="3033" y="1394"/>
                  <a:pt x="3033" y="1394"/>
                  <a:pt x="3033" y="1394"/>
                </a:cubicBezTo>
                <a:cubicBezTo>
                  <a:pt x="3033" y="1398"/>
                  <a:pt x="3033" y="1398"/>
                  <a:pt x="3033" y="1398"/>
                </a:cubicBezTo>
                <a:cubicBezTo>
                  <a:pt x="3034" y="1405"/>
                  <a:pt x="3034" y="1405"/>
                  <a:pt x="3034" y="1405"/>
                </a:cubicBezTo>
                <a:cubicBezTo>
                  <a:pt x="3034" y="1408"/>
                  <a:pt x="3034" y="1408"/>
                  <a:pt x="3034" y="1408"/>
                </a:cubicBezTo>
                <a:cubicBezTo>
                  <a:pt x="3036" y="1411"/>
                  <a:pt x="3036" y="1411"/>
                  <a:pt x="3036" y="1411"/>
                </a:cubicBezTo>
                <a:cubicBezTo>
                  <a:pt x="3037" y="1415"/>
                  <a:pt x="3037" y="1415"/>
                  <a:pt x="3037" y="1415"/>
                </a:cubicBezTo>
                <a:cubicBezTo>
                  <a:pt x="3037" y="1419"/>
                  <a:pt x="3037" y="1419"/>
                  <a:pt x="3037" y="1419"/>
                </a:cubicBezTo>
                <a:cubicBezTo>
                  <a:pt x="3036" y="1424"/>
                  <a:pt x="3036" y="1424"/>
                  <a:pt x="3036" y="1424"/>
                </a:cubicBezTo>
                <a:cubicBezTo>
                  <a:pt x="3036" y="1425"/>
                  <a:pt x="3036" y="1425"/>
                  <a:pt x="3036" y="1425"/>
                </a:cubicBezTo>
                <a:cubicBezTo>
                  <a:pt x="3034" y="1425"/>
                  <a:pt x="3034" y="1425"/>
                  <a:pt x="3034" y="1425"/>
                </a:cubicBezTo>
                <a:cubicBezTo>
                  <a:pt x="3033" y="1422"/>
                  <a:pt x="3033" y="1422"/>
                  <a:pt x="3033" y="1422"/>
                </a:cubicBezTo>
                <a:cubicBezTo>
                  <a:pt x="3033" y="1421"/>
                  <a:pt x="3033" y="1421"/>
                  <a:pt x="3033" y="1421"/>
                </a:cubicBezTo>
                <a:cubicBezTo>
                  <a:pt x="3032" y="1422"/>
                  <a:pt x="3032" y="1422"/>
                  <a:pt x="3032" y="1422"/>
                </a:cubicBezTo>
                <a:cubicBezTo>
                  <a:pt x="3032" y="1419"/>
                  <a:pt x="3032" y="1419"/>
                  <a:pt x="3032" y="1419"/>
                </a:cubicBezTo>
                <a:cubicBezTo>
                  <a:pt x="3032" y="1418"/>
                  <a:pt x="3032" y="1418"/>
                  <a:pt x="3032" y="1418"/>
                </a:cubicBezTo>
                <a:cubicBezTo>
                  <a:pt x="3030" y="1414"/>
                  <a:pt x="3030" y="1414"/>
                  <a:pt x="3030" y="1414"/>
                </a:cubicBezTo>
                <a:cubicBezTo>
                  <a:pt x="3029" y="1415"/>
                  <a:pt x="3029" y="1415"/>
                  <a:pt x="3029" y="1415"/>
                </a:cubicBezTo>
                <a:cubicBezTo>
                  <a:pt x="3029" y="1418"/>
                  <a:pt x="3029" y="1418"/>
                  <a:pt x="3029" y="1418"/>
                </a:cubicBezTo>
                <a:cubicBezTo>
                  <a:pt x="3030" y="1422"/>
                  <a:pt x="3030" y="1422"/>
                  <a:pt x="3030" y="1422"/>
                </a:cubicBezTo>
                <a:cubicBezTo>
                  <a:pt x="3032" y="1424"/>
                  <a:pt x="3032" y="1424"/>
                  <a:pt x="3032" y="1424"/>
                </a:cubicBezTo>
                <a:cubicBezTo>
                  <a:pt x="3032" y="1427"/>
                  <a:pt x="3032" y="1427"/>
                  <a:pt x="3032" y="1427"/>
                </a:cubicBezTo>
                <a:cubicBezTo>
                  <a:pt x="3029" y="1428"/>
                  <a:pt x="3029" y="1428"/>
                  <a:pt x="3029" y="1428"/>
                </a:cubicBezTo>
                <a:cubicBezTo>
                  <a:pt x="3029" y="1427"/>
                  <a:pt x="3029" y="1427"/>
                  <a:pt x="3029" y="1427"/>
                </a:cubicBezTo>
                <a:cubicBezTo>
                  <a:pt x="3027" y="1428"/>
                  <a:pt x="3027" y="1428"/>
                  <a:pt x="3027" y="1428"/>
                </a:cubicBezTo>
                <a:cubicBezTo>
                  <a:pt x="3029" y="1425"/>
                  <a:pt x="3029" y="1425"/>
                  <a:pt x="3029" y="1425"/>
                </a:cubicBezTo>
                <a:cubicBezTo>
                  <a:pt x="3027" y="1424"/>
                  <a:pt x="3027" y="1424"/>
                  <a:pt x="3027" y="1424"/>
                </a:cubicBezTo>
                <a:cubicBezTo>
                  <a:pt x="3027" y="1421"/>
                  <a:pt x="3027" y="1421"/>
                  <a:pt x="3027" y="1421"/>
                </a:cubicBezTo>
                <a:cubicBezTo>
                  <a:pt x="3026" y="1424"/>
                  <a:pt x="3026" y="1424"/>
                  <a:pt x="3026" y="1424"/>
                </a:cubicBezTo>
                <a:cubicBezTo>
                  <a:pt x="3027" y="1430"/>
                  <a:pt x="3027" y="1430"/>
                  <a:pt x="3027" y="1430"/>
                </a:cubicBezTo>
                <a:cubicBezTo>
                  <a:pt x="3030" y="1435"/>
                  <a:pt x="3030" y="1435"/>
                  <a:pt x="3030" y="1435"/>
                </a:cubicBezTo>
                <a:cubicBezTo>
                  <a:pt x="3032" y="1441"/>
                  <a:pt x="3032" y="1441"/>
                  <a:pt x="3032" y="1441"/>
                </a:cubicBezTo>
                <a:cubicBezTo>
                  <a:pt x="3030" y="1448"/>
                  <a:pt x="3030" y="1448"/>
                  <a:pt x="3030" y="1448"/>
                </a:cubicBezTo>
                <a:cubicBezTo>
                  <a:pt x="3032" y="1450"/>
                  <a:pt x="3032" y="1450"/>
                  <a:pt x="3032" y="1450"/>
                </a:cubicBezTo>
                <a:cubicBezTo>
                  <a:pt x="3033" y="1452"/>
                  <a:pt x="3033" y="1452"/>
                  <a:pt x="3033" y="1452"/>
                </a:cubicBezTo>
                <a:cubicBezTo>
                  <a:pt x="3033" y="1458"/>
                  <a:pt x="3033" y="1458"/>
                  <a:pt x="3033" y="1458"/>
                </a:cubicBezTo>
                <a:cubicBezTo>
                  <a:pt x="3034" y="1462"/>
                  <a:pt x="3034" y="1462"/>
                  <a:pt x="3034" y="1462"/>
                </a:cubicBezTo>
                <a:cubicBezTo>
                  <a:pt x="3034" y="1470"/>
                  <a:pt x="3034" y="1470"/>
                  <a:pt x="3034" y="1470"/>
                </a:cubicBezTo>
                <a:cubicBezTo>
                  <a:pt x="3032" y="1477"/>
                  <a:pt x="3032" y="1477"/>
                  <a:pt x="3032" y="1477"/>
                </a:cubicBezTo>
                <a:cubicBezTo>
                  <a:pt x="3032" y="1484"/>
                  <a:pt x="3032" y="1484"/>
                  <a:pt x="3032" y="1484"/>
                </a:cubicBezTo>
                <a:cubicBezTo>
                  <a:pt x="3033" y="1491"/>
                  <a:pt x="3033" y="1491"/>
                  <a:pt x="3033" y="1491"/>
                </a:cubicBezTo>
                <a:cubicBezTo>
                  <a:pt x="3034" y="1497"/>
                  <a:pt x="3034" y="1497"/>
                  <a:pt x="3034" y="1497"/>
                </a:cubicBezTo>
                <a:cubicBezTo>
                  <a:pt x="3033" y="1504"/>
                  <a:pt x="3033" y="1504"/>
                  <a:pt x="3033" y="1504"/>
                </a:cubicBezTo>
                <a:cubicBezTo>
                  <a:pt x="3032" y="1507"/>
                  <a:pt x="3032" y="1507"/>
                  <a:pt x="3032" y="1507"/>
                </a:cubicBezTo>
                <a:cubicBezTo>
                  <a:pt x="3032" y="1510"/>
                  <a:pt x="3032" y="1510"/>
                  <a:pt x="3032" y="1510"/>
                </a:cubicBezTo>
                <a:cubicBezTo>
                  <a:pt x="3030" y="1511"/>
                  <a:pt x="3030" y="1511"/>
                  <a:pt x="3030" y="1511"/>
                </a:cubicBezTo>
                <a:cubicBezTo>
                  <a:pt x="3030" y="1510"/>
                  <a:pt x="3030" y="1510"/>
                  <a:pt x="3030" y="1510"/>
                </a:cubicBezTo>
                <a:cubicBezTo>
                  <a:pt x="3029" y="1511"/>
                  <a:pt x="3029" y="1511"/>
                  <a:pt x="3029" y="1511"/>
                </a:cubicBezTo>
                <a:cubicBezTo>
                  <a:pt x="3029" y="1514"/>
                  <a:pt x="3029" y="1514"/>
                  <a:pt x="3029" y="1514"/>
                </a:cubicBezTo>
                <a:cubicBezTo>
                  <a:pt x="3027" y="1518"/>
                  <a:pt x="3027" y="1518"/>
                  <a:pt x="3027" y="1518"/>
                </a:cubicBezTo>
                <a:cubicBezTo>
                  <a:pt x="3024" y="1523"/>
                  <a:pt x="3024" y="1523"/>
                  <a:pt x="3024" y="1523"/>
                </a:cubicBezTo>
                <a:cubicBezTo>
                  <a:pt x="3023" y="1524"/>
                  <a:pt x="3023" y="1524"/>
                  <a:pt x="3023" y="1524"/>
                </a:cubicBezTo>
                <a:cubicBezTo>
                  <a:pt x="3020" y="1524"/>
                  <a:pt x="3020" y="1524"/>
                  <a:pt x="3020" y="1524"/>
                </a:cubicBezTo>
                <a:cubicBezTo>
                  <a:pt x="3019" y="1524"/>
                  <a:pt x="3019" y="1524"/>
                  <a:pt x="3019" y="1524"/>
                </a:cubicBezTo>
                <a:cubicBezTo>
                  <a:pt x="3017" y="1524"/>
                  <a:pt x="3017" y="1524"/>
                  <a:pt x="3017" y="1524"/>
                </a:cubicBezTo>
                <a:cubicBezTo>
                  <a:pt x="3016" y="1527"/>
                  <a:pt x="3016" y="1527"/>
                  <a:pt x="3016" y="1527"/>
                </a:cubicBezTo>
                <a:cubicBezTo>
                  <a:pt x="3014" y="1531"/>
                  <a:pt x="3014" y="1531"/>
                  <a:pt x="3014" y="1531"/>
                </a:cubicBezTo>
                <a:cubicBezTo>
                  <a:pt x="3016" y="1534"/>
                  <a:pt x="3016" y="1534"/>
                  <a:pt x="3016" y="1534"/>
                </a:cubicBezTo>
                <a:cubicBezTo>
                  <a:pt x="3017" y="1533"/>
                  <a:pt x="3017" y="1533"/>
                  <a:pt x="3017" y="1533"/>
                </a:cubicBezTo>
                <a:cubicBezTo>
                  <a:pt x="3019" y="1534"/>
                  <a:pt x="3019" y="1534"/>
                  <a:pt x="3019" y="1534"/>
                </a:cubicBezTo>
                <a:cubicBezTo>
                  <a:pt x="3022" y="1537"/>
                  <a:pt x="3022" y="1537"/>
                  <a:pt x="3022" y="1537"/>
                </a:cubicBezTo>
                <a:cubicBezTo>
                  <a:pt x="3024" y="1540"/>
                  <a:pt x="3024" y="1540"/>
                  <a:pt x="3024" y="1540"/>
                </a:cubicBezTo>
                <a:cubicBezTo>
                  <a:pt x="3026" y="1541"/>
                  <a:pt x="3026" y="1541"/>
                  <a:pt x="3026" y="1541"/>
                </a:cubicBezTo>
                <a:cubicBezTo>
                  <a:pt x="3029" y="1541"/>
                  <a:pt x="3029" y="1541"/>
                  <a:pt x="3029" y="1541"/>
                </a:cubicBezTo>
                <a:cubicBezTo>
                  <a:pt x="3027" y="1543"/>
                  <a:pt x="3027" y="1543"/>
                  <a:pt x="3027" y="1543"/>
                </a:cubicBezTo>
                <a:cubicBezTo>
                  <a:pt x="3039" y="1544"/>
                  <a:pt x="3039" y="1544"/>
                  <a:pt x="3039" y="1544"/>
                </a:cubicBezTo>
                <a:cubicBezTo>
                  <a:pt x="3043" y="1544"/>
                  <a:pt x="3043" y="1544"/>
                  <a:pt x="3043" y="1544"/>
                </a:cubicBezTo>
                <a:cubicBezTo>
                  <a:pt x="3044" y="1544"/>
                  <a:pt x="3044" y="1544"/>
                  <a:pt x="3044" y="1544"/>
                </a:cubicBezTo>
                <a:cubicBezTo>
                  <a:pt x="3043" y="1543"/>
                  <a:pt x="3043" y="1543"/>
                  <a:pt x="3043" y="1543"/>
                </a:cubicBezTo>
                <a:cubicBezTo>
                  <a:pt x="3047" y="1543"/>
                  <a:pt x="3047" y="1543"/>
                  <a:pt x="3047" y="1543"/>
                </a:cubicBezTo>
                <a:cubicBezTo>
                  <a:pt x="3050" y="1541"/>
                  <a:pt x="3050" y="1541"/>
                  <a:pt x="3050" y="1541"/>
                </a:cubicBezTo>
                <a:cubicBezTo>
                  <a:pt x="3053" y="1538"/>
                  <a:pt x="3053" y="1538"/>
                  <a:pt x="3053" y="1538"/>
                </a:cubicBezTo>
                <a:cubicBezTo>
                  <a:pt x="3056" y="1537"/>
                  <a:pt x="3056" y="1537"/>
                  <a:pt x="3056" y="1537"/>
                </a:cubicBezTo>
                <a:cubicBezTo>
                  <a:pt x="3059" y="1536"/>
                  <a:pt x="3059" y="1536"/>
                  <a:pt x="3059" y="1536"/>
                </a:cubicBezTo>
                <a:cubicBezTo>
                  <a:pt x="3060" y="1536"/>
                  <a:pt x="3060" y="1536"/>
                  <a:pt x="3060" y="1536"/>
                </a:cubicBezTo>
                <a:cubicBezTo>
                  <a:pt x="3062" y="1536"/>
                  <a:pt x="3062" y="1536"/>
                  <a:pt x="3062" y="1536"/>
                </a:cubicBezTo>
                <a:cubicBezTo>
                  <a:pt x="3066" y="1534"/>
                  <a:pt x="3066" y="1534"/>
                  <a:pt x="3066" y="1534"/>
                </a:cubicBezTo>
                <a:cubicBezTo>
                  <a:pt x="3066" y="1531"/>
                  <a:pt x="3066" y="1531"/>
                  <a:pt x="3066" y="1531"/>
                </a:cubicBezTo>
                <a:cubicBezTo>
                  <a:pt x="3069" y="1530"/>
                  <a:pt x="3069" y="1530"/>
                  <a:pt x="3069" y="1530"/>
                </a:cubicBezTo>
                <a:cubicBezTo>
                  <a:pt x="3075" y="1528"/>
                  <a:pt x="3075" y="1528"/>
                  <a:pt x="3075" y="1528"/>
                </a:cubicBezTo>
                <a:cubicBezTo>
                  <a:pt x="3080" y="1528"/>
                  <a:pt x="3080" y="1528"/>
                  <a:pt x="3080" y="1528"/>
                </a:cubicBezTo>
                <a:cubicBezTo>
                  <a:pt x="3086" y="1527"/>
                  <a:pt x="3086" y="1527"/>
                  <a:pt x="3086" y="1527"/>
                </a:cubicBezTo>
                <a:cubicBezTo>
                  <a:pt x="3090" y="1527"/>
                  <a:pt x="3090" y="1527"/>
                  <a:pt x="3090" y="1527"/>
                </a:cubicBezTo>
                <a:cubicBezTo>
                  <a:pt x="3098" y="1527"/>
                  <a:pt x="3098" y="1527"/>
                  <a:pt x="3098" y="1527"/>
                </a:cubicBezTo>
                <a:cubicBezTo>
                  <a:pt x="3099" y="1528"/>
                  <a:pt x="3099" y="1528"/>
                  <a:pt x="3099" y="1528"/>
                </a:cubicBezTo>
                <a:cubicBezTo>
                  <a:pt x="3100" y="1528"/>
                  <a:pt x="3100" y="1528"/>
                  <a:pt x="3100" y="1528"/>
                </a:cubicBezTo>
                <a:cubicBezTo>
                  <a:pt x="3106" y="1527"/>
                  <a:pt x="3106" y="1527"/>
                  <a:pt x="3106" y="1527"/>
                </a:cubicBezTo>
                <a:cubicBezTo>
                  <a:pt x="3109" y="1528"/>
                  <a:pt x="3109" y="1528"/>
                  <a:pt x="3109" y="1528"/>
                </a:cubicBezTo>
                <a:cubicBezTo>
                  <a:pt x="3109" y="1530"/>
                  <a:pt x="3109" y="1530"/>
                  <a:pt x="3109" y="1530"/>
                </a:cubicBezTo>
                <a:cubicBezTo>
                  <a:pt x="3112" y="1528"/>
                  <a:pt x="3112" y="1528"/>
                  <a:pt x="3112" y="1528"/>
                </a:cubicBezTo>
                <a:cubicBezTo>
                  <a:pt x="3113" y="1528"/>
                  <a:pt x="3113" y="1528"/>
                  <a:pt x="3113" y="1528"/>
                </a:cubicBezTo>
                <a:cubicBezTo>
                  <a:pt x="3115" y="1527"/>
                  <a:pt x="3115" y="1527"/>
                  <a:pt x="3115" y="1527"/>
                </a:cubicBezTo>
                <a:cubicBezTo>
                  <a:pt x="3116" y="1526"/>
                  <a:pt x="3116" y="1526"/>
                  <a:pt x="3116" y="1526"/>
                </a:cubicBezTo>
                <a:cubicBezTo>
                  <a:pt x="3120" y="1523"/>
                  <a:pt x="3120" y="1523"/>
                  <a:pt x="3120" y="1523"/>
                </a:cubicBezTo>
                <a:cubicBezTo>
                  <a:pt x="3123" y="1518"/>
                  <a:pt x="3123" y="1518"/>
                  <a:pt x="3123" y="1518"/>
                </a:cubicBezTo>
                <a:cubicBezTo>
                  <a:pt x="3128" y="1516"/>
                  <a:pt x="3128" y="1516"/>
                  <a:pt x="3128" y="1516"/>
                </a:cubicBezTo>
                <a:cubicBezTo>
                  <a:pt x="3132" y="1514"/>
                  <a:pt x="3132" y="1514"/>
                  <a:pt x="3132" y="1514"/>
                </a:cubicBezTo>
                <a:cubicBezTo>
                  <a:pt x="3138" y="1511"/>
                  <a:pt x="3138" y="1511"/>
                  <a:pt x="3138" y="1511"/>
                </a:cubicBezTo>
                <a:cubicBezTo>
                  <a:pt x="3143" y="1510"/>
                  <a:pt x="3143" y="1510"/>
                  <a:pt x="3143" y="1510"/>
                </a:cubicBezTo>
                <a:cubicBezTo>
                  <a:pt x="3149" y="1507"/>
                  <a:pt x="3149" y="1507"/>
                  <a:pt x="3149" y="1507"/>
                </a:cubicBezTo>
                <a:cubicBezTo>
                  <a:pt x="3152" y="1505"/>
                  <a:pt x="3152" y="1505"/>
                  <a:pt x="3152" y="1505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61" y="1505"/>
                  <a:pt x="3161" y="1505"/>
                  <a:pt x="3161" y="1505"/>
                </a:cubicBezTo>
                <a:cubicBezTo>
                  <a:pt x="3166" y="1505"/>
                  <a:pt x="3166" y="1505"/>
                  <a:pt x="3166" y="1505"/>
                </a:cubicBezTo>
                <a:cubicBezTo>
                  <a:pt x="3178" y="1501"/>
                  <a:pt x="3178" y="1501"/>
                  <a:pt x="3178" y="1501"/>
                </a:cubicBezTo>
                <a:cubicBezTo>
                  <a:pt x="3189" y="1497"/>
                  <a:pt x="3189" y="1497"/>
                  <a:pt x="3189" y="1497"/>
                </a:cubicBezTo>
                <a:cubicBezTo>
                  <a:pt x="3196" y="1495"/>
                  <a:pt x="3196" y="1495"/>
                  <a:pt x="3196" y="1495"/>
                </a:cubicBezTo>
                <a:cubicBezTo>
                  <a:pt x="3204" y="1495"/>
                  <a:pt x="3204" y="1495"/>
                  <a:pt x="3204" y="1495"/>
                </a:cubicBezTo>
                <a:cubicBezTo>
                  <a:pt x="3206" y="1497"/>
                  <a:pt x="3206" y="1497"/>
                  <a:pt x="3206" y="1497"/>
                </a:cubicBezTo>
                <a:cubicBezTo>
                  <a:pt x="3209" y="1495"/>
                  <a:pt x="3209" y="1495"/>
                  <a:pt x="3209" y="1495"/>
                </a:cubicBezTo>
                <a:cubicBezTo>
                  <a:pt x="3211" y="1495"/>
                  <a:pt x="3211" y="1495"/>
                  <a:pt x="3211" y="1495"/>
                </a:cubicBezTo>
                <a:cubicBezTo>
                  <a:pt x="3214" y="1495"/>
                  <a:pt x="3214" y="1495"/>
                  <a:pt x="3214" y="1495"/>
                </a:cubicBezTo>
                <a:cubicBezTo>
                  <a:pt x="3217" y="1495"/>
                  <a:pt x="3217" y="1495"/>
                  <a:pt x="3217" y="1495"/>
                </a:cubicBezTo>
                <a:cubicBezTo>
                  <a:pt x="3219" y="1498"/>
                  <a:pt x="3219" y="1498"/>
                  <a:pt x="3219" y="1498"/>
                </a:cubicBezTo>
                <a:cubicBezTo>
                  <a:pt x="3222" y="1501"/>
                  <a:pt x="3222" y="1501"/>
                  <a:pt x="3222" y="1501"/>
                </a:cubicBezTo>
                <a:cubicBezTo>
                  <a:pt x="3225" y="1503"/>
                  <a:pt x="3225" y="1503"/>
                  <a:pt x="3225" y="1503"/>
                </a:cubicBezTo>
                <a:cubicBezTo>
                  <a:pt x="3227" y="1501"/>
                  <a:pt x="3227" y="1501"/>
                  <a:pt x="3227" y="1501"/>
                </a:cubicBezTo>
                <a:cubicBezTo>
                  <a:pt x="3228" y="1501"/>
                  <a:pt x="3228" y="1501"/>
                  <a:pt x="3228" y="1501"/>
                </a:cubicBezTo>
                <a:cubicBezTo>
                  <a:pt x="3229" y="1501"/>
                  <a:pt x="3229" y="1501"/>
                  <a:pt x="3229" y="1501"/>
                </a:cubicBezTo>
                <a:cubicBezTo>
                  <a:pt x="3232" y="1503"/>
                  <a:pt x="3232" y="1503"/>
                  <a:pt x="3232" y="1503"/>
                </a:cubicBezTo>
                <a:cubicBezTo>
                  <a:pt x="3235" y="1504"/>
                  <a:pt x="3235" y="1504"/>
                  <a:pt x="3235" y="1504"/>
                </a:cubicBezTo>
                <a:cubicBezTo>
                  <a:pt x="3239" y="1504"/>
                  <a:pt x="3239" y="1504"/>
                  <a:pt x="3239" y="1504"/>
                </a:cubicBezTo>
                <a:cubicBezTo>
                  <a:pt x="3241" y="1507"/>
                  <a:pt x="3241" y="1507"/>
                  <a:pt x="3241" y="1507"/>
                </a:cubicBezTo>
                <a:cubicBezTo>
                  <a:pt x="3239" y="1508"/>
                  <a:pt x="3239" y="1508"/>
                  <a:pt x="3239" y="1508"/>
                </a:cubicBezTo>
                <a:cubicBezTo>
                  <a:pt x="3241" y="1508"/>
                  <a:pt x="3241" y="1508"/>
                  <a:pt x="3241" y="1508"/>
                </a:cubicBezTo>
                <a:cubicBezTo>
                  <a:pt x="3244" y="1508"/>
                  <a:pt x="3244" y="1508"/>
                  <a:pt x="3244" y="1508"/>
                </a:cubicBezTo>
                <a:cubicBezTo>
                  <a:pt x="3244" y="1511"/>
                  <a:pt x="3244" y="1511"/>
                  <a:pt x="3244" y="1511"/>
                </a:cubicBezTo>
                <a:cubicBezTo>
                  <a:pt x="3242" y="1513"/>
                  <a:pt x="3242" y="1513"/>
                  <a:pt x="3242" y="1513"/>
                </a:cubicBezTo>
                <a:cubicBezTo>
                  <a:pt x="3242" y="1511"/>
                  <a:pt x="3242" y="1511"/>
                  <a:pt x="3242" y="1511"/>
                </a:cubicBezTo>
                <a:cubicBezTo>
                  <a:pt x="3241" y="1511"/>
                  <a:pt x="3241" y="1511"/>
                  <a:pt x="3241" y="1511"/>
                </a:cubicBezTo>
                <a:cubicBezTo>
                  <a:pt x="3239" y="1514"/>
                  <a:pt x="3239" y="1514"/>
                  <a:pt x="3239" y="1514"/>
                </a:cubicBezTo>
                <a:cubicBezTo>
                  <a:pt x="3241" y="1517"/>
                  <a:pt x="3241" y="1517"/>
                  <a:pt x="3241" y="1517"/>
                </a:cubicBezTo>
                <a:cubicBezTo>
                  <a:pt x="3242" y="1518"/>
                  <a:pt x="3242" y="1518"/>
                  <a:pt x="3242" y="1518"/>
                </a:cubicBezTo>
                <a:cubicBezTo>
                  <a:pt x="3244" y="1518"/>
                  <a:pt x="3244" y="1518"/>
                  <a:pt x="3244" y="1518"/>
                </a:cubicBezTo>
                <a:cubicBezTo>
                  <a:pt x="3245" y="1517"/>
                  <a:pt x="3245" y="1517"/>
                  <a:pt x="3245" y="1517"/>
                </a:cubicBezTo>
                <a:cubicBezTo>
                  <a:pt x="3245" y="1518"/>
                  <a:pt x="3245" y="1518"/>
                  <a:pt x="3245" y="1518"/>
                </a:cubicBezTo>
                <a:cubicBezTo>
                  <a:pt x="3245" y="1520"/>
                  <a:pt x="3245" y="1520"/>
                  <a:pt x="3245" y="1520"/>
                </a:cubicBezTo>
                <a:cubicBezTo>
                  <a:pt x="3245" y="1521"/>
                  <a:pt x="3245" y="1521"/>
                  <a:pt x="3245" y="1521"/>
                </a:cubicBezTo>
                <a:cubicBezTo>
                  <a:pt x="3245" y="1523"/>
                  <a:pt x="3245" y="1523"/>
                  <a:pt x="3245" y="1523"/>
                </a:cubicBezTo>
                <a:cubicBezTo>
                  <a:pt x="3245" y="1524"/>
                  <a:pt x="3245" y="1524"/>
                  <a:pt x="3245" y="1524"/>
                </a:cubicBezTo>
                <a:cubicBezTo>
                  <a:pt x="3245" y="1526"/>
                  <a:pt x="3245" y="1526"/>
                  <a:pt x="3245" y="1526"/>
                </a:cubicBezTo>
                <a:cubicBezTo>
                  <a:pt x="3247" y="1528"/>
                  <a:pt x="3247" y="1528"/>
                  <a:pt x="3247" y="1528"/>
                </a:cubicBezTo>
                <a:cubicBezTo>
                  <a:pt x="3247" y="1536"/>
                  <a:pt x="3247" y="1536"/>
                  <a:pt x="3247" y="1536"/>
                </a:cubicBezTo>
                <a:cubicBezTo>
                  <a:pt x="3245" y="1537"/>
                  <a:pt x="3245" y="1537"/>
                  <a:pt x="3245" y="1537"/>
                </a:cubicBezTo>
                <a:cubicBezTo>
                  <a:pt x="3244" y="1536"/>
                  <a:pt x="3244" y="1536"/>
                  <a:pt x="3244" y="1536"/>
                </a:cubicBezTo>
                <a:cubicBezTo>
                  <a:pt x="3242" y="1537"/>
                  <a:pt x="3242" y="1537"/>
                  <a:pt x="3242" y="1537"/>
                </a:cubicBezTo>
                <a:cubicBezTo>
                  <a:pt x="3244" y="1537"/>
                  <a:pt x="3244" y="1537"/>
                  <a:pt x="3244" y="1537"/>
                </a:cubicBezTo>
                <a:cubicBezTo>
                  <a:pt x="3245" y="1538"/>
                  <a:pt x="3245" y="1538"/>
                  <a:pt x="3245" y="1538"/>
                </a:cubicBezTo>
                <a:cubicBezTo>
                  <a:pt x="3245" y="1540"/>
                  <a:pt x="3245" y="1540"/>
                  <a:pt x="3245" y="1540"/>
                </a:cubicBezTo>
                <a:cubicBezTo>
                  <a:pt x="3248" y="1541"/>
                  <a:pt x="3248" y="1541"/>
                  <a:pt x="3248" y="1541"/>
                </a:cubicBezTo>
                <a:cubicBezTo>
                  <a:pt x="3249" y="1543"/>
                  <a:pt x="3249" y="1543"/>
                  <a:pt x="3249" y="1543"/>
                </a:cubicBezTo>
                <a:cubicBezTo>
                  <a:pt x="3252" y="1540"/>
                  <a:pt x="3252" y="1540"/>
                  <a:pt x="3252" y="1540"/>
                </a:cubicBezTo>
                <a:cubicBezTo>
                  <a:pt x="3249" y="1540"/>
                  <a:pt x="3249" y="1540"/>
                  <a:pt x="3249" y="1540"/>
                </a:cubicBezTo>
                <a:cubicBezTo>
                  <a:pt x="3251" y="1537"/>
                  <a:pt x="3251" y="1537"/>
                  <a:pt x="3251" y="1537"/>
                </a:cubicBezTo>
                <a:cubicBezTo>
                  <a:pt x="3252" y="1537"/>
                  <a:pt x="3252" y="1537"/>
                  <a:pt x="3252" y="1537"/>
                </a:cubicBezTo>
                <a:cubicBezTo>
                  <a:pt x="3254" y="1536"/>
                  <a:pt x="3254" y="1536"/>
                  <a:pt x="3254" y="1536"/>
                </a:cubicBezTo>
                <a:cubicBezTo>
                  <a:pt x="3255" y="1534"/>
                  <a:pt x="3255" y="1534"/>
                  <a:pt x="3255" y="1534"/>
                </a:cubicBezTo>
                <a:cubicBezTo>
                  <a:pt x="3258" y="1533"/>
                  <a:pt x="3258" y="1533"/>
                  <a:pt x="3258" y="1533"/>
                </a:cubicBezTo>
                <a:cubicBezTo>
                  <a:pt x="3260" y="1530"/>
                  <a:pt x="3260" y="1530"/>
                  <a:pt x="3260" y="1530"/>
                </a:cubicBezTo>
                <a:cubicBezTo>
                  <a:pt x="3264" y="1528"/>
                  <a:pt x="3264" y="1528"/>
                  <a:pt x="3264" y="1528"/>
                </a:cubicBezTo>
                <a:cubicBezTo>
                  <a:pt x="3268" y="1524"/>
                  <a:pt x="3268" y="1524"/>
                  <a:pt x="3268" y="1524"/>
                </a:cubicBezTo>
                <a:cubicBezTo>
                  <a:pt x="3271" y="1526"/>
                  <a:pt x="3271" y="1526"/>
                  <a:pt x="3271" y="1526"/>
                </a:cubicBezTo>
                <a:cubicBezTo>
                  <a:pt x="3272" y="1523"/>
                  <a:pt x="3272" y="1523"/>
                  <a:pt x="3272" y="1523"/>
                </a:cubicBezTo>
                <a:cubicBezTo>
                  <a:pt x="3277" y="1518"/>
                  <a:pt x="3277" y="1518"/>
                  <a:pt x="3277" y="1518"/>
                </a:cubicBezTo>
                <a:cubicBezTo>
                  <a:pt x="3280" y="1516"/>
                  <a:pt x="3280" y="1516"/>
                  <a:pt x="3280" y="1516"/>
                </a:cubicBezTo>
                <a:cubicBezTo>
                  <a:pt x="3282" y="1513"/>
                  <a:pt x="3282" y="1513"/>
                  <a:pt x="3282" y="1513"/>
                </a:cubicBezTo>
                <a:cubicBezTo>
                  <a:pt x="3284" y="1510"/>
                  <a:pt x="3284" y="1510"/>
                  <a:pt x="3284" y="1510"/>
                </a:cubicBezTo>
                <a:cubicBezTo>
                  <a:pt x="3284" y="1511"/>
                  <a:pt x="3284" y="1511"/>
                  <a:pt x="3284" y="1511"/>
                </a:cubicBezTo>
                <a:cubicBezTo>
                  <a:pt x="3284" y="1514"/>
                  <a:pt x="3284" y="1514"/>
                  <a:pt x="3284" y="1514"/>
                </a:cubicBezTo>
                <a:cubicBezTo>
                  <a:pt x="3284" y="1517"/>
                  <a:pt x="3284" y="1517"/>
                  <a:pt x="3284" y="1517"/>
                </a:cubicBezTo>
                <a:cubicBezTo>
                  <a:pt x="3282" y="1518"/>
                  <a:pt x="3282" y="1518"/>
                  <a:pt x="3282" y="1518"/>
                </a:cubicBezTo>
                <a:cubicBezTo>
                  <a:pt x="3281" y="1518"/>
                  <a:pt x="3281" y="1518"/>
                  <a:pt x="3281" y="1518"/>
                </a:cubicBezTo>
                <a:cubicBezTo>
                  <a:pt x="3281" y="1523"/>
                  <a:pt x="3281" y="1523"/>
                  <a:pt x="3281" y="1523"/>
                </a:cubicBezTo>
                <a:cubicBezTo>
                  <a:pt x="3280" y="1524"/>
                  <a:pt x="3280" y="1524"/>
                  <a:pt x="3280" y="1524"/>
                </a:cubicBezTo>
                <a:cubicBezTo>
                  <a:pt x="3278" y="1524"/>
                  <a:pt x="3278" y="1524"/>
                  <a:pt x="3278" y="1524"/>
                </a:cubicBezTo>
                <a:cubicBezTo>
                  <a:pt x="3274" y="1530"/>
                  <a:pt x="3274" y="1530"/>
                  <a:pt x="3274" y="1530"/>
                </a:cubicBezTo>
                <a:cubicBezTo>
                  <a:pt x="3272" y="1533"/>
                  <a:pt x="3272" y="1533"/>
                  <a:pt x="3272" y="1533"/>
                </a:cubicBezTo>
                <a:cubicBezTo>
                  <a:pt x="3271" y="1536"/>
                  <a:pt x="3271" y="1536"/>
                  <a:pt x="3271" y="1536"/>
                </a:cubicBezTo>
                <a:cubicBezTo>
                  <a:pt x="3270" y="1538"/>
                  <a:pt x="3270" y="1538"/>
                  <a:pt x="3270" y="1538"/>
                </a:cubicBezTo>
                <a:cubicBezTo>
                  <a:pt x="3268" y="1541"/>
                  <a:pt x="3268" y="1541"/>
                  <a:pt x="3268" y="1541"/>
                </a:cubicBezTo>
                <a:cubicBezTo>
                  <a:pt x="3267" y="1541"/>
                  <a:pt x="3267" y="1541"/>
                  <a:pt x="3267" y="1541"/>
                </a:cubicBezTo>
                <a:cubicBezTo>
                  <a:pt x="3264" y="1541"/>
                  <a:pt x="3264" y="1541"/>
                  <a:pt x="3264" y="1541"/>
                </a:cubicBezTo>
                <a:cubicBezTo>
                  <a:pt x="3262" y="1541"/>
                  <a:pt x="3262" y="1541"/>
                  <a:pt x="3262" y="1541"/>
                </a:cubicBezTo>
                <a:cubicBezTo>
                  <a:pt x="3261" y="1543"/>
                  <a:pt x="3261" y="1543"/>
                  <a:pt x="3261" y="1543"/>
                </a:cubicBezTo>
                <a:cubicBezTo>
                  <a:pt x="3258" y="1547"/>
                  <a:pt x="3258" y="1547"/>
                  <a:pt x="3258" y="1547"/>
                </a:cubicBezTo>
                <a:cubicBezTo>
                  <a:pt x="3262" y="1546"/>
                  <a:pt x="3262" y="1546"/>
                  <a:pt x="3262" y="1546"/>
                </a:cubicBezTo>
                <a:cubicBezTo>
                  <a:pt x="3265" y="1544"/>
                  <a:pt x="3265" y="1544"/>
                  <a:pt x="3265" y="1544"/>
                </a:cubicBezTo>
                <a:cubicBezTo>
                  <a:pt x="3268" y="1544"/>
                  <a:pt x="3268" y="1544"/>
                  <a:pt x="3268" y="1544"/>
                </a:cubicBezTo>
                <a:cubicBezTo>
                  <a:pt x="3270" y="1543"/>
                  <a:pt x="3270" y="1543"/>
                  <a:pt x="3270" y="1543"/>
                </a:cubicBezTo>
                <a:cubicBezTo>
                  <a:pt x="3274" y="1536"/>
                  <a:pt x="3274" y="1536"/>
                  <a:pt x="3274" y="1536"/>
                </a:cubicBezTo>
                <a:cubicBezTo>
                  <a:pt x="3277" y="1533"/>
                  <a:pt x="3277" y="1533"/>
                  <a:pt x="3277" y="1533"/>
                </a:cubicBezTo>
                <a:cubicBezTo>
                  <a:pt x="3280" y="1531"/>
                  <a:pt x="3280" y="1531"/>
                  <a:pt x="3280" y="1531"/>
                </a:cubicBezTo>
                <a:cubicBezTo>
                  <a:pt x="3280" y="1537"/>
                  <a:pt x="3280" y="1537"/>
                  <a:pt x="3280" y="1537"/>
                </a:cubicBezTo>
                <a:cubicBezTo>
                  <a:pt x="3278" y="1543"/>
                  <a:pt x="3278" y="1543"/>
                  <a:pt x="3278" y="1543"/>
                </a:cubicBezTo>
                <a:cubicBezTo>
                  <a:pt x="3277" y="1546"/>
                  <a:pt x="3277" y="1546"/>
                  <a:pt x="3277" y="1546"/>
                </a:cubicBezTo>
                <a:cubicBezTo>
                  <a:pt x="3275" y="1547"/>
                  <a:pt x="3275" y="1547"/>
                  <a:pt x="3275" y="1547"/>
                </a:cubicBezTo>
                <a:cubicBezTo>
                  <a:pt x="3272" y="1550"/>
                  <a:pt x="3272" y="1550"/>
                  <a:pt x="3272" y="1550"/>
                </a:cubicBezTo>
                <a:cubicBezTo>
                  <a:pt x="3270" y="1551"/>
                  <a:pt x="3270" y="1551"/>
                  <a:pt x="3270" y="1551"/>
                </a:cubicBezTo>
                <a:cubicBezTo>
                  <a:pt x="3272" y="1551"/>
                  <a:pt x="3272" y="1551"/>
                  <a:pt x="3272" y="1551"/>
                </a:cubicBezTo>
                <a:cubicBezTo>
                  <a:pt x="3275" y="1551"/>
                  <a:pt x="3275" y="1551"/>
                  <a:pt x="3275" y="1551"/>
                </a:cubicBezTo>
                <a:cubicBezTo>
                  <a:pt x="3280" y="1550"/>
                  <a:pt x="3280" y="1550"/>
                  <a:pt x="3280" y="1550"/>
                </a:cubicBezTo>
                <a:cubicBezTo>
                  <a:pt x="3281" y="1550"/>
                  <a:pt x="3281" y="1550"/>
                  <a:pt x="3281" y="1550"/>
                </a:cubicBezTo>
                <a:cubicBezTo>
                  <a:pt x="3281" y="1548"/>
                  <a:pt x="3281" y="1548"/>
                  <a:pt x="3281" y="1548"/>
                </a:cubicBezTo>
                <a:cubicBezTo>
                  <a:pt x="3282" y="1547"/>
                  <a:pt x="3282" y="1547"/>
                  <a:pt x="3282" y="1547"/>
                </a:cubicBezTo>
                <a:cubicBezTo>
                  <a:pt x="3285" y="1547"/>
                  <a:pt x="3285" y="1547"/>
                  <a:pt x="3285" y="1547"/>
                </a:cubicBezTo>
                <a:cubicBezTo>
                  <a:pt x="3285" y="1548"/>
                  <a:pt x="3285" y="1548"/>
                  <a:pt x="3285" y="1548"/>
                </a:cubicBezTo>
                <a:cubicBezTo>
                  <a:pt x="3284" y="1550"/>
                  <a:pt x="3284" y="1550"/>
                  <a:pt x="3284" y="1550"/>
                </a:cubicBezTo>
                <a:cubicBezTo>
                  <a:pt x="3284" y="1551"/>
                  <a:pt x="3284" y="1551"/>
                  <a:pt x="3284" y="1551"/>
                </a:cubicBezTo>
                <a:cubicBezTo>
                  <a:pt x="3282" y="1553"/>
                  <a:pt x="3282" y="1553"/>
                  <a:pt x="3282" y="1553"/>
                </a:cubicBezTo>
                <a:cubicBezTo>
                  <a:pt x="3284" y="1556"/>
                  <a:pt x="3284" y="1556"/>
                  <a:pt x="3284" y="1556"/>
                </a:cubicBezTo>
                <a:cubicBezTo>
                  <a:pt x="3284" y="1557"/>
                  <a:pt x="3284" y="1557"/>
                  <a:pt x="3284" y="1557"/>
                </a:cubicBezTo>
                <a:cubicBezTo>
                  <a:pt x="3283" y="1555"/>
                  <a:pt x="3283" y="1555"/>
                  <a:pt x="3283" y="1555"/>
                </a:cubicBezTo>
                <a:cubicBezTo>
                  <a:pt x="3284" y="1560"/>
                  <a:pt x="3284" y="1560"/>
                  <a:pt x="3284" y="1560"/>
                </a:cubicBezTo>
                <a:cubicBezTo>
                  <a:pt x="3284" y="1561"/>
                  <a:pt x="3284" y="1561"/>
                  <a:pt x="3284" y="1561"/>
                </a:cubicBezTo>
                <a:cubicBezTo>
                  <a:pt x="3284" y="1564"/>
                  <a:pt x="3284" y="1564"/>
                  <a:pt x="3284" y="1564"/>
                </a:cubicBezTo>
                <a:cubicBezTo>
                  <a:pt x="3281" y="1569"/>
                  <a:pt x="3281" y="1569"/>
                  <a:pt x="3281" y="1569"/>
                </a:cubicBezTo>
                <a:cubicBezTo>
                  <a:pt x="3280" y="1571"/>
                  <a:pt x="3280" y="1571"/>
                  <a:pt x="3280" y="1571"/>
                </a:cubicBezTo>
                <a:cubicBezTo>
                  <a:pt x="3280" y="1573"/>
                  <a:pt x="3280" y="1573"/>
                  <a:pt x="3280" y="1573"/>
                </a:cubicBezTo>
                <a:cubicBezTo>
                  <a:pt x="3280" y="1576"/>
                  <a:pt x="3280" y="1576"/>
                  <a:pt x="3280" y="1576"/>
                </a:cubicBezTo>
                <a:cubicBezTo>
                  <a:pt x="3281" y="1577"/>
                  <a:pt x="3281" y="1577"/>
                  <a:pt x="3281" y="1577"/>
                </a:cubicBezTo>
                <a:cubicBezTo>
                  <a:pt x="3281" y="1580"/>
                  <a:pt x="3281" y="1580"/>
                  <a:pt x="3281" y="1580"/>
                </a:cubicBezTo>
                <a:cubicBezTo>
                  <a:pt x="3282" y="1583"/>
                  <a:pt x="3282" y="1583"/>
                  <a:pt x="3282" y="1583"/>
                </a:cubicBezTo>
                <a:cubicBezTo>
                  <a:pt x="3287" y="1586"/>
                  <a:pt x="3287" y="1586"/>
                  <a:pt x="3287" y="1586"/>
                </a:cubicBezTo>
                <a:cubicBezTo>
                  <a:pt x="3290" y="1587"/>
                  <a:pt x="3290" y="1587"/>
                  <a:pt x="3290" y="1587"/>
                </a:cubicBezTo>
                <a:cubicBezTo>
                  <a:pt x="3290" y="1589"/>
                  <a:pt x="3290" y="1589"/>
                  <a:pt x="3290" y="1589"/>
                </a:cubicBezTo>
                <a:cubicBezTo>
                  <a:pt x="3291" y="1589"/>
                  <a:pt x="3291" y="1589"/>
                  <a:pt x="3291" y="1589"/>
                </a:cubicBezTo>
                <a:cubicBezTo>
                  <a:pt x="3294" y="1587"/>
                  <a:pt x="3294" y="1587"/>
                  <a:pt x="3294" y="1587"/>
                </a:cubicBezTo>
                <a:cubicBezTo>
                  <a:pt x="3297" y="1589"/>
                  <a:pt x="3297" y="1589"/>
                  <a:pt x="3297" y="1589"/>
                </a:cubicBezTo>
                <a:cubicBezTo>
                  <a:pt x="3298" y="1589"/>
                  <a:pt x="3298" y="1589"/>
                  <a:pt x="3298" y="1589"/>
                </a:cubicBezTo>
                <a:cubicBezTo>
                  <a:pt x="3301" y="1589"/>
                  <a:pt x="3301" y="1589"/>
                  <a:pt x="3301" y="1589"/>
                </a:cubicBezTo>
                <a:cubicBezTo>
                  <a:pt x="3304" y="1590"/>
                  <a:pt x="3304" y="1590"/>
                  <a:pt x="3304" y="1590"/>
                </a:cubicBezTo>
                <a:cubicBezTo>
                  <a:pt x="3307" y="1593"/>
                  <a:pt x="3307" y="1593"/>
                  <a:pt x="3307" y="1593"/>
                </a:cubicBezTo>
                <a:cubicBezTo>
                  <a:pt x="3310" y="1594"/>
                  <a:pt x="3310" y="1594"/>
                  <a:pt x="3310" y="1594"/>
                </a:cubicBezTo>
                <a:cubicBezTo>
                  <a:pt x="3311" y="1594"/>
                  <a:pt x="3311" y="1594"/>
                  <a:pt x="3311" y="1594"/>
                </a:cubicBezTo>
                <a:cubicBezTo>
                  <a:pt x="3317" y="1591"/>
                  <a:pt x="3317" y="1591"/>
                  <a:pt x="3317" y="1591"/>
                </a:cubicBezTo>
                <a:cubicBezTo>
                  <a:pt x="3323" y="1589"/>
                  <a:pt x="3323" y="1589"/>
                  <a:pt x="3323" y="1589"/>
                </a:cubicBezTo>
                <a:cubicBezTo>
                  <a:pt x="3325" y="1587"/>
                  <a:pt x="3325" y="1587"/>
                  <a:pt x="3325" y="1587"/>
                </a:cubicBezTo>
                <a:cubicBezTo>
                  <a:pt x="3328" y="1586"/>
                  <a:pt x="3328" y="1586"/>
                  <a:pt x="3328" y="1586"/>
                </a:cubicBezTo>
                <a:cubicBezTo>
                  <a:pt x="3327" y="1586"/>
                  <a:pt x="3327" y="1586"/>
                  <a:pt x="3327" y="1586"/>
                </a:cubicBezTo>
                <a:cubicBezTo>
                  <a:pt x="3324" y="1586"/>
                  <a:pt x="3324" y="1586"/>
                  <a:pt x="3324" y="1586"/>
                </a:cubicBezTo>
                <a:cubicBezTo>
                  <a:pt x="3328" y="1583"/>
                  <a:pt x="3328" y="1583"/>
                  <a:pt x="3328" y="1583"/>
                </a:cubicBezTo>
                <a:cubicBezTo>
                  <a:pt x="3333" y="1581"/>
                  <a:pt x="3333" y="1581"/>
                  <a:pt x="3333" y="1581"/>
                </a:cubicBezTo>
                <a:cubicBezTo>
                  <a:pt x="3333" y="1584"/>
                  <a:pt x="3333" y="1584"/>
                  <a:pt x="3333" y="1584"/>
                </a:cubicBezTo>
                <a:cubicBezTo>
                  <a:pt x="3331" y="1587"/>
                  <a:pt x="3331" y="1587"/>
                  <a:pt x="3331" y="1587"/>
                </a:cubicBezTo>
                <a:cubicBezTo>
                  <a:pt x="3330" y="1589"/>
                  <a:pt x="3330" y="1589"/>
                  <a:pt x="3330" y="1589"/>
                </a:cubicBezTo>
                <a:cubicBezTo>
                  <a:pt x="3328" y="1589"/>
                  <a:pt x="3328" y="1589"/>
                  <a:pt x="3328" y="1589"/>
                </a:cubicBezTo>
                <a:cubicBezTo>
                  <a:pt x="3327" y="1589"/>
                  <a:pt x="3327" y="1589"/>
                  <a:pt x="3327" y="1589"/>
                </a:cubicBezTo>
                <a:cubicBezTo>
                  <a:pt x="3328" y="1590"/>
                  <a:pt x="3328" y="1590"/>
                  <a:pt x="3328" y="1590"/>
                </a:cubicBezTo>
                <a:cubicBezTo>
                  <a:pt x="3331" y="1589"/>
                  <a:pt x="3331" y="1589"/>
                  <a:pt x="3331" y="1589"/>
                </a:cubicBezTo>
                <a:cubicBezTo>
                  <a:pt x="3334" y="1587"/>
                  <a:pt x="3334" y="1587"/>
                  <a:pt x="3334" y="1587"/>
                </a:cubicBezTo>
                <a:cubicBezTo>
                  <a:pt x="3335" y="1587"/>
                  <a:pt x="3335" y="1587"/>
                  <a:pt x="3335" y="1587"/>
                </a:cubicBezTo>
                <a:cubicBezTo>
                  <a:pt x="3334" y="1590"/>
                  <a:pt x="3334" y="1590"/>
                  <a:pt x="3334" y="1590"/>
                </a:cubicBezTo>
                <a:cubicBezTo>
                  <a:pt x="3334" y="1591"/>
                  <a:pt x="3334" y="1591"/>
                  <a:pt x="3334" y="1591"/>
                </a:cubicBezTo>
                <a:cubicBezTo>
                  <a:pt x="3335" y="1593"/>
                  <a:pt x="3335" y="1593"/>
                  <a:pt x="3335" y="1593"/>
                </a:cubicBezTo>
                <a:cubicBezTo>
                  <a:pt x="3337" y="1593"/>
                  <a:pt x="3337" y="1593"/>
                  <a:pt x="3337" y="1593"/>
                </a:cubicBezTo>
                <a:cubicBezTo>
                  <a:pt x="3337" y="1596"/>
                  <a:pt x="3337" y="1596"/>
                  <a:pt x="3337" y="1596"/>
                </a:cubicBezTo>
                <a:cubicBezTo>
                  <a:pt x="3338" y="1596"/>
                  <a:pt x="3338" y="1596"/>
                  <a:pt x="3338" y="1596"/>
                </a:cubicBezTo>
                <a:cubicBezTo>
                  <a:pt x="3340" y="1596"/>
                  <a:pt x="3340" y="1596"/>
                  <a:pt x="3340" y="1596"/>
                </a:cubicBezTo>
                <a:cubicBezTo>
                  <a:pt x="3340" y="1597"/>
                  <a:pt x="3340" y="1597"/>
                  <a:pt x="3340" y="1597"/>
                </a:cubicBezTo>
                <a:cubicBezTo>
                  <a:pt x="3340" y="1599"/>
                  <a:pt x="3340" y="1599"/>
                  <a:pt x="3340" y="1599"/>
                </a:cubicBezTo>
                <a:cubicBezTo>
                  <a:pt x="3341" y="1597"/>
                  <a:pt x="3341" y="1597"/>
                  <a:pt x="3341" y="1597"/>
                </a:cubicBezTo>
                <a:cubicBezTo>
                  <a:pt x="3343" y="1594"/>
                  <a:pt x="3343" y="1594"/>
                  <a:pt x="3343" y="1594"/>
                </a:cubicBezTo>
                <a:cubicBezTo>
                  <a:pt x="3341" y="1596"/>
                  <a:pt x="3341" y="1596"/>
                  <a:pt x="3341" y="1596"/>
                </a:cubicBezTo>
                <a:cubicBezTo>
                  <a:pt x="3341" y="1594"/>
                  <a:pt x="3341" y="1594"/>
                  <a:pt x="3341" y="1594"/>
                </a:cubicBezTo>
                <a:cubicBezTo>
                  <a:pt x="3344" y="1593"/>
                  <a:pt x="3344" y="1593"/>
                  <a:pt x="3344" y="1593"/>
                </a:cubicBezTo>
                <a:cubicBezTo>
                  <a:pt x="3348" y="1593"/>
                  <a:pt x="3348" y="1593"/>
                  <a:pt x="3348" y="1593"/>
                </a:cubicBezTo>
                <a:cubicBezTo>
                  <a:pt x="3353" y="1590"/>
                  <a:pt x="3353" y="1590"/>
                  <a:pt x="3353" y="1590"/>
                </a:cubicBezTo>
                <a:cubicBezTo>
                  <a:pt x="3361" y="1584"/>
                  <a:pt x="3361" y="1584"/>
                  <a:pt x="3361" y="1584"/>
                </a:cubicBezTo>
                <a:cubicBezTo>
                  <a:pt x="3366" y="1583"/>
                  <a:pt x="3366" y="1583"/>
                  <a:pt x="3366" y="1583"/>
                </a:cubicBezTo>
                <a:cubicBezTo>
                  <a:pt x="3371" y="1581"/>
                  <a:pt x="3371" y="1581"/>
                  <a:pt x="3371" y="1581"/>
                </a:cubicBezTo>
                <a:cubicBezTo>
                  <a:pt x="3381" y="1581"/>
                  <a:pt x="3381" y="1581"/>
                  <a:pt x="3381" y="1581"/>
                </a:cubicBezTo>
                <a:cubicBezTo>
                  <a:pt x="3386" y="1580"/>
                  <a:pt x="3386" y="1580"/>
                  <a:pt x="3386" y="1580"/>
                </a:cubicBezTo>
                <a:cubicBezTo>
                  <a:pt x="3389" y="1577"/>
                  <a:pt x="3389" y="1577"/>
                  <a:pt x="3389" y="1577"/>
                </a:cubicBezTo>
                <a:cubicBezTo>
                  <a:pt x="3390" y="1577"/>
                  <a:pt x="3390" y="1577"/>
                  <a:pt x="3390" y="1577"/>
                </a:cubicBezTo>
                <a:cubicBezTo>
                  <a:pt x="3391" y="1577"/>
                  <a:pt x="3391" y="1577"/>
                  <a:pt x="3391" y="1577"/>
                </a:cubicBezTo>
                <a:cubicBezTo>
                  <a:pt x="3393" y="1576"/>
                  <a:pt x="3393" y="1576"/>
                  <a:pt x="3393" y="1576"/>
                </a:cubicBezTo>
                <a:cubicBezTo>
                  <a:pt x="3394" y="1573"/>
                  <a:pt x="3394" y="1573"/>
                  <a:pt x="3394" y="1573"/>
                </a:cubicBezTo>
                <a:cubicBezTo>
                  <a:pt x="3394" y="1571"/>
                  <a:pt x="3394" y="1571"/>
                  <a:pt x="3394" y="1571"/>
                </a:cubicBezTo>
                <a:cubicBezTo>
                  <a:pt x="3397" y="1569"/>
                  <a:pt x="3397" y="1569"/>
                  <a:pt x="3397" y="1569"/>
                </a:cubicBezTo>
                <a:cubicBezTo>
                  <a:pt x="3399" y="1566"/>
                  <a:pt x="3399" y="1566"/>
                  <a:pt x="3399" y="1566"/>
                </a:cubicBezTo>
                <a:cubicBezTo>
                  <a:pt x="3404" y="1556"/>
                  <a:pt x="3404" y="1556"/>
                  <a:pt x="3404" y="1556"/>
                </a:cubicBezTo>
                <a:cubicBezTo>
                  <a:pt x="3413" y="1547"/>
                  <a:pt x="3413" y="1547"/>
                  <a:pt x="3413" y="1547"/>
                </a:cubicBezTo>
                <a:cubicBezTo>
                  <a:pt x="3416" y="1546"/>
                  <a:pt x="3416" y="1546"/>
                  <a:pt x="3416" y="1546"/>
                </a:cubicBezTo>
                <a:cubicBezTo>
                  <a:pt x="3417" y="1544"/>
                  <a:pt x="3417" y="1544"/>
                  <a:pt x="3417" y="1544"/>
                </a:cubicBezTo>
                <a:cubicBezTo>
                  <a:pt x="3417" y="1543"/>
                  <a:pt x="3417" y="1543"/>
                  <a:pt x="3417" y="1543"/>
                </a:cubicBezTo>
                <a:cubicBezTo>
                  <a:pt x="3419" y="1544"/>
                  <a:pt x="3419" y="1544"/>
                  <a:pt x="3419" y="1544"/>
                </a:cubicBezTo>
                <a:cubicBezTo>
                  <a:pt x="3419" y="1543"/>
                  <a:pt x="3419" y="1543"/>
                  <a:pt x="3419" y="1543"/>
                </a:cubicBezTo>
                <a:cubicBezTo>
                  <a:pt x="3419" y="1541"/>
                  <a:pt x="3419" y="1541"/>
                  <a:pt x="3419" y="1541"/>
                </a:cubicBezTo>
                <a:cubicBezTo>
                  <a:pt x="3422" y="1538"/>
                  <a:pt x="3422" y="1538"/>
                  <a:pt x="3422" y="1538"/>
                </a:cubicBezTo>
                <a:cubicBezTo>
                  <a:pt x="3422" y="1536"/>
                  <a:pt x="3422" y="1536"/>
                  <a:pt x="3422" y="1536"/>
                </a:cubicBezTo>
                <a:cubicBezTo>
                  <a:pt x="3423" y="1536"/>
                  <a:pt x="3423" y="1536"/>
                  <a:pt x="3423" y="1536"/>
                </a:cubicBezTo>
                <a:cubicBezTo>
                  <a:pt x="3426" y="1533"/>
                  <a:pt x="3426" y="1533"/>
                  <a:pt x="3426" y="1533"/>
                </a:cubicBezTo>
                <a:cubicBezTo>
                  <a:pt x="3429" y="1530"/>
                  <a:pt x="3429" y="1530"/>
                  <a:pt x="3429" y="1530"/>
                </a:cubicBezTo>
                <a:cubicBezTo>
                  <a:pt x="3432" y="1528"/>
                  <a:pt x="3432" y="1528"/>
                  <a:pt x="3432" y="1528"/>
                </a:cubicBezTo>
                <a:cubicBezTo>
                  <a:pt x="3433" y="1524"/>
                  <a:pt x="3433" y="1524"/>
                  <a:pt x="3433" y="1524"/>
                </a:cubicBezTo>
                <a:cubicBezTo>
                  <a:pt x="3433" y="1523"/>
                  <a:pt x="3433" y="1523"/>
                  <a:pt x="3433" y="1523"/>
                </a:cubicBezTo>
                <a:cubicBezTo>
                  <a:pt x="3434" y="1523"/>
                  <a:pt x="3434" y="1523"/>
                  <a:pt x="3434" y="1523"/>
                </a:cubicBezTo>
                <a:cubicBezTo>
                  <a:pt x="3436" y="1520"/>
                  <a:pt x="3436" y="1520"/>
                  <a:pt x="3436" y="1520"/>
                </a:cubicBezTo>
                <a:cubicBezTo>
                  <a:pt x="3440" y="1517"/>
                  <a:pt x="3440" y="1517"/>
                  <a:pt x="3440" y="1517"/>
                </a:cubicBezTo>
                <a:cubicBezTo>
                  <a:pt x="3442" y="1516"/>
                  <a:pt x="3442" y="1516"/>
                  <a:pt x="3442" y="1516"/>
                </a:cubicBezTo>
                <a:cubicBezTo>
                  <a:pt x="3444" y="1513"/>
                  <a:pt x="3444" y="1513"/>
                  <a:pt x="3444" y="1513"/>
                </a:cubicBezTo>
                <a:cubicBezTo>
                  <a:pt x="3447" y="1513"/>
                  <a:pt x="3447" y="1513"/>
                  <a:pt x="3447" y="1513"/>
                </a:cubicBezTo>
                <a:cubicBezTo>
                  <a:pt x="3449" y="1511"/>
                  <a:pt x="3449" y="1511"/>
                  <a:pt x="3449" y="1511"/>
                </a:cubicBezTo>
                <a:cubicBezTo>
                  <a:pt x="3447" y="1511"/>
                  <a:pt x="3447" y="1511"/>
                  <a:pt x="3447" y="1511"/>
                </a:cubicBezTo>
                <a:cubicBezTo>
                  <a:pt x="3450" y="1510"/>
                  <a:pt x="3450" y="1510"/>
                  <a:pt x="3450" y="1510"/>
                </a:cubicBezTo>
                <a:cubicBezTo>
                  <a:pt x="3452" y="1508"/>
                  <a:pt x="3452" y="1508"/>
                  <a:pt x="3452" y="1508"/>
                </a:cubicBezTo>
                <a:cubicBezTo>
                  <a:pt x="3454" y="1508"/>
                  <a:pt x="3454" y="1508"/>
                  <a:pt x="3454" y="1508"/>
                </a:cubicBezTo>
                <a:cubicBezTo>
                  <a:pt x="3456" y="1503"/>
                  <a:pt x="3456" y="1503"/>
                  <a:pt x="3456" y="1503"/>
                </a:cubicBezTo>
                <a:cubicBezTo>
                  <a:pt x="3459" y="1500"/>
                  <a:pt x="3459" y="1500"/>
                  <a:pt x="3459" y="1500"/>
                </a:cubicBezTo>
                <a:cubicBezTo>
                  <a:pt x="3462" y="1498"/>
                  <a:pt x="3462" y="1498"/>
                  <a:pt x="3462" y="1498"/>
                </a:cubicBezTo>
                <a:cubicBezTo>
                  <a:pt x="3466" y="1493"/>
                  <a:pt x="3466" y="1493"/>
                  <a:pt x="3466" y="1493"/>
                </a:cubicBezTo>
                <a:cubicBezTo>
                  <a:pt x="3469" y="1485"/>
                  <a:pt x="3469" y="1485"/>
                  <a:pt x="3469" y="1485"/>
                </a:cubicBezTo>
                <a:cubicBezTo>
                  <a:pt x="3473" y="1480"/>
                  <a:pt x="3473" y="1480"/>
                  <a:pt x="3473" y="1480"/>
                </a:cubicBezTo>
                <a:cubicBezTo>
                  <a:pt x="3477" y="1473"/>
                  <a:pt x="3477" y="1473"/>
                  <a:pt x="3477" y="1473"/>
                </a:cubicBezTo>
                <a:cubicBezTo>
                  <a:pt x="3482" y="1464"/>
                  <a:pt x="3482" y="1464"/>
                  <a:pt x="3482" y="1464"/>
                </a:cubicBezTo>
                <a:cubicBezTo>
                  <a:pt x="3486" y="1458"/>
                  <a:pt x="3486" y="1458"/>
                  <a:pt x="3486" y="1458"/>
                </a:cubicBezTo>
                <a:cubicBezTo>
                  <a:pt x="3489" y="1451"/>
                  <a:pt x="3489" y="1451"/>
                  <a:pt x="3489" y="1451"/>
                </a:cubicBezTo>
                <a:cubicBezTo>
                  <a:pt x="3487" y="1448"/>
                  <a:pt x="3487" y="1448"/>
                  <a:pt x="3487" y="1448"/>
                </a:cubicBezTo>
                <a:cubicBezTo>
                  <a:pt x="3489" y="1445"/>
                  <a:pt x="3489" y="1445"/>
                  <a:pt x="3489" y="1445"/>
                </a:cubicBezTo>
                <a:cubicBezTo>
                  <a:pt x="3489" y="1442"/>
                  <a:pt x="3489" y="1442"/>
                  <a:pt x="3489" y="1442"/>
                </a:cubicBezTo>
                <a:cubicBezTo>
                  <a:pt x="3487" y="1440"/>
                  <a:pt x="3487" y="1440"/>
                  <a:pt x="3487" y="1440"/>
                </a:cubicBezTo>
                <a:cubicBezTo>
                  <a:pt x="3487" y="1437"/>
                  <a:pt x="3487" y="1437"/>
                  <a:pt x="3487" y="1437"/>
                </a:cubicBezTo>
                <a:cubicBezTo>
                  <a:pt x="3489" y="1435"/>
                  <a:pt x="3489" y="1435"/>
                  <a:pt x="3489" y="1435"/>
                </a:cubicBezTo>
                <a:cubicBezTo>
                  <a:pt x="3490" y="1432"/>
                  <a:pt x="3490" y="1432"/>
                  <a:pt x="3490" y="1432"/>
                </a:cubicBezTo>
                <a:cubicBezTo>
                  <a:pt x="3490" y="1431"/>
                  <a:pt x="3490" y="1431"/>
                  <a:pt x="3490" y="1431"/>
                </a:cubicBezTo>
                <a:cubicBezTo>
                  <a:pt x="3492" y="1422"/>
                  <a:pt x="3492" y="1422"/>
                  <a:pt x="3492" y="1422"/>
                </a:cubicBezTo>
                <a:cubicBezTo>
                  <a:pt x="3493" y="1421"/>
                  <a:pt x="3493" y="1421"/>
                  <a:pt x="3493" y="1421"/>
                </a:cubicBezTo>
                <a:cubicBezTo>
                  <a:pt x="3495" y="1419"/>
                  <a:pt x="3495" y="1419"/>
                  <a:pt x="3495" y="1419"/>
                </a:cubicBezTo>
                <a:cubicBezTo>
                  <a:pt x="3493" y="1418"/>
                  <a:pt x="3493" y="1418"/>
                  <a:pt x="3493" y="1418"/>
                </a:cubicBezTo>
                <a:lnTo>
                  <a:pt x="3492" y="1419"/>
                </a:lnTo>
                <a:close/>
                <a:moveTo>
                  <a:pt x="3295" y="1143"/>
                </a:moveTo>
                <a:cubicBezTo>
                  <a:pt x="3294" y="1141"/>
                  <a:pt x="3294" y="1141"/>
                  <a:pt x="3294" y="1141"/>
                </a:cubicBezTo>
                <a:cubicBezTo>
                  <a:pt x="3294" y="1144"/>
                  <a:pt x="3294" y="1144"/>
                  <a:pt x="3294" y="1144"/>
                </a:cubicBezTo>
                <a:cubicBezTo>
                  <a:pt x="3295" y="1146"/>
                  <a:pt x="3295" y="1146"/>
                  <a:pt x="3295" y="1146"/>
                </a:cubicBezTo>
                <a:cubicBezTo>
                  <a:pt x="3295" y="1144"/>
                  <a:pt x="3295" y="1144"/>
                  <a:pt x="3295" y="1144"/>
                </a:cubicBezTo>
                <a:lnTo>
                  <a:pt x="3295" y="1143"/>
                </a:lnTo>
                <a:close/>
                <a:moveTo>
                  <a:pt x="3282" y="1553"/>
                </a:moveTo>
                <a:cubicBezTo>
                  <a:pt x="3282" y="1550"/>
                  <a:pt x="3282" y="1550"/>
                  <a:pt x="3282" y="1550"/>
                </a:cubicBezTo>
                <a:cubicBezTo>
                  <a:pt x="3281" y="1550"/>
                  <a:pt x="3281" y="1550"/>
                  <a:pt x="3281" y="1550"/>
                </a:cubicBezTo>
                <a:cubicBezTo>
                  <a:pt x="3281" y="1551"/>
                  <a:pt x="3281" y="1551"/>
                  <a:pt x="3281" y="1551"/>
                </a:cubicBezTo>
                <a:lnTo>
                  <a:pt x="3282" y="1553"/>
                </a:lnTo>
                <a:close/>
                <a:moveTo>
                  <a:pt x="3313" y="1147"/>
                </a:moveTo>
                <a:cubicBezTo>
                  <a:pt x="3311" y="1147"/>
                  <a:pt x="3311" y="1147"/>
                  <a:pt x="3311" y="1147"/>
                </a:cubicBezTo>
                <a:cubicBezTo>
                  <a:pt x="3313" y="1150"/>
                  <a:pt x="3313" y="1150"/>
                  <a:pt x="3313" y="1150"/>
                </a:cubicBezTo>
                <a:cubicBezTo>
                  <a:pt x="3314" y="1150"/>
                  <a:pt x="3314" y="1150"/>
                  <a:pt x="3314" y="1150"/>
                </a:cubicBezTo>
                <a:lnTo>
                  <a:pt x="3313" y="1147"/>
                </a:lnTo>
                <a:close/>
                <a:moveTo>
                  <a:pt x="3301" y="1137"/>
                </a:moveTo>
                <a:cubicBezTo>
                  <a:pt x="3300" y="1139"/>
                  <a:pt x="3300" y="1139"/>
                  <a:pt x="3300" y="1139"/>
                </a:cubicBezTo>
                <a:cubicBezTo>
                  <a:pt x="3298" y="1141"/>
                  <a:pt x="3298" y="1141"/>
                  <a:pt x="3298" y="1141"/>
                </a:cubicBezTo>
                <a:cubicBezTo>
                  <a:pt x="3297" y="1147"/>
                  <a:pt x="3297" y="1147"/>
                  <a:pt x="3297" y="1147"/>
                </a:cubicBezTo>
                <a:cubicBezTo>
                  <a:pt x="3300" y="1143"/>
                  <a:pt x="3300" y="1143"/>
                  <a:pt x="3300" y="1143"/>
                </a:cubicBezTo>
                <a:lnTo>
                  <a:pt x="3301" y="1137"/>
                </a:lnTo>
                <a:close/>
                <a:moveTo>
                  <a:pt x="3325" y="1226"/>
                </a:moveTo>
                <a:cubicBezTo>
                  <a:pt x="3325" y="1227"/>
                  <a:pt x="3325" y="1227"/>
                  <a:pt x="3325" y="1227"/>
                </a:cubicBezTo>
                <a:cubicBezTo>
                  <a:pt x="3327" y="1226"/>
                  <a:pt x="3327" y="1226"/>
                  <a:pt x="3327" y="1226"/>
                </a:cubicBezTo>
                <a:lnTo>
                  <a:pt x="3325" y="1226"/>
                </a:lnTo>
                <a:close/>
                <a:moveTo>
                  <a:pt x="3271" y="1219"/>
                </a:moveTo>
                <a:cubicBezTo>
                  <a:pt x="3271" y="1220"/>
                  <a:pt x="3271" y="1220"/>
                  <a:pt x="3271" y="1220"/>
                </a:cubicBezTo>
                <a:cubicBezTo>
                  <a:pt x="3270" y="1219"/>
                  <a:pt x="3270" y="1219"/>
                  <a:pt x="3270" y="1219"/>
                </a:cubicBezTo>
                <a:cubicBezTo>
                  <a:pt x="3268" y="1220"/>
                  <a:pt x="3268" y="1220"/>
                  <a:pt x="3268" y="1220"/>
                </a:cubicBezTo>
                <a:cubicBezTo>
                  <a:pt x="3267" y="1220"/>
                  <a:pt x="3267" y="1220"/>
                  <a:pt x="3267" y="1220"/>
                </a:cubicBezTo>
                <a:cubicBezTo>
                  <a:pt x="3264" y="1220"/>
                  <a:pt x="3264" y="1220"/>
                  <a:pt x="3264" y="1220"/>
                </a:cubicBezTo>
                <a:cubicBezTo>
                  <a:pt x="3262" y="1219"/>
                  <a:pt x="3262" y="1219"/>
                  <a:pt x="3262" y="1219"/>
                </a:cubicBezTo>
                <a:cubicBezTo>
                  <a:pt x="3261" y="1219"/>
                  <a:pt x="3261" y="1219"/>
                  <a:pt x="3261" y="1219"/>
                </a:cubicBezTo>
                <a:cubicBezTo>
                  <a:pt x="3261" y="1222"/>
                  <a:pt x="3261" y="1222"/>
                  <a:pt x="3261" y="1222"/>
                </a:cubicBezTo>
                <a:cubicBezTo>
                  <a:pt x="3262" y="1225"/>
                  <a:pt x="3262" y="1225"/>
                  <a:pt x="3262" y="1225"/>
                </a:cubicBezTo>
                <a:cubicBezTo>
                  <a:pt x="3265" y="1226"/>
                  <a:pt x="3265" y="1226"/>
                  <a:pt x="3265" y="1226"/>
                </a:cubicBezTo>
                <a:cubicBezTo>
                  <a:pt x="3267" y="1227"/>
                  <a:pt x="3267" y="1227"/>
                  <a:pt x="3267" y="1227"/>
                </a:cubicBezTo>
                <a:cubicBezTo>
                  <a:pt x="3271" y="1226"/>
                  <a:pt x="3271" y="1226"/>
                  <a:pt x="3271" y="1226"/>
                </a:cubicBezTo>
                <a:cubicBezTo>
                  <a:pt x="3274" y="1222"/>
                  <a:pt x="3274" y="1222"/>
                  <a:pt x="3274" y="1222"/>
                </a:cubicBezTo>
                <a:cubicBezTo>
                  <a:pt x="3274" y="1220"/>
                  <a:pt x="3274" y="1220"/>
                  <a:pt x="3274" y="1220"/>
                </a:cubicBezTo>
                <a:cubicBezTo>
                  <a:pt x="3274" y="1219"/>
                  <a:pt x="3274" y="1219"/>
                  <a:pt x="3274" y="1219"/>
                </a:cubicBezTo>
                <a:cubicBezTo>
                  <a:pt x="3272" y="1219"/>
                  <a:pt x="3272" y="1219"/>
                  <a:pt x="3272" y="1219"/>
                </a:cubicBezTo>
                <a:lnTo>
                  <a:pt x="3271" y="1219"/>
                </a:lnTo>
                <a:close/>
                <a:moveTo>
                  <a:pt x="3344" y="1622"/>
                </a:moveTo>
                <a:cubicBezTo>
                  <a:pt x="3343" y="1623"/>
                  <a:pt x="3343" y="1623"/>
                  <a:pt x="3343" y="1623"/>
                </a:cubicBezTo>
                <a:cubicBezTo>
                  <a:pt x="3340" y="1623"/>
                  <a:pt x="3340" y="1623"/>
                  <a:pt x="3340" y="1623"/>
                </a:cubicBezTo>
                <a:cubicBezTo>
                  <a:pt x="3338" y="1624"/>
                  <a:pt x="3338" y="1624"/>
                  <a:pt x="3338" y="1624"/>
                </a:cubicBezTo>
                <a:cubicBezTo>
                  <a:pt x="3333" y="1624"/>
                  <a:pt x="3333" y="1624"/>
                  <a:pt x="3333" y="1624"/>
                </a:cubicBezTo>
                <a:cubicBezTo>
                  <a:pt x="3331" y="1624"/>
                  <a:pt x="3331" y="1624"/>
                  <a:pt x="3331" y="1624"/>
                </a:cubicBezTo>
                <a:cubicBezTo>
                  <a:pt x="3330" y="1626"/>
                  <a:pt x="3330" y="1626"/>
                  <a:pt x="3330" y="1626"/>
                </a:cubicBezTo>
                <a:cubicBezTo>
                  <a:pt x="3325" y="1626"/>
                  <a:pt x="3325" y="1626"/>
                  <a:pt x="3325" y="1626"/>
                </a:cubicBezTo>
                <a:cubicBezTo>
                  <a:pt x="3323" y="1626"/>
                  <a:pt x="3323" y="1626"/>
                  <a:pt x="3323" y="1626"/>
                </a:cubicBezTo>
                <a:cubicBezTo>
                  <a:pt x="3321" y="1626"/>
                  <a:pt x="3321" y="1626"/>
                  <a:pt x="3321" y="1626"/>
                </a:cubicBezTo>
                <a:cubicBezTo>
                  <a:pt x="3318" y="1623"/>
                  <a:pt x="3318" y="1623"/>
                  <a:pt x="3318" y="1623"/>
                </a:cubicBezTo>
                <a:cubicBezTo>
                  <a:pt x="3315" y="1622"/>
                  <a:pt x="3315" y="1622"/>
                  <a:pt x="3315" y="1622"/>
                </a:cubicBezTo>
                <a:cubicBezTo>
                  <a:pt x="3313" y="1622"/>
                  <a:pt x="3313" y="1622"/>
                  <a:pt x="3313" y="1622"/>
                </a:cubicBezTo>
                <a:cubicBezTo>
                  <a:pt x="3311" y="1622"/>
                  <a:pt x="3311" y="1622"/>
                  <a:pt x="3311" y="1622"/>
                </a:cubicBezTo>
                <a:cubicBezTo>
                  <a:pt x="3310" y="1620"/>
                  <a:pt x="3310" y="1620"/>
                  <a:pt x="3310" y="1620"/>
                </a:cubicBezTo>
                <a:cubicBezTo>
                  <a:pt x="3307" y="1624"/>
                  <a:pt x="3307" y="1624"/>
                  <a:pt x="3307" y="1624"/>
                </a:cubicBezTo>
                <a:cubicBezTo>
                  <a:pt x="3304" y="1630"/>
                  <a:pt x="3304" y="1630"/>
                  <a:pt x="3304" y="1630"/>
                </a:cubicBezTo>
                <a:cubicBezTo>
                  <a:pt x="3304" y="1633"/>
                  <a:pt x="3304" y="1633"/>
                  <a:pt x="3304" y="1633"/>
                </a:cubicBezTo>
                <a:cubicBezTo>
                  <a:pt x="3305" y="1636"/>
                  <a:pt x="3305" y="1636"/>
                  <a:pt x="3305" y="1636"/>
                </a:cubicBezTo>
                <a:cubicBezTo>
                  <a:pt x="3304" y="1639"/>
                  <a:pt x="3304" y="1639"/>
                  <a:pt x="3304" y="1639"/>
                </a:cubicBezTo>
                <a:cubicBezTo>
                  <a:pt x="3303" y="1640"/>
                  <a:pt x="3303" y="1640"/>
                  <a:pt x="3303" y="1640"/>
                </a:cubicBezTo>
                <a:cubicBezTo>
                  <a:pt x="3304" y="1640"/>
                  <a:pt x="3304" y="1640"/>
                  <a:pt x="3304" y="1640"/>
                </a:cubicBezTo>
                <a:cubicBezTo>
                  <a:pt x="3304" y="1643"/>
                  <a:pt x="3304" y="1643"/>
                  <a:pt x="3304" y="1643"/>
                </a:cubicBezTo>
                <a:cubicBezTo>
                  <a:pt x="3303" y="1642"/>
                  <a:pt x="3303" y="1642"/>
                  <a:pt x="3303" y="1642"/>
                </a:cubicBezTo>
                <a:cubicBezTo>
                  <a:pt x="3301" y="1645"/>
                  <a:pt x="3301" y="1645"/>
                  <a:pt x="3301" y="1645"/>
                </a:cubicBezTo>
                <a:cubicBezTo>
                  <a:pt x="3301" y="1647"/>
                  <a:pt x="3301" y="1647"/>
                  <a:pt x="3301" y="1647"/>
                </a:cubicBezTo>
                <a:cubicBezTo>
                  <a:pt x="3301" y="1655"/>
                  <a:pt x="3301" y="1655"/>
                  <a:pt x="3301" y="1655"/>
                </a:cubicBezTo>
                <a:cubicBezTo>
                  <a:pt x="3303" y="1655"/>
                  <a:pt x="3303" y="1655"/>
                  <a:pt x="3303" y="1655"/>
                </a:cubicBezTo>
                <a:cubicBezTo>
                  <a:pt x="3304" y="1655"/>
                  <a:pt x="3304" y="1655"/>
                  <a:pt x="3304" y="1655"/>
                </a:cubicBezTo>
                <a:cubicBezTo>
                  <a:pt x="3304" y="1656"/>
                  <a:pt x="3304" y="1656"/>
                  <a:pt x="3304" y="1656"/>
                </a:cubicBezTo>
                <a:cubicBezTo>
                  <a:pt x="3304" y="1657"/>
                  <a:pt x="3304" y="1657"/>
                  <a:pt x="3304" y="1657"/>
                </a:cubicBezTo>
                <a:cubicBezTo>
                  <a:pt x="3303" y="1656"/>
                  <a:pt x="3303" y="1656"/>
                  <a:pt x="3303" y="1656"/>
                </a:cubicBezTo>
                <a:cubicBezTo>
                  <a:pt x="3301" y="1659"/>
                  <a:pt x="3301" y="1659"/>
                  <a:pt x="3301" y="1659"/>
                </a:cubicBezTo>
                <a:cubicBezTo>
                  <a:pt x="3304" y="1659"/>
                  <a:pt x="3304" y="1659"/>
                  <a:pt x="3304" y="1659"/>
                </a:cubicBezTo>
                <a:cubicBezTo>
                  <a:pt x="3307" y="1657"/>
                  <a:pt x="3307" y="1657"/>
                  <a:pt x="3307" y="1657"/>
                </a:cubicBezTo>
                <a:cubicBezTo>
                  <a:pt x="3307" y="1660"/>
                  <a:pt x="3307" y="1660"/>
                  <a:pt x="3307" y="1660"/>
                </a:cubicBezTo>
                <a:cubicBezTo>
                  <a:pt x="3310" y="1659"/>
                  <a:pt x="3310" y="1659"/>
                  <a:pt x="3310" y="1659"/>
                </a:cubicBezTo>
                <a:cubicBezTo>
                  <a:pt x="3313" y="1657"/>
                  <a:pt x="3313" y="1657"/>
                  <a:pt x="3313" y="1657"/>
                </a:cubicBezTo>
                <a:cubicBezTo>
                  <a:pt x="3314" y="1656"/>
                  <a:pt x="3314" y="1656"/>
                  <a:pt x="3314" y="1656"/>
                </a:cubicBezTo>
                <a:cubicBezTo>
                  <a:pt x="3314" y="1655"/>
                  <a:pt x="3314" y="1655"/>
                  <a:pt x="3314" y="1655"/>
                </a:cubicBezTo>
                <a:cubicBezTo>
                  <a:pt x="3315" y="1653"/>
                  <a:pt x="3315" y="1653"/>
                  <a:pt x="3315" y="1653"/>
                </a:cubicBezTo>
                <a:cubicBezTo>
                  <a:pt x="3315" y="1655"/>
                  <a:pt x="3315" y="1655"/>
                  <a:pt x="3315" y="1655"/>
                </a:cubicBezTo>
                <a:cubicBezTo>
                  <a:pt x="3317" y="1655"/>
                  <a:pt x="3317" y="1655"/>
                  <a:pt x="3317" y="1655"/>
                </a:cubicBezTo>
                <a:cubicBezTo>
                  <a:pt x="3320" y="1653"/>
                  <a:pt x="3320" y="1653"/>
                  <a:pt x="3320" y="1653"/>
                </a:cubicBezTo>
                <a:cubicBezTo>
                  <a:pt x="3320" y="1652"/>
                  <a:pt x="3320" y="1652"/>
                  <a:pt x="3320" y="1652"/>
                </a:cubicBezTo>
                <a:cubicBezTo>
                  <a:pt x="3321" y="1652"/>
                  <a:pt x="3321" y="1652"/>
                  <a:pt x="3321" y="1652"/>
                </a:cubicBezTo>
                <a:cubicBezTo>
                  <a:pt x="3323" y="1650"/>
                  <a:pt x="3323" y="1650"/>
                  <a:pt x="3323" y="1650"/>
                </a:cubicBezTo>
                <a:cubicBezTo>
                  <a:pt x="3323" y="1649"/>
                  <a:pt x="3323" y="1649"/>
                  <a:pt x="3323" y="1649"/>
                </a:cubicBezTo>
                <a:cubicBezTo>
                  <a:pt x="3324" y="1649"/>
                  <a:pt x="3324" y="1649"/>
                  <a:pt x="3324" y="1649"/>
                </a:cubicBezTo>
                <a:cubicBezTo>
                  <a:pt x="3325" y="1650"/>
                  <a:pt x="3325" y="1650"/>
                  <a:pt x="3325" y="1650"/>
                </a:cubicBezTo>
                <a:cubicBezTo>
                  <a:pt x="3325" y="1652"/>
                  <a:pt x="3325" y="1652"/>
                  <a:pt x="3325" y="1652"/>
                </a:cubicBezTo>
                <a:cubicBezTo>
                  <a:pt x="3324" y="1652"/>
                  <a:pt x="3324" y="1652"/>
                  <a:pt x="3324" y="1652"/>
                </a:cubicBezTo>
                <a:cubicBezTo>
                  <a:pt x="3323" y="1653"/>
                  <a:pt x="3323" y="1653"/>
                  <a:pt x="3323" y="1653"/>
                </a:cubicBezTo>
                <a:cubicBezTo>
                  <a:pt x="3323" y="1655"/>
                  <a:pt x="3323" y="1655"/>
                  <a:pt x="3323" y="1655"/>
                </a:cubicBezTo>
                <a:cubicBezTo>
                  <a:pt x="3324" y="1653"/>
                  <a:pt x="3324" y="1653"/>
                  <a:pt x="3324" y="1653"/>
                </a:cubicBezTo>
                <a:cubicBezTo>
                  <a:pt x="3324" y="1655"/>
                  <a:pt x="3324" y="1655"/>
                  <a:pt x="3324" y="1655"/>
                </a:cubicBezTo>
                <a:cubicBezTo>
                  <a:pt x="3325" y="1653"/>
                  <a:pt x="3325" y="1653"/>
                  <a:pt x="3325" y="1653"/>
                </a:cubicBezTo>
                <a:cubicBezTo>
                  <a:pt x="3328" y="1650"/>
                  <a:pt x="3328" y="1650"/>
                  <a:pt x="3328" y="1650"/>
                </a:cubicBezTo>
                <a:cubicBezTo>
                  <a:pt x="3327" y="1650"/>
                  <a:pt x="3327" y="1650"/>
                  <a:pt x="3327" y="1650"/>
                </a:cubicBezTo>
                <a:cubicBezTo>
                  <a:pt x="3327" y="1649"/>
                  <a:pt x="3327" y="1649"/>
                  <a:pt x="3327" y="1649"/>
                </a:cubicBezTo>
                <a:cubicBezTo>
                  <a:pt x="3328" y="1647"/>
                  <a:pt x="3328" y="1647"/>
                  <a:pt x="3328" y="1647"/>
                </a:cubicBezTo>
                <a:cubicBezTo>
                  <a:pt x="3331" y="1645"/>
                  <a:pt x="3331" y="1645"/>
                  <a:pt x="3331" y="1645"/>
                </a:cubicBezTo>
                <a:cubicBezTo>
                  <a:pt x="3334" y="1640"/>
                  <a:pt x="3334" y="1640"/>
                  <a:pt x="3334" y="1640"/>
                </a:cubicBezTo>
                <a:cubicBezTo>
                  <a:pt x="3335" y="1640"/>
                  <a:pt x="3335" y="1640"/>
                  <a:pt x="3335" y="1640"/>
                </a:cubicBezTo>
                <a:cubicBezTo>
                  <a:pt x="3337" y="1637"/>
                  <a:pt x="3337" y="1637"/>
                  <a:pt x="3337" y="1637"/>
                </a:cubicBezTo>
                <a:cubicBezTo>
                  <a:pt x="3337" y="1640"/>
                  <a:pt x="3337" y="1640"/>
                  <a:pt x="3337" y="1640"/>
                </a:cubicBezTo>
                <a:cubicBezTo>
                  <a:pt x="3337" y="1642"/>
                  <a:pt x="3337" y="1642"/>
                  <a:pt x="3337" y="1642"/>
                </a:cubicBezTo>
                <a:cubicBezTo>
                  <a:pt x="3338" y="1640"/>
                  <a:pt x="3338" y="1640"/>
                  <a:pt x="3338" y="1640"/>
                </a:cubicBezTo>
                <a:cubicBezTo>
                  <a:pt x="3340" y="1637"/>
                  <a:pt x="3340" y="1637"/>
                  <a:pt x="3340" y="1637"/>
                </a:cubicBezTo>
                <a:cubicBezTo>
                  <a:pt x="3343" y="1632"/>
                  <a:pt x="3343" y="1632"/>
                  <a:pt x="3343" y="1632"/>
                </a:cubicBezTo>
                <a:cubicBezTo>
                  <a:pt x="3346" y="1626"/>
                  <a:pt x="3346" y="1626"/>
                  <a:pt x="3346" y="1626"/>
                </a:cubicBezTo>
                <a:cubicBezTo>
                  <a:pt x="3347" y="1624"/>
                  <a:pt x="3347" y="1624"/>
                  <a:pt x="3347" y="1624"/>
                </a:cubicBezTo>
                <a:cubicBezTo>
                  <a:pt x="3346" y="1622"/>
                  <a:pt x="3346" y="1622"/>
                  <a:pt x="3346" y="1622"/>
                </a:cubicBezTo>
                <a:lnTo>
                  <a:pt x="3344" y="1622"/>
                </a:lnTo>
                <a:close/>
                <a:moveTo>
                  <a:pt x="3321" y="1650"/>
                </a:moveTo>
                <a:cubicBezTo>
                  <a:pt x="3320" y="1651"/>
                  <a:pt x="3320" y="1651"/>
                  <a:pt x="3320" y="1651"/>
                </a:cubicBezTo>
                <a:cubicBezTo>
                  <a:pt x="3321" y="1649"/>
                  <a:pt x="3321" y="1649"/>
                  <a:pt x="3321" y="1649"/>
                </a:cubicBezTo>
                <a:lnTo>
                  <a:pt x="3321" y="1650"/>
                </a:lnTo>
                <a:close/>
                <a:moveTo>
                  <a:pt x="3023" y="1174"/>
                </a:moveTo>
                <a:cubicBezTo>
                  <a:pt x="3030" y="1177"/>
                  <a:pt x="3030" y="1177"/>
                  <a:pt x="3030" y="1177"/>
                </a:cubicBezTo>
                <a:cubicBezTo>
                  <a:pt x="3034" y="1177"/>
                  <a:pt x="3034" y="1177"/>
                  <a:pt x="3034" y="1177"/>
                </a:cubicBezTo>
                <a:cubicBezTo>
                  <a:pt x="3037" y="1177"/>
                  <a:pt x="3037" y="1177"/>
                  <a:pt x="3037" y="1177"/>
                </a:cubicBezTo>
                <a:cubicBezTo>
                  <a:pt x="3040" y="1179"/>
                  <a:pt x="3040" y="1179"/>
                  <a:pt x="3040" y="1179"/>
                </a:cubicBezTo>
                <a:cubicBezTo>
                  <a:pt x="3043" y="1179"/>
                  <a:pt x="3043" y="1179"/>
                  <a:pt x="3043" y="1179"/>
                </a:cubicBezTo>
                <a:cubicBezTo>
                  <a:pt x="3049" y="1180"/>
                  <a:pt x="3049" y="1180"/>
                  <a:pt x="3049" y="1180"/>
                </a:cubicBezTo>
                <a:cubicBezTo>
                  <a:pt x="3053" y="1180"/>
                  <a:pt x="3053" y="1180"/>
                  <a:pt x="3053" y="1180"/>
                </a:cubicBezTo>
                <a:cubicBezTo>
                  <a:pt x="3056" y="1179"/>
                  <a:pt x="3056" y="1179"/>
                  <a:pt x="3056" y="1179"/>
                </a:cubicBezTo>
                <a:cubicBezTo>
                  <a:pt x="3059" y="1177"/>
                  <a:pt x="3059" y="1177"/>
                  <a:pt x="3059" y="1177"/>
                </a:cubicBezTo>
                <a:cubicBezTo>
                  <a:pt x="3060" y="1179"/>
                  <a:pt x="3060" y="1179"/>
                  <a:pt x="3060" y="1179"/>
                </a:cubicBezTo>
                <a:cubicBezTo>
                  <a:pt x="3066" y="1182"/>
                  <a:pt x="3066" y="1182"/>
                  <a:pt x="3066" y="1182"/>
                </a:cubicBezTo>
                <a:cubicBezTo>
                  <a:pt x="3069" y="1183"/>
                  <a:pt x="3069" y="1183"/>
                  <a:pt x="3069" y="1183"/>
                </a:cubicBezTo>
                <a:cubicBezTo>
                  <a:pt x="3072" y="1183"/>
                  <a:pt x="3072" y="1183"/>
                  <a:pt x="3072" y="1183"/>
                </a:cubicBezTo>
                <a:cubicBezTo>
                  <a:pt x="3073" y="1184"/>
                  <a:pt x="3073" y="1184"/>
                  <a:pt x="3073" y="1184"/>
                </a:cubicBezTo>
                <a:cubicBezTo>
                  <a:pt x="3075" y="1184"/>
                  <a:pt x="3075" y="1184"/>
                  <a:pt x="3075" y="1184"/>
                </a:cubicBezTo>
                <a:cubicBezTo>
                  <a:pt x="3073" y="1183"/>
                  <a:pt x="3073" y="1183"/>
                  <a:pt x="3073" y="1183"/>
                </a:cubicBezTo>
                <a:cubicBezTo>
                  <a:pt x="3073" y="1182"/>
                  <a:pt x="3073" y="1182"/>
                  <a:pt x="3073" y="1182"/>
                </a:cubicBezTo>
                <a:cubicBezTo>
                  <a:pt x="3072" y="1179"/>
                  <a:pt x="3072" y="1179"/>
                  <a:pt x="3072" y="1179"/>
                </a:cubicBezTo>
                <a:cubicBezTo>
                  <a:pt x="3072" y="1177"/>
                  <a:pt x="3072" y="1177"/>
                  <a:pt x="3072" y="1177"/>
                </a:cubicBezTo>
                <a:cubicBezTo>
                  <a:pt x="3073" y="1173"/>
                  <a:pt x="3073" y="1173"/>
                  <a:pt x="3073" y="1173"/>
                </a:cubicBezTo>
                <a:cubicBezTo>
                  <a:pt x="3073" y="1170"/>
                  <a:pt x="3073" y="1170"/>
                  <a:pt x="3073" y="1170"/>
                </a:cubicBezTo>
                <a:cubicBezTo>
                  <a:pt x="3070" y="1170"/>
                  <a:pt x="3070" y="1170"/>
                  <a:pt x="3070" y="1170"/>
                </a:cubicBezTo>
                <a:cubicBezTo>
                  <a:pt x="3067" y="1170"/>
                  <a:pt x="3067" y="1170"/>
                  <a:pt x="3067" y="1170"/>
                </a:cubicBezTo>
                <a:cubicBezTo>
                  <a:pt x="3065" y="1170"/>
                  <a:pt x="3065" y="1170"/>
                  <a:pt x="3065" y="1170"/>
                </a:cubicBezTo>
                <a:cubicBezTo>
                  <a:pt x="3062" y="1170"/>
                  <a:pt x="3062" y="1170"/>
                  <a:pt x="3062" y="1170"/>
                </a:cubicBezTo>
                <a:cubicBezTo>
                  <a:pt x="3059" y="1170"/>
                  <a:pt x="3059" y="1170"/>
                  <a:pt x="3059" y="1170"/>
                </a:cubicBezTo>
                <a:cubicBezTo>
                  <a:pt x="3056" y="1169"/>
                  <a:pt x="3056" y="1169"/>
                  <a:pt x="3056" y="1169"/>
                </a:cubicBezTo>
                <a:cubicBezTo>
                  <a:pt x="3053" y="1167"/>
                  <a:pt x="3053" y="1167"/>
                  <a:pt x="3053" y="1167"/>
                </a:cubicBezTo>
                <a:cubicBezTo>
                  <a:pt x="3055" y="1164"/>
                  <a:pt x="3055" y="1164"/>
                  <a:pt x="3055" y="1164"/>
                </a:cubicBezTo>
                <a:cubicBezTo>
                  <a:pt x="3053" y="1163"/>
                  <a:pt x="3053" y="1163"/>
                  <a:pt x="3053" y="1163"/>
                </a:cubicBezTo>
                <a:cubicBezTo>
                  <a:pt x="3052" y="1161"/>
                  <a:pt x="3052" y="1161"/>
                  <a:pt x="3052" y="1161"/>
                </a:cubicBezTo>
                <a:cubicBezTo>
                  <a:pt x="3052" y="1159"/>
                  <a:pt x="3052" y="1159"/>
                  <a:pt x="3052" y="1159"/>
                </a:cubicBezTo>
                <a:cubicBezTo>
                  <a:pt x="3049" y="1159"/>
                  <a:pt x="3049" y="1159"/>
                  <a:pt x="3049" y="1159"/>
                </a:cubicBezTo>
                <a:cubicBezTo>
                  <a:pt x="3046" y="1159"/>
                  <a:pt x="3046" y="1159"/>
                  <a:pt x="3046" y="1159"/>
                </a:cubicBezTo>
                <a:cubicBezTo>
                  <a:pt x="3044" y="1159"/>
                  <a:pt x="3044" y="1159"/>
                  <a:pt x="3044" y="1159"/>
                </a:cubicBezTo>
                <a:cubicBezTo>
                  <a:pt x="3043" y="1157"/>
                  <a:pt x="3043" y="1157"/>
                  <a:pt x="3043" y="1157"/>
                </a:cubicBezTo>
                <a:cubicBezTo>
                  <a:pt x="3042" y="1157"/>
                  <a:pt x="3042" y="1157"/>
                  <a:pt x="3042" y="1157"/>
                </a:cubicBezTo>
                <a:cubicBezTo>
                  <a:pt x="3040" y="1156"/>
                  <a:pt x="3040" y="1156"/>
                  <a:pt x="3040" y="1156"/>
                </a:cubicBezTo>
                <a:cubicBezTo>
                  <a:pt x="3039" y="1156"/>
                  <a:pt x="3039" y="1156"/>
                  <a:pt x="3039" y="1156"/>
                </a:cubicBezTo>
                <a:cubicBezTo>
                  <a:pt x="3036" y="1156"/>
                  <a:pt x="3036" y="1156"/>
                  <a:pt x="3036" y="1156"/>
                </a:cubicBezTo>
                <a:cubicBezTo>
                  <a:pt x="3034" y="1156"/>
                  <a:pt x="3034" y="1156"/>
                  <a:pt x="3034" y="1156"/>
                </a:cubicBezTo>
                <a:cubicBezTo>
                  <a:pt x="3033" y="1153"/>
                  <a:pt x="3033" y="1153"/>
                  <a:pt x="3033" y="1153"/>
                </a:cubicBezTo>
                <a:cubicBezTo>
                  <a:pt x="3032" y="1153"/>
                  <a:pt x="3032" y="1153"/>
                  <a:pt x="3032" y="1153"/>
                </a:cubicBezTo>
                <a:cubicBezTo>
                  <a:pt x="3030" y="1153"/>
                  <a:pt x="3030" y="1153"/>
                  <a:pt x="3030" y="1153"/>
                </a:cubicBezTo>
                <a:cubicBezTo>
                  <a:pt x="3029" y="1156"/>
                  <a:pt x="3029" y="1156"/>
                  <a:pt x="3029" y="1156"/>
                </a:cubicBezTo>
                <a:cubicBezTo>
                  <a:pt x="3027" y="1159"/>
                  <a:pt x="3027" y="1159"/>
                  <a:pt x="3027" y="1159"/>
                </a:cubicBezTo>
                <a:cubicBezTo>
                  <a:pt x="3026" y="1160"/>
                  <a:pt x="3026" y="1160"/>
                  <a:pt x="3026" y="1160"/>
                </a:cubicBezTo>
                <a:cubicBezTo>
                  <a:pt x="3024" y="1160"/>
                  <a:pt x="3024" y="1160"/>
                  <a:pt x="3024" y="1160"/>
                </a:cubicBezTo>
                <a:cubicBezTo>
                  <a:pt x="3022" y="1159"/>
                  <a:pt x="3022" y="1159"/>
                  <a:pt x="3022" y="1159"/>
                </a:cubicBezTo>
                <a:cubicBezTo>
                  <a:pt x="3019" y="1159"/>
                  <a:pt x="3019" y="1159"/>
                  <a:pt x="3019" y="1159"/>
                </a:cubicBezTo>
                <a:cubicBezTo>
                  <a:pt x="3013" y="1159"/>
                  <a:pt x="3013" y="1159"/>
                  <a:pt x="3013" y="1159"/>
                </a:cubicBezTo>
                <a:cubicBezTo>
                  <a:pt x="3010" y="1159"/>
                  <a:pt x="3010" y="1159"/>
                  <a:pt x="3010" y="1159"/>
                </a:cubicBezTo>
                <a:cubicBezTo>
                  <a:pt x="3009" y="1157"/>
                  <a:pt x="3009" y="1157"/>
                  <a:pt x="3009" y="1157"/>
                </a:cubicBezTo>
                <a:cubicBezTo>
                  <a:pt x="3006" y="1159"/>
                  <a:pt x="3006" y="1159"/>
                  <a:pt x="3006" y="1159"/>
                </a:cubicBezTo>
                <a:cubicBezTo>
                  <a:pt x="3004" y="1156"/>
                  <a:pt x="3004" y="1156"/>
                  <a:pt x="3004" y="1156"/>
                </a:cubicBezTo>
                <a:cubicBezTo>
                  <a:pt x="3001" y="1151"/>
                  <a:pt x="3001" y="1151"/>
                  <a:pt x="3001" y="1151"/>
                </a:cubicBezTo>
                <a:cubicBezTo>
                  <a:pt x="3000" y="1150"/>
                  <a:pt x="3000" y="1150"/>
                  <a:pt x="3000" y="1150"/>
                </a:cubicBezTo>
                <a:cubicBezTo>
                  <a:pt x="2999" y="1151"/>
                  <a:pt x="2999" y="1151"/>
                  <a:pt x="2999" y="1151"/>
                </a:cubicBezTo>
                <a:cubicBezTo>
                  <a:pt x="2996" y="1150"/>
                  <a:pt x="2996" y="1150"/>
                  <a:pt x="2996" y="1150"/>
                </a:cubicBezTo>
                <a:cubicBezTo>
                  <a:pt x="2994" y="1150"/>
                  <a:pt x="2994" y="1150"/>
                  <a:pt x="2994" y="1150"/>
                </a:cubicBezTo>
                <a:cubicBezTo>
                  <a:pt x="2993" y="1150"/>
                  <a:pt x="2993" y="1150"/>
                  <a:pt x="2993" y="1150"/>
                </a:cubicBezTo>
                <a:cubicBezTo>
                  <a:pt x="2991" y="1149"/>
                  <a:pt x="2991" y="1149"/>
                  <a:pt x="2991" y="1149"/>
                </a:cubicBezTo>
                <a:cubicBezTo>
                  <a:pt x="2990" y="1147"/>
                  <a:pt x="2990" y="1147"/>
                  <a:pt x="2990" y="1147"/>
                </a:cubicBezTo>
                <a:cubicBezTo>
                  <a:pt x="2987" y="1146"/>
                  <a:pt x="2987" y="1146"/>
                  <a:pt x="2987" y="1146"/>
                </a:cubicBezTo>
                <a:cubicBezTo>
                  <a:pt x="2986" y="1146"/>
                  <a:pt x="2986" y="1146"/>
                  <a:pt x="2986" y="1146"/>
                </a:cubicBezTo>
                <a:cubicBezTo>
                  <a:pt x="2984" y="1147"/>
                  <a:pt x="2984" y="1147"/>
                  <a:pt x="2984" y="1147"/>
                </a:cubicBezTo>
                <a:cubicBezTo>
                  <a:pt x="2983" y="1149"/>
                  <a:pt x="2983" y="1149"/>
                  <a:pt x="2983" y="1149"/>
                </a:cubicBezTo>
                <a:cubicBezTo>
                  <a:pt x="2981" y="1147"/>
                  <a:pt x="2981" y="1147"/>
                  <a:pt x="2981" y="1147"/>
                </a:cubicBezTo>
                <a:cubicBezTo>
                  <a:pt x="2979" y="1146"/>
                  <a:pt x="2979" y="1146"/>
                  <a:pt x="2979" y="1146"/>
                </a:cubicBezTo>
                <a:cubicBezTo>
                  <a:pt x="2974" y="1147"/>
                  <a:pt x="2974" y="1147"/>
                  <a:pt x="2974" y="1147"/>
                </a:cubicBezTo>
                <a:cubicBezTo>
                  <a:pt x="2974" y="1146"/>
                  <a:pt x="2974" y="1146"/>
                  <a:pt x="2974" y="1146"/>
                </a:cubicBezTo>
                <a:cubicBezTo>
                  <a:pt x="2973" y="1146"/>
                  <a:pt x="2973" y="1146"/>
                  <a:pt x="2973" y="1146"/>
                </a:cubicBezTo>
                <a:cubicBezTo>
                  <a:pt x="2971" y="1149"/>
                  <a:pt x="2971" y="1149"/>
                  <a:pt x="2971" y="1149"/>
                </a:cubicBezTo>
                <a:cubicBezTo>
                  <a:pt x="2970" y="1151"/>
                  <a:pt x="2970" y="1151"/>
                  <a:pt x="2970" y="1151"/>
                </a:cubicBezTo>
                <a:cubicBezTo>
                  <a:pt x="2970" y="1153"/>
                  <a:pt x="2970" y="1153"/>
                  <a:pt x="2970" y="1153"/>
                </a:cubicBezTo>
                <a:cubicBezTo>
                  <a:pt x="2969" y="1153"/>
                  <a:pt x="2969" y="1153"/>
                  <a:pt x="2969" y="1153"/>
                </a:cubicBezTo>
                <a:cubicBezTo>
                  <a:pt x="2967" y="1157"/>
                  <a:pt x="2967" y="1157"/>
                  <a:pt x="2967" y="1157"/>
                </a:cubicBezTo>
                <a:cubicBezTo>
                  <a:pt x="2966" y="1157"/>
                  <a:pt x="2966" y="1157"/>
                  <a:pt x="2966" y="1157"/>
                </a:cubicBezTo>
                <a:cubicBezTo>
                  <a:pt x="2969" y="1159"/>
                  <a:pt x="2969" y="1159"/>
                  <a:pt x="2969" y="1159"/>
                </a:cubicBezTo>
                <a:cubicBezTo>
                  <a:pt x="2971" y="1159"/>
                  <a:pt x="2971" y="1159"/>
                  <a:pt x="2971" y="1159"/>
                </a:cubicBezTo>
                <a:cubicBezTo>
                  <a:pt x="2974" y="1159"/>
                  <a:pt x="2974" y="1159"/>
                  <a:pt x="2974" y="1159"/>
                </a:cubicBezTo>
                <a:cubicBezTo>
                  <a:pt x="2979" y="1160"/>
                  <a:pt x="2979" y="1160"/>
                  <a:pt x="2979" y="1160"/>
                </a:cubicBezTo>
                <a:cubicBezTo>
                  <a:pt x="2979" y="1161"/>
                  <a:pt x="2979" y="1161"/>
                  <a:pt x="2979" y="1161"/>
                </a:cubicBezTo>
                <a:cubicBezTo>
                  <a:pt x="2977" y="1164"/>
                  <a:pt x="2977" y="1164"/>
                  <a:pt x="2977" y="1164"/>
                </a:cubicBezTo>
                <a:cubicBezTo>
                  <a:pt x="2979" y="1166"/>
                  <a:pt x="2979" y="1166"/>
                  <a:pt x="2979" y="1166"/>
                </a:cubicBezTo>
                <a:cubicBezTo>
                  <a:pt x="2981" y="1167"/>
                  <a:pt x="2981" y="1167"/>
                  <a:pt x="2981" y="1167"/>
                </a:cubicBezTo>
                <a:cubicBezTo>
                  <a:pt x="2987" y="1167"/>
                  <a:pt x="2987" y="1167"/>
                  <a:pt x="2987" y="1167"/>
                </a:cubicBezTo>
                <a:cubicBezTo>
                  <a:pt x="2993" y="1169"/>
                  <a:pt x="2993" y="1169"/>
                  <a:pt x="2993" y="1169"/>
                </a:cubicBezTo>
                <a:cubicBezTo>
                  <a:pt x="2997" y="1171"/>
                  <a:pt x="2997" y="1171"/>
                  <a:pt x="2997" y="1171"/>
                </a:cubicBezTo>
                <a:cubicBezTo>
                  <a:pt x="3000" y="1171"/>
                  <a:pt x="3000" y="1171"/>
                  <a:pt x="3000" y="1171"/>
                </a:cubicBezTo>
                <a:cubicBezTo>
                  <a:pt x="3001" y="1171"/>
                  <a:pt x="3001" y="1171"/>
                  <a:pt x="3001" y="1171"/>
                </a:cubicBezTo>
                <a:cubicBezTo>
                  <a:pt x="3003" y="1170"/>
                  <a:pt x="3003" y="1170"/>
                  <a:pt x="3003" y="1170"/>
                </a:cubicBezTo>
                <a:cubicBezTo>
                  <a:pt x="3004" y="1170"/>
                  <a:pt x="3004" y="1170"/>
                  <a:pt x="3004" y="1170"/>
                </a:cubicBezTo>
                <a:cubicBezTo>
                  <a:pt x="3010" y="1170"/>
                  <a:pt x="3010" y="1170"/>
                  <a:pt x="3010" y="1170"/>
                </a:cubicBezTo>
                <a:cubicBezTo>
                  <a:pt x="3016" y="1171"/>
                  <a:pt x="3016" y="1171"/>
                  <a:pt x="3016" y="1171"/>
                </a:cubicBezTo>
                <a:lnTo>
                  <a:pt x="3023" y="1174"/>
                </a:lnTo>
                <a:close/>
                <a:moveTo>
                  <a:pt x="3318" y="1151"/>
                </a:moveTo>
                <a:cubicBezTo>
                  <a:pt x="3318" y="1149"/>
                  <a:pt x="3318" y="1149"/>
                  <a:pt x="3318" y="1149"/>
                </a:cubicBezTo>
                <a:cubicBezTo>
                  <a:pt x="3320" y="1143"/>
                  <a:pt x="3320" y="1143"/>
                  <a:pt x="3320" y="1143"/>
                </a:cubicBezTo>
                <a:cubicBezTo>
                  <a:pt x="3318" y="1140"/>
                  <a:pt x="3318" y="1140"/>
                  <a:pt x="3318" y="1140"/>
                </a:cubicBezTo>
                <a:cubicBezTo>
                  <a:pt x="3318" y="1139"/>
                  <a:pt x="3318" y="1139"/>
                  <a:pt x="3318" y="1139"/>
                </a:cubicBezTo>
                <a:cubicBezTo>
                  <a:pt x="3317" y="1140"/>
                  <a:pt x="3317" y="1140"/>
                  <a:pt x="3317" y="1140"/>
                </a:cubicBezTo>
                <a:cubicBezTo>
                  <a:pt x="3315" y="1141"/>
                  <a:pt x="3315" y="1141"/>
                  <a:pt x="3315" y="1141"/>
                </a:cubicBezTo>
                <a:cubicBezTo>
                  <a:pt x="3314" y="1143"/>
                  <a:pt x="3314" y="1143"/>
                  <a:pt x="3314" y="1143"/>
                </a:cubicBezTo>
                <a:cubicBezTo>
                  <a:pt x="3314" y="1144"/>
                  <a:pt x="3314" y="1144"/>
                  <a:pt x="3314" y="1144"/>
                </a:cubicBezTo>
                <a:cubicBezTo>
                  <a:pt x="3314" y="1150"/>
                  <a:pt x="3314" y="1150"/>
                  <a:pt x="3314" y="1150"/>
                </a:cubicBezTo>
                <a:cubicBezTo>
                  <a:pt x="3317" y="1151"/>
                  <a:pt x="3317" y="1151"/>
                  <a:pt x="3317" y="1151"/>
                </a:cubicBezTo>
                <a:lnTo>
                  <a:pt x="3318" y="1151"/>
                </a:lnTo>
                <a:close/>
                <a:moveTo>
                  <a:pt x="3205" y="1255"/>
                </a:moveTo>
                <a:cubicBezTo>
                  <a:pt x="3205" y="1256"/>
                  <a:pt x="3205" y="1256"/>
                  <a:pt x="3205" y="1256"/>
                </a:cubicBezTo>
                <a:cubicBezTo>
                  <a:pt x="3206" y="1255"/>
                  <a:pt x="3206" y="1255"/>
                  <a:pt x="3206" y="1255"/>
                </a:cubicBezTo>
                <a:lnTo>
                  <a:pt x="3205" y="1255"/>
                </a:lnTo>
                <a:close/>
                <a:moveTo>
                  <a:pt x="3282" y="1554"/>
                </a:moveTo>
                <a:cubicBezTo>
                  <a:pt x="3283" y="1555"/>
                  <a:pt x="3283" y="1555"/>
                  <a:pt x="3283" y="1555"/>
                </a:cubicBezTo>
                <a:cubicBezTo>
                  <a:pt x="3280" y="1550"/>
                  <a:pt x="3280" y="1550"/>
                  <a:pt x="3280" y="1550"/>
                </a:cubicBezTo>
                <a:lnTo>
                  <a:pt x="3282" y="1554"/>
                </a:lnTo>
                <a:close/>
                <a:moveTo>
                  <a:pt x="3169" y="1290"/>
                </a:moveTo>
                <a:cubicBezTo>
                  <a:pt x="3171" y="1290"/>
                  <a:pt x="3171" y="1290"/>
                  <a:pt x="3171" y="1290"/>
                </a:cubicBezTo>
                <a:cubicBezTo>
                  <a:pt x="3169" y="1289"/>
                  <a:pt x="3169" y="1289"/>
                  <a:pt x="3169" y="1289"/>
                </a:cubicBezTo>
                <a:lnTo>
                  <a:pt x="3169" y="1290"/>
                </a:lnTo>
                <a:close/>
                <a:moveTo>
                  <a:pt x="3503" y="1210"/>
                </a:moveTo>
                <a:cubicBezTo>
                  <a:pt x="3506" y="1209"/>
                  <a:pt x="3506" y="1209"/>
                  <a:pt x="3506" y="1209"/>
                </a:cubicBezTo>
                <a:cubicBezTo>
                  <a:pt x="3505" y="1207"/>
                  <a:pt x="3505" y="1207"/>
                  <a:pt x="3505" y="1207"/>
                </a:cubicBezTo>
                <a:cubicBezTo>
                  <a:pt x="3502" y="1207"/>
                  <a:pt x="3502" y="1207"/>
                  <a:pt x="3502" y="1207"/>
                </a:cubicBezTo>
                <a:cubicBezTo>
                  <a:pt x="3503" y="1206"/>
                  <a:pt x="3503" y="1206"/>
                  <a:pt x="3503" y="1206"/>
                </a:cubicBezTo>
                <a:cubicBezTo>
                  <a:pt x="3505" y="1206"/>
                  <a:pt x="3505" y="1206"/>
                  <a:pt x="3505" y="1206"/>
                </a:cubicBezTo>
                <a:cubicBezTo>
                  <a:pt x="3506" y="1206"/>
                  <a:pt x="3506" y="1206"/>
                  <a:pt x="3506" y="1206"/>
                </a:cubicBezTo>
                <a:cubicBezTo>
                  <a:pt x="3509" y="1204"/>
                  <a:pt x="3509" y="1204"/>
                  <a:pt x="3509" y="1204"/>
                </a:cubicBezTo>
                <a:cubicBezTo>
                  <a:pt x="3505" y="1204"/>
                  <a:pt x="3505" y="1204"/>
                  <a:pt x="3505" y="1204"/>
                </a:cubicBezTo>
                <a:cubicBezTo>
                  <a:pt x="3502" y="1203"/>
                  <a:pt x="3502" y="1203"/>
                  <a:pt x="3502" y="1203"/>
                </a:cubicBezTo>
                <a:cubicBezTo>
                  <a:pt x="3497" y="1202"/>
                  <a:pt x="3497" y="1202"/>
                  <a:pt x="3497" y="1202"/>
                </a:cubicBezTo>
                <a:cubicBezTo>
                  <a:pt x="3495" y="1199"/>
                  <a:pt x="3495" y="1199"/>
                  <a:pt x="3495" y="1199"/>
                </a:cubicBezTo>
                <a:cubicBezTo>
                  <a:pt x="3497" y="1199"/>
                  <a:pt x="3497" y="1199"/>
                  <a:pt x="3497" y="1199"/>
                </a:cubicBezTo>
                <a:cubicBezTo>
                  <a:pt x="3499" y="1197"/>
                  <a:pt x="3499" y="1197"/>
                  <a:pt x="3499" y="1197"/>
                </a:cubicBezTo>
                <a:cubicBezTo>
                  <a:pt x="3497" y="1196"/>
                  <a:pt x="3497" y="1196"/>
                  <a:pt x="3497" y="1196"/>
                </a:cubicBezTo>
                <a:cubicBezTo>
                  <a:pt x="3495" y="1196"/>
                  <a:pt x="3495" y="1196"/>
                  <a:pt x="3495" y="1196"/>
                </a:cubicBezTo>
                <a:cubicBezTo>
                  <a:pt x="3492" y="1196"/>
                  <a:pt x="3492" y="1196"/>
                  <a:pt x="3492" y="1196"/>
                </a:cubicBezTo>
                <a:cubicBezTo>
                  <a:pt x="3490" y="1194"/>
                  <a:pt x="3490" y="1194"/>
                  <a:pt x="3490" y="1194"/>
                </a:cubicBezTo>
                <a:cubicBezTo>
                  <a:pt x="3490" y="1193"/>
                  <a:pt x="3490" y="1193"/>
                  <a:pt x="3490" y="1193"/>
                </a:cubicBezTo>
                <a:cubicBezTo>
                  <a:pt x="3490" y="1190"/>
                  <a:pt x="3490" y="1190"/>
                  <a:pt x="3490" y="1190"/>
                </a:cubicBezTo>
                <a:cubicBezTo>
                  <a:pt x="3492" y="1189"/>
                  <a:pt x="3492" y="1189"/>
                  <a:pt x="3492" y="1189"/>
                </a:cubicBezTo>
                <a:cubicBezTo>
                  <a:pt x="3490" y="1187"/>
                  <a:pt x="3490" y="1187"/>
                  <a:pt x="3490" y="1187"/>
                </a:cubicBezTo>
                <a:cubicBezTo>
                  <a:pt x="3487" y="1189"/>
                  <a:pt x="3487" y="1189"/>
                  <a:pt x="3487" y="1189"/>
                </a:cubicBezTo>
                <a:cubicBezTo>
                  <a:pt x="3485" y="1189"/>
                  <a:pt x="3485" y="1189"/>
                  <a:pt x="3485" y="1189"/>
                </a:cubicBezTo>
                <a:cubicBezTo>
                  <a:pt x="3483" y="1189"/>
                  <a:pt x="3483" y="1189"/>
                  <a:pt x="3483" y="1189"/>
                </a:cubicBezTo>
                <a:cubicBezTo>
                  <a:pt x="3482" y="1186"/>
                  <a:pt x="3482" y="1186"/>
                  <a:pt x="3482" y="1186"/>
                </a:cubicBezTo>
                <a:cubicBezTo>
                  <a:pt x="3482" y="1184"/>
                  <a:pt x="3482" y="1184"/>
                  <a:pt x="3482" y="1184"/>
                </a:cubicBezTo>
                <a:cubicBezTo>
                  <a:pt x="3480" y="1183"/>
                  <a:pt x="3480" y="1183"/>
                  <a:pt x="3480" y="1183"/>
                </a:cubicBezTo>
                <a:cubicBezTo>
                  <a:pt x="3479" y="1182"/>
                  <a:pt x="3479" y="1182"/>
                  <a:pt x="3479" y="1182"/>
                </a:cubicBezTo>
                <a:cubicBezTo>
                  <a:pt x="3479" y="1174"/>
                  <a:pt x="3479" y="1174"/>
                  <a:pt x="3479" y="1174"/>
                </a:cubicBezTo>
                <a:cubicBezTo>
                  <a:pt x="3476" y="1174"/>
                  <a:pt x="3476" y="1174"/>
                  <a:pt x="3476" y="1174"/>
                </a:cubicBezTo>
                <a:cubicBezTo>
                  <a:pt x="3473" y="1171"/>
                  <a:pt x="3473" y="1171"/>
                  <a:pt x="3473" y="1171"/>
                </a:cubicBezTo>
                <a:cubicBezTo>
                  <a:pt x="3469" y="1166"/>
                  <a:pt x="3469" y="1166"/>
                  <a:pt x="3469" y="1166"/>
                </a:cubicBezTo>
                <a:cubicBezTo>
                  <a:pt x="3466" y="1160"/>
                  <a:pt x="3466" y="1160"/>
                  <a:pt x="3466" y="1160"/>
                </a:cubicBezTo>
                <a:cubicBezTo>
                  <a:pt x="3466" y="1157"/>
                  <a:pt x="3466" y="1157"/>
                  <a:pt x="3466" y="1157"/>
                </a:cubicBezTo>
                <a:cubicBezTo>
                  <a:pt x="3467" y="1156"/>
                  <a:pt x="3467" y="1156"/>
                  <a:pt x="3467" y="1156"/>
                </a:cubicBezTo>
                <a:cubicBezTo>
                  <a:pt x="3472" y="1157"/>
                  <a:pt x="3472" y="1157"/>
                  <a:pt x="3472" y="1157"/>
                </a:cubicBezTo>
                <a:cubicBezTo>
                  <a:pt x="3475" y="1157"/>
                  <a:pt x="3475" y="1157"/>
                  <a:pt x="3475" y="1157"/>
                </a:cubicBezTo>
                <a:cubicBezTo>
                  <a:pt x="3476" y="1156"/>
                  <a:pt x="3476" y="1156"/>
                  <a:pt x="3476" y="1156"/>
                </a:cubicBezTo>
                <a:cubicBezTo>
                  <a:pt x="3477" y="1153"/>
                  <a:pt x="3477" y="1153"/>
                  <a:pt x="3477" y="1153"/>
                </a:cubicBezTo>
                <a:cubicBezTo>
                  <a:pt x="3476" y="1150"/>
                  <a:pt x="3476" y="1150"/>
                  <a:pt x="3476" y="1150"/>
                </a:cubicBezTo>
                <a:cubicBezTo>
                  <a:pt x="3473" y="1147"/>
                  <a:pt x="3473" y="1147"/>
                  <a:pt x="3473" y="1147"/>
                </a:cubicBezTo>
                <a:cubicBezTo>
                  <a:pt x="3472" y="1146"/>
                  <a:pt x="3472" y="1146"/>
                  <a:pt x="3472" y="1146"/>
                </a:cubicBezTo>
                <a:cubicBezTo>
                  <a:pt x="3469" y="1146"/>
                  <a:pt x="3469" y="1146"/>
                  <a:pt x="3469" y="1146"/>
                </a:cubicBezTo>
                <a:cubicBezTo>
                  <a:pt x="3466" y="1144"/>
                  <a:pt x="3466" y="1144"/>
                  <a:pt x="3466" y="1144"/>
                </a:cubicBezTo>
                <a:cubicBezTo>
                  <a:pt x="3460" y="1141"/>
                  <a:pt x="3460" y="1141"/>
                  <a:pt x="3460" y="1141"/>
                </a:cubicBezTo>
                <a:cubicBezTo>
                  <a:pt x="3456" y="1140"/>
                  <a:pt x="3456" y="1140"/>
                  <a:pt x="3456" y="1140"/>
                </a:cubicBezTo>
                <a:cubicBezTo>
                  <a:pt x="3453" y="1140"/>
                  <a:pt x="3453" y="1140"/>
                  <a:pt x="3453" y="1140"/>
                </a:cubicBezTo>
                <a:cubicBezTo>
                  <a:pt x="3452" y="1137"/>
                  <a:pt x="3452" y="1137"/>
                  <a:pt x="3452" y="1137"/>
                </a:cubicBezTo>
                <a:cubicBezTo>
                  <a:pt x="3453" y="1136"/>
                  <a:pt x="3453" y="1136"/>
                  <a:pt x="3453" y="1136"/>
                </a:cubicBezTo>
                <a:cubicBezTo>
                  <a:pt x="3453" y="1133"/>
                  <a:pt x="3453" y="1133"/>
                  <a:pt x="3453" y="1133"/>
                </a:cubicBezTo>
                <a:cubicBezTo>
                  <a:pt x="3452" y="1128"/>
                  <a:pt x="3452" y="1128"/>
                  <a:pt x="3452" y="1128"/>
                </a:cubicBezTo>
                <a:cubicBezTo>
                  <a:pt x="3450" y="1126"/>
                  <a:pt x="3450" y="1126"/>
                  <a:pt x="3450" y="1126"/>
                </a:cubicBezTo>
                <a:cubicBezTo>
                  <a:pt x="3447" y="1126"/>
                  <a:pt x="3447" y="1126"/>
                  <a:pt x="3447" y="1126"/>
                </a:cubicBezTo>
                <a:cubicBezTo>
                  <a:pt x="3444" y="1124"/>
                  <a:pt x="3444" y="1124"/>
                  <a:pt x="3444" y="1124"/>
                </a:cubicBezTo>
                <a:cubicBezTo>
                  <a:pt x="3443" y="1121"/>
                  <a:pt x="3443" y="1121"/>
                  <a:pt x="3443" y="1121"/>
                </a:cubicBezTo>
                <a:cubicBezTo>
                  <a:pt x="3440" y="1120"/>
                  <a:pt x="3440" y="1120"/>
                  <a:pt x="3440" y="1120"/>
                </a:cubicBezTo>
                <a:cubicBezTo>
                  <a:pt x="3439" y="1118"/>
                  <a:pt x="3439" y="1118"/>
                  <a:pt x="3439" y="1118"/>
                </a:cubicBezTo>
                <a:cubicBezTo>
                  <a:pt x="3437" y="1117"/>
                  <a:pt x="3437" y="1117"/>
                  <a:pt x="3437" y="1117"/>
                </a:cubicBezTo>
                <a:cubicBezTo>
                  <a:pt x="3434" y="1117"/>
                  <a:pt x="3434" y="1117"/>
                  <a:pt x="3434" y="1117"/>
                </a:cubicBezTo>
                <a:cubicBezTo>
                  <a:pt x="3433" y="1117"/>
                  <a:pt x="3433" y="1117"/>
                  <a:pt x="3433" y="1117"/>
                </a:cubicBezTo>
                <a:cubicBezTo>
                  <a:pt x="3429" y="1114"/>
                  <a:pt x="3429" y="1114"/>
                  <a:pt x="3429" y="1114"/>
                </a:cubicBezTo>
                <a:cubicBezTo>
                  <a:pt x="3426" y="1111"/>
                  <a:pt x="3426" y="1111"/>
                  <a:pt x="3426" y="1111"/>
                </a:cubicBezTo>
                <a:cubicBezTo>
                  <a:pt x="3422" y="1110"/>
                  <a:pt x="3422" y="1110"/>
                  <a:pt x="3422" y="1110"/>
                </a:cubicBezTo>
                <a:cubicBezTo>
                  <a:pt x="3419" y="1110"/>
                  <a:pt x="3419" y="1110"/>
                  <a:pt x="3419" y="1110"/>
                </a:cubicBezTo>
                <a:cubicBezTo>
                  <a:pt x="3411" y="1107"/>
                  <a:pt x="3411" y="1107"/>
                  <a:pt x="3411" y="1107"/>
                </a:cubicBezTo>
                <a:cubicBezTo>
                  <a:pt x="3404" y="1103"/>
                  <a:pt x="3404" y="1103"/>
                  <a:pt x="3404" y="1103"/>
                </a:cubicBezTo>
                <a:cubicBezTo>
                  <a:pt x="3397" y="1100"/>
                  <a:pt x="3397" y="1100"/>
                  <a:pt x="3397" y="1100"/>
                </a:cubicBezTo>
                <a:cubicBezTo>
                  <a:pt x="3396" y="1100"/>
                  <a:pt x="3396" y="1100"/>
                  <a:pt x="3396" y="1100"/>
                </a:cubicBezTo>
                <a:cubicBezTo>
                  <a:pt x="3394" y="1100"/>
                  <a:pt x="3394" y="1100"/>
                  <a:pt x="3394" y="1100"/>
                </a:cubicBezTo>
                <a:cubicBezTo>
                  <a:pt x="3390" y="1098"/>
                  <a:pt x="3390" y="1098"/>
                  <a:pt x="3390" y="1098"/>
                </a:cubicBezTo>
                <a:cubicBezTo>
                  <a:pt x="3387" y="1097"/>
                  <a:pt x="3387" y="1097"/>
                  <a:pt x="3387" y="1097"/>
                </a:cubicBezTo>
                <a:cubicBezTo>
                  <a:pt x="3384" y="1097"/>
                  <a:pt x="3384" y="1097"/>
                  <a:pt x="3384" y="1097"/>
                </a:cubicBezTo>
                <a:cubicBezTo>
                  <a:pt x="3381" y="1096"/>
                  <a:pt x="3381" y="1096"/>
                  <a:pt x="3381" y="1096"/>
                </a:cubicBezTo>
                <a:cubicBezTo>
                  <a:pt x="3377" y="1094"/>
                  <a:pt x="3377" y="1094"/>
                  <a:pt x="3377" y="1094"/>
                </a:cubicBezTo>
                <a:cubicBezTo>
                  <a:pt x="3370" y="1090"/>
                  <a:pt x="3370" y="1090"/>
                  <a:pt x="3370" y="1090"/>
                </a:cubicBezTo>
                <a:cubicBezTo>
                  <a:pt x="3366" y="1088"/>
                  <a:pt x="3366" y="1088"/>
                  <a:pt x="3366" y="1088"/>
                </a:cubicBezTo>
                <a:cubicBezTo>
                  <a:pt x="3361" y="1085"/>
                  <a:pt x="3361" y="1085"/>
                  <a:pt x="3361" y="1085"/>
                </a:cubicBezTo>
                <a:cubicBezTo>
                  <a:pt x="3358" y="1085"/>
                  <a:pt x="3358" y="1085"/>
                  <a:pt x="3358" y="1085"/>
                </a:cubicBezTo>
                <a:cubicBezTo>
                  <a:pt x="3356" y="1087"/>
                  <a:pt x="3356" y="1087"/>
                  <a:pt x="3356" y="1087"/>
                </a:cubicBezTo>
                <a:cubicBezTo>
                  <a:pt x="3353" y="1088"/>
                  <a:pt x="3353" y="1088"/>
                  <a:pt x="3353" y="1088"/>
                </a:cubicBezTo>
                <a:cubicBezTo>
                  <a:pt x="3351" y="1090"/>
                  <a:pt x="3351" y="1090"/>
                  <a:pt x="3351" y="1090"/>
                </a:cubicBezTo>
                <a:cubicBezTo>
                  <a:pt x="3350" y="1090"/>
                  <a:pt x="3350" y="1090"/>
                  <a:pt x="3350" y="1090"/>
                </a:cubicBezTo>
                <a:cubicBezTo>
                  <a:pt x="3351" y="1093"/>
                  <a:pt x="3351" y="1093"/>
                  <a:pt x="3351" y="1093"/>
                </a:cubicBezTo>
                <a:cubicBezTo>
                  <a:pt x="3350" y="1094"/>
                  <a:pt x="3350" y="1094"/>
                  <a:pt x="3350" y="1094"/>
                </a:cubicBezTo>
                <a:cubicBezTo>
                  <a:pt x="3346" y="1096"/>
                  <a:pt x="3346" y="1096"/>
                  <a:pt x="3346" y="1096"/>
                </a:cubicBezTo>
                <a:cubicBezTo>
                  <a:pt x="3343" y="1096"/>
                  <a:pt x="3343" y="1096"/>
                  <a:pt x="3343" y="1096"/>
                </a:cubicBezTo>
                <a:cubicBezTo>
                  <a:pt x="3341" y="1096"/>
                  <a:pt x="3341" y="1096"/>
                  <a:pt x="3341" y="1096"/>
                </a:cubicBezTo>
                <a:cubicBezTo>
                  <a:pt x="3340" y="1097"/>
                  <a:pt x="3340" y="1097"/>
                  <a:pt x="3340" y="1097"/>
                </a:cubicBezTo>
                <a:cubicBezTo>
                  <a:pt x="3338" y="1100"/>
                  <a:pt x="3338" y="1100"/>
                  <a:pt x="3338" y="1100"/>
                </a:cubicBezTo>
                <a:cubicBezTo>
                  <a:pt x="3337" y="1103"/>
                  <a:pt x="3337" y="1103"/>
                  <a:pt x="3337" y="1103"/>
                </a:cubicBezTo>
                <a:cubicBezTo>
                  <a:pt x="3335" y="1106"/>
                  <a:pt x="3335" y="1106"/>
                  <a:pt x="3335" y="1106"/>
                </a:cubicBezTo>
                <a:cubicBezTo>
                  <a:pt x="3330" y="1110"/>
                  <a:pt x="3330" y="1110"/>
                  <a:pt x="3330" y="1110"/>
                </a:cubicBezTo>
                <a:cubicBezTo>
                  <a:pt x="3328" y="1111"/>
                  <a:pt x="3328" y="1111"/>
                  <a:pt x="3328" y="1111"/>
                </a:cubicBezTo>
                <a:cubicBezTo>
                  <a:pt x="3327" y="1111"/>
                  <a:pt x="3327" y="1111"/>
                  <a:pt x="3327" y="1111"/>
                </a:cubicBezTo>
                <a:cubicBezTo>
                  <a:pt x="3323" y="1108"/>
                  <a:pt x="3323" y="1108"/>
                  <a:pt x="3323" y="1108"/>
                </a:cubicBezTo>
                <a:cubicBezTo>
                  <a:pt x="3321" y="1106"/>
                  <a:pt x="3321" y="1106"/>
                  <a:pt x="3321" y="1106"/>
                </a:cubicBezTo>
                <a:cubicBezTo>
                  <a:pt x="3321" y="1104"/>
                  <a:pt x="3321" y="1104"/>
                  <a:pt x="3321" y="1104"/>
                </a:cubicBezTo>
                <a:cubicBezTo>
                  <a:pt x="3320" y="1101"/>
                  <a:pt x="3320" y="1101"/>
                  <a:pt x="3320" y="1101"/>
                </a:cubicBezTo>
                <a:cubicBezTo>
                  <a:pt x="3320" y="1098"/>
                  <a:pt x="3320" y="1098"/>
                  <a:pt x="3320" y="1098"/>
                </a:cubicBezTo>
                <a:cubicBezTo>
                  <a:pt x="3318" y="1098"/>
                  <a:pt x="3318" y="1098"/>
                  <a:pt x="3318" y="1098"/>
                </a:cubicBezTo>
                <a:cubicBezTo>
                  <a:pt x="3318" y="1101"/>
                  <a:pt x="3318" y="1101"/>
                  <a:pt x="3318" y="1101"/>
                </a:cubicBezTo>
                <a:cubicBezTo>
                  <a:pt x="3318" y="1104"/>
                  <a:pt x="3318" y="1104"/>
                  <a:pt x="3318" y="1104"/>
                </a:cubicBezTo>
                <a:cubicBezTo>
                  <a:pt x="3314" y="1096"/>
                  <a:pt x="3314" y="1096"/>
                  <a:pt x="3314" y="1096"/>
                </a:cubicBezTo>
                <a:cubicBezTo>
                  <a:pt x="3314" y="1091"/>
                  <a:pt x="3314" y="1091"/>
                  <a:pt x="3314" y="1091"/>
                </a:cubicBezTo>
                <a:cubicBezTo>
                  <a:pt x="3314" y="1088"/>
                  <a:pt x="3314" y="1088"/>
                  <a:pt x="3314" y="1088"/>
                </a:cubicBezTo>
                <a:cubicBezTo>
                  <a:pt x="3315" y="1084"/>
                  <a:pt x="3315" y="1084"/>
                  <a:pt x="3315" y="1084"/>
                </a:cubicBezTo>
                <a:cubicBezTo>
                  <a:pt x="3315" y="1081"/>
                  <a:pt x="3315" y="1081"/>
                  <a:pt x="3315" y="1081"/>
                </a:cubicBezTo>
                <a:cubicBezTo>
                  <a:pt x="3314" y="1078"/>
                  <a:pt x="3314" y="1078"/>
                  <a:pt x="3314" y="1078"/>
                </a:cubicBezTo>
                <a:cubicBezTo>
                  <a:pt x="3314" y="1077"/>
                  <a:pt x="3314" y="1077"/>
                  <a:pt x="3314" y="1077"/>
                </a:cubicBezTo>
                <a:cubicBezTo>
                  <a:pt x="3313" y="1075"/>
                  <a:pt x="3313" y="1075"/>
                  <a:pt x="3313" y="1075"/>
                </a:cubicBezTo>
                <a:cubicBezTo>
                  <a:pt x="3310" y="1075"/>
                  <a:pt x="3310" y="1075"/>
                  <a:pt x="3310" y="1075"/>
                </a:cubicBezTo>
                <a:cubicBezTo>
                  <a:pt x="3305" y="1074"/>
                  <a:pt x="3305" y="1074"/>
                  <a:pt x="3305" y="1074"/>
                </a:cubicBezTo>
                <a:cubicBezTo>
                  <a:pt x="3301" y="1073"/>
                  <a:pt x="3301" y="1073"/>
                  <a:pt x="3301" y="1073"/>
                </a:cubicBezTo>
                <a:cubicBezTo>
                  <a:pt x="3297" y="1070"/>
                  <a:pt x="3297" y="1070"/>
                  <a:pt x="3297" y="1070"/>
                </a:cubicBezTo>
                <a:cubicBezTo>
                  <a:pt x="3292" y="1070"/>
                  <a:pt x="3292" y="1070"/>
                  <a:pt x="3292" y="1070"/>
                </a:cubicBezTo>
                <a:cubicBezTo>
                  <a:pt x="3288" y="1073"/>
                  <a:pt x="3288" y="1073"/>
                  <a:pt x="3288" y="1073"/>
                </a:cubicBezTo>
                <a:cubicBezTo>
                  <a:pt x="3284" y="1075"/>
                  <a:pt x="3284" y="1075"/>
                  <a:pt x="3284" y="1075"/>
                </a:cubicBezTo>
                <a:cubicBezTo>
                  <a:pt x="3280" y="1075"/>
                  <a:pt x="3280" y="1075"/>
                  <a:pt x="3280" y="1075"/>
                </a:cubicBezTo>
                <a:cubicBezTo>
                  <a:pt x="3280" y="1078"/>
                  <a:pt x="3280" y="1078"/>
                  <a:pt x="3280" y="1078"/>
                </a:cubicBezTo>
                <a:cubicBezTo>
                  <a:pt x="3278" y="1081"/>
                  <a:pt x="3278" y="1081"/>
                  <a:pt x="3278" y="1081"/>
                </a:cubicBezTo>
                <a:cubicBezTo>
                  <a:pt x="3277" y="1083"/>
                  <a:pt x="3277" y="1083"/>
                  <a:pt x="3277" y="1083"/>
                </a:cubicBezTo>
                <a:cubicBezTo>
                  <a:pt x="3277" y="1084"/>
                  <a:pt x="3277" y="1084"/>
                  <a:pt x="3277" y="1084"/>
                </a:cubicBezTo>
                <a:cubicBezTo>
                  <a:pt x="3280" y="1085"/>
                  <a:pt x="3280" y="1085"/>
                  <a:pt x="3280" y="1085"/>
                </a:cubicBezTo>
                <a:cubicBezTo>
                  <a:pt x="3281" y="1084"/>
                  <a:pt x="3281" y="1084"/>
                  <a:pt x="3281" y="1084"/>
                </a:cubicBezTo>
                <a:cubicBezTo>
                  <a:pt x="3284" y="1085"/>
                  <a:pt x="3284" y="1085"/>
                  <a:pt x="3284" y="1085"/>
                </a:cubicBezTo>
                <a:cubicBezTo>
                  <a:pt x="3285" y="1085"/>
                  <a:pt x="3285" y="1085"/>
                  <a:pt x="3285" y="1085"/>
                </a:cubicBezTo>
                <a:cubicBezTo>
                  <a:pt x="3287" y="1085"/>
                  <a:pt x="3287" y="1085"/>
                  <a:pt x="3287" y="1085"/>
                </a:cubicBezTo>
                <a:cubicBezTo>
                  <a:pt x="3287" y="1087"/>
                  <a:pt x="3287" y="1087"/>
                  <a:pt x="3287" y="1087"/>
                </a:cubicBezTo>
                <a:cubicBezTo>
                  <a:pt x="3288" y="1087"/>
                  <a:pt x="3288" y="1087"/>
                  <a:pt x="3288" y="1087"/>
                </a:cubicBezTo>
                <a:cubicBezTo>
                  <a:pt x="3288" y="1088"/>
                  <a:pt x="3288" y="1088"/>
                  <a:pt x="3288" y="1088"/>
                </a:cubicBezTo>
                <a:cubicBezTo>
                  <a:pt x="3288" y="1090"/>
                  <a:pt x="3288" y="1090"/>
                  <a:pt x="3288" y="1090"/>
                </a:cubicBezTo>
                <a:cubicBezTo>
                  <a:pt x="3288" y="1091"/>
                  <a:pt x="3288" y="1091"/>
                  <a:pt x="3288" y="1091"/>
                </a:cubicBezTo>
                <a:cubicBezTo>
                  <a:pt x="3290" y="1093"/>
                  <a:pt x="3290" y="1093"/>
                  <a:pt x="3290" y="1093"/>
                </a:cubicBezTo>
                <a:cubicBezTo>
                  <a:pt x="3291" y="1094"/>
                  <a:pt x="3291" y="1094"/>
                  <a:pt x="3291" y="1094"/>
                </a:cubicBezTo>
                <a:cubicBezTo>
                  <a:pt x="3292" y="1096"/>
                  <a:pt x="3292" y="1096"/>
                  <a:pt x="3292" y="1096"/>
                </a:cubicBezTo>
                <a:cubicBezTo>
                  <a:pt x="3295" y="1096"/>
                  <a:pt x="3295" y="1096"/>
                  <a:pt x="3295" y="1096"/>
                </a:cubicBezTo>
                <a:cubicBezTo>
                  <a:pt x="3297" y="1096"/>
                  <a:pt x="3297" y="1096"/>
                  <a:pt x="3297" y="1096"/>
                </a:cubicBezTo>
                <a:cubicBezTo>
                  <a:pt x="3300" y="1096"/>
                  <a:pt x="3300" y="1096"/>
                  <a:pt x="3300" y="1096"/>
                </a:cubicBezTo>
                <a:cubicBezTo>
                  <a:pt x="3303" y="1096"/>
                  <a:pt x="3303" y="1096"/>
                  <a:pt x="3303" y="1096"/>
                </a:cubicBezTo>
                <a:cubicBezTo>
                  <a:pt x="3305" y="1096"/>
                  <a:pt x="3305" y="1096"/>
                  <a:pt x="3305" y="1096"/>
                </a:cubicBezTo>
                <a:cubicBezTo>
                  <a:pt x="3308" y="1094"/>
                  <a:pt x="3308" y="1094"/>
                  <a:pt x="3308" y="1094"/>
                </a:cubicBezTo>
                <a:cubicBezTo>
                  <a:pt x="3313" y="1094"/>
                  <a:pt x="3313" y="1094"/>
                  <a:pt x="3313" y="1094"/>
                </a:cubicBezTo>
                <a:cubicBezTo>
                  <a:pt x="3311" y="1096"/>
                  <a:pt x="3311" y="1096"/>
                  <a:pt x="3311" y="1096"/>
                </a:cubicBezTo>
                <a:cubicBezTo>
                  <a:pt x="3313" y="1096"/>
                  <a:pt x="3313" y="1096"/>
                  <a:pt x="3313" y="1096"/>
                </a:cubicBezTo>
                <a:cubicBezTo>
                  <a:pt x="3311" y="1097"/>
                  <a:pt x="3311" y="1097"/>
                  <a:pt x="3311" y="1097"/>
                </a:cubicBezTo>
                <a:cubicBezTo>
                  <a:pt x="3313" y="1097"/>
                  <a:pt x="3313" y="1097"/>
                  <a:pt x="3313" y="1097"/>
                </a:cubicBezTo>
                <a:cubicBezTo>
                  <a:pt x="3310" y="1098"/>
                  <a:pt x="3310" y="1098"/>
                  <a:pt x="3310" y="1098"/>
                </a:cubicBezTo>
                <a:cubicBezTo>
                  <a:pt x="3310" y="1100"/>
                  <a:pt x="3310" y="1100"/>
                  <a:pt x="3310" y="1100"/>
                </a:cubicBezTo>
                <a:cubicBezTo>
                  <a:pt x="3308" y="1101"/>
                  <a:pt x="3308" y="1101"/>
                  <a:pt x="3308" y="1101"/>
                </a:cubicBezTo>
                <a:cubicBezTo>
                  <a:pt x="3308" y="1100"/>
                  <a:pt x="3308" y="1100"/>
                  <a:pt x="3308" y="1100"/>
                </a:cubicBezTo>
                <a:cubicBezTo>
                  <a:pt x="3307" y="1100"/>
                  <a:pt x="3307" y="1100"/>
                  <a:pt x="3307" y="1100"/>
                </a:cubicBezTo>
                <a:cubicBezTo>
                  <a:pt x="3305" y="1098"/>
                  <a:pt x="3305" y="1098"/>
                  <a:pt x="3305" y="1098"/>
                </a:cubicBezTo>
                <a:cubicBezTo>
                  <a:pt x="3304" y="1098"/>
                  <a:pt x="3304" y="1098"/>
                  <a:pt x="3304" y="1098"/>
                </a:cubicBezTo>
                <a:cubicBezTo>
                  <a:pt x="3301" y="1098"/>
                  <a:pt x="3301" y="1098"/>
                  <a:pt x="3301" y="1098"/>
                </a:cubicBezTo>
                <a:cubicBezTo>
                  <a:pt x="3300" y="1100"/>
                  <a:pt x="3300" y="1100"/>
                  <a:pt x="3300" y="1100"/>
                </a:cubicBezTo>
                <a:cubicBezTo>
                  <a:pt x="3298" y="1103"/>
                  <a:pt x="3298" y="1103"/>
                  <a:pt x="3298" y="1103"/>
                </a:cubicBezTo>
                <a:cubicBezTo>
                  <a:pt x="3295" y="1103"/>
                  <a:pt x="3295" y="1103"/>
                  <a:pt x="3295" y="1103"/>
                </a:cubicBezTo>
                <a:cubicBezTo>
                  <a:pt x="3292" y="1101"/>
                  <a:pt x="3292" y="1101"/>
                  <a:pt x="3292" y="1101"/>
                </a:cubicBezTo>
                <a:cubicBezTo>
                  <a:pt x="3290" y="1101"/>
                  <a:pt x="3290" y="1101"/>
                  <a:pt x="3290" y="1101"/>
                </a:cubicBezTo>
                <a:cubicBezTo>
                  <a:pt x="3288" y="1103"/>
                  <a:pt x="3288" y="1103"/>
                  <a:pt x="3288" y="1103"/>
                </a:cubicBezTo>
                <a:cubicBezTo>
                  <a:pt x="3288" y="1104"/>
                  <a:pt x="3288" y="1104"/>
                  <a:pt x="3288" y="1104"/>
                </a:cubicBezTo>
                <a:cubicBezTo>
                  <a:pt x="3291" y="1104"/>
                  <a:pt x="3291" y="1104"/>
                  <a:pt x="3291" y="1104"/>
                </a:cubicBezTo>
                <a:cubicBezTo>
                  <a:pt x="3292" y="1106"/>
                  <a:pt x="3292" y="1106"/>
                  <a:pt x="3292" y="1106"/>
                </a:cubicBezTo>
                <a:cubicBezTo>
                  <a:pt x="3294" y="1108"/>
                  <a:pt x="3294" y="1108"/>
                  <a:pt x="3294" y="1108"/>
                </a:cubicBezTo>
                <a:cubicBezTo>
                  <a:pt x="3297" y="1110"/>
                  <a:pt x="3297" y="1110"/>
                  <a:pt x="3297" y="1110"/>
                </a:cubicBezTo>
                <a:cubicBezTo>
                  <a:pt x="3298" y="1110"/>
                  <a:pt x="3298" y="1110"/>
                  <a:pt x="3298" y="1110"/>
                </a:cubicBezTo>
                <a:cubicBezTo>
                  <a:pt x="3298" y="1113"/>
                  <a:pt x="3298" y="1113"/>
                  <a:pt x="3298" y="1113"/>
                </a:cubicBezTo>
                <a:cubicBezTo>
                  <a:pt x="3298" y="1114"/>
                  <a:pt x="3298" y="1114"/>
                  <a:pt x="3298" y="1114"/>
                </a:cubicBezTo>
                <a:cubicBezTo>
                  <a:pt x="3297" y="1114"/>
                  <a:pt x="3297" y="1114"/>
                  <a:pt x="3297" y="1114"/>
                </a:cubicBezTo>
                <a:cubicBezTo>
                  <a:pt x="3297" y="1116"/>
                  <a:pt x="3297" y="1116"/>
                  <a:pt x="3297" y="1116"/>
                </a:cubicBezTo>
                <a:cubicBezTo>
                  <a:pt x="3297" y="1118"/>
                  <a:pt x="3297" y="1118"/>
                  <a:pt x="3297" y="1118"/>
                </a:cubicBezTo>
                <a:cubicBezTo>
                  <a:pt x="3300" y="1121"/>
                  <a:pt x="3300" y="1121"/>
                  <a:pt x="3300" y="1121"/>
                </a:cubicBezTo>
                <a:cubicBezTo>
                  <a:pt x="3303" y="1120"/>
                  <a:pt x="3303" y="1120"/>
                  <a:pt x="3303" y="1120"/>
                </a:cubicBezTo>
                <a:cubicBezTo>
                  <a:pt x="3304" y="1118"/>
                  <a:pt x="3304" y="1118"/>
                  <a:pt x="3304" y="1118"/>
                </a:cubicBezTo>
                <a:cubicBezTo>
                  <a:pt x="3305" y="1116"/>
                  <a:pt x="3305" y="1116"/>
                  <a:pt x="3305" y="1116"/>
                </a:cubicBezTo>
                <a:cubicBezTo>
                  <a:pt x="3305" y="1114"/>
                  <a:pt x="3305" y="1114"/>
                  <a:pt x="3305" y="1114"/>
                </a:cubicBezTo>
                <a:cubicBezTo>
                  <a:pt x="3307" y="1113"/>
                  <a:pt x="3307" y="1113"/>
                  <a:pt x="3307" y="1113"/>
                </a:cubicBezTo>
                <a:cubicBezTo>
                  <a:pt x="3305" y="1111"/>
                  <a:pt x="3305" y="1111"/>
                  <a:pt x="3305" y="1111"/>
                </a:cubicBezTo>
                <a:cubicBezTo>
                  <a:pt x="3307" y="1111"/>
                  <a:pt x="3307" y="1111"/>
                  <a:pt x="3307" y="1111"/>
                </a:cubicBezTo>
                <a:cubicBezTo>
                  <a:pt x="3308" y="1110"/>
                  <a:pt x="3308" y="1110"/>
                  <a:pt x="3308" y="1110"/>
                </a:cubicBezTo>
                <a:cubicBezTo>
                  <a:pt x="3308" y="1108"/>
                  <a:pt x="3308" y="1108"/>
                  <a:pt x="3308" y="1108"/>
                </a:cubicBezTo>
                <a:cubicBezTo>
                  <a:pt x="3310" y="1107"/>
                  <a:pt x="3310" y="1107"/>
                  <a:pt x="3310" y="1107"/>
                </a:cubicBezTo>
                <a:cubicBezTo>
                  <a:pt x="3311" y="1104"/>
                  <a:pt x="3311" y="1104"/>
                  <a:pt x="3311" y="1104"/>
                </a:cubicBezTo>
                <a:cubicBezTo>
                  <a:pt x="3310" y="1108"/>
                  <a:pt x="3310" y="1108"/>
                  <a:pt x="3310" y="1108"/>
                </a:cubicBezTo>
                <a:cubicBezTo>
                  <a:pt x="3308" y="1111"/>
                  <a:pt x="3308" y="1111"/>
                  <a:pt x="3308" y="1111"/>
                </a:cubicBezTo>
                <a:cubicBezTo>
                  <a:pt x="3308" y="1113"/>
                  <a:pt x="3308" y="1113"/>
                  <a:pt x="3308" y="1113"/>
                </a:cubicBezTo>
                <a:cubicBezTo>
                  <a:pt x="3308" y="1114"/>
                  <a:pt x="3308" y="1114"/>
                  <a:pt x="3308" y="1114"/>
                </a:cubicBezTo>
                <a:cubicBezTo>
                  <a:pt x="3310" y="1114"/>
                  <a:pt x="3310" y="1114"/>
                  <a:pt x="3310" y="1114"/>
                </a:cubicBezTo>
                <a:cubicBezTo>
                  <a:pt x="3311" y="1117"/>
                  <a:pt x="3311" y="1117"/>
                  <a:pt x="3311" y="1117"/>
                </a:cubicBezTo>
                <a:cubicBezTo>
                  <a:pt x="3314" y="1117"/>
                  <a:pt x="3314" y="1117"/>
                  <a:pt x="3314" y="1117"/>
                </a:cubicBezTo>
                <a:cubicBezTo>
                  <a:pt x="3314" y="1118"/>
                  <a:pt x="3314" y="1118"/>
                  <a:pt x="3314" y="1118"/>
                </a:cubicBezTo>
                <a:cubicBezTo>
                  <a:pt x="3315" y="1118"/>
                  <a:pt x="3315" y="1118"/>
                  <a:pt x="3315" y="1118"/>
                </a:cubicBezTo>
                <a:cubicBezTo>
                  <a:pt x="3318" y="1118"/>
                  <a:pt x="3318" y="1118"/>
                  <a:pt x="3318" y="1118"/>
                </a:cubicBezTo>
                <a:cubicBezTo>
                  <a:pt x="3318" y="1120"/>
                  <a:pt x="3318" y="1120"/>
                  <a:pt x="3318" y="1120"/>
                </a:cubicBezTo>
                <a:cubicBezTo>
                  <a:pt x="3320" y="1118"/>
                  <a:pt x="3320" y="1118"/>
                  <a:pt x="3320" y="1118"/>
                </a:cubicBezTo>
                <a:cubicBezTo>
                  <a:pt x="3321" y="1118"/>
                  <a:pt x="3321" y="1118"/>
                  <a:pt x="3321" y="1118"/>
                </a:cubicBezTo>
                <a:cubicBezTo>
                  <a:pt x="3320" y="1120"/>
                  <a:pt x="3320" y="1120"/>
                  <a:pt x="3320" y="1120"/>
                </a:cubicBezTo>
                <a:cubicBezTo>
                  <a:pt x="3320" y="1121"/>
                  <a:pt x="3320" y="1121"/>
                  <a:pt x="3320" y="1121"/>
                </a:cubicBezTo>
                <a:cubicBezTo>
                  <a:pt x="3323" y="1123"/>
                  <a:pt x="3323" y="1123"/>
                  <a:pt x="3323" y="1123"/>
                </a:cubicBezTo>
                <a:cubicBezTo>
                  <a:pt x="3325" y="1126"/>
                  <a:pt x="3325" y="1126"/>
                  <a:pt x="3325" y="1126"/>
                </a:cubicBezTo>
                <a:cubicBezTo>
                  <a:pt x="3330" y="1126"/>
                  <a:pt x="3330" y="1126"/>
                  <a:pt x="3330" y="1126"/>
                </a:cubicBezTo>
                <a:cubicBezTo>
                  <a:pt x="3334" y="1127"/>
                  <a:pt x="3334" y="1127"/>
                  <a:pt x="3334" y="1127"/>
                </a:cubicBezTo>
                <a:cubicBezTo>
                  <a:pt x="3341" y="1130"/>
                  <a:pt x="3341" y="1130"/>
                  <a:pt x="3341" y="1130"/>
                </a:cubicBezTo>
                <a:cubicBezTo>
                  <a:pt x="3346" y="1131"/>
                  <a:pt x="3346" y="1131"/>
                  <a:pt x="3346" y="1131"/>
                </a:cubicBezTo>
                <a:cubicBezTo>
                  <a:pt x="3348" y="1133"/>
                  <a:pt x="3348" y="1133"/>
                  <a:pt x="3348" y="1133"/>
                </a:cubicBezTo>
                <a:cubicBezTo>
                  <a:pt x="3351" y="1134"/>
                  <a:pt x="3351" y="1134"/>
                  <a:pt x="3351" y="1134"/>
                </a:cubicBezTo>
                <a:cubicBezTo>
                  <a:pt x="3353" y="1134"/>
                  <a:pt x="3353" y="1134"/>
                  <a:pt x="3353" y="1134"/>
                </a:cubicBezTo>
                <a:cubicBezTo>
                  <a:pt x="3356" y="1136"/>
                  <a:pt x="3356" y="1136"/>
                  <a:pt x="3356" y="1136"/>
                </a:cubicBezTo>
                <a:cubicBezTo>
                  <a:pt x="3358" y="1139"/>
                  <a:pt x="3358" y="1139"/>
                  <a:pt x="3358" y="1139"/>
                </a:cubicBezTo>
                <a:cubicBezTo>
                  <a:pt x="3358" y="1140"/>
                  <a:pt x="3358" y="1140"/>
                  <a:pt x="3358" y="1140"/>
                </a:cubicBezTo>
                <a:cubicBezTo>
                  <a:pt x="3360" y="1139"/>
                  <a:pt x="3360" y="1139"/>
                  <a:pt x="3360" y="1139"/>
                </a:cubicBezTo>
                <a:cubicBezTo>
                  <a:pt x="3360" y="1140"/>
                  <a:pt x="3360" y="1140"/>
                  <a:pt x="3360" y="1140"/>
                </a:cubicBezTo>
                <a:cubicBezTo>
                  <a:pt x="3360" y="1143"/>
                  <a:pt x="3360" y="1143"/>
                  <a:pt x="3360" y="1143"/>
                </a:cubicBezTo>
                <a:cubicBezTo>
                  <a:pt x="3361" y="1143"/>
                  <a:pt x="3361" y="1143"/>
                  <a:pt x="3361" y="1143"/>
                </a:cubicBezTo>
                <a:cubicBezTo>
                  <a:pt x="3361" y="1144"/>
                  <a:pt x="3361" y="1144"/>
                  <a:pt x="3361" y="1144"/>
                </a:cubicBezTo>
                <a:cubicBezTo>
                  <a:pt x="3363" y="1144"/>
                  <a:pt x="3363" y="1144"/>
                  <a:pt x="3363" y="1144"/>
                </a:cubicBezTo>
                <a:cubicBezTo>
                  <a:pt x="3363" y="1146"/>
                  <a:pt x="3363" y="1146"/>
                  <a:pt x="3363" y="1146"/>
                </a:cubicBezTo>
                <a:cubicBezTo>
                  <a:pt x="3363" y="1147"/>
                  <a:pt x="3363" y="1147"/>
                  <a:pt x="3363" y="1147"/>
                </a:cubicBezTo>
                <a:cubicBezTo>
                  <a:pt x="3363" y="1151"/>
                  <a:pt x="3363" y="1151"/>
                  <a:pt x="3363" y="1151"/>
                </a:cubicBezTo>
                <a:cubicBezTo>
                  <a:pt x="3366" y="1154"/>
                  <a:pt x="3366" y="1154"/>
                  <a:pt x="3366" y="1154"/>
                </a:cubicBezTo>
                <a:cubicBezTo>
                  <a:pt x="3367" y="1156"/>
                  <a:pt x="3367" y="1156"/>
                  <a:pt x="3367" y="1156"/>
                </a:cubicBezTo>
                <a:cubicBezTo>
                  <a:pt x="3366" y="1157"/>
                  <a:pt x="3366" y="1157"/>
                  <a:pt x="3366" y="1157"/>
                </a:cubicBezTo>
                <a:cubicBezTo>
                  <a:pt x="3371" y="1160"/>
                  <a:pt x="3371" y="1160"/>
                  <a:pt x="3371" y="1160"/>
                </a:cubicBezTo>
                <a:cubicBezTo>
                  <a:pt x="3368" y="1159"/>
                  <a:pt x="3368" y="1159"/>
                  <a:pt x="3368" y="1159"/>
                </a:cubicBezTo>
                <a:cubicBezTo>
                  <a:pt x="3366" y="1159"/>
                  <a:pt x="3366" y="1159"/>
                  <a:pt x="3366" y="1159"/>
                </a:cubicBezTo>
                <a:cubicBezTo>
                  <a:pt x="3364" y="1160"/>
                  <a:pt x="3364" y="1160"/>
                  <a:pt x="3364" y="1160"/>
                </a:cubicBezTo>
                <a:cubicBezTo>
                  <a:pt x="3368" y="1163"/>
                  <a:pt x="3368" y="1163"/>
                  <a:pt x="3368" y="1163"/>
                </a:cubicBezTo>
                <a:cubicBezTo>
                  <a:pt x="3366" y="1164"/>
                  <a:pt x="3366" y="1164"/>
                  <a:pt x="3366" y="1164"/>
                </a:cubicBezTo>
                <a:cubicBezTo>
                  <a:pt x="3367" y="1166"/>
                  <a:pt x="3367" y="1166"/>
                  <a:pt x="3367" y="1166"/>
                </a:cubicBezTo>
                <a:cubicBezTo>
                  <a:pt x="3370" y="1167"/>
                  <a:pt x="3370" y="1167"/>
                  <a:pt x="3370" y="1167"/>
                </a:cubicBezTo>
                <a:cubicBezTo>
                  <a:pt x="3370" y="1169"/>
                  <a:pt x="3370" y="1169"/>
                  <a:pt x="3370" y="1169"/>
                </a:cubicBezTo>
                <a:cubicBezTo>
                  <a:pt x="3370" y="1170"/>
                  <a:pt x="3370" y="1170"/>
                  <a:pt x="3370" y="1170"/>
                </a:cubicBezTo>
                <a:cubicBezTo>
                  <a:pt x="3368" y="1173"/>
                  <a:pt x="3368" y="1173"/>
                  <a:pt x="3368" y="1173"/>
                </a:cubicBezTo>
                <a:cubicBezTo>
                  <a:pt x="3367" y="1176"/>
                  <a:pt x="3367" y="1176"/>
                  <a:pt x="3367" y="1176"/>
                </a:cubicBezTo>
                <a:cubicBezTo>
                  <a:pt x="3367" y="1177"/>
                  <a:pt x="3367" y="1177"/>
                  <a:pt x="3367" y="1177"/>
                </a:cubicBezTo>
                <a:cubicBezTo>
                  <a:pt x="3370" y="1176"/>
                  <a:pt x="3370" y="1176"/>
                  <a:pt x="3370" y="1176"/>
                </a:cubicBezTo>
                <a:cubicBezTo>
                  <a:pt x="3371" y="1174"/>
                  <a:pt x="3371" y="1174"/>
                  <a:pt x="3371" y="1174"/>
                </a:cubicBezTo>
                <a:cubicBezTo>
                  <a:pt x="3371" y="1176"/>
                  <a:pt x="3371" y="1176"/>
                  <a:pt x="3371" y="1176"/>
                </a:cubicBezTo>
                <a:cubicBezTo>
                  <a:pt x="3373" y="1176"/>
                  <a:pt x="3373" y="1176"/>
                  <a:pt x="3373" y="1176"/>
                </a:cubicBezTo>
                <a:cubicBezTo>
                  <a:pt x="3376" y="1176"/>
                  <a:pt x="3376" y="1176"/>
                  <a:pt x="3376" y="1176"/>
                </a:cubicBezTo>
                <a:cubicBezTo>
                  <a:pt x="3379" y="1176"/>
                  <a:pt x="3379" y="1176"/>
                  <a:pt x="3379" y="1176"/>
                </a:cubicBezTo>
                <a:cubicBezTo>
                  <a:pt x="3381" y="1174"/>
                  <a:pt x="3381" y="1174"/>
                  <a:pt x="3381" y="1174"/>
                </a:cubicBezTo>
                <a:cubicBezTo>
                  <a:pt x="3380" y="1176"/>
                  <a:pt x="3380" y="1176"/>
                  <a:pt x="3380" y="1176"/>
                </a:cubicBezTo>
                <a:cubicBezTo>
                  <a:pt x="3381" y="1179"/>
                  <a:pt x="3381" y="1179"/>
                  <a:pt x="3381" y="1179"/>
                </a:cubicBezTo>
                <a:cubicBezTo>
                  <a:pt x="3384" y="1182"/>
                  <a:pt x="3384" y="1182"/>
                  <a:pt x="3384" y="1182"/>
                </a:cubicBezTo>
                <a:cubicBezTo>
                  <a:pt x="3387" y="1186"/>
                  <a:pt x="3387" y="1186"/>
                  <a:pt x="3387" y="1186"/>
                </a:cubicBezTo>
                <a:cubicBezTo>
                  <a:pt x="3390" y="1187"/>
                  <a:pt x="3390" y="1187"/>
                  <a:pt x="3390" y="1187"/>
                </a:cubicBezTo>
                <a:cubicBezTo>
                  <a:pt x="3391" y="1188"/>
                  <a:pt x="3391" y="1188"/>
                  <a:pt x="3391" y="1188"/>
                </a:cubicBezTo>
                <a:cubicBezTo>
                  <a:pt x="3391" y="1189"/>
                  <a:pt x="3391" y="1189"/>
                  <a:pt x="3391" y="1189"/>
                </a:cubicBezTo>
                <a:cubicBezTo>
                  <a:pt x="3393" y="1190"/>
                  <a:pt x="3393" y="1190"/>
                  <a:pt x="3393" y="1190"/>
                </a:cubicBezTo>
                <a:cubicBezTo>
                  <a:pt x="3394" y="1190"/>
                  <a:pt x="3394" y="1190"/>
                  <a:pt x="3394" y="1190"/>
                </a:cubicBezTo>
                <a:cubicBezTo>
                  <a:pt x="3396" y="1190"/>
                  <a:pt x="3396" y="1190"/>
                  <a:pt x="3396" y="1190"/>
                </a:cubicBezTo>
                <a:cubicBezTo>
                  <a:pt x="3397" y="1190"/>
                  <a:pt x="3397" y="1190"/>
                  <a:pt x="3397" y="1190"/>
                </a:cubicBezTo>
                <a:cubicBezTo>
                  <a:pt x="3400" y="1190"/>
                  <a:pt x="3400" y="1190"/>
                  <a:pt x="3400" y="1190"/>
                </a:cubicBezTo>
                <a:cubicBezTo>
                  <a:pt x="3404" y="1190"/>
                  <a:pt x="3404" y="1190"/>
                  <a:pt x="3404" y="1190"/>
                </a:cubicBezTo>
                <a:cubicBezTo>
                  <a:pt x="3407" y="1192"/>
                  <a:pt x="3407" y="1192"/>
                  <a:pt x="3407" y="1192"/>
                </a:cubicBezTo>
                <a:cubicBezTo>
                  <a:pt x="3411" y="1192"/>
                  <a:pt x="3411" y="1192"/>
                  <a:pt x="3411" y="1192"/>
                </a:cubicBezTo>
                <a:cubicBezTo>
                  <a:pt x="3414" y="1190"/>
                  <a:pt x="3414" y="1190"/>
                  <a:pt x="3414" y="1190"/>
                </a:cubicBezTo>
                <a:cubicBezTo>
                  <a:pt x="3417" y="1189"/>
                  <a:pt x="3417" y="1189"/>
                  <a:pt x="3417" y="1189"/>
                </a:cubicBezTo>
                <a:cubicBezTo>
                  <a:pt x="3420" y="1186"/>
                  <a:pt x="3420" y="1186"/>
                  <a:pt x="3420" y="1186"/>
                </a:cubicBezTo>
                <a:cubicBezTo>
                  <a:pt x="3420" y="1184"/>
                  <a:pt x="3420" y="1184"/>
                  <a:pt x="3420" y="1184"/>
                </a:cubicBezTo>
                <a:cubicBezTo>
                  <a:pt x="3419" y="1182"/>
                  <a:pt x="3419" y="1182"/>
                  <a:pt x="3419" y="1182"/>
                </a:cubicBezTo>
                <a:cubicBezTo>
                  <a:pt x="3416" y="1180"/>
                  <a:pt x="3416" y="1180"/>
                  <a:pt x="3416" y="1180"/>
                </a:cubicBezTo>
                <a:cubicBezTo>
                  <a:pt x="3414" y="1179"/>
                  <a:pt x="3414" y="1179"/>
                  <a:pt x="3414" y="1179"/>
                </a:cubicBezTo>
                <a:cubicBezTo>
                  <a:pt x="3411" y="1179"/>
                  <a:pt x="3411" y="1179"/>
                  <a:pt x="3411" y="1179"/>
                </a:cubicBezTo>
                <a:cubicBezTo>
                  <a:pt x="3410" y="1179"/>
                  <a:pt x="3410" y="1179"/>
                  <a:pt x="3410" y="1179"/>
                </a:cubicBezTo>
                <a:cubicBezTo>
                  <a:pt x="3409" y="1179"/>
                  <a:pt x="3409" y="1179"/>
                  <a:pt x="3409" y="1179"/>
                </a:cubicBezTo>
                <a:cubicBezTo>
                  <a:pt x="3409" y="1177"/>
                  <a:pt x="3409" y="1177"/>
                  <a:pt x="3409" y="1177"/>
                </a:cubicBezTo>
                <a:cubicBezTo>
                  <a:pt x="3410" y="1179"/>
                  <a:pt x="3410" y="1179"/>
                  <a:pt x="3410" y="1179"/>
                </a:cubicBezTo>
                <a:cubicBezTo>
                  <a:pt x="3411" y="1177"/>
                  <a:pt x="3411" y="1177"/>
                  <a:pt x="3411" y="1177"/>
                </a:cubicBezTo>
                <a:cubicBezTo>
                  <a:pt x="3414" y="1179"/>
                  <a:pt x="3414" y="1179"/>
                  <a:pt x="3414" y="1179"/>
                </a:cubicBezTo>
                <a:cubicBezTo>
                  <a:pt x="3417" y="1179"/>
                  <a:pt x="3417" y="1179"/>
                  <a:pt x="3417" y="1179"/>
                </a:cubicBezTo>
                <a:cubicBezTo>
                  <a:pt x="3419" y="1177"/>
                  <a:pt x="3419" y="1177"/>
                  <a:pt x="3419" y="1177"/>
                </a:cubicBezTo>
                <a:cubicBezTo>
                  <a:pt x="3423" y="1177"/>
                  <a:pt x="3423" y="1177"/>
                  <a:pt x="3423" y="1177"/>
                </a:cubicBezTo>
                <a:cubicBezTo>
                  <a:pt x="3424" y="1176"/>
                  <a:pt x="3424" y="1176"/>
                  <a:pt x="3424" y="1176"/>
                </a:cubicBezTo>
                <a:cubicBezTo>
                  <a:pt x="3423" y="1174"/>
                  <a:pt x="3423" y="1174"/>
                  <a:pt x="3423" y="1174"/>
                </a:cubicBezTo>
                <a:cubicBezTo>
                  <a:pt x="3422" y="1173"/>
                  <a:pt x="3422" y="1173"/>
                  <a:pt x="3422" y="1173"/>
                </a:cubicBezTo>
                <a:cubicBezTo>
                  <a:pt x="3424" y="1174"/>
                  <a:pt x="3424" y="1174"/>
                  <a:pt x="3424" y="1174"/>
                </a:cubicBezTo>
                <a:cubicBezTo>
                  <a:pt x="3426" y="1176"/>
                  <a:pt x="3426" y="1176"/>
                  <a:pt x="3426" y="1176"/>
                </a:cubicBezTo>
                <a:cubicBezTo>
                  <a:pt x="3426" y="1174"/>
                  <a:pt x="3426" y="1174"/>
                  <a:pt x="3426" y="1174"/>
                </a:cubicBezTo>
                <a:cubicBezTo>
                  <a:pt x="3427" y="1173"/>
                  <a:pt x="3427" y="1173"/>
                  <a:pt x="3427" y="1173"/>
                </a:cubicBezTo>
                <a:cubicBezTo>
                  <a:pt x="3429" y="1174"/>
                  <a:pt x="3429" y="1174"/>
                  <a:pt x="3429" y="1174"/>
                </a:cubicBezTo>
                <a:cubicBezTo>
                  <a:pt x="3427" y="1170"/>
                  <a:pt x="3427" y="1170"/>
                  <a:pt x="3427" y="1170"/>
                </a:cubicBezTo>
                <a:cubicBezTo>
                  <a:pt x="3424" y="1166"/>
                  <a:pt x="3424" y="1166"/>
                  <a:pt x="3424" y="1166"/>
                </a:cubicBezTo>
                <a:cubicBezTo>
                  <a:pt x="3429" y="1170"/>
                  <a:pt x="3429" y="1170"/>
                  <a:pt x="3429" y="1170"/>
                </a:cubicBezTo>
                <a:cubicBezTo>
                  <a:pt x="3432" y="1171"/>
                  <a:pt x="3432" y="1171"/>
                  <a:pt x="3432" y="1171"/>
                </a:cubicBezTo>
                <a:cubicBezTo>
                  <a:pt x="3432" y="1170"/>
                  <a:pt x="3432" y="1170"/>
                  <a:pt x="3432" y="1170"/>
                </a:cubicBezTo>
                <a:cubicBezTo>
                  <a:pt x="3432" y="1169"/>
                  <a:pt x="3432" y="1169"/>
                  <a:pt x="3432" y="1169"/>
                </a:cubicBezTo>
                <a:cubicBezTo>
                  <a:pt x="3434" y="1170"/>
                  <a:pt x="3434" y="1170"/>
                  <a:pt x="3434" y="1170"/>
                </a:cubicBezTo>
                <a:cubicBezTo>
                  <a:pt x="3434" y="1169"/>
                  <a:pt x="3434" y="1169"/>
                  <a:pt x="3434" y="1169"/>
                </a:cubicBezTo>
                <a:cubicBezTo>
                  <a:pt x="3436" y="1167"/>
                  <a:pt x="3436" y="1167"/>
                  <a:pt x="3436" y="1167"/>
                </a:cubicBezTo>
                <a:cubicBezTo>
                  <a:pt x="3436" y="1169"/>
                  <a:pt x="3436" y="1169"/>
                  <a:pt x="3436" y="1169"/>
                </a:cubicBezTo>
                <a:cubicBezTo>
                  <a:pt x="3437" y="1169"/>
                  <a:pt x="3437" y="1169"/>
                  <a:pt x="3437" y="1169"/>
                </a:cubicBezTo>
                <a:cubicBezTo>
                  <a:pt x="3439" y="1169"/>
                  <a:pt x="3439" y="1169"/>
                  <a:pt x="3439" y="1169"/>
                </a:cubicBezTo>
                <a:cubicBezTo>
                  <a:pt x="3440" y="1170"/>
                  <a:pt x="3440" y="1170"/>
                  <a:pt x="3440" y="1170"/>
                </a:cubicBezTo>
                <a:cubicBezTo>
                  <a:pt x="3442" y="1171"/>
                  <a:pt x="3442" y="1171"/>
                  <a:pt x="3442" y="1171"/>
                </a:cubicBezTo>
                <a:cubicBezTo>
                  <a:pt x="3447" y="1173"/>
                  <a:pt x="3447" y="1173"/>
                  <a:pt x="3447" y="1173"/>
                </a:cubicBezTo>
                <a:cubicBezTo>
                  <a:pt x="3449" y="1173"/>
                  <a:pt x="3449" y="1173"/>
                  <a:pt x="3449" y="1173"/>
                </a:cubicBezTo>
                <a:cubicBezTo>
                  <a:pt x="3450" y="1173"/>
                  <a:pt x="3450" y="1173"/>
                  <a:pt x="3450" y="1173"/>
                </a:cubicBezTo>
                <a:cubicBezTo>
                  <a:pt x="3453" y="1174"/>
                  <a:pt x="3453" y="1174"/>
                  <a:pt x="3453" y="1174"/>
                </a:cubicBezTo>
                <a:cubicBezTo>
                  <a:pt x="3454" y="1176"/>
                  <a:pt x="3454" y="1176"/>
                  <a:pt x="3454" y="1176"/>
                </a:cubicBezTo>
                <a:cubicBezTo>
                  <a:pt x="3456" y="1179"/>
                  <a:pt x="3456" y="1179"/>
                  <a:pt x="3456" y="1179"/>
                </a:cubicBezTo>
                <a:cubicBezTo>
                  <a:pt x="3459" y="1184"/>
                  <a:pt x="3459" y="1184"/>
                  <a:pt x="3459" y="1184"/>
                </a:cubicBezTo>
                <a:cubicBezTo>
                  <a:pt x="3459" y="1187"/>
                  <a:pt x="3459" y="1187"/>
                  <a:pt x="3459" y="1187"/>
                </a:cubicBezTo>
                <a:cubicBezTo>
                  <a:pt x="3460" y="1189"/>
                  <a:pt x="3460" y="1189"/>
                  <a:pt x="3460" y="1189"/>
                </a:cubicBezTo>
                <a:cubicBezTo>
                  <a:pt x="3463" y="1189"/>
                  <a:pt x="3463" y="1189"/>
                  <a:pt x="3463" y="1189"/>
                </a:cubicBezTo>
                <a:cubicBezTo>
                  <a:pt x="3463" y="1192"/>
                  <a:pt x="3463" y="1192"/>
                  <a:pt x="3463" y="1192"/>
                </a:cubicBezTo>
                <a:cubicBezTo>
                  <a:pt x="3463" y="1193"/>
                  <a:pt x="3463" y="1193"/>
                  <a:pt x="3463" y="1193"/>
                </a:cubicBezTo>
                <a:cubicBezTo>
                  <a:pt x="3466" y="1194"/>
                  <a:pt x="3466" y="1194"/>
                  <a:pt x="3466" y="1194"/>
                </a:cubicBezTo>
                <a:cubicBezTo>
                  <a:pt x="3467" y="1194"/>
                  <a:pt x="3467" y="1194"/>
                  <a:pt x="3467" y="1194"/>
                </a:cubicBezTo>
                <a:cubicBezTo>
                  <a:pt x="3469" y="1199"/>
                  <a:pt x="3469" y="1199"/>
                  <a:pt x="3469" y="1199"/>
                </a:cubicBezTo>
                <a:cubicBezTo>
                  <a:pt x="3469" y="1200"/>
                  <a:pt x="3469" y="1200"/>
                  <a:pt x="3469" y="1200"/>
                </a:cubicBezTo>
                <a:cubicBezTo>
                  <a:pt x="3470" y="1203"/>
                  <a:pt x="3470" y="1203"/>
                  <a:pt x="3470" y="1203"/>
                </a:cubicBezTo>
                <a:cubicBezTo>
                  <a:pt x="3472" y="1202"/>
                  <a:pt x="3472" y="1202"/>
                  <a:pt x="3472" y="1202"/>
                </a:cubicBezTo>
                <a:cubicBezTo>
                  <a:pt x="3473" y="1203"/>
                  <a:pt x="3473" y="1203"/>
                  <a:pt x="3473" y="1203"/>
                </a:cubicBezTo>
                <a:cubicBezTo>
                  <a:pt x="3475" y="1203"/>
                  <a:pt x="3475" y="1203"/>
                  <a:pt x="3475" y="1203"/>
                </a:cubicBezTo>
                <a:cubicBezTo>
                  <a:pt x="3476" y="1203"/>
                  <a:pt x="3476" y="1203"/>
                  <a:pt x="3476" y="1203"/>
                </a:cubicBezTo>
                <a:cubicBezTo>
                  <a:pt x="3477" y="1203"/>
                  <a:pt x="3477" y="1203"/>
                  <a:pt x="3477" y="1203"/>
                </a:cubicBezTo>
                <a:cubicBezTo>
                  <a:pt x="3479" y="1204"/>
                  <a:pt x="3479" y="1204"/>
                  <a:pt x="3479" y="1204"/>
                </a:cubicBezTo>
                <a:cubicBezTo>
                  <a:pt x="3483" y="1203"/>
                  <a:pt x="3483" y="1203"/>
                  <a:pt x="3483" y="1203"/>
                </a:cubicBezTo>
                <a:cubicBezTo>
                  <a:pt x="3483" y="1204"/>
                  <a:pt x="3483" y="1204"/>
                  <a:pt x="3483" y="1204"/>
                </a:cubicBezTo>
                <a:cubicBezTo>
                  <a:pt x="3487" y="1204"/>
                  <a:pt x="3487" y="1204"/>
                  <a:pt x="3487" y="1204"/>
                </a:cubicBezTo>
                <a:cubicBezTo>
                  <a:pt x="3492" y="1206"/>
                  <a:pt x="3492" y="1206"/>
                  <a:pt x="3492" y="1206"/>
                </a:cubicBezTo>
                <a:cubicBezTo>
                  <a:pt x="3495" y="1206"/>
                  <a:pt x="3495" y="1206"/>
                  <a:pt x="3495" y="1206"/>
                </a:cubicBezTo>
                <a:cubicBezTo>
                  <a:pt x="3496" y="1206"/>
                  <a:pt x="3496" y="1206"/>
                  <a:pt x="3496" y="1206"/>
                </a:cubicBezTo>
                <a:cubicBezTo>
                  <a:pt x="3496" y="1207"/>
                  <a:pt x="3496" y="1207"/>
                  <a:pt x="3496" y="1207"/>
                </a:cubicBezTo>
                <a:cubicBezTo>
                  <a:pt x="3499" y="1207"/>
                  <a:pt x="3499" y="1207"/>
                  <a:pt x="3499" y="1207"/>
                </a:cubicBezTo>
                <a:cubicBezTo>
                  <a:pt x="3496" y="1209"/>
                  <a:pt x="3496" y="1209"/>
                  <a:pt x="3496" y="1209"/>
                </a:cubicBezTo>
                <a:cubicBezTo>
                  <a:pt x="3497" y="1210"/>
                  <a:pt x="3497" y="1210"/>
                  <a:pt x="3497" y="1210"/>
                </a:cubicBezTo>
                <a:cubicBezTo>
                  <a:pt x="3500" y="1210"/>
                  <a:pt x="3500" y="1210"/>
                  <a:pt x="3500" y="1210"/>
                </a:cubicBezTo>
                <a:lnTo>
                  <a:pt x="3503" y="1210"/>
                </a:lnTo>
                <a:close/>
                <a:moveTo>
                  <a:pt x="3711" y="1010"/>
                </a:moveTo>
                <a:cubicBezTo>
                  <a:pt x="3710" y="1009"/>
                  <a:pt x="3710" y="1009"/>
                  <a:pt x="3710" y="1009"/>
                </a:cubicBezTo>
                <a:cubicBezTo>
                  <a:pt x="3710" y="1010"/>
                  <a:pt x="3710" y="1010"/>
                  <a:pt x="3710" y="1010"/>
                </a:cubicBezTo>
                <a:cubicBezTo>
                  <a:pt x="3711" y="1012"/>
                  <a:pt x="3711" y="1012"/>
                  <a:pt x="3711" y="1012"/>
                </a:cubicBezTo>
                <a:cubicBezTo>
                  <a:pt x="3713" y="1013"/>
                  <a:pt x="3713" y="1013"/>
                  <a:pt x="3713" y="1013"/>
                </a:cubicBezTo>
                <a:cubicBezTo>
                  <a:pt x="3714" y="1012"/>
                  <a:pt x="3714" y="1012"/>
                  <a:pt x="3714" y="1012"/>
                </a:cubicBezTo>
                <a:cubicBezTo>
                  <a:pt x="3712" y="1010"/>
                  <a:pt x="3712" y="1010"/>
                  <a:pt x="3712" y="1010"/>
                </a:cubicBezTo>
                <a:lnTo>
                  <a:pt x="3711" y="1010"/>
                </a:lnTo>
                <a:close/>
                <a:moveTo>
                  <a:pt x="3707" y="1577"/>
                </a:moveTo>
                <a:cubicBezTo>
                  <a:pt x="3704" y="1579"/>
                  <a:pt x="3704" y="1579"/>
                  <a:pt x="3704" y="1579"/>
                </a:cubicBezTo>
                <a:cubicBezTo>
                  <a:pt x="3698" y="1583"/>
                  <a:pt x="3698" y="1583"/>
                  <a:pt x="3698" y="1583"/>
                </a:cubicBezTo>
                <a:cubicBezTo>
                  <a:pt x="3695" y="1583"/>
                  <a:pt x="3695" y="1583"/>
                  <a:pt x="3695" y="1583"/>
                </a:cubicBezTo>
                <a:cubicBezTo>
                  <a:pt x="3692" y="1583"/>
                  <a:pt x="3692" y="1583"/>
                  <a:pt x="3692" y="1583"/>
                </a:cubicBezTo>
                <a:cubicBezTo>
                  <a:pt x="3688" y="1580"/>
                  <a:pt x="3688" y="1580"/>
                  <a:pt x="3688" y="1580"/>
                </a:cubicBezTo>
                <a:cubicBezTo>
                  <a:pt x="3684" y="1579"/>
                  <a:pt x="3684" y="1579"/>
                  <a:pt x="3684" y="1579"/>
                </a:cubicBezTo>
                <a:cubicBezTo>
                  <a:pt x="3687" y="1573"/>
                  <a:pt x="3687" y="1573"/>
                  <a:pt x="3687" y="1573"/>
                </a:cubicBezTo>
                <a:cubicBezTo>
                  <a:pt x="3688" y="1569"/>
                  <a:pt x="3688" y="1569"/>
                  <a:pt x="3688" y="1569"/>
                </a:cubicBezTo>
                <a:cubicBezTo>
                  <a:pt x="3687" y="1567"/>
                  <a:pt x="3687" y="1567"/>
                  <a:pt x="3687" y="1567"/>
                </a:cubicBezTo>
                <a:cubicBezTo>
                  <a:pt x="3687" y="1564"/>
                  <a:pt x="3687" y="1564"/>
                  <a:pt x="3687" y="1564"/>
                </a:cubicBezTo>
                <a:cubicBezTo>
                  <a:pt x="3687" y="1563"/>
                  <a:pt x="3687" y="1563"/>
                  <a:pt x="3687" y="1563"/>
                </a:cubicBezTo>
                <a:cubicBezTo>
                  <a:pt x="3685" y="1563"/>
                  <a:pt x="3685" y="1563"/>
                  <a:pt x="3685" y="1563"/>
                </a:cubicBezTo>
                <a:cubicBezTo>
                  <a:pt x="3685" y="1564"/>
                  <a:pt x="3685" y="1564"/>
                  <a:pt x="3685" y="1564"/>
                </a:cubicBezTo>
                <a:cubicBezTo>
                  <a:pt x="3685" y="1566"/>
                  <a:pt x="3685" y="1566"/>
                  <a:pt x="3685" y="1566"/>
                </a:cubicBezTo>
                <a:cubicBezTo>
                  <a:pt x="3684" y="1567"/>
                  <a:pt x="3684" y="1567"/>
                  <a:pt x="3684" y="1567"/>
                </a:cubicBezTo>
                <a:cubicBezTo>
                  <a:pt x="3684" y="1570"/>
                  <a:pt x="3684" y="1570"/>
                  <a:pt x="3684" y="1570"/>
                </a:cubicBezTo>
                <a:cubicBezTo>
                  <a:pt x="3682" y="1571"/>
                  <a:pt x="3682" y="1571"/>
                  <a:pt x="3682" y="1571"/>
                </a:cubicBezTo>
                <a:cubicBezTo>
                  <a:pt x="3681" y="1573"/>
                  <a:pt x="3681" y="1573"/>
                  <a:pt x="3681" y="1573"/>
                </a:cubicBezTo>
                <a:cubicBezTo>
                  <a:pt x="3680" y="1573"/>
                  <a:pt x="3680" y="1573"/>
                  <a:pt x="3680" y="1573"/>
                </a:cubicBezTo>
                <a:cubicBezTo>
                  <a:pt x="3681" y="1571"/>
                  <a:pt x="3681" y="1571"/>
                  <a:pt x="3681" y="1571"/>
                </a:cubicBezTo>
                <a:cubicBezTo>
                  <a:pt x="3681" y="1570"/>
                  <a:pt x="3681" y="1570"/>
                  <a:pt x="3681" y="1570"/>
                </a:cubicBezTo>
                <a:cubicBezTo>
                  <a:pt x="3680" y="1569"/>
                  <a:pt x="3680" y="1569"/>
                  <a:pt x="3680" y="1569"/>
                </a:cubicBezTo>
                <a:cubicBezTo>
                  <a:pt x="3678" y="1569"/>
                  <a:pt x="3678" y="1569"/>
                  <a:pt x="3678" y="1569"/>
                </a:cubicBezTo>
                <a:cubicBezTo>
                  <a:pt x="3675" y="1569"/>
                  <a:pt x="3675" y="1569"/>
                  <a:pt x="3675" y="1569"/>
                </a:cubicBezTo>
                <a:cubicBezTo>
                  <a:pt x="3675" y="1570"/>
                  <a:pt x="3675" y="1570"/>
                  <a:pt x="3675" y="1570"/>
                </a:cubicBezTo>
                <a:cubicBezTo>
                  <a:pt x="3675" y="1571"/>
                  <a:pt x="3675" y="1571"/>
                  <a:pt x="3675" y="1571"/>
                </a:cubicBezTo>
                <a:cubicBezTo>
                  <a:pt x="3674" y="1571"/>
                  <a:pt x="3674" y="1571"/>
                  <a:pt x="3674" y="1571"/>
                </a:cubicBezTo>
                <a:cubicBezTo>
                  <a:pt x="3672" y="1570"/>
                  <a:pt x="3672" y="1570"/>
                  <a:pt x="3672" y="1570"/>
                </a:cubicBezTo>
                <a:cubicBezTo>
                  <a:pt x="3671" y="1573"/>
                  <a:pt x="3671" y="1573"/>
                  <a:pt x="3671" y="1573"/>
                </a:cubicBezTo>
                <a:cubicBezTo>
                  <a:pt x="3671" y="1574"/>
                  <a:pt x="3671" y="1574"/>
                  <a:pt x="3671" y="1574"/>
                </a:cubicBezTo>
                <a:cubicBezTo>
                  <a:pt x="3672" y="1574"/>
                  <a:pt x="3672" y="1574"/>
                  <a:pt x="3672" y="1574"/>
                </a:cubicBezTo>
                <a:cubicBezTo>
                  <a:pt x="3671" y="1576"/>
                  <a:pt x="3671" y="1576"/>
                  <a:pt x="3671" y="1576"/>
                </a:cubicBezTo>
                <a:cubicBezTo>
                  <a:pt x="3671" y="1577"/>
                  <a:pt x="3671" y="1577"/>
                  <a:pt x="3671" y="1577"/>
                </a:cubicBezTo>
                <a:cubicBezTo>
                  <a:pt x="3670" y="1580"/>
                  <a:pt x="3670" y="1580"/>
                  <a:pt x="3670" y="1580"/>
                </a:cubicBezTo>
                <a:cubicBezTo>
                  <a:pt x="3668" y="1581"/>
                  <a:pt x="3668" y="1581"/>
                  <a:pt x="3668" y="1581"/>
                </a:cubicBezTo>
                <a:cubicBezTo>
                  <a:pt x="3667" y="1586"/>
                  <a:pt x="3667" y="1586"/>
                  <a:pt x="3667" y="1586"/>
                </a:cubicBezTo>
                <a:cubicBezTo>
                  <a:pt x="3665" y="1586"/>
                  <a:pt x="3665" y="1586"/>
                  <a:pt x="3665" y="1586"/>
                </a:cubicBezTo>
                <a:cubicBezTo>
                  <a:pt x="3662" y="1587"/>
                  <a:pt x="3662" y="1587"/>
                  <a:pt x="3662" y="1587"/>
                </a:cubicBezTo>
                <a:cubicBezTo>
                  <a:pt x="3659" y="1591"/>
                  <a:pt x="3659" y="1591"/>
                  <a:pt x="3659" y="1591"/>
                </a:cubicBezTo>
                <a:cubicBezTo>
                  <a:pt x="3657" y="1596"/>
                  <a:pt x="3657" y="1596"/>
                  <a:pt x="3657" y="1596"/>
                </a:cubicBezTo>
                <a:cubicBezTo>
                  <a:pt x="3651" y="1597"/>
                  <a:pt x="3651" y="1597"/>
                  <a:pt x="3651" y="1597"/>
                </a:cubicBezTo>
                <a:cubicBezTo>
                  <a:pt x="3647" y="1599"/>
                  <a:pt x="3647" y="1599"/>
                  <a:pt x="3647" y="1599"/>
                </a:cubicBezTo>
                <a:cubicBezTo>
                  <a:pt x="3645" y="1600"/>
                  <a:pt x="3645" y="1600"/>
                  <a:pt x="3645" y="1600"/>
                </a:cubicBezTo>
                <a:cubicBezTo>
                  <a:pt x="3644" y="1603"/>
                  <a:pt x="3644" y="1603"/>
                  <a:pt x="3644" y="1603"/>
                </a:cubicBezTo>
                <a:cubicBezTo>
                  <a:pt x="3645" y="1604"/>
                  <a:pt x="3645" y="1604"/>
                  <a:pt x="3645" y="1604"/>
                </a:cubicBezTo>
                <a:cubicBezTo>
                  <a:pt x="3647" y="1606"/>
                  <a:pt x="3647" y="1606"/>
                  <a:pt x="3647" y="1606"/>
                </a:cubicBezTo>
                <a:cubicBezTo>
                  <a:pt x="3648" y="1607"/>
                  <a:pt x="3648" y="1607"/>
                  <a:pt x="3648" y="1607"/>
                </a:cubicBezTo>
                <a:cubicBezTo>
                  <a:pt x="3651" y="1609"/>
                  <a:pt x="3651" y="1609"/>
                  <a:pt x="3651" y="1609"/>
                </a:cubicBezTo>
                <a:cubicBezTo>
                  <a:pt x="3652" y="1610"/>
                  <a:pt x="3652" y="1610"/>
                  <a:pt x="3652" y="1610"/>
                </a:cubicBezTo>
                <a:cubicBezTo>
                  <a:pt x="3652" y="1613"/>
                  <a:pt x="3652" y="1613"/>
                  <a:pt x="3652" y="1613"/>
                </a:cubicBezTo>
                <a:cubicBezTo>
                  <a:pt x="3648" y="1619"/>
                  <a:pt x="3648" y="1619"/>
                  <a:pt x="3648" y="1619"/>
                </a:cubicBezTo>
                <a:cubicBezTo>
                  <a:pt x="3644" y="1623"/>
                  <a:pt x="3644" y="1623"/>
                  <a:pt x="3644" y="1623"/>
                </a:cubicBezTo>
                <a:cubicBezTo>
                  <a:pt x="3642" y="1624"/>
                  <a:pt x="3642" y="1624"/>
                  <a:pt x="3642" y="1624"/>
                </a:cubicBezTo>
                <a:cubicBezTo>
                  <a:pt x="3639" y="1626"/>
                  <a:pt x="3639" y="1626"/>
                  <a:pt x="3639" y="1626"/>
                </a:cubicBezTo>
                <a:cubicBezTo>
                  <a:pt x="3637" y="1627"/>
                  <a:pt x="3637" y="1627"/>
                  <a:pt x="3637" y="1627"/>
                </a:cubicBezTo>
                <a:cubicBezTo>
                  <a:pt x="3635" y="1629"/>
                  <a:pt x="3635" y="1629"/>
                  <a:pt x="3635" y="1629"/>
                </a:cubicBezTo>
                <a:cubicBezTo>
                  <a:pt x="3637" y="1629"/>
                  <a:pt x="3637" y="1629"/>
                  <a:pt x="3637" y="1629"/>
                </a:cubicBezTo>
                <a:cubicBezTo>
                  <a:pt x="3638" y="1627"/>
                  <a:pt x="3638" y="1627"/>
                  <a:pt x="3638" y="1627"/>
                </a:cubicBezTo>
                <a:cubicBezTo>
                  <a:pt x="3637" y="1630"/>
                  <a:pt x="3637" y="1630"/>
                  <a:pt x="3637" y="1630"/>
                </a:cubicBezTo>
                <a:cubicBezTo>
                  <a:pt x="3641" y="1629"/>
                  <a:pt x="3641" y="1629"/>
                  <a:pt x="3641" y="1629"/>
                </a:cubicBezTo>
                <a:cubicBezTo>
                  <a:pt x="3639" y="1632"/>
                  <a:pt x="3639" y="1632"/>
                  <a:pt x="3639" y="1632"/>
                </a:cubicBezTo>
                <a:cubicBezTo>
                  <a:pt x="3641" y="1632"/>
                  <a:pt x="3641" y="1632"/>
                  <a:pt x="3641" y="1632"/>
                </a:cubicBezTo>
                <a:cubicBezTo>
                  <a:pt x="3644" y="1632"/>
                  <a:pt x="3644" y="1632"/>
                  <a:pt x="3644" y="1632"/>
                </a:cubicBezTo>
                <a:cubicBezTo>
                  <a:pt x="3648" y="1629"/>
                  <a:pt x="3648" y="1629"/>
                  <a:pt x="3648" y="1629"/>
                </a:cubicBezTo>
                <a:cubicBezTo>
                  <a:pt x="3658" y="1622"/>
                  <a:pt x="3658" y="1622"/>
                  <a:pt x="3658" y="1622"/>
                </a:cubicBezTo>
                <a:cubicBezTo>
                  <a:pt x="3661" y="1619"/>
                  <a:pt x="3661" y="1619"/>
                  <a:pt x="3661" y="1619"/>
                </a:cubicBezTo>
                <a:cubicBezTo>
                  <a:pt x="3664" y="1617"/>
                  <a:pt x="3664" y="1617"/>
                  <a:pt x="3664" y="1617"/>
                </a:cubicBezTo>
                <a:cubicBezTo>
                  <a:pt x="3667" y="1616"/>
                  <a:pt x="3667" y="1616"/>
                  <a:pt x="3667" y="1616"/>
                </a:cubicBezTo>
                <a:cubicBezTo>
                  <a:pt x="3668" y="1614"/>
                  <a:pt x="3668" y="1614"/>
                  <a:pt x="3668" y="1614"/>
                </a:cubicBezTo>
                <a:cubicBezTo>
                  <a:pt x="3672" y="1612"/>
                  <a:pt x="3672" y="1612"/>
                  <a:pt x="3672" y="1612"/>
                </a:cubicBezTo>
                <a:cubicBezTo>
                  <a:pt x="3678" y="1606"/>
                  <a:pt x="3678" y="1606"/>
                  <a:pt x="3678" y="1606"/>
                </a:cubicBezTo>
                <a:cubicBezTo>
                  <a:pt x="3677" y="1604"/>
                  <a:pt x="3677" y="1604"/>
                  <a:pt x="3677" y="1604"/>
                </a:cubicBezTo>
                <a:cubicBezTo>
                  <a:pt x="3678" y="1603"/>
                  <a:pt x="3678" y="1603"/>
                  <a:pt x="3678" y="1603"/>
                </a:cubicBezTo>
                <a:cubicBezTo>
                  <a:pt x="3682" y="1600"/>
                  <a:pt x="3682" y="1600"/>
                  <a:pt x="3682" y="1600"/>
                </a:cubicBezTo>
                <a:cubicBezTo>
                  <a:pt x="3688" y="1597"/>
                  <a:pt x="3688" y="1597"/>
                  <a:pt x="3688" y="1597"/>
                </a:cubicBezTo>
                <a:cubicBezTo>
                  <a:pt x="3690" y="1599"/>
                  <a:pt x="3690" y="1599"/>
                  <a:pt x="3690" y="1599"/>
                </a:cubicBezTo>
                <a:cubicBezTo>
                  <a:pt x="3691" y="1599"/>
                  <a:pt x="3691" y="1599"/>
                  <a:pt x="3691" y="1599"/>
                </a:cubicBezTo>
                <a:cubicBezTo>
                  <a:pt x="3691" y="1600"/>
                  <a:pt x="3691" y="1600"/>
                  <a:pt x="3691" y="1600"/>
                </a:cubicBezTo>
                <a:cubicBezTo>
                  <a:pt x="3692" y="1599"/>
                  <a:pt x="3692" y="1599"/>
                  <a:pt x="3692" y="1599"/>
                </a:cubicBezTo>
                <a:cubicBezTo>
                  <a:pt x="3694" y="1597"/>
                  <a:pt x="3694" y="1597"/>
                  <a:pt x="3694" y="1597"/>
                </a:cubicBezTo>
                <a:cubicBezTo>
                  <a:pt x="3695" y="1594"/>
                  <a:pt x="3695" y="1594"/>
                  <a:pt x="3695" y="1594"/>
                </a:cubicBezTo>
                <a:cubicBezTo>
                  <a:pt x="3697" y="1593"/>
                  <a:pt x="3697" y="1593"/>
                  <a:pt x="3697" y="1593"/>
                </a:cubicBezTo>
                <a:cubicBezTo>
                  <a:pt x="3700" y="1591"/>
                  <a:pt x="3700" y="1591"/>
                  <a:pt x="3700" y="1591"/>
                </a:cubicBezTo>
                <a:cubicBezTo>
                  <a:pt x="3702" y="1590"/>
                  <a:pt x="3702" y="1590"/>
                  <a:pt x="3702" y="1590"/>
                </a:cubicBezTo>
                <a:cubicBezTo>
                  <a:pt x="3704" y="1587"/>
                  <a:pt x="3704" y="1587"/>
                  <a:pt x="3704" y="1587"/>
                </a:cubicBezTo>
                <a:cubicBezTo>
                  <a:pt x="3707" y="1584"/>
                  <a:pt x="3707" y="1584"/>
                  <a:pt x="3707" y="1584"/>
                </a:cubicBezTo>
                <a:cubicBezTo>
                  <a:pt x="3711" y="1580"/>
                  <a:pt x="3711" y="1580"/>
                  <a:pt x="3711" y="1580"/>
                </a:cubicBezTo>
                <a:cubicBezTo>
                  <a:pt x="3711" y="1579"/>
                  <a:pt x="3711" y="1579"/>
                  <a:pt x="3711" y="1579"/>
                </a:cubicBezTo>
                <a:cubicBezTo>
                  <a:pt x="3710" y="1577"/>
                  <a:pt x="3710" y="1577"/>
                  <a:pt x="3710" y="1577"/>
                </a:cubicBezTo>
                <a:lnTo>
                  <a:pt x="3707" y="1577"/>
                </a:lnTo>
                <a:close/>
                <a:moveTo>
                  <a:pt x="3732" y="1086"/>
                </a:moveTo>
                <a:cubicBezTo>
                  <a:pt x="3733" y="1086"/>
                  <a:pt x="3733" y="1086"/>
                  <a:pt x="3733" y="1086"/>
                </a:cubicBezTo>
                <a:cubicBezTo>
                  <a:pt x="3732" y="1084"/>
                  <a:pt x="3732" y="1084"/>
                  <a:pt x="3732" y="1084"/>
                </a:cubicBezTo>
                <a:cubicBezTo>
                  <a:pt x="3732" y="1086"/>
                  <a:pt x="3732" y="1086"/>
                  <a:pt x="3732" y="1086"/>
                </a:cubicBezTo>
                <a:close/>
                <a:moveTo>
                  <a:pt x="3786" y="1279"/>
                </a:moveTo>
                <a:cubicBezTo>
                  <a:pt x="3785" y="1278"/>
                  <a:pt x="3785" y="1278"/>
                  <a:pt x="3785" y="1278"/>
                </a:cubicBezTo>
                <a:cubicBezTo>
                  <a:pt x="3784" y="1278"/>
                  <a:pt x="3784" y="1278"/>
                  <a:pt x="3784" y="1278"/>
                </a:cubicBezTo>
                <a:cubicBezTo>
                  <a:pt x="3783" y="1278"/>
                  <a:pt x="3783" y="1278"/>
                  <a:pt x="3783" y="1278"/>
                </a:cubicBezTo>
                <a:cubicBezTo>
                  <a:pt x="3782" y="1278"/>
                  <a:pt x="3782" y="1278"/>
                  <a:pt x="3782" y="1278"/>
                </a:cubicBezTo>
                <a:cubicBezTo>
                  <a:pt x="3781" y="1278"/>
                  <a:pt x="3781" y="1278"/>
                  <a:pt x="3781" y="1278"/>
                </a:cubicBezTo>
                <a:cubicBezTo>
                  <a:pt x="3780" y="1278"/>
                  <a:pt x="3780" y="1278"/>
                  <a:pt x="3780" y="1278"/>
                </a:cubicBezTo>
                <a:cubicBezTo>
                  <a:pt x="3778" y="1279"/>
                  <a:pt x="3778" y="1279"/>
                  <a:pt x="3778" y="1279"/>
                </a:cubicBezTo>
                <a:cubicBezTo>
                  <a:pt x="3776" y="1280"/>
                  <a:pt x="3776" y="1280"/>
                  <a:pt x="3776" y="1280"/>
                </a:cubicBezTo>
                <a:cubicBezTo>
                  <a:pt x="3774" y="1283"/>
                  <a:pt x="3774" y="1283"/>
                  <a:pt x="3774" y="1283"/>
                </a:cubicBezTo>
                <a:cubicBezTo>
                  <a:pt x="3774" y="1284"/>
                  <a:pt x="3774" y="1284"/>
                  <a:pt x="3774" y="1284"/>
                </a:cubicBezTo>
                <a:cubicBezTo>
                  <a:pt x="3776" y="1285"/>
                  <a:pt x="3776" y="1285"/>
                  <a:pt x="3776" y="1285"/>
                </a:cubicBezTo>
                <a:cubicBezTo>
                  <a:pt x="3779" y="1285"/>
                  <a:pt x="3779" y="1285"/>
                  <a:pt x="3779" y="1285"/>
                </a:cubicBezTo>
                <a:cubicBezTo>
                  <a:pt x="3780" y="1286"/>
                  <a:pt x="3780" y="1286"/>
                  <a:pt x="3780" y="1286"/>
                </a:cubicBezTo>
                <a:cubicBezTo>
                  <a:pt x="3785" y="1286"/>
                  <a:pt x="3785" y="1286"/>
                  <a:pt x="3785" y="1286"/>
                </a:cubicBezTo>
                <a:cubicBezTo>
                  <a:pt x="3786" y="1285"/>
                  <a:pt x="3786" y="1285"/>
                  <a:pt x="3786" y="1285"/>
                </a:cubicBezTo>
                <a:cubicBezTo>
                  <a:pt x="3788" y="1285"/>
                  <a:pt x="3788" y="1285"/>
                  <a:pt x="3788" y="1285"/>
                </a:cubicBezTo>
                <a:cubicBezTo>
                  <a:pt x="3788" y="1284"/>
                  <a:pt x="3788" y="1284"/>
                  <a:pt x="3788" y="1284"/>
                </a:cubicBezTo>
                <a:cubicBezTo>
                  <a:pt x="3788" y="1280"/>
                  <a:pt x="3788" y="1280"/>
                  <a:pt x="3788" y="1280"/>
                </a:cubicBezTo>
                <a:cubicBezTo>
                  <a:pt x="3787" y="1279"/>
                  <a:pt x="3787" y="1279"/>
                  <a:pt x="3787" y="1279"/>
                </a:cubicBezTo>
                <a:lnTo>
                  <a:pt x="3786" y="1279"/>
                </a:lnTo>
                <a:close/>
                <a:moveTo>
                  <a:pt x="3675" y="1569"/>
                </a:moveTo>
                <a:cubicBezTo>
                  <a:pt x="3678" y="1566"/>
                  <a:pt x="3678" y="1566"/>
                  <a:pt x="3678" y="1566"/>
                </a:cubicBezTo>
                <a:cubicBezTo>
                  <a:pt x="3680" y="1563"/>
                  <a:pt x="3680" y="1563"/>
                  <a:pt x="3680" y="1563"/>
                </a:cubicBezTo>
                <a:cubicBezTo>
                  <a:pt x="3681" y="1561"/>
                  <a:pt x="3681" y="1561"/>
                  <a:pt x="3681" y="1561"/>
                </a:cubicBezTo>
                <a:cubicBezTo>
                  <a:pt x="3681" y="1560"/>
                  <a:pt x="3681" y="1560"/>
                  <a:pt x="3681" y="1560"/>
                </a:cubicBezTo>
                <a:cubicBezTo>
                  <a:pt x="3681" y="1557"/>
                  <a:pt x="3681" y="1557"/>
                  <a:pt x="3681" y="1557"/>
                </a:cubicBezTo>
                <a:cubicBezTo>
                  <a:pt x="3681" y="1554"/>
                  <a:pt x="3681" y="1554"/>
                  <a:pt x="3681" y="1554"/>
                </a:cubicBezTo>
                <a:cubicBezTo>
                  <a:pt x="3680" y="1554"/>
                  <a:pt x="3680" y="1554"/>
                  <a:pt x="3680" y="1554"/>
                </a:cubicBezTo>
                <a:cubicBezTo>
                  <a:pt x="3681" y="1553"/>
                  <a:pt x="3681" y="1553"/>
                  <a:pt x="3681" y="1553"/>
                </a:cubicBezTo>
                <a:cubicBezTo>
                  <a:pt x="3682" y="1554"/>
                  <a:pt x="3682" y="1554"/>
                  <a:pt x="3682" y="1554"/>
                </a:cubicBezTo>
                <a:cubicBezTo>
                  <a:pt x="3684" y="1546"/>
                  <a:pt x="3684" y="1546"/>
                  <a:pt x="3684" y="1546"/>
                </a:cubicBezTo>
                <a:cubicBezTo>
                  <a:pt x="3682" y="1546"/>
                  <a:pt x="3682" y="1546"/>
                  <a:pt x="3682" y="1546"/>
                </a:cubicBezTo>
                <a:cubicBezTo>
                  <a:pt x="3682" y="1547"/>
                  <a:pt x="3682" y="1547"/>
                  <a:pt x="3682" y="1547"/>
                </a:cubicBezTo>
                <a:cubicBezTo>
                  <a:pt x="3681" y="1547"/>
                  <a:pt x="3681" y="1547"/>
                  <a:pt x="3681" y="1547"/>
                </a:cubicBezTo>
                <a:cubicBezTo>
                  <a:pt x="3681" y="1546"/>
                  <a:pt x="3681" y="1546"/>
                  <a:pt x="3681" y="1546"/>
                </a:cubicBezTo>
                <a:cubicBezTo>
                  <a:pt x="3682" y="1546"/>
                  <a:pt x="3682" y="1546"/>
                  <a:pt x="3682" y="1546"/>
                </a:cubicBezTo>
                <a:cubicBezTo>
                  <a:pt x="3681" y="1543"/>
                  <a:pt x="3681" y="1543"/>
                  <a:pt x="3681" y="1543"/>
                </a:cubicBezTo>
                <a:cubicBezTo>
                  <a:pt x="3680" y="1543"/>
                  <a:pt x="3680" y="1543"/>
                  <a:pt x="3680" y="1543"/>
                </a:cubicBezTo>
                <a:cubicBezTo>
                  <a:pt x="3680" y="1544"/>
                  <a:pt x="3680" y="1544"/>
                  <a:pt x="3680" y="1544"/>
                </a:cubicBezTo>
                <a:cubicBezTo>
                  <a:pt x="3678" y="1543"/>
                  <a:pt x="3678" y="1543"/>
                  <a:pt x="3678" y="1543"/>
                </a:cubicBezTo>
                <a:cubicBezTo>
                  <a:pt x="3677" y="1541"/>
                  <a:pt x="3677" y="1541"/>
                  <a:pt x="3677" y="1541"/>
                </a:cubicBezTo>
                <a:cubicBezTo>
                  <a:pt x="3675" y="1541"/>
                  <a:pt x="3675" y="1541"/>
                  <a:pt x="3675" y="1541"/>
                </a:cubicBezTo>
                <a:cubicBezTo>
                  <a:pt x="3674" y="1543"/>
                  <a:pt x="3674" y="1543"/>
                  <a:pt x="3674" y="1543"/>
                </a:cubicBezTo>
                <a:cubicBezTo>
                  <a:pt x="3675" y="1540"/>
                  <a:pt x="3675" y="1540"/>
                  <a:pt x="3675" y="1540"/>
                </a:cubicBezTo>
                <a:cubicBezTo>
                  <a:pt x="3674" y="1536"/>
                  <a:pt x="3674" y="1536"/>
                  <a:pt x="3674" y="1536"/>
                </a:cubicBezTo>
                <a:cubicBezTo>
                  <a:pt x="3675" y="1536"/>
                  <a:pt x="3675" y="1536"/>
                  <a:pt x="3675" y="1536"/>
                </a:cubicBezTo>
                <a:cubicBezTo>
                  <a:pt x="3675" y="1534"/>
                  <a:pt x="3675" y="1534"/>
                  <a:pt x="3675" y="1534"/>
                </a:cubicBezTo>
                <a:cubicBezTo>
                  <a:pt x="3674" y="1534"/>
                  <a:pt x="3674" y="1534"/>
                  <a:pt x="3674" y="1534"/>
                </a:cubicBezTo>
                <a:cubicBezTo>
                  <a:pt x="3671" y="1536"/>
                  <a:pt x="3671" y="1536"/>
                  <a:pt x="3671" y="1536"/>
                </a:cubicBezTo>
                <a:cubicBezTo>
                  <a:pt x="3672" y="1538"/>
                  <a:pt x="3672" y="1538"/>
                  <a:pt x="3672" y="1538"/>
                </a:cubicBezTo>
                <a:cubicBezTo>
                  <a:pt x="3672" y="1543"/>
                  <a:pt x="3672" y="1543"/>
                  <a:pt x="3672" y="1543"/>
                </a:cubicBezTo>
                <a:cubicBezTo>
                  <a:pt x="3672" y="1544"/>
                  <a:pt x="3672" y="1544"/>
                  <a:pt x="3672" y="1544"/>
                </a:cubicBezTo>
                <a:cubicBezTo>
                  <a:pt x="3671" y="1546"/>
                  <a:pt x="3671" y="1546"/>
                  <a:pt x="3671" y="1546"/>
                </a:cubicBezTo>
                <a:cubicBezTo>
                  <a:pt x="3671" y="1550"/>
                  <a:pt x="3671" y="1550"/>
                  <a:pt x="3671" y="1550"/>
                </a:cubicBezTo>
                <a:cubicBezTo>
                  <a:pt x="3672" y="1548"/>
                  <a:pt x="3672" y="1548"/>
                  <a:pt x="3672" y="1548"/>
                </a:cubicBezTo>
                <a:cubicBezTo>
                  <a:pt x="3674" y="1547"/>
                  <a:pt x="3674" y="1547"/>
                  <a:pt x="3674" y="1547"/>
                </a:cubicBezTo>
                <a:cubicBezTo>
                  <a:pt x="3675" y="1547"/>
                  <a:pt x="3675" y="1547"/>
                  <a:pt x="3675" y="1547"/>
                </a:cubicBezTo>
                <a:cubicBezTo>
                  <a:pt x="3674" y="1548"/>
                  <a:pt x="3674" y="1548"/>
                  <a:pt x="3674" y="1548"/>
                </a:cubicBezTo>
                <a:cubicBezTo>
                  <a:pt x="3672" y="1548"/>
                  <a:pt x="3672" y="1548"/>
                  <a:pt x="3672" y="1548"/>
                </a:cubicBezTo>
                <a:cubicBezTo>
                  <a:pt x="3672" y="1550"/>
                  <a:pt x="3672" y="1550"/>
                  <a:pt x="3672" y="1550"/>
                </a:cubicBezTo>
                <a:cubicBezTo>
                  <a:pt x="3671" y="1551"/>
                  <a:pt x="3671" y="1551"/>
                  <a:pt x="3671" y="1551"/>
                </a:cubicBezTo>
                <a:cubicBezTo>
                  <a:pt x="3672" y="1556"/>
                  <a:pt x="3672" y="1556"/>
                  <a:pt x="3672" y="1556"/>
                </a:cubicBezTo>
                <a:cubicBezTo>
                  <a:pt x="3672" y="1561"/>
                  <a:pt x="3672" y="1561"/>
                  <a:pt x="3672" y="1561"/>
                </a:cubicBezTo>
                <a:cubicBezTo>
                  <a:pt x="3674" y="1561"/>
                  <a:pt x="3674" y="1561"/>
                  <a:pt x="3674" y="1561"/>
                </a:cubicBezTo>
                <a:cubicBezTo>
                  <a:pt x="3674" y="1560"/>
                  <a:pt x="3674" y="1560"/>
                  <a:pt x="3674" y="1560"/>
                </a:cubicBezTo>
                <a:cubicBezTo>
                  <a:pt x="3674" y="1559"/>
                  <a:pt x="3674" y="1559"/>
                  <a:pt x="3674" y="1559"/>
                </a:cubicBezTo>
                <a:cubicBezTo>
                  <a:pt x="3675" y="1560"/>
                  <a:pt x="3675" y="1560"/>
                  <a:pt x="3675" y="1560"/>
                </a:cubicBezTo>
                <a:cubicBezTo>
                  <a:pt x="3675" y="1559"/>
                  <a:pt x="3675" y="1559"/>
                  <a:pt x="3675" y="1559"/>
                </a:cubicBezTo>
                <a:cubicBezTo>
                  <a:pt x="3677" y="1559"/>
                  <a:pt x="3677" y="1559"/>
                  <a:pt x="3677" y="1559"/>
                </a:cubicBezTo>
                <a:cubicBezTo>
                  <a:pt x="3678" y="1560"/>
                  <a:pt x="3678" y="1560"/>
                  <a:pt x="3678" y="1560"/>
                </a:cubicBezTo>
                <a:cubicBezTo>
                  <a:pt x="3675" y="1560"/>
                  <a:pt x="3675" y="1560"/>
                  <a:pt x="3675" y="1560"/>
                </a:cubicBezTo>
                <a:cubicBezTo>
                  <a:pt x="3675" y="1561"/>
                  <a:pt x="3675" y="1561"/>
                  <a:pt x="3675" y="1561"/>
                </a:cubicBezTo>
                <a:cubicBezTo>
                  <a:pt x="3677" y="1561"/>
                  <a:pt x="3677" y="1561"/>
                  <a:pt x="3677" y="1561"/>
                </a:cubicBezTo>
                <a:cubicBezTo>
                  <a:pt x="3674" y="1564"/>
                  <a:pt x="3674" y="1564"/>
                  <a:pt x="3674" y="1564"/>
                </a:cubicBezTo>
                <a:cubicBezTo>
                  <a:pt x="3674" y="1563"/>
                  <a:pt x="3674" y="1563"/>
                  <a:pt x="3674" y="1563"/>
                </a:cubicBezTo>
                <a:cubicBezTo>
                  <a:pt x="3672" y="1564"/>
                  <a:pt x="3672" y="1564"/>
                  <a:pt x="3672" y="1564"/>
                </a:cubicBezTo>
                <a:cubicBezTo>
                  <a:pt x="3672" y="1566"/>
                  <a:pt x="3672" y="1566"/>
                  <a:pt x="3672" y="1566"/>
                </a:cubicBezTo>
                <a:cubicBezTo>
                  <a:pt x="3672" y="1570"/>
                  <a:pt x="3672" y="1570"/>
                  <a:pt x="3672" y="1570"/>
                </a:cubicBezTo>
                <a:cubicBezTo>
                  <a:pt x="3674" y="1570"/>
                  <a:pt x="3674" y="1570"/>
                  <a:pt x="3674" y="1570"/>
                </a:cubicBezTo>
                <a:lnTo>
                  <a:pt x="3675" y="1569"/>
                </a:lnTo>
                <a:close/>
                <a:moveTo>
                  <a:pt x="3802" y="1265"/>
                </a:moveTo>
                <a:cubicBezTo>
                  <a:pt x="3802" y="1264"/>
                  <a:pt x="3802" y="1264"/>
                  <a:pt x="3802" y="1264"/>
                </a:cubicBezTo>
                <a:cubicBezTo>
                  <a:pt x="3793" y="1267"/>
                  <a:pt x="3793" y="1267"/>
                  <a:pt x="3793" y="1267"/>
                </a:cubicBezTo>
                <a:cubicBezTo>
                  <a:pt x="3792" y="1267"/>
                  <a:pt x="3792" y="1267"/>
                  <a:pt x="3792" y="1267"/>
                </a:cubicBezTo>
                <a:cubicBezTo>
                  <a:pt x="3789" y="1270"/>
                  <a:pt x="3789" y="1270"/>
                  <a:pt x="3789" y="1270"/>
                </a:cubicBezTo>
                <a:cubicBezTo>
                  <a:pt x="3788" y="1270"/>
                  <a:pt x="3788" y="1270"/>
                  <a:pt x="3788" y="1270"/>
                </a:cubicBezTo>
                <a:cubicBezTo>
                  <a:pt x="3788" y="1271"/>
                  <a:pt x="3788" y="1271"/>
                  <a:pt x="3788" y="1271"/>
                </a:cubicBezTo>
                <a:cubicBezTo>
                  <a:pt x="3789" y="1271"/>
                  <a:pt x="3789" y="1271"/>
                  <a:pt x="3789" y="1271"/>
                </a:cubicBezTo>
                <a:cubicBezTo>
                  <a:pt x="3791" y="1273"/>
                  <a:pt x="3791" y="1273"/>
                  <a:pt x="3791" y="1273"/>
                </a:cubicBezTo>
                <a:cubicBezTo>
                  <a:pt x="3792" y="1272"/>
                  <a:pt x="3792" y="1272"/>
                  <a:pt x="3792" y="1272"/>
                </a:cubicBezTo>
                <a:cubicBezTo>
                  <a:pt x="3794" y="1272"/>
                  <a:pt x="3794" y="1272"/>
                  <a:pt x="3794" y="1272"/>
                </a:cubicBezTo>
                <a:cubicBezTo>
                  <a:pt x="3794" y="1271"/>
                  <a:pt x="3794" y="1271"/>
                  <a:pt x="3794" y="1271"/>
                </a:cubicBezTo>
                <a:cubicBezTo>
                  <a:pt x="3795" y="1270"/>
                  <a:pt x="3795" y="1270"/>
                  <a:pt x="3795" y="1270"/>
                </a:cubicBezTo>
                <a:cubicBezTo>
                  <a:pt x="3796" y="1270"/>
                  <a:pt x="3796" y="1270"/>
                  <a:pt x="3796" y="1270"/>
                </a:cubicBezTo>
                <a:cubicBezTo>
                  <a:pt x="3796" y="1271"/>
                  <a:pt x="3796" y="1271"/>
                  <a:pt x="3796" y="1271"/>
                </a:cubicBezTo>
                <a:cubicBezTo>
                  <a:pt x="3801" y="1271"/>
                  <a:pt x="3801" y="1271"/>
                  <a:pt x="3801" y="1271"/>
                </a:cubicBezTo>
                <a:cubicBezTo>
                  <a:pt x="3801" y="1267"/>
                  <a:pt x="3801" y="1267"/>
                  <a:pt x="3801" y="1267"/>
                </a:cubicBezTo>
                <a:cubicBezTo>
                  <a:pt x="3798" y="1270"/>
                  <a:pt x="3798" y="1270"/>
                  <a:pt x="3798" y="1270"/>
                </a:cubicBezTo>
                <a:cubicBezTo>
                  <a:pt x="3799" y="1267"/>
                  <a:pt x="3799" y="1267"/>
                  <a:pt x="3799" y="1267"/>
                </a:cubicBezTo>
                <a:lnTo>
                  <a:pt x="3802" y="1265"/>
                </a:lnTo>
                <a:close/>
                <a:moveTo>
                  <a:pt x="3631" y="1626"/>
                </a:moveTo>
                <a:cubicBezTo>
                  <a:pt x="3629" y="1626"/>
                  <a:pt x="3629" y="1626"/>
                  <a:pt x="3629" y="1626"/>
                </a:cubicBezTo>
                <a:cubicBezTo>
                  <a:pt x="3630" y="1627"/>
                  <a:pt x="3630" y="1627"/>
                  <a:pt x="3630" y="1627"/>
                </a:cubicBezTo>
                <a:cubicBezTo>
                  <a:pt x="3632" y="1626"/>
                  <a:pt x="3632" y="1626"/>
                  <a:pt x="3632" y="1626"/>
                </a:cubicBezTo>
                <a:cubicBezTo>
                  <a:pt x="3634" y="1626"/>
                  <a:pt x="3634" y="1626"/>
                  <a:pt x="3634" y="1626"/>
                </a:cubicBezTo>
                <a:cubicBezTo>
                  <a:pt x="3634" y="1624"/>
                  <a:pt x="3634" y="1624"/>
                  <a:pt x="3634" y="1624"/>
                </a:cubicBezTo>
                <a:cubicBezTo>
                  <a:pt x="3632" y="1624"/>
                  <a:pt x="3632" y="1624"/>
                  <a:pt x="3632" y="1624"/>
                </a:cubicBezTo>
                <a:lnTo>
                  <a:pt x="3631" y="1626"/>
                </a:lnTo>
                <a:close/>
                <a:moveTo>
                  <a:pt x="3310" y="1157"/>
                </a:moveTo>
                <a:cubicBezTo>
                  <a:pt x="3311" y="1159"/>
                  <a:pt x="3311" y="1159"/>
                  <a:pt x="3311" y="1159"/>
                </a:cubicBezTo>
                <a:cubicBezTo>
                  <a:pt x="3313" y="1159"/>
                  <a:pt x="3313" y="1159"/>
                  <a:pt x="3313" y="1159"/>
                </a:cubicBezTo>
                <a:cubicBezTo>
                  <a:pt x="3315" y="1156"/>
                  <a:pt x="3315" y="1156"/>
                  <a:pt x="3315" y="1156"/>
                </a:cubicBezTo>
                <a:cubicBezTo>
                  <a:pt x="3315" y="1153"/>
                  <a:pt x="3315" y="1153"/>
                  <a:pt x="3315" y="1153"/>
                </a:cubicBezTo>
                <a:cubicBezTo>
                  <a:pt x="3314" y="1151"/>
                  <a:pt x="3314" y="1151"/>
                  <a:pt x="3314" y="1151"/>
                </a:cubicBezTo>
                <a:cubicBezTo>
                  <a:pt x="3313" y="1150"/>
                  <a:pt x="3313" y="1150"/>
                  <a:pt x="3313" y="1150"/>
                </a:cubicBezTo>
                <a:cubicBezTo>
                  <a:pt x="3311" y="1149"/>
                  <a:pt x="3311" y="1149"/>
                  <a:pt x="3311" y="1149"/>
                </a:cubicBezTo>
                <a:cubicBezTo>
                  <a:pt x="3311" y="1151"/>
                  <a:pt x="3311" y="1151"/>
                  <a:pt x="3311" y="1151"/>
                </a:cubicBezTo>
                <a:cubicBezTo>
                  <a:pt x="3313" y="1153"/>
                  <a:pt x="3313" y="1153"/>
                  <a:pt x="3313" y="1153"/>
                </a:cubicBezTo>
                <a:cubicBezTo>
                  <a:pt x="3311" y="1154"/>
                  <a:pt x="3311" y="1154"/>
                  <a:pt x="3311" y="1154"/>
                </a:cubicBezTo>
                <a:lnTo>
                  <a:pt x="3310" y="1157"/>
                </a:lnTo>
                <a:close/>
                <a:moveTo>
                  <a:pt x="3366" y="1166"/>
                </a:moveTo>
                <a:cubicBezTo>
                  <a:pt x="3360" y="1167"/>
                  <a:pt x="3360" y="1167"/>
                  <a:pt x="3360" y="1167"/>
                </a:cubicBezTo>
                <a:cubicBezTo>
                  <a:pt x="3357" y="1169"/>
                  <a:pt x="3357" y="1169"/>
                  <a:pt x="3357" y="1169"/>
                </a:cubicBezTo>
                <a:cubicBezTo>
                  <a:pt x="3356" y="1171"/>
                  <a:pt x="3356" y="1171"/>
                  <a:pt x="3356" y="1171"/>
                </a:cubicBezTo>
                <a:cubicBezTo>
                  <a:pt x="3351" y="1179"/>
                  <a:pt x="3351" y="1179"/>
                  <a:pt x="3351" y="1179"/>
                </a:cubicBezTo>
                <a:cubicBezTo>
                  <a:pt x="3351" y="1180"/>
                  <a:pt x="3351" y="1180"/>
                  <a:pt x="3351" y="1180"/>
                </a:cubicBezTo>
                <a:cubicBezTo>
                  <a:pt x="3356" y="1179"/>
                  <a:pt x="3356" y="1179"/>
                  <a:pt x="3356" y="1179"/>
                </a:cubicBezTo>
                <a:cubicBezTo>
                  <a:pt x="3358" y="1179"/>
                  <a:pt x="3358" y="1179"/>
                  <a:pt x="3358" y="1179"/>
                </a:cubicBezTo>
                <a:cubicBezTo>
                  <a:pt x="3361" y="1179"/>
                  <a:pt x="3361" y="1179"/>
                  <a:pt x="3361" y="1179"/>
                </a:cubicBezTo>
                <a:cubicBezTo>
                  <a:pt x="3364" y="1177"/>
                  <a:pt x="3364" y="1177"/>
                  <a:pt x="3364" y="1177"/>
                </a:cubicBezTo>
                <a:cubicBezTo>
                  <a:pt x="3367" y="1173"/>
                  <a:pt x="3367" y="1173"/>
                  <a:pt x="3367" y="1173"/>
                </a:cubicBezTo>
                <a:cubicBezTo>
                  <a:pt x="3368" y="1170"/>
                  <a:pt x="3368" y="1170"/>
                  <a:pt x="3368" y="1170"/>
                </a:cubicBezTo>
                <a:cubicBezTo>
                  <a:pt x="3370" y="1169"/>
                  <a:pt x="3370" y="1169"/>
                  <a:pt x="3370" y="1169"/>
                </a:cubicBezTo>
                <a:cubicBezTo>
                  <a:pt x="3367" y="1167"/>
                  <a:pt x="3367" y="1167"/>
                  <a:pt x="3367" y="1167"/>
                </a:cubicBezTo>
                <a:lnTo>
                  <a:pt x="3366" y="1166"/>
                </a:lnTo>
                <a:close/>
                <a:moveTo>
                  <a:pt x="3277" y="1078"/>
                </a:moveTo>
                <a:cubicBezTo>
                  <a:pt x="3275" y="1077"/>
                  <a:pt x="3275" y="1077"/>
                  <a:pt x="3275" y="1077"/>
                </a:cubicBezTo>
                <a:cubicBezTo>
                  <a:pt x="3274" y="1078"/>
                  <a:pt x="3274" y="1078"/>
                  <a:pt x="3274" y="1078"/>
                </a:cubicBezTo>
                <a:cubicBezTo>
                  <a:pt x="3272" y="1080"/>
                  <a:pt x="3272" y="1080"/>
                  <a:pt x="3272" y="1080"/>
                </a:cubicBezTo>
                <a:cubicBezTo>
                  <a:pt x="3275" y="1083"/>
                  <a:pt x="3275" y="1083"/>
                  <a:pt x="3275" y="1083"/>
                </a:cubicBezTo>
                <a:cubicBezTo>
                  <a:pt x="3277" y="1083"/>
                  <a:pt x="3277" y="1083"/>
                  <a:pt x="3277" y="1083"/>
                </a:cubicBezTo>
                <a:cubicBezTo>
                  <a:pt x="3277" y="1081"/>
                  <a:pt x="3277" y="1081"/>
                  <a:pt x="3277" y="1081"/>
                </a:cubicBezTo>
                <a:lnTo>
                  <a:pt x="3277" y="1078"/>
                </a:lnTo>
                <a:close/>
                <a:moveTo>
                  <a:pt x="3627" y="1627"/>
                </a:moveTo>
                <a:cubicBezTo>
                  <a:pt x="3629" y="1626"/>
                  <a:pt x="3629" y="1626"/>
                  <a:pt x="3629" y="1626"/>
                </a:cubicBezTo>
                <a:cubicBezTo>
                  <a:pt x="3629" y="1624"/>
                  <a:pt x="3629" y="1624"/>
                  <a:pt x="3629" y="1624"/>
                </a:cubicBezTo>
                <a:cubicBezTo>
                  <a:pt x="3625" y="1626"/>
                  <a:pt x="3625" y="1626"/>
                  <a:pt x="3625" y="1626"/>
                </a:cubicBezTo>
                <a:cubicBezTo>
                  <a:pt x="3622" y="1627"/>
                  <a:pt x="3622" y="1627"/>
                  <a:pt x="3622" y="1627"/>
                </a:cubicBezTo>
                <a:cubicBezTo>
                  <a:pt x="3621" y="1627"/>
                  <a:pt x="3621" y="1627"/>
                  <a:pt x="3621" y="1627"/>
                </a:cubicBezTo>
                <a:cubicBezTo>
                  <a:pt x="3619" y="1627"/>
                  <a:pt x="3619" y="1627"/>
                  <a:pt x="3619" y="1627"/>
                </a:cubicBezTo>
                <a:cubicBezTo>
                  <a:pt x="3621" y="1624"/>
                  <a:pt x="3621" y="1624"/>
                  <a:pt x="3621" y="1624"/>
                </a:cubicBezTo>
                <a:cubicBezTo>
                  <a:pt x="3622" y="1623"/>
                  <a:pt x="3622" y="1623"/>
                  <a:pt x="3622" y="1623"/>
                </a:cubicBezTo>
                <a:cubicBezTo>
                  <a:pt x="3622" y="1622"/>
                  <a:pt x="3622" y="1622"/>
                  <a:pt x="3622" y="1622"/>
                </a:cubicBezTo>
                <a:cubicBezTo>
                  <a:pt x="3621" y="1622"/>
                  <a:pt x="3621" y="1622"/>
                  <a:pt x="3621" y="1622"/>
                </a:cubicBezTo>
                <a:cubicBezTo>
                  <a:pt x="3619" y="1622"/>
                  <a:pt x="3619" y="1622"/>
                  <a:pt x="3619" y="1622"/>
                </a:cubicBezTo>
                <a:cubicBezTo>
                  <a:pt x="3619" y="1620"/>
                  <a:pt x="3619" y="1620"/>
                  <a:pt x="3619" y="1620"/>
                </a:cubicBezTo>
                <a:cubicBezTo>
                  <a:pt x="3622" y="1619"/>
                  <a:pt x="3622" y="1619"/>
                  <a:pt x="3622" y="1619"/>
                </a:cubicBezTo>
                <a:cubicBezTo>
                  <a:pt x="3625" y="1617"/>
                  <a:pt x="3625" y="1617"/>
                  <a:pt x="3625" y="1617"/>
                </a:cubicBezTo>
                <a:cubicBezTo>
                  <a:pt x="3622" y="1617"/>
                  <a:pt x="3622" y="1617"/>
                  <a:pt x="3622" y="1617"/>
                </a:cubicBezTo>
                <a:cubicBezTo>
                  <a:pt x="3618" y="1619"/>
                  <a:pt x="3618" y="1619"/>
                  <a:pt x="3618" y="1619"/>
                </a:cubicBezTo>
                <a:cubicBezTo>
                  <a:pt x="3612" y="1622"/>
                  <a:pt x="3612" y="1622"/>
                  <a:pt x="3612" y="1622"/>
                </a:cubicBezTo>
                <a:cubicBezTo>
                  <a:pt x="3609" y="1626"/>
                  <a:pt x="3609" y="1626"/>
                  <a:pt x="3609" y="1626"/>
                </a:cubicBezTo>
                <a:cubicBezTo>
                  <a:pt x="3604" y="1632"/>
                  <a:pt x="3604" y="1632"/>
                  <a:pt x="3604" y="1632"/>
                </a:cubicBezTo>
                <a:cubicBezTo>
                  <a:pt x="3601" y="1633"/>
                  <a:pt x="3601" y="1633"/>
                  <a:pt x="3601" y="1633"/>
                </a:cubicBezTo>
                <a:cubicBezTo>
                  <a:pt x="3596" y="1635"/>
                  <a:pt x="3596" y="1635"/>
                  <a:pt x="3596" y="1635"/>
                </a:cubicBezTo>
                <a:cubicBezTo>
                  <a:pt x="3594" y="1636"/>
                  <a:pt x="3594" y="1636"/>
                  <a:pt x="3594" y="1636"/>
                </a:cubicBezTo>
                <a:cubicBezTo>
                  <a:pt x="3592" y="1639"/>
                  <a:pt x="3592" y="1639"/>
                  <a:pt x="3592" y="1639"/>
                </a:cubicBezTo>
                <a:cubicBezTo>
                  <a:pt x="3586" y="1645"/>
                  <a:pt x="3586" y="1645"/>
                  <a:pt x="3586" y="1645"/>
                </a:cubicBezTo>
                <a:cubicBezTo>
                  <a:pt x="3579" y="1649"/>
                  <a:pt x="3579" y="1649"/>
                  <a:pt x="3579" y="1649"/>
                </a:cubicBezTo>
                <a:cubicBezTo>
                  <a:pt x="3573" y="1652"/>
                  <a:pt x="3573" y="1652"/>
                  <a:pt x="3573" y="1652"/>
                </a:cubicBezTo>
                <a:cubicBezTo>
                  <a:pt x="3566" y="1655"/>
                  <a:pt x="3566" y="1655"/>
                  <a:pt x="3566" y="1655"/>
                </a:cubicBezTo>
                <a:cubicBezTo>
                  <a:pt x="3551" y="1662"/>
                  <a:pt x="3551" y="1662"/>
                  <a:pt x="3551" y="1662"/>
                </a:cubicBezTo>
                <a:cubicBezTo>
                  <a:pt x="3543" y="1665"/>
                  <a:pt x="3543" y="1665"/>
                  <a:pt x="3543" y="1665"/>
                </a:cubicBezTo>
                <a:cubicBezTo>
                  <a:pt x="3536" y="1667"/>
                  <a:pt x="3536" y="1667"/>
                  <a:pt x="3536" y="1667"/>
                </a:cubicBezTo>
                <a:cubicBezTo>
                  <a:pt x="3530" y="1670"/>
                  <a:pt x="3530" y="1670"/>
                  <a:pt x="3530" y="1670"/>
                </a:cubicBezTo>
                <a:cubicBezTo>
                  <a:pt x="3529" y="1672"/>
                  <a:pt x="3529" y="1672"/>
                  <a:pt x="3529" y="1672"/>
                </a:cubicBezTo>
                <a:cubicBezTo>
                  <a:pt x="3528" y="1675"/>
                  <a:pt x="3528" y="1675"/>
                  <a:pt x="3528" y="1675"/>
                </a:cubicBezTo>
                <a:cubicBezTo>
                  <a:pt x="3528" y="1673"/>
                  <a:pt x="3528" y="1673"/>
                  <a:pt x="3528" y="1673"/>
                </a:cubicBezTo>
                <a:cubicBezTo>
                  <a:pt x="3525" y="1673"/>
                  <a:pt x="3525" y="1673"/>
                  <a:pt x="3525" y="1673"/>
                </a:cubicBezTo>
                <a:cubicBezTo>
                  <a:pt x="3522" y="1676"/>
                  <a:pt x="3522" y="1676"/>
                  <a:pt x="3522" y="1676"/>
                </a:cubicBezTo>
                <a:cubicBezTo>
                  <a:pt x="3519" y="1678"/>
                  <a:pt x="3519" y="1678"/>
                  <a:pt x="3519" y="1678"/>
                </a:cubicBezTo>
                <a:cubicBezTo>
                  <a:pt x="3518" y="1678"/>
                  <a:pt x="3518" y="1678"/>
                  <a:pt x="3518" y="1678"/>
                </a:cubicBezTo>
                <a:cubicBezTo>
                  <a:pt x="3518" y="1679"/>
                  <a:pt x="3518" y="1679"/>
                  <a:pt x="3518" y="1679"/>
                </a:cubicBezTo>
                <a:cubicBezTo>
                  <a:pt x="3516" y="1679"/>
                  <a:pt x="3516" y="1679"/>
                  <a:pt x="3516" y="1679"/>
                </a:cubicBezTo>
                <a:cubicBezTo>
                  <a:pt x="3513" y="1680"/>
                  <a:pt x="3513" y="1680"/>
                  <a:pt x="3513" y="1680"/>
                </a:cubicBezTo>
                <a:cubicBezTo>
                  <a:pt x="3512" y="1680"/>
                  <a:pt x="3512" y="1680"/>
                  <a:pt x="3512" y="1680"/>
                </a:cubicBezTo>
                <a:cubicBezTo>
                  <a:pt x="3512" y="1682"/>
                  <a:pt x="3512" y="1682"/>
                  <a:pt x="3512" y="1682"/>
                </a:cubicBezTo>
                <a:cubicBezTo>
                  <a:pt x="3513" y="1682"/>
                  <a:pt x="3513" y="1682"/>
                  <a:pt x="3513" y="1682"/>
                </a:cubicBezTo>
                <a:cubicBezTo>
                  <a:pt x="3512" y="1683"/>
                  <a:pt x="3512" y="1683"/>
                  <a:pt x="3512" y="1683"/>
                </a:cubicBezTo>
                <a:cubicBezTo>
                  <a:pt x="3510" y="1683"/>
                  <a:pt x="3510" y="1683"/>
                  <a:pt x="3510" y="1683"/>
                </a:cubicBezTo>
                <a:cubicBezTo>
                  <a:pt x="3509" y="1683"/>
                  <a:pt x="3509" y="1683"/>
                  <a:pt x="3509" y="1683"/>
                </a:cubicBezTo>
                <a:cubicBezTo>
                  <a:pt x="3508" y="1685"/>
                  <a:pt x="3508" y="1685"/>
                  <a:pt x="3508" y="1685"/>
                </a:cubicBezTo>
                <a:cubicBezTo>
                  <a:pt x="3506" y="1686"/>
                  <a:pt x="3506" y="1686"/>
                  <a:pt x="3506" y="1686"/>
                </a:cubicBezTo>
                <a:cubicBezTo>
                  <a:pt x="3508" y="1686"/>
                  <a:pt x="3508" y="1686"/>
                  <a:pt x="3508" y="1686"/>
                </a:cubicBezTo>
                <a:cubicBezTo>
                  <a:pt x="3506" y="1688"/>
                  <a:pt x="3506" y="1688"/>
                  <a:pt x="3506" y="1688"/>
                </a:cubicBezTo>
                <a:cubicBezTo>
                  <a:pt x="3502" y="1689"/>
                  <a:pt x="3502" y="1689"/>
                  <a:pt x="3502" y="1689"/>
                </a:cubicBezTo>
                <a:cubicBezTo>
                  <a:pt x="3500" y="1689"/>
                  <a:pt x="3500" y="1689"/>
                  <a:pt x="3500" y="1689"/>
                </a:cubicBezTo>
                <a:cubicBezTo>
                  <a:pt x="3499" y="1692"/>
                  <a:pt x="3499" y="1692"/>
                  <a:pt x="3499" y="1692"/>
                </a:cubicBezTo>
                <a:cubicBezTo>
                  <a:pt x="3502" y="1690"/>
                  <a:pt x="3502" y="1690"/>
                  <a:pt x="3502" y="1690"/>
                </a:cubicBezTo>
                <a:cubicBezTo>
                  <a:pt x="3502" y="1692"/>
                  <a:pt x="3502" y="1692"/>
                  <a:pt x="3502" y="1692"/>
                </a:cubicBezTo>
                <a:cubicBezTo>
                  <a:pt x="3500" y="1692"/>
                  <a:pt x="3500" y="1692"/>
                  <a:pt x="3500" y="1692"/>
                </a:cubicBezTo>
                <a:cubicBezTo>
                  <a:pt x="3499" y="1695"/>
                  <a:pt x="3499" y="1695"/>
                  <a:pt x="3499" y="1695"/>
                </a:cubicBezTo>
                <a:cubicBezTo>
                  <a:pt x="3502" y="1695"/>
                  <a:pt x="3502" y="1695"/>
                  <a:pt x="3502" y="1695"/>
                </a:cubicBezTo>
                <a:cubicBezTo>
                  <a:pt x="3506" y="1695"/>
                  <a:pt x="3506" y="1695"/>
                  <a:pt x="3506" y="1695"/>
                </a:cubicBezTo>
                <a:cubicBezTo>
                  <a:pt x="3509" y="1695"/>
                  <a:pt x="3509" y="1695"/>
                  <a:pt x="3509" y="1695"/>
                </a:cubicBezTo>
                <a:cubicBezTo>
                  <a:pt x="3509" y="1698"/>
                  <a:pt x="3509" y="1698"/>
                  <a:pt x="3509" y="1698"/>
                </a:cubicBezTo>
                <a:cubicBezTo>
                  <a:pt x="3512" y="1696"/>
                  <a:pt x="3512" y="1696"/>
                  <a:pt x="3512" y="1696"/>
                </a:cubicBezTo>
                <a:cubicBezTo>
                  <a:pt x="3513" y="1698"/>
                  <a:pt x="3513" y="1698"/>
                  <a:pt x="3513" y="1698"/>
                </a:cubicBezTo>
                <a:cubicBezTo>
                  <a:pt x="3512" y="1700"/>
                  <a:pt x="3512" y="1700"/>
                  <a:pt x="3512" y="1700"/>
                </a:cubicBezTo>
                <a:cubicBezTo>
                  <a:pt x="3516" y="1699"/>
                  <a:pt x="3516" y="1699"/>
                  <a:pt x="3516" y="1699"/>
                </a:cubicBezTo>
                <a:cubicBezTo>
                  <a:pt x="3518" y="1700"/>
                  <a:pt x="3518" y="1700"/>
                  <a:pt x="3518" y="1700"/>
                </a:cubicBezTo>
                <a:cubicBezTo>
                  <a:pt x="3523" y="1699"/>
                  <a:pt x="3523" y="1699"/>
                  <a:pt x="3523" y="1699"/>
                </a:cubicBezTo>
                <a:cubicBezTo>
                  <a:pt x="3529" y="1698"/>
                  <a:pt x="3529" y="1698"/>
                  <a:pt x="3529" y="1698"/>
                </a:cubicBezTo>
                <a:cubicBezTo>
                  <a:pt x="3532" y="1696"/>
                  <a:pt x="3532" y="1696"/>
                  <a:pt x="3532" y="1696"/>
                </a:cubicBezTo>
                <a:cubicBezTo>
                  <a:pt x="3538" y="1693"/>
                  <a:pt x="3538" y="1693"/>
                  <a:pt x="3538" y="1693"/>
                </a:cubicBezTo>
                <a:cubicBezTo>
                  <a:pt x="3539" y="1692"/>
                  <a:pt x="3539" y="1692"/>
                  <a:pt x="3539" y="1692"/>
                </a:cubicBezTo>
                <a:cubicBezTo>
                  <a:pt x="3542" y="1690"/>
                  <a:pt x="3542" y="1690"/>
                  <a:pt x="3542" y="1690"/>
                </a:cubicBezTo>
                <a:cubicBezTo>
                  <a:pt x="3543" y="1690"/>
                  <a:pt x="3543" y="1690"/>
                  <a:pt x="3543" y="1690"/>
                </a:cubicBezTo>
                <a:cubicBezTo>
                  <a:pt x="3549" y="1686"/>
                  <a:pt x="3549" y="1686"/>
                  <a:pt x="3549" y="1686"/>
                </a:cubicBezTo>
                <a:cubicBezTo>
                  <a:pt x="3555" y="1680"/>
                  <a:pt x="3555" y="1680"/>
                  <a:pt x="3555" y="1680"/>
                </a:cubicBezTo>
                <a:cubicBezTo>
                  <a:pt x="3561" y="1678"/>
                  <a:pt x="3561" y="1678"/>
                  <a:pt x="3561" y="1678"/>
                </a:cubicBezTo>
                <a:cubicBezTo>
                  <a:pt x="3565" y="1672"/>
                  <a:pt x="3565" y="1672"/>
                  <a:pt x="3565" y="1672"/>
                </a:cubicBezTo>
                <a:cubicBezTo>
                  <a:pt x="3571" y="1667"/>
                  <a:pt x="3571" y="1667"/>
                  <a:pt x="3571" y="1667"/>
                </a:cubicBezTo>
                <a:cubicBezTo>
                  <a:pt x="3578" y="1666"/>
                  <a:pt x="3578" y="1666"/>
                  <a:pt x="3578" y="1666"/>
                </a:cubicBezTo>
                <a:cubicBezTo>
                  <a:pt x="3583" y="1663"/>
                  <a:pt x="3583" y="1663"/>
                  <a:pt x="3583" y="1663"/>
                </a:cubicBezTo>
                <a:cubicBezTo>
                  <a:pt x="3586" y="1662"/>
                  <a:pt x="3586" y="1662"/>
                  <a:pt x="3586" y="1662"/>
                </a:cubicBezTo>
                <a:cubicBezTo>
                  <a:pt x="3588" y="1662"/>
                  <a:pt x="3588" y="1662"/>
                  <a:pt x="3588" y="1662"/>
                </a:cubicBezTo>
                <a:cubicBezTo>
                  <a:pt x="3589" y="1662"/>
                  <a:pt x="3589" y="1662"/>
                  <a:pt x="3589" y="1662"/>
                </a:cubicBezTo>
                <a:cubicBezTo>
                  <a:pt x="3586" y="1663"/>
                  <a:pt x="3586" y="1663"/>
                  <a:pt x="3586" y="1663"/>
                </a:cubicBezTo>
                <a:cubicBezTo>
                  <a:pt x="3589" y="1663"/>
                  <a:pt x="3589" y="1663"/>
                  <a:pt x="3589" y="1663"/>
                </a:cubicBezTo>
                <a:cubicBezTo>
                  <a:pt x="3592" y="1663"/>
                  <a:pt x="3592" y="1663"/>
                  <a:pt x="3592" y="1663"/>
                </a:cubicBezTo>
                <a:cubicBezTo>
                  <a:pt x="3594" y="1662"/>
                  <a:pt x="3594" y="1662"/>
                  <a:pt x="3594" y="1662"/>
                </a:cubicBezTo>
                <a:cubicBezTo>
                  <a:pt x="3591" y="1659"/>
                  <a:pt x="3591" y="1659"/>
                  <a:pt x="3591" y="1659"/>
                </a:cubicBezTo>
                <a:cubicBezTo>
                  <a:pt x="3594" y="1657"/>
                  <a:pt x="3594" y="1657"/>
                  <a:pt x="3594" y="1657"/>
                </a:cubicBezTo>
                <a:cubicBezTo>
                  <a:pt x="3595" y="1655"/>
                  <a:pt x="3595" y="1655"/>
                  <a:pt x="3595" y="1655"/>
                </a:cubicBezTo>
                <a:cubicBezTo>
                  <a:pt x="3599" y="1653"/>
                  <a:pt x="3599" y="1653"/>
                  <a:pt x="3599" y="1653"/>
                </a:cubicBezTo>
                <a:cubicBezTo>
                  <a:pt x="3604" y="1650"/>
                  <a:pt x="3604" y="1650"/>
                  <a:pt x="3604" y="1650"/>
                </a:cubicBezTo>
                <a:cubicBezTo>
                  <a:pt x="3611" y="1646"/>
                  <a:pt x="3611" y="1646"/>
                  <a:pt x="3611" y="1646"/>
                </a:cubicBezTo>
                <a:cubicBezTo>
                  <a:pt x="3616" y="1642"/>
                  <a:pt x="3616" y="1642"/>
                  <a:pt x="3616" y="1642"/>
                </a:cubicBezTo>
                <a:cubicBezTo>
                  <a:pt x="3619" y="1639"/>
                  <a:pt x="3619" y="1639"/>
                  <a:pt x="3619" y="1639"/>
                </a:cubicBezTo>
                <a:cubicBezTo>
                  <a:pt x="3622" y="1637"/>
                  <a:pt x="3622" y="1637"/>
                  <a:pt x="3622" y="1637"/>
                </a:cubicBezTo>
                <a:cubicBezTo>
                  <a:pt x="3625" y="1636"/>
                  <a:pt x="3625" y="1636"/>
                  <a:pt x="3625" y="1636"/>
                </a:cubicBezTo>
                <a:cubicBezTo>
                  <a:pt x="3627" y="1633"/>
                  <a:pt x="3627" y="1633"/>
                  <a:pt x="3627" y="1633"/>
                </a:cubicBezTo>
                <a:cubicBezTo>
                  <a:pt x="3628" y="1629"/>
                  <a:pt x="3628" y="1629"/>
                  <a:pt x="3628" y="1629"/>
                </a:cubicBezTo>
                <a:cubicBezTo>
                  <a:pt x="3632" y="1627"/>
                  <a:pt x="3632" y="1627"/>
                  <a:pt x="3632" y="1627"/>
                </a:cubicBezTo>
                <a:cubicBezTo>
                  <a:pt x="3631" y="1627"/>
                  <a:pt x="3631" y="1627"/>
                  <a:pt x="3631" y="1627"/>
                </a:cubicBezTo>
                <a:cubicBezTo>
                  <a:pt x="3630" y="1627"/>
                  <a:pt x="3630" y="1627"/>
                  <a:pt x="3630" y="1627"/>
                </a:cubicBezTo>
                <a:cubicBezTo>
                  <a:pt x="3628" y="1627"/>
                  <a:pt x="3628" y="1627"/>
                  <a:pt x="3628" y="1627"/>
                </a:cubicBezTo>
                <a:lnTo>
                  <a:pt x="3627" y="1627"/>
                </a:lnTo>
                <a:close/>
                <a:moveTo>
                  <a:pt x="2903" y="1103"/>
                </a:moveTo>
                <a:cubicBezTo>
                  <a:pt x="2904" y="1103"/>
                  <a:pt x="2904" y="1103"/>
                  <a:pt x="2904" y="1103"/>
                </a:cubicBezTo>
                <a:cubicBezTo>
                  <a:pt x="2904" y="1100"/>
                  <a:pt x="2904" y="1100"/>
                  <a:pt x="2904" y="1100"/>
                </a:cubicBezTo>
                <a:cubicBezTo>
                  <a:pt x="2903" y="1098"/>
                  <a:pt x="2903" y="1098"/>
                  <a:pt x="2903" y="1098"/>
                </a:cubicBezTo>
                <a:lnTo>
                  <a:pt x="2903" y="1103"/>
                </a:lnTo>
                <a:close/>
                <a:moveTo>
                  <a:pt x="3234" y="607"/>
                </a:moveTo>
                <a:cubicBezTo>
                  <a:pt x="3239" y="610"/>
                  <a:pt x="3239" y="610"/>
                  <a:pt x="3239" y="610"/>
                </a:cubicBezTo>
                <a:cubicBezTo>
                  <a:pt x="3239" y="607"/>
                  <a:pt x="3239" y="607"/>
                  <a:pt x="3239" y="607"/>
                </a:cubicBezTo>
                <a:cubicBezTo>
                  <a:pt x="3242" y="602"/>
                  <a:pt x="3242" y="602"/>
                  <a:pt x="3242" y="602"/>
                </a:cubicBezTo>
                <a:cubicBezTo>
                  <a:pt x="3241" y="600"/>
                  <a:pt x="3241" y="600"/>
                  <a:pt x="3241" y="600"/>
                </a:cubicBezTo>
                <a:cubicBezTo>
                  <a:pt x="3239" y="597"/>
                  <a:pt x="3239" y="597"/>
                  <a:pt x="3239" y="597"/>
                </a:cubicBezTo>
                <a:cubicBezTo>
                  <a:pt x="3235" y="597"/>
                  <a:pt x="3235" y="597"/>
                  <a:pt x="3235" y="597"/>
                </a:cubicBezTo>
                <a:cubicBezTo>
                  <a:pt x="3232" y="595"/>
                  <a:pt x="3232" y="595"/>
                  <a:pt x="3232" y="595"/>
                </a:cubicBezTo>
                <a:cubicBezTo>
                  <a:pt x="3229" y="597"/>
                  <a:pt x="3229" y="597"/>
                  <a:pt x="3229" y="597"/>
                </a:cubicBezTo>
                <a:cubicBezTo>
                  <a:pt x="3228" y="597"/>
                  <a:pt x="3228" y="597"/>
                  <a:pt x="3228" y="597"/>
                </a:cubicBezTo>
                <a:cubicBezTo>
                  <a:pt x="3227" y="597"/>
                  <a:pt x="3227" y="597"/>
                  <a:pt x="3227" y="597"/>
                </a:cubicBezTo>
                <a:cubicBezTo>
                  <a:pt x="3228" y="598"/>
                  <a:pt x="3228" y="598"/>
                  <a:pt x="3228" y="598"/>
                </a:cubicBezTo>
                <a:cubicBezTo>
                  <a:pt x="3228" y="600"/>
                  <a:pt x="3228" y="600"/>
                  <a:pt x="3228" y="600"/>
                </a:cubicBezTo>
                <a:cubicBezTo>
                  <a:pt x="3225" y="601"/>
                  <a:pt x="3225" y="601"/>
                  <a:pt x="3225" y="601"/>
                </a:cubicBezTo>
                <a:cubicBezTo>
                  <a:pt x="3224" y="601"/>
                  <a:pt x="3224" y="601"/>
                  <a:pt x="3224" y="601"/>
                </a:cubicBezTo>
                <a:cubicBezTo>
                  <a:pt x="3222" y="600"/>
                  <a:pt x="3222" y="600"/>
                  <a:pt x="3222" y="600"/>
                </a:cubicBezTo>
                <a:cubicBezTo>
                  <a:pt x="3219" y="598"/>
                  <a:pt x="3219" y="598"/>
                  <a:pt x="3219" y="598"/>
                </a:cubicBezTo>
                <a:cubicBezTo>
                  <a:pt x="3219" y="602"/>
                  <a:pt x="3219" y="602"/>
                  <a:pt x="3219" y="602"/>
                </a:cubicBezTo>
                <a:cubicBezTo>
                  <a:pt x="3219" y="604"/>
                  <a:pt x="3219" y="604"/>
                  <a:pt x="3219" y="604"/>
                </a:cubicBezTo>
                <a:cubicBezTo>
                  <a:pt x="3218" y="605"/>
                  <a:pt x="3218" y="605"/>
                  <a:pt x="3218" y="605"/>
                </a:cubicBezTo>
                <a:cubicBezTo>
                  <a:pt x="3217" y="608"/>
                  <a:pt x="3217" y="608"/>
                  <a:pt x="3217" y="608"/>
                </a:cubicBezTo>
                <a:cubicBezTo>
                  <a:pt x="3218" y="608"/>
                  <a:pt x="3218" y="608"/>
                  <a:pt x="3218" y="608"/>
                </a:cubicBezTo>
                <a:cubicBezTo>
                  <a:pt x="3218" y="610"/>
                  <a:pt x="3218" y="610"/>
                  <a:pt x="3218" y="610"/>
                </a:cubicBezTo>
                <a:cubicBezTo>
                  <a:pt x="3219" y="610"/>
                  <a:pt x="3219" y="610"/>
                  <a:pt x="3219" y="610"/>
                </a:cubicBezTo>
                <a:cubicBezTo>
                  <a:pt x="3221" y="611"/>
                  <a:pt x="3221" y="611"/>
                  <a:pt x="3221" y="611"/>
                </a:cubicBezTo>
                <a:cubicBezTo>
                  <a:pt x="3219" y="611"/>
                  <a:pt x="3219" y="611"/>
                  <a:pt x="3219" y="611"/>
                </a:cubicBezTo>
                <a:cubicBezTo>
                  <a:pt x="3221" y="614"/>
                  <a:pt x="3221" y="614"/>
                  <a:pt x="3221" y="614"/>
                </a:cubicBezTo>
                <a:cubicBezTo>
                  <a:pt x="3222" y="615"/>
                  <a:pt x="3222" y="615"/>
                  <a:pt x="3222" y="615"/>
                </a:cubicBezTo>
                <a:cubicBezTo>
                  <a:pt x="3224" y="615"/>
                  <a:pt x="3224" y="615"/>
                  <a:pt x="3224" y="615"/>
                </a:cubicBezTo>
                <a:cubicBezTo>
                  <a:pt x="3225" y="617"/>
                  <a:pt x="3225" y="617"/>
                  <a:pt x="3225" y="617"/>
                </a:cubicBezTo>
                <a:cubicBezTo>
                  <a:pt x="3227" y="617"/>
                  <a:pt x="3227" y="617"/>
                  <a:pt x="3227" y="617"/>
                </a:cubicBezTo>
                <a:cubicBezTo>
                  <a:pt x="3229" y="618"/>
                  <a:pt x="3229" y="618"/>
                  <a:pt x="3229" y="618"/>
                </a:cubicBezTo>
                <a:cubicBezTo>
                  <a:pt x="3228" y="617"/>
                  <a:pt x="3228" y="617"/>
                  <a:pt x="3228" y="617"/>
                </a:cubicBezTo>
                <a:cubicBezTo>
                  <a:pt x="3228" y="614"/>
                  <a:pt x="3228" y="614"/>
                  <a:pt x="3228" y="614"/>
                </a:cubicBezTo>
                <a:cubicBezTo>
                  <a:pt x="3229" y="610"/>
                  <a:pt x="3229" y="610"/>
                  <a:pt x="3229" y="610"/>
                </a:cubicBezTo>
                <a:cubicBezTo>
                  <a:pt x="3231" y="607"/>
                  <a:pt x="3231" y="607"/>
                  <a:pt x="3231" y="607"/>
                </a:cubicBezTo>
                <a:lnTo>
                  <a:pt x="3234" y="607"/>
                </a:lnTo>
                <a:close/>
                <a:moveTo>
                  <a:pt x="3247" y="1051"/>
                </a:moveTo>
                <a:cubicBezTo>
                  <a:pt x="3248" y="1050"/>
                  <a:pt x="3248" y="1050"/>
                  <a:pt x="3248" y="1050"/>
                </a:cubicBezTo>
                <a:cubicBezTo>
                  <a:pt x="3249" y="1048"/>
                  <a:pt x="3249" y="1048"/>
                  <a:pt x="3249" y="1048"/>
                </a:cubicBezTo>
                <a:cubicBezTo>
                  <a:pt x="3249" y="1045"/>
                  <a:pt x="3249" y="1045"/>
                  <a:pt x="3249" y="1045"/>
                </a:cubicBezTo>
                <a:cubicBezTo>
                  <a:pt x="3249" y="1044"/>
                  <a:pt x="3249" y="1044"/>
                  <a:pt x="3249" y="1044"/>
                </a:cubicBezTo>
                <a:cubicBezTo>
                  <a:pt x="3247" y="1044"/>
                  <a:pt x="3247" y="1044"/>
                  <a:pt x="3247" y="1044"/>
                </a:cubicBezTo>
                <a:cubicBezTo>
                  <a:pt x="3245" y="1044"/>
                  <a:pt x="3245" y="1044"/>
                  <a:pt x="3245" y="1044"/>
                </a:cubicBezTo>
                <a:cubicBezTo>
                  <a:pt x="3242" y="1048"/>
                  <a:pt x="3242" y="1048"/>
                  <a:pt x="3242" y="1048"/>
                </a:cubicBezTo>
                <a:cubicBezTo>
                  <a:pt x="3241" y="1050"/>
                  <a:pt x="3241" y="1050"/>
                  <a:pt x="3241" y="1050"/>
                </a:cubicBezTo>
                <a:cubicBezTo>
                  <a:pt x="3239" y="1051"/>
                  <a:pt x="3239" y="1051"/>
                  <a:pt x="3239" y="1051"/>
                </a:cubicBezTo>
                <a:cubicBezTo>
                  <a:pt x="3239" y="1052"/>
                  <a:pt x="3239" y="1052"/>
                  <a:pt x="3239" y="1052"/>
                </a:cubicBezTo>
                <a:cubicBezTo>
                  <a:pt x="3238" y="1054"/>
                  <a:pt x="3238" y="1054"/>
                  <a:pt x="3238" y="1054"/>
                </a:cubicBezTo>
                <a:cubicBezTo>
                  <a:pt x="3237" y="1052"/>
                  <a:pt x="3237" y="1052"/>
                  <a:pt x="3237" y="1052"/>
                </a:cubicBezTo>
                <a:cubicBezTo>
                  <a:pt x="3237" y="1051"/>
                  <a:pt x="3237" y="1051"/>
                  <a:pt x="3237" y="1051"/>
                </a:cubicBezTo>
                <a:cubicBezTo>
                  <a:pt x="3238" y="1050"/>
                  <a:pt x="3238" y="1050"/>
                  <a:pt x="3238" y="1050"/>
                </a:cubicBezTo>
                <a:cubicBezTo>
                  <a:pt x="3241" y="1045"/>
                  <a:pt x="3241" y="1045"/>
                  <a:pt x="3241" y="1045"/>
                </a:cubicBezTo>
                <a:cubicBezTo>
                  <a:pt x="3241" y="1041"/>
                  <a:pt x="3241" y="1041"/>
                  <a:pt x="3241" y="1041"/>
                </a:cubicBezTo>
                <a:cubicBezTo>
                  <a:pt x="3239" y="1040"/>
                  <a:pt x="3239" y="1040"/>
                  <a:pt x="3239" y="1040"/>
                </a:cubicBezTo>
                <a:cubicBezTo>
                  <a:pt x="3239" y="1038"/>
                  <a:pt x="3239" y="1038"/>
                  <a:pt x="3239" y="1038"/>
                </a:cubicBezTo>
                <a:cubicBezTo>
                  <a:pt x="3239" y="1037"/>
                  <a:pt x="3239" y="1037"/>
                  <a:pt x="3239" y="1037"/>
                </a:cubicBezTo>
                <a:cubicBezTo>
                  <a:pt x="3241" y="1035"/>
                  <a:pt x="3241" y="1035"/>
                  <a:pt x="3241" y="1035"/>
                </a:cubicBezTo>
                <a:cubicBezTo>
                  <a:pt x="3238" y="1035"/>
                  <a:pt x="3238" y="1035"/>
                  <a:pt x="3238" y="1035"/>
                </a:cubicBezTo>
                <a:cubicBezTo>
                  <a:pt x="3238" y="1037"/>
                  <a:pt x="3238" y="1037"/>
                  <a:pt x="3238" y="1037"/>
                </a:cubicBezTo>
                <a:cubicBezTo>
                  <a:pt x="3235" y="1041"/>
                  <a:pt x="3235" y="1041"/>
                  <a:pt x="3235" y="1041"/>
                </a:cubicBezTo>
                <a:cubicBezTo>
                  <a:pt x="3234" y="1045"/>
                  <a:pt x="3234" y="1045"/>
                  <a:pt x="3234" y="1045"/>
                </a:cubicBezTo>
                <a:cubicBezTo>
                  <a:pt x="3234" y="1050"/>
                  <a:pt x="3234" y="1050"/>
                  <a:pt x="3234" y="1050"/>
                </a:cubicBezTo>
                <a:cubicBezTo>
                  <a:pt x="3235" y="1052"/>
                  <a:pt x="3235" y="1052"/>
                  <a:pt x="3235" y="1052"/>
                </a:cubicBezTo>
                <a:cubicBezTo>
                  <a:pt x="3237" y="1054"/>
                  <a:pt x="3237" y="1054"/>
                  <a:pt x="3237" y="1054"/>
                </a:cubicBezTo>
                <a:cubicBezTo>
                  <a:pt x="3235" y="1057"/>
                  <a:pt x="3235" y="1057"/>
                  <a:pt x="3235" y="1057"/>
                </a:cubicBezTo>
                <a:cubicBezTo>
                  <a:pt x="3237" y="1060"/>
                  <a:pt x="3237" y="1060"/>
                  <a:pt x="3237" y="1060"/>
                </a:cubicBezTo>
                <a:cubicBezTo>
                  <a:pt x="3237" y="1063"/>
                  <a:pt x="3237" y="1063"/>
                  <a:pt x="3237" y="1063"/>
                </a:cubicBezTo>
                <a:cubicBezTo>
                  <a:pt x="3237" y="1064"/>
                  <a:pt x="3237" y="1064"/>
                  <a:pt x="3237" y="1064"/>
                </a:cubicBezTo>
                <a:cubicBezTo>
                  <a:pt x="3237" y="1067"/>
                  <a:pt x="3237" y="1067"/>
                  <a:pt x="3237" y="1067"/>
                </a:cubicBezTo>
                <a:cubicBezTo>
                  <a:pt x="3238" y="1068"/>
                  <a:pt x="3238" y="1068"/>
                  <a:pt x="3238" y="1068"/>
                </a:cubicBezTo>
                <a:cubicBezTo>
                  <a:pt x="3239" y="1073"/>
                  <a:pt x="3239" y="1073"/>
                  <a:pt x="3239" y="1073"/>
                </a:cubicBezTo>
                <a:cubicBezTo>
                  <a:pt x="3242" y="1075"/>
                  <a:pt x="3242" y="1075"/>
                  <a:pt x="3242" y="1075"/>
                </a:cubicBezTo>
                <a:cubicBezTo>
                  <a:pt x="3244" y="1077"/>
                  <a:pt x="3244" y="1077"/>
                  <a:pt x="3244" y="1077"/>
                </a:cubicBezTo>
                <a:cubicBezTo>
                  <a:pt x="3245" y="1077"/>
                  <a:pt x="3245" y="1077"/>
                  <a:pt x="3245" y="1077"/>
                </a:cubicBezTo>
                <a:cubicBezTo>
                  <a:pt x="3242" y="1073"/>
                  <a:pt x="3242" y="1073"/>
                  <a:pt x="3242" y="1073"/>
                </a:cubicBezTo>
                <a:cubicBezTo>
                  <a:pt x="3241" y="1070"/>
                  <a:pt x="3241" y="1070"/>
                  <a:pt x="3241" y="1070"/>
                </a:cubicBezTo>
                <a:cubicBezTo>
                  <a:pt x="3239" y="1061"/>
                  <a:pt x="3239" y="1061"/>
                  <a:pt x="3239" y="1061"/>
                </a:cubicBezTo>
                <a:cubicBezTo>
                  <a:pt x="3239" y="1058"/>
                  <a:pt x="3239" y="1058"/>
                  <a:pt x="3239" y="1058"/>
                </a:cubicBezTo>
                <a:cubicBezTo>
                  <a:pt x="3241" y="1058"/>
                  <a:pt x="3241" y="1058"/>
                  <a:pt x="3241" y="1058"/>
                </a:cubicBezTo>
                <a:cubicBezTo>
                  <a:pt x="3242" y="1058"/>
                  <a:pt x="3242" y="1058"/>
                  <a:pt x="3242" y="1058"/>
                </a:cubicBezTo>
                <a:cubicBezTo>
                  <a:pt x="3247" y="1060"/>
                  <a:pt x="3247" y="1060"/>
                  <a:pt x="3247" y="1060"/>
                </a:cubicBezTo>
                <a:cubicBezTo>
                  <a:pt x="3251" y="1061"/>
                  <a:pt x="3251" y="1061"/>
                  <a:pt x="3251" y="1061"/>
                </a:cubicBezTo>
                <a:cubicBezTo>
                  <a:pt x="3249" y="1060"/>
                  <a:pt x="3249" y="1060"/>
                  <a:pt x="3249" y="1060"/>
                </a:cubicBezTo>
                <a:cubicBezTo>
                  <a:pt x="3248" y="1057"/>
                  <a:pt x="3248" y="1057"/>
                  <a:pt x="3248" y="1057"/>
                </a:cubicBezTo>
                <a:cubicBezTo>
                  <a:pt x="3245" y="1055"/>
                  <a:pt x="3245" y="1055"/>
                  <a:pt x="3245" y="1055"/>
                </a:cubicBezTo>
                <a:cubicBezTo>
                  <a:pt x="3244" y="1055"/>
                  <a:pt x="3244" y="1055"/>
                  <a:pt x="3244" y="1055"/>
                </a:cubicBezTo>
                <a:cubicBezTo>
                  <a:pt x="3244" y="1052"/>
                  <a:pt x="3244" y="1052"/>
                  <a:pt x="3244" y="1052"/>
                </a:cubicBezTo>
                <a:lnTo>
                  <a:pt x="3247" y="1051"/>
                </a:lnTo>
                <a:close/>
                <a:moveTo>
                  <a:pt x="3112" y="941"/>
                </a:moveTo>
                <a:cubicBezTo>
                  <a:pt x="3109" y="944"/>
                  <a:pt x="3109" y="944"/>
                  <a:pt x="3109" y="944"/>
                </a:cubicBezTo>
                <a:cubicBezTo>
                  <a:pt x="3106" y="948"/>
                  <a:pt x="3106" y="948"/>
                  <a:pt x="3106" y="948"/>
                </a:cubicBezTo>
                <a:cubicBezTo>
                  <a:pt x="3106" y="951"/>
                  <a:pt x="3106" y="951"/>
                  <a:pt x="3106" y="951"/>
                </a:cubicBezTo>
                <a:cubicBezTo>
                  <a:pt x="3110" y="946"/>
                  <a:pt x="3110" y="946"/>
                  <a:pt x="3110" y="946"/>
                </a:cubicBezTo>
                <a:cubicBezTo>
                  <a:pt x="3113" y="944"/>
                  <a:pt x="3113" y="944"/>
                  <a:pt x="3113" y="944"/>
                </a:cubicBezTo>
                <a:cubicBezTo>
                  <a:pt x="3116" y="942"/>
                  <a:pt x="3116" y="942"/>
                  <a:pt x="3116" y="942"/>
                </a:cubicBezTo>
                <a:cubicBezTo>
                  <a:pt x="3120" y="936"/>
                  <a:pt x="3120" y="936"/>
                  <a:pt x="3120" y="936"/>
                </a:cubicBezTo>
                <a:cubicBezTo>
                  <a:pt x="3123" y="934"/>
                  <a:pt x="3123" y="934"/>
                  <a:pt x="3123" y="934"/>
                </a:cubicBezTo>
                <a:cubicBezTo>
                  <a:pt x="3123" y="932"/>
                  <a:pt x="3123" y="932"/>
                  <a:pt x="3123" y="932"/>
                </a:cubicBezTo>
                <a:cubicBezTo>
                  <a:pt x="3122" y="932"/>
                  <a:pt x="3122" y="932"/>
                  <a:pt x="3122" y="932"/>
                </a:cubicBezTo>
                <a:cubicBezTo>
                  <a:pt x="3123" y="931"/>
                  <a:pt x="3123" y="931"/>
                  <a:pt x="3123" y="931"/>
                </a:cubicBezTo>
                <a:cubicBezTo>
                  <a:pt x="3123" y="929"/>
                  <a:pt x="3123" y="929"/>
                  <a:pt x="3123" y="929"/>
                </a:cubicBezTo>
                <a:cubicBezTo>
                  <a:pt x="3125" y="928"/>
                  <a:pt x="3125" y="928"/>
                  <a:pt x="3125" y="928"/>
                </a:cubicBezTo>
                <a:cubicBezTo>
                  <a:pt x="3126" y="928"/>
                  <a:pt x="3126" y="928"/>
                  <a:pt x="3126" y="928"/>
                </a:cubicBezTo>
                <a:cubicBezTo>
                  <a:pt x="3128" y="928"/>
                  <a:pt x="3128" y="928"/>
                  <a:pt x="3128" y="928"/>
                </a:cubicBezTo>
                <a:cubicBezTo>
                  <a:pt x="3129" y="925"/>
                  <a:pt x="3129" y="925"/>
                  <a:pt x="3129" y="925"/>
                </a:cubicBezTo>
                <a:cubicBezTo>
                  <a:pt x="3131" y="923"/>
                  <a:pt x="3131" y="923"/>
                  <a:pt x="3131" y="923"/>
                </a:cubicBezTo>
                <a:cubicBezTo>
                  <a:pt x="3132" y="923"/>
                  <a:pt x="3132" y="923"/>
                  <a:pt x="3132" y="923"/>
                </a:cubicBezTo>
                <a:cubicBezTo>
                  <a:pt x="3133" y="922"/>
                  <a:pt x="3133" y="922"/>
                  <a:pt x="3133" y="922"/>
                </a:cubicBezTo>
                <a:cubicBezTo>
                  <a:pt x="3133" y="921"/>
                  <a:pt x="3133" y="921"/>
                  <a:pt x="3133" y="921"/>
                </a:cubicBezTo>
                <a:cubicBezTo>
                  <a:pt x="3132" y="918"/>
                  <a:pt x="3132" y="918"/>
                  <a:pt x="3132" y="918"/>
                </a:cubicBezTo>
                <a:cubicBezTo>
                  <a:pt x="3131" y="915"/>
                  <a:pt x="3131" y="915"/>
                  <a:pt x="3131" y="915"/>
                </a:cubicBezTo>
                <a:cubicBezTo>
                  <a:pt x="3131" y="913"/>
                  <a:pt x="3131" y="913"/>
                  <a:pt x="3131" y="913"/>
                </a:cubicBezTo>
                <a:cubicBezTo>
                  <a:pt x="3131" y="911"/>
                  <a:pt x="3131" y="911"/>
                  <a:pt x="3131" y="911"/>
                </a:cubicBezTo>
                <a:cubicBezTo>
                  <a:pt x="3131" y="909"/>
                  <a:pt x="3131" y="909"/>
                  <a:pt x="3131" y="909"/>
                </a:cubicBezTo>
                <a:cubicBezTo>
                  <a:pt x="3129" y="912"/>
                  <a:pt x="3129" y="912"/>
                  <a:pt x="3129" y="912"/>
                </a:cubicBezTo>
                <a:cubicBezTo>
                  <a:pt x="3129" y="913"/>
                  <a:pt x="3129" y="913"/>
                  <a:pt x="3129" y="913"/>
                </a:cubicBezTo>
                <a:cubicBezTo>
                  <a:pt x="3131" y="918"/>
                  <a:pt x="3131" y="918"/>
                  <a:pt x="3131" y="918"/>
                </a:cubicBezTo>
                <a:cubicBezTo>
                  <a:pt x="3129" y="916"/>
                  <a:pt x="3129" y="916"/>
                  <a:pt x="3129" y="916"/>
                </a:cubicBezTo>
                <a:cubicBezTo>
                  <a:pt x="3128" y="915"/>
                  <a:pt x="3128" y="915"/>
                  <a:pt x="3128" y="915"/>
                </a:cubicBezTo>
                <a:cubicBezTo>
                  <a:pt x="3129" y="919"/>
                  <a:pt x="3129" y="919"/>
                  <a:pt x="3129" y="919"/>
                </a:cubicBezTo>
                <a:cubicBezTo>
                  <a:pt x="3128" y="922"/>
                  <a:pt x="3128" y="922"/>
                  <a:pt x="3128" y="922"/>
                </a:cubicBezTo>
                <a:cubicBezTo>
                  <a:pt x="3126" y="922"/>
                  <a:pt x="3126" y="922"/>
                  <a:pt x="3126" y="922"/>
                </a:cubicBezTo>
                <a:cubicBezTo>
                  <a:pt x="3125" y="923"/>
                  <a:pt x="3125" y="923"/>
                  <a:pt x="3125" y="923"/>
                </a:cubicBezTo>
                <a:cubicBezTo>
                  <a:pt x="3125" y="925"/>
                  <a:pt x="3125" y="925"/>
                  <a:pt x="3125" y="925"/>
                </a:cubicBezTo>
                <a:cubicBezTo>
                  <a:pt x="3123" y="925"/>
                  <a:pt x="3123" y="925"/>
                  <a:pt x="3123" y="925"/>
                </a:cubicBezTo>
                <a:cubicBezTo>
                  <a:pt x="3123" y="926"/>
                  <a:pt x="3123" y="926"/>
                  <a:pt x="3123" y="926"/>
                </a:cubicBezTo>
                <a:cubicBezTo>
                  <a:pt x="3122" y="928"/>
                  <a:pt x="3122" y="928"/>
                  <a:pt x="3122" y="928"/>
                </a:cubicBezTo>
                <a:cubicBezTo>
                  <a:pt x="3122" y="929"/>
                  <a:pt x="3122" y="929"/>
                  <a:pt x="3122" y="929"/>
                </a:cubicBezTo>
                <a:cubicBezTo>
                  <a:pt x="3119" y="932"/>
                  <a:pt x="3119" y="932"/>
                  <a:pt x="3119" y="932"/>
                </a:cubicBezTo>
                <a:cubicBezTo>
                  <a:pt x="3115" y="938"/>
                  <a:pt x="3115" y="938"/>
                  <a:pt x="3115" y="938"/>
                </a:cubicBezTo>
                <a:cubicBezTo>
                  <a:pt x="3113" y="938"/>
                  <a:pt x="3113" y="938"/>
                  <a:pt x="3113" y="938"/>
                </a:cubicBezTo>
                <a:lnTo>
                  <a:pt x="3112" y="941"/>
                </a:lnTo>
                <a:close/>
                <a:moveTo>
                  <a:pt x="3224" y="1011"/>
                </a:moveTo>
                <a:cubicBezTo>
                  <a:pt x="3225" y="1008"/>
                  <a:pt x="3225" y="1008"/>
                  <a:pt x="3225" y="1008"/>
                </a:cubicBezTo>
                <a:cubicBezTo>
                  <a:pt x="3224" y="1009"/>
                  <a:pt x="3224" y="1009"/>
                  <a:pt x="3224" y="1009"/>
                </a:cubicBezTo>
                <a:lnTo>
                  <a:pt x="3224" y="1011"/>
                </a:lnTo>
                <a:close/>
                <a:moveTo>
                  <a:pt x="3214" y="610"/>
                </a:moveTo>
                <a:cubicBezTo>
                  <a:pt x="3217" y="608"/>
                  <a:pt x="3217" y="608"/>
                  <a:pt x="3217" y="608"/>
                </a:cubicBezTo>
                <a:cubicBezTo>
                  <a:pt x="3215" y="608"/>
                  <a:pt x="3215" y="608"/>
                  <a:pt x="3215" y="608"/>
                </a:cubicBezTo>
                <a:lnTo>
                  <a:pt x="3214" y="610"/>
                </a:lnTo>
                <a:close/>
                <a:moveTo>
                  <a:pt x="3245" y="1030"/>
                </a:moveTo>
                <a:cubicBezTo>
                  <a:pt x="3244" y="1031"/>
                  <a:pt x="3244" y="1031"/>
                  <a:pt x="3244" y="1031"/>
                </a:cubicBezTo>
                <a:cubicBezTo>
                  <a:pt x="3242" y="1034"/>
                  <a:pt x="3242" y="1034"/>
                  <a:pt x="3242" y="1034"/>
                </a:cubicBezTo>
                <a:cubicBezTo>
                  <a:pt x="3244" y="1037"/>
                  <a:pt x="3244" y="1037"/>
                  <a:pt x="3244" y="1037"/>
                </a:cubicBezTo>
                <a:cubicBezTo>
                  <a:pt x="3247" y="1035"/>
                  <a:pt x="3247" y="1035"/>
                  <a:pt x="3247" y="1035"/>
                </a:cubicBezTo>
                <a:cubicBezTo>
                  <a:pt x="3248" y="1034"/>
                  <a:pt x="3248" y="1034"/>
                  <a:pt x="3248" y="1034"/>
                </a:cubicBezTo>
                <a:cubicBezTo>
                  <a:pt x="3248" y="1031"/>
                  <a:pt x="3248" y="1031"/>
                  <a:pt x="3248" y="1031"/>
                </a:cubicBezTo>
                <a:cubicBezTo>
                  <a:pt x="3247" y="1028"/>
                  <a:pt x="3247" y="1028"/>
                  <a:pt x="3247" y="1028"/>
                </a:cubicBezTo>
                <a:lnTo>
                  <a:pt x="3245" y="1030"/>
                </a:lnTo>
                <a:close/>
                <a:moveTo>
                  <a:pt x="3234" y="1075"/>
                </a:moveTo>
                <a:cubicBezTo>
                  <a:pt x="3235" y="1075"/>
                  <a:pt x="3235" y="1075"/>
                  <a:pt x="3235" y="1075"/>
                </a:cubicBezTo>
                <a:cubicBezTo>
                  <a:pt x="3237" y="1075"/>
                  <a:pt x="3237" y="1075"/>
                  <a:pt x="3237" y="1075"/>
                </a:cubicBezTo>
                <a:cubicBezTo>
                  <a:pt x="3238" y="1077"/>
                  <a:pt x="3238" y="1077"/>
                  <a:pt x="3238" y="1077"/>
                </a:cubicBezTo>
                <a:cubicBezTo>
                  <a:pt x="3238" y="1075"/>
                  <a:pt x="3238" y="1075"/>
                  <a:pt x="3238" y="1075"/>
                </a:cubicBezTo>
                <a:cubicBezTo>
                  <a:pt x="3239" y="1075"/>
                  <a:pt x="3239" y="1075"/>
                  <a:pt x="3239" y="1075"/>
                </a:cubicBezTo>
                <a:cubicBezTo>
                  <a:pt x="3238" y="1074"/>
                  <a:pt x="3238" y="1074"/>
                  <a:pt x="3238" y="1074"/>
                </a:cubicBezTo>
                <a:cubicBezTo>
                  <a:pt x="3237" y="1073"/>
                  <a:pt x="3237" y="1073"/>
                  <a:pt x="3237" y="1073"/>
                </a:cubicBezTo>
                <a:cubicBezTo>
                  <a:pt x="3237" y="1071"/>
                  <a:pt x="3237" y="1071"/>
                  <a:pt x="3237" y="1071"/>
                </a:cubicBezTo>
                <a:cubicBezTo>
                  <a:pt x="3237" y="1070"/>
                  <a:pt x="3237" y="1070"/>
                  <a:pt x="3237" y="1070"/>
                </a:cubicBezTo>
                <a:cubicBezTo>
                  <a:pt x="3235" y="1068"/>
                  <a:pt x="3235" y="1068"/>
                  <a:pt x="3235" y="1068"/>
                </a:cubicBezTo>
                <a:cubicBezTo>
                  <a:pt x="3234" y="1070"/>
                  <a:pt x="3234" y="1070"/>
                  <a:pt x="3234" y="1070"/>
                </a:cubicBezTo>
                <a:cubicBezTo>
                  <a:pt x="3232" y="1070"/>
                  <a:pt x="3232" y="1070"/>
                  <a:pt x="3232" y="1070"/>
                </a:cubicBezTo>
                <a:cubicBezTo>
                  <a:pt x="3232" y="1071"/>
                  <a:pt x="3232" y="1071"/>
                  <a:pt x="3232" y="1071"/>
                </a:cubicBezTo>
                <a:cubicBezTo>
                  <a:pt x="3234" y="1074"/>
                  <a:pt x="3234" y="1074"/>
                  <a:pt x="3234" y="1074"/>
                </a:cubicBezTo>
                <a:lnTo>
                  <a:pt x="3234" y="1075"/>
                </a:lnTo>
                <a:close/>
                <a:moveTo>
                  <a:pt x="3225" y="1004"/>
                </a:moveTo>
                <a:cubicBezTo>
                  <a:pt x="3224" y="1004"/>
                  <a:pt x="3224" y="1004"/>
                  <a:pt x="3224" y="1004"/>
                </a:cubicBezTo>
                <a:cubicBezTo>
                  <a:pt x="3224" y="1005"/>
                  <a:pt x="3224" y="1005"/>
                  <a:pt x="3224" y="1005"/>
                </a:cubicBezTo>
                <a:cubicBezTo>
                  <a:pt x="3225" y="1008"/>
                  <a:pt x="3225" y="1008"/>
                  <a:pt x="3225" y="1008"/>
                </a:cubicBezTo>
                <a:cubicBezTo>
                  <a:pt x="3225" y="1005"/>
                  <a:pt x="3225" y="1005"/>
                  <a:pt x="3225" y="1005"/>
                </a:cubicBezTo>
                <a:lnTo>
                  <a:pt x="3225" y="1004"/>
                </a:lnTo>
                <a:close/>
                <a:moveTo>
                  <a:pt x="3093" y="1186"/>
                </a:moveTo>
                <a:cubicBezTo>
                  <a:pt x="3098" y="1186"/>
                  <a:pt x="3098" y="1186"/>
                  <a:pt x="3098" y="1186"/>
                </a:cubicBezTo>
                <a:cubicBezTo>
                  <a:pt x="3098" y="1183"/>
                  <a:pt x="3098" y="1183"/>
                  <a:pt x="3098" y="1183"/>
                </a:cubicBezTo>
                <a:cubicBezTo>
                  <a:pt x="3100" y="1180"/>
                  <a:pt x="3100" y="1180"/>
                  <a:pt x="3100" y="1180"/>
                </a:cubicBezTo>
                <a:cubicBezTo>
                  <a:pt x="3100" y="1179"/>
                  <a:pt x="3100" y="1179"/>
                  <a:pt x="3100" y="1179"/>
                </a:cubicBezTo>
                <a:cubicBezTo>
                  <a:pt x="3099" y="1177"/>
                  <a:pt x="3099" y="1177"/>
                  <a:pt x="3099" y="1177"/>
                </a:cubicBezTo>
                <a:cubicBezTo>
                  <a:pt x="3096" y="1177"/>
                  <a:pt x="3096" y="1177"/>
                  <a:pt x="3096" y="1177"/>
                </a:cubicBezTo>
                <a:cubicBezTo>
                  <a:pt x="3093" y="1179"/>
                  <a:pt x="3093" y="1179"/>
                  <a:pt x="3093" y="1179"/>
                </a:cubicBezTo>
                <a:cubicBezTo>
                  <a:pt x="3092" y="1182"/>
                  <a:pt x="3092" y="1182"/>
                  <a:pt x="3092" y="1182"/>
                </a:cubicBezTo>
                <a:cubicBezTo>
                  <a:pt x="3092" y="1184"/>
                  <a:pt x="3092" y="1184"/>
                  <a:pt x="3092" y="1184"/>
                </a:cubicBezTo>
                <a:cubicBezTo>
                  <a:pt x="3090" y="1184"/>
                  <a:pt x="3090" y="1184"/>
                  <a:pt x="3090" y="1184"/>
                </a:cubicBezTo>
                <a:cubicBezTo>
                  <a:pt x="3089" y="1184"/>
                  <a:pt x="3089" y="1184"/>
                  <a:pt x="3089" y="1184"/>
                </a:cubicBezTo>
                <a:cubicBezTo>
                  <a:pt x="3090" y="1186"/>
                  <a:pt x="3090" y="1186"/>
                  <a:pt x="3090" y="1186"/>
                </a:cubicBezTo>
                <a:lnTo>
                  <a:pt x="3093" y="1186"/>
                </a:lnTo>
                <a:close/>
                <a:moveTo>
                  <a:pt x="3132" y="1197"/>
                </a:moveTo>
                <a:cubicBezTo>
                  <a:pt x="3136" y="1200"/>
                  <a:pt x="3136" y="1200"/>
                  <a:pt x="3136" y="1200"/>
                </a:cubicBezTo>
                <a:cubicBezTo>
                  <a:pt x="3139" y="1203"/>
                  <a:pt x="3139" y="1203"/>
                  <a:pt x="3139" y="1203"/>
                </a:cubicBezTo>
                <a:cubicBezTo>
                  <a:pt x="3142" y="1204"/>
                  <a:pt x="3142" y="1204"/>
                  <a:pt x="3142" y="1204"/>
                </a:cubicBezTo>
                <a:cubicBezTo>
                  <a:pt x="3146" y="1204"/>
                  <a:pt x="3146" y="1204"/>
                  <a:pt x="3146" y="1204"/>
                </a:cubicBezTo>
                <a:cubicBezTo>
                  <a:pt x="3148" y="1202"/>
                  <a:pt x="3148" y="1202"/>
                  <a:pt x="3148" y="1202"/>
                </a:cubicBezTo>
                <a:cubicBezTo>
                  <a:pt x="3148" y="1200"/>
                  <a:pt x="3148" y="1200"/>
                  <a:pt x="3148" y="1200"/>
                </a:cubicBezTo>
                <a:cubicBezTo>
                  <a:pt x="3146" y="1199"/>
                  <a:pt x="3146" y="1199"/>
                  <a:pt x="3146" y="1199"/>
                </a:cubicBezTo>
                <a:cubicBezTo>
                  <a:pt x="3145" y="1197"/>
                  <a:pt x="3145" y="1197"/>
                  <a:pt x="3145" y="1197"/>
                </a:cubicBezTo>
                <a:cubicBezTo>
                  <a:pt x="3142" y="1196"/>
                  <a:pt x="3142" y="1196"/>
                  <a:pt x="3142" y="1196"/>
                </a:cubicBezTo>
                <a:cubicBezTo>
                  <a:pt x="3139" y="1193"/>
                  <a:pt x="3139" y="1193"/>
                  <a:pt x="3139" y="1193"/>
                </a:cubicBezTo>
                <a:cubicBezTo>
                  <a:pt x="3133" y="1193"/>
                  <a:pt x="3133" y="1193"/>
                  <a:pt x="3133" y="1193"/>
                </a:cubicBezTo>
                <a:cubicBezTo>
                  <a:pt x="3132" y="1193"/>
                  <a:pt x="3132" y="1193"/>
                  <a:pt x="3132" y="1193"/>
                </a:cubicBezTo>
                <a:cubicBezTo>
                  <a:pt x="3129" y="1193"/>
                  <a:pt x="3129" y="1193"/>
                  <a:pt x="3129" y="1193"/>
                </a:cubicBezTo>
                <a:cubicBezTo>
                  <a:pt x="3128" y="1193"/>
                  <a:pt x="3128" y="1193"/>
                  <a:pt x="3128" y="1193"/>
                </a:cubicBezTo>
                <a:cubicBezTo>
                  <a:pt x="3126" y="1194"/>
                  <a:pt x="3126" y="1194"/>
                  <a:pt x="3126" y="1194"/>
                </a:cubicBezTo>
                <a:cubicBezTo>
                  <a:pt x="3126" y="1197"/>
                  <a:pt x="3126" y="1197"/>
                  <a:pt x="3126" y="1197"/>
                </a:cubicBezTo>
                <a:cubicBezTo>
                  <a:pt x="3128" y="1197"/>
                  <a:pt x="3128" y="1197"/>
                  <a:pt x="3128" y="1197"/>
                </a:cubicBezTo>
                <a:lnTo>
                  <a:pt x="3132" y="1197"/>
                </a:lnTo>
                <a:close/>
                <a:moveTo>
                  <a:pt x="3186" y="1204"/>
                </a:moveTo>
                <a:cubicBezTo>
                  <a:pt x="3188" y="1203"/>
                  <a:pt x="3188" y="1203"/>
                  <a:pt x="3188" y="1203"/>
                </a:cubicBezTo>
                <a:cubicBezTo>
                  <a:pt x="3192" y="1203"/>
                  <a:pt x="3192" y="1203"/>
                  <a:pt x="3192" y="1203"/>
                </a:cubicBezTo>
                <a:cubicBezTo>
                  <a:pt x="3195" y="1200"/>
                  <a:pt x="3195" y="1200"/>
                  <a:pt x="3195" y="1200"/>
                </a:cubicBezTo>
                <a:cubicBezTo>
                  <a:pt x="3196" y="1199"/>
                  <a:pt x="3196" y="1199"/>
                  <a:pt x="3196" y="1199"/>
                </a:cubicBezTo>
                <a:cubicBezTo>
                  <a:pt x="3198" y="1196"/>
                  <a:pt x="3198" y="1196"/>
                  <a:pt x="3198" y="1196"/>
                </a:cubicBezTo>
                <a:cubicBezTo>
                  <a:pt x="3198" y="1194"/>
                  <a:pt x="3198" y="1194"/>
                  <a:pt x="3198" y="1194"/>
                </a:cubicBezTo>
                <a:cubicBezTo>
                  <a:pt x="3199" y="1194"/>
                  <a:pt x="3199" y="1194"/>
                  <a:pt x="3199" y="1194"/>
                </a:cubicBezTo>
                <a:cubicBezTo>
                  <a:pt x="3201" y="1193"/>
                  <a:pt x="3201" y="1193"/>
                  <a:pt x="3201" y="1193"/>
                </a:cubicBezTo>
                <a:cubicBezTo>
                  <a:pt x="3204" y="1192"/>
                  <a:pt x="3204" y="1192"/>
                  <a:pt x="3204" y="1192"/>
                </a:cubicBezTo>
                <a:cubicBezTo>
                  <a:pt x="3212" y="1187"/>
                  <a:pt x="3212" y="1187"/>
                  <a:pt x="3212" y="1187"/>
                </a:cubicBezTo>
                <a:cubicBezTo>
                  <a:pt x="3221" y="1184"/>
                  <a:pt x="3221" y="1184"/>
                  <a:pt x="3221" y="1184"/>
                </a:cubicBezTo>
                <a:cubicBezTo>
                  <a:pt x="3224" y="1183"/>
                  <a:pt x="3224" y="1183"/>
                  <a:pt x="3224" y="1183"/>
                </a:cubicBezTo>
                <a:cubicBezTo>
                  <a:pt x="3227" y="1180"/>
                  <a:pt x="3227" y="1180"/>
                  <a:pt x="3227" y="1180"/>
                </a:cubicBezTo>
                <a:cubicBezTo>
                  <a:pt x="3227" y="1179"/>
                  <a:pt x="3227" y="1179"/>
                  <a:pt x="3227" y="1179"/>
                </a:cubicBezTo>
                <a:cubicBezTo>
                  <a:pt x="3225" y="1179"/>
                  <a:pt x="3225" y="1179"/>
                  <a:pt x="3225" y="1179"/>
                </a:cubicBezTo>
                <a:cubicBezTo>
                  <a:pt x="3222" y="1179"/>
                  <a:pt x="3222" y="1179"/>
                  <a:pt x="3222" y="1179"/>
                </a:cubicBezTo>
                <a:cubicBezTo>
                  <a:pt x="3215" y="1180"/>
                  <a:pt x="3215" y="1180"/>
                  <a:pt x="3215" y="1180"/>
                </a:cubicBezTo>
                <a:cubicBezTo>
                  <a:pt x="3205" y="1182"/>
                  <a:pt x="3205" y="1182"/>
                  <a:pt x="3205" y="1182"/>
                </a:cubicBezTo>
                <a:cubicBezTo>
                  <a:pt x="3202" y="1183"/>
                  <a:pt x="3202" y="1183"/>
                  <a:pt x="3202" y="1183"/>
                </a:cubicBezTo>
                <a:cubicBezTo>
                  <a:pt x="3199" y="1186"/>
                  <a:pt x="3199" y="1186"/>
                  <a:pt x="3199" y="1186"/>
                </a:cubicBezTo>
                <a:cubicBezTo>
                  <a:pt x="3196" y="1187"/>
                  <a:pt x="3196" y="1187"/>
                  <a:pt x="3196" y="1187"/>
                </a:cubicBezTo>
                <a:cubicBezTo>
                  <a:pt x="3196" y="1189"/>
                  <a:pt x="3196" y="1189"/>
                  <a:pt x="3196" y="1189"/>
                </a:cubicBezTo>
                <a:cubicBezTo>
                  <a:pt x="3195" y="1190"/>
                  <a:pt x="3195" y="1190"/>
                  <a:pt x="3195" y="1190"/>
                </a:cubicBezTo>
                <a:cubicBezTo>
                  <a:pt x="3192" y="1190"/>
                  <a:pt x="3192" y="1190"/>
                  <a:pt x="3192" y="1190"/>
                </a:cubicBezTo>
                <a:cubicBezTo>
                  <a:pt x="3189" y="1192"/>
                  <a:pt x="3189" y="1192"/>
                  <a:pt x="3189" y="1192"/>
                </a:cubicBezTo>
                <a:cubicBezTo>
                  <a:pt x="3186" y="1193"/>
                  <a:pt x="3186" y="1193"/>
                  <a:pt x="3186" y="1193"/>
                </a:cubicBezTo>
                <a:cubicBezTo>
                  <a:pt x="3185" y="1193"/>
                  <a:pt x="3185" y="1193"/>
                  <a:pt x="3185" y="1193"/>
                </a:cubicBezTo>
                <a:cubicBezTo>
                  <a:pt x="3181" y="1202"/>
                  <a:pt x="3181" y="1202"/>
                  <a:pt x="3181" y="1202"/>
                </a:cubicBezTo>
                <a:cubicBezTo>
                  <a:pt x="3182" y="1202"/>
                  <a:pt x="3182" y="1202"/>
                  <a:pt x="3182" y="1202"/>
                </a:cubicBezTo>
                <a:cubicBezTo>
                  <a:pt x="3182" y="1203"/>
                  <a:pt x="3182" y="1203"/>
                  <a:pt x="3182" y="1203"/>
                </a:cubicBezTo>
                <a:cubicBezTo>
                  <a:pt x="3181" y="1204"/>
                  <a:pt x="3181" y="1204"/>
                  <a:pt x="3181" y="1204"/>
                </a:cubicBezTo>
                <a:cubicBezTo>
                  <a:pt x="3179" y="1206"/>
                  <a:pt x="3179" y="1206"/>
                  <a:pt x="3179" y="1206"/>
                </a:cubicBezTo>
                <a:cubicBezTo>
                  <a:pt x="3184" y="1206"/>
                  <a:pt x="3184" y="1206"/>
                  <a:pt x="3184" y="1206"/>
                </a:cubicBezTo>
                <a:lnTo>
                  <a:pt x="3186" y="1204"/>
                </a:lnTo>
                <a:close/>
                <a:moveTo>
                  <a:pt x="3238" y="1088"/>
                </a:moveTo>
                <a:cubicBezTo>
                  <a:pt x="3241" y="1088"/>
                  <a:pt x="3241" y="1088"/>
                  <a:pt x="3241" y="1088"/>
                </a:cubicBezTo>
                <a:cubicBezTo>
                  <a:pt x="3242" y="1088"/>
                  <a:pt x="3242" y="1088"/>
                  <a:pt x="3242" y="1088"/>
                </a:cubicBezTo>
                <a:cubicBezTo>
                  <a:pt x="3242" y="1087"/>
                  <a:pt x="3242" y="1087"/>
                  <a:pt x="3242" y="1087"/>
                </a:cubicBezTo>
                <a:cubicBezTo>
                  <a:pt x="3239" y="1084"/>
                  <a:pt x="3239" y="1084"/>
                  <a:pt x="3239" y="1084"/>
                </a:cubicBezTo>
                <a:cubicBezTo>
                  <a:pt x="3237" y="1084"/>
                  <a:pt x="3237" y="1084"/>
                  <a:pt x="3237" y="1084"/>
                </a:cubicBezTo>
                <a:cubicBezTo>
                  <a:pt x="3234" y="1084"/>
                  <a:pt x="3234" y="1084"/>
                  <a:pt x="3234" y="1084"/>
                </a:cubicBezTo>
                <a:cubicBezTo>
                  <a:pt x="3234" y="1085"/>
                  <a:pt x="3234" y="1085"/>
                  <a:pt x="3234" y="1085"/>
                </a:cubicBezTo>
                <a:cubicBezTo>
                  <a:pt x="3234" y="1087"/>
                  <a:pt x="3234" y="1087"/>
                  <a:pt x="3234" y="1087"/>
                </a:cubicBezTo>
                <a:cubicBezTo>
                  <a:pt x="3235" y="1088"/>
                  <a:pt x="3235" y="1088"/>
                  <a:pt x="3235" y="1088"/>
                </a:cubicBezTo>
                <a:lnTo>
                  <a:pt x="3238" y="1088"/>
                </a:lnTo>
                <a:close/>
                <a:moveTo>
                  <a:pt x="3229" y="1114"/>
                </a:moveTo>
                <a:cubicBezTo>
                  <a:pt x="3231" y="1111"/>
                  <a:pt x="3231" y="1111"/>
                  <a:pt x="3231" y="1111"/>
                </a:cubicBezTo>
                <a:cubicBezTo>
                  <a:pt x="3228" y="1110"/>
                  <a:pt x="3228" y="1110"/>
                  <a:pt x="3228" y="1110"/>
                </a:cubicBezTo>
                <a:cubicBezTo>
                  <a:pt x="3229" y="1108"/>
                  <a:pt x="3229" y="1108"/>
                  <a:pt x="3229" y="1108"/>
                </a:cubicBezTo>
                <a:cubicBezTo>
                  <a:pt x="3228" y="1108"/>
                  <a:pt x="3228" y="1108"/>
                  <a:pt x="3228" y="1108"/>
                </a:cubicBezTo>
                <a:cubicBezTo>
                  <a:pt x="3225" y="1107"/>
                  <a:pt x="3225" y="1107"/>
                  <a:pt x="3225" y="1107"/>
                </a:cubicBezTo>
                <a:cubicBezTo>
                  <a:pt x="3222" y="1107"/>
                  <a:pt x="3222" y="1107"/>
                  <a:pt x="3222" y="1107"/>
                </a:cubicBezTo>
                <a:cubicBezTo>
                  <a:pt x="3218" y="1107"/>
                  <a:pt x="3218" y="1107"/>
                  <a:pt x="3218" y="1107"/>
                </a:cubicBezTo>
                <a:cubicBezTo>
                  <a:pt x="3217" y="1108"/>
                  <a:pt x="3217" y="1108"/>
                  <a:pt x="3217" y="1108"/>
                </a:cubicBezTo>
                <a:cubicBezTo>
                  <a:pt x="3217" y="1111"/>
                  <a:pt x="3217" y="1111"/>
                  <a:pt x="3217" y="1111"/>
                </a:cubicBezTo>
                <a:cubicBezTo>
                  <a:pt x="3219" y="1114"/>
                  <a:pt x="3219" y="1114"/>
                  <a:pt x="3219" y="1114"/>
                </a:cubicBezTo>
                <a:cubicBezTo>
                  <a:pt x="3224" y="1117"/>
                  <a:pt x="3224" y="1117"/>
                  <a:pt x="3224" y="1117"/>
                </a:cubicBezTo>
                <a:cubicBezTo>
                  <a:pt x="3227" y="1116"/>
                  <a:pt x="3227" y="1116"/>
                  <a:pt x="3227" y="1116"/>
                </a:cubicBezTo>
                <a:lnTo>
                  <a:pt x="3229" y="1114"/>
                </a:lnTo>
                <a:close/>
                <a:moveTo>
                  <a:pt x="3270" y="1093"/>
                </a:moveTo>
                <a:cubicBezTo>
                  <a:pt x="3270" y="1090"/>
                  <a:pt x="3270" y="1090"/>
                  <a:pt x="3270" y="1090"/>
                </a:cubicBezTo>
                <a:cubicBezTo>
                  <a:pt x="3270" y="1088"/>
                  <a:pt x="3270" y="1088"/>
                  <a:pt x="3270" y="1088"/>
                </a:cubicBezTo>
                <a:cubicBezTo>
                  <a:pt x="3268" y="1088"/>
                  <a:pt x="3268" y="1088"/>
                  <a:pt x="3268" y="1088"/>
                </a:cubicBezTo>
                <a:cubicBezTo>
                  <a:pt x="3265" y="1088"/>
                  <a:pt x="3265" y="1088"/>
                  <a:pt x="3265" y="1088"/>
                </a:cubicBezTo>
                <a:cubicBezTo>
                  <a:pt x="3262" y="1090"/>
                  <a:pt x="3262" y="1090"/>
                  <a:pt x="3262" y="1090"/>
                </a:cubicBezTo>
                <a:cubicBezTo>
                  <a:pt x="3262" y="1091"/>
                  <a:pt x="3262" y="1091"/>
                  <a:pt x="3262" y="1091"/>
                </a:cubicBezTo>
                <a:cubicBezTo>
                  <a:pt x="3264" y="1093"/>
                  <a:pt x="3264" y="1093"/>
                  <a:pt x="3264" y="1093"/>
                </a:cubicBezTo>
                <a:cubicBezTo>
                  <a:pt x="3267" y="1093"/>
                  <a:pt x="3267" y="1093"/>
                  <a:pt x="3267" y="1093"/>
                </a:cubicBezTo>
                <a:lnTo>
                  <a:pt x="3270" y="1093"/>
                </a:lnTo>
                <a:close/>
                <a:moveTo>
                  <a:pt x="2984" y="1100"/>
                </a:moveTo>
                <a:cubicBezTo>
                  <a:pt x="2981" y="1100"/>
                  <a:pt x="2981" y="1100"/>
                  <a:pt x="2981" y="1100"/>
                </a:cubicBezTo>
                <a:cubicBezTo>
                  <a:pt x="2979" y="1098"/>
                  <a:pt x="2979" y="1098"/>
                  <a:pt x="2979" y="1098"/>
                </a:cubicBezTo>
                <a:cubicBezTo>
                  <a:pt x="2977" y="1096"/>
                  <a:pt x="2977" y="1096"/>
                  <a:pt x="2977" y="1096"/>
                </a:cubicBezTo>
                <a:cubicBezTo>
                  <a:pt x="2977" y="1091"/>
                  <a:pt x="2977" y="1091"/>
                  <a:pt x="2977" y="1091"/>
                </a:cubicBezTo>
                <a:cubicBezTo>
                  <a:pt x="2976" y="1087"/>
                  <a:pt x="2976" y="1087"/>
                  <a:pt x="2976" y="1087"/>
                </a:cubicBezTo>
                <a:cubicBezTo>
                  <a:pt x="2974" y="1085"/>
                  <a:pt x="2974" y="1085"/>
                  <a:pt x="2974" y="1085"/>
                </a:cubicBezTo>
                <a:cubicBezTo>
                  <a:pt x="2973" y="1085"/>
                  <a:pt x="2973" y="1085"/>
                  <a:pt x="2973" y="1085"/>
                </a:cubicBezTo>
                <a:cubicBezTo>
                  <a:pt x="2971" y="1087"/>
                  <a:pt x="2971" y="1087"/>
                  <a:pt x="2971" y="1087"/>
                </a:cubicBezTo>
                <a:cubicBezTo>
                  <a:pt x="2973" y="1088"/>
                  <a:pt x="2973" y="1088"/>
                  <a:pt x="2973" y="1088"/>
                </a:cubicBezTo>
                <a:cubicBezTo>
                  <a:pt x="2970" y="1087"/>
                  <a:pt x="2970" y="1087"/>
                  <a:pt x="2970" y="1087"/>
                </a:cubicBezTo>
                <a:cubicBezTo>
                  <a:pt x="2969" y="1085"/>
                  <a:pt x="2969" y="1085"/>
                  <a:pt x="2969" y="1085"/>
                </a:cubicBezTo>
                <a:cubicBezTo>
                  <a:pt x="2967" y="1088"/>
                  <a:pt x="2967" y="1088"/>
                  <a:pt x="2967" y="1088"/>
                </a:cubicBezTo>
                <a:cubicBezTo>
                  <a:pt x="2967" y="1090"/>
                  <a:pt x="2967" y="1090"/>
                  <a:pt x="2967" y="1090"/>
                </a:cubicBezTo>
                <a:cubicBezTo>
                  <a:pt x="2964" y="1093"/>
                  <a:pt x="2964" y="1093"/>
                  <a:pt x="2964" y="1093"/>
                </a:cubicBezTo>
                <a:cubicBezTo>
                  <a:pt x="2967" y="1093"/>
                  <a:pt x="2967" y="1093"/>
                  <a:pt x="2967" y="1093"/>
                </a:cubicBezTo>
                <a:cubicBezTo>
                  <a:pt x="2969" y="1093"/>
                  <a:pt x="2969" y="1093"/>
                  <a:pt x="2969" y="1093"/>
                </a:cubicBezTo>
                <a:cubicBezTo>
                  <a:pt x="2971" y="1094"/>
                  <a:pt x="2971" y="1094"/>
                  <a:pt x="2971" y="1094"/>
                </a:cubicBezTo>
                <a:cubicBezTo>
                  <a:pt x="2973" y="1096"/>
                  <a:pt x="2973" y="1096"/>
                  <a:pt x="2973" y="1096"/>
                </a:cubicBezTo>
                <a:cubicBezTo>
                  <a:pt x="2974" y="1098"/>
                  <a:pt x="2974" y="1098"/>
                  <a:pt x="2974" y="1098"/>
                </a:cubicBezTo>
                <a:cubicBezTo>
                  <a:pt x="2974" y="1101"/>
                  <a:pt x="2974" y="1101"/>
                  <a:pt x="2974" y="1101"/>
                </a:cubicBezTo>
                <a:cubicBezTo>
                  <a:pt x="2976" y="1104"/>
                  <a:pt x="2976" y="1104"/>
                  <a:pt x="2976" y="1104"/>
                </a:cubicBezTo>
                <a:cubicBezTo>
                  <a:pt x="2980" y="1106"/>
                  <a:pt x="2980" y="1106"/>
                  <a:pt x="2980" y="1106"/>
                </a:cubicBezTo>
                <a:cubicBezTo>
                  <a:pt x="2981" y="1107"/>
                  <a:pt x="2981" y="1107"/>
                  <a:pt x="2981" y="1107"/>
                </a:cubicBezTo>
                <a:cubicBezTo>
                  <a:pt x="2983" y="1107"/>
                  <a:pt x="2983" y="1107"/>
                  <a:pt x="2983" y="1107"/>
                </a:cubicBezTo>
                <a:cubicBezTo>
                  <a:pt x="2983" y="1106"/>
                  <a:pt x="2983" y="1106"/>
                  <a:pt x="2983" y="1106"/>
                </a:cubicBezTo>
                <a:cubicBezTo>
                  <a:pt x="2981" y="1104"/>
                  <a:pt x="2981" y="1104"/>
                  <a:pt x="2981" y="1104"/>
                </a:cubicBezTo>
                <a:cubicBezTo>
                  <a:pt x="2983" y="1101"/>
                  <a:pt x="2983" y="1101"/>
                  <a:pt x="2983" y="1101"/>
                </a:cubicBezTo>
                <a:lnTo>
                  <a:pt x="2984" y="1100"/>
                </a:lnTo>
                <a:close/>
                <a:moveTo>
                  <a:pt x="2954" y="1071"/>
                </a:moveTo>
                <a:cubicBezTo>
                  <a:pt x="2954" y="1073"/>
                  <a:pt x="2954" y="1073"/>
                  <a:pt x="2954" y="1073"/>
                </a:cubicBezTo>
                <a:cubicBezTo>
                  <a:pt x="2956" y="1074"/>
                  <a:pt x="2956" y="1074"/>
                  <a:pt x="2956" y="1074"/>
                </a:cubicBezTo>
                <a:cubicBezTo>
                  <a:pt x="2956" y="1073"/>
                  <a:pt x="2956" y="1073"/>
                  <a:pt x="2956" y="1073"/>
                </a:cubicBezTo>
                <a:cubicBezTo>
                  <a:pt x="2957" y="1073"/>
                  <a:pt x="2957" y="1073"/>
                  <a:pt x="2957" y="1073"/>
                </a:cubicBezTo>
                <a:cubicBezTo>
                  <a:pt x="2957" y="1071"/>
                  <a:pt x="2957" y="1071"/>
                  <a:pt x="2957" y="1071"/>
                </a:cubicBezTo>
                <a:cubicBezTo>
                  <a:pt x="2957" y="1070"/>
                  <a:pt x="2957" y="1070"/>
                  <a:pt x="2957" y="1070"/>
                </a:cubicBezTo>
                <a:cubicBezTo>
                  <a:pt x="2954" y="1070"/>
                  <a:pt x="2954" y="1070"/>
                  <a:pt x="2954" y="1070"/>
                </a:cubicBezTo>
                <a:lnTo>
                  <a:pt x="2954" y="1071"/>
                </a:lnTo>
                <a:close/>
                <a:moveTo>
                  <a:pt x="2958" y="1052"/>
                </a:moveTo>
                <a:cubicBezTo>
                  <a:pt x="2958" y="1051"/>
                  <a:pt x="2958" y="1051"/>
                  <a:pt x="2958" y="1051"/>
                </a:cubicBezTo>
                <a:cubicBezTo>
                  <a:pt x="2957" y="1048"/>
                  <a:pt x="2957" y="1048"/>
                  <a:pt x="2957" y="1048"/>
                </a:cubicBezTo>
                <a:cubicBezTo>
                  <a:pt x="2956" y="1050"/>
                  <a:pt x="2956" y="1050"/>
                  <a:pt x="2956" y="1050"/>
                </a:cubicBezTo>
                <a:cubicBezTo>
                  <a:pt x="2954" y="1050"/>
                  <a:pt x="2954" y="1050"/>
                  <a:pt x="2954" y="1050"/>
                </a:cubicBezTo>
                <a:cubicBezTo>
                  <a:pt x="2954" y="1051"/>
                  <a:pt x="2954" y="1051"/>
                  <a:pt x="2954" y="1051"/>
                </a:cubicBezTo>
                <a:cubicBezTo>
                  <a:pt x="2956" y="1051"/>
                  <a:pt x="2956" y="1051"/>
                  <a:pt x="2956" y="1051"/>
                </a:cubicBezTo>
                <a:cubicBezTo>
                  <a:pt x="2957" y="1052"/>
                  <a:pt x="2957" y="1052"/>
                  <a:pt x="2957" y="1052"/>
                </a:cubicBezTo>
                <a:lnTo>
                  <a:pt x="2958" y="1052"/>
                </a:lnTo>
                <a:close/>
                <a:moveTo>
                  <a:pt x="2961" y="1068"/>
                </a:moveTo>
                <a:cubicBezTo>
                  <a:pt x="2963" y="1068"/>
                  <a:pt x="2963" y="1068"/>
                  <a:pt x="2963" y="1068"/>
                </a:cubicBezTo>
                <a:cubicBezTo>
                  <a:pt x="2960" y="1067"/>
                  <a:pt x="2960" y="1067"/>
                  <a:pt x="2960" y="1067"/>
                </a:cubicBezTo>
                <a:cubicBezTo>
                  <a:pt x="2957" y="1064"/>
                  <a:pt x="2957" y="1064"/>
                  <a:pt x="2957" y="1064"/>
                </a:cubicBezTo>
                <a:cubicBezTo>
                  <a:pt x="2957" y="1067"/>
                  <a:pt x="2957" y="1067"/>
                  <a:pt x="2957" y="1067"/>
                </a:cubicBezTo>
                <a:cubicBezTo>
                  <a:pt x="2957" y="1068"/>
                  <a:pt x="2957" y="1068"/>
                  <a:pt x="2957" y="1068"/>
                </a:cubicBezTo>
                <a:cubicBezTo>
                  <a:pt x="2960" y="1068"/>
                  <a:pt x="2960" y="1068"/>
                  <a:pt x="2960" y="1068"/>
                </a:cubicBezTo>
                <a:lnTo>
                  <a:pt x="2961" y="1068"/>
                </a:lnTo>
                <a:close/>
                <a:moveTo>
                  <a:pt x="2872" y="1044"/>
                </a:moveTo>
                <a:cubicBezTo>
                  <a:pt x="2870" y="1045"/>
                  <a:pt x="2870" y="1045"/>
                  <a:pt x="2870" y="1045"/>
                </a:cubicBezTo>
                <a:cubicBezTo>
                  <a:pt x="2868" y="1045"/>
                  <a:pt x="2868" y="1045"/>
                  <a:pt x="2868" y="1045"/>
                </a:cubicBezTo>
                <a:cubicBezTo>
                  <a:pt x="2870" y="1048"/>
                  <a:pt x="2870" y="1048"/>
                  <a:pt x="2870" y="1048"/>
                </a:cubicBezTo>
                <a:cubicBezTo>
                  <a:pt x="2871" y="1051"/>
                  <a:pt x="2871" y="1051"/>
                  <a:pt x="2871" y="1051"/>
                </a:cubicBezTo>
                <a:cubicBezTo>
                  <a:pt x="2874" y="1052"/>
                  <a:pt x="2874" y="1052"/>
                  <a:pt x="2874" y="1052"/>
                </a:cubicBezTo>
                <a:cubicBezTo>
                  <a:pt x="2875" y="1057"/>
                  <a:pt x="2875" y="1057"/>
                  <a:pt x="2875" y="1057"/>
                </a:cubicBezTo>
                <a:cubicBezTo>
                  <a:pt x="2877" y="1057"/>
                  <a:pt x="2877" y="1057"/>
                  <a:pt x="2877" y="1057"/>
                </a:cubicBezTo>
                <a:cubicBezTo>
                  <a:pt x="2877" y="1055"/>
                  <a:pt x="2877" y="1055"/>
                  <a:pt x="2877" y="1055"/>
                </a:cubicBezTo>
                <a:cubicBezTo>
                  <a:pt x="2877" y="1050"/>
                  <a:pt x="2877" y="1050"/>
                  <a:pt x="2877" y="1050"/>
                </a:cubicBezTo>
                <a:cubicBezTo>
                  <a:pt x="2875" y="1047"/>
                  <a:pt x="2875" y="1047"/>
                  <a:pt x="2875" y="1047"/>
                </a:cubicBezTo>
                <a:lnTo>
                  <a:pt x="2872" y="1044"/>
                </a:lnTo>
                <a:close/>
                <a:moveTo>
                  <a:pt x="2855" y="1028"/>
                </a:moveTo>
                <a:cubicBezTo>
                  <a:pt x="2855" y="1027"/>
                  <a:pt x="2855" y="1027"/>
                  <a:pt x="2855" y="1027"/>
                </a:cubicBezTo>
                <a:cubicBezTo>
                  <a:pt x="2852" y="1025"/>
                  <a:pt x="2852" y="1025"/>
                  <a:pt x="2852" y="1025"/>
                </a:cubicBezTo>
                <a:cubicBezTo>
                  <a:pt x="2851" y="1025"/>
                  <a:pt x="2851" y="1025"/>
                  <a:pt x="2851" y="1025"/>
                </a:cubicBezTo>
                <a:cubicBezTo>
                  <a:pt x="2851" y="1027"/>
                  <a:pt x="2851" y="1027"/>
                  <a:pt x="2851" y="1027"/>
                </a:cubicBezTo>
                <a:cubicBezTo>
                  <a:pt x="2851" y="1028"/>
                  <a:pt x="2851" y="1028"/>
                  <a:pt x="2851" y="1028"/>
                </a:cubicBezTo>
                <a:cubicBezTo>
                  <a:pt x="2855" y="1030"/>
                  <a:pt x="2855" y="1030"/>
                  <a:pt x="2855" y="1030"/>
                </a:cubicBezTo>
                <a:cubicBezTo>
                  <a:pt x="2857" y="1031"/>
                  <a:pt x="2857" y="1031"/>
                  <a:pt x="2857" y="1031"/>
                </a:cubicBezTo>
                <a:cubicBezTo>
                  <a:pt x="2858" y="1032"/>
                  <a:pt x="2858" y="1032"/>
                  <a:pt x="2858" y="1032"/>
                </a:cubicBezTo>
                <a:cubicBezTo>
                  <a:pt x="2860" y="1032"/>
                  <a:pt x="2860" y="1032"/>
                  <a:pt x="2860" y="1032"/>
                </a:cubicBezTo>
                <a:cubicBezTo>
                  <a:pt x="2860" y="1031"/>
                  <a:pt x="2860" y="1031"/>
                  <a:pt x="2860" y="1031"/>
                </a:cubicBezTo>
                <a:cubicBezTo>
                  <a:pt x="2857" y="1030"/>
                  <a:pt x="2857" y="1030"/>
                  <a:pt x="2857" y="1030"/>
                </a:cubicBezTo>
                <a:lnTo>
                  <a:pt x="2855" y="1028"/>
                </a:lnTo>
                <a:close/>
                <a:moveTo>
                  <a:pt x="3294" y="462"/>
                </a:moveTo>
                <a:cubicBezTo>
                  <a:pt x="3297" y="460"/>
                  <a:pt x="3297" y="460"/>
                  <a:pt x="3297" y="460"/>
                </a:cubicBezTo>
                <a:cubicBezTo>
                  <a:pt x="3298" y="459"/>
                  <a:pt x="3298" y="459"/>
                  <a:pt x="3298" y="459"/>
                </a:cubicBezTo>
                <a:cubicBezTo>
                  <a:pt x="3297" y="459"/>
                  <a:pt x="3297" y="459"/>
                  <a:pt x="3297" y="459"/>
                </a:cubicBezTo>
                <a:cubicBezTo>
                  <a:pt x="3294" y="458"/>
                  <a:pt x="3294" y="458"/>
                  <a:pt x="3294" y="458"/>
                </a:cubicBezTo>
                <a:cubicBezTo>
                  <a:pt x="3292" y="460"/>
                  <a:pt x="3292" y="460"/>
                  <a:pt x="3292" y="460"/>
                </a:cubicBezTo>
                <a:cubicBezTo>
                  <a:pt x="3292" y="465"/>
                  <a:pt x="3292" y="465"/>
                  <a:pt x="3292" y="465"/>
                </a:cubicBezTo>
                <a:cubicBezTo>
                  <a:pt x="3292" y="468"/>
                  <a:pt x="3292" y="468"/>
                  <a:pt x="3292" y="468"/>
                </a:cubicBezTo>
                <a:cubicBezTo>
                  <a:pt x="3294" y="468"/>
                  <a:pt x="3294" y="468"/>
                  <a:pt x="3294" y="468"/>
                </a:cubicBezTo>
                <a:cubicBezTo>
                  <a:pt x="3294" y="466"/>
                  <a:pt x="3294" y="466"/>
                  <a:pt x="3294" y="466"/>
                </a:cubicBezTo>
                <a:lnTo>
                  <a:pt x="3294" y="462"/>
                </a:lnTo>
                <a:close/>
                <a:moveTo>
                  <a:pt x="2996" y="1100"/>
                </a:moveTo>
                <a:cubicBezTo>
                  <a:pt x="2994" y="1103"/>
                  <a:pt x="2994" y="1103"/>
                  <a:pt x="2994" y="1103"/>
                </a:cubicBezTo>
                <a:cubicBezTo>
                  <a:pt x="2994" y="1106"/>
                  <a:pt x="2994" y="1106"/>
                  <a:pt x="2994" y="1106"/>
                </a:cubicBezTo>
                <a:cubicBezTo>
                  <a:pt x="2994" y="1107"/>
                  <a:pt x="2994" y="1107"/>
                  <a:pt x="2994" y="1107"/>
                </a:cubicBezTo>
                <a:cubicBezTo>
                  <a:pt x="2996" y="1108"/>
                  <a:pt x="2996" y="1108"/>
                  <a:pt x="2996" y="1108"/>
                </a:cubicBezTo>
                <a:cubicBezTo>
                  <a:pt x="2997" y="1107"/>
                  <a:pt x="2997" y="1107"/>
                  <a:pt x="2997" y="1107"/>
                </a:cubicBezTo>
                <a:cubicBezTo>
                  <a:pt x="2999" y="1108"/>
                  <a:pt x="2999" y="1108"/>
                  <a:pt x="2999" y="1108"/>
                </a:cubicBezTo>
                <a:cubicBezTo>
                  <a:pt x="3000" y="1108"/>
                  <a:pt x="3000" y="1108"/>
                  <a:pt x="3000" y="1108"/>
                </a:cubicBezTo>
                <a:cubicBezTo>
                  <a:pt x="3001" y="1106"/>
                  <a:pt x="3001" y="1106"/>
                  <a:pt x="3001" y="1106"/>
                </a:cubicBezTo>
                <a:cubicBezTo>
                  <a:pt x="3001" y="1103"/>
                  <a:pt x="3001" y="1103"/>
                  <a:pt x="3001" y="1103"/>
                </a:cubicBezTo>
                <a:cubicBezTo>
                  <a:pt x="3001" y="1101"/>
                  <a:pt x="3001" y="1101"/>
                  <a:pt x="3001" y="1101"/>
                </a:cubicBezTo>
                <a:cubicBezTo>
                  <a:pt x="3000" y="1100"/>
                  <a:pt x="3000" y="1100"/>
                  <a:pt x="3000" y="1100"/>
                </a:cubicBezTo>
                <a:lnTo>
                  <a:pt x="2996" y="1100"/>
                </a:lnTo>
                <a:close/>
                <a:moveTo>
                  <a:pt x="3288" y="462"/>
                </a:moveTo>
                <a:cubicBezTo>
                  <a:pt x="3287" y="460"/>
                  <a:pt x="3287" y="460"/>
                  <a:pt x="3287" y="460"/>
                </a:cubicBezTo>
                <a:cubicBezTo>
                  <a:pt x="3285" y="463"/>
                  <a:pt x="3285" y="463"/>
                  <a:pt x="3285" y="463"/>
                </a:cubicBezTo>
                <a:cubicBezTo>
                  <a:pt x="3284" y="465"/>
                  <a:pt x="3284" y="465"/>
                  <a:pt x="3284" y="465"/>
                </a:cubicBezTo>
                <a:cubicBezTo>
                  <a:pt x="3281" y="465"/>
                  <a:pt x="3281" y="465"/>
                  <a:pt x="3281" y="465"/>
                </a:cubicBezTo>
                <a:cubicBezTo>
                  <a:pt x="3280" y="465"/>
                  <a:pt x="3280" y="465"/>
                  <a:pt x="3280" y="465"/>
                </a:cubicBezTo>
                <a:cubicBezTo>
                  <a:pt x="3277" y="463"/>
                  <a:pt x="3277" y="463"/>
                  <a:pt x="3277" y="463"/>
                </a:cubicBezTo>
                <a:cubicBezTo>
                  <a:pt x="3275" y="463"/>
                  <a:pt x="3275" y="463"/>
                  <a:pt x="3275" y="463"/>
                </a:cubicBezTo>
                <a:cubicBezTo>
                  <a:pt x="3274" y="463"/>
                  <a:pt x="3274" y="463"/>
                  <a:pt x="3274" y="463"/>
                </a:cubicBezTo>
                <a:cubicBezTo>
                  <a:pt x="3272" y="463"/>
                  <a:pt x="3272" y="463"/>
                  <a:pt x="3272" y="463"/>
                </a:cubicBezTo>
                <a:cubicBezTo>
                  <a:pt x="3271" y="462"/>
                  <a:pt x="3271" y="462"/>
                  <a:pt x="3271" y="462"/>
                </a:cubicBezTo>
                <a:cubicBezTo>
                  <a:pt x="3270" y="462"/>
                  <a:pt x="3270" y="462"/>
                  <a:pt x="3270" y="462"/>
                </a:cubicBezTo>
                <a:cubicBezTo>
                  <a:pt x="3258" y="456"/>
                  <a:pt x="3258" y="456"/>
                  <a:pt x="3258" y="456"/>
                </a:cubicBezTo>
                <a:cubicBezTo>
                  <a:pt x="3244" y="448"/>
                  <a:pt x="3244" y="448"/>
                  <a:pt x="3244" y="448"/>
                </a:cubicBezTo>
                <a:cubicBezTo>
                  <a:pt x="3239" y="445"/>
                  <a:pt x="3239" y="445"/>
                  <a:pt x="3239" y="445"/>
                </a:cubicBezTo>
                <a:cubicBezTo>
                  <a:pt x="3238" y="445"/>
                  <a:pt x="3238" y="445"/>
                  <a:pt x="3238" y="445"/>
                </a:cubicBezTo>
                <a:cubicBezTo>
                  <a:pt x="3237" y="445"/>
                  <a:pt x="3237" y="445"/>
                  <a:pt x="3237" y="445"/>
                </a:cubicBezTo>
                <a:cubicBezTo>
                  <a:pt x="3238" y="448"/>
                  <a:pt x="3238" y="448"/>
                  <a:pt x="3238" y="448"/>
                </a:cubicBezTo>
                <a:cubicBezTo>
                  <a:pt x="3239" y="450"/>
                  <a:pt x="3239" y="450"/>
                  <a:pt x="3239" y="450"/>
                </a:cubicBezTo>
                <a:cubicBezTo>
                  <a:pt x="3242" y="453"/>
                  <a:pt x="3242" y="453"/>
                  <a:pt x="3242" y="453"/>
                </a:cubicBezTo>
                <a:cubicBezTo>
                  <a:pt x="3245" y="456"/>
                  <a:pt x="3245" y="456"/>
                  <a:pt x="3245" y="456"/>
                </a:cubicBezTo>
                <a:cubicBezTo>
                  <a:pt x="3249" y="463"/>
                  <a:pt x="3249" y="463"/>
                  <a:pt x="3249" y="463"/>
                </a:cubicBezTo>
                <a:cubicBezTo>
                  <a:pt x="3248" y="466"/>
                  <a:pt x="3248" y="466"/>
                  <a:pt x="3248" y="466"/>
                </a:cubicBezTo>
                <a:cubicBezTo>
                  <a:pt x="3248" y="468"/>
                  <a:pt x="3248" y="468"/>
                  <a:pt x="3248" y="468"/>
                </a:cubicBezTo>
                <a:cubicBezTo>
                  <a:pt x="3249" y="469"/>
                  <a:pt x="3249" y="469"/>
                  <a:pt x="3249" y="469"/>
                </a:cubicBezTo>
                <a:cubicBezTo>
                  <a:pt x="3252" y="473"/>
                  <a:pt x="3252" y="473"/>
                  <a:pt x="3252" y="473"/>
                </a:cubicBezTo>
                <a:cubicBezTo>
                  <a:pt x="3252" y="475"/>
                  <a:pt x="3252" y="475"/>
                  <a:pt x="3252" y="475"/>
                </a:cubicBezTo>
                <a:cubicBezTo>
                  <a:pt x="3249" y="476"/>
                  <a:pt x="3249" y="476"/>
                  <a:pt x="3249" y="476"/>
                </a:cubicBezTo>
                <a:cubicBezTo>
                  <a:pt x="3245" y="475"/>
                  <a:pt x="3245" y="475"/>
                  <a:pt x="3245" y="475"/>
                </a:cubicBezTo>
                <a:cubicBezTo>
                  <a:pt x="3241" y="473"/>
                  <a:pt x="3241" y="473"/>
                  <a:pt x="3241" y="473"/>
                </a:cubicBezTo>
                <a:cubicBezTo>
                  <a:pt x="3241" y="475"/>
                  <a:pt x="3241" y="475"/>
                  <a:pt x="3241" y="475"/>
                </a:cubicBezTo>
                <a:cubicBezTo>
                  <a:pt x="3242" y="476"/>
                  <a:pt x="3242" y="476"/>
                  <a:pt x="3242" y="476"/>
                </a:cubicBezTo>
                <a:cubicBezTo>
                  <a:pt x="3244" y="478"/>
                  <a:pt x="3244" y="478"/>
                  <a:pt x="3244" y="478"/>
                </a:cubicBezTo>
                <a:cubicBezTo>
                  <a:pt x="3245" y="479"/>
                  <a:pt x="3245" y="479"/>
                  <a:pt x="3245" y="479"/>
                </a:cubicBezTo>
                <a:cubicBezTo>
                  <a:pt x="3244" y="481"/>
                  <a:pt x="3244" y="481"/>
                  <a:pt x="3244" y="481"/>
                </a:cubicBezTo>
                <a:cubicBezTo>
                  <a:pt x="3242" y="482"/>
                  <a:pt x="3242" y="482"/>
                  <a:pt x="3242" y="482"/>
                </a:cubicBezTo>
                <a:cubicBezTo>
                  <a:pt x="3241" y="483"/>
                  <a:pt x="3241" y="483"/>
                  <a:pt x="3241" y="483"/>
                </a:cubicBezTo>
                <a:cubicBezTo>
                  <a:pt x="3242" y="486"/>
                  <a:pt x="3242" y="486"/>
                  <a:pt x="3242" y="486"/>
                </a:cubicBezTo>
                <a:cubicBezTo>
                  <a:pt x="3244" y="488"/>
                  <a:pt x="3244" y="488"/>
                  <a:pt x="3244" y="488"/>
                </a:cubicBezTo>
                <a:cubicBezTo>
                  <a:pt x="3245" y="489"/>
                  <a:pt x="3245" y="489"/>
                  <a:pt x="3245" y="489"/>
                </a:cubicBezTo>
                <a:cubicBezTo>
                  <a:pt x="3249" y="492"/>
                  <a:pt x="3249" y="492"/>
                  <a:pt x="3249" y="492"/>
                </a:cubicBezTo>
                <a:cubicBezTo>
                  <a:pt x="3249" y="495"/>
                  <a:pt x="3249" y="495"/>
                  <a:pt x="3249" y="495"/>
                </a:cubicBezTo>
                <a:cubicBezTo>
                  <a:pt x="3251" y="498"/>
                  <a:pt x="3251" y="498"/>
                  <a:pt x="3251" y="498"/>
                </a:cubicBezTo>
                <a:cubicBezTo>
                  <a:pt x="3252" y="499"/>
                  <a:pt x="3252" y="499"/>
                  <a:pt x="3252" y="499"/>
                </a:cubicBezTo>
                <a:cubicBezTo>
                  <a:pt x="3254" y="499"/>
                  <a:pt x="3254" y="499"/>
                  <a:pt x="3254" y="499"/>
                </a:cubicBezTo>
                <a:cubicBezTo>
                  <a:pt x="3255" y="498"/>
                  <a:pt x="3255" y="498"/>
                  <a:pt x="3255" y="498"/>
                </a:cubicBezTo>
                <a:cubicBezTo>
                  <a:pt x="3255" y="496"/>
                  <a:pt x="3255" y="496"/>
                  <a:pt x="3255" y="496"/>
                </a:cubicBezTo>
                <a:cubicBezTo>
                  <a:pt x="3257" y="495"/>
                  <a:pt x="3257" y="495"/>
                  <a:pt x="3257" y="495"/>
                </a:cubicBezTo>
                <a:cubicBezTo>
                  <a:pt x="3260" y="495"/>
                  <a:pt x="3260" y="495"/>
                  <a:pt x="3260" y="495"/>
                </a:cubicBezTo>
                <a:cubicBezTo>
                  <a:pt x="3261" y="495"/>
                  <a:pt x="3261" y="495"/>
                  <a:pt x="3261" y="495"/>
                </a:cubicBezTo>
                <a:cubicBezTo>
                  <a:pt x="3261" y="493"/>
                  <a:pt x="3261" y="493"/>
                  <a:pt x="3261" y="493"/>
                </a:cubicBezTo>
                <a:cubicBezTo>
                  <a:pt x="3258" y="492"/>
                  <a:pt x="3258" y="492"/>
                  <a:pt x="3258" y="492"/>
                </a:cubicBezTo>
                <a:cubicBezTo>
                  <a:pt x="3255" y="491"/>
                  <a:pt x="3255" y="491"/>
                  <a:pt x="3255" y="491"/>
                </a:cubicBezTo>
                <a:cubicBezTo>
                  <a:pt x="3252" y="489"/>
                  <a:pt x="3252" y="489"/>
                  <a:pt x="3252" y="489"/>
                </a:cubicBezTo>
                <a:cubicBezTo>
                  <a:pt x="3249" y="488"/>
                  <a:pt x="3249" y="488"/>
                  <a:pt x="3249" y="488"/>
                </a:cubicBezTo>
                <a:cubicBezTo>
                  <a:pt x="3248" y="486"/>
                  <a:pt x="3248" y="486"/>
                  <a:pt x="3248" y="486"/>
                </a:cubicBezTo>
                <a:cubicBezTo>
                  <a:pt x="3248" y="483"/>
                  <a:pt x="3248" y="483"/>
                  <a:pt x="3248" y="483"/>
                </a:cubicBezTo>
                <a:cubicBezTo>
                  <a:pt x="3249" y="483"/>
                  <a:pt x="3249" y="483"/>
                  <a:pt x="3249" y="483"/>
                </a:cubicBezTo>
                <a:cubicBezTo>
                  <a:pt x="3252" y="485"/>
                  <a:pt x="3252" y="485"/>
                  <a:pt x="3252" y="485"/>
                </a:cubicBezTo>
                <a:cubicBezTo>
                  <a:pt x="3255" y="486"/>
                  <a:pt x="3255" y="486"/>
                  <a:pt x="3255" y="486"/>
                </a:cubicBezTo>
                <a:cubicBezTo>
                  <a:pt x="3257" y="486"/>
                  <a:pt x="3257" y="486"/>
                  <a:pt x="3257" y="486"/>
                </a:cubicBezTo>
                <a:cubicBezTo>
                  <a:pt x="3260" y="483"/>
                  <a:pt x="3260" y="483"/>
                  <a:pt x="3260" y="483"/>
                </a:cubicBezTo>
                <a:cubicBezTo>
                  <a:pt x="3262" y="483"/>
                  <a:pt x="3262" y="483"/>
                  <a:pt x="3262" y="483"/>
                </a:cubicBezTo>
                <a:cubicBezTo>
                  <a:pt x="3265" y="485"/>
                  <a:pt x="3265" y="485"/>
                  <a:pt x="3265" y="485"/>
                </a:cubicBezTo>
                <a:cubicBezTo>
                  <a:pt x="3272" y="488"/>
                  <a:pt x="3272" y="488"/>
                  <a:pt x="3272" y="488"/>
                </a:cubicBezTo>
                <a:cubicBezTo>
                  <a:pt x="3277" y="491"/>
                  <a:pt x="3277" y="491"/>
                  <a:pt x="3277" y="491"/>
                </a:cubicBezTo>
                <a:cubicBezTo>
                  <a:pt x="3282" y="492"/>
                  <a:pt x="3282" y="492"/>
                  <a:pt x="3282" y="492"/>
                </a:cubicBezTo>
                <a:cubicBezTo>
                  <a:pt x="3284" y="491"/>
                  <a:pt x="3284" y="491"/>
                  <a:pt x="3284" y="491"/>
                </a:cubicBezTo>
                <a:cubicBezTo>
                  <a:pt x="3282" y="489"/>
                  <a:pt x="3282" y="489"/>
                  <a:pt x="3282" y="489"/>
                </a:cubicBezTo>
                <a:cubicBezTo>
                  <a:pt x="3281" y="486"/>
                  <a:pt x="3281" y="486"/>
                  <a:pt x="3281" y="486"/>
                </a:cubicBezTo>
                <a:cubicBezTo>
                  <a:pt x="3282" y="483"/>
                  <a:pt x="3282" y="483"/>
                  <a:pt x="3282" y="483"/>
                </a:cubicBezTo>
                <a:cubicBezTo>
                  <a:pt x="3284" y="481"/>
                  <a:pt x="3284" y="481"/>
                  <a:pt x="3284" y="481"/>
                </a:cubicBezTo>
                <a:cubicBezTo>
                  <a:pt x="3285" y="479"/>
                  <a:pt x="3285" y="479"/>
                  <a:pt x="3285" y="479"/>
                </a:cubicBezTo>
                <a:cubicBezTo>
                  <a:pt x="3288" y="478"/>
                  <a:pt x="3288" y="478"/>
                  <a:pt x="3288" y="478"/>
                </a:cubicBezTo>
                <a:cubicBezTo>
                  <a:pt x="3292" y="479"/>
                  <a:pt x="3292" y="479"/>
                  <a:pt x="3292" y="479"/>
                </a:cubicBezTo>
                <a:cubicBezTo>
                  <a:pt x="3291" y="478"/>
                  <a:pt x="3291" y="478"/>
                  <a:pt x="3291" y="478"/>
                </a:cubicBezTo>
                <a:cubicBezTo>
                  <a:pt x="3294" y="478"/>
                  <a:pt x="3294" y="478"/>
                  <a:pt x="3294" y="478"/>
                </a:cubicBezTo>
                <a:cubicBezTo>
                  <a:pt x="3295" y="478"/>
                  <a:pt x="3295" y="478"/>
                  <a:pt x="3295" y="478"/>
                </a:cubicBezTo>
                <a:cubicBezTo>
                  <a:pt x="3294" y="476"/>
                  <a:pt x="3294" y="476"/>
                  <a:pt x="3294" y="476"/>
                </a:cubicBezTo>
                <a:cubicBezTo>
                  <a:pt x="3298" y="476"/>
                  <a:pt x="3298" y="476"/>
                  <a:pt x="3298" y="476"/>
                </a:cubicBezTo>
                <a:cubicBezTo>
                  <a:pt x="3298" y="475"/>
                  <a:pt x="3298" y="475"/>
                  <a:pt x="3298" y="475"/>
                </a:cubicBezTo>
                <a:cubicBezTo>
                  <a:pt x="3300" y="473"/>
                  <a:pt x="3300" y="473"/>
                  <a:pt x="3300" y="473"/>
                </a:cubicBezTo>
                <a:cubicBezTo>
                  <a:pt x="3298" y="473"/>
                  <a:pt x="3298" y="473"/>
                  <a:pt x="3298" y="473"/>
                </a:cubicBezTo>
                <a:cubicBezTo>
                  <a:pt x="3297" y="475"/>
                  <a:pt x="3297" y="475"/>
                  <a:pt x="3297" y="475"/>
                </a:cubicBezTo>
                <a:cubicBezTo>
                  <a:pt x="3295" y="475"/>
                  <a:pt x="3295" y="475"/>
                  <a:pt x="3295" y="475"/>
                </a:cubicBezTo>
                <a:cubicBezTo>
                  <a:pt x="3295" y="473"/>
                  <a:pt x="3295" y="473"/>
                  <a:pt x="3295" y="473"/>
                </a:cubicBezTo>
                <a:cubicBezTo>
                  <a:pt x="3292" y="470"/>
                  <a:pt x="3292" y="470"/>
                  <a:pt x="3292" y="470"/>
                </a:cubicBezTo>
                <a:cubicBezTo>
                  <a:pt x="3290" y="469"/>
                  <a:pt x="3290" y="469"/>
                  <a:pt x="3290" y="469"/>
                </a:cubicBezTo>
                <a:cubicBezTo>
                  <a:pt x="3288" y="468"/>
                  <a:pt x="3288" y="468"/>
                  <a:pt x="3288" y="468"/>
                </a:cubicBezTo>
                <a:cubicBezTo>
                  <a:pt x="3288" y="466"/>
                  <a:pt x="3288" y="466"/>
                  <a:pt x="3288" y="466"/>
                </a:cubicBezTo>
                <a:lnTo>
                  <a:pt x="3288" y="462"/>
                </a:lnTo>
                <a:close/>
                <a:moveTo>
                  <a:pt x="3212" y="569"/>
                </a:moveTo>
                <a:cubicBezTo>
                  <a:pt x="3212" y="568"/>
                  <a:pt x="3212" y="568"/>
                  <a:pt x="3212" y="568"/>
                </a:cubicBezTo>
                <a:cubicBezTo>
                  <a:pt x="3211" y="569"/>
                  <a:pt x="3211" y="569"/>
                  <a:pt x="3211" y="569"/>
                </a:cubicBezTo>
                <a:cubicBezTo>
                  <a:pt x="3212" y="571"/>
                  <a:pt x="3212" y="571"/>
                  <a:pt x="3212" y="571"/>
                </a:cubicBezTo>
                <a:lnTo>
                  <a:pt x="3212" y="569"/>
                </a:lnTo>
                <a:close/>
                <a:moveTo>
                  <a:pt x="3257" y="544"/>
                </a:moveTo>
                <a:cubicBezTo>
                  <a:pt x="3257" y="545"/>
                  <a:pt x="3257" y="545"/>
                  <a:pt x="3257" y="545"/>
                </a:cubicBezTo>
                <a:cubicBezTo>
                  <a:pt x="3258" y="546"/>
                  <a:pt x="3258" y="546"/>
                  <a:pt x="3258" y="546"/>
                </a:cubicBezTo>
                <a:cubicBezTo>
                  <a:pt x="3258" y="548"/>
                  <a:pt x="3258" y="548"/>
                  <a:pt x="3258" y="548"/>
                </a:cubicBezTo>
                <a:cubicBezTo>
                  <a:pt x="3260" y="548"/>
                  <a:pt x="3260" y="548"/>
                  <a:pt x="3260" y="548"/>
                </a:cubicBezTo>
                <a:cubicBezTo>
                  <a:pt x="3260" y="545"/>
                  <a:pt x="3260" y="545"/>
                  <a:pt x="3260" y="545"/>
                </a:cubicBezTo>
                <a:cubicBezTo>
                  <a:pt x="3258" y="545"/>
                  <a:pt x="3258" y="545"/>
                  <a:pt x="3258" y="545"/>
                </a:cubicBezTo>
                <a:cubicBezTo>
                  <a:pt x="3258" y="542"/>
                  <a:pt x="3258" y="542"/>
                  <a:pt x="3258" y="542"/>
                </a:cubicBezTo>
                <a:lnTo>
                  <a:pt x="3257" y="544"/>
                </a:lnTo>
                <a:close/>
                <a:moveTo>
                  <a:pt x="2890" y="1077"/>
                </a:moveTo>
                <a:cubicBezTo>
                  <a:pt x="2887" y="1078"/>
                  <a:pt x="2887" y="1078"/>
                  <a:pt x="2887" y="1078"/>
                </a:cubicBezTo>
                <a:cubicBezTo>
                  <a:pt x="2885" y="1080"/>
                  <a:pt x="2885" y="1080"/>
                  <a:pt x="2885" y="1080"/>
                </a:cubicBezTo>
                <a:cubicBezTo>
                  <a:pt x="2887" y="1083"/>
                  <a:pt x="2887" y="1083"/>
                  <a:pt x="2887" y="1083"/>
                </a:cubicBezTo>
                <a:cubicBezTo>
                  <a:pt x="2888" y="1087"/>
                  <a:pt x="2888" y="1087"/>
                  <a:pt x="2888" y="1087"/>
                </a:cubicBezTo>
                <a:cubicBezTo>
                  <a:pt x="2890" y="1088"/>
                  <a:pt x="2890" y="1088"/>
                  <a:pt x="2890" y="1088"/>
                </a:cubicBezTo>
                <a:cubicBezTo>
                  <a:pt x="2893" y="1090"/>
                  <a:pt x="2893" y="1090"/>
                  <a:pt x="2893" y="1090"/>
                </a:cubicBezTo>
                <a:cubicBezTo>
                  <a:pt x="2893" y="1088"/>
                  <a:pt x="2893" y="1088"/>
                  <a:pt x="2893" y="1088"/>
                </a:cubicBezTo>
                <a:cubicBezTo>
                  <a:pt x="2894" y="1087"/>
                  <a:pt x="2894" y="1087"/>
                  <a:pt x="2894" y="1087"/>
                </a:cubicBezTo>
                <a:cubicBezTo>
                  <a:pt x="2893" y="1084"/>
                  <a:pt x="2893" y="1084"/>
                  <a:pt x="2893" y="1084"/>
                </a:cubicBezTo>
                <a:lnTo>
                  <a:pt x="2890" y="1077"/>
                </a:lnTo>
                <a:close/>
                <a:moveTo>
                  <a:pt x="3175" y="1128"/>
                </a:moveTo>
                <a:cubicBezTo>
                  <a:pt x="3171" y="1130"/>
                  <a:pt x="3171" y="1130"/>
                  <a:pt x="3171" y="1130"/>
                </a:cubicBezTo>
                <a:cubicBezTo>
                  <a:pt x="3171" y="1131"/>
                  <a:pt x="3171" y="1131"/>
                  <a:pt x="3171" y="1131"/>
                </a:cubicBezTo>
                <a:cubicBezTo>
                  <a:pt x="3171" y="1133"/>
                  <a:pt x="3171" y="1133"/>
                  <a:pt x="3171" y="1133"/>
                </a:cubicBezTo>
                <a:cubicBezTo>
                  <a:pt x="3171" y="1134"/>
                  <a:pt x="3171" y="1134"/>
                  <a:pt x="3171" y="1134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71" y="1139"/>
                  <a:pt x="3171" y="1139"/>
                  <a:pt x="3171" y="1139"/>
                </a:cubicBezTo>
                <a:cubicBezTo>
                  <a:pt x="3172" y="1137"/>
                  <a:pt x="3172" y="1137"/>
                  <a:pt x="3172" y="1137"/>
                </a:cubicBezTo>
                <a:cubicBezTo>
                  <a:pt x="3172" y="1139"/>
                  <a:pt x="3172" y="1139"/>
                  <a:pt x="3172" y="1139"/>
                </a:cubicBezTo>
                <a:cubicBezTo>
                  <a:pt x="3174" y="1137"/>
                  <a:pt x="3174" y="1137"/>
                  <a:pt x="3174" y="1137"/>
                </a:cubicBezTo>
                <a:cubicBezTo>
                  <a:pt x="3174" y="1136"/>
                  <a:pt x="3174" y="1136"/>
                  <a:pt x="3174" y="1136"/>
                </a:cubicBezTo>
                <a:cubicBezTo>
                  <a:pt x="3174" y="1134"/>
                  <a:pt x="3174" y="1134"/>
                  <a:pt x="3174" y="1134"/>
                </a:cubicBezTo>
                <a:cubicBezTo>
                  <a:pt x="3175" y="1133"/>
                  <a:pt x="3175" y="1133"/>
                  <a:pt x="3175" y="1133"/>
                </a:cubicBezTo>
                <a:cubicBezTo>
                  <a:pt x="3175" y="1130"/>
                  <a:pt x="3175" y="1130"/>
                  <a:pt x="3175" y="1130"/>
                </a:cubicBezTo>
                <a:lnTo>
                  <a:pt x="3175" y="1128"/>
                </a:lnTo>
                <a:close/>
                <a:moveTo>
                  <a:pt x="1274" y="122"/>
                </a:moveTo>
                <a:cubicBezTo>
                  <a:pt x="1274" y="121"/>
                  <a:pt x="1274" y="121"/>
                  <a:pt x="1274" y="121"/>
                </a:cubicBezTo>
                <a:cubicBezTo>
                  <a:pt x="1271" y="121"/>
                  <a:pt x="1271" y="121"/>
                  <a:pt x="1271" y="121"/>
                </a:cubicBezTo>
                <a:cubicBezTo>
                  <a:pt x="1270" y="124"/>
                  <a:pt x="1270" y="124"/>
                  <a:pt x="1270" y="124"/>
                </a:cubicBezTo>
                <a:cubicBezTo>
                  <a:pt x="1273" y="124"/>
                  <a:pt x="1273" y="124"/>
                  <a:pt x="1273" y="124"/>
                </a:cubicBezTo>
                <a:lnTo>
                  <a:pt x="1274" y="122"/>
                </a:lnTo>
                <a:close/>
                <a:moveTo>
                  <a:pt x="1254" y="136"/>
                </a:moveTo>
                <a:cubicBezTo>
                  <a:pt x="1254" y="138"/>
                  <a:pt x="1254" y="138"/>
                  <a:pt x="1254" y="138"/>
                </a:cubicBezTo>
                <a:cubicBezTo>
                  <a:pt x="1251" y="139"/>
                  <a:pt x="1251" y="139"/>
                  <a:pt x="1251" y="139"/>
                </a:cubicBezTo>
                <a:cubicBezTo>
                  <a:pt x="1255" y="141"/>
                  <a:pt x="1255" y="141"/>
                  <a:pt x="1255" y="141"/>
                </a:cubicBezTo>
                <a:cubicBezTo>
                  <a:pt x="1258" y="141"/>
                  <a:pt x="1258" y="141"/>
                  <a:pt x="1258" y="141"/>
                </a:cubicBezTo>
                <a:cubicBezTo>
                  <a:pt x="1260" y="141"/>
                  <a:pt x="1260" y="141"/>
                  <a:pt x="1260" y="141"/>
                </a:cubicBezTo>
                <a:cubicBezTo>
                  <a:pt x="1261" y="141"/>
                  <a:pt x="1261" y="141"/>
                  <a:pt x="1261" y="141"/>
                </a:cubicBezTo>
                <a:cubicBezTo>
                  <a:pt x="1263" y="141"/>
                  <a:pt x="1263" y="141"/>
                  <a:pt x="1263" y="141"/>
                </a:cubicBezTo>
                <a:cubicBezTo>
                  <a:pt x="1264" y="142"/>
                  <a:pt x="1264" y="142"/>
                  <a:pt x="1264" y="142"/>
                </a:cubicBezTo>
                <a:cubicBezTo>
                  <a:pt x="1255" y="142"/>
                  <a:pt x="1255" y="142"/>
                  <a:pt x="1255" y="142"/>
                </a:cubicBezTo>
                <a:cubicBezTo>
                  <a:pt x="1257" y="144"/>
                  <a:pt x="1257" y="144"/>
                  <a:pt x="1257" y="144"/>
                </a:cubicBezTo>
                <a:cubicBezTo>
                  <a:pt x="1258" y="144"/>
                  <a:pt x="1258" y="144"/>
                  <a:pt x="1258" y="144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8" y="142"/>
                  <a:pt x="1268" y="142"/>
                  <a:pt x="1268" y="142"/>
                </a:cubicBezTo>
                <a:cubicBezTo>
                  <a:pt x="1274" y="142"/>
                  <a:pt x="1274" y="142"/>
                  <a:pt x="1274" y="142"/>
                </a:cubicBezTo>
                <a:cubicBezTo>
                  <a:pt x="1277" y="141"/>
                  <a:pt x="1277" y="141"/>
                  <a:pt x="1277" y="141"/>
                </a:cubicBezTo>
                <a:cubicBezTo>
                  <a:pt x="1278" y="139"/>
                  <a:pt x="1278" y="139"/>
                  <a:pt x="1278" y="139"/>
                </a:cubicBezTo>
                <a:cubicBezTo>
                  <a:pt x="1277" y="138"/>
                  <a:pt x="1277" y="138"/>
                  <a:pt x="1277" y="138"/>
                </a:cubicBezTo>
                <a:cubicBezTo>
                  <a:pt x="1276" y="136"/>
                  <a:pt x="1276" y="136"/>
                  <a:pt x="1276" y="136"/>
                </a:cubicBezTo>
                <a:cubicBezTo>
                  <a:pt x="1274" y="136"/>
                  <a:pt x="1274" y="136"/>
                  <a:pt x="1274" y="136"/>
                </a:cubicBezTo>
                <a:cubicBezTo>
                  <a:pt x="1270" y="134"/>
                  <a:pt x="1270" y="134"/>
                  <a:pt x="1270" y="134"/>
                </a:cubicBezTo>
                <a:cubicBezTo>
                  <a:pt x="1267" y="132"/>
                  <a:pt x="1267" y="132"/>
                  <a:pt x="1267" y="132"/>
                </a:cubicBezTo>
                <a:cubicBezTo>
                  <a:pt x="1263" y="132"/>
                  <a:pt x="1263" y="132"/>
                  <a:pt x="1263" y="132"/>
                </a:cubicBezTo>
                <a:cubicBezTo>
                  <a:pt x="1258" y="132"/>
                  <a:pt x="1258" y="132"/>
                  <a:pt x="1258" y="132"/>
                </a:cubicBezTo>
                <a:cubicBezTo>
                  <a:pt x="1255" y="134"/>
                  <a:pt x="1255" y="134"/>
                  <a:pt x="1255" y="134"/>
                </a:cubicBezTo>
                <a:cubicBezTo>
                  <a:pt x="1255" y="135"/>
                  <a:pt x="1255" y="135"/>
                  <a:pt x="1255" y="135"/>
                </a:cubicBezTo>
                <a:cubicBezTo>
                  <a:pt x="1257" y="135"/>
                  <a:pt x="1257" y="135"/>
                  <a:pt x="1257" y="135"/>
                </a:cubicBezTo>
                <a:cubicBezTo>
                  <a:pt x="1258" y="136"/>
                  <a:pt x="1258" y="136"/>
                  <a:pt x="1258" y="136"/>
                </a:cubicBezTo>
                <a:cubicBezTo>
                  <a:pt x="1255" y="136"/>
                  <a:pt x="1255" y="136"/>
                  <a:pt x="1255" y="136"/>
                </a:cubicBezTo>
                <a:lnTo>
                  <a:pt x="1254" y="136"/>
                </a:lnTo>
                <a:close/>
                <a:moveTo>
                  <a:pt x="1286" y="136"/>
                </a:moveTo>
                <a:cubicBezTo>
                  <a:pt x="1284" y="138"/>
                  <a:pt x="1284" y="138"/>
                  <a:pt x="1284" y="138"/>
                </a:cubicBezTo>
                <a:cubicBezTo>
                  <a:pt x="1283" y="139"/>
                  <a:pt x="1283" y="139"/>
                  <a:pt x="1283" y="139"/>
                </a:cubicBezTo>
                <a:cubicBezTo>
                  <a:pt x="1283" y="141"/>
                  <a:pt x="1283" y="141"/>
                  <a:pt x="1283" y="141"/>
                </a:cubicBezTo>
                <a:cubicBezTo>
                  <a:pt x="1284" y="141"/>
                  <a:pt x="1284" y="141"/>
                  <a:pt x="1284" y="141"/>
                </a:cubicBezTo>
                <a:cubicBezTo>
                  <a:pt x="1286" y="139"/>
                  <a:pt x="1286" y="139"/>
                  <a:pt x="1286" y="139"/>
                </a:cubicBezTo>
                <a:cubicBezTo>
                  <a:pt x="1287" y="138"/>
                  <a:pt x="1287" y="138"/>
                  <a:pt x="1287" y="138"/>
                </a:cubicBezTo>
                <a:cubicBezTo>
                  <a:pt x="1290" y="138"/>
                  <a:pt x="1290" y="138"/>
                  <a:pt x="1290" y="138"/>
                </a:cubicBezTo>
                <a:cubicBezTo>
                  <a:pt x="1287" y="136"/>
                  <a:pt x="1287" y="136"/>
                  <a:pt x="1287" y="136"/>
                </a:cubicBezTo>
                <a:lnTo>
                  <a:pt x="1286" y="136"/>
                </a:lnTo>
                <a:close/>
                <a:moveTo>
                  <a:pt x="1496" y="151"/>
                </a:moveTo>
                <a:cubicBezTo>
                  <a:pt x="1499" y="149"/>
                  <a:pt x="1499" y="149"/>
                  <a:pt x="1499" y="149"/>
                </a:cubicBezTo>
                <a:cubicBezTo>
                  <a:pt x="1502" y="148"/>
                  <a:pt x="1502" y="148"/>
                  <a:pt x="1502" y="148"/>
                </a:cubicBezTo>
                <a:cubicBezTo>
                  <a:pt x="1505" y="147"/>
                  <a:pt x="1505" y="147"/>
                  <a:pt x="1505" y="147"/>
                </a:cubicBezTo>
                <a:cubicBezTo>
                  <a:pt x="1508" y="147"/>
                  <a:pt x="1508" y="147"/>
                  <a:pt x="1508" y="147"/>
                </a:cubicBezTo>
                <a:cubicBezTo>
                  <a:pt x="1508" y="145"/>
                  <a:pt x="1508" y="145"/>
                  <a:pt x="1508" y="145"/>
                </a:cubicBezTo>
                <a:cubicBezTo>
                  <a:pt x="1509" y="145"/>
                  <a:pt x="1509" y="145"/>
                  <a:pt x="1509" y="145"/>
                </a:cubicBezTo>
                <a:cubicBezTo>
                  <a:pt x="1511" y="145"/>
                  <a:pt x="1511" y="145"/>
                  <a:pt x="1511" y="145"/>
                </a:cubicBezTo>
                <a:cubicBezTo>
                  <a:pt x="1509" y="144"/>
                  <a:pt x="1509" y="144"/>
                  <a:pt x="1509" y="144"/>
                </a:cubicBezTo>
                <a:cubicBezTo>
                  <a:pt x="1511" y="144"/>
                  <a:pt x="1511" y="144"/>
                  <a:pt x="1511" y="144"/>
                </a:cubicBezTo>
                <a:cubicBezTo>
                  <a:pt x="1512" y="144"/>
                  <a:pt x="1512" y="144"/>
                  <a:pt x="1512" y="144"/>
                </a:cubicBezTo>
                <a:cubicBezTo>
                  <a:pt x="1514" y="144"/>
                  <a:pt x="1514" y="144"/>
                  <a:pt x="1514" y="144"/>
                </a:cubicBezTo>
                <a:cubicBezTo>
                  <a:pt x="1514" y="142"/>
                  <a:pt x="1514" y="142"/>
                  <a:pt x="1514" y="142"/>
                </a:cubicBezTo>
                <a:cubicBezTo>
                  <a:pt x="1516" y="142"/>
                  <a:pt x="1516" y="142"/>
                  <a:pt x="1516" y="142"/>
                </a:cubicBezTo>
                <a:cubicBezTo>
                  <a:pt x="1519" y="142"/>
                  <a:pt x="1519" y="142"/>
                  <a:pt x="1519" y="142"/>
                </a:cubicBezTo>
                <a:cubicBezTo>
                  <a:pt x="1519" y="141"/>
                  <a:pt x="1519" y="141"/>
                  <a:pt x="1519" y="141"/>
                </a:cubicBezTo>
                <a:cubicBezTo>
                  <a:pt x="1521" y="141"/>
                  <a:pt x="1521" y="141"/>
                  <a:pt x="1521" y="141"/>
                </a:cubicBezTo>
                <a:cubicBezTo>
                  <a:pt x="1524" y="141"/>
                  <a:pt x="1524" y="141"/>
                  <a:pt x="1524" y="141"/>
                </a:cubicBezTo>
                <a:cubicBezTo>
                  <a:pt x="1524" y="139"/>
                  <a:pt x="1524" y="139"/>
                  <a:pt x="1524" y="139"/>
                </a:cubicBezTo>
                <a:cubicBezTo>
                  <a:pt x="1522" y="138"/>
                  <a:pt x="1522" y="138"/>
                  <a:pt x="1522" y="138"/>
                </a:cubicBezTo>
                <a:cubicBezTo>
                  <a:pt x="1525" y="138"/>
                  <a:pt x="1525" y="138"/>
                  <a:pt x="1525" y="138"/>
                </a:cubicBezTo>
                <a:cubicBezTo>
                  <a:pt x="1526" y="138"/>
                  <a:pt x="1526" y="138"/>
                  <a:pt x="1526" y="138"/>
                </a:cubicBezTo>
                <a:cubicBezTo>
                  <a:pt x="1526" y="136"/>
                  <a:pt x="1526" y="136"/>
                  <a:pt x="1526" y="136"/>
                </a:cubicBezTo>
                <a:cubicBezTo>
                  <a:pt x="1529" y="138"/>
                  <a:pt x="1529" y="138"/>
                  <a:pt x="1529" y="138"/>
                </a:cubicBezTo>
                <a:cubicBezTo>
                  <a:pt x="1531" y="138"/>
                  <a:pt x="1531" y="138"/>
                  <a:pt x="1531" y="138"/>
                </a:cubicBezTo>
                <a:cubicBezTo>
                  <a:pt x="1528" y="136"/>
                  <a:pt x="1528" y="136"/>
                  <a:pt x="1528" y="136"/>
                </a:cubicBezTo>
                <a:cubicBezTo>
                  <a:pt x="1534" y="136"/>
                  <a:pt x="1534" y="136"/>
                  <a:pt x="1534" y="136"/>
                </a:cubicBezTo>
                <a:cubicBezTo>
                  <a:pt x="1538" y="135"/>
                  <a:pt x="1538" y="135"/>
                  <a:pt x="1538" y="135"/>
                </a:cubicBezTo>
                <a:cubicBezTo>
                  <a:pt x="1535" y="134"/>
                  <a:pt x="1535" y="134"/>
                  <a:pt x="1535" y="134"/>
                </a:cubicBezTo>
                <a:cubicBezTo>
                  <a:pt x="1532" y="135"/>
                  <a:pt x="1532" y="135"/>
                  <a:pt x="1532" y="135"/>
                </a:cubicBezTo>
                <a:cubicBezTo>
                  <a:pt x="1525" y="134"/>
                  <a:pt x="1525" y="134"/>
                  <a:pt x="1525" y="134"/>
                </a:cubicBezTo>
                <a:cubicBezTo>
                  <a:pt x="1522" y="134"/>
                  <a:pt x="1522" y="134"/>
                  <a:pt x="1522" y="134"/>
                </a:cubicBezTo>
                <a:cubicBezTo>
                  <a:pt x="1518" y="132"/>
                  <a:pt x="1518" y="132"/>
                  <a:pt x="1518" y="132"/>
                </a:cubicBezTo>
                <a:cubicBezTo>
                  <a:pt x="1515" y="132"/>
                  <a:pt x="1515" y="132"/>
                  <a:pt x="1515" y="132"/>
                </a:cubicBezTo>
                <a:cubicBezTo>
                  <a:pt x="1512" y="132"/>
                  <a:pt x="1512" y="132"/>
                  <a:pt x="1512" y="132"/>
                </a:cubicBezTo>
                <a:cubicBezTo>
                  <a:pt x="1512" y="131"/>
                  <a:pt x="1512" y="131"/>
                  <a:pt x="1512" y="131"/>
                </a:cubicBezTo>
                <a:cubicBezTo>
                  <a:pt x="1509" y="131"/>
                  <a:pt x="1509" y="131"/>
                  <a:pt x="1509" y="131"/>
                </a:cubicBezTo>
                <a:cubicBezTo>
                  <a:pt x="1505" y="132"/>
                  <a:pt x="1505" y="132"/>
                  <a:pt x="1505" y="132"/>
                </a:cubicBezTo>
                <a:cubicBezTo>
                  <a:pt x="1501" y="132"/>
                  <a:pt x="1501" y="132"/>
                  <a:pt x="1501" y="132"/>
                </a:cubicBezTo>
                <a:cubicBezTo>
                  <a:pt x="1503" y="131"/>
                  <a:pt x="1503" y="131"/>
                  <a:pt x="1503" y="131"/>
                </a:cubicBezTo>
                <a:cubicBezTo>
                  <a:pt x="1501" y="129"/>
                  <a:pt x="1501" y="129"/>
                  <a:pt x="1501" y="129"/>
                </a:cubicBezTo>
                <a:cubicBezTo>
                  <a:pt x="1506" y="129"/>
                  <a:pt x="1506" y="129"/>
                  <a:pt x="1506" y="129"/>
                </a:cubicBezTo>
                <a:cubicBezTo>
                  <a:pt x="1514" y="128"/>
                  <a:pt x="1514" y="128"/>
                  <a:pt x="1514" y="128"/>
                </a:cubicBezTo>
                <a:cubicBezTo>
                  <a:pt x="1512" y="126"/>
                  <a:pt x="1512" y="126"/>
                  <a:pt x="1512" y="126"/>
                </a:cubicBezTo>
                <a:cubicBezTo>
                  <a:pt x="1514" y="126"/>
                  <a:pt x="1514" y="126"/>
                  <a:pt x="1514" y="126"/>
                </a:cubicBezTo>
                <a:cubicBezTo>
                  <a:pt x="1514" y="125"/>
                  <a:pt x="1514" y="125"/>
                  <a:pt x="1514" y="125"/>
                </a:cubicBezTo>
                <a:cubicBezTo>
                  <a:pt x="1511" y="125"/>
                  <a:pt x="1511" y="125"/>
                  <a:pt x="1511" y="125"/>
                </a:cubicBezTo>
                <a:cubicBezTo>
                  <a:pt x="1512" y="124"/>
                  <a:pt x="1512" y="124"/>
                  <a:pt x="1512" y="124"/>
                </a:cubicBezTo>
                <a:cubicBezTo>
                  <a:pt x="1506" y="125"/>
                  <a:pt x="1506" y="125"/>
                  <a:pt x="1506" y="125"/>
                </a:cubicBezTo>
                <a:cubicBezTo>
                  <a:pt x="1501" y="125"/>
                  <a:pt x="1501" y="125"/>
                  <a:pt x="1501" y="125"/>
                </a:cubicBezTo>
                <a:cubicBezTo>
                  <a:pt x="1506" y="124"/>
                  <a:pt x="1506" y="124"/>
                  <a:pt x="1506" y="124"/>
                </a:cubicBezTo>
                <a:cubicBezTo>
                  <a:pt x="1511" y="124"/>
                  <a:pt x="1511" y="124"/>
                  <a:pt x="1511" y="124"/>
                </a:cubicBezTo>
                <a:cubicBezTo>
                  <a:pt x="1512" y="122"/>
                  <a:pt x="1512" y="122"/>
                  <a:pt x="1512" y="122"/>
                </a:cubicBezTo>
                <a:cubicBezTo>
                  <a:pt x="1514" y="122"/>
                  <a:pt x="1514" y="122"/>
                  <a:pt x="1514" y="122"/>
                </a:cubicBezTo>
                <a:cubicBezTo>
                  <a:pt x="1514" y="121"/>
                  <a:pt x="1514" y="121"/>
                  <a:pt x="1514" y="121"/>
                </a:cubicBezTo>
                <a:cubicBezTo>
                  <a:pt x="1515" y="121"/>
                  <a:pt x="1515" y="121"/>
                  <a:pt x="1515" y="121"/>
                </a:cubicBezTo>
                <a:cubicBezTo>
                  <a:pt x="1514" y="119"/>
                  <a:pt x="1514" y="119"/>
                  <a:pt x="1514" y="119"/>
                </a:cubicBezTo>
                <a:cubicBezTo>
                  <a:pt x="1512" y="119"/>
                  <a:pt x="1512" y="119"/>
                  <a:pt x="1512" y="119"/>
                </a:cubicBezTo>
                <a:cubicBezTo>
                  <a:pt x="1508" y="119"/>
                  <a:pt x="1508" y="119"/>
                  <a:pt x="1508" y="119"/>
                </a:cubicBezTo>
                <a:cubicBezTo>
                  <a:pt x="1499" y="118"/>
                  <a:pt x="1499" y="118"/>
                  <a:pt x="1499" y="118"/>
                </a:cubicBezTo>
                <a:cubicBezTo>
                  <a:pt x="1498" y="118"/>
                  <a:pt x="1498" y="118"/>
                  <a:pt x="1498" y="118"/>
                </a:cubicBezTo>
                <a:cubicBezTo>
                  <a:pt x="1499" y="116"/>
                  <a:pt x="1499" y="116"/>
                  <a:pt x="1499" y="116"/>
                </a:cubicBezTo>
                <a:cubicBezTo>
                  <a:pt x="1496" y="115"/>
                  <a:pt x="1496" y="115"/>
                  <a:pt x="1496" y="115"/>
                </a:cubicBezTo>
                <a:cubicBezTo>
                  <a:pt x="1495" y="114"/>
                  <a:pt x="1495" y="114"/>
                  <a:pt x="1495" y="114"/>
                </a:cubicBezTo>
                <a:cubicBezTo>
                  <a:pt x="1498" y="115"/>
                  <a:pt x="1498" y="115"/>
                  <a:pt x="1498" y="115"/>
                </a:cubicBezTo>
                <a:cubicBezTo>
                  <a:pt x="1501" y="116"/>
                  <a:pt x="1501" y="116"/>
                  <a:pt x="1501" y="116"/>
                </a:cubicBezTo>
                <a:cubicBezTo>
                  <a:pt x="1505" y="118"/>
                  <a:pt x="1505" y="118"/>
                  <a:pt x="1505" y="118"/>
                </a:cubicBezTo>
                <a:cubicBezTo>
                  <a:pt x="1506" y="118"/>
                  <a:pt x="1506" y="118"/>
                  <a:pt x="1506" y="118"/>
                </a:cubicBezTo>
                <a:cubicBezTo>
                  <a:pt x="1511" y="118"/>
                  <a:pt x="1511" y="118"/>
                  <a:pt x="1511" y="118"/>
                </a:cubicBezTo>
                <a:cubicBezTo>
                  <a:pt x="1515" y="119"/>
                  <a:pt x="1515" y="119"/>
                  <a:pt x="1515" y="119"/>
                </a:cubicBezTo>
                <a:cubicBezTo>
                  <a:pt x="1519" y="121"/>
                  <a:pt x="1519" y="121"/>
                  <a:pt x="1519" y="121"/>
                </a:cubicBezTo>
                <a:cubicBezTo>
                  <a:pt x="1522" y="122"/>
                  <a:pt x="1522" y="122"/>
                  <a:pt x="1522" y="122"/>
                </a:cubicBezTo>
                <a:cubicBezTo>
                  <a:pt x="1524" y="125"/>
                  <a:pt x="1524" y="125"/>
                  <a:pt x="1524" y="125"/>
                </a:cubicBezTo>
                <a:cubicBezTo>
                  <a:pt x="1524" y="126"/>
                  <a:pt x="1524" y="126"/>
                  <a:pt x="1524" y="126"/>
                </a:cubicBezTo>
                <a:cubicBezTo>
                  <a:pt x="1525" y="128"/>
                  <a:pt x="1525" y="128"/>
                  <a:pt x="1525" y="128"/>
                </a:cubicBezTo>
                <a:cubicBezTo>
                  <a:pt x="1529" y="129"/>
                  <a:pt x="1529" y="129"/>
                  <a:pt x="1529" y="129"/>
                </a:cubicBezTo>
                <a:cubicBezTo>
                  <a:pt x="1532" y="131"/>
                  <a:pt x="1532" y="131"/>
                  <a:pt x="1532" y="131"/>
                </a:cubicBezTo>
                <a:cubicBezTo>
                  <a:pt x="1535" y="131"/>
                  <a:pt x="1535" y="131"/>
                  <a:pt x="1535" y="131"/>
                </a:cubicBezTo>
                <a:cubicBezTo>
                  <a:pt x="1536" y="128"/>
                  <a:pt x="1536" y="128"/>
                  <a:pt x="1536" y="128"/>
                </a:cubicBezTo>
                <a:cubicBezTo>
                  <a:pt x="1536" y="126"/>
                  <a:pt x="1536" y="126"/>
                  <a:pt x="1536" y="126"/>
                </a:cubicBezTo>
                <a:cubicBezTo>
                  <a:pt x="1538" y="126"/>
                  <a:pt x="1538" y="126"/>
                  <a:pt x="1538" y="126"/>
                </a:cubicBezTo>
                <a:cubicBezTo>
                  <a:pt x="1538" y="129"/>
                  <a:pt x="1538" y="129"/>
                  <a:pt x="1538" y="129"/>
                </a:cubicBezTo>
                <a:cubicBezTo>
                  <a:pt x="1539" y="129"/>
                  <a:pt x="1539" y="129"/>
                  <a:pt x="1539" y="129"/>
                </a:cubicBezTo>
                <a:cubicBezTo>
                  <a:pt x="1541" y="131"/>
                  <a:pt x="1541" y="131"/>
                  <a:pt x="1541" y="131"/>
                </a:cubicBezTo>
                <a:cubicBezTo>
                  <a:pt x="1542" y="131"/>
                  <a:pt x="1542" y="131"/>
                  <a:pt x="1542" y="131"/>
                </a:cubicBezTo>
                <a:cubicBezTo>
                  <a:pt x="1544" y="131"/>
                  <a:pt x="1544" y="131"/>
                  <a:pt x="1544" y="131"/>
                </a:cubicBezTo>
                <a:cubicBezTo>
                  <a:pt x="1545" y="129"/>
                  <a:pt x="1545" y="129"/>
                  <a:pt x="1545" y="129"/>
                </a:cubicBezTo>
                <a:cubicBezTo>
                  <a:pt x="1544" y="129"/>
                  <a:pt x="1544" y="129"/>
                  <a:pt x="1544" y="129"/>
                </a:cubicBezTo>
                <a:cubicBezTo>
                  <a:pt x="1544" y="128"/>
                  <a:pt x="1544" y="128"/>
                  <a:pt x="1544" y="128"/>
                </a:cubicBezTo>
                <a:cubicBezTo>
                  <a:pt x="1545" y="126"/>
                  <a:pt x="1545" y="126"/>
                  <a:pt x="1545" y="126"/>
                </a:cubicBezTo>
                <a:cubicBezTo>
                  <a:pt x="1546" y="125"/>
                  <a:pt x="1546" y="125"/>
                  <a:pt x="1546" y="125"/>
                </a:cubicBezTo>
                <a:cubicBezTo>
                  <a:pt x="1544" y="125"/>
                  <a:pt x="1544" y="125"/>
                  <a:pt x="1544" y="125"/>
                </a:cubicBezTo>
                <a:cubicBezTo>
                  <a:pt x="1545" y="124"/>
                  <a:pt x="1545" y="124"/>
                  <a:pt x="1545" y="124"/>
                </a:cubicBezTo>
                <a:cubicBezTo>
                  <a:pt x="1541" y="124"/>
                  <a:pt x="1541" y="124"/>
                  <a:pt x="1541" y="124"/>
                </a:cubicBezTo>
                <a:cubicBezTo>
                  <a:pt x="1544" y="122"/>
                  <a:pt x="1544" y="122"/>
                  <a:pt x="1544" y="122"/>
                </a:cubicBezTo>
                <a:cubicBezTo>
                  <a:pt x="1546" y="122"/>
                  <a:pt x="1546" y="122"/>
                  <a:pt x="1546" y="122"/>
                </a:cubicBezTo>
                <a:cubicBezTo>
                  <a:pt x="1545" y="121"/>
                  <a:pt x="1545" y="121"/>
                  <a:pt x="1545" y="121"/>
                </a:cubicBezTo>
                <a:cubicBezTo>
                  <a:pt x="1546" y="121"/>
                  <a:pt x="1546" y="121"/>
                  <a:pt x="1546" y="121"/>
                </a:cubicBezTo>
                <a:cubicBezTo>
                  <a:pt x="1545" y="119"/>
                  <a:pt x="1545" y="119"/>
                  <a:pt x="1545" y="119"/>
                </a:cubicBezTo>
                <a:cubicBezTo>
                  <a:pt x="1544" y="119"/>
                  <a:pt x="1544" y="119"/>
                  <a:pt x="1544" y="119"/>
                </a:cubicBezTo>
                <a:cubicBezTo>
                  <a:pt x="1539" y="121"/>
                  <a:pt x="1539" y="121"/>
                  <a:pt x="1539" y="121"/>
                </a:cubicBezTo>
                <a:cubicBezTo>
                  <a:pt x="1541" y="119"/>
                  <a:pt x="1541" y="119"/>
                  <a:pt x="1541" y="119"/>
                </a:cubicBezTo>
                <a:cubicBezTo>
                  <a:pt x="1542" y="118"/>
                  <a:pt x="1542" y="118"/>
                  <a:pt x="1542" y="118"/>
                </a:cubicBezTo>
                <a:cubicBezTo>
                  <a:pt x="1545" y="116"/>
                  <a:pt x="1545" y="116"/>
                  <a:pt x="1545" y="116"/>
                </a:cubicBezTo>
                <a:cubicBezTo>
                  <a:pt x="1542" y="116"/>
                  <a:pt x="1542" y="116"/>
                  <a:pt x="1542" y="116"/>
                </a:cubicBezTo>
                <a:cubicBezTo>
                  <a:pt x="1539" y="118"/>
                  <a:pt x="1539" y="118"/>
                  <a:pt x="1539" y="118"/>
                </a:cubicBezTo>
                <a:cubicBezTo>
                  <a:pt x="1539" y="116"/>
                  <a:pt x="1539" y="116"/>
                  <a:pt x="1539" y="116"/>
                </a:cubicBezTo>
                <a:cubicBezTo>
                  <a:pt x="1538" y="116"/>
                  <a:pt x="1538" y="116"/>
                  <a:pt x="1538" y="116"/>
                </a:cubicBezTo>
                <a:cubicBezTo>
                  <a:pt x="1536" y="116"/>
                  <a:pt x="1536" y="116"/>
                  <a:pt x="1536" y="116"/>
                </a:cubicBezTo>
                <a:cubicBezTo>
                  <a:pt x="1538" y="115"/>
                  <a:pt x="1538" y="115"/>
                  <a:pt x="1538" y="115"/>
                </a:cubicBezTo>
                <a:cubicBezTo>
                  <a:pt x="1541" y="115"/>
                  <a:pt x="1541" y="115"/>
                  <a:pt x="1541" y="115"/>
                </a:cubicBezTo>
                <a:cubicBezTo>
                  <a:pt x="1539" y="114"/>
                  <a:pt x="1539" y="114"/>
                  <a:pt x="1539" y="114"/>
                </a:cubicBezTo>
                <a:cubicBezTo>
                  <a:pt x="1536" y="112"/>
                  <a:pt x="1536" y="112"/>
                  <a:pt x="1536" y="112"/>
                </a:cubicBezTo>
                <a:cubicBezTo>
                  <a:pt x="1534" y="112"/>
                  <a:pt x="1534" y="112"/>
                  <a:pt x="1534" y="112"/>
                </a:cubicBezTo>
                <a:cubicBezTo>
                  <a:pt x="1532" y="111"/>
                  <a:pt x="1532" y="111"/>
                  <a:pt x="1532" y="111"/>
                </a:cubicBezTo>
                <a:cubicBezTo>
                  <a:pt x="1529" y="109"/>
                  <a:pt x="1529" y="109"/>
                  <a:pt x="1529" y="109"/>
                </a:cubicBezTo>
                <a:cubicBezTo>
                  <a:pt x="1525" y="108"/>
                  <a:pt x="1525" y="108"/>
                  <a:pt x="1525" y="108"/>
                </a:cubicBezTo>
                <a:cubicBezTo>
                  <a:pt x="1525" y="106"/>
                  <a:pt x="1525" y="106"/>
                  <a:pt x="1525" y="106"/>
                </a:cubicBezTo>
                <a:cubicBezTo>
                  <a:pt x="1525" y="105"/>
                  <a:pt x="1525" y="105"/>
                  <a:pt x="1525" y="105"/>
                </a:cubicBezTo>
                <a:cubicBezTo>
                  <a:pt x="1524" y="104"/>
                  <a:pt x="1524" y="104"/>
                  <a:pt x="1524" y="104"/>
                </a:cubicBezTo>
                <a:cubicBezTo>
                  <a:pt x="1519" y="104"/>
                  <a:pt x="1519" y="104"/>
                  <a:pt x="1519" y="104"/>
                </a:cubicBezTo>
                <a:cubicBezTo>
                  <a:pt x="1512" y="106"/>
                  <a:pt x="1512" y="106"/>
                  <a:pt x="1512" y="106"/>
                </a:cubicBezTo>
                <a:cubicBezTo>
                  <a:pt x="1512" y="105"/>
                  <a:pt x="1512" y="105"/>
                  <a:pt x="1512" y="105"/>
                </a:cubicBezTo>
                <a:cubicBezTo>
                  <a:pt x="1508" y="104"/>
                  <a:pt x="1508" y="104"/>
                  <a:pt x="1508" y="104"/>
                </a:cubicBezTo>
                <a:cubicBezTo>
                  <a:pt x="1509" y="104"/>
                  <a:pt x="1509" y="104"/>
                  <a:pt x="1509" y="104"/>
                </a:cubicBezTo>
                <a:cubicBezTo>
                  <a:pt x="1515" y="105"/>
                  <a:pt x="1515" y="105"/>
                  <a:pt x="1515" y="105"/>
                </a:cubicBezTo>
                <a:cubicBezTo>
                  <a:pt x="1519" y="104"/>
                  <a:pt x="1519" y="104"/>
                  <a:pt x="1519" y="104"/>
                </a:cubicBezTo>
                <a:cubicBezTo>
                  <a:pt x="1522" y="102"/>
                  <a:pt x="1522" y="102"/>
                  <a:pt x="1522" y="102"/>
                </a:cubicBezTo>
                <a:cubicBezTo>
                  <a:pt x="1525" y="102"/>
                  <a:pt x="1525" y="102"/>
                  <a:pt x="1525" y="102"/>
                </a:cubicBezTo>
                <a:cubicBezTo>
                  <a:pt x="1522" y="101"/>
                  <a:pt x="1522" y="101"/>
                  <a:pt x="1522" y="101"/>
                </a:cubicBezTo>
                <a:cubicBezTo>
                  <a:pt x="1519" y="101"/>
                  <a:pt x="1519" y="101"/>
                  <a:pt x="1519" y="101"/>
                </a:cubicBezTo>
                <a:cubicBezTo>
                  <a:pt x="1516" y="99"/>
                  <a:pt x="1516" y="99"/>
                  <a:pt x="1516" y="99"/>
                </a:cubicBezTo>
                <a:cubicBezTo>
                  <a:pt x="1512" y="101"/>
                  <a:pt x="1512" y="101"/>
                  <a:pt x="1512" y="101"/>
                </a:cubicBezTo>
                <a:cubicBezTo>
                  <a:pt x="1511" y="101"/>
                  <a:pt x="1511" y="101"/>
                  <a:pt x="1511" y="101"/>
                </a:cubicBezTo>
                <a:cubicBezTo>
                  <a:pt x="1514" y="99"/>
                  <a:pt x="1514" y="99"/>
                  <a:pt x="1514" y="99"/>
                </a:cubicBezTo>
                <a:cubicBezTo>
                  <a:pt x="1509" y="98"/>
                  <a:pt x="1509" y="98"/>
                  <a:pt x="1509" y="98"/>
                </a:cubicBezTo>
                <a:cubicBezTo>
                  <a:pt x="1506" y="96"/>
                  <a:pt x="1506" y="96"/>
                  <a:pt x="1506" y="96"/>
                </a:cubicBezTo>
                <a:cubicBezTo>
                  <a:pt x="1508" y="96"/>
                  <a:pt x="1508" y="96"/>
                  <a:pt x="1508" y="96"/>
                </a:cubicBezTo>
                <a:cubicBezTo>
                  <a:pt x="1509" y="98"/>
                  <a:pt x="1509" y="98"/>
                  <a:pt x="1509" y="98"/>
                </a:cubicBezTo>
                <a:cubicBezTo>
                  <a:pt x="1511" y="98"/>
                  <a:pt x="1511" y="98"/>
                  <a:pt x="1511" y="98"/>
                </a:cubicBezTo>
                <a:cubicBezTo>
                  <a:pt x="1518" y="99"/>
                  <a:pt x="1518" y="99"/>
                  <a:pt x="1518" y="99"/>
                </a:cubicBezTo>
                <a:cubicBezTo>
                  <a:pt x="1521" y="99"/>
                  <a:pt x="1521" y="99"/>
                  <a:pt x="1521" y="99"/>
                </a:cubicBezTo>
                <a:cubicBezTo>
                  <a:pt x="1524" y="98"/>
                  <a:pt x="1524" y="98"/>
                  <a:pt x="1524" y="98"/>
                </a:cubicBezTo>
                <a:cubicBezTo>
                  <a:pt x="1526" y="96"/>
                  <a:pt x="1526" y="96"/>
                  <a:pt x="1526" y="96"/>
                </a:cubicBezTo>
                <a:cubicBezTo>
                  <a:pt x="1528" y="96"/>
                  <a:pt x="1528" y="96"/>
                  <a:pt x="1528" y="96"/>
                </a:cubicBezTo>
                <a:cubicBezTo>
                  <a:pt x="1524" y="98"/>
                  <a:pt x="1524" y="98"/>
                  <a:pt x="1524" y="98"/>
                </a:cubicBezTo>
                <a:cubicBezTo>
                  <a:pt x="1526" y="98"/>
                  <a:pt x="1526" y="98"/>
                  <a:pt x="1526" y="98"/>
                </a:cubicBezTo>
                <a:cubicBezTo>
                  <a:pt x="1529" y="98"/>
                  <a:pt x="1529" y="98"/>
                  <a:pt x="1529" y="98"/>
                </a:cubicBezTo>
                <a:cubicBezTo>
                  <a:pt x="1534" y="99"/>
                  <a:pt x="1534" y="99"/>
                  <a:pt x="1534" y="99"/>
                </a:cubicBezTo>
                <a:cubicBezTo>
                  <a:pt x="1536" y="99"/>
                  <a:pt x="1536" y="99"/>
                  <a:pt x="1536" y="99"/>
                </a:cubicBezTo>
                <a:cubicBezTo>
                  <a:pt x="1539" y="99"/>
                  <a:pt x="1539" y="99"/>
                  <a:pt x="1539" y="99"/>
                </a:cubicBezTo>
                <a:cubicBezTo>
                  <a:pt x="1532" y="96"/>
                  <a:pt x="1532" y="96"/>
                  <a:pt x="1532" y="96"/>
                </a:cubicBezTo>
                <a:cubicBezTo>
                  <a:pt x="1529" y="96"/>
                  <a:pt x="1529" y="96"/>
                  <a:pt x="1529" y="96"/>
                </a:cubicBezTo>
                <a:cubicBezTo>
                  <a:pt x="1525" y="95"/>
                  <a:pt x="1525" y="95"/>
                  <a:pt x="1525" y="95"/>
                </a:cubicBezTo>
                <a:cubicBezTo>
                  <a:pt x="1522" y="92"/>
                  <a:pt x="1522" y="92"/>
                  <a:pt x="1522" y="92"/>
                </a:cubicBezTo>
                <a:cubicBezTo>
                  <a:pt x="1524" y="92"/>
                  <a:pt x="1524" y="92"/>
                  <a:pt x="1524" y="92"/>
                </a:cubicBezTo>
                <a:cubicBezTo>
                  <a:pt x="1525" y="93"/>
                  <a:pt x="1525" y="93"/>
                  <a:pt x="1525" y="93"/>
                </a:cubicBezTo>
                <a:cubicBezTo>
                  <a:pt x="1528" y="95"/>
                  <a:pt x="1528" y="95"/>
                  <a:pt x="1528" y="95"/>
                </a:cubicBezTo>
                <a:cubicBezTo>
                  <a:pt x="1529" y="96"/>
                  <a:pt x="1529" y="96"/>
                  <a:pt x="1529" y="96"/>
                </a:cubicBezTo>
                <a:cubicBezTo>
                  <a:pt x="1531" y="95"/>
                  <a:pt x="1531" y="95"/>
                  <a:pt x="1531" y="95"/>
                </a:cubicBezTo>
                <a:cubicBezTo>
                  <a:pt x="1534" y="93"/>
                  <a:pt x="1534" y="93"/>
                  <a:pt x="1534" y="93"/>
                </a:cubicBezTo>
                <a:cubicBezTo>
                  <a:pt x="1536" y="93"/>
                  <a:pt x="1536" y="93"/>
                  <a:pt x="1536" y="93"/>
                </a:cubicBezTo>
                <a:cubicBezTo>
                  <a:pt x="1538" y="93"/>
                  <a:pt x="1538" y="93"/>
                  <a:pt x="1538" y="93"/>
                </a:cubicBezTo>
                <a:cubicBezTo>
                  <a:pt x="1541" y="93"/>
                  <a:pt x="1541" y="93"/>
                  <a:pt x="1541" y="93"/>
                </a:cubicBezTo>
                <a:cubicBezTo>
                  <a:pt x="1545" y="95"/>
                  <a:pt x="1545" y="95"/>
                  <a:pt x="1545" y="95"/>
                </a:cubicBezTo>
                <a:cubicBezTo>
                  <a:pt x="1541" y="95"/>
                  <a:pt x="1541" y="95"/>
                  <a:pt x="1541" y="95"/>
                </a:cubicBezTo>
                <a:cubicBezTo>
                  <a:pt x="1538" y="93"/>
                  <a:pt x="1538" y="93"/>
                  <a:pt x="1538" y="93"/>
                </a:cubicBezTo>
                <a:cubicBezTo>
                  <a:pt x="1536" y="95"/>
                  <a:pt x="1536" y="95"/>
                  <a:pt x="1536" y="95"/>
                </a:cubicBezTo>
                <a:cubicBezTo>
                  <a:pt x="1535" y="95"/>
                  <a:pt x="1535" y="95"/>
                  <a:pt x="1535" y="95"/>
                </a:cubicBezTo>
                <a:cubicBezTo>
                  <a:pt x="1544" y="99"/>
                  <a:pt x="1544" y="99"/>
                  <a:pt x="1544" y="99"/>
                </a:cubicBezTo>
                <a:cubicBezTo>
                  <a:pt x="1549" y="99"/>
                  <a:pt x="1549" y="99"/>
                  <a:pt x="1549" y="99"/>
                </a:cubicBezTo>
                <a:cubicBezTo>
                  <a:pt x="1554" y="98"/>
                  <a:pt x="1554" y="98"/>
                  <a:pt x="1554" y="98"/>
                </a:cubicBezTo>
                <a:cubicBezTo>
                  <a:pt x="1558" y="96"/>
                  <a:pt x="1558" y="96"/>
                  <a:pt x="1558" y="96"/>
                </a:cubicBezTo>
                <a:cubicBezTo>
                  <a:pt x="1562" y="98"/>
                  <a:pt x="1562" y="98"/>
                  <a:pt x="1562" y="98"/>
                </a:cubicBezTo>
                <a:cubicBezTo>
                  <a:pt x="1564" y="96"/>
                  <a:pt x="1564" y="96"/>
                  <a:pt x="1564" y="96"/>
                </a:cubicBezTo>
                <a:cubicBezTo>
                  <a:pt x="1564" y="95"/>
                  <a:pt x="1564" y="95"/>
                  <a:pt x="1564" y="95"/>
                </a:cubicBezTo>
                <a:cubicBezTo>
                  <a:pt x="1565" y="93"/>
                  <a:pt x="1565" y="93"/>
                  <a:pt x="1565" y="93"/>
                </a:cubicBezTo>
                <a:cubicBezTo>
                  <a:pt x="1567" y="92"/>
                  <a:pt x="1567" y="92"/>
                  <a:pt x="1567" y="92"/>
                </a:cubicBezTo>
                <a:cubicBezTo>
                  <a:pt x="1561" y="91"/>
                  <a:pt x="1561" y="91"/>
                  <a:pt x="1561" y="91"/>
                </a:cubicBezTo>
                <a:cubicBezTo>
                  <a:pt x="1557" y="91"/>
                  <a:pt x="1557" y="91"/>
                  <a:pt x="1557" y="91"/>
                </a:cubicBezTo>
                <a:cubicBezTo>
                  <a:pt x="1554" y="91"/>
                  <a:pt x="1554" y="91"/>
                  <a:pt x="1554" y="91"/>
                </a:cubicBezTo>
                <a:cubicBezTo>
                  <a:pt x="1554" y="92"/>
                  <a:pt x="1554" y="92"/>
                  <a:pt x="1554" y="92"/>
                </a:cubicBezTo>
                <a:cubicBezTo>
                  <a:pt x="1555" y="93"/>
                  <a:pt x="1555" y="93"/>
                  <a:pt x="1555" y="93"/>
                </a:cubicBezTo>
                <a:cubicBezTo>
                  <a:pt x="1554" y="95"/>
                  <a:pt x="1554" y="95"/>
                  <a:pt x="1554" y="95"/>
                </a:cubicBezTo>
                <a:cubicBezTo>
                  <a:pt x="1552" y="92"/>
                  <a:pt x="1552" y="92"/>
                  <a:pt x="1552" y="92"/>
                </a:cubicBezTo>
                <a:cubicBezTo>
                  <a:pt x="1549" y="91"/>
                  <a:pt x="1549" y="91"/>
                  <a:pt x="1549" y="91"/>
                </a:cubicBezTo>
                <a:cubicBezTo>
                  <a:pt x="1551" y="91"/>
                  <a:pt x="1551" y="91"/>
                  <a:pt x="1551" y="91"/>
                </a:cubicBezTo>
                <a:cubicBezTo>
                  <a:pt x="1554" y="89"/>
                  <a:pt x="1554" y="89"/>
                  <a:pt x="1554" y="89"/>
                </a:cubicBezTo>
                <a:cubicBezTo>
                  <a:pt x="1551" y="88"/>
                  <a:pt x="1551" y="88"/>
                  <a:pt x="1551" y="88"/>
                </a:cubicBezTo>
                <a:cubicBezTo>
                  <a:pt x="1554" y="88"/>
                  <a:pt x="1554" y="88"/>
                  <a:pt x="1554" y="88"/>
                </a:cubicBezTo>
                <a:cubicBezTo>
                  <a:pt x="1557" y="86"/>
                  <a:pt x="1557" y="86"/>
                  <a:pt x="1557" y="86"/>
                </a:cubicBezTo>
                <a:cubicBezTo>
                  <a:pt x="1555" y="85"/>
                  <a:pt x="1555" y="85"/>
                  <a:pt x="1555" y="85"/>
                </a:cubicBezTo>
                <a:cubicBezTo>
                  <a:pt x="1557" y="85"/>
                  <a:pt x="1557" y="85"/>
                  <a:pt x="1557" y="85"/>
                </a:cubicBezTo>
                <a:cubicBezTo>
                  <a:pt x="1558" y="86"/>
                  <a:pt x="1558" y="86"/>
                  <a:pt x="1558" y="86"/>
                </a:cubicBezTo>
                <a:cubicBezTo>
                  <a:pt x="1555" y="88"/>
                  <a:pt x="1555" y="88"/>
                  <a:pt x="1555" y="88"/>
                </a:cubicBezTo>
                <a:cubicBezTo>
                  <a:pt x="1555" y="89"/>
                  <a:pt x="1555" y="89"/>
                  <a:pt x="1555" y="89"/>
                </a:cubicBezTo>
                <a:cubicBezTo>
                  <a:pt x="1558" y="89"/>
                  <a:pt x="1558" y="89"/>
                  <a:pt x="1558" y="89"/>
                </a:cubicBezTo>
                <a:cubicBezTo>
                  <a:pt x="1562" y="91"/>
                  <a:pt x="1562" y="91"/>
                  <a:pt x="1562" y="91"/>
                </a:cubicBezTo>
                <a:cubicBezTo>
                  <a:pt x="1569" y="89"/>
                  <a:pt x="1569" y="89"/>
                  <a:pt x="1569" y="89"/>
                </a:cubicBezTo>
                <a:cubicBezTo>
                  <a:pt x="1567" y="86"/>
                  <a:pt x="1567" y="86"/>
                  <a:pt x="1567" y="86"/>
                </a:cubicBezTo>
                <a:cubicBezTo>
                  <a:pt x="1568" y="86"/>
                  <a:pt x="1568" y="86"/>
                  <a:pt x="1568" y="86"/>
                </a:cubicBezTo>
                <a:cubicBezTo>
                  <a:pt x="1569" y="88"/>
                  <a:pt x="1569" y="88"/>
                  <a:pt x="1569" y="88"/>
                </a:cubicBezTo>
                <a:cubicBezTo>
                  <a:pt x="1574" y="88"/>
                  <a:pt x="1574" y="88"/>
                  <a:pt x="1574" y="88"/>
                </a:cubicBezTo>
                <a:cubicBezTo>
                  <a:pt x="1577" y="88"/>
                  <a:pt x="1577" y="88"/>
                  <a:pt x="1577" y="88"/>
                </a:cubicBezTo>
                <a:cubicBezTo>
                  <a:pt x="1579" y="86"/>
                  <a:pt x="1579" y="86"/>
                  <a:pt x="1579" y="86"/>
                </a:cubicBezTo>
                <a:cubicBezTo>
                  <a:pt x="1578" y="85"/>
                  <a:pt x="1578" y="85"/>
                  <a:pt x="1578" y="85"/>
                </a:cubicBezTo>
                <a:cubicBezTo>
                  <a:pt x="1578" y="83"/>
                  <a:pt x="1578" y="83"/>
                  <a:pt x="1578" y="83"/>
                </a:cubicBezTo>
                <a:cubicBezTo>
                  <a:pt x="1574" y="85"/>
                  <a:pt x="1574" y="85"/>
                  <a:pt x="1574" y="85"/>
                </a:cubicBezTo>
                <a:cubicBezTo>
                  <a:pt x="1571" y="83"/>
                  <a:pt x="1571" y="83"/>
                  <a:pt x="1571" y="83"/>
                </a:cubicBezTo>
                <a:cubicBezTo>
                  <a:pt x="1572" y="83"/>
                  <a:pt x="1572" y="83"/>
                  <a:pt x="1572" y="83"/>
                </a:cubicBezTo>
                <a:cubicBezTo>
                  <a:pt x="1575" y="82"/>
                  <a:pt x="1575" y="82"/>
                  <a:pt x="1575" y="82"/>
                </a:cubicBezTo>
                <a:cubicBezTo>
                  <a:pt x="1574" y="81"/>
                  <a:pt x="1574" y="81"/>
                  <a:pt x="1574" y="81"/>
                </a:cubicBezTo>
                <a:cubicBezTo>
                  <a:pt x="1569" y="79"/>
                  <a:pt x="1569" y="79"/>
                  <a:pt x="1569" y="79"/>
                </a:cubicBezTo>
                <a:cubicBezTo>
                  <a:pt x="1567" y="82"/>
                  <a:pt x="1567" y="82"/>
                  <a:pt x="1567" y="82"/>
                </a:cubicBezTo>
                <a:cubicBezTo>
                  <a:pt x="1569" y="83"/>
                  <a:pt x="1569" y="83"/>
                  <a:pt x="1569" y="83"/>
                </a:cubicBezTo>
                <a:cubicBezTo>
                  <a:pt x="1568" y="83"/>
                  <a:pt x="1568" y="83"/>
                  <a:pt x="1568" y="83"/>
                </a:cubicBezTo>
                <a:cubicBezTo>
                  <a:pt x="1567" y="83"/>
                  <a:pt x="1567" y="83"/>
                  <a:pt x="1567" y="83"/>
                </a:cubicBezTo>
                <a:cubicBezTo>
                  <a:pt x="1567" y="82"/>
                  <a:pt x="1567" y="82"/>
                  <a:pt x="1567" y="82"/>
                </a:cubicBezTo>
                <a:cubicBezTo>
                  <a:pt x="1567" y="81"/>
                  <a:pt x="1567" y="81"/>
                  <a:pt x="1567" y="81"/>
                </a:cubicBezTo>
                <a:cubicBezTo>
                  <a:pt x="1568" y="79"/>
                  <a:pt x="1568" y="79"/>
                  <a:pt x="1568" y="79"/>
                </a:cubicBezTo>
                <a:cubicBezTo>
                  <a:pt x="1569" y="79"/>
                  <a:pt x="1569" y="79"/>
                  <a:pt x="1569" y="79"/>
                </a:cubicBezTo>
                <a:cubicBezTo>
                  <a:pt x="1567" y="78"/>
                  <a:pt x="1567" y="78"/>
                  <a:pt x="1567" y="78"/>
                </a:cubicBezTo>
                <a:cubicBezTo>
                  <a:pt x="1564" y="76"/>
                  <a:pt x="1564" y="76"/>
                  <a:pt x="1564" y="76"/>
                </a:cubicBezTo>
                <a:cubicBezTo>
                  <a:pt x="1558" y="75"/>
                  <a:pt x="1558" y="75"/>
                  <a:pt x="1558" y="75"/>
                </a:cubicBezTo>
                <a:cubicBezTo>
                  <a:pt x="1561" y="75"/>
                  <a:pt x="1561" y="75"/>
                  <a:pt x="1561" y="75"/>
                </a:cubicBezTo>
                <a:cubicBezTo>
                  <a:pt x="1558" y="73"/>
                  <a:pt x="1558" y="73"/>
                  <a:pt x="1558" y="73"/>
                </a:cubicBezTo>
                <a:cubicBezTo>
                  <a:pt x="1559" y="73"/>
                  <a:pt x="1559" y="73"/>
                  <a:pt x="1559" y="73"/>
                </a:cubicBezTo>
                <a:cubicBezTo>
                  <a:pt x="1562" y="73"/>
                  <a:pt x="1562" y="73"/>
                  <a:pt x="1562" y="73"/>
                </a:cubicBezTo>
                <a:cubicBezTo>
                  <a:pt x="1567" y="76"/>
                  <a:pt x="1567" y="76"/>
                  <a:pt x="1567" y="76"/>
                </a:cubicBezTo>
                <a:cubicBezTo>
                  <a:pt x="1571" y="76"/>
                  <a:pt x="1571" y="76"/>
                  <a:pt x="1571" y="76"/>
                </a:cubicBezTo>
                <a:cubicBezTo>
                  <a:pt x="1574" y="78"/>
                  <a:pt x="1574" y="78"/>
                  <a:pt x="1574" y="78"/>
                </a:cubicBezTo>
                <a:cubicBezTo>
                  <a:pt x="1577" y="79"/>
                  <a:pt x="1577" y="79"/>
                  <a:pt x="1577" y="79"/>
                </a:cubicBezTo>
                <a:cubicBezTo>
                  <a:pt x="1578" y="78"/>
                  <a:pt x="1578" y="78"/>
                  <a:pt x="1578" y="78"/>
                </a:cubicBezTo>
                <a:cubicBezTo>
                  <a:pt x="1579" y="76"/>
                  <a:pt x="1579" y="76"/>
                  <a:pt x="1579" y="76"/>
                </a:cubicBezTo>
                <a:cubicBezTo>
                  <a:pt x="1579" y="75"/>
                  <a:pt x="1579" y="75"/>
                  <a:pt x="1579" y="75"/>
                </a:cubicBezTo>
                <a:cubicBezTo>
                  <a:pt x="1579" y="73"/>
                  <a:pt x="1579" y="73"/>
                  <a:pt x="1579" y="73"/>
                </a:cubicBezTo>
                <a:cubicBezTo>
                  <a:pt x="1579" y="72"/>
                  <a:pt x="1579" y="72"/>
                  <a:pt x="1579" y="72"/>
                </a:cubicBezTo>
                <a:cubicBezTo>
                  <a:pt x="1577" y="71"/>
                  <a:pt x="1577" y="71"/>
                  <a:pt x="1577" y="71"/>
                </a:cubicBezTo>
                <a:cubicBezTo>
                  <a:pt x="1574" y="70"/>
                  <a:pt x="1574" y="70"/>
                  <a:pt x="1574" y="70"/>
                </a:cubicBezTo>
                <a:cubicBezTo>
                  <a:pt x="1578" y="69"/>
                  <a:pt x="1578" y="69"/>
                  <a:pt x="1578" y="69"/>
                </a:cubicBezTo>
                <a:cubicBezTo>
                  <a:pt x="1579" y="69"/>
                  <a:pt x="1579" y="69"/>
                  <a:pt x="1579" y="69"/>
                </a:cubicBezTo>
                <a:cubicBezTo>
                  <a:pt x="1579" y="68"/>
                  <a:pt x="1579" y="68"/>
                  <a:pt x="1579" y="68"/>
                </a:cubicBezTo>
                <a:cubicBezTo>
                  <a:pt x="1577" y="68"/>
                  <a:pt x="1577" y="68"/>
                  <a:pt x="1577" y="68"/>
                </a:cubicBezTo>
                <a:cubicBezTo>
                  <a:pt x="1574" y="66"/>
                  <a:pt x="1574" y="66"/>
                  <a:pt x="1574" y="66"/>
                </a:cubicBezTo>
                <a:cubicBezTo>
                  <a:pt x="1569" y="66"/>
                  <a:pt x="1569" y="66"/>
                  <a:pt x="1569" y="66"/>
                </a:cubicBezTo>
                <a:cubicBezTo>
                  <a:pt x="1574" y="68"/>
                  <a:pt x="1574" y="68"/>
                  <a:pt x="1574" y="68"/>
                </a:cubicBezTo>
                <a:cubicBezTo>
                  <a:pt x="1571" y="68"/>
                  <a:pt x="1571" y="68"/>
                  <a:pt x="1571" y="68"/>
                </a:cubicBezTo>
                <a:cubicBezTo>
                  <a:pt x="1569" y="68"/>
                  <a:pt x="1569" y="68"/>
                  <a:pt x="1569" y="68"/>
                </a:cubicBezTo>
                <a:cubicBezTo>
                  <a:pt x="1564" y="68"/>
                  <a:pt x="1564" y="68"/>
                  <a:pt x="1564" y="68"/>
                </a:cubicBezTo>
                <a:cubicBezTo>
                  <a:pt x="1565" y="66"/>
                  <a:pt x="1565" y="66"/>
                  <a:pt x="1565" y="66"/>
                </a:cubicBezTo>
                <a:cubicBezTo>
                  <a:pt x="1562" y="65"/>
                  <a:pt x="1562" y="65"/>
                  <a:pt x="1562" y="65"/>
                </a:cubicBezTo>
                <a:cubicBezTo>
                  <a:pt x="1564" y="63"/>
                  <a:pt x="1564" y="63"/>
                  <a:pt x="1564" y="63"/>
                </a:cubicBezTo>
                <a:cubicBezTo>
                  <a:pt x="1562" y="63"/>
                  <a:pt x="1562" y="63"/>
                  <a:pt x="1562" y="63"/>
                </a:cubicBezTo>
                <a:cubicBezTo>
                  <a:pt x="1561" y="63"/>
                  <a:pt x="1561" y="63"/>
                  <a:pt x="1561" y="63"/>
                </a:cubicBezTo>
                <a:cubicBezTo>
                  <a:pt x="1561" y="65"/>
                  <a:pt x="1561" y="65"/>
                  <a:pt x="1561" y="65"/>
                </a:cubicBezTo>
                <a:cubicBezTo>
                  <a:pt x="1558" y="63"/>
                  <a:pt x="1558" y="63"/>
                  <a:pt x="1558" y="63"/>
                </a:cubicBezTo>
                <a:cubicBezTo>
                  <a:pt x="1562" y="61"/>
                  <a:pt x="1562" y="61"/>
                  <a:pt x="1562" y="61"/>
                </a:cubicBezTo>
                <a:cubicBezTo>
                  <a:pt x="1564" y="62"/>
                  <a:pt x="1564" y="62"/>
                  <a:pt x="1564" y="62"/>
                </a:cubicBezTo>
                <a:cubicBezTo>
                  <a:pt x="1565" y="63"/>
                  <a:pt x="1565" y="63"/>
                  <a:pt x="1565" y="63"/>
                </a:cubicBezTo>
                <a:cubicBezTo>
                  <a:pt x="1569" y="62"/>
                  <a:pt x="1569" y="62"/>
                  <a:pt x="1569" y="62"/>
                </a:cubicBezTo>
                <a:cubicBezTo>
                  <a:pt x="1572" y="62"/>
                  <a:pt x="1572" y="62"/>
                  <a:pt x="1572" y="62"/>
                </a:cubicBezTo>
                <a:cubicBezTo>
                  <a:pt x="1569" y="61"/>
                  <a:pt x="1569" y="61"/>
                  <a:pt x="1569" y="61"/>
                </a:cubicBezTo>
                <a:cubicBezTo>
                  <a:pt x="1571" y="61"/>
                  <a:pt x="1571" y="61"/>
                  <a:pt x="1571" y="61"/>
                </a:cubicBezTo>
                <a:cubicBezTo>
                  <a:pt x="1572" y="61"/>
                  <a:pt x="1572" y="61"/>
                  <a:pt x="1572" y="61"/>
                </a:cubicBezTo>
                <a:cubicBezTo>
                  <a:pt x="1578" y="59"/>
                  <a:pt x="1578" y="59"/>
                  <a:pt x="1578" y="59"/>
                </a:cubicBezTo>
                <a:cubicBezTo>
                  <a:pt x="1585" y="61"/>
                  <a:pt x="1585" y="61"/>
                  <a:pt x="1585" y="61"/>
                </a:cubicBezTo>
                <a:cubicBezTo>
                  <a:pt x="1589" y="62"/>
                  <a:pt x="1589" y="62"/>
                  <a:pt x="1589" y="62"/>
                </a:cubicBezTo>
                <a:cubicBezTo>
                  <a:pt x="1592" y="62"/>
                  <a:pt x="1592" y="62"/>
                  <a:pt x="1592" y="62"/>
                </a:cubicBezTo>
                <a:cubicBezTo>
                  <a:pt x="1594" y="61"/>
                  <a:pt x="1594" y="61"/>
                  <a:pt x="1594" y="61"/>
                </a:cubicBezTo>
                <a:cubicBezTo>
                  <a:pt x="1595" y="59"/>
                  <a:pt x="1595" y="59"/>
                  <a:pt x="1595" y="59"/>
                </a:cubicBezTo>
                <a:cubicBezTo>
                  <a:pt x="1594" y="56"/>
                  <a:pt x="1594" y="56"/>
                  <a:pt x="1594" y="56"/>
                </a:cubicBezTo>
                <a:cubicBezTo>
                  <a:pt x="1591" y="56"/>
                  <a:pt x="1591" y="56"/>
                  <a:pt x="1591" y="56"/>
                </a:cubicBezTo>
                <a:cubicBezTo>
                  <a:pt x="1588" y="56"/>
                  <a:pt x="1588" y="56"/>
                  <a:pt x="1588" y="56"/>
                </a:cubicBezTo>
                <a:cubicBezTo>
                  <a:pt x="1587" y="58"/>
                  <a:pt x="1587" y="58"/>
                  <a:pt x="1587" y="58"/>
                </a:cubicBezTo>
                <a:cubicBezTo>
                  <a:pt x="1585" y="56"/>
                  <a:pt x="1585" y="56"/>
                  <a:pt x="1585" y="56"/>
                </a:cubicBezTo>
                <a:cubicBezTo>
                  <a:pt x="1581" y="55"/>
                  <a:pt x="1581" y="55"/>
                  <a:pt x="1581" y="55"/>
                </a:cubicBezTo>
                <a:cubicBezTo>
                  <a:pt x="1582" y="55"/>
                  <a:pt x="1582" y="55"/>
                  <a:pt x="1582" y="55"/>
                </a:cubicBezTo>
                <a:cubicBezTo>
                  <a:pt x="1579" y="54"/>
                  <a:pt x="1579" y="54"/>
                  <a:pt x="1579" y="54"/>
                </a:cubicBezTo>
                <a:cubicBezTo>
                  <a:pt x="1578" y="53"/>
                  <a:pt x="1578" y="53"/>
                  <a:pt x="1578" y="53"/>
                </a:cubicBezTo>
                <a:cubicBezTo>
                  <a:pt x="1575" y="53"/>
                  <a:pt x="1575" y="53"/>
                  <a:pt x="1575" y="53"/>
                </a:cubicBezTo>
                <a:cubicBezTo>
                  <a:pt x="1579" y="52"/>
                  <a:pt x="1579" y="52"/>
                  <a:pt x="1579" y="52"/>
                </a:cubicBezTo>
                <a:cubicBezTo>
                  <a:pt x="1582" y="52"/>
                  <a:pt x="1582" y="52"/>
                  <a:pt x="1582" y="52"/>
                </a:cubicBezTo>
                <a:cubicBezTo>
                  <a:pt x="1591" y="53"/>
                  <a:pt x="1591" y="53"/>
                  <a:pt x="1591" y="53"/>
                </a:cubicBezTo>
                <a:cubicBezTo>
                  <a:pt x="1589" y="52"/>
                  <a:pt x="1589" y="52"/>
                  <a:pt x="1589" y="52"/>
                </a:cubicBezTo>
                <a:cubicBezTo>
                  <a:pt x="1587" y="50"/>
                  <a:pt x="1587" y="50"/>
                  <a:pt x="1587" y="50"/>
                </a:cubicBezTo>
                <a:cubicBezTo>
                  <a:pt x="1581" y="50"/>
                  <a:pt x="1581" y="50"/>
                  <a:pt x="1581" y="50"/>
                </a:cubicBezTo>
                <a:cubicBezTo>
                  <a:pt x="1578" y="50"/>
                  <a:pt x="1578" y="50"/>
                  <a:pt x="1578" y="50"/>
                </a:cubicBezTo>
                <a:cubicBezTo>
                  <a:pt x="1575" y="50"/>
                  <a:pt x="1575" y="50"/>
                  <a:pt x="1575" y="50"/>
                </a:cubicBezTo>
                <a:cubicBezTo>
                  <a:pt x="1572" y="52"/>
                  <a:pt x="1572" y="52"/>
                  <a:pt x="1572" y="52"/>
                </a:cubicBezTo>
                <a:cubicBezTo>
                  <a:pt x="1569" y="53"/>
                  <a:pt x="1569" y="53"/>
                  <a:pt x="1569" y="53"/>
                </a:cubicBezTo>
                <a:cubicBezTo>
                  <a:pt x="1567" y="52"/>
                  <a:pt x="1567" y="52"/>
                  <a:pt x="1567" y="52"/>
                </a:cubicBezTo>
                <a:cubicBezTo>
                  <a:pt x="1574" y="49"/>
                  <a:pt x="1574" y="49"/>
                  <a:pt x="1574" y="49"/>
                </a:cubicBezTo>
                <a:cubicBezTo>
                  <a:pt x="1571" y="48"/>
                  <a:pt x="1571" y="48"/>
                  <a:pt x="1571" y="48"/>
                </a:cubicBezTo>
                <a:cubicBezTo>
                  <a:pt x="1574" y="48"/>
                  <a:pt x="1574" y="48"/>
                  <a:pt x="1574" y="48"/>
                </a:cubicBezTo>
                <a:cubicBezTo>
                  <a:pt x="1575" y="48"/>
                  <a:pt x="1575" y="48"/>
                  <a:pt x="1575" y="48"/>
                </a:cubicBezTo>
                <a:cubicBezTo>
                  <a:pt x="1575" y="46"/>
                  <a:pt x="1575" y="46"/>
                  <a:pt x="1575" y="46"/>
                </a:cubicBezTo>
                <a:cubicBezTo>
                  <a:pt x="1577" y="45"/>
                  <a:pt x="1577" y="45"/>
                  <a:pt x="1577" y="45"/>
                </a:cubicBezTo>
                <a:cubicBezTo>
                  <a:pt x="1578" y="43"/>
                  <a:pt x="1578" y="43"/>
                  <a:pt x="1578" y="43"/>
                </a:cubicBezTo>
                <a:cubicBezTo>
                  <a:pt x="1577" y="43"/>
                  <a:pt x="1577" y="43"/>
                  <a:pt x="1577" y="43"/>
                </a:cubicBezTo>
                <a:cubicBezTo>
                  <a:pt x="1578" y="42"/>
                  <a:pt x="1578" y="42"/>
                  <a:pt x="1578" y="42"/>
                </a:cubicBezTo>
                <a:cubicBezTo>
                  <a:pt x="1584" y="40"/>
                  <a:pt x="1584" y="40"/>
                  <a:pt x="1584" y="40"/>
                </a:cubicBezTo>
                <a:cubicBezTo>
                  <a:pt x="1585" y="40"/>
                  <a:pt x="1585" y="40"/>
                  <a:pt x="1585" y="40"/>
                </a:cubicBezTo>
                <a:cubicBezTo>
                  <a:pt x="1588" y="40"/>
                  <a:pt x="1588" y="40"/>
                  <a:pt x="1588" y="40"/>
                </a:cubicBezTo>
                <a:cubicBezTo>
                  <a:pt x="1589" y="39"/>
                  <a:pt x="1589" y="39"/>
                  <a:pt x="1589" y="39"/>
                </a:cubicBezTo>
                <a:cubicBezTo>
                  <a:pt x="1591" y="39"/>
                  <a:pt x="1591" y="39"/>
                  <a:pt x="1591" y="39"/>
                </a:cubicBezTo>
                <a:cubicBezTo>
                  <a:pt x="1594" y="38"/>
                  <a:pt x="1594" y="38"/>
                  <a:pt x="1594" y="38"/>
                </a:cubicBezTo>
                <a:cubicBezTo>
                  <a:pt x="1595" y="38"/>
                  <a:pt x="1595" y="38"/>
                  <a:pt x="1595" y="38"/>
                </a:cubicBezTo>
                <a:cubicBezTo>
                  <a:pt x="1597" y="36"/>
                  <a:pt x="1597" y="36"/>
                  <a:pt x="1597" y="36"/>
                </a:cubicBezTo>
                <a:cubicBezTo>
                  <a:pt x="1594" y="36"/>
                  <a:pt x="1594" y="36"/>
                  <a:pt x="1594" y="36"/>
                </a:cubicBezTo>
                <a:cubicBezTo>
                  <a:pt x="1591" y="38"/>
                  <a:pt x="1591" y="38"/>
                  <a:pt x="1591" y="38"/>
                </a:cubicBezTo>
                <a:cubicBezTo>
                  <a:pt x="1592" y="36"/>
                  <a:pt x="1592" y="36"/>
                  <a:pt x="1592" y="36"/>
                </a:cubicBezTo>
                <a:cubicBezTo>
                  <a:pt x="1592" y="35"/>
                  <a:pt x="1592" y="35"/>
                  <a:pt x="1592" y="35"/>
                </a:cubicBezTo>
                <a:cubicBezTo>
                  <a:pt x="1595" y="33"/>
                  <a:pt x="1595" y="33"/>
                  <a:pt x="1595" y="33"/>
                </a:cubicBezTo>
                <a:cubicBezTo>
                  <a:pt x="1598" y="32"/>
                  <a:pt x="1598" y="32"/>
                  <a:pt x="1598" y="32"/>
                </a:cubicBezTo>
                <a:cubicBezTo>
                  <a:pt x="1605" y="32"/>
                  <a:pt x="1605" y="32"/>
                  <a:pt x="1605" y="32"/>
                </a:cubicBezTo>
                <a:cubicBezTo>
                  <a:pt x="1612" y="29"/>
                  <a:pt x="1612" y="29"/>
                  <a:pt x="1612" y="29"/>
                </a:cubicBezTo>
                <a:cubicBezTo>
                  <a:pt x="1610" y="29"/>
                  <a:pt x="1610" y="29"/>
                  <a:pt x="1610" y="29"/>
                </a:cubicBezTo>
                <a:cubicBezTo>
                  <a:pt x="1605" y="29"/>
                  <a:pt x="1605" y="29"/>
                  <a:pt x="1605" y="29"/>
                </a:cubicBezTo>
                <a:cubicBezTo>
                  <a:pt x="1600" y="29"/>
                  <a:pt x="1600" y="29"/>
                  <a:pt x="1600" y="29"/>
                </a:cubicBezTo>
                <a:cubicBezTo>
                  <a:pt x="1594" y="29"/>
                  <a:pt x="1594" y="29"/>
                  <a:pt x="1594" y="29"/>
                </a:cubicBezTo>
                <a:cubicBezTo>
                  <a:pt x="1591" y="30"/>
                  <a:pt x="1591" y="30"/>
                  <a:pt x="1591" y="30"/>
                </a:cubicBezTo>
                <a:cubicBezTo>
                  <a:pt x="1591" y="32"/>
                  <a:pt x="1591" y="32"/>
                  <a:pt x="1591" y="32"/>
                </a:cubicBezTo>
                <a:cubicBezTo>
                  <a:pt x="1588" y="32"/>
                  <a:pt x="1588" y="32"/>
                  <a:pt x="1588" y="32"/>
                </a:cubicBezTo>
                <a:cubicBezTo>
                  <a:pt x="1587" y="30"/>
                  <a:pt x="1587" y="30"/>
                  <a:pt x="1587" y="30"/>
                </a:cubicBezTo>
                <a:cubicBezTo>
                  <a:pt x="1588" y="30"/>
                  <a:pt x="1588" y="30"/>
                  <a:pt x="1588" y="30"/>
                </a:cubicBezTo>
                <a:cubicBezTo>
                  <a:pt x="1589" y="29"/>
                  <a:pt x="1589" y="29"/>
                  <a:pt x="1589" y="29"/>
                </a:cubicBezTo>
                <a:cubicBezTo>
                  <a:pt x="1588" y="29"/>
                  <a:pt x="1588" y="29"/>
                  <a:pt x="1588" y="29"/>
                </a:cubicBezTo>
                <a:cubicBezTo>
                  <a:pt x="1597" y="28"/>
                  <a:pt x="1597" y="28"/>
                  <a:pt x="1597" y="28"/>
                </a:cubicBezTo>
                <a:cubicBezTo>
                  <a:pt x="1607" y="28"/>
                  <a:pt x="1607" y="28"/>
                  <a:pt x="1607" y="28"/>
                </a:cubicBezTo>
                <a:cubicBezTo>
                  <a:pt x="1615" y="28"/>
                  <a:pt x="1615" y="28"/>
                  <a:pt x="1615" y="28"/>
                </a:cubicBezTo>
                <a:cubicBezTo>
                  <a:pt x="1624" y="25"/>
                  <a:pt x="1624" y="25"/>
                  <a:pt x="1624" y="25"/>
                </a:cubicBezTo>
                <a:cubicBezTo>
                  <a:pt x="1618" y="25"/>
                  <a:pt x="1618" y="25"/>
                  <a:pt x="1618" y="25"/>
                </a:cubicBezTo>
                <a:cubicBezTo>
                  <a:pt x="1614" y="25"/>
                  <a:pt x="1614" y="25"/>
                  <a:pt x="1614" y="25"/>
                </a:cubicBezTo>
                <a:cubicBezTo>
                  <a:pt x="1607" y="25"/>
                  <a:pt x="1607" y="25"/>
                  <a:pt x="1607" y="25"/>
                </a:cubicBezTo>
                <a:cubicBezTo>
                  <a:pt x="1611" y="23"/>
                  <a:pt x="1611" y="23"/>
                  <a:pt x="1611" y="23"/>
                </a:cubicBezTo>
                <a:cubicBezTo>
                  <a:pt x="1617" y="23"/>
                  <a:pt x="1617" y="23"/>
                  <a:pt x="1617" y="23"/>
                </a:cubicBezTo>
                <a:cubicBezTo>
                  <a:pt x="1624" y="23"/>
                  <a:pt x="1624" y="23"/>
                  <a:pt x="1624" y="23"/>
                </a:cubicBezTo>
                <a:cubicBezTo>
                  <a:pt x="1630" y="22"/>
                  <a:pt x="1630" y="22"/>
                  <a:pt x="1630" y="22"/>
                </a:cubicBezTo>
                <a:cubicBezTo>
                  <a:pt x="1632" y="22"/>
                  <a:pt x="1632" y="22"/>
                  <a:pt x="1632" y="22"/>
                </a:cubicBezTo>
                <a:cubicBezTo>
                  <a:pt x="1635" y="20"/>
                  <a:pt x="1635" y="20"/>
                  <a:pt x="1635" y="20"/>
                </a:cubicBezTo>
                <a:cubicBezTo>
                  <a:pt x="1637" y="20"/>
                  <a:pt x="1637" y="20"/>
                  <a:pt x="1637" y="20"/>
                </a:cubicBezTo>
                <a:cubicBezTo>
                  <a:pt x="1640" y="20"/>
                  <a:pt x="1640" y="20"/>
                  <a:pt x="1640" y="20"/>
                </a:cubicBezTo>
                <a:cubicBezTo>
                  <a:pt x="1645" y="19"/>
                  <a:pt x="1645" y="19"/>
                  <a:pt x="1645" y="19"/>
                </a:cubicBezTo>
                <a:cubicBezTo>
                  <a:pt x="1651" y="17"/>
                  <a:pt x="1651" y="17"/>
                  <a:pt x="1651" y="17"/>
                </a:cubicBezTo>
                <a:cubicBezTo>
                  <a:pt x="1654" y="17"/>
                  <a:pt x="1654" y="17"/>
                  <a:pt x="1654" y="17"/>
                </a:cubicBezTo>
                <a:cubicBezTo>
                  <a:pt x="1657" y="16"/>
                  <a:pt x="1657" y="16"/>
                  <a:pt x="1657" y="16"/>
                </a:cubicBezTo>
                <a:cubicBezTo>
                  <a:pt x="1638" y="13"/>
                  <a:pt x="1638" y="13"/>
                  <a:pt x="1638" y="13"/>
                </a:cubicBezTo>
                <a:cubicBezTo>
                  <a:pt x="1628" y="13"/>
                  <a:pt x="1628" y="13"/>
                  <a:pt x="1628" y="13"/>
                </a:cubicBezTo>
                <a:cubicBezTo>
                  <a:pt x="1617" y="13"/>
                  <a:pt x="1617" y="13"/>
                  <a:pt x="1617" y="13"/>
                </a:cubicBezTo>
                <a:cubicBezTo>
                  <a:pt x="1618" y="15"/>
                  <a:pt x="1618" y="15"/>
                  <a:pt x="1618" y="15"/>
                </a:cubicBezTo>
                <a:cubicBezTo>
                  <a:pt x="1615" y="16"/>
                  <a:pt x="1615" y="16"/>
                  <a:pt x="1615" y="16"/>
                </a:cubicBezTo>
                <a:cubicBezTo>
                  <a:pt x="1611" y="17"/>
                  <a:pt x="1611" y="17"/>
                  <a:pt x="1611" y="17"/>
                </a:cubicBezTo>
                <a:cubicBezTo>
                  <a:pt x="1607" y="17"/>
                  <a:pt x="1607" y="17"/>
                  <a:pt x="1607" y="17"/>
                </a:cubicBezTo>
                <a:cubicBezTo>
                  <a:pt x="1602" y="16"/>
                  <a:pt x="1602" y="16"/>
                  <a:pt x="1602" y="16"/>
                </a:cubicBezTo>
                <a:cubicBezTo>
                  <a:pt x="1595" y="17"/>
                  <a:pt x="1595" y="17"/>
                  <a:pt x="1595" y="17"/>
                </a:cubicBezTo>
                <a:cubicBezTo>
                  <a:pt x="1597" y="16"/>
                  <a:pt x="1597" y="16"/>
                  <a:pt x="1597" y="16"/>
                </a:cubicBezTo>
                <a:cubicBezTo>
                  <a:pt x="1598" y="15"/>
                  <a:pt x="1598" y="15"/>
                  <a:pt x="1598" y="15"/>
                </a:cubicBezTo>
                <a:cubicBezTo>
                  <a:pt x="1588" y="17"/>
                  <a:pt x="1588" y="17"/>
                  <a:pt x="1588" y="17"/>
                </a:cubicBezTo>
                <a:cubicBezTo>
                  <a:pt x="1579" y="20"/>
                  <a:pt x="1579" y="20"/>
                  <a:pt x="1579" y="20"/>
                </a:cubicBezTo>
                <a:cubicBezTo>
                  <a:pt x="1569" y="22"/>
                  <a:pt x="1569" y="22"/>
                  <a:pt x="1569" y="22"/>
                </a:cubicBezTo>
                <a:cubicBezTo>
                  <a:pt x="1564" y="24"/>
                  <a:pt x="1564" y="24"/>
                  <a:pt x="1564" y="24"/>
                </a:cubicBezTo>
                <a:cubicBezTo>
                  <a:pt x="1564" y="23"/>
                  <a:pt x="1564" y="23"/>
                  <a:pt x="1564" y="23"/>
                </a:cubicBezTo>
                <a:cubicBezTo>
                  <a:pt x="1562" y="23"/>
                  <a:pt x="1562" y="23"/>
                  <a:pt x="1562" y="23"/>
                </a:cubicBezTo>
                <a:cubicBezTo>
                  <a:pt x="1572" y="20"/>
                  <a:pt x="1572" y="20"/>
                  <a:pt x="1572" y="20"/>
                </a:cubicBezTo>
                <a:cubicBezTo>
                  <a:pt x="1579" y="17"/>
                  <a:pt x="1579" y="17"/>
                  <a:pt x="1579" y="17"/>
                </a:cubicBezTo>
                <a:cubicBezTo>
                  <a:pt x="1582" y="16"/>
                  <a:pt x="1582" y="16"/>
                  <a:pt x="1582" y="16"/>
                </a:cubicBezTo>
                <a:cubicBezTo>
                  <a:pt x="1584" y="15"/>
                  <a:pt x="1584" y="15"/>
                  <a:pt x="1584" y="15"/>
                </a:cubicBezTo>
                <a:cubicBezTo>
                  <a:pt x="1584" y="13"/>
                  <a:pt x="1584" y="13"/>
                  <a:pt x="1584" y="13"/>
                </a:cubicBezTo>
                <a:cubicBezTo>
                  <a:pt x="1582" y="12"/>
                  <a:pt x="1582" y="12"/>
                  <a:pt x="1582" y="12"/>
                </a:cubicBezTo>
                <a:cubicBezTo>
                  <a:pt x="1579" y="12"/>
                  <a:pt x="1579" y="12"/>
                  <a:pt x="1579" y="12"/>
                </a:cubicBezTo>
                <a:cubicBezTo>
                  <a:pt x="1572" y="12"/>
                  <a:pt x="1572" y="12"/>
                  <a:pt x="1572" y="12"/>
                </a:cubicBezTo>
                <a:cubicBezTo>
                  <a:pt x="1568" y="13"/>
                  <a:pt x="1568" y="13"/>
                  <a:pt x="1568" y="13"/>
                </a:cubicBezTo>
                <a:cubicBezTo>
                  <a:pt x="1565" y="15"/>
                  <a:pt x="1565" y="15"/>
                  <a:pt x="1565" y="15"/>
                </a:cubicBezTo>
                <a:cubicBezTo>
                  <a:pt x="1554" y="16"/>
                  <a:pt x="1554" y="16"/>
                  <a:pt x="1554" y="16"/>
                </a:cubicBezTo>
                <a:cubicBezTo>
                  <a:pt x="1548" y="17"/>
                  <a:pt x="1548" y="17"/>
                  <a:pt x="1548" y="17"/>
                </a:cubicBezTo>
                <a:cubicBezTo>
                  <a:pt x="1544" y="17"/>
                  <a:pt x="1544" y="17"/>
                  <a:pt x="1544" y="17"/>
                </a:cubicBezTo>
                <a:cubicBezTo>
                  <a:pt x="1542" y="17"/>
                  <a:pt x="1542" y="17"/>
                  <a:pt x="1542" y="17"/>
                </a:cubicBezTo>
                <a:cubicBezTo>
                  <a:pt x="1546" y="16"/>
                  <a:pt x="1546" y="16"/>
                  <a:pt x="1546" y="16"/>
                </a:cubicBezTo>
                <a:cubicBezTo>
                  <a:pt x="1552" y="16"/>
                  <a:pt x="1552" y="16"/>
                  <a:pt x="1552" y="16"/>
                </a:cubicBezTo>
                <a:cubicBezTo>
                  <a:pt x="1557" y="15"/>
                  <a:pt x="1557" y="15"/>
                  <a:pt x="1557" y="15"/>
                </a:cubicBezTo>
                <a:cubicBezTo>
                  <a:pt x="1559" y="15"/>
                  <a:pt x="1559" y="15"/>
                  <a:pt x="1559" y="15"/>
                </a:cubicBezTo>
                <a:cubicBezTo>
                  <a:pt x="1561" y="13"/>
                  <a:pt x="1561" y="13"/>
                  <a:pt x="1561" y="13"/>
                </a:cubicBezTo>
                <a:cubicBezTo>
                  <a:pt x="1558" y="12"/>
                  <a:pt x="1558" y="12"/>
                  <a:pt x="1558" y="12"/>
                </a:cubicBezTo>
                <a:cubicBezTo>
                  <a:pt x="1555" y="12"/>
                  <a:pt x="1555" y="12"/>
                  <a:pt x="1555" y="12"/>
                </a:cubicBezTo>
                <a:cubicBezTo>
                  <a:pt x="1575" y="10"/>
                  <a:pt x="1575" y="10"/>
                  <a:pt x="1575" y="10"/>
                </a:cubicBezTo>
                <a:cubicBezTo>
                  <a:pt x="1579" y="10"/>
                  <a:pt x="1579" y="10"/>
                  <a:pt x="1579" y="10"/>
                </a:cubicBezTo>
                <a:cubicBezTo>
                  <a:pt x="1585" y="9"/>
                  <a:pt x="1585" y="9"/>
                  <a:pt x="1585" y="9"/>
                </a:cubicBezTo>
                <a:cubicBezTo>
                  <a:pt x="1588" y="9"/>
                  <a:pt x="1588" y="9"/>
                  <a:pt x="1588" y="9"/>
                </a:cubicBezTo>
                <a:cubicBezTo>
                  <a:pt x="1592" y="7"/>
                  <a:pt x="1592" y="7"/>
                  <a:pt x="1592" y="7"/>
                </a:cubicBezTo>
                <a:cubicBezTo>
                  <a:pt x="1588" y="6"/>
                  <a:pt x="1588" y="6"/>
                  <a:pt x="1588" y="6"/>
                </a:cubicBezTo>
                <a:cubicBezTo>
                  <a:pt x="1582" y="6"/>
                  <a:pt x="1582" y="6"/>
                  <a:pt x="1582" y="6"/>
                </a:cubicBezTo>
                <a:cubicBezTo>
                  <a:pt x="1574" y="6"/>
                  <a:pt x="1574" y="6"/>
                  <a:pt x="1574" y="6"/>
                </a:cubicBezTo>
                <a:cubicBezTo>
                  <a:pt x="1575" y="5"/>
                  <a:pt x="1575" y="5"/>
                  <a:pt x="1575" y="5"/>
                </a:cubicBezTo>
                <a:cubicBezTo>
                  <a:pt x="1571" y="5"/>
                  <a:pt x="1571" y="5"/>
                  <a:pt x="1571" y="5"/>
                </a:cubicBezTo>
                <a:cubicBezTo>
                  <a:pt x="1568" y="5"/>
                  <a:pt x="1568" y="5"/>
                  <a:pt x="1568" y="5"/>
                </a:cubicBezTo>
                <a:cubicBezTo>
                  <a:pt x="1564" y="3"/>
                  <a:pt x="1564" y="3"/>
                  <a:pt x="1564" y="3"/>
                </a:cubicBezTo>
                <a:cubicBezTo>
                  <a:pt x="1559" y="3"/>
                  <a:pt x="1559" y="3"/>
                  <a:pt x="1559" y="3"/>
                </a:cubicBezTo>
                <a:cubicBezTo>
                  <a:pt x="1549" y="3"/>
                  <a:pt x="1549" y="3"/>
                  <a:pt x="1549" y="3"/>
                </a:cubicBezTo>
                <a:cubicBezTo>
                  <a:pt x="1564" y="2"/>
                  <a:pt x="1564" y="2"/>
                  <a:pt x="1564" y="2"/>
                </a:cubicBezTo>
                <a:cubicBezTo>
                  <a:pt x="1559" y="0"/>
                  <a:pt x="1559" y="0"/>
                  <a:pt x="1559" y="0"/>
                </a:cubicBezTo>
                <a:cubicBezTo>
                  <a:pt x="1554" y="0"/>
                  <a:pt x="1554" y="0"/>
                  <a:pt x="1554" y="0"/>
                </a:cubicBezTo>
                <a:cubicBezTo>
                  <a:pt x="1545" y="0"/>
                  <a:pt x="1545" y="0"/>
                  <a:pt x="1545" y="0"/>
                </a:cubicBezTo>
                <a:cubicBezTo>
                  <a:pt x="1544" y="0"/>
                  <a:pt x="1544" y="0"/>
                  <a:pt x="1544" y="0"/>
                </a:cubicBezTo>
                <a:cubicBezTo>
                  <a:pt x="1542" y="0"/>
                  <a:pt x="1542" y="0"/>
                  <a:pt x="1542" y="0"/>
                </a:cubicBezTo>
                <a:cubicBezTo>
                  <a:pt x="1541" y="0"/>
                  <a:pt x="1541" y="0"/>
                  <a:pt x="1541" y="0"/>
                </a:cubicBezTo>
                <a:cubicBezTo>
                  <a:pt x="1539" y="0"/>
                  <a:pt x="1539" y="0"/>
                  <a:pt x="1539" y="0"/>
                </a:cubicBezTo>
                <a:cubicBezTo>
                  <a:pt x="1535" y="0"/>
                  <a:pt x="1535" y="0"/>
                  <a:pt x="1535" y="0"/>
                </a:cubicBezTo>
                <a:cubicBezTo>
                  <a:pt x="1525" y="0"/>
                  <a:pt x="1525" y="0"/>
                  <a:pt x="1525" y="0"/>
                </a:cubicBezTo>
                <a:cubicBezTo>
                  <a:pt x="1515" y="0"/>
                  <a:pt x="1515" y="0"/>
                  <a:pt x="1515" y="0"/>
                </a:cubicBezTo>
                <a:cubicBezTo>
                  <a:pt x="1506" y="0"/>
                  <a:pt x="1506" y="0"/>
                  <a:pt x="1506" y="0"/>
                </a:cubicBezTo>
                <a:cubicBezTo>
                  <a:pt x="1505" y="0"/>
                  <a:pt x="1505" y="0"/>
                  <a:pt x="1505" y="0"/>
                </a:cubicBezTo>
                <a:cubicBezTo>
                  <a:pt x="1503" y="0"/>
                  <a:pt x="1503" y="0"/>
                  <a:pt x="1503" y="0"/>
                </a:cubicBezTo>
                <a:cubicBezTo>
                  <a:pt x="1498" y="0"/>
                  <a:pt x="1498" y="0"/>
                  <a:pt x="1498" y="0"/>
                </a:cubicBezTo>
                <a:cubicBezTo>
                  <a:pt x="1492" y="0"/>
                  <a:pt x="1492" y="0"/>
                  <a:pt x="1492" y="0"/>
                </a:cubicBezTo>
                <a:cubicBezTo>
                  <a:pt x="1485" y="0"/>
                  <a:pt x="1485" y="0"/>
                  <a:pt x="1485" y="0"/>
                </a:cubicBezTo>
                <a:cubicBezTo>
                  <a:pt x="1488" y="2"/>
                  <a:pt x="1488" y="2"/>
                  <a:pt x="1488" y="2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1479" y="0"/>
                  <a:pt x="1479" y="0"/>
                  <a:pt x="1479" y="0"/>
                </a:cubicBezTo>
                <a:cubicBezTo>
                  <a:pt x="1471" y="0"/>
                  <a:pt x="1471" y="0"/>
                  <a:pt x="1471" y="0"/>
                </a:cubicBezTo>
                <a:cubicBezTo>
                  <a:pt x="1471" y="2"/>
                  <a:pt x="1471" y="2"/>
                  <a:pt x="1471" y="2"/>
                </a:cubicBezTo>
                <a:cubicBezTo>
                  <a:pt x="1472" y="3"/>
                  <a:pt x="1472" y="3"/>
                  <a:pt x="1472" y="3"/>
                </a:cubicBezTo>
                <a:cubicBezTo>
                  <a:pt x="1469" y="3"/>
                  <a:pt x="1469" y="3"/>
                  <a:pt x="1469" y="3"/>
                </a:cubicBezTo>
                <a:cubicBezTo>
                  <a:pt x="1473" y="5"/>
                  <a:pt x="1473" y="5"/>
                  <a:pt x="1473" y="5"/>
                </a:cubicBezTo>
                <a:cubicBezTo>
                  <a:pt x="1472" y="5"/>
                  <a:pt x="1472" y="5"/>
                  <a:pt x="1472" y="5"/>
                </a:cubicBezTo>
                <a:cubicBezTo>
                  <a:pt x="1468" y="5"/>
                  <a:pt x="1468" y="5"/>
                  <a:pt x="1468" y="5"/>
                </a:cubicBezTo>
                <a:cubicBezTo>
                  <a:pt x="1469" y="6"/>
                  <a:pt x="1469" y="6"/>
                  <a:pt x="1469" y="6"/>
                </a:cubicBezTo>
                <a:cubicBezTo>
                  <a:pt x="1468" y="6"/>
                  <a:pt x="1468" y="6"/>
                  <a:pt x="1468" y="6"/>
                </a:cubicBezTo>
                <a:cubicBezTo>
                  <a:pt x="1465" y="5"/>
                  <a:pt x="1465" y="5"/>
                  <a:pt x="1465" y="5"/>
                </a:cubicBezTo>
                <a:cubicBezTo>
                  <a:pt x="1460" y="5"/>
                  <a:pt x="1460" y="5"/>
                  <a:pt x="1460" y="5"/>
                </a:cubicBezTo>
                <a:cubicBezTo>
                  <a:pt x="1453" y="3"/>
                  <a:pt x="1453" y="3"/>
                  <a:pt x="1453" y="3"/>
                </a:cubicBezTo>
                <a:cubicBezTo>
                  <a:pt x="1448" y="3"/>
                  <a:pt x="1448" y="3"/>
                  <a:pt x="1448" y="3"/>
                </a:cubicBezTo>
                <a:cubicBezTo>
                  <a:pt x="1445" y="2"/>
                  <a:pt x="1445" y="2"/>
                  <a:pt x="1445" y="2"/>
                </a:cubicBezTo>
                <a:cubicBezTo>
                  <a:pt x="1440" y="2"/>
                  <a:pt x="1440" y="2"/>
                  <a:pt x="1440" y="2"/>
                </a:cubicBezTo>
                <a:cubicBezTo>
                  <a:pt x="1438" y="3"/>
                  <a:pt x="1438" y="3"/>
                  <a:pt x="1438" y="3"/>
                </a:cubicBezTo>
                <a:cubicBezTo>
                  <a:pt x="1433" y="3"/>
                  <a:pt x="1433" y="3"/>
                  <a:pt x="1433" y="3"/>
                </a:cubicBezTo>
                <a:cubicBezTo>
                  <a:pt x="1430" y="3"/>
                  <a:pt x="1430" y="3"/>
                  <a:pt x="1430" y="3"/>
                </a:cubicBezTo>
                <a:cubicBezTo>
                  <a:pt x="1422" y="3"/>
                  <a:pt x="1422" y="3"/>
                  <a:pt x="1422" y="3"/>
                </a:cubicBezTo>
                <a:cubicBezTo>
                  <a:pt x="1430" y="5"/>
                  <a:pt x="1430" y="5"/>
                  <a:pt x="1430" y="5"/>
                </a:cubicBezTo>
                <a:cubicBezTo>
                  <a:pt x="1423" y="5"/>
                  <a:pt x="1423" y="5"/>
                  <a:pt x="1423" y="5"/>
                </a:cubicBezTo>
                <a:cubicBezTo>
                  <a:pt x="1445" y="6"/>
                  <a:pt x="1445" y="6"/>
                  <a:pt x="1445" y="6"/>
                </a:cubicBezTo>
                <a:cubicBezTo>
                  <a:pt x="1446" y="7"/>
                  <a:pt x="1446" y="7"/>
                  <a:pt x="1446" y="7"/>
                </a:cubicBezTo>
                <a:cubicBezTo>
                  <a:pt x="1445" y="9"/>
                  <a:pt x="1445" y="9"/>
                  <a:pt x="1445" y="9"/>
                </a:cubicBezTo>
                <a:cubicBezTo>
                  <a:pt x="1445" y="7"/>
                  <a:pt x="1445" y="7"/>
                  <a:pt x="1445" y="7"/>
                </a:cubicBezTo>
                <a:cubicBezTo>
                  <a:pt x="1443" y="6"/>
                  <a:pt x="1443" y="6"/>
                  <a:pt x="1443" y="6"/>
                </a:cubicBezTo>
                <a:cubicBezTo>
                  <a:pt x="1436" y="6"/>
                  <a:pt x="1436" y="6"/>
                  <a:pt x="1436" y="6"/>
                </a:cubicBezTo>
                <a:cubicBezTo>
                  <a:pt x="1426" y="6"/>
                  <a:pt x="1426" y="6"/>
                  <a:pt x="1426" y="6"/>
                </a:cubicBezTo>
                <a:cubicBezTo>
                  <a:pt x="1425" y="6"/>
                  <a:pt x="1425" y="6"/>
                  <a:pt x="1425" y="6"/>
                </a:cubicBezTo>
                <a:cubicBezTo>
                  <a:pt x="1423" y="5"/>
                  <a:pt x="1423" y="5"/>
                  <a:pt x="1423" y="5"/>
                </a:cubicBezTo>
                <a:cubicBezTo>
                  <a:pt x="1422" y="5"/>
                  <a:pt x="1422" y="5"/>
                  <a:pt x="1422" y="5"/>
                </a:cubicBezTo>
                <a:cubicBezTo>
                  <a:pt x="1417" y="3"/>
                  <a:pt x="1417" y="3"/>
                  <a:pt x="1417" y="3"/>
                </a:cubicBezTo>
                <a:cubicBezTo>
                  <a:pt x="1413" y="5"/>
                  <a:pt x="1413" y="5"/>
                  <a:pt x="1413" y="5"/>
                </a:cubicBezTo>
                <a:cubicBezTo>
                  <a:pt x="1412" y="5"/>
                  <a:pt x="1412" y="5"/>
                  <a:pt x="1412" y="5"/>
                </a:cubicBezTo>
                <a:cubicBezTo>
                  <a:pt x="1415" y="6"/>
                  <a:pt x="1415" y="6"/>
                  <a:pt x="1415" y="6"/>
                </a:cubicBezTo>
                <a:cubicBezTo>
                  <a:pt x="1417" y="6"/>
                  <a:pt x="1417" y="6"/>
                  <a:pt x="1417" y="6"/>
                </a:cubicBezTo>
                <a:cubicBezTo>
                  <a:pt x="1423" y="7"/>
                  <a:pt x="1423" y="7"/>
                  <a:pt x="1423" y="7"/>
                </a:cubicBezTo>
                <a:cubicBezTo>
                  <a:pt x="1426" y="9"/>
                  <a:pt x="1426" y="9"/>
                  <a:pt x="1426" y="9"/>
                </a:cubicBezTo>
                <a:cubicBezTo>
                  <a:pt x="1429" y="9"/>
                  <a:pt x="1429" y="9"/>
                  <a:pt x="1429" y="9"/>
                </a:cubicBezTo>
                <a:cubicBezTo>
                  <a:pt x="1439" y="10"/>
                  <a:pt x="1439" y="10"/>
                  <a:pt x="1439" y="10"/>
                </a:cubicBezTo>
                <a:cubicBezTo>
                  <a:pt x="1427" y="10"/>
                  <a:pt x="1427" y="10"/>
                  <a:pt x="1427" y="10"/>
                </a:cubicBezTo>
                <a:cubicBezTo>
                  <a:pt x="1423" y="10"/>
                  <a:pt x="1423" y="10"/>
                  <a:pt x="1423" y="10"/>
                </a:cubicBezTo>
                <a:cubicBezTo>
                  <a:pt x="1422" y="10"/>
                  <a:pt x="1422" y="10"/>
                  <a:pt x="1422" y="10"/>
                </a:cubicBezTo>
                <a:cubicBezTo>
                  <a:pt x="1422" y="12"/>
                  <a:pt x="1422" y="12"/>
                  <a:pt x="1422" y="12"/>
                </a:cubicBezTo>
                <a:cubicBezTo>
                  <a:pt x="1423" y="12"/>
                  <a:pt x="1423" y="12"/>
                  <a:pt x="1423" y="12"/>
                </a:cubicBezTo>
                <a:cubicBezTo>
                  <a:pt x="1419" y="13"/>
                  <a:pt x="1419" y="13"/>
                  <a:pt x="1419" y="13"/>
                </a:cubicBezTo>
                <a:cubicBezTo>
                  <a:pt x="1420" y="13"/>
                  <a:pt x="1420" y="13"/>
                  <a:pt x="1420" y="13"/>
                </a:cubicBezTo>
                <a:cubicBezTo>
                  <a:pt x="1422" y="13"/>
                  <a:pt x="1422" y="13"/>
                  <a:pt x="1422" y="13"/>
                </a:cubicBezTo>
                <a:cubicBezTo>
                  <a:pt x="1416" y="15"/>
                  <a:pt x="1416" y="15"/>
                  <a:pt x="1416" y="15"/>
                </a:cubicBezTo>
                <a:cubicBezTo>
                  <a:pt x="1410" y="13"/>
                  <a:pt x="1410" y="13"/>
                  <a:pt x="1410" y="13"/>
                </a:cubicBezTo>
                <a:cubicBezTo>
                  <a:pt x="1400" y="10"/>
                  <a:pt x="1400" y="10"/>
                  <a:pt x="1400" y="10"/>
                </a:cubicBezTo>
                <a:cubicBezTo>
                  <a:pt x="1390" y="9"/>
                  <a:pt x="1390" y="9"/>
                  <a:pt x="1390" y="9"/>
                </a:cubicBezTo>
                <a:cubicBezTo>
                  <a:pt x="1383" y="7"/>
                  <a:pt x="1383" y="7"/>
                  <a:pt x="1383" y="7"/>
                </a:cubicBezTo>
                <a:cubicBezTo>
                  <a:pt x="1377" y="9"/>
                  <a:pt x="1377" y="9"/>
                  <a:pt x="1377" y="9"/>
                </a:cubicBezTo>
                <a:cubicBezTo>
                  <a:pt x="1377" y="10"/>
                  <a:pt x="1377" y="10"/>
                  <a:pt x="1377" y="10"/>
                </a:cubicBezTo>
                <a:cubicBezTo>
                  <a:pt x="1379" y="12"/>
                  <a:pt x="1379" y="12"/>
                  <a:pt x="1379" y="12"/>
                </a:cubicBezTo>
                <a:cubicBezTo>
                  <a:pt x="1384" y="13"/>
                  <a:pt x="1384" y="13"/>
                  <a:pt x="1384" y="13"/>
                </a:cubicBezTo>
                <a:cubicBezTo>
                  <a:pt x="1379" y="13"/>
                  <a:pt x="1379" y="13"/>
                  <a:pt x="1379" y="13"/>
                </a:cubicBezTo>
                <a:cubicBezTo>
                  <a:pt x="1374" y="13"/>
                  <a:pt x="1374" y="13"/>
                  <a:pt x="1374" y="13"/>
                </a:cubicBezTo>
                <a:cubicBezTo>
                  <a:pt x="1382" y="16"/>
                  <a:pt x="1382" y="16"/>
                  <a:pt x="1382" y="16"/>
                </a:cubicBezTo>
                <a:cubicBezTo>
                  <a:pt x="1377" y="15"/>
                  <a:pt x="1377" y="15"/>
                  <a:pt x="1377" y="15"/>
                </a:cubicBezTo>
                <a:cubicBezTo>
                  <a:pt x="1374" y="15"/>
                  <a:pt x="1374" y="15"/>
                  <a:pt x="1374" y="15"/>
                </a:cubicBezTo>
                <a:cubicBezTo>
                  <a:pt x="1364" y="13"/>
                  <a:pt x="1364" y="13"/>
                  <a:pt x="1364" y="13"/>
                </a:cubicBezTo>
                <a:cubicBezTo>
                  <a:pt x="1360" y="12"/>
                  <a:pt x="1360" y="12"/>
                  <a:pt x="1360" y="12"/>
                </a:cubicBezTo>
                <a:cubicBezTo>
                  <a:pt x="1357" y="15"/>
                  <a:pt x="1357" y="15"/>
                  <a:pt x="1357" y="15"/>
                </a:cubicBezTo>
                <a:cubicBezTo>
                  <a:pt x="1354" y="16"/>
                  <a:pt x="1354" y="16"/>
                  <a:pt x="1354" y="16"/>
                </a:cubicBezTo>
                <a:cubicBezTo>
                  <a:pt x="1350" y="16"/>
                  <a:pt x="1350" y="16"/>
                  <a:pt x="1350" y="16"/>
                </a:cubicBezTo>
                <a:cubicBezTo>
                  <a:pt x="1353" y="15"/>
                  <a:pt x="1353" y="15"/>
                  <a:pt x="1353" y="15"/>
                </a:cubicBezTo>
                <a:cubicBezTo>
                  <a:pt x="1356" y="12"/>
                  <a:pt x="1356" y="12"/>
                  <a:pt x="1356" y="12"/>
                </a:cubicBezTo>
                <a:cubicBezTo>
                  <a:pt x="1356" y="10"/>
                  <a:pt x="1356" y="10"/>
                  <a:pt x="1356" y="10"/>
                </a:cubicBezTo>
                <a:cubicBezTo>
                  <a:pt x="1354" y="10"/>
                  <a:pt x="1354" y="10"/>
                  <a:pt x="1354" y="10"/>
                </a:cubicBezTo>
                <a:cubicBezTo>
                  <a:pt x="1350" y="9"/>
                  <a:pt x="1350" y="9"/>
                  <a:pt x="1350" y="9"/>
                </a:cubicBezTo>
                <a:cubicBezTo>
                  <a:pt x="1344" y="10"/>
                  <a:pt x="1344" y="10"/>
                  <a:pt x="1344" y="10"/>
                </a:cubicBezTo>
                <a:cubicBezTo>
                  <a:pt x="1339" y="10"/>
                  <a:pt x="1339" y="10"/>
                  <a:pt x="1339" y="10"/>
                </a:cubicBezTo>
                <a:cubicBezTo>
                  <a:pt x="1331" y="10"/>
                  <a:pt x="1331" y="10"/>
                  <a:pt x="1331" y="10"/>
                </a:cubicBezTo>
                <a:cubicBezTo>
                  <a:pt x="1323" y="12"/>
                  <a:pt x="1323" y="12"/>
                  <a:pt x="1323" y="12"/>
                </a:cubicBezTo>
                <a:cubicBezTo>
                  <a:pt x="1313" y="12"/>
                  <a:pt x="1313" y="12"/>
                  <a:pt x="1313" y="12"/>
                </a:cubicBezTo>
                <a:cubicBezTo>
                  <a:pt x="1317" y="13"/>
                  <a:pt x="1317" y="13"/>
                  <a:pt x="1317" y="13"/>
                </a:cubicBezTo>
                <a:cubicBezTo>
                  <a:pt x="1320" y="15"/>
                  <a:pt x="1320" y="15"/>
                  <a:pt x="1320" y="15"/>
                </a:cubicBezTo>
                <a:cubicBezTo>
                  <a:pt x="1323" y="16"/>
                  <a:pt x="1323" y="16"/>
                  <a:pt x="1323" y="16"/>
                </a:cubicBezTo>
                <a:cubicBezTo>
                  <a:pt x="1319" y="16"/>
                  <a:pt x="1319" y="16"/>
                  <a:pt x="1319" y="16"/>
                </a:cubicBezTo>
                <a:cubicBezTo>
                  <a:pt x="1317" y="16"/>
                  <a:pt x="1317" y="16"/>
                  <a:pt x="1317" y="16"/>
                </a:cubicBezTo>
                <a:cubicBezTo>
                  <a:pt x="1316" y="15"/>
                  <a:pt x="1316" y="15"/>
                  <a:pt x="1316" y="15"/>
                </a:cubicBezTo>
                <a:cubicBezTo>
                  <a:pt x="1314" y="13"/>
                  <a:pt x="1314" y="13"/>
                  <a:pt x="1314" y="13"/>
                </a:cubicBezTo>
                <a:cubicBezTo>
                  <a:pt x="1311" y="13"/>
                  <a:pt x="1311" y="13"/>
                  <a:pt x="1311" y="13"/>
                </a:cubicBezTo>
                <a:cubicBezTo>
                  <a:pt x="1301" y="13"/>
                  <a:pt x="1301" y="13"/>
                  <a:pt x="1301" y="13"/>
                </a:cubicBezTo>
                <a:cubicBezTo>
                  <a:pt x="1297" y="15"/>
                  <a:pt x="1297" y="15"/>
                  <a:pt x="1297" y="15"/>
                </a:cubicBezTo>
                <a:cubicBezTo>
                  <a:pt x="1297" y="16"/>
                  <a:pt x="1297" y="16"/>
                  <a:pt x="1297" y="16"/>
                </a:cubicBezTo>
                <a:cubicBezTo>
                  <a:pt x="1298" y="16"/>
                  <a:pt x="1298" y="16"/>
                  <a:pt x="1298" y="16"/>
                </a:cubicBezTo>
                <a:cubicBezTo>
                  <a:pt x="1297" y="17"/>
                  <a:pt x="1297" y="17"/>
                  <a:pt x="1297" y="17"/>
                </a:cubicBezTo>
                <a:cubicBezTo>
                  <a:pt x="1294" y="19"/>
                  <a:pt x="1294" y="19"/>
                  <a:pt x="1294" y="19"/>
                </a:cubicBezTo>
                <a:cubicBezTo>
                  <a:pt x="1296" y="19"/>
                  <a:pt x="1296" y="19"/>
                  <a:pt x="1296" y="19"/>
                </a:cubicBezTo>
                <a:cubicBezTo>
                  <a:pt x="1290" y="20"/>
                  <a:pt x="1290" y="20"/>
                  <a:pt x="1290" y="20"/>
                </a:cubicBezTo>
                <a:cubicBezTo>
                  <a:pt x="1283" y="19"/>
                  <a:pt x="1283" y="19"/>
                  <a:pt x="1283" y="19"/>
                </a:cubicBezTo>
                <a:cubicBezTo>
                  <a:pt x="1280" y="19"/>
                  <a:pt x="1280" y="19"/>
                  <a:pt x="1280" y="19"/>
                </a:cubicBezTo>
                <a:cubicBezTo>
                  <a:pt x="1277" y="20"/>
                  <a:pt x="1277" y="20"/>
                  <a:pt x="1277" y="20"/>
                </a:cubicBezTo>
                <a:cubicBezTo>
                  <a:pt x="1277" y="22"/>
                  <a:pt x="1277" y="22"/>
                  <a:pt x="1277" y="22"/>
                </a:cubicBezTo>
                <a:cubicBezTo>
                  <a:pt x="1276" y="20"/>
                  <a:pt x="1276" y="20"/>
                  <a:pt x="1276" y="20"/>
                </a:cubicBezTo>
                <a:cubicBezTo>
                  <a:pt x="1273" y="20"/>
                  <a:pt x="1273" y="20"/>
                  <a:pt x="1273" y="20"/>
                </a:cubicBezTo>
                <a:cubicBezTo>
                  <a:pt x="1270" y="20"/>
                  <a:pt x="1270" y="20"/>
                  <a:pt x="1270" y="20"/>
                </a:cubicBezTo>
                <a:cubicBezTo>
                  <a:pt x="1257" y="23"/>
                  <a:pt x="1257" y="23"/>
                  <a:pt x="1257" y="23"/>
                </a:cubicBezTo>
                <a:cubicBezTo>
                  <a:pt x="1245" y="25"/>
                  <a:pt x="1245" y="25"/>
                  <a:pt x="1245" y="25"/>
                </a:cubicBezTo>
                <a:cubicBezTo>
                  <a:pt x="1241" y="26"/>
                  <a:pt x="1241" y="26"/>
                  <a:pt x="1241" y="26"/>
                </a:cubicBezTo>
                <a:cubicBezTo>
                  <a:pt x="1240" y="28"/>
                  <a:pt x="1240" y="28"/>
                  <a:pt x="1240" y="28"/>
                </a:cubicBezTo>
                <a:cubicBezTo>
                  <a:pt x="1238" y="28"/>
                  <a:pt x="1238" y="28"/>
                  <a:pt x="1238" y="28"/>
                </a:cubicBezTo>
                <a:cubicBezTo>
                  <a:pt x="1243" y="29"/>
                  <a:pt x="1243" y="29"/>
                  <a:pt x="1243" y="29"/>
                </a:cubicBezTo>
                <a:cubicBezTo>
                  <a:pt x="1250" y="29"/>
                  <a:pt x="1250" y="29"/>
                  <a:pt x="1250" y="29"/>
                </a:cubicBezTo>
                <a:cubicBezTo>
                  <a:pt x="1255" y="29"/>
                  <a:pt x="1255" y="29"/>
                  <a:pt x="1255" y="29"/>
                </a:cubicBezTo>
                <a:cubicBezTo>
                  <a:pt x="1253" y="30"/>
                  <a:pt x="1253" y="30"/>
                  <a:pt x="1253" y="30"/>
                </a:cubicBezTo>
                <a:cubicBezTo>
                  <a:pt x="1251" y="35"/>
                  <a:pt x="1251" y="35"/>
                  <a:pt x="1251" y="35"/>
                </a:cubicBezTo>
                <a:cubicBezTo>
                  <a:pt x="1248" y="36"/>
                  <a:pt x="1248" y="36"/>
                  <a:pt x="1248" y="36"/>
                </a:cubicBezTo>
                <a:cubicBezTo>
                  <a:pt x="1244" y="36"/>
                  <a:pt x="1244" y="36"/>
                  <a:pt x="1244" y="36"/>
                </a:cubicBezTo>
                <a:cubicBezTo>
                  <a:pt x="1238" y="38"/>
                  <a:pt x="1238" y="38"/>
                  <a:pt x="1238" y="38"/>
                </a:cubicBezTo>
                <a:cubicBezTo>
                  <a:pt x="1231" y="38"/>
                  <a:pt x="1231" y="38"/>
                  <a:pt x="1231" y="38"/>
                </a:cubicBezTo>
                <a:cubicBezTo>
                  <a:pt x="1223" y="39"/>
                  <a:pt x="1223" y="39"/>
                  <a:pt x="1223" y="39"/>
                </a:cubicBezTo>
                <a:cubicBezTo>
                  <a:pt x="1218" y="39"/>
                  <a:pt x="1218" y="39"/>
                  <a:pt x="1218" y="39"/>
                </a:cubicBezTo>
                <a:cubicBezTo>
                  <a:pt x="1212" y="40"/>
                  <a:pt x="1212" y="40"/>
                  <a:pt x="1212" y="40"/>
                </a:cubicBezTo>
                <a:cubicBezTo>
                  <a:pt x="1211" y="40"/>
                  <a:pt x="1211" y="40"/>
                  <a:pt x="1211" y="40"/>
                </a:cubicBezTo>
                <a:cubicBezTo>
                  <a:pt x="1205" y="42"/>
                  <a:pt x="1205" y="42"/>
                  <a:pt x="1205" y="42"/>
                </a:cubicBezTo>
                <a:cubicBezTo>
                  <a:pt x="1200" y="42"/>
                  <a:pt x="1200" y="42"/>
                  <a:pt x="1200" y="42"/>
                </a:cubicBezTo>
                <a:cubicBezTo>
                  <a:pt x="1195" y="43"/>
                  <a:pt x="1195" y="43"/>
                  <a:pt x="1195" y="43"/>
                </a:cubicBezTo>
                <a:cubicBezTo>
                  <a:pt x="1188" y="43"/>
                  <a:pt x="1188" y="43"/>
                  <a:pt x="1188" y="43"/>
                </a:cubicBezTo>
                <a:cubicBezTo>
                  <a:pt x="1182" y="45"/>
                  <a:pt x="1182" y="45"/>
                  <a:pt x="1182" y="45"/>
                </a:cubicBezTo>
                <a:cubicBezTo>
                  <a:pt x="1178" y="46"/>
                  <a:pt x="1178" y="46"/>
                  <a:pt x="1178" y="46"/>
                </a:cubicBezTo>
                <a:cubicBezTo>
                  <a:pt x="1180" y="46"/>
                  <a:pt x="1180" y="46"/>
                  <a:pt x="1180" y="46"/>
                </a:cubicBezTo>
                <a:cubicBezTo>
                  <a:pt x="1178" y="48"/>
                  <a:pt x="1178" y="48"/>
                  <a:pt x="1178" y="48"/>
                </a:cubicBezTo>
                <a:cubicBezTo>
                  <a:pt x="1174" y="48"/>
                  <a:pt x="1174" y="48"/>
                  <a:pt x="1174" y="48"/>
                </a:cubicBezTo>
                <a:cubicBezTo>
                  <a:pt x="1180" y="50"/>
                  <a:pt x="1180" y="50"/>
                  <a:pt x="1180" y="50"/>
                </a:cubicBezTo>
                <a:cubicBezTo>
                  <a:pt x="1185" y="50"/>
                  <a:pt x="1185" y="50"/>
                  <a:pt x="1185" y="50"/>
                </a:cubicBezTo>
                <a:cubicBezTo>
                  <a:pt x="1182" y="52"/>
                  <a:pt x="1182" y="52"/>
                  <a:pt x="1182" y="52"/>
                </a:cubicBezTo>
                <a:cubicBezTo>
                  <a:pt x="1188" y="52"/>
                  <a:pt x="1188" y="52"/>
                  <a:pt x="1188" y="52"/>
                </a:cubicBezTo>
                <a:cubicBezTo>
                  <a:pt x="1192" y="53"/>
                  <a:pt x="1192" y="53"/>
                  <a:pt x="1192" y="53"/>
                </a:cubicBezTo>
                <a:cubicBezTo>
                  <a:pt x="1197" y="52"/>
                  <a:pt x="1197" y="52"/>
                  <a:pt x="1197" y="52"/>
                </a:cubicBezTo>
                <a:cubicBezTo>
                  <a:pt x="1194" y="53"/>
                  <a:pt x="1194" y="53"/>
                  <a:pt x="1194" y="53"/>
                </a:cubicBezTo>
                <a:cubicBezTo>
                  <a:pt x="1192" y="53"/>
                  <a:pt x="1192" y="53"/>
                  <a:pt x="1192" y="53"/>
                </a:cubicBezTo>
                <a:cubicBezTo>
                  <a:pt x="1190" y="53"/>
                  <a:pt x="1190" y="53"/>
                  <a:pt x="1190" y="53"/>
                </a:cubicBezTo>
                <a:cubicBezTo>
                  <a:pt x="1195" y="55"/>
                  <a:pt x="1195" y="55"/>
                  <a:pt x="1195" y="55"/>
                </a:cubicBezTo>
                <a:cubicBezTo>
                  <a:pt x="1200" y="55"/>
                  <a:pt x="1200" y="55"/>
                  <a:pt x="1200" y="55"/>
                </a:cubicBezTo>
                <a:cubicBezTo>
                  <a:pt x="1201" y="55"/>
                  <a:pt x="1201" y="55"/>
                  <a:pt x="1201" y="55"/>
                </a:cubicBezTo>
                <a:cubicBezTo>
                  <a:pt x="1202" y="53"/>
                  <a:pt x="1202" y="53"/>
                  <a:pt x="1202" y="53"/>
                </a:cubicBezTo>
                <a:cubicBezTo>
                  <a:pt x="1204" y="53"/>
                  <a:pt x="1204" y="53"/>
                  <a:pt x="1204" y="53"/>
                </a:cubicBezTo>
                <a:cubicBezTo>
                  <a:pt x="1205" y="55"/>
                  <a:pt x="1205" y="55"/>
                  <a:pt x="1205" y="55"/>
                </a:cubicBezTo>
                <a:cubicBezTo>
                  <a:pt x="1211" y="55"/>
                  <a:pt x="1211" y="55"/>
                  <a:pt x="1211" y="55"/>
                </a:cubicBezTo>
                <a:cubicBezTo>
                  <a:pt x="1215" y="53"/>
                  <a:pt x="1215" y="53"/>
                  <a:pt x="1215" y="53"/>
                </a:cubicBezTo>
                <a:cubicBezTo>
                  <a:pt x="1220" y="52"/>
                  <a:pt x="1220" y="52"/>
                  <a:pt x="1220" y="52"/>
                </a:cubicBezTo>
                <a:cubicBezTo>
                  <a:pt x="1221" y="53"/>
                  <a:pt x="1221" y="53"/>
                  <a:pt x="1221" y="53"/>
                </a:cubicBezTo>
                <a:cubicBezTo>
                  <a:pt x="1223" y="55"/>
                  <a:pt x="1223" y="55"/>
                  <a:pt x="1223" y="55"/>
                </a:cubicBezTo>
                <a:cubicBezTo>
                  <a:pt x="1218" y="55"/>
                  <a:pt x="1218" y="55"/>
                  <a:pt x="1218" y="55"/>
                </a:cubicBezTo>
                <a:cubicBezTo>
                  <a:pt x="1217" y="56"/>
                  <a:pt x="1217" y="56"/>
                  <a:pt x="1217" y="56"/>
                </a:cubicBezTo>
                <a:cubicBezTo>
                  <a:pt x="1214" y="56"/>
                  <a:pt x="1214" y="56"/>
                  <a:pt x="1214" y="56"/>
                </a:cubicBezTo>
                <a:cubicBezTo>
                  <a:pt x="1210" y="56"/>
                  <a:pt x="1210" y="56"/>
                  <a:pt x="1210" y="56"/>
                </a:cubicBezTo>
                <a:cubicBezTo>
                  <a:pt x="1197" y="56"/>
                  <a:pt x="1197" y="56"/>
                  <a:pt x="1197" y="56"/>
                </a:cubicBezTo>
                <a:cubicBezTo>
                  <a:pt x="1201" y="58"/>
                  <a:pt x="1201" y="58"/>
                  <a:pt x="1201" y="58"/>
                </a:cubicBezTo>
                <a:cubicBezTo>
                  <a:pt x="1195" y="58"/>
                  <a:pt x="1195" y="58"/>
                  <a:pt x="1195" y="58"/>
                </a:cubicBezTo>
                <a:cubicBezTo>
                  <a:pt x="1182" y="58"/>
                  <a:pt x="1182" y="58"/>
                  <a:pt x="1182" y="58"/>
                </a:cubicBezTo>
                <a:cubicBezTo>
                  <a:pt x="1178" y="59"/>
                  <a:pt x="1178" y="59"/>
                  <a:pt x="1178" y="59"/>
                </a:cubicBezTo>
                <a:cubicBezTo>
                  <a:pt x="1177" y="61"/>
                  <a:pt x="1177" y="61"/>
                  <a:pt x="1177" y="61"/>
                </a:cubicBezTo>
                <a:cubicBezTo>
                  <a:pt x="1178" y="61"/>
                  <a:pt x="1178" y="61"/>
                  <a:pt x="1178" y="61"/>
                </a:cubicBezTo>
                <a:cubicBezTo>
                  <a:pt x="1181" y="62"/>
                  <a:pt x="1181" y="62"/>
                  <a:pt x="1181" y="62"/>
                </a:cubicBezTo>
                <a:cubicBezTo>
                  <a:pt x="1184" y="61"/>
                  <a:pt x="1184" y="61"/>
                  <a:pt x="1184" y="61"/>
                </a:cubicBezTo>
                <a:cubicBezTo>
                  <a:pt x="1187" y="59"/>
                  <a:pt x="1187" y="59"/>
                  <a:pt x="1187" y="59"/>
                </a:cubicBezTo>
                <a:cubicBezTo>
                  <a:pt x="1190" y="59"/>
                  <a:pt x="1190" y="59"/>
                  <a:pt x="1190" y="59"/>
                </a:cubicBezTo>
                <a:cubicBezTo>
                  <a:pt x="1187" y="61"/>
                  <a:pt x="1187" y="61"/>
                  <a:pt x="1187" y="61"/>
                </a:cubicBezTo>
                <a:cubicBezTo>
                  <a:pt x="1184" y="62"/>
                  <a:pt x="1184" y="62"/>
                  <a:pt x="1184" y="62"/>
                </a:cubicBezTo>
                <a:cubicBezTo>
                  <a:pt x="1191" y="63"/>
                  <a:pt x="1191" y="63"/>
                  <a:pt x="1191" y="63"/>
                </a:cubicBezTo>
                <a:cubicBezTo>
                  <a:pt x="1198" y="62"/>
                  <a:pt x="1198" y="62"/>
                  <a:pt x="1198" y="62"/>
                </a:cubicBezTo>
                <a:cubicBezTo>
                  <a:pt x="1198" y="63"/>
                  <a:pt x="1198" y="63"/>
                  <a:pt x="1198" y="63"/>
                </a:cubicBezTo>
                <a:cubicBezTo>
                  <a:pt x="1197" y="63"/>
                  <a:pt x="1197" y="63"/>
                  <a:pt x="1197" y="63"/>
                </a:cubicBezTo>
                <a:cubicBezTo>
                  <a:pt x="1192" y="63"/>
                  <a:pt x="1192" y="63"/>
                  <a:pt x="1192" y="63"/>
                </a:cubicBezTo>
                <a:cubicBezTo>
                  <a:pt x="1188" y="65"/>
                  <a:pt x="1188" y="65"/>
                  <a:pt x="1188" y="65"/>
                </a:cubicBezTo>
                <a:cubicBezTo>
                  <a:pt x="1184" y="66"/>
                  <a:pt x="1184" y="66"/>
                  <a:pt x="1184" y="66"/>
                </a:cubicBezTo>
                <a:cubicBezTo>
                  <a:pt x="1187" y="68"/>
                  <a:pt x="1187" y="68"/>
                  <a:pt x="1187" y="68"/>
                </a:cubicBezTo>
                <a:cubicBezTo>
                  <a:pt x="1191" y="68"/>
                  <a:pt x="1191" y="68"/>
                  <a:pt x="1191" y="68"/>
                </a:cubicBezTo>
                <a:cubicBezTo>
                  <a:pt x="1190" y="69"/>
                  <a:pt x="1190" y="69"/>
                  <a:pt x="1190" y="69"/>
                </a:cubicBezTo>
                <a:cubicBezTo>
                  <a:pt x="1191" y="69"/>
                  <a:pt x="1191" y="69"/>
                  <a:pt x="1191" y="69"/>
                </a:cubicBezTo>
                <a:cubicBezTo>
                  <a:pt x="1195" y="69"/>
                  <a:pt x="1195" y="69"/>
                  <a:pt x="1195" y="69"/>
                </a:cubicBezTo>
                <a:cubicBezTo>
                  <a:pt x="1200" y="71"/>
                  <a:pt x="1200" y="71"/>
                  <a:pt x="1200" y="71"/>
                </a:cubicBezTo>
                <a:cubicBezTo>
                  <a:pt x="1204" y="71"/>
                  <a:pt x="1204" y="71"/>
                  <a:pt x="1204" y="71"/>
                </a:cubicBezTo>
                <a:cubicBezTo>
                  <a:pt x="1201" y="69"/>
                  <a:pt x="1201" y="69"/>
                  <a:pt x="1201" y="69"/>
                </a:cubicBezTo>
                <a:cubicBezTo>
                  <a:pt x="1200" y="68"/>
                  <a:pt x="1200" y="68"/>
                  <a:pt x="1200" y="68"/>
                </a:cubicBezTo>
                <a:cubicBezTo>
                  <a:pt x="1202" y="68"/>
                  <a:pt x="1202" y="68"/>
                  <a:pt x="1202" y="68"/>
                </a:cubicBezTo>
                <a:cubicBezTo>
                  <a:pt x="1205" y="69"/>
                  <a:pt x="1205" y="69"/>
                  <a:pt x="1205" y="69"/>
                </a:cubicBezTo>
                <a:cubicBezTo>
                  <a:pt x="1207" y="69"/>
                  <a:pt x="1207" y="69"/>
                  <a:pt x="1207" y="69"/>
                </a:cubicBezTo>
                <a:cubicBezTo>
                  <a:pt x="1208" y="68"/>
                  <a:pt x="1208" y="68"/>
                  <a:pt x="1208" y="68"/>
                </a:cubicBezTo>
                <a:cubicBezTo>
                  <a:pt x="1211" y="68"/>
                  <a:pt x="1211" y="68"/>
                  <a:pt x="1211" y="68"/>
                </a:cubicBezTo>
                <a:cubicBezTo>
                  <a:pt x="1212" y="68"/>
                  <a:pt x="1212" y="68"/>
                  <a:pt x="1212" y="68"/>
                </a:cubicBezTo>
                <a:cubicBezTo>
                  <a:pt x="1211" y="69"/>
                  <a:pt x="1211" y="69"/>
                  <a:pt x="1211" y="69"/>
                </a:cubicBezTo>
                <a:cubicBezTo>
                  <a:pt x="1212" y="69"/>
                  <a:pt x="1212" y="69"/>
                  <a:pt x="1212" y="69"/>
                </a:cubicBezTo>
                <a:cubicBezTo>
                  <a:pt x="1215" y="68"/>
                  <a:pt x="1215" y="68"/>
                  <a:pt x="1215" y="68"/>
                </a:cubicBezTo>
                <a:cubicBezTo>
                  <a:pt x="1218" y="68"/>
                  <a:pt x="1218" y="68"/>
                  <a:pt x="1218" y="68"/>
                </a:cubicBezTo>
                <a:cubicBezTo>
                  <a:pt x="1220" y="68"/>
                  <a:pt x="1220" y="68"/>
                  <a:pt x="1220" y="68"/>
                </a:cubicBezTo>
                <a:cubicBezTo>
                  <a:pt x="1221" y="68"/>
                  <a:pt x="1221" y="68"/>
                  <a:pt x="1221" y="68"/>
                </a:cubicBezTo>
                <a:cubicBezTo>
                  <a:pt x="1224" y="66"/>
                  <a:pt x="1224" y="66"/>
                  <a:pt x="1224" y="66"/>
                </a:cubicBezTo>
                <a:cubicBezTo>
                  <a:pt x="1225" y="68"/>
                  <a:pt x="1225" y="68"/>
                  <a:pt x="1225" y="68"/>
                </a:cubicBezTo>
                <a:cubicBezTo>
                  <a:pt x="1231" y="66"/>
                  <a:pt x="1231" y="66"/>
                  <a:pt x="1231" y="66"/>
                </a:cubicBezTo>
                <a:cubicBezTo>
                  <a:pt x="1235" y="66"/>
                  <a:pt x="1235" y="66"/>
                  <a:pt x="1235" y="66"/>
                </a:cubicBezTo>
                <a:cubicBezTo>
                  <a:pt x="1235" y="68"/>
                  <a:pt x="1235" y="68"/>
                  <a:pt x="1235" y="68"/>
                </a:cubicBezTo>
                <a:cubicBezTo>
                  <a:pt x="1240" y="68"/>
                  <a:pt x="1240" y="68"/>
                  <a:pt x="1240" y="68"/>
                </a:cubicBezTo>
                <a:cubicBezTo>
                  <a:pt x="1243" y="68"/>
                  <a:pt x="1243" y="68"/>
                  <a:pt x="1243" y="68"/>
                </a:cubicBezTo>
                <a:cubicBezTo>
                  <a:pt x="1251" y="68"/>
                  <a:pt x="1251" y="68"/>
                  <a:pt x="1251" y="68"/>
                </a:cubicBezTo>
                <a:cubicBezTo>
                  <a:pt x="1250" y="69"/>
                  <a:pt x="1250" y="69"/>
                  <a:pt x="1250" y="69"/>
                </a:cubicBezTo>
                <a:cubicBezTo>
                  <a:pt x="1254" y="69"/>
                  <a:pt x="1254" y="69"/>
                  <a:pt x="1254" y="69"/>
                </a:cubicBezTo>
                <a:cubicBezTo>
                  <a:pt x="1255" y="69"/>
                  <a:pt x="1255" y="69"/>
                  <a:pt x="1255" y="69"/>
                </a:cubicBezTo>
                <a:cubicBezTo>
                  <a:pt x="1255" y="71"/>
                  <a:pt x="1255" y="71"/>
                  <a:pt x="1255" y="71"/>
                </a:cubicBezTo>
                <a:cubicBezTo>
                  <a:pt x="1257" y="71"/>
                  <a:pt x="1257" y="71"/>
                  <a:pt x="1257" y="71"/>
                </a:cubicBezTo>
                <a:cubicBezTo>
                  <a:pt x="1263" y="72"/>
                  <a:pt x="1263" y="72"/>
                  <a:pt x="1263" y="72"/>
                </a:cubicBezTo>
                <a:cubicBezTo>
                  <a:pt x="1261" y="72"/>
                  <a:pt x="1261" y="72"/>
                  <a:pt x="1261" y="72"/>
                </a:cubicBezTo>
                <a:cubicBezTo>
                  <a:pt x="1263" y="73"/>
                  <a:pt x="1263" y="73"/>
                  <a:pt x="1263" y="73"/>
                </a:cubicBezTo>
                <a:cubicBezTo>
                  <a:pt x="1267" y="72"/>
                  <a:pt x="1267" y="72"/>
                  <a:pt x="1267" y="72"/>
                </a:cubicBezTo>
                <a:cubicBezTo>
                  <a:pt x="1266" y="73"/>
                  <a:pt x="1266" y="73"/>
                  <a:pt x="1266" y="73"/>
                </a:cubicBezTo>
                <a:cubicBezTo>
                  <a:pt x="1267" y="73"/>
                  <a:pt x="1267" y="73"/>
                  <a:pt x="1267" y="73"/>
                </a:cubicBezTo>
                <a:cubicBezTo>
                  <a:pt x="1267" y="75"/>
                  <a:pt x="1267" y="75"/>
                  <a:pt x="1267" y="75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6" y="76"/>
                  <a:pt x="1266" y="76"/>
                  <a:pt x="1266" y="76"/>
                </a:cubicBezTo>
                <a:cubicBezTo>
                  <a:pt x="1264" y="78"/>
                  <a:pt x="1264" y="78"/>
                  <a:pt x="1264" y="78"/>
                </a:cubicBezTo>
                <a:cubicBezTo>
                  <a:pt x="1266" y="78"/>
                  <a:pt x="1266" y="78"/>
                  <a:pt x="1266" y="78"/>
                </a:cubicBezTo>
                <a:cubicBezTo>
                  <a:pt x="1264" y="79"/>
                  <a:pt x="1264" y="79"/>
                  <a:pt x="1264" y="79"/>
                </a:cubicBezTo>
                <a:cubicBezTo>
                  <a:pt x="1268" y="81"/>
                  <a:pt x="1268" y="81"/>
                  <a:pt x="1268" y="81"/>
                </a:cubicBezTo>
                <a:cubicBezTo>
                  <a:pt x="1271" y="81"/>
                  <a:pt x="1271" y="81"/>
                  <a:pt x="1271" y="81"/>
                </a:cubicBezTo>
                <a:cubicBezTo>
                  <a:pt x="1273" y="82"/>
                  <a:pt x="1273" y="82"/>
                  <a:pt x="1273" y="82"/>
                </a:cubicBezTo>
                <a:cubicBezTo>
                  <a:pt x="1271" y="82"/>
                  <a:pt x="1271" y="82"/>
                  <a:pt x="1271" y="82"/>
                </a:cubicBezTo>
                <a:cubicBezTo>
                  <a:pt x="1270" y="83"/>
                  <a:pt x="1270" y="83"/>
                  <a:pt x="1270" y="83"/>
                </a:cubicBezTo>
                <a:cubicBezTo>
                  <a:pt x="1271" y="83"/>
                  <a:pt x="1271" y="83"/>
                  <a:pt x="1271" y="83"/>
                </a:cubicBezTo>
                <a:cubicBezTo>
                  <a:pt x="1273" y="83"/>
                  <a:pt x="1273" y="83"/>
                  <a:pt x="1273" y="83"/>
                </a:cubicBezTo>
                <a:cubicBezTo>
                  <a:pt x="1276" y="85"/>
                  <a:pt x="1276" y="85"/>
                  <a:pt x="1276" y="85"/>
                </a:cubicBezTo>
                <a:cubicBezTo>
                  <a:pt x="1273" y="86"/>
                  <a:pt x="1273" y="86"/>
                  <a:pt x="1273" y="86"/>
                </a:cubicBezTo>
                <a:cubicBezTo>
                  <a:pt x="1274" y="86"/>
                  <a:pt x="1274" y="86"/>
                  <a:pt x="1274" y="86"/>
                </a:cubicBezTo>
                <a:cubicBezTo>
                  <a:pt x="1270" y="88"/>
                  <a:pt x="1270" y="88"/>
                  <a:pt x="1270" y="88"/>
                </a:cubicBezTo>
                <a:cubicBezTo>
                  <a:pt x="1273" y="88"/>
                  <a:pt x="1273" y="88"/>
                  <a:pt x="1273" y="88"/>
                </a:cubicBezTo>
                <a:cubicBezTo>
                  <a:pt x="1271" y="91"/>
                  <a:pt x="1271" y="91"/>
                  <a:pt x="1271" y="91"/>
                </a:cubicBezTo>
                <a:cubicBezTo>
                  <a:pt x="1273" y="91"/>
                  <a:pt x="1273" y="91"/>
                  <a:pt x="1273" y="91"/>
                </a:cubicBezTo>
                <a:cubicBezTo>
                  <a:pt x="1273" y="92"/>
                  <a:pt x="1273" y="92"/>
                  <a:pt x="1273" y="92"/>
                </a:cubicBezTo>
                <a:cubicBezTo>
                  <a:pt x="1274" y="92"/>
                  <a:pt x="1274" y="92"/>
                  <a:pt x="1274" y="92"/>
                </a:cubicBezTo>
                <a:cubicBezTo>
                  <a:pt x="1273" y="93"/>
                  <a:pt x="1273" y="93"/>
                  <a:pt x="1273" y="93"/>
                </a:cubicBezTo>
                <a:cubicBezTo>
                  <a:pt x="1271" y="93"/>
                  <a:pt x="1271" y="93"/>
                  <a:pt x="1271" y="93"/>
                </a:cubicBezTo>
                <a:cubicBezTo>
                  <a:pt x="1271" y="95"/>
                  <a:pt x="1271" y="95"/>
                  <a:pt x="1271" y="95"/>
                </a:cubicBezTo>
                <a:cubicBezTo>
                  <a:pt x="1273" y="96"/>
                  <a:pt x="1273" y="96"/>
                  <a:pt x="1273" y="96"/>
                </a:cubicBezTo>
                <a:cubicBezTo>
                  <a:pt x="1276" y="98"/>
                  <a:pt x="1276" y="98"/>
                  <a:pt x="1276" y="98"/>
                </a:cubicBezTo>
                <a:cubicBezTo>
                  <a:pt x="1273" y="98"/>
                  <a:pt x="1273" y="98"/>
                  <a:pt x="1273" y="98"/>
                </a:cubicBezTo>
                <a:cubicBezTo>
                  <a:pt x="1273" y="99"/>
                  <a:pt x="1273" y="99"/>
                  <a:pt x="1273" y="99"/>
                </a:cubicBezTo>
                <a:cubicBezTo>
                  <a:pt x="1274" y="99"/>
                  <a:pt x="1274" y="99"/>
                  <a:pt x="1274" y="99"/>
                </a:cubicBezTo>
                <a:cubicBezTo>
                  <a:pt x="1271" y="101"/>
                  <a:pt x="1271" y="101"/>
                  <a:pt x="1271" y="101"/>
                </a:cubicBezTo>
                <a:cubicBezTo>
                  <a:pt x="1273" y="101"/>
                  <a:pt x="1273" y="101"/>
                  <a:pt x="1273" y="101"/>
                </a:cubicBezTo>
                <a:cubicBezTo>
                  <a:pt x="1274" y="101"/>
                  <a:pt x="1274" y="101"/>
                  <a:pt x="1274" y="101"/>
                </a:cubicBezTo>
                <a:cubicBezTo>
                  <a:pt x="1276" y="102"/>
                  <a:pt x="1276" y="102"/>
                  <a:pt x="1276" y="102"/>
                </a:cubicBezTo>
                <a:cubicBezTo>
                  <a:pt x="1276" y="104"/>
                  <a:pt x="1276" y="104"/>
                  <a:pt x="1276" y="104"/>
                </a:cubicBezTo>
                <a:cubicBezTo>
                  <a:pt x="1271" y="106"/>
                  <a:pt x="1271" y="106"/>
                  <a:pt x="1271" y="106"/>
                </a:cubicBezTo>
                <a:cubicBezTo>
                  <a:pt x="1276" y="108"/>
                  <a:pt x="1276" y="108"/>
                  <a:pt x="1276" y="108"/>
                </a:cubicBezTo>
                <a:cubicBezTo>
                  <a:pt x="1270" y="108"/>
                  <a:pt x="1270" y="108"/>
                  <a:pt x="1270" y="108"/>
                </a:cubicBezTo>
                <a:cubicBezTo>
                  <a:pt x="1273" y="109"/>
                  <a:pt x="1273" y="109"/>
                  <a:pt x="1273" y="109"/>
                </a:cubicBezTo>
                <a:cubicBezTo>
                  <a:pt x="1270" y="109"/>
                  <a:pt x="1270" y="109"/>
                  <a:pt x="1270" y="109"/>
                </a:cubicBezTo>
                <a:cubicBezTo>
                  <a:pt x="1267" y="111"/>
                  <a:pt x="1267" y="111"/>
                  <a:pt x="1267" y="111"/>
                </a:cubicBezTo>
                <a:cubicBezTo>
                  <a:pt x="1266" y="112"/>
                  <a:pt x="1266" y="112"/>
                  <a:pt x="1266" y="112"/>
                </a:cubicBezTo>
                <a:cubicBezTo>
                  <a:pt x="1263" y="114"/>
                  <a:pt x="1263" y="114"/>
                  <a:pt x="1263" y="114"/>
                </a:cubicBezTo>
                <a:cubicBezTo>
                  <a:pt x="1264" y="114"/>
                  <a:pt x="1264" y="114"/>
                  <a:pt x="1264" y="114"/>
                </a:cubicBezTo>
                <a:cubicBezTo>
                  <a:pt x="1261" y="115"/>
                  <a:pt x="1261" y="115"/>
                  <a:pt x="1261" y="115"/>
                </a:cubicBezTo>
                <a:cubicBezTo>
                  <a:pt x="1257" y="116"/>
                  <a:pt x="1257" y="116"/>
                  <a:pt x="1257" y="116"/>
                </a:cubicBezTo>
                <a:cubicBezTo>
                  <a:pt x="1258" y="118"/>
                  <a:pt x="1258" y="118"/>
                  <a:pt x="1258" y="118"/>
                </a:cubicBezTo>
                <a:cubicBezTo>
                  <a:pt x="1260" y="119"/>
                  <a:pt x="1260" y="119"/>
                  <a:pt x="1260" y="119"/>
                </a:cubicBezTo>
                <a:cubicBezTo>
                  <a:pt x="1261" y="119"/>
                  <a:pt x="1261" y="119"/>
                  <a:pt x="1261" y="119"/>
                </a:cubicBezTo>
                <a:cubicBezTo>
                  <a:pt x="1264" y="121"/>
                  <a:pt x="1264" y="121"/>
                  <a:pt x="1264" y="121"/>
                </a:cubicBezTo>
                <a:cubicBezTo>
                  <a:pt x="1268" y="121"/>
                  <a:pt x="1268" y="121"/>
                  <a:pt x="1268" y="121"/>
                </a:cubicBezTo>
                <a:cubicBezTo>
                  <a:pt x="1271" y="119"/>
                  <a:pt x="1271" y="119"/>
                  <a:pt x="1271" y="119"/>
                </a:cubicBezTo>
                <a:cubicBezTo>
                  <a:pt x="1273" y="119"/>
                  <a:pt x="1273" y="119"/>
                  <a:pt x="1273" y="119"/>
                </a:cubicBezTo>
                <a:cubicBezTo>
                  <a:pt x="1273" y="118"/>
                  <a:pt x="1273" y="118"/>
                  <a:pt x="1273" y="118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76" y="116"/>
                  <a:pt x="1276" y="116"/>
                  <a:pt x="1276" y="116"/>
                </a:cubicBezTo>
                <a:cubicBezTo>
                  <a:pt x="1277" y="115"/>
                  <a:pt x="1277" y="115"/>
                  <a:pt x="1277" y="115"/>
                </a:cubicBezTo>
                <a:cubicBezTo>
                  <a:pt x="1278" y="115"/>
                  <a:pt x="1278" y="115"/>
                  <a:pt x="1278" y="115"/>
                </a:cubicBezTo>
                <a:cubicBezTo>
                  <a:pt x="1280" y="114"/>
                  <a:pt x="1280" y="114"/>
                  <a:pt x="1280" y="114"/>
                </a:cubicBezTo>
                <a:cubicBezTo>
                  <a:pt x="1278" y="112"/>
                  <a:pt x="1278" y="112"/>
                  <a:pt x="1278" y="112"/>
                </a:cubicBezTo>
                <a:cubicBezTo>
                  <a:pt x="1278" y="111"/>
                  <a:pt x="1278" y="111"/>
                  <a:pt x="1278" y="111"/>
                </a:cubicBezTo>
                <a:cubicBezTo>
                  <a:pt x="1280" y="109"/>
                  <a:pt x="1280" y="109"/>
                  <a:pt x="1280" y="109"/>
                </a:cubicBezTo>
                <a:cubicBezTo>
                  <a:pt x="1280" y="111"/>
                  <a:pt x="1280" y="111"/>
                  <a:pt x="1280" y="111"/>
                </a:cubicBezTo>
                <a:cubicBezTo>
                  <a:pt x="1280" y="114"/>
                  <a:pt x="1280" y="114"/>
                  <a:pt x="1280" y="114"/>
                </a:cubicBezTo>
                <a:cubicBezTo>
                  <a:pt x="1280" y="115"/>
                  <a:pt x="1280" y="115"/>
                  <a:pt x="1280" y="115"/>
                </a:cubicBezTo>
                <a:cubicBezTo>
                  <a:pt x="1286" y="114"/>
                  <a:pt x="1286" y="114"/>
                  <a:pt x="1286" y="114"/>
                </a:cubicBezTo>
                <a:cubicBezTo>
                  <a:pt x="1280" y="116"/>
                  <a:pt x="1280" y="116"/>
                  <a:pt x="1280" y="116"/>
                </a:cubicBezTo>
                <a:cubicBezTo>
                  <a:pt x="1287" y="118"/>
                  <a:pt x="1287" y="118"/>
                  <a:pt x="1287" y="118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3" y="116"/>
                  <a:pt x="1293" y="116"/>
                  <a:pt x="1293" y="116"/>
                </a:cubicBezTo>
                <a:cubicBezTo>
                  <a:pt x="1290" y="118"/>
                  <a:pt x="1290" y="118"/>
                  <a:pt x="1290" y="118"/>
                </a:cubicBezTo>
                <a:cubicBezTo>
                  <a:pt x="1287" y="118"/>
                  <a:pt x="1287" y="118"/>
                  <a:pt x="1287" y="118"/>
                </a:cubicBezTo>
                <a:cubicBezTo>
                  <a:pt x="1284" y="118"/>
                  <a:pt x="1284" y="118"/>
                  <a:pt x="1284" y="118"/>
                </a:cubicBezTo>
                <a:cubicBezTo>
                  <a:pt x="1280" y="119"/>
                  <a:pt x="1280" y="119"/>
                  <a:pt x="1280" y="119"/>
                </a:cubicBezTo>
                <a:cubicBezTo>
                  <a:pt x="1287" y="119"/>
                  <a:pt x="1287" y="119"/>
                  <a:pt x="1287" y="119"/>
                </a:cubicBezTo>
                <a:cubicBezTo>
                  <a:pt x="1291" y="118"/>
                  <a:pt x="1291" y="118"/>
                  <a:pt x="1291" y="118"/>
                </a:cubicBezTo>
                <a:cubicBezTo>
                  <a:pt x="1294" y="119"/>
                  <a:pt x="1294" y="119"/>
                  <a:pt x="1294" y="119"/>
                </a:cubicBezTo>
                <a:cubicBezTo>
                  <a:pt x="1291" y="119"/>
                  <a:pt x="1291" y="119"/>
                  <a:pt x="1291" y="119"/>
                </a:cubicBezTo>
                <a:cubicBezTo>
                  <a:pt x="1288" y="119"/>
                  <a:pt x="1288" y="119"/>
                  <a:pt x="1288" y="119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4" y="122"/>
                  <a:pt x="1284" y="122"/>
                  <a:pt x="1284" y="122"/>
                </a:cubicBezTo>
                <a:cubicBezTo>
                  <a:pt x="1286" y="122"/>
                  <a:pt x="1286" y="122"/>
                  <a:pt x="1286" y="122"/>
                </a:cubicBezTo>
                <a:cubicBezTo>
                  <a:pt x="1288" y="124"/>
                  <a:pt x="1288" y="124"/>
                  <a:pt x="1288" y="124"/>
                </a:cubicBezTo>
                <a:cubicBezTo>
                  <a:pt x="1293" y="122"/>
                  <a:pt x="1293" y="122"/>
                  <a:pt x="1293" y="122"/>
                </a:cubicBezTo>
                <a:cubicBezTo>
                  <a:pt x="1291" y="124"/>
                  <a:pt x="1291" y="124"/>
                  <a:pt x="1291" y="124"/>
                </a:cubicBezTo>
                <a:cubicBezTo>
                  <a:pt x="1293" y="124"/>
                  <a:pt x="1293" y="124"/>
                  <a:pt x="1293" y="124"/>
                </a:cubicBezTo>
                <a:cubicBezTo>
                  <a:pt x="1296" y="124"/>
                  <a:pt x="1296" y="124"/>
                  <a:pt x="1296" y="124"/>
                </a:cubicBezTo>
                <a:cubicBezTo>
                  <a:pt x="1293" y="125"/>
                  <a:pt x="1293" y="125"/>
                  <a:pt x="1293" y="125"/>
                </a:cubicBezTo>
                <a:cubicBezTo>
                  <a:pt x="1291" y="124"/>
                  <a:pt x="1291" y="124"/>
                  <a:pt x="1291" y="124"/>
                </a:cubicBezTo>
                <a:cubicBezTo>
                  <a:pt x="1288" y="124"/>
                  <a:pt x="1288" y="124"/>
                  <a:pt x="1288" y="124"/>
                </a:cubicBezTo>
                <a:cubicBezTo>
                  <a:pt x="1287" y="124"/>
                  <a:pt x="1287" y="124"/>
                  <a:pt x="1287" y="124"/>
                </a:cubicBezTo>
                <a:cubicBezTo>
                  <a:pt x="1291" y="125"/>
                  <a:pt x="1291" y="125"/>
                  <a:pt x="1291" y="125"/>
                </a:cubicBezTo>
                <a:cubicBezTo>
                  <a:pt x="1294" y="126"/>
                  <a:pt x="1294" y="126"/>
                  <a:pt x="1294" y="126"/>
                </a:cubicBezTo>
                <a:cubicBezTo>
                  <a:pt x="1291" y="126"/>
                  <a:pt x="1291" y="126"/>
                  <a:pt x="1291" y="126"/>
                </a:cubicBezTo>
                <a:cubicBezTo>
                  <a:pt x="1290" y="126"/>
                  <a:pt x="1290" y="126"/>
                  <a:pt x="1290" y="126"/>
                </a:cubicBezTo>
                <a:cubicBezTo>
                  <a:pt x="1291" y="128"/>
                  <a:pt x="1291" y="128"/>
                  <a:pt x="1291" y="128"/>
                </a:cubicBezTo>
                <a:cubicBezTo>
                  <a:pt x="1293" y="128"/>
                  <a:pt x="1293" y="128"/>
                  <a:pt x="1293" y="128"/>
                </a:cubicBezTo>
                <a:cubicBezTo>
                  <a:pt x="1294" y="129"/>
                  <a:pt x="1294" y="129"/>
                  <a:pt x="1294" y="129"/>
                </a:cubicBezTo>
                <a:cubicBezTo>
                  <a:pt x="1291" y="129"/>
                  <a:pt x="1291" y="129"/>
                  <a:pt x="1291" y="129"/>
                </a:cubicBezTo>
                <a:cubicBezTo>
                  <a:pt x="1291" y="131"/>
                  <a:pt x="1291" y="131"/>
                  <a:pt x="1291" y="131"/>
                </a:cubicBezTo>
                <a:cubicBezTo>
                  <a:pt x="1293" y="131"/>
                  <a:pt x="1293" y="131"/>
                  <a:pt x="1293" y="131"/>
                </a:cubicBezTo>
                <a:cubicBezTo>
                  <a:pt x="1296" y="129"/>
                  <a:pt x="1296" y="129"/>
                  <a:pt x="1296" y="129"/>
                </a:cubicBezTo>
                <a:cubicBezTo>
                  <a:pt x="1294" y="131"/>
                  <a:pt x="1294" y="131"/>
                  <a:pt x="1294" y="131"/>
                </a:cubicBezTo>
                <a:cubicBezTo>
                  <a:pt x="1291" y="132"/>
                  <a:pt x="1291" y="132"/>
                  <a:pt x="1291" y="132"/>
                </a:cubicBezTo>
                <a:cubicBezTo>
                  <a:pt x="1290" y="131"/>
                  <a:pt x="1290" y="131"/>
                  <a:pt x="1290" y="131"/>
                </a:cubicBezTo>
                <a:cubicBezTo>
                  <a:pt x="1280" y="128"/>
                  <a:pt x="1280" y="128"/>
                  <a:pt x="1280" y="128"/>
                </a:cubicBezTo>
                <a:cubicBezTo>
                  <a:pt x="1276" y="126"/>
                  <a:pt x="1276" y="126"/>
                  <a:pt x="1276" y="126"/>
                </a:cubicBezTo>
                <a:cubicBezTo>
                  <a:pt x="1271" y="126"/>
                  <a:pt x="1271" y="126"/>
                  <a:pt x="1271" y="126"/>
                </a:cubicBezTo>
                <a:cubicBezTo>
                  <a:pt x="1266" y="126"/>
                  <a:pt x="1266" y="126"/>
                  <a:pt x="1266" y="126"/>
                </a:cubicBezTo>
                <a:cubicBezTo>
                  <a:pt x="1261" y="128"/>
                  <a:pt x="1261" y="128"/>
                  <a:pt x="1261" y="128"/>
                </a:cubicBezTo>
                <a:cubicBezTo>
                  <a:pt x="1264" y="129"/>
                  <a:pt x="1264" y="129"/>
                  <a:pt x="1264" y="129"/>
                </a:cubicBezTo>
                <a:cubicBezTo>
                  <a:pt x="1267" y="131"/>
                  <a:pt x="1267" y="131"/>
                  <a:pt x="1267" y="131"/>
                </a:cubicBezTo>
                <a:cubicBezTo>
                  <a:pt x="1271" y="132"/>
                  <a:pt x="1271" y="132"/>
                  <a:pt x="1271" y="132"/>
                </a:cubicBezTo>
                <a:cubicBezTo>
                  <a:pt x="1273" y="132"/>
                  <a:pt x="1273" y="132"/>
                  <a:pt x="1273" y="132"/>
                </a:cubicBezTo>
                <a:cubicBezTo>
                  <a:pt x="1276" y="134"/>
                  <a:pt x="1276" y="134"/>
                  <a:pt x="1276" y="134"/>
                </a:cubicBezTo>
                <a:cubicBezTo>
                  <a:pt x="1278" y="135"/>
                  <a:pt x="1278" y="135"/>
                  <a:pt x="1278" y="135"/>
                </a:cubicBezTo>
                <a:cubicBezTo>
                  <a:pt x="1281" y="135"/>
                  <a:pt x="1281" y="135"/>
                  <a:pt x="1281" y="135"/>
                </a:cubicBezTo>
                <a:cubicBezTo>
                  <a:pt x="1284" y="136"/>
                  <a:pt x="1284" y="136"/>
                  <a:pt x="1284" y="136"/>
                </a:cubicBezTo>
                <a:cubicBezTo>
                  <a:pt x="1286" y="135"/>
                  <a:pt x="1286" y="135"/>
                  <a:pt x="1286" y="135"/>
                </a:cubicBezTo>
                <a:cubicBezTo>
                  <a:pt x="1288" y="135"/>
                  <a:pt x="1288" y="135"/>
                  <a:pt x="1288" y="135"/>
                </a:cubicBezTo>
                <a:cubicBezTo>
                  <a:pt x="1286" y="136"/>
                  <a:pt x="1286" y="136"/>
                  <a:pt x="1286" y="136"/>
                </a:cubicBezTo>
                <a:cubicBezTo>
                  <a:pt x="1290" y="135"/>
                  <a:pt x="1290" y="135"/>
                  <a:pt x="1290" y="135"/>
                </a:cubicBezTo>
                <a:cubicBezTo>
                  <a:pt x="1294" y="135"/>
                  <a:pt x="1294" y="135"/>
                  <a:pt x="1294" y="135"/>
                </a:cubicBezTo>
                <a:cubicBezTo>
                  <a:pt x="1291" y="136"/>
                  <a:pt x="1291" y="136"/>
                  <a:pt x="1291" y="136"/>
                </a:cubicBezTo>
                <a:cubicBezTo>
                  <a:pt x="1293" y="136"/>
                  <a:pt x="1293" y="136"/>
                  <a:pt x="1293" y="136"/>
                </a:cubicBezTo>
                <a:cubicBezTo>
                  <a:pt x="1293" y="138"/>
                  <a:pt x="1293" y="138"/>
                  <a:pt x="1293" y="138"/>
                </a:cubicBezTo>
                <a:cubicBezTo>
                  <a:pt x="1290" y="138"/>
                  <a:pt x="1290" y="138"/>
                  <a:pt x="1290" y="138"/>
                </a:cubicBezTo>
                <a:cubicBezTo>
                  <a:pt x="1288" y="139"/>
                  <a:pt x="1288" y="139"/>
                  <a:pt x="1288" y="139"/>
                </a:cubicBezTo>
                <a:cubicBezTo>
                  <a:pt x="1287" y="139"/>
                  <a:pt x="1287" y="139"/>
                  <a:pt x="1287" y="139"/>
                </a:cubicBezTo>
                <a:cubicBezTo>
                  <a:pt x="1287" y="141"/>
                  <a:pt x="1287" y="141"/>
                  <a:pt x="1287" y="141"/>
                </a:cubicBezTo>
                <a:cubicBezTo>
                  <a:pt x="1288" y="141"/>
                  <a:pt x="1288" y="141"/>
                  <a:pt x="1288" y="141"/>
                </a:cubicBezTo>
                <a:cubicBezTo>
                  <a:pt x="1291" y="141"/>
                  <a:pt x="1291" y="141"/>
                  <a:pt x="1291" y="141"/>
                </a:cubicBezTo>
                <a:cubicBezTo>
                  <a:pt x="1287" y="142"/>
                  <a:pt x="1287" y="142"/>
                  <a:pt x="1287" y="142"/>
                </a:cubicBezTo>
                <a:cubicBezTo>
                  <a:pt x="1283" y="145"/>
                  <a:pt x="1283" y="145"/>
                  <a:pt x="1283" y="145"/>
                </a:cubicBezTo>
                <a:cubicBezTo>
                  <a:pt x="1286" y="144"/>
                  <a:pt x="1286" y="144"/>
                  <a:pt x="1286" y="144"/>
                </a:cubicBezTo>
                <a:cubicBezTo>
                  <a:pt x="1287" y="144"/>
                  <a:pt x="1287" y="144"/>
                  <a:pt x="1287" y="144"/>
                </a:cubicBezTo>
                <a:cubicBezTo>
                  <a:pt x="1290" y="145"/>
                  <a:pt x="1290" y="145"/>
                  <a:pt x="1290" y="145"/>
                </a:cubicBezTo>
                <a:cubicBezTo>
                  <a:pt x="1288" y="145"/>
                  <a:pt x="1288" y="145"/>
                  <a:pt x="1288" y="145"/>
                </a:cubicBezTo>
                <a:cubicBezTo>
                  <a:pt x="1286" y="147"/>
                  <a:pt x="1286" y="147"/>
                  <a:pt x="1286" y="147"/>
                </a:cubicBezTo>
                <a:cubicBezTo>
                  <a:pt x="1288" y="147"/>
                  <a:pt x="1288" y="147"/>
                  <a:pt x="1288" y="147"/>
                </a:cubicBezTo>
                <a:cubicBezTo>
                  <a:pt x="1286" y="148"/>
                  <a:pt x="1286" y="148"/>
                  <a:pt x="1286" y="148"/>
                </a:cubicBezTo>
                <a:cubicBezTo>
                  <a:pt x="1286" y="147"/>
                  <a:pt x="1286" y="147"/>
                  <a:pt x="1286" y="147"/>
                </a:cubicBezTo>
                <a:cubicBezTo>
                  <a:pt x="1284" y="147"/>
                  <a:pt x="1284" y="147"/>
                  <a:pt x="1284" y="147"/>
                </a:cubicBezTo>
                <a:cubicBezTo>
                  <a:pt x="1283" y="147"/>
                  <a:pt x="1283" y="147"/>
                  <a:pt x="1283" y="147"/>
                </a:cubicBezTo>
                <a:cubicBezTo>
                  <a:pt x="1284" y="145"/>
                  <a:pt x="1284" y="145"/>
                  <a:pt x="1284" y="145"/>
                </a:cubicBezTo>
                <a:cubicBezTo>
                  <a:pt x="1281" y="147"/>
                  <a:pt x="1281" y="147"/>
                  <a:pt x="1281" y="147"/>
                </a:cubicBezTo>
                <a:cubicBezTo>
                  <a:pt x="1281" y="148"/>
                  <a:pt x="1281" y="148"/>
                  <a:pt x="1281" y="148"/>
                </a:cubicBezTo>
                <a:cubicBezTo>
                  <a:pt x="1280" y="149"/>
                  <a:pt x="1280" y="149"/>
                  <a:pt x="1280" y="149"/>
                </a:cubicBezTo>
                <a:cubicBezTo>
                  <a:pt x="1281" y="149"/>
                  <a:pt x="1281" y="149"/>
                  <a:pt x="1281" y="149"/>
                </a:cubicBezTo>
                <a:cubicBezTo>
                  <a:pt x="1280" y="151"/>
                  <a:pt x="1280" y="151"/>
                  <a:pt x="1280" y="151"/>
                </a:cubicBezTo>
                <a:cubicBezTo>
                  <a:pt x="1278" y="152"/>
                  <a:pt x="1278" y="152"/>
                  <a:pt x="1278" y="152"/>
                </a:cubicBezTo>
                <a:cubicBezTo>
                  <a:pt x="1276" y="152"/>
                  <a:pt x="1276" y="152"/>
                  <a:pt x="1276" y="152"/>
                </a:cubicBezTo>
                <a:cubicBezTo>
                  <a:pt x="1270" y="152"/>
                  <a:pt x="1270" y="152"/>
                  <a:pt x="1270" y="152"/>
                </a:cubicBezTo>
                <a:cubicBezTo>
                  <a:pt x="1271" y="151"/>
                  <a:pt x="1271" y="151"/>
                  <a:pt x="1271" y="151"/>
                </a:cubicBezTo>
                <a:cubicBezTo>
                  <a:pt x="1270" y="151"/>
                  <a:pt x="1270" y="151"/>
                  <a:pt x="1270" y="151"/>
                </a:cubicBezTo>
                <a:cubicBezTo>
                  <a:pt x="1267" y="152"/>
                  <a:pt x="1267" y="152"/>
                  <a:pt x="1267" y="152"/>
                </a:cubicBezTo>
                <a:cubicBezTo>
                  <a:pt x="1266" y="152"/>
                  <a:pt x="1266" y="152"/>
                  <a:pt x="1266" y="152"/>
                </a:cubicBezTo>
                <a:cubicBezTo>
                  <a:pt x="1266" y="154"/>
                  <a:pt x="1266" y="154"/>
                  <a:pt x="1266" y="154"/>
                </a:cubicBezTo>
                <a:cubicBezTo>
                  <a:pt x="1263" y="154"/>
                  <a:pt x="1263" y="154"/>
                  <a:pt x="1263" y="154"/>
                </a:cubicBezTo>
                <a:cubicBezTo>
                  <a:pt x="1257" y="155"/>
                  <a:pt x="1257" y="155"/>
                  <a:pt x="1257" y="155"/>
                </a:cubicBezTo>
                <a:cubicBezTo>
                  <a:pt x="1260" y="155"/>
                  <a:pt x="1260" y="155"/>
                  <a:pt x="1260" y="155"/>
                </a:cubicBezTo>
                <a:cubicBezTo>
                  <a:pt x="1263" y="155"/>
                  <a:pt x="1263" y="155"/>
                  <a:pt x="1263" y="155"/>
                </a:cubicBezTo>
                <a:cubicBezTo>
                  <a:pt x="1261" y="157"/>
                  <a:pt x="1261" y="157"/>
                  <a:pt x="1261" y="157"/>
                </a:cubicBezTo>
                <a:cubicBezTo>
                  <a:pt x="1264" y="155"/>
                  <a:pt x="1264" y="155"/>
                  <a:pt x="1264" y="155"/>
                </a:cubicBezTo>
                <a:cubicBezTo>
                  <a:pt x="1268" y="157"/>
                  <a:pt x="1268" y="157"/>
                  <a:pt x="1268" y="157"/>
                </a:cubicBezTo>
                <a:cubicBezTo>
                  <a:pt x="1271" y="155"/>
                  <a:pt x="1271" y="155"/>
                  <a:pt x="1271" y="155"/>
                </a:cubicBezTo>
                <a:cubicBezTo>
                  <a:pt x="1274" y="155"/>
                  <a:pt x="1274" y="155"/>
                  <a:pt x="1274" y="155"/>
                </a:cubicBezTo>
                <a:cubicBezTo>
                  <a:pt x="1277" y="157"/>
                  <a:pt x="1277" y="157"/>
                  <a:pt x="1277" y="157"/>
                </a:cubicBezTo>
                <a:cubicBezTo>
                  <a:pt x="1273" y="157"/>
                  <a:pt x="1273" y="157"/>
                  <a:pt x="1273" y="157"/>
                </a:cubicBezTo>
                <a:cubicBezTo>
                  <a:pt x="1278" y="158"/>
                  <a:pt x="1278" y="158"/>
                  <a:pt x="1278" y="158"/>
                </a:cubicBezTo>
                <a:cubicBezTo>
                  <a:pt x="1283" y="159"/>
                  <a:pt x="1283" y="159"/>
                  <a:pt x="1283" y="159"/>
                </a:cubicBezTo>
                <a:cubicBezTo>
                  <a:pt x="1277" y="159"/>
                  <a:pt x="1277" y="159"/>
                  <a:pt x="1277" y="159"/>
                </a:cubicBezTo>
                <a:cubicBezTo>
                  <a:pt x="1281" y="161"/>
                  <a:pt x="1281" y="161"/>
                  <a:pt x="1281" y="161"/>
                </a:cubicBezTo>
                <a:cubicBezTo>
                  <a:pt x="1271" y="162"/>
                  <a:pt x="1271" y="162"/>
                  <a:pt x="1271" y="162"/>
                </a:cubicBezTo>
                <a:cubicBezTo>
                  <a:pt x="1273" y="162"/>
                  <a:pt x="1273" y="162"/>
                  <a:pt x="1273" y="162"/>
                </a:cubicBezTo>
                <a:cubicBezTo>
                  <a:pt x="1276" y="162"/>
                  <a:pt x="1276" y="162"/>
                  <a:pt x="1276" y="162"/>
                </a:cubicBezTo>
                <a:cubicBezTo>
                  <a:pt x="1280" y="162"/>
                  <a:pt x="1280" y="162"/>
                  <a:pt x="1280" y="162"/>
                </a:cubicBezTo>
                <a:cubicBezTo>
                  <a:pt x="1275" y="164"/>
                  <a:pt x="1275" y="164"/>
                  <a:pt x="1275" y="164"/>
                </a:cubicBezTo>
                <a:cubicBezTo>
                  <a:pt x="1270" y="162"/>
                  <a:pt x="1270" y="162"/>
                  <a:pt x="1270" y="162"/>
                </a:cubicBezTo>
                <a:cubicBezTo>
                  <a:pt x="1269" y="162"/>
                  <a:pt x="1269" y="162"/>
                  <a:pt x="1269" y="162"/>
                </a:cubicBezTo>
                <a:cubicBezTo>
                  <a:pt x="1271" y="161"/>
                  <a:pt x="1271" y="161"/>
                  <a:pt x="1271" y="161"/>
                </a:cubicBezTo>
                <a:cubicBezTo>
                  <a:pt x="1270" y="159"/>
                  <a:pt x="1270" y="159"/>
                  <a:pt x="1270" y="159"/>
                </a:cubicBezTo>
                <a:cubicBezTo>
                  <a:pt x="1271" y="159"/>
                  <a:pt x="1271" y="159"/>
                  <a:pt x="1271" y="159"/>
                </a:cubicBezTo>
                <a:cubicBezTo>
                  <a:pt x="1273" y="161"/>
                  <a:pt x="1273" y="161"/>
                  <a:pt x="1273" y="161"/>
                </a:cubicBezTo>
                <a:cubicBezTo>
                  <a:pt x="1274" y="161"/>
                  <a:pt x="1274" y="161"/>
                  <a:pt x="1274" y="161"/>
                </a:cubicBezTo>
                <a:cubicBezTo>
                  <a:pt x="1276" y="161"/>
                  <a:pt x="1276" y="161"/>
                  <a:pt x="1276" y="161"/>
                </a:cubicBezTo>
                <a:cubicBezTo>
                  <a:pt x="1276" y="159"/>
                  <a:pt x="1276" y="159"/>
                  <a:pt x="1276" y="159"/>
                </a:cubicBezTo>
                <a:cubicBezTo>
                  <a:pt x="1277" y="159"/>
                  <a:pt x="1277" y="159"/>
                  <a:pt x="1277" y="159"/>
                </a:cubicBezTo>
                <a:cubicBezTo>
                  <a:pt x="1273" y="158"/>
                  <a:pt x="1273" y="158"/>
                  <a:pt x="1273" y="158"/>
                </a:cubicBezTo>
                <a:cubicBezTo>
                  <a:pt x="1267" y="158"/>
                  <a:pt x="1267" y="158"/>
                  <a:pt x="1267" y="158"/>
                </a:cubicBezTo>
                <a:cubicBezTo>
                  <a:pt x="1264" y="157"/>
                  <a:pt x="1264" y="157"/>
                  <a:pt x="1264" y="157"/>
                </a:cubicBezTo>
                <a:cubicBezTo>
                  <a:pt x="1261" y="157"/>
                  <a:pt x="1261" y="157"/>
                  <a:pt x="1261" y="157"/>
                </a:cubicBezTo>
                <a:cubicBezTo>
                  <a:pt x="1264" y="158"/>
                  <a:pt x="1264" y="158"/>
                  <a:pt x="1264" y="158"/>
                </a:cubicBezTo>
                <a:cubicBezTo>
                  <a:pt x="1260" y="157"/>
                  <a:pt x="1260" y="157"/>
                  <a:pt x="1260" y="157"/>
                </a:cubicBezTo>
                <a:cubicBezTo>
                  <a:pt x="1257" y="157"/>
                  <a:pt x="1257" y="157"/>
                  <a:pt x="1257" y="157"/>
                </a:cubicBezTo>
                <a:cubicBezTo>
                  <a:pt x="1258" y="158"/>
                  <a:pt x="1258" y="158"/>
                  <a:pt x="1258" y="158"/>
                </a:cubicBezTo>
                <a:cubicBezTo>
                  <a:pt x="1261" y="159"/>
                  <a:pt x="1261" y="159"/>
                  <a:pt x="1261" y="159"/>
                </a:cubicBezTo>
                <a:cubicBezTo>
                  <a:pt x="1260" y="159"/>
                  <a:pt x="1260" y="159"/>
                  <a:pt x="1260" y="159"/>
                </a:cubicBezTo>
                <a:cubicBezTo>
                  <a:pt x="1257" y="158"/>
                  <a:pt x="1257" y="158"/>
                  <a:pt x="1257" y="158"/>
                </a:cubicBezTo>
                <a:cubicBezTo>
                  <a:pt x="1254" y="159"/>
                  <a:pt x="1254" y="159"/>
                  <a:pt x="1254" y="159"/>
                </a:cubicBezTo>
                <a:cubicBezTo>
                  <a:pt x="1254" y="161"/>
                  <a:pt x="1254" y="161"/>
                  <a:pt x="1254" y="161"/>
                </a:cubicBezTo>
                <a:cubicBezTo>
                  <a:pt x="1253" y="161"/>
                  <a:pt x="1253" y="161"/>
                  <a:pt x="1253" y="161"/>
                </a:cubicBezTo>
                <a:cubicBezTo>
                  <a:pt x="1251" y="161"/>
                  <a:pt x="1251" y="161"/>
                  <a:pt x="1251" y="161"/>
                </a:cubicBezTo>
                <a:cubicBezTo>
                  <a:pt x="1251" y="162"/>
                  <a:pt x="1251" y="162"/>
                  <a:pt x="1251" y="162"/>
                </a:cubicBezTo>
                <a:cubicBezTo>
                  <a:pt x="1250" y="162"/>
                  <a:pt x="1250" y="162"/>
                  <a:pt x="1250" y="162"/>
                </a:cubicBezTo>
                <a:cubicBezTo>
                  <a:pt x="1248" y="164"/>
                  <a:pt x="1248" y="164"/>
                  <a:pt x="1248" y="164"/>
                </a:cubicBezTo>
                <a:cubicBezTo>
                  <a:pt x="1253" y="162"/>
                  <a:pt x="1253" y="162"/>
                  <a:pt x="1253" y="162"/>
                </a:cubicBezTo>
                <a:cubicBezTo>
                  <a:pt x="1258" y="161"/>
                  <a:pt x="1258" y="161"/>
                  <a:pt x="1258" y="161"/>
                </a:cubicBezTo>
                <a:cubicBezTo>
                  <a:pt x="1265" y="160"/>
                  <a:pt x="1265" y="160"/>
                  <a:pt x="1265" y="160"/>
                </a:cubicBezTo>
                <a:cubicBezTo>
                  <a:pt x="1263" y="161"/>
                  <a:pt x="1263" y="161"/>
                  <a:pt x="1263" y="161"/>
                </a:cubicBezTo>
                <a:cubicBezTo>
                  <a:pt x="1266" y="161"/>
                  <a:pt x="1266" y="161"/>
                  <a:pt x="1266" y="161"/>
                </a:cubicBezTo>
                <a:cubicBezTo>
                  <a:pt x="1267" y="161"/>
                  <a:pt x="1267" y="161"/>
                  <a:pt x="1267" y="161"/>
                </a:cubicBezTo>
                <a:cubicBezTo>
                  <a:pt x="1268" y="162"/>
                  <a:pt x="1268" y="162"/>
                  <a:pt x="1268" y="162"/>
                </a:cubicBezTo>
                <a:cubicBezTo>
                  <a:pt x="1260" y="161"/>
                  <a:pt x="1260" y="161"/>
                  <a:pt x="1260" y="161"/>
                </a:cubicBezTo>
                <a:cubicBezTo>
                  <a:pt x="1258" y="162"/>
                  <a:pt x="1258" y="162"/>
                  <a:pt x="1258" y="162"/>
                </a:cubicBezTo>
                <a:cubicBezTo>
                  <a:pt x="1255" y="162"/>
                  <a:pt x="1255" y="162"/>
                  <a:pt x="1255" y="162"/>
                </a:cubicBezTo>
                <a:cubicBezTo>
                  <a:pt x="1254" y="162"/>
                  <a:pt x="1254" y="162"/>
                  <a:pt x="1254" y="162"/>
                </a:cubicBezTo>
                <a:cubicBezTo>
                  <a:pt x="1250" y="164"/>
                  <a:pt x="1250" y="164"/>
                  <a:pt x="1250" y="164"/>
                </a:cubicBezTo>
                <a:cubicBezTo>
                  <a:pt x="1247" y="165"/>
                  <a:pt x="1247" y="165"/>
                  <a:pt x="1247" y="165"/>
                </a:cubicBezTo>
                <a:cubicBezTo>
                  <a:pt x="1245" y="167"/>
                  <a:pt x="1245" y="167"/>
                  <a:pt x="1245" y="167"/>
                </a:cubicBezTo>
                <a:cubicBezTo>
                  <a:pt x="1245" y="168"/>
                  <a:pt x="1245" y="168"/>
                  <a:pt x="1245" y="168"/>
                </a:cubicBezTo>
                <a:cubicBezTo>
                  <a:pt x="1251" y="167"/>
                  <a:pt x="1251" y="167"/>
                  <a:pt x="1251" y="167"/>
                </a:cubicBezTo>
                <a:cubicBezTo>
                  <a:pt x="1248" y="168"/>
                  <a:pt x="1248" y="168"/>
                  <a:pt x="1248" y="168"/>
                </a:cubicBezTo>
                <a:cubicBezTo>
                  <a:pt x="1247" y="168"/>
                  <a:pt x="1247" y="168"/>
                  <a:pt x="1247" y="168"/>
                </a:cubicBezTo>
                <a:cubicBezTo>
                  <a:pt x="1244" y="169"/>
                  <a:pt x="1244" y="169"/>
                  <a:pt x="1244" y="169"/>
                </a:cubicBezTo>
                <a:cubicBezTo>
                  <a:pt x="1245" y="169"/>
                  <a:pt x="1245" y="169"/>
                  <a:pt x="1245" y="169"/>
                </a:cubicBezTo>
                <a:cubicBezTo>
                  <a:pt x="1247" y="169"/>
                  <a:pt x="1247" y="169"/>
                  <a:pt x="1247" y="169"/>
                </a:cubicBezTo>
                <a:cubicBezTo>
                  <a:pt x="1248" y="171"/>
                  <a:pt x="1248" y="171"/>
                  <a:pt x="1248" y="171"/>
                </a:cubicBezTo>
                <a:cubicBezTo>
                  <a:pt x="1245" y="172"/>
                  <a:pt x="1245" y="172"/>
                  <a:pt x="1245" y="172"/>
                </a:cubicBezTo>
                <a:cubicBezTo>
                  <a:pt x="1251" y="171"/>
                  <a:pt x="1251" y="171"/>
                  <a:pt x="1251" y="171"/>
                </a:cubicBezTo>
                <a:cubicBezTo>
                  <a:pt x="1253" y="171"/>
                  <a:pt x="1253" y="171"/>
                  <a:pt x="1253" y="171"/>
                </a:cubicBezTo>
                <a:cubicBezTo>
                  <a:pt x="1255" y="171"/>
                  <a:pt x="1255" y="171"/>
                  <a:pt x="1255" y="171"/>
                </a:cubicBezTo>
                <a:cubicBezTo>
                  <a:pt x="1257" y="171"/>
                  <a:pt x="1257" y="171"/>
                  <a:pt x="1257" y="171"/>
                </a:cubicBezTo>
                <a:cubicBezTo>
                  <a:pt x="1255" y="172"/>
                  <a:pt x="1255" y="172"/>
                  <a:pt x="1255" y="172"/>
                </a:cubicBezTo>
                <a:cubicBezTo>
                  <a:pt x="1254" y="172"/>
                  <a:pt x="1254" y="172"/>
                  <a:pt x="1254" y="172"/>
                </a:cubicBezTo>
                <a:cubicBezTo>
                  <a:pt x="1253" y="172"/>
                  <a:pt x="1253" y="172"/>
                  <a:pt x="1253" y="172"/>
                </a:cubicBezTo>
                <a:cubicBezTo>
                  <a:pt x="1251" y="174"/>
                  <a:pt x="1251" y="174"/>
                  <a:pt x="1251" y="174"/>
                </a:cubicBezTo>
                <a:cubicBezTo>
                  <a:pt x="1250" y="174"/>
                  <a:pt x="1250" y="174"/>
                  <a:pt x="1250" y="174"/>
                </a:cubicBezTo>
                <a:cubicBezTo>
                  <a:pt x="1245" y="174"/>
                  <a:pt x="1245" y="174"/>
                  <a:pt x="1245" y="174"/>
                </a:cubicBezTo>
                <a:cubicBezTo>
                  <a:pt x="1247" y="175"/>
                  <a:pt x="1247" y="175"/>
                  <a:pt x="1247" y="175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54" y="175"/>
                  <a:pt x="1254" y="175"/>
                  <a:pt x="1254" y="175"/>
                </a:cubicBezTo>
                <a:cubicBezTo>
                  <a:pt x="1245" y="177"/>
                  <a:pt x="1245" y="177"/>
                  <a:pt x="1245" y="177"/>
                </a:cubicBezTo>
                <a:cubicBezTo>
                  <a:pt x="1244" y="175"/>
                  <a:pt x="1244" y="175"/>
                  <a:pt x="1244" y="175"/>
                </a:cubicBezTo>
                <a:cubicBezTo>
                  <a:pt x="1241" y="178"/>
                  <a:pt x="1241" y="178"/>
                  <a:pt x="1241" y="178"/>
                </a:cubicBezTo>
                <a:cubicBezTo>
                  <a:pt x="1243" y="179"/>
                  <a:pt x="1243" y="179"/>
                  <a:pt x="1243" y="179"/>
                </a:cubicBezTo>
                <a:cubicBezTo>
                  <a:pt x="1241" y="181"/>
                  <a:pt x="1241" y="181"/>
                  <a:pt x="1241" y="181"/>
                </a:cubicBezTo>
                <a:cubicBezTo>
                  <a:pt x="1244" y="182"/>
                  <a:pt x="1244" y="182"/>
                  <a:pt x="1244" y="182"/>
                </a:cubicBezTo>
                <a:cubicBezTo>
                  <a:pt x="1243" y="182"/>
                  <a:pt x="1243" y="182"/>
                  <a:pt x="1243" y="182"/>
                </a:cubicBezTo>
                <a:cubicBezTo>
                  <a:pt x="1244" y="184"/>
                  <a:pt x="1244" y="184"/>
                  <a:pt x="1244" y="184"/>
                </a:cubicBezTo>
                <a:cubicBezTo>
                  <a:pt x="1246" y="184"/>
                  <a:pt x="1246" y="184"/>
                  <a:pt x="1246" y="184"/>
                </a:cubicBezTo>
                <a:cubicBezTo>
                  <a:pt x="1247" y="184"/>
                  <a:pt x="1247" y="184"/>
                  <a:pt x="1247" y="184"/>
                </a:cubicBezTo>
                <a:cubicBezTo>
                  <a:pt x="1250" y="182"/>
                  <a:pt x="1250" y="182"/>
                  <a:pt x="1250" y="182"/>
                </a:cubicBezTo>
                <a:cubicBezTo>
                  <a:pt x="1251" y="182"/>
                  <a:pt x="1251" y="182"/>
                  <a:pt x="1251" y="182"/>
                </a:cubicBezTo>
                <a:cubicBezTo>
                  <a:pt x="1253" y="182"/>
                  <a:pt x="1253" y="182"/>
                  <a:pt x="1253" y="182"/>
                </a:cubicBezTo>
                <a:cubicBezTo>
                  <a:pt x="1257" y="181"/>
                  <a:pt x="1257" y="181"/>
                  <a:pt x="1257" y="181"/>
                </a:cubicBezTo>
                <a:cubicBezTo>
                  <a:pt x="1255" y="182"/>
                  <a:pt x="1255" y="182"/>
                  <a:pt x="1255" y="182"/>
                </a:cubicBezTo>
                <a:cubicBezTo>
                  <a:pt x="1254" y="182"/>
                  <a:pt x="1254" y="182"/>
                  <a:pt x="1254" y="182"/>
                </a:cubicBezTo>
                <a:cubicBezTo>
                  <a:pt x="1251" y="184"/>
                  <a:pt x="1251" y="184"/>
                  <a:pt x="1251" y="184"/>
                </a:cubicBezTo>
                <a:cubicBezTo>
                  <a:pt x="1248" y="184"/>
                  <a:pt x="1248" y="184"/>
                  <a:pt x="1248" y="184"/>
                </a:cubicBezTo>
                <a:cubicBezTo>
                  <a:pt x="1247" y="184"/>
                  <a:pt x="1247" y="184"/>
                  <a:pt x="1247" y="184"/>
                </a:cubicBezTo>
                <a:cubicBezTo>
                  <a:pt x="1247" y="185"/>
                  <a:pt x="1247" y="185"/>
                  <a:pt x="1247" y="185"/>
                </a:cubicBezTo>
                <a:cubicBezTo>
                  <a:pt x="1245" y="187"/>
                  <a:pt x="1245" y="187"/>
                  <a:pt x="1245" y="187"/>
                </a:cubicBezTo>
                <a:cubicBezTo>
                  <a:pt x="1247" y="187"/>
                  <a:pt x="1247" y="187"/>
                  <a:pt x="1247" y="187"/>
                </a:cubicBezTo>
                <a:cubicBezTo>
                  <a:pt x="1248" y="187"/>
                  <a:pt x="1248" y="187"/>
                  <a:pt x="1248" y="187"/>
                </a:cubicBezTo>
                <a:cubicBezTo>
                  <a:pt x="1245" y="188"/>
                  <a:pt x="1245" y="188"/>
                  <a:pt x="1245" y="188"/>
                </a:cubicBezTo>
                <a:cubicBezTo>
                  <a:pt x="1247" y="188"/>
                  <a:pt x="1247" y="188"/>
                  <a:pt x="1247" y="188"/>
                </a:cubicBezTo>
                <a:cubicBezTo>
                  <a:pt x="1247" y="190"/>
                  <a:pt x="1247" y="190"/>
                  <a:pt x="1247" y="190"/>
                </a:cubicBezTo>
                <a:cubicBezTo>
                  <a:pt x="1248" y="188"/>
                  <a:pt x="1248" y="188"/>
                  <a:pt x="1248" y="188"/>
                </a:cubicBezTo>
                <a:cubicBezTo>
                  <a:pt x="1253" y="187"/>
                  <a:pt x="1253" y="187"/>
                  <a:pt x="1253" y="187"/>
                </a:cubicBezTo>
                <a:cubicBezTo>
                  <a:pt x="1255" y="186"/>
                  <a:pt x="1255" y="186"/>
                  <a:pt x="1255" y="186"/>
                </a:cubicBezTo>
                <a:cubicBezTo>
                  <a:pt x="1254" y="187"/>
                  <a:pt x="1254" y="187"/>
                  <a:pt x="1254" y="187"/>
                </a:cubicBezTo>
                <a:cubicBezTo>
                  <a:pt x="1250" y="188"/>
                  <a:pt x="1250" y="188"/>
                  <a:pt x="1250" y="188"/>
                </a:cubicBezTo>
                <a:cubicBezTo>
                  <a:pt x="1247" y="190"/>
                  <a:pt x="1247" y="190"/>
                  <a:pt x="1247" y="190"/>
                </a:cubicBezTo>
                <a:cubicBezTo>
                  <a:pt x="1245" y="192"/>
                  <a:pt x="1245" y="192"/>
                  <a:pt x="1245" y="192"/>
                </a:cubicBezTo>
                <a:cubicBezTo>
                  <a:pt x="1247" y="191"/>
                  <a:pt x="1247" y="191"/>
                  <a:pt x="1247" y="191"/>
                </a:cubicBezTo>
                <a:cubicBezTo>
                  <a:pt x="1248" y="191"/>
                  <a:pt x="1248" y="191"/>
                  <a:pt x="1248" y="191"/>
                </a:cubicBezTo>
                <a:cubicBezTo>
                  <a:pt x="1250" y="191"/>
                  <a:pt x="1250" y="191"/>
                  <a:pt x="1250" y="191"/>
                </a:cubicBezTo>
                <a:cubicBezTo>
                  <a:pt x="1248" y="192"/>
                  <a:pt x="1248" y="192"/>
                  <a:pt x="1248" y="192"/>
                </a:cubicBezTo>
                <a:cubicBezTo>
                  <a:pt x="1248" y="195"/>
                  <a:pt x="1248" y="195"/>
                  <a:pt x="1248" y="195"/>
                </a:cubicBezTo>
                <a:cubicBezTo>
                  <a:pt x="1247" y="195"/>
                  <a:pt x="1247" y="195"/>
                  <a:pt x="1247" y="195"/>
                </a:cubicBezTo>
                <a:cubicBezTo>
                  <a:pt x="1247" y="197"/>
                  <a:pt x="1247" y="197"/>
                  <a:pt x="1247" y="197"/>
                </a:cubicBezTo>
                <a:cubicBezTo>
                  <a:pt x="1245" y="198"/>
                  <a:pt x="1245" y="198"/>
                  <a:pt x="1245" y="198"/>
                </a:cubicBezTo>
                <a:cubicBezTo>
                  <a:pt x="1244" y="204"/>
                  <a:pt x="1244" y="204"/>
                  <a:pt x="1244" y="204"/>
                </a:cubicBezTo>
                <a:cubicBezTo>
                  <a:pt x="1247" y="202"/>
                  <a:pt x="1247" y="202"/>
                  <a:pt x="1247" y="202"/>
                </a:cubicBezTo>
                <a:cubicBezTo>
                  <a:pt x="1250" y="200"/>
                  <a:pt x="1250" y="200"/>
                  <a:pt x="1250" y="200"/>
                </a:cubicBezTo>
                <a:cubicBezTo>
                  <a:pt x="1253" y="197"/>
                  <a:pt x="1253" y="197"/>
                  <a:pt x="1253" y="197"/>
                </a:cubicBezTo>
                <a:cubicBezTo>
                  <a:pt x="1255" y="197"/>
                  <a:pt x="1255" y="197"/>
                  <a:pt x="1255" y="197"/>
                </a:cubicBezTo>
                <a:cubicBezTo>
                  <a:pt x="1254" y="198"/>
                  <a:pt x="1254" y="198"/>
                  <a:pt x="1254" y="198"/>
                </a:cubicBezTo>
                <a:cubicBezTo>
                  <a:pt x="1257" y="198"/>
                  <a:pt x="1257" y="198"/>
                  <a:pt x="1257" y="198"/>
                </a:cubicBezTo>
                <a:cubicBezTo>
                  <a:pt x="1258" y="197"/>
                  <a:pt x="1258" y="197"/>
                  <a:pt x="1258" y="197"/>
                </a:cubicBezTo>
                <a:cubicBezTo>
                  <a:pt x="1260" y="195"/>
                  <a:pt x="1260" y="195"/>
                  <a:pt x="1260" y="195"/>
                </a:cubicBezTo>
                <a:cubicBezTo>
                  <a:pt x="1261" y="197"/>
                  <a:pt x="1261" y="197"/>
                  <a:pt x="1261" y="197"/>
                </a:cubicBezTo>
                <a:cubicBezTo>
                  <a:pt x="1263" y="197"/>
                  <a:pt x="1263" y="197"/>
                  <a:pt x="1263" y="197"/>
                </a:cubicBezTo>
                <a:cubicBezTo>
                  <a:pt x="1266" y="195"/>
                  <a:pt x="1266" y="195"/>
                  <a:pt x="1266" y="195"/>
                </a:cubicBezTo>
                <a:cubicBezTo>
                  <a:pt x="1264" y="197"/>
                  <a:pt x="1264" y="197"/>
                  <a:pt x="1264" y="197"/>
                </a:cubicBezTo>
                <a:cubicBezTo>
                  <a:pt x="1264" y="198"/>
                  <a:pt x="1264" y="198"/>
                  <a:pt x="1264" y="198"/>
                </a:cubicBezTo>
                <a:cubicBezTo>
                  <a:pt x="1266" y="198"/>
                  <a:pt x="1266" y="198"/>
                  <a:pt x="1266" y="198"/>
                </a:cubicBezTo>
                <a:cubicBezTo>
                  <a:pt x="1264" y="200"/>
                  <a:pt x="1264" y="200"/>
                  <a:pt x="1264" y="200"/>
                </a:cubicBezTo>
                <a:cubicBezTo>
                  <a:pt x="1266" y="201"/>
                  <a:pt x="1266" y="201"/>
                  <a:pt x="1266" y="201"/>
                </a:cubicBezTo>
                <a:cubicBezTo>
                  <a:pt x="1267" y="202"/>
                  <a:pt x="1267" y="202"/>
                  <a:pt x="1267" y="202"/>
                </a:cubicBezTo>
                <a:cubicBezTo>
                  <a:pt x="1264" y="201"/>
                  <a:pt x="1264" y="201"/>
                  <a:pt x="1264" y="201"/>
                </a:cubicBezTo>
                <a:cubicBezTo>
                  <a:pt x="1263" y="200"/>
                  <a:pt x="1263" y="200"/>
                  <a:pt x="1263" y="200"/>
                </a:cubicBezTo>
                <a:cubicBezTo>
                  <a:pt x="1261" y="198"/>
                  <a:pt x="1261" y="198"/>
                  <a:pt x="1261" y="198"/>
                </a:cubicBezTo>
                <a:cubicBezTo>
                  <a:pt x="1260" y="198"/>
                  <a:pt x="1260" y="198"/>
                  <a:pt x="1260" y="198"/>
                </a:cubicBezTo>
                <a:cubicBezTo>
                  <a:pt x="1257" y="198"/>
                  <a:pt x="1257" y="198"/>
                  <a:pt x="1257" y="198"/>
                </a:cubicBezTo>
                <a:cubicBezTo>
                  <a:pt x="1260" y="200"/>
                  <a:pt x="1260" y="200"/>
                  <a:pt x="1260" y="200"/>
                </a:cubicBezTo>
                <a:cubicBezTo>
                  <a:pt x="1258" y="200"/>
                  <a:pt x="1258" y="200"/>
                  <a:pt x="1258" y="200"/>
                </a:cubicBezTo>
                <a:cubicBezTo>
                  <a:pt x="1260" y="201"/>
                  <a:pt x="1260" y="201"/>
                  <a:pt x="1260" y="201"/>
                </a:cubicBezTo>
                <a:cubicBezTo>
                  <a:pt x="1257" y="201"/>
                  <a:pt x="1257" y="201"/>
                  <a:pt x="1257" y="201"/>
                </a:cubicBezTo>
                <a:cubicBezTo>
                  <a:pt x="1254" y="202"/>
                  <a:pt x="1254" y="202"/>
                  <a:pt x="1254" y="202"/>
                </a:cubicBezTo>
                <a:cubicBezTo>
                  <a:pt x="1253" y="204"/>
                  <a:pt x="1253" y="204"/>
                  <a:pt x="1253" y="204"/>
                </a:cubicBezTo>
                <a:cubicBezTo>
                  <a:pt x="1251" y="204"/>
                  <a:pt x="1251" y="204"/>
                  <a:pt x="1251" y="204"/>
                </a:cubicBezTo>
                <a:cubicBezTo>
                  <a:pt x="1248" y="204"/>
                  <a:pt x="1248" y="204"/>
                  <a:pt x="1248" y="204"/>
                </a:cubicBezTo>
                <a:cubicBezTo>
                  <a:pt x="1247" y="205"/>
                  <a:pt x="1247" y="205"/>
                  <a:pt x="1247" y="205"/>
                </a:cubicBezTo>
                <a:cubicBezTo>
                  <a:pt x="1248" y="207"/>
                  <a:pt x="1248" y="207"/>
                  <a:pt x="1248" y="207"/>
                </a:cubicBezTo>
                <a:cubicBezTo>
                  <a:pt x="1247" y="208"/>
                  <a:pt x="1247" y="208"/>
                  <a:pt x="1247" y="208"/>
                </a:cubicBezTo>
                <a:cubicBezTo>
                  <a:pt x="1248" y="208"/>
                  <a:pt x="1248" y="208"/>
                  <a:pt x="1248" y="208"/>
                </a:cubicBezTo>
                <a:cubicBezTo>
                  <a:pt x="1245" y="210"/>
                  <a:pt x="1245" y="210"/>
                  <a:pt x="1245" y="210"/>
                </a:cubicBezTo>
                <a:cubicBezTo>
                  <a:pt x="1245" y="211"/>
                  <a:pt x="1245" y="211"/>
                  <a:pt x="1245" y="211"/>
                </a:cubicBezTo>
                <a:cubicBezTo>
                  <a:pt x="1247" y="212"/>
                  <a:pt x="1247" y="212"/>
                  <a:pt x="1247" y="212"/>
                </a:cubicBezTo>
                <a:cubicBezTo>
                  <a:pt x="1248" y="211"/>
                  <a:pt x="1248" y="211"/>
                  <a:pt x="1248" y="211"/>
                </a:cubicBezTo>
                <a:cubicBezTo>
                  <a:pt x="1250" y="210"/>
                  <a:pt x="1250" y="210"/>
                  <a:pt x="1250" y="210"/>
                </a:cubicBezTo>
                <a:cubicBezTo>
                  <a:pt x="1254" y="210"/>
                  <a:pt x="1254" y="210"/>
                  <a:pt x="1254" y="210"/>
                </a:cubicBezTo>
                <a:cubicBezTo>
                  <a:pt x="1251" y="211"/>
                  <a:pt x="1251" y="211"/>
                  <a:pt x="1251" y="211"/>
                </a:cubicBezTo>
                <a:cubicBezTo>
                  <a:pt x="1248" y="211"/>
                  <a:pt x="1248" y="211"/>
                  <a:pt x="1248" y="211"/>
                </a:cubicBezTo>
                <a:cubicBezTo>
                  <a:pt x="1248" y="212"/>
                  <a:pt x="1248" y="212"/>
                  <a:pt x="1248" y="212"/>
                </a:cubicBezTo>
                <a:cubicBezTo>
                  <a:pt x="1247" y="212"/>
                  <a:pt x="1247" y="212"/>
                  <a:pt x="1247" y="212"/>
                </a:cubicBezTo>
                <a:cubicBezTo>
                  <a:pt x="1250" y="214"/>
                  <a:pt x="1250" y="214"/>
                  <a:pt x="1250" y="214"/>
                </a:cubicBezTo>
                <a:cubicBezTo>
                  <a:pt x="1247" y="214"/>
                  <a:pt x="1247" y="214"/>
                  <a:pt x="1247" y="214"/>
                </a:cubicBezTo>
                <a:cubicBezTo>
                  <a:pt x="1247" y="215"/>
                  <a:pt x="1247" y="215"/>
                  <a:pt x="1247" y="215"/>
                </a:cubicBezTo>
                <a:cubicBezTo>
                  <a:pt x="1248" y="215"/>
                  <a:pt x="1248" y="215"/>
                  <a:pt x="1248" y="215"/>
                </a:cubicBezTo>
                <a:cubicBezTo>
                  <a:pt x="1248" y="217"/>
                  <a:pt x="1248" y="217"/>
                  <a:pt x="1248" y="217"/>
                </a:cubicBezTo>
                <a:cubicBezTo>
                  <a:pt x="1251" y="215"/>
                  <a:pt x="1251" y="215"/>
                  <a:pt x="1251" y="215"/>
                </a:cubicBezTo>
                <a:cubicBezTo>
                  <a:pt x="1255" y="215"/>
                  <a:pt x="1255" y="215"/>
                  <a:pt x="1255" y="215"/>
                </a:cubicBezTo>
                <a:cubicBezTo>
                  <a:pt x="1253" y="217"/>
                  <a:pt x="1253" y="217"/>
                  <a:pt x="1253" y="217"/>
                </a:cubicBezTo>
                <a:cubicBezTo>
                  <a:pt x="1251" y="217"/>
                  <a:pt x="1251" y="217"/>
                  <a:pt x="1251" y="217"/>
                </a:cubicBezTo>
                <a:cubicBezTo>
                  <a:pt x="1250" y="218"/>
                  <a:pt x="1250" y="218"/>
                  <a:pt x="1250" y="218"/>
                </a:cubicBezTo>
                <a:cubicBezTo>
                  <a:pt x="1251" y="218"/>
                  <a:pt x="1251" y="218"/>
                  <a:pt x="1251" y="218"/>
                </a:cubicBezTo>
                <a:cubicBezTo>
                  <a:pt x="1253" y="218"/>
                  <a:pt x="1253" y="218"/>
                  <a:pt x="1253" y="218"/>
                </a:cubicBezTo>
                <a:cubicBezTo>
                  <a:pt x="1251" y="221"/>
                  <a:pt x="1251" y="221"/>
                  <a:pt x="1251" y="221"/>
                </a:cubicBezTo>
                <a:cubicBezTo>
                  <a:pt x="1253" y="221"/>
                  <a:pt x="1253" y="221"/>
                  <a:pt x="1253" y="221"/>
                </a:cubicBezTo>
                <a:cubicBezTo>
                  <a:pt x="1250" y="224"/>
                  <a:pt x="1250" y="224"/>
                  <a:pt x="1250" y="224"/>
                </a:cubicBezTo>
                <a:cubicBezTo>
                  <a:pt x="1250" y="225"/>
                  <a:pt x="1250" y="225"/>
                  <a:pt x="1250" y="225"/>
                </a:cubicBezTo>
                <a:cubicBezTo>
                  <a:pt x="1253" y="227"/>
                  <a:pt x="1253" y="227"/>
                  <a:pt x="1253" y="227"/>
                </a:cubicBezTo>
                <a:cubicBezTo>
                  <a:pt x="1257" y="228"/>
                  <a:pt x="1257" y="228"/>
                  <a:pt x="1257" y="228"/>
                </a:cubicBezTo>
                <a:cubicBezTo>
                  <a:pt x="1254" y="228"/>
                  <a:pt x="1254" y="228"/>
                  <a:pt x="1254" y="228"/>
                </a:cubicBezTo>
                <a:cubicBezTo>
                  <a:pt x="1257" y="230"/>
                  <a:pt x="1257" y="230"/>
                  <a:pt x="1257" y="230"/>
                </a:cubicBezTo>
                <a:cubicBezTo>
                  <a:pt x="1255" y="230"/>
                  <a:pt x="1255" y="230"/>
                  <a:pt x="1255" y="230"/>
                </a:cubicBezTo>
                <a:cubicBezTo>
                  <a:pt x="1254" y="230"/>
                  <a:pt x="1254" y="230"/>
                  <a:pt x="1254" y="230"/>
                </a:cubicBezTo>
                <a:cubicBezTo>
                  <a:pt x="1253" y="231"/>
                  <a:pt x="1253" y="231"/>
                  <a:pt x="1253" y="231"/>
                </a:cubicBezTo>
                <a:cubicBezTo>
                  <a:pt x="1257" y="231"/>
                  <a:pt x="1257" y="231"/>
                  <a:pt x="1257" y="231"/>
                </a:cubicBezTo>
                <a:cubicBezTo>
                  <a:pt x="1260" y="228"/>
                  <a:pt x="1260" y="228"/>
                  <a:pt x="1260" y="228"/>
                </a:cubicBezTo>
                <a:cubicBezTo>
                  <a:pt x="1260" y="230"/>
                  <a:pt x="1260" y="230"/>
                  <a:pt x="1260" y="230"/>
                </a:cubicBezTo>
                <a:cubicBezTo>
                  <a:pt x="1261" y="230"/>
                  <a:pt x="1261" y="230"/>
                  <a:pt x="1261" y="230"/>
                </a:cubicBezTo>
                <a:cubicBezTo>
                  <a:pt x="1257" y="231"/>
                  <a:pt x="1257" y="231"/>
                  <a:pt x="1257" y="231"/>
                </a:cubicBezTo>
                <a:cubicBezTo>
                  <a:pt x="1255" y="233"/>
                  <a:pt x="1255" y="233"/>
                  <a:pt x="1255" y="233"/>
                </a:cubicBezTo>
                <a:cubicBezTo>
                  <a:pt x="1255" y="234"/>
                  <a:pt x="1255" y="234"/>
                  <a:pt x="1255" y="234"/>
                </a:cubicBezTo>
                <a:cubicBezTo>
                  <a:pt x="1258" y="233"/>
                  <a:pt x="1258" y="233"/>
                  <a:pt x="1258" y="233"/>
                </a:cubicBezTo>
                <a:cubicBezTo>
                  <a:pt x="1258" y="231"/>
                  <a:pt x="1258" y="231"/>
                  <a:pt x="1258" y="231"/>
                </a:cubicBezTo>
                <a:cubicBezTo>
                  <a:pt x="1261" y="231"/>
                  <a:pt x="1261" y="231"/>
                  <a:pt x="1261" y="231"/>
                </a:cubicBezTo>
                <a:cubicBezTo>
                  <a:pt x="1258" y="233"/>
                  <a:pt x="1258" y="233"/>
                  <a:pt x="1258" y="233"/>
                </a:cubicBezTo>
                <a:cubicBezTo>
                  <a:pt x="1257" y="234"/>
                  <a:pt x="1257" y="234"/>
                  <a:pt x="1257" y="234"/>
                </a:cubicBezTo>
                <a:cubicBezTo>
                  <a:pt x="1258" y="234"/>
                  <a:pt x="1258" y="234"/>
                  <a:pt x="1258" y="234"/>
                </a:cubicBezTo>
                <a:cubicBezTo>
                  <a:pt x="1257" y="235"/>
                  <a:pt x="1257" y="235"/>
                  <a:pt x="1257" y="235"/>
                </a:cubicBezTo>
                <a:cubicBezTo>
                  <a:pt x="1254" y="237"/>
                  <a:pt x="1254" y="237"/>
                  <a:pt x="1254" y="237"/>
                </a:cubicBezTo>
                <a:cubicBezTo>
                  <a:pt x="1257" y="237"/>
                  <a:pt x="1257" y="237"/>
                  <a:pt x="1257" y="237"/>
                </a:cubicBezTo>
                <a:cubicBezTo>
                  <a:pt x="1258" y="237"/>
                  <a:pt x="1258" y="237"/>
                  <a:pt x="1258" y="237"/>
                </a:cubicBezTo>
                <a:cubicBezTo>
                  <a:pt x="1263" y="235"/>
                  <a:pt x="1263" y="235"/>
                  <a:pt x="1263" y="235"/>
                </a:cubicBezTo>
                <a:cubicBezTo>
                  <a:pt x="1261" y="237"/>
                  <a:pt x="1261" y="237"/>
                  <a:pt x="1261" y="237"/>
                </a:cubicBezTo>
                <a:cubicBezTo>
                  <a:pt x="1260" y="237"/>
                  <a:pt x="1260" y="237"/>
                  <a:pt x="1260" y="237"/>
                </a:cubicBezTo>
                <a:cubicBezTo>
                  <a:pt x="1255" y="238"/>
                  <a:pt x="1255" y="238"/>
                  <a:pt x="1255" y="238"/>
                </a:cubicBezTo>
                <a:cubicBezTo>
                  <a:pt x="1258" y="238"/>
                  <a:pt x="1258" y="238"/>
                  <a:pt x="1258" y="238"/>
                </a:cubicBezTo>
                <a:cubicBezTo>
                  <a:pt x="1261" y="238"/>
                  <a:pt x="1261" y="238"/>
                  <a:pt x="1261" y="238"/>
                </a:cubicBezTo>
                <a:cubicBezTo>
                  <a:pt x="1260" y="240"/>
                  <a:pt x="1260" y="240"/>
                  <a:pt x="1260" y="240"/>
                </a:cubicBezTo>
                <a:cubicBezTo>
                  <a:pt x="1260" y="241"/>
                  <a:pt x="1260" y="241"/>
                  <a:pt x="1260" y="241"/>
                </a:cubicBezTo>
                <a:cubicBezTo>
                  <a:pt x="1261" y="240"/>
                  <a:pt x="1261" y="240"/>
                  <a:pt x="1261" y="240"/>
                </a:cubicBezTo>
                <a:cubicBezTo>
                  <a:pt x="1261" y="241"/>
                  <a:pt x="1261" y="241"/>
                  <a:pt x="1261" y="241"/>
                </a:cubicBezTo>
                <a:cubicBezTo>
                  <a:pt x="1263" y="240"/>
                  <a:pt x="1263" y="240"/>
                  <a:pt x="1263" y="240"/>
                </a:cubicBezTo>
                <a:cubicBezTo>
                  <a:pt x="1264" y="240"/>
                  <a:pt x="1264" y="240"/>
                  <a:pt x="1264" y="240"/>
                </a:cubicBezTo>
                <a:cubicBezTo>
                  <a:pt x="1263" y="241"/>
                  <a:pt x="1263" y="241"/>
                  <a:pt x="1263" y="241"/>
                </a:cubicBezTo>
                <a:cubicBezTo>
                  <a:pt x="1264" y="241"/>
                  <a:pt x="1264" y="241"/>
                  <a:pt x="1264" y="241"/>
                </a:cubicBezTo>
                <a:cubicBezTo>
                  <a:pt x="1266" y="241"/>
                  <a:pt x="1266" y="241"/>
                  <a:pt x="1266" y="241"/>
                </a:cubicBezTo>
                <a:cubicBezTo>
                  <a:pt x="1264" y="243"/>
                  <a:pt x="1264" y="243"/>
                  <a:pt x="1264" y="243"/>
                </a:cubicBezTo>
                <a:cubicBezTo>
                  <a:pt x="1266" y="243"/>
                  <a:pt x="1266" y="243"/>
                  <a:pt x="1266" y="243"/>
                </a:cubicBezTo>
                <a:cubicBezTo>
                  <a:pt x="1260" y="245"/>
                  <a:pt x="1260" y="245"/>
                  <a:pt x="1260" y="245"/>
                </a:cubicBezTo>
                <a:cubicBezTo>
                  <a:pt x="1264" y="245"/>
                  <a:pt x="1264" y="245"/>
                  <a:pt x="1264" y="245"/>
                </a:cubicBezTo>
                <a:cubicBezTo>
                  <a:pt x="1268" y="244"/>
                  <a:pt x="1268" y="244"/>
                  <a:pt x="1268" y="244"/>
                </a:cubicBezTo>
                <a:cubicBezTo>
                  <a:pt x="1273" y="244"/>
                  <a:pt x="1273" y="244"/>
                  <a:pt x="1273" y="244"/>
                </a:cubicBezTo>
                <a:cubicBezTo>
                  <a:pt x="1271" y="245"/>
                  <a:pt x="1271" y="245"/>
                  <a:pt x="1271" y="245"/>
                </a:cubicBezTo>
                <a:cubicBezTo>
                  <a:pt x="1274" y="245"/>
                  <a:pt x="1274" y="245"/>
                  <a:pt x="1274" y="245"/>
                </a:cubicBezTo>
                <a:cubicBezTo>
                  <a:pt x="1274" y="244"/>
                  <a:pt x="1274" y="244"/>
                  <a:pt x="1274" y="244"/>
                </a:cubicBezTo>
                <a:cubicBezTo>
                  <a:pt x="1277" y="243"/>
                  <a:pt x="1277" y="243"/>
                  <a:pt x="1277" y="243"/>
                </a:cubicBezTo>
                <a:cubicBezTo>
                  <a:pt x="1278" y="243"/>
                  <a:pt x="1278" y="243"/>
                  <a:pt x="1278" y="243"/>
                </a:cubicBezTo>
                <a:cubicBezTo>
                  <a:pt x="1280" y="244"/>
                  <a:pt x="1280" y="244"/>
                  <a:pt x="1280" y="244"/>
                </a:cubicBezTo>
                <a:cubicBezTo>
                  <a:pt x="1281" y="243"/>
                  <a:pt x="1281" y="243"/>
                  <a:pt x="1281" y="243"/>
                </a:cubicBezTo>
                <a:cubicBezTo>
                  <a:pt x="1280" y="243"/>
                  <a:pt x="1280" y="243"/>
                  <a:pt x="1280" y="243"/>
                </a:cubicBezTo>
                <a:cubicBezTo>
                  <a:pt x="1283" y="241"/>
                  <a:pt x="1283" y="241"/>
                  <a:pt x="1283" y="241"/>
                </a:cubicBezTo>
                <a:cubicBezTo>
                  <a:pt x="1284" y="241"/>
                  <a:pt x="1284" y="241"/>
                  <a:pt x="1284" y="241"/>
                </a:cubicBezTo>
                <a:cubicBezTo>
                  <a:pt x="1283" y="240"/>
                  <a:pt x="1283" y="240"/>
                  <a:pt x="1283" y="240"/>
                </a:cubicBezTo>
                <a:cubicBezTo>
                  <a:pt x="1284" y="240"/>
                  <a:pt x="1284" y="240"/>
                  <a:pt x="1284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6" y="241"/>
                  <a:pt x="1286" y="241"/>
                  <a:pt x="1286" y="241"/>
                </a:cubicBezTo>
                <a:cubicBezTo>
                  <a:pt x="1284" y="243"/>
                  <a:pt x="1284" y="243"/>
                  <a:pt x="1284" y="243"/>
                </a:cubicBezTo>
                <a:cubicBezTo>
                  <a:pt x="1283" y="243"/>
                  <a:pt x="1283" y="243"/>
                  <a:pt x="1283" y="243"/>
                </a:cubicBezTo>
                <a:cubicBezTo>
                  <a:pt x="1281" y="244"/>
                  <a:pt x="1281" y="244"/>
                  <a:pt x="1281" y="244"/>
                </a:cubicBezTo>
                <a:cubicBezTo>
                  <a:pt x="1286" y="243"/>
                  <a:pt x="1286" y="243"/>
                  <a:pt x="1286" y="243"/>
                </a:cubicBezTo>
                <a:cubicBezTo>
                  <a:pt x="1283" y="244"/>
                  <a:pt x="1283" y="244"/>
                  <a:pt x="1283" y="244"/>
                </a:cubicBezTo>
                <a:cubicBezTo>
                  <a:pt x="1281" y="245"/>
                  <a:pt x="1281" y="245"/>
                  <a:pt x="1281" y="245"/>
                </a:cubicBezTo>
                <a:cubicBezTo>
                  <a:pt x="1283" y="245"/>
                  <a:pt x="1283" y="245"/>
                  <a:pt x="1283" y="245"/>
                </a:cubicBezTo>
                <a:cubicBezTo>
                  <a:pt x="1284" y="245"/>
                  <a:pt x="1284" y="245"/>
                  <a:pt x="1284" y="245"/>
                </a:cubicBezTo>
                <a:cubicBezTo>
                  <a:pt x="1283" y="247"/>
                  <a:pt x="1283" y="247"/>
                  <a:pt x="1283" y="247"/>
                </a:cubicBezTo>
                <a:cubicBezTo>
                  <a:pt x="1284" y="247"/>
                  <a:pt x="1284" y="247"/>
                  <a:pt x="1284" y="247"/>
                </a:cubicBezTo>
                <a:cubicBezTo>
                  <a:pt x="1280" y="248"/>
                  <a:pt x="1280" y="248"/>
                  <a:pt x="1280" y="248"/>
                </a:cubicBezTo>
                <a:cubicBezTo>
                  <a:pt x="1283" y="248"/>
                  <a:pt x="1283" y="248"/>
                  <a:pt x="1283" y="248"/>
                </a:cubicBezTo>
                <a:cubicBezTo>
                  <a:pt x="1284" y="248"/>
                  <a:pt x="1284" y="248"/>
                  <a:pt x="1284" y="248"/>
                </a:cubicBezTo>
                <a:cubicBezTo>
                  <a:pt x="1284" y="250"/>
                  <a:pt x="1284" y="250"/>
                  <a:pt x="1284" y="250"/>
                </a:cubicBezTo>
                <a:cubicBezTo>
                  <a:pt x="1286" y="248"/>
                  <a:pt x="1286" y="248"/>
                  <a:pt x="1286" y="248"/>
                </a:cubicBezTo>
                <a:cubicBezTo>
                  <a:pt x="1288" y="247"/>
                  <a:pt x="1288" y="247"/>
                  <a:pt x="1288" y="247"/>
                </a:cubicBezTo>
                <a:cubicBezTo>
                  <a:pt x="1286" y="250"/>
                  <a:pt x="1286" y="250"/>
                  <a:pt x="1286" y="250"/>
                </a:cubicBezTo>
                <a:cubicBezTo>
                  <a:pt x="1288" y="248"/>
                  <a:pt x="1288" y="248"/>
                  <a:pt x="1288" y="248"/>
                </a:cubicBezTo>
                <a:cubicBezTo>
                  <a:pt x="1287" y="250"/>
                  <a:pt x="1287" y="250"/>
                  <a:pt x="1287" y="250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3" y="247"/>
                  <a:pt x="1293" y="247"/>
                  <a:pt x="1293" y="247"/>
                </a:cubicBezTo>
                <a:cubicBezTo>
                  <a:pt x="1290" y="250"/>
                  <a:pt x="1290" y="250"/>
                  <a:pt x="1290" y="250"/>
                </a:cubicBezTo>
                <a:cubicBezTo>
                  <a:pt x="1288" y="251"/>
                  <a:pt x="1288" y="251"/>
                  <a:pt x="1288" y="251"/>
                </a:cubicBezTo>
                <a:cubicBezTo>
                  <a:pt x="1288" y="253"/>
                  <a:pt x="1288" y="253"/>
                  <a:pt x="1288" y="253"/>
                </a:cubicBezTo>
                <a:cubicBezTo>
                  <a:pt x="1286" y="254"/>
                  <a:pt x="1286" y="254"/>
                  <a:pt x="1286" y="254"/>
                </a:cubicBezTo>
                <a:cubicBezTo>
                  <a:pt x="1287" y="255"/>
                  <a:pt x="1287" y="255"/>
                  <a:pt x="1287" y="255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90" y="255"/>
                  <a:pt x="1290" y="255"/>
                  <a:pt x="1290" y="255"/>
                </a:cubicBezTo>
                <a:cubicBezTo>
                  <a:pt x="1291" y="255"/>
                  <a:pt x="1291" y="255"/>
                  <a:pt x="1291" y="255"/>
                </a:cubicBezTo>
                <a:cubicBezTo>
                  <a:pt x="1293" y="254"/>
                  <a:pt x="1293" y="254"/>
                  <a:pt x="1293" y="254"/>
                </a:cubicBezTo>
                <a:cubicBezTo>
                  <a:pt x="1294" y="253"/>
                  <a:pt x="1294" y="253"/>
                  <a:pt x="1294" y="253"/>
                </a:cubicBezTo>
                <a:cubicBezTo>
                  <a:pt x="1296" y="251"/>
                  <a:pt x="1296" y="251"/>
                  <a:pt x="1296" y="251"/>
                </a:cubicBezTo>
                <a:cubicBezTo>
                  <a:pt x="1297" y="251"/>
                  <a:pt x="1297" y="251"/>
                  <a:pt x="1297" y="251"/>
                </a:cubicBezTo>
                <a:cubicBezTo>
                  <a:pt x="1297" y="253"/>
                  <a:pt x="1297" y="253"/>
                  <a:pt x="1297" y="253"/>
                </a:cubicBezTo>
                <a:cubicBezTo>
                  <a:pt x="1298" y="254"/>
                  <a:pt x="1298" y="254"/>
                  <a:pt x="1298" y="254"/>
                </a:cubicBezTo>
                <a:cubicBezTo>
                  <a:pt x="1296" y="254"/>
                  <a:pt x="1296" y="254"/>
                  <a:pt x="1296" y="254"/>
                </a:cubicBezTo>
                <a:cubicBezTo>
                  <a:pt x="1298" y="255"/>
                  <a:pt x="1298" y="255"/>
                  <a:pt x="1298" y="255"/>
                </a:cubicBezTo>
                <a:cubicBezTo>
                  <a:pt x="1300" y="255"/>
                  <a:pt x="1300" y="255"/>
                  <a:pt x="1300" y="255"/>
                </a:cubicBezTo>
                <a:cubicBezTo>
                  <a:pt x="1301" y="255"/>
                  <a:pt x="1301" y="255"/>
                  <a:pt x="1301" y="255"/>
                </a:cubicBezTo>
                <a:cubicBezTo>
                  <a:pt x="1301" y="254"/>
                  <a:pt x="1301" y="254"/>
                  <a:pt x="1301" y="254"/>
                </a:cubicBezTo>
                <a:cubicBezTo>
                  <a:pt x="1304" y="255"/>
                  <a:pt x="1304" y="255"/>
                  <a:pt x="1304" y="255"/>
                </a:cubicBezTo>
                <a:cubicBezTo>
                  <a:pt x="1304" y="254"/>
                  <a:pt x="1304" y="254"/>
                  <a:pt x="1304" y="254"/>
                </a:cubicBezTo>
                <a:cubicBezTo>
                  <a:pt x="1306" y="254"/>
                  <a:pt x="1306" y="254"/>
                  <a:pt x="1306" y="254"/>
                </a:cubicBezTo>
                <a:cubicBezTo>
                  <a:pt x="1306" y="253"/>
                  <a:pt x="1306" y="253"/>
                  <a:pt x="1306" y="253"/>
                </a:cubicBezTo>
                <a:cubicBezTo>
                  <a:pt x="1307" y="253"/>
                  <a:pt x="1307" y="253"/>
                  <a:pt x="1307" y="253"/>
                </a:cubicBezTo>
                <a:cubicBezTo>
                  <a:pt x="1306" y="251"/>
                  <a:pt x="1306" y="251"/>
                  <a:pt x="1306" y="251"/>
                </a:cubicBezTo>
                <a:cubicBezTo>
                  <a:pt x="1304" y="251"/>
                  <a:pt x="1304" y="251"/>
                  <a:pt x="1304" y="251"/>
                </a:cubicBezTo>
                <a:cubicBezTo>
                  <a:pt x="1306" y="250"/>
                  <a:pt x="1306" y="250"/>
                  <a:pt x="1306" y="250"/>
                </a:cubicBezTo>
                <a:cubicBezTo>
                  <a:pt x="1303" y="251"/>
                  <a:pt x="1303" y="251"/>
                  <a:pt x="1303" y="251"/>
                </a:cubicBezTo>
                <a:cubicBezTo>
                  <a:pt x="1304" y="250"/>
                  <a:pt x="1304" y="250"/>
                  <a:pt x="1304" y="250"/>
                </a:cubicBezTo>
                <a:cubicBezTo>
                  <a:pt x="1301" y="248"/>
                  <a:pt x="1301" y="248"/>
                  <a:pt x="1301" y="248"/>
                </a:cubicBezTo>
                <a:cubicBezTo>
                  <a:pt x="1303" y="247"/>
                  <a:pt x="1303" y="247"/>
                  <a:pt x="1303" y="247"/>
                </a:cubicBezTo>
                <a:cubicBezTo>
                  <a:pt x="1304" y="248"/>
                  <a:pt x="1304" y="248"/>
                  <a:pt x="1304" y="248"/>
                </a:cubicBezTo>
                <a:cubicBezTo>
                  <a:pt x="1306" y="250"/>
                  <a:pt x="1306" y="250"/>
                  <a:pt x="1306" y="250"/>
                </a:cubicBezTo>
                <a:cubicBezTo>
                  <a:pt x="1307" y="250"/>
                  <a:pt x="1307" y="250"/>
                  <a:pt x="1307" y="250"/>
                </a:cubicBezTo>
                <a:cubicBezTo>
                  <a:pt x="1306" y="248"/>
                  <a:pt x="1306" y="248"/>
                  <a:pt x="1306" y="248"/>
                </a:cubicBezTo>
                <a:cubicBezTo>
                  <a:pt x="1309" y="248"/>
                  <a:pt x="1309" y="248"/>
                  <a:pt x="1309" y="248"/>
                </a:cubicBezTo>
                <a:cubicBezTo>
                  <a:pt x="1310" y="248"/>
                  <a:pt x="1310" y="248"/>
                  <a:pt x="1310" y="248"/>
                </a:cubicBezTo>
                <a:cubicBezTo>
                  <a:pt x="1311" y="247"/>
                  <a:pt x="1311" y="247"/>
                  <a:pt x="1311" y="247"/>
                </a:cubicBezTo>
                <a:cubicBezTo>
                  <a:pt x="1310" y="247"/>
                  <a:pt x="1310" y="247"/>
                  <a:pt x="1310" y="247"/>
                </a:cubicBezTo>
                <a:cubicBezTo>
                  <a:pt x="1311" y="245"/>
                  <a:pt x="1311" y="245"/>
                  <a:pt x="1311" y="245"/>
                </a:cubicBezTo>
                <a:cubicBezTo>
                  <a:pt x="1313" y="245"/>
                  <a:pt x="1313" y="245"/>
                  <a:pt x="1313" y="245"/>
                </a:cubicBezTo>
                <a:cubicBezTo>
                  <a:pt x="1306" y="244"/>
                  <a:pt x="1306" y="244"/>
                  <a:pt x="1306" y="244"/>
                </a:cubicBezTo>
                <a:cubicBezTo>
                  <a:pt x="1311" y="244"/>
                  <a:pt x="1311" y="244"/>
                  <a:pt x="1311" y="244"/>
                </a:cubicBezTo>
                <a:cubicBezTo>
                  <a:pt x="1313" y="244"/>
                  <a:pt x="1313" y="244"/>
                  <a:pt x="1313" y="244"/>
                </a:cubicBezTo>
                <a:cubicBezTo>
                  <a:pt x="1314" y="243"/>
                  <a:pt x="1314" y="243"/>
                  <a:pt x="1314" y="243"/>
                </a:cubicBezTo>
                <a:cubicBezTo>
                  <a:pt x="1310" y="243"/>
                  <a:pt x="1310" y="243"/>
                  <a:pt x="1310" y="243"/>
                </a:cubicBezTo>
                <a:cubicBezTo>
                  <a:pt x="1306" y="241"/>
                  <a:pt x="1306" y="241"/>
                  <a:pt x="1306" y="241"/>
                </a:cubicBezTo>
                <a:cubicBezTo>
                  <a:pt x="1310" y="241"/>
                  <a:pt x="1310" y="241"/>
                  <a:pt x="1310" y="241"/>
                </a:cubicBezTo>
                <a:cubicBezTo>
                  <a:pt x="1313" y="241"/>
                  <a:pt x="1313" y="241"/>
                  <a:pt x="1313" y="241"/>
                </a:cubicBezTo>
                <a:cubicBezTo>
                  <a:pt x="1316" y="240"/>
                  <a:pt x="1316" y="240"/>
                  <a:pt x="1316" y="240"/>
                </a:cubicBezTo>
                <a:cubicBezTo>
                  <a:pt x="1314" y="240"/>
                  <a:pt x="1314" y="240"/>
                  <a:pt x="1314" y="240"/>
                </a:cubicBezTo>
                <a:cubicBezTo>
                  <a:pt x="1313" y="240"/>
                  <a:pt x="1313" y="240"/>
                  <a:pt x="1313" y="240"/>
                </a:cubicBezTo>
                <a:cubicBezTo>
                  <a:pt x="1311" y="238"/>
                  <a:pt x="1311" y="238"/>
                  <a:pt x="1311" y="238"/>
                </a:cubicBezTo>
                <a:cubicBezTo>
                  <a:pt x="1316" y="238"/>
                  <a:pt x="1316" y="238"/>
                  <a:pt x="1316" y="238"/>
                </a:cubicBezTo>
                <a:cubicBezTo>
                  <a:pt x="1317" y="238"/>
                  <a:pt x="1317" y="238"/>
                  <a:pt x="1317" y="238"/>
                </a:cubicBezTo>
                <a:cubicBezTo>
                  <a:pt x="1317" y="237"/>
                  <a:pt x="1317" y="237"/>
                  <a:pt x="1317" y="237"/>
                </a:cubicBezTo>
                <a:cubicBezTo>
                  <a:pt x="1316" y="237"/>
                  <a:pt x="1316" y="237"/>
                  <a:pt x="1316" y="237"/>
                </a:cubicBezTo>
                <a:cubicBezTo>
                  <a:pt x="1313" y="235"/>
                  <a:pt x="1313" y="235"/>
                  <a:pt x="1313" y="235"/>
                </a:cubicBezTo>
                <a:cubicBezTo>
                  <a:pt x="1319" y="235"/>
                  <a:pt x="1319" y="235"/>
                  <a:pt x="1319" y="235"/>
                </a:cubicBezTo>
                <a:cubicBezTo>
                  <a:pt x="1321" y="234"/>
                  <a:pt x="1321" y="234"/>
                  <a:pt x="1321" y="234"/>
                </a:cubicBezTo>
                <a:cubicBezTo>
                  <a:pt x="1320" y="234"/>
                  <a:pt x="1320" y="234"/>
                  <a:pt x="1320" y="234"/>
                </a:cubicBezTo>
                <a:cubicBezTo>
                  <a:pt x="1319" y="234"/>
                  <a:pt x="1319" y="234"/>
                  <a:pt x="1319" y="234"/>
                </a:cubicBezTo>
                <a:cubicBezTo>
                  <a:pt x="1317" y="233"/>
                  <a:pt x="1317" y="233"/>
                  <a:pt x="1317" y="233"/>
                </a:cubicBezTo>
                <a:cubicBezTo>
                  <a:pt x="1320" y="234"/>
                  <a:pt x="1320" y="234"/>
                  <a:pt x="1320" y="234"/>
                </a:cubicBezTo>
                <a:cubicBezTo>
                  <a:pt x="1323" y="233"/>
                  <a:pt x="1323" y="233"/>
                  <a:pt x="1323" y="233"/>
                </a:cubicBezTo>
                <a:cubicBezTo>
                  <a:pt x="1321" y="231"/>
                  <a:pt x="1321" y="231"/>
                  <a:pt x="1321" y="231"/>
                </a:cubicBezTo>
                <a:cubicBezTo>
                  <a:pt x="1323" y="231"/>
                  <a:pt x="1323" y="231"/>
                  <a:pt x="1323" y="231"/>
                </a:cubicBezTo>
                <a:cubicBezTo>
                  <a:pt x="1323" y="230"/>
                  <a:pt x="1323" y="230"/>
                  <a:pt x="1323" y="230"/>
                </a:cubicBezTo>
                <a:cubicBezTo>
                  <a:pt x="1324" y="228"/>
                  <a:pt x="1324" y="228"/>
                  <a:pt x="1324" y="228"/>
                </a:cubicBezTo>
                <a:cubicBezTo>
                  <a:pt x="1324" y="227"/>
                  <a:pt x="1324" y="227"/>
                  <a:pt x="1324" y="227"/>
                </a:cubicBezTo>
                <a:cubicBezTo>
                  <a:pt x="1321" y="225"/>
                  <a:pt x="1321" y="225"/>
                  <a:pt x="1321" y="225"/>
                </a:cubicBezTo>
                <a:cubicBezTo>
                  <a:pt x="1326" y="225"/>
                  <a:pt x="1326" y="225"/>
                  <a:pt x="1326" y="225"/>
                </a:cubicBezTo>
                <a:cubicBezTo>
                  <a:pt x="1323" y="224"/>
                  <a:pt x="1323" y="224"/>
                  <a:pt x="1323" y="224"/>
                </a:cubicBezTo>
                <a:cubicBezTo>
                  <a:pt x="1320" y="222"/>
                  <a:pt x="1320" y="222"/>
                  <a:pt x="1320" y="222"/>
                </a:cubicBezTo>
                <a:cubicBezTo>
                  <a:pt x="1319" y="221"/>
                  <a:pt x="1319" y="221"/>
                  <a:pt x="1319" y="221"/>
                </a:cubicBezTo>
                <a:cubicBezTo>
                  <a:pt x="1323" y="222"/>
                  <a:pt x="1323" y="222"/>
                  <a:pt x="1323" y="222"/>
                </a:cubicBezTo>
                <a:cubicBezTo>
                  <a:pt x="1324" y="221"/>
                  <a:pt x="1324" y="221"/>
                  <a:pt x="1324" y="221"/>
                </a:cubicBezTo>
                <a:cubicBezTo>
                  <a:pt x="1326" y="221"/>
                  <a:pt x="1326" y="221"/>
                  <a:pt x="1326" y="221"/>
                </a:cubicBezTo>
                <a:cubicBezTo>
                  <a:pt x="1324" y="220"/>
                  <a:pt x="1324" y="220"/>
                  <a:pt x="1324" y="220"/>
                </a:cubicBezTo>
                <a:cubicBezTo>
                  <a:pt x="1326" y="220"/>
                  <a:pt x="1326" y="220"/>
                  <a:pt x="1326" y="220"/>
                </a:cubicBezTo>
                <a:cubicBezTo>
                  <a:pt x="1329" y="221"/>
                  <a:pt x="1329" y="221"/>
                  <a:pt x="1329" y="221"/>
                </a:cubicBezTo>
                <a:cubicBezTo>
                  <a:pt x="1330" y="221"/>
                  <a:pt x="1330" y="221"/>
                  <a:pt x="1330" y="221"/>
                </a:cubicBezTo>
                <a:cubicBezTo>
                  <a:pt x="1333" y="220"/>
                  <a:pt x="1333" y="220"/>
                  <a:pt x="1333" y="220"/>
                </a:cubicBezTo>
                <a:cubicBezTo>
                  <a:pt x="1333" y="218"/>
                  <a:pt x="1333" y="218"/>
                  <a:pt x="1333" y="218"/>
                </a:cubicBezTo>
                <a:cubicBezTo>
                  <a:pt x="1334" y="218"/>
                  <a:pt x="1334" y="218"/>
                  <a:pt x="1334" y="218"/>
                </a:cubicBezTo>
                <a:cubicBezTo>
                  <a:pt x="1333" y="215"/>
                  <a:pt x="1333" y="215"/>
                  <a:pt x="1333" y="215"/>
                </a:cubicBezTo>
                <a:cubicBezTo>
                  <a:pt x="1334" y="217"/>
                  <a:pt x="1334" y="217"/>
                  <a:pt x="1334" y="217"/>
                </a:cubicBezTo>
                <a:cubicBezTo>
                  <a:pt x="1336" y="217"/>
                  <a:pt x="1336" y="217"/>
                  <a:pt x="1336" y="217"/>
                </a:cubicBezTo>
                <a:cubicBezTo>
                  <a:pt x="1336" y="215"/>
                  <a:pt x="1336" y="215"/>
                  <a:pt x="1336" y="215"/>
                </a:cubicBezTo>
                <a:cubicBezTo>
                  <a:pt x="1334" y="215"/>
                  <a:pt x="1334" y="215"/>
                  <a:pt x="1334" y="215"/>
                </a:cubicBezTo>
                <a:cubicBezTo>
                  <a:pt x="1334" y="214"/>
                  <a:pt x="1334" y="214"/>
                  <a:pt x="1334" y="214"/>
                </a:cubicBezTo>
                <a:cubicBezTo>
                  <a:pt x="1334" y="212"/>
                  <a:pt x="1334" y="212"/>
                  <a:pt x="1334" y="212"/>
                </a:cubicBezTo>
                <a:cubicBezTo>
                  <a:pt x="1337" y="215"/>
                  <a:pt x="1337" y="215"/>
                  <a:pt x="1337" y="215"/>
                </a:cubicBezTo>
                <a:cubicBezTo>
                  <a:pt x="1339" y="215"/>
                  <a:pt x="1339" y="215"/>
                  <a:pt x="1339" y="215"/>
                </a:cubicBezTo>
                <a:cubicBezTo>
                  <a:pt x="1340" y="215"/>
                  <a:pt x="1340" y="215"/>
                  <a:pt x="1340" y="215"/>
                </a:cubicBezTo>
                <a:cubicBezTo>
                  <a:pt x="1336" y="212"/>
                  <a:pt x="1336" y="212"/>
                  <a:pt x="1336" y="212"/>
                </a:cubicBezTo>
                <a:cubicBezTo>
                  <a:pt x="1338" y="213"/>
                  <a:pt x="1338" y="213"/>
                  <a:pt x="1338" y="213"/>
                </a:cubicBezTo>
                <a:cubicBezTo>
                  <a:pt x="1339" y="214"/>
                  <a:pt x="1339" y="214"/>
                  <a:pt x="1339" y="214"/>
                </a:cubicBezTo>
                <a:cubicBezTo>
                  <a:pt x="1339" y="213"/>
                  <a:pt x="1339" y="213"/>
                  <a:pt x="1339" y="213"/>
                </a:cubicBezTo>
                <a:cubicBezTo>
                  <a:pt x="1339" y="212"/>
                  <a:pt x="1339" y="212"/>
                  <a:pt x="1339" y="212"/>
                </a:cubicBezTo>
                <a:cubicBezTo>
                  <a:pt x="1340" y="214"/>
                  <a:pt x="1340" y="214"/>
                  <a:pt x="1340" y="214"/>
                </a:cubicBezTo>
                <a:cubicBezTo>
                  <a:pt x="1341" y="214"/>
                  <a:pt x="1341" y="214"/>
                  <a:pt x="1341" y="214"/>
                </a:cubicBezTo>
                <a:cubicBezTo>
                  <a:pt x="1340" y="212"/>
                  <a:pt x="1340" y="212"/>
                  <a:pt x="1340" y="212"/>
                </a:cubicBezTo>
                <a:cubicBezTo>
                  <a:pt x="1341" y="212"/>
                  <a:pt x="1341" y="212"/>
                  <a:pt x="1341" y="212"/>
                </a:cubicBezTo>
                <a:cubicBezTo>
                  <a:pt x="1344" y="212"/>
                  <a:pt x="1344" y="212"/>
                  <a:pt x="1344" y="212"/>
                </a:cubicBezTo>
                <a:cubicBezTo>
                  <a:pt x="1343" y="211"/>
                  <a:pt x="1343" y="211"/>
                  <a:pt x="1343" y="211"/>
                </a:cubicBezTo>
                <a:cubicBezTo>
                  <a:pt x="1341" y="210"/>
                  <a:pt x="1341" y="210"/>
                  <a:pt x="1341" y="210"/>
                </a:cubicBezTo>
                <a:cubicBezTo>
                  <a:pt x="1337" y="210"/>
                  <a:pt x="1337" y="210"/>
                  <a:pt x="1337" y="210"/>
                </a:cubicBezTo>
                <a:cubicBezTo>
                  <a:pt x="1340" y="208"/>
                  <a:pt x="1340" y="208"/>
                  <a:pt x="1340" y="208"/>
                </a:cubicBezTo>
                <a:cubicBezTo>
                  <a:pt x="1341" y="210"/>
                  <a:pt x="1341" y="210"/>
                  <a:pt x="1341" y="210"/>
                </a:cubicBezTo>
                <a:cubicBezTo>
                  <a:pt x="1347" y="210"/>
                  <a:pt x="1347" y="210"/>
                  <a:pt x="1347" y="210"/>
                </a:cubicBezTo>
                <a:cubicBezTo>
                  <a:pt x="1347" y="208"/>
                  <a:pt x="1347" y="208"/>
                  <a:pt x="1347" y="208"/>
                </a:cubicBezTo>
                <a:cubicBezTo>
                  <a:pt x="1346" y="207"/>
                  <a:pt x="1346" y="207"/>
                  <a:pt x="1346" y="207"/>
                </a:cubicBezTo>
                <a:cubicBezTo>
                  <a:pt x="1349" y="205"/>
                  <a:pt x="1349" y="205"/>
                  <a:pt x="1349" y="205"/>
                </a:cubicBezTo>
                <a:cubicBezTo>
                  <a:pt x="1347" y="204"/>
                  <a:pt x="1347" y="204"/>
                  <a:pt x="1347" y="204"/>
                </a:cubicBezTo>
                <a:cubicBezTo>
                  <a:pt x="1344" y="204"/>
                  <a:pt x="1344" y="204"/>
                  <a:pt x="1344" y="204"/>
                </a:cubicBezTo>
                <a:cubicBezTo>
                  <a:pt x="1341" y="202"/>
                  <a:pt x="1341" y="202"/>
                  <a:pt x="1341" y="202"/>
                </a:cubicBezTo>
                <a:cubicBezTo>
                  <a:pt x="1344" y="202"/>
                  <a:pt x="1344" y="202"/>
                  <a:pt x="1344" y="202"/>
                </a:cubicBezTo>
                <a:cubicBezTo>
                  <a:pt x="1347" y="202"/>
                  <a:pt x="1347" y="202"/>
                  <a:pt x="1347" y="202"/>
                </a:cubicBezTo>
                <a:cubicBezTo>
                  <a:pt x="1349" y="202"/>
                  <a:pt x="1349" y="202"/>
                  <a:pt x="1349" y="202"/>
                </a:cubicBezTo>
                <a:cubicBezTo>
                  <a:pt x="1352" y="202"/>
                  <a:pt x="1352" y="202"/>
                  <a:pt x="1352" y="202"/>
                </a:cubicBezTo>
                <a:cubicBezTo>
                  <a:pt x="1352" y="201"/>
                  <a:pt x="1352" y="201"/>
                  <a:pt x="1352" y="201"/>
                </a:cubicBezTo>
                <a:cubicBezTo>
                  <a:pt x="1350" y="201"/>
                  <a:pt x="1350" y="201"/>
                  <a:pt x="1350" y="201"/>
                </a:cubicBezTo>
                <a:cubicBezTo>
                  <a:pt x="1352" y="200"/>
                  <a:pt x="1352" y="200"/>
                  <a:pt x="1352" y="200"/>
                </a:cubicBezTo>
                <a:cubicBezTo>
                  <a:pt x="1350" y="198"/>
                  <a:pt x="1350" y="198"/>
                  <a:pt x="1350" y="198"/>
                </a:cubicBezTo>
                <a:cubicBezTo>
                  <a:pt x="1349" y="195"/>
                  <a:pt x="1349" y="195"/>
                  <a:pt x="1349" y="195"/>
                </a:cubicBezTo>
                <a:cubicBezTo>
                  <a:pt x="1349" y="194"/>
                  <a:pt x="1349" y="194"/>
                  <a:pt x="1349" y="194"/>
                </a:cubicBezTo>
                <a:cubicBezTo>
                  <a:pt x="1352" y="192"/>
                  <a:pt x="1352" y="192"/>
                  <a:pt x="1352" y="192"/>
                </a:cubicBezTo>
                <a:cubicBezTo>
                  <a:pt x="1353" y="192"/>
                  <a:pt x="1353" y="192"/>
                  <a:pt x="1353" y="192"/>
                </a:cubicBezTo>
                <a:cubicBezTo>
                  <a:pt x="1356" y="194"/>
                  <a:pt x="1356" y="194"/>
                  <a:pt x="1356" y="194"/>
                </a:cubicBezTo>
                <a:cubicBezTo>
                  <a:pt x="1357" y="194"/>
                  <a:pt x="1357" y="194"/>
                  <a:pt x="1357" y="194"/>
                </a:cubicBezTo>
                <a:cubicBezTo>
                  <a:pt x="1359" y="194"/>
                  <a:pt x="1359" y="194"/>
                  <a:pt x="1359" y="194"/>
                </a:cubicBezTo>
                <a:cubicBezTo>
                  <a:pt x="1359" y="192"/>
                  <a:pt x="1359" y="192"/>
                  <a:pt x="1359" y="192"/>
                </a:cubicBezTo>
                <a:cubicBezTo>
                  <a:pt x="1360" y="191"/>
                  <a:pt x="1360" y="191"/>
                  <a:pt x="1360" y="191"/>
                </a:cubicBezTo>
                <a:cubicBezTo>
                  <a:pt x="1362" y="191"/>
                  <a:pt x="1362" y="191"/>
                  <a:pt x="1362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3" y="188"/>
                  <a:pt x="1363" y="188"/>
                  <a:pt x="1363" y="188"/>
                </a:cubicBezTo>
                <a:cubicBezTo>
                  <a:pt x="1363" y="187"/>
                  <a:pt x="1363" y="187"/>
                  <a:pt x="1363" y="187"/>
                </a:cubicBezTo>
                <a:cubicBezTo>
                  <a:pt x="1364" y="187"/>
                  <a:pt x="1364" y="187"/>
                  <a:pt x="1364" y="187"/>
                </a:cubicBezTo>
                <a:cubicBezTo>
                  <a:pt x="1366" y="187"/>
                  <a:pt x="1366" y="187"/>
                  <a:pt x="1366" y="187"/>
                </a:cubicBezTo>
                <a:cubicBezTo>
                  <a:pt x="1366" y="188"/>
                  <a:pt x="1366" y="188"/>
                  <a:pt x="1366" y="188"/>
                </a:cubicBezTo>
                <a:cubicBezTo>
                  <a:pt x="1367" y="187"/>
                  <a:pt x="1367" y="187"/>
                  <a:pt x="1367" y="187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72" y="187"/>
                  <a:pt x="1372" y="187"/>
                  <a:pt x="1372" y="187"/>
                </a:cubicBezTo>
                <a:cubicBezTo>
                  <a:pt x="1374" y="187"/>
                  <a:pt x="1374" y="187"/>
                  <a:pt x="1374" y="187"/>
                </a:cubicBezTo>
                <a:cubicBezTo>
                  <a:pt x="1373" y="185"/>
                  <a:pt x="1373" y="185"/>
                  <a:pt x="1373" y="185"/>
                </a:cubicBezTo>
                <a:cubicBezTo>
                  <a:pt x="1374" y="185"/>
                  <a:pt x="1374" y="185"/>
                  <a:pt x="1374" y="185"/>
                </a:cubicBezTo>
                <a:cubicBezTo>
                  <a:pt x="1374" y="187"/>
                  <a:pt x="1374" y="187"/>
                  <a:pt x="1374" y="187"/>
                </a:cubicBezTo>
                <a:cubicBezTo>
                  <a:pt x="1377" y="187"/>
                  <a:pt x="1377" y="187"/>
                  <a:pt x="1377" y="187"/>
                </a:cubicBezTo>
                <a:cubicBezTo>
                  <a:pt x="1379" y="185"/>
                  <a:pt x="1379" y="185"/>
                  <a:pt x="1379" y="185"/>
                </a:cubicBezTo>
                <a:cubicBezTo>
                  <a:pt x="1379" y="184"/>
                  <a:pt x="1379" y="184"/>
                  <a:pt x="1379" y="184"/>
                </a:cubicBezTo>
                <a:cubicBezTo>
                  <a:pt x="1377" y="184"/>
                  <a:pt x="1377" y="184"/>
                  <a:pt x="1377" y="184"/>
                </a:cubicBezTo>
                <a:cubicBezTo>
                  <a:pt x="1377" y="182"/>
                  <a:pt x="1377" y="182"/>
                  <a:pt x="1377" y="182"/>
                </a:cubicBezTo>
                <a:cubicBezTo>
                  <a:pt x="1379" y="182"/>
                  <a:pt x="1379" y="182"/>
                  <a:pt x="1379" y="182"/>
                </a:cubicBezTo>
                <a:cubicBezTo>
                  <a:pt x="1379" y="184"/>
                  <a:pt x="1379" y="184"/>
                  <a:pt x="1379" y="184"/>
                </a:cubicBezTo>
                <a:cubicBezTo>
                  <a:pt x="1382" y="182"/>
                  <a:pt x="1382" y="182"/>
                  <a:pt x="1382" y="182"/>
                </a:cubicBezTo>
                <a:cubicBezTo>
                  <a:pt x="1382" y="181"/>
                  <a:pt x="1382" y="181"/>
                  <a:pt x="1382" y="181"/>
                </a:cubicBezTo>
                <a:cubicBezTo>
                  <a:pt x="1383" y="179"/>
                  <a:pt x="1383" y="179"/>
                  <a:pt x="1383" y="179"/>
                </a:cubicBezTo>
                <a:cubicBezTo>
                  <a:pt x="1384" y="178"/>
                  <a:pt x="1384" y="178"/>
                  <a:pt x="1384" y="178"/>
                </a:cubicBezTo>
                <a:cubicBezTo>
                  <a:pt x="1390" y="178"/>
                  <a:pt x="1390" y="178"/>
                  <a:pt x="1390" y="178"/>
                </a:cubicBezTo>
                <a:cubicBezTo>
                  <a:pt x="1386" y="179"/>
                  <a:pt x="1386" y="179"/>
                  <a:pt x="1386" y="179"/>
                </a:cubicBezTo>
                <a:cubicBezTo>
                  <a:pt x="1384" y="181"/>
                  <a:pt x="1384" y="181"/>
                  <a:pt x="1384" y="181"/>
                </a:cubicBezTo>
                <a:cubicBezTo>
                  <a:pt x="1383" y="184"/>
                  <a:pt x="1383" y="184"/>
                  <a:pt x="1383" y="184"/>
                </a:cubicBezTo>
                <a:cubicBezTo>
                  <a:pt x="1386" y="184"/>
                  <a:pt x="1386" y="184"/>
                  <a:pt x="1386" y="184"/>
                </a:cubicBezTo>
                <a:cubicBezTo>
                  <a:pt x="1387" y="184"/>
                  <a:pt x="1387" y="184"/>
                  <a:pt x="1387" y="184"/>
                </a:cubicBezTo>
                <a:cubicBezTo>
                  <a:pt x="1389" y="184"/>
                  <a:pt x="1389" y="184"/>
                  <a:pt x="1389" y="184"/>
                </a:cubicBezTo>
                <a:cubicBezTo>
                  <a:pt x="1389" y="182"/>
                  <a:pt x="1389" y="182"/>
                  <a:pt x="1389" y="182"/>
                </a:cubicBezTo>
                <a:cubicBezTo>
                  <a:pt x="1390" y="182"/>
                  <a:pt x="1390" y="182"/>
                  <a:pt x="1390" y="182"/>
                </a:cubicBezTo>
                <a:cubicBezTo>
                  <a:pt x="1390" y="184"/>
                  <a:pt x="1390" y="184"/>
                  <a:pt x="1390" y="184"/>
                </a:cubicBezTo>
                <a:cubicBezTo>
                  <a:pt x="1392" y="184"/>
                  <a:pt x="1392" y="184"/>
                  <a:pt x="1392" y="184"/>
                </a:cubicBezTo>
                <a:cubicBezTo>
                  <a:pt x="1393" y="182"/>
                  <a:pt x="1393" y="182"/>
                  <a:pt x="1393" y="182"/>
                </a:cubicBezTo>
                <a:cubicBezTo>
                  <a:pt x="1395" y="182"/>
                  <a:pt x="1395" y="182"/>
                  <a:pt x="1395" y="182"/>
                </a:cubicBezTo>
                <a:cubicBezTo>
                  <a:pt x="1395" y="181"/>
                  <a:pt x="1395" y="181"/>
                  <a:pt x="1395" y="181"/>
                </a:cubicBezTo>
                <a:cubicBezTo>
                  <a:pt x="1396" y="182"/>
                  <a:pt x="1396" y="182"/>
                  <a:pt x="1396" y="182"/>
                </a:cubicBezTo>
                <a:cubicBezTo>
                  <a:pt x="1396" y="184"/>
                  <a:pt x="1396" y="184"/>
                  <a:pt x="1396" y="184"/>
                </a:cubicBezTo>
                <a:cubicBezTo>
                  <a:pt x="1397" y="182"/>
                  <a:pt x="1397" y="182"/>
                  <a:pt x="1397" y="182"/>
                </a:cubicBezTo>
                <a:cubicBezTo>
                  <a:pt x="1400" y="182"/>
                  <a:pt x="1400" y="182"/>
                  <a:pt x="1400" y="182"/>
                </a:cubicBezTo>
                <a:cubicBezTo>
                  <a:pt x="1402" y="181"/>
                  <a:pt x="1402" y="181"/>
                  <a:pt x="1402" y="181"/>
                </a:cubicBezTo>
                <a:cubicBezTo>
                  <a:pt x="1405" y="181"/>
                  <a:pt x="1405" y="181"/>
                  <a:pt x="1405" y="181"/>
                </a:cubicBezTo>
                <a:cubicBezTo>
                  <a:pt x="1403" y="178"/>
                  <a:pt x="1403" y="178"/>
                  <a:pt x="1403" y="178"/>
                </a:cubicBezTo>
                <a:cubicBezTo>
                  <a:pt x="1405" y="178"/>
                  <a:pt x="1405" y="178"/>
                  <a:pt x="1405" y="178"/>
                </a:cubicBezTo>
                <a:cubicBezTo>
                  <a:pt x="1406" y="178"/>
                  <a:pt x="1406" y="178"/>
                  <a:pt x="1406" y="178"/>
                </a:cubicBezTo>
                <a:cubicBezTo>
                  <a:pt x="1409" y="179"/>
                  <a:pt x="1409" y="179"/>
                  <a:pt x="1409" y="179"/>
                </a:cubicBezTo>
                <a:cubicBezTo>
                  <a:pt x="1409" y="178"/>
                  <a:pt x="1409" y="178"/>
                  <a:pt x="1409" y="178"/>
                </a:cubicBezTo>
                <a:cubicBezTo>
                  <a:pt x="1409" y="177"/>
                  <a:pt x="1409" y="177"/>
                  <a:pt x="1409" y="177"/>
                </a:cubicBezTo>
                <a:cubicBezTo>
                  <a:pt x="1410" y="178"/>
                  <a:pt x="1410" y="178"/>
                  <a:pt x="1410" y="178"/>
                </a:cubicBezTo>
                <a:cubicBezTo>
                  <a:pt x="1412" y="178"/>
                  <a:pt x="1412" y="178"/>
                  <a:pt x="1412" y="178"/>
                </a:cubicBezTo>
                <a:cubicBezTo>
                  <a:pt x="1416" y="175"/>
                  <a:pt x="1416" y="175"/>
                  <a:pt x="1416" y="175"/>
                </a:cubicBezTo>
                <a:cubicBezTo>
                  <a:pt x="1416" y="174"/>
                  <a:pt x="1416" y="174"/>
                  <a:pt x="1416" y="174"/>
                </a:cubicBezTo>
                <a:cubicBezTo>
                  <a:pt x="1417" y="174"/>
                  <a:pt x="1417" y="174"/>
                  <a:pt x="1417" y="174"/>
                </a:cubicBezTo>
                <a:cubicBezTo>
                  <a:pt x="1417" y="175"/>
                  <a:pt x="1417" y="175"/>
                  <a:pt x="1417" y="175"/>
                </a:cubicBezTo>
                <a:cubicBezTo>
                  <a:pt x="1419" y="174"/>
                  <a:pt x="1419" y="174"/>
                  <a:pt x="1419" y="174"/>
                </a:cubicBezTo>
                <a:cubicBezTo>
                  <a:pt x="1420" y="172"/>
                  <a:pt x="1420" y="172"/>
                  <a:pt x="1420" y="172"/>
                </a:cubicBezTo>
                <a:cubicBezTo>
                  <a:pt x="1422" y="174"/>
                  <a:pt x="1422" y="174"/>
                  <a:pt x="1422" y="174"/>
                </a:cubicBezTo>
                <a:cubicBezTo>
                  <a:pt x="1422" y="171"/>
                  <a:pt x="1422" y="171"/>
                  <a:pt x="1422" y="171"/>
                </a:cubicBezTo>
                <a:cubicBezTo>
                  <a:pt x="1423" y="171"/>
                  <a:pt x="1423" y="171"/>
                  <a:pt x="1423" y="171"/>
                </a:cubicBezTo>
                <a:cubicBezTo>
                  <a:pt x="1423" y="169"/>
                  <a:pt x="1423" y="169"/>
                  <a:pt x="1423" y="169"/>
                </a:cubicBezTo>
                <a:cubicBezTo>
                  <a:pt x="1425" y="169"/>
                  <a:pt x="1425" y="169"/>
                  <a:pt x="1425" y="169"/>
                </a:cubicBezTo>
                <a:cubicBezTo>
                  <a:pt x="1426" y="169"/>
                  <a:pt x="1426" y="169"/>
                  <a:pt x="1426" y="169"/>
                </a:cubicBezTo>
                <a:cubicBezTo>
                  <a:pt x="1427" y="168"/>
                  <a:pt x="1427" y="168"/>
                  <a:pt x="1427" y="168"/>
                </a:cubicBezTo>
                <a:cubicBezTo>
                  <a:pt x="1427" y="167"/>
                  <a:pt x="1427" y="167"/>
                  <a:pt x="1427" y="167"/>
                </a:cubicBezTo>
                <a:cubicBezTo>
                  <a:pt x="1430" y="165"/>
                  <a:pt x="1430" y="165"/>
                  <a:pt x="1430" y="165"/>
                </a:cubicBezTo>
                <a:cubicBezTo>
                  <a:pt x="1430" y="164"/>
                  <a:pt x="1430" y="164"/>
                  <a:pt x="1430" y="164"/>
                </a:cubicBezTo>
                <a:cubicBezTo>
                  <a:pt x="1432" y="164"/>
                  <a:pt x="1432" y="164"/>
                  <a:pt x="1432" y="164"/>
                </a:cubicBezTo>
                <a:cubicBezTo>
                  <a:pt x="1433" y="162"/>
                  <a:pt x="1433" y="162"/>
                  <a:pt x="1433" y="162"/>
                </a:cubicBezTo>
                <a:cubicBezTo>
                  <a:pt x="1439" y="161"/>
                  <a:pt x="1439" y="161"/>
                  <a:pt x="1439" y="161"/>
                </a:cubicBezTo>
                <a:cubicBezTo>
                  <a:pt x="1440" y="161"/>
                  <a:pt x="1440" y="161"/>
                  <a:pt x="1440" y="161"/>
                </a:cubicBezTo>
                <a:cubicBezTo>
                  <a:pt x="1443" y="159"/>
                  <a:pt x="1443" y="159"/>
                  <a:pt x="1443" y="159"/>
                </a:cubicBezTo>
                <a:cubicBezTo>
                  <a:pt x="1443" y="158"/>
                  <a:pt x="1443" y="158"/>
                  <a:pt x="1443" y="158"/>
                </a:cubicBezTo>
                <a:cubicBezTo>
                  <a:pt x="1445" y="158"/>
                  <a:pt x="1445" y="158"/>
                  <a:pt x="1445" y="158"/>
                </a:cubicBezTo>
                <a:cubicBezTo>
                  <a:pt x="1443" y="157"/>
                  <a:pt x="1443" y="157"/>
                  <a:pt x="1443" y="157"/>
                </a:cubicBezTo>
                <a:cubicBezTo>
                  <a:pt x="1442" y="157"/>
                  <a:pt x="1442" y="157"/>
                  <a:pt x="1442" y="157"/>
                </a:cubicBezTo>
                <a:cubicBezTo>
                  <a:pt x="1443" y="155"/>
                  <a:pt x="1443" y="155"/>
                  <a:pt x="1443" y="155"/>
                </a:cubicBezTo>
                <a:cubicBezTo>
                  <a:pt x="1442" y="154"/>
                  <a:pt x="1442" y="154"/>
                  <a:pt x="1442" y="154"/>
                </a:cubicBezTo>
                <a:cubicBezTo>
                  <a:pt x="1442" y="152"/>
                  <a:pt x="1442" y="152"/>
                  <a:pt x="1442" y="152"/>
                </a:cubicBezTo>
                <a:cubicBezTo>
                  <a:pt x="1443" y="151"/>
                  <a:pt x="1443" y="151"/>
                  <a:pt x="1443" y="151"/>
                </a:cubicBezTo>
                <a:cubicBezTo>
                  <a:pt x="1443" y="154"/>
                  <a:pt x="1443" y="154"/>
                  <a:pt x="1443" y="154"/>
                </a:cubicBezTo>
                <a:cubicBezTo>
                  <a:pt x="1445" y="154"/>
                  <a:pt x="1445" y="154"/>
                  <a:pt x="1445" y="154"/>
                </a:cubicBezTo>
                <a:cubicBezTo>
                  <a:pt x="1445" y="155"/>
                  <a:pt x="1445" y="155"/>
                  <a:pt x="1445" y="155"/>
                </a:cubicBezTo>
                <a:cubicBezTo>
                  <a:pt x="1446" y="155"/>
                  <a:pt x="1446" y="155"/>
                  <a:pt x="1446" y="155"/>
                </a:cubicBezTo>
                <a:cubicBezTo>
                  <a:pt x="1449" y="157"/>
                  <a:pt x="1449" y="157"/>
                  <a:pt x="1449" y="157"/>
                </a:cubicBezTo>
                <a:cubicBezTo>
                  <a:pt x="1448" y="157"/>
                  <a:pt x="1448" y="157"/>
                  <a:pt x="1448" y="157"/>
                </a:cubicBezTo>
                <a:cubicBezTo>
                  <a:pt x="1450" y="158"/>
                  <a:pt x="1450" y="158"/>
                  <a:pt x="1450" y="158"/>
                </a:cubicBezTo>
                <a:cubicBezTo>
                  <a:pt x="1459" y="158"/>
                  <a:pt x="1459" y="158"/>
                  <a:pt x="1459" y="158"/>
                </a:cubicBezTo>
                <a:cubicBezTo>
                  <a:pt x="1456" y="155"/>
                  <a:pt x="1456" y="155"/>
                  <a:pt x="1456" y="155"/>
                </a:cubicBezTo>
                <a:cubicBezTo>
                  <a:pt x="1459" y="157"/>
                  <a:pt x="1459" y="157"/>
                  <a:pt x="1459" y="157"/>
                </a:cubicBezTo>
                <a:cubicBezTo>
                  <a:pt x="1462" y="157"/>
                  <a:pt x="1462" y="157"/>
                  <a:pt x="1462" y="157"/>
                </a:cubicBezTo>
                <a:cubicBezTo>
                  <a:pt x="1460" y="155"/>
                  <a:pt x="1460" y="155"/>
                  <a:pt x="1460" y="155"/>
                </a:cubicBezTo>
                <a:cubicBezTo>
                  <a:pt x="1462" y="155"/>
                  <a:pt x="1462" y="155"/>
                  <a:pt x="1462" y="155"/>
                </a:cubicBezTo>
                <a:cubicBezTo>
                  <a:pt x="1463" y="155"/>
                  <a:pt x="1463" y="155"/>
                  <a:pt x="1463" y="155"/>
                </a:cubicBezTo>
                <a:cubicBezTo>
                  <a:pt x="1463" y="154"/>
                  <a:pt x="1463" y="154"/>
                  <a:pt x="1463" y="154"/>
                </a:cubicBezTo>
                <a:cubicBezTo>
                  <a:pt x="1465" y="155"/>
                  <a:pt x="1465" y="155"/>
                  <a:pt x="1465" y="155"/>
                </a:cubicBezTo>
                <a:cubicBezTo>
                  <a:pt x="1466" y="155"/>
                  <a:pt x="1466" y="155"/>
                  <a:pt x="1466" y="155"/>
                </a:cubicBezTo>
                <a:cubicBezTo>
                  <a:pt x="1469" y="155"/>
                  <a:pt x="1469" y="155"/>
                  <a:pt x="1469" y="155"/>
                </a:cubicBezTo>
                <a:cubicBezTo>
                  <a:pt x="1471" y="155"/>
                  <a:pt x="1471" y="155"/>
                  <a:pt x="1471" y="155"/>
                </a:cubicBezTo>
                <a:cubicBezTo>
                  <a:pt x="1471" y="154"/>
                  <a:pt x="1471" y="154"/>
                  <a:pt x="1471" y="154"/>
                </a:cubicBezTo>
                <a:cubicBezTo>
                  <a:pt x="1473" y="155"/>
                  <a:pt x="1473" y="155"/>
                  <a:pt x="1473" y="155"/>
                </a:cubicBezTo>
                <a:cubicBezTo>
                  <a:pt x="1478" y="154"/>
                  <a:pt x="1478" y="154"/>
                  <a:pt x="1478" y="154"/>
                </a:cubicBezTo>
                <a:cubicBezTo>
                  <a:pt x="1479" y="154"/>
                  <a:pt x="1479" y="154"/>
                  <a:pt x="1479" y="154"/>
                </a:cubicBezTo>
                <a:cubicBezTo>
                  <a:pt x="1481" y="154"/>
                  <a:pt x="1481" y="154"/>
                  <a:pt x="1481" y="154"/>
                </a:cubicBezTo>
                <a:cubicBezTo>
                  <a:pt x="1482" y="152"/>
                  <a:pt x="1482" y="152"/>
                  <a:pt x="1482" y="152"/>
                </a:cubicBezTo>
                <a:cubicBezTo>
                  <a:pt x="1485" y="152"/>
                  <a:pt x="1485" y="152"/>
                  <a:pt x="1485" y="152"/>
                </a:cubicBezTo>
                <a:cubicBezTo>
                  <a:pt x="1486" y="152"/>
                  <a:pt x="1486" y="152"/>
                  <a:pt x="1486" y="152"/>
                </a:cubicBezTo>
                <a:cubicBezTo>
                  <a:pt x="1492" y="151"/>
                  <a:pt x="1492" y="151"/>
                  <a:pt x="1492" y="151"/>
                </a:cubicBezTo>
                <a:lnTo>
                  <a:pt x="1496" y="151"/>
                </a:lnTo>
                <a:close/>
                <a:moveTo>
                  <a:pt x="1519" y="108"/>
                </a:moveTo>
                <a:cubicBezTo>
                  <a:pt x="1521" y="108"/>
                  <a:pt x="1521" y="108"/>
                  <a:pt x="1521" y="108"/>
                </a:cubicBezTo>
                <a:cubicBezTo>
                  <a:pt x="1524" y="108"/>
                  <a:pt x="1524" y="108"/>
                  <a:pt x="1524" y="108"/>
                </a:cubicBezTo>
                <a:cubicBezTo>
                  <a:pt x="1521" y="109"/>
                  <a:pt x="1521" y="109"/>
                  <a:pt x="1521" y="109"/>
                </a:cubicBezTo>
                <a:cubicBezTo>
                  <a:pt x="1518" y="111"/>
                  <a:pt x="1518" y="111"/>
                  <a:pt x="1518" y="111"/>
                </a:cubicBezTo>
                <a:lnTo>
                  <a:pt x="1519" y="108"/>
                </a:lnTo>
                <a:close/>
                <a:moveTo>
                  <a:pt x="1558" y="79"/>
                </a:moveTo>
                <a:cubicBezTo>
                  <a:pt x="1561" y="81"/>
                  <a:pt x="1561" y="81"/>
                  <a:pt x="1561" y="81"/>
                </a:cubicBezTo>
                <a:cubicBezTo>
                  <a:pt x="1558" y="81"/>
                  <a:pt x="1558" y="81"/>
                  <a:pt x="1558" y="81"/>
                </a:cubicBezTo>
                <a:cubicBezTo>
                  <a:pt x="1555" y="79"/>
                  <a:pt x="1555" y="79"/>
                  <a:pt x="1555" y="79"/>
                </a:cubicBezTo>
                <a:lnTo>
                  <a:pt x="1558" y="79"/>
                </a:lnTo>
                <a:close/>
                <a:moveTo>
                  <a:pt x="1270" y="114"/>
                </a:moveTo>
                <a:cubicBezTo>
                  <a:pt x="1268" y="114"/>
                  <a:pt x="1268" y="114"/>
                  <a:pt x="1268" y="114"/>
                </a:cubicBezTo>
                <a:cubicBezTo>
                  <a:pt x="1273" y="111"/>
                  <a:pt x="1273" y="111"/>
                  <a:pt x="1273" y="111"/>
                </a:cubicBezTo>
                <a:lnTo>
                  <a:pt x="1270" y="114"/>
                </a:lnTo>
                <a:close/>
                <a:moveTo>
                  <a:pt x="1276" y="155"/>
                </a:moveTo>
                <a:cubicBezTo>
                  <a:pt x="1273" y="154"/>
                  <a:pt x="1273" y="154"/>
                  <a:pt x="1273" y="154"/>
                </a:cubicBezTo>
                <a:cubicBezTo>
                  <a:pt x="1277" y="154"/>
                  <a:pt x="1277" y="154"/>
                  <a:pt x="1277" y="154"/>
                </a:cubicBezTo>
                <a:lnTo>
                  <a:pt x="1276" y="155"/>
                </a:lnTo>
                <a:close/>
                <a:moveTo>
                  <a:pt x="1252" y="195"/>
                </a:moveTo>
                <a:cubicBezTo>
                  <a:pt x="1250" y="195"/>
                  <a:pt x="1250" y="195"/>
                  <a:pt x="1250" y="195"/>
                </a:cubicBezTo>
                <a:cubicBezTo>
                  <a:pt x="1251" y="194"/>
                  <a:pt x="1251" y="194"/>
                  <a:pt x="1251" y="194"/>
                </a:cubicBezTo>
                <a:cubicBezTo>
                  <a:pt x="1253" y="194"/>
                  <a:pt x="1253" y="194"/>
                  <a:pt x="1253" y="194"/>
                </a:cubicBezTo>
                <a:lnTo>
                  <a:pt x="1252" y="195"/>
                </a:lnTo>
                <a:close/>
                <a:moveTo>
                  <a:pt x="1257" y="204"/>
                </a:moveTo>
                <a:cubicBezTo>
                  <a:pt x="1256" y="204"/>
                  <a:pt x="1256" y="204"/>
                  <a:pt x="1256" y="204"/>
                </a:cubicBezTo>
                <a:cubicBezTo>
                  <a:pt x="1260" y="202"/>
                  <a:pt x="1260" y="202"/>
                  <a:pt x="1260" y="202"/>
                </a:cubicBezTo>
                <a:lnTo>
                  <a:pt x="1257" y="204"/>
                </a:lnTo>
                <a:close/>
                <a:moveTo>
                  <a:pt x="1260" y="194"/>
                </a:moveTo>
                <a:cubicBezTo>
                  <a:pt x="1258" y="192"/>
                  <a:pt x="1258" y="192"/>
                  <a:pt x="1258" y="192"/>
                </a:cubicBezTo>
                <a:cubicBezTo>
                  <a:pt x="1260" y="191"/>
                  <a:pt x="1260" y="191"/>
                  <a:pt x="1260" y="191"/>
                </a:cubicBezTo>
                <a:cubicBezTo>
                  <a:pt x="1261" y="192"/>
                  <a:pt x="1261" y="192"/>
                  <a:pt x="1261" y="192"/>
                </a:cubicBezTo>
                <a:lnTo>
                  <a:pt x="1260" y="194"/>
                </a:lnTo>
                <a:close/>
                <a:moveTo>
                  <a:pt x="1258" y="175"/>
                </a:moveTo>
                <a:cubicBezTo>
                  <a:pt x="1254" y="177"/>
                  <a:pt x="1254" y="177"/>
                  <a:pt x="1254" y="177"/>
                </a:cubicBezTo>
                <a:cubicBezTo>
                  <a:pt x="1250" y="178"/>
                  <a:pt x="1250" y="178"/>
                  <a:pt x="1250" y="178"/>
                </a:cubicBezTo>
                <a:cubicBezTo>
                  <a:pt x="1245" y="181"/>
                  <a:pt x="1245" y="181"/>
                  <a:pt x="1245" y="181"/>
                </a:cubicBezTo>
                <a:cubicBezTo>
                  <a:pt x="1248" y="178"/>
                  <a:pt x="1248" y="178"/>
                  <a:pt x="1248" y="178"/>
                </a:cubicBezTo>
                <a:cubicBezTo>
                  <a:pt x="1253" y="177"/>
                  <a:pt x="1253" y="177"/>
                  <a:pt x="1253" y="177"/>
                </a:cubicBezTo>
                <a:cubicBezTo>
                  <a:pt x="1257" y="175"/>
                  <a:pt x="1257" y="175"/>
                  <a:pt x="1257" y="175"/>
                </a:cubicBezTo>
                <a:cubicBezTo>
                  <a:pt x="1261" y="174"/>
                  <a:pt x="1261" y="174"/>
                  <a:pt x="1261" y="174"/>
                </a:cubicBezTo>
                <a:lnTo>
                  <a:pt x="1258" y="175"/>
                </a:lnTo>
                <a:close/>
                <a:moveTo>
                  <a:pt x="1264" y="167"/>
                </a:moveTo>
                <a:cubicBezTo>
                  <a:pt x="1257" y="167"/>
                  <a:pt x="1257" y="167"/>
                  <a:pt x="1257" y="167"/>
                </a:cubicBezTo>
                <a:cubicBezTo>
                  <a:pt x="1264" y="165"/>
                  <a:pt x="1264" y="165"/>
                  <a:pt x="1264" y="165"/>
                </a:cubicBezTo>
                <a:cubicBezTo>
                  <a:pt x="1271" y="165"/>
                  <a:pt x="1271" y="165"/>
                  <a:pt x="1271" y="165"/>
                </a:cubicBezTo>
                <a:cubicBezTo>
                  <a:pt x="1267" y="167"/>
                  <a:pt x="1267" y="167"/>
                  <a:pt x="1267" y="167"/>
                </a:cubicBezTo>
                <a:lnTo>
                  <a:pt x="1264" y="167"/>
                </a:lnTo>
                <a:close/>
                <a:moveTo>
                  <a:pt x="1271" y="168"/>
                </a:moveTo>
                <a:cubicBezTo>
                  <a:pt x="1270" y="169"/>
                  <a:pt x="1270" y="169"/>
                  <a:pt x="1270" y="169"/>
                </a:cubicBezTo>
                <a:cubicBezTo>
                  <a:pt x="1268" y="168"/>
                  <a:pt x="1268" y="168"/>
                  <a:pt x="1268" y="168"/>
                </a:cubicBezTo>
                <a:lnTo>
                  <a:pt x="1271" y="168"/>
                </a:lnTo>
                <a:close/>
                <a:moveTo>
                  <a:pt x="1270" y="172"/>
                </a:moveTo>
                <a:cubicBezTo>
                  <a:pt x="1266" y="172"/>
                  <a:pt x="1266" y="172"/>
                  <a:pt x="1266" y="17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71" y="172"/>
                  <a:pt x="1271" y="172"/>
                  <a:pt x="1271" y="172"/>
                </a:cubicBezTo>
                <a:lnTo>
                  <a:pt x="1270" y="172"/>
                </a:lnTo>
                <a:close/>
                <a:moveTo>
                  <a:pt x="1274" y="171"/>
                </a:moveTo>
                <a:cubicBezTo>
                  <a:pt x="1271" y="171"/>
                  <a:pt x="1271" y="171"/>
                  <a:pt x="1271" y="171"/>
                </a:cubicBezTo>
                <a:cubicBezTo>
                  <a:pt x="1275" y="170"/>
                  <a:pt x="1275" y="170"/>
                  <a:pt x="1275" y="170"/>
                </a:cubicBezTo>
                <a:cubicBezTo>
                  <a:pt x="1277" y="171"/>
                  <a:pt x="1277" y="171"/>
                  <a:pt x="1277" y="171"/>
                </a:cubicBezTo>
                <a:lnTo>
                  <a:pt x="1274" y="171"/>
                </a:lnTo>
                <a:close/>
                <a:moveTo>
                  <a:pt x="1277" y="165"/>
                </a:moveTo>
                <a:cubicBezTo>
                  <a:pt x="1276" y="164"/>
                  <a:pt x="1276" y="164"/>
                  <a:pt x="1276" y="164"/>
                </a:cubicBezTo>
                <a:cubicBezTo>
                  <a:pt x="1277" y="164"/>
                  <a:pt x="1277" y="164"/>
                  <a:pt x="1277" y="164"/>
                </a:cubicBezTo>
                <a:cubicBezTo>
                  <a:pt x="1280" y="164"/>
                  <a:pt x="1280" y="164"/>
                  <a:pt x="1280" y="164"/>
                </a:cubicBezTo>
                <a:lnTo>
                  <a:pt x="1277" y="165"/>
                </a:lnTo>
                <a:close/>
                <a:moveTo>
                  <a:pt x="1288" y="243"/>
                </a:moveTo>
                <a:cubicBezTo>
                  <a:pt x="1288" y="244"/>
                  <a:pt x="1288" y="244"/>
                  <a:pt x="1288" y="244"/>
                </a:cubicBezTo>
                <a:cubicBezTo>
                  <a:pt x="1286" y="245"/>
                  <a:pt x="1286" y="245"/>
                  <a:pt x="1286" y="245"/>
                </a:cubicBezTo>
                <a:cubicBezTo>
                  <a:pt x="1288" y="243"/>
                  <a:pt x="1288" y="243"/>
                  <a:pt x="1288" y="243"/>
                </a:cubicBezTo>
                <a:cubicBezTo>
                  <a:pt x="1287" y="243"/>
                  <a:pt x="1287" y="243"/>
                  <a:pt x="1287" y="243"/>
                </a:cubicBezTo>
                <a:cubicBezTo>
                  <a:pt x="1288" y="240"/>
                  <a:pt x="1288" y="240"/>
                  <a:pt x="1288" y="240"/>
                </a:cubicBezTo>
                <a:cubicBezTo>
                  <a:pt x="1290" y="241"/>
                  <a:pt x="1290" y="241"/>
                  <a:pt x="1290" y="241"/>
                </a:cubicBezTo>
                <a:cubicBezTo>
                  <a:pt x="1291" y="241"/>
                  <a:pt x="1291" y="241"/>
                  <a:pt x="1291" y="241"/>
                </a:cubicBezTo>
                <a:lnTo>
                  <a:pt x="1288" y="243"/>
                </a:lnTo>
                <a:close/>
                <a:moveTo>
                  <a:pt x="1330" y="217"/>
                </a:moveTo>
                <a:cubicBezTo>
                  <a:pt x="1330" y="215"/>
                  <a:pt x="1330" y="215"/>
                  <a:pt x="1330" y="215"/>
                </a:cubicBezTo>
                <a:cubicBezTo>
                  <a:pt x="1331" y="218"/>
                  <a:pt x="1331" y="218"/>
                  <a:pt x="1331" y="218"/>
                </a:cubicBezTo>
                <a:lnTo>
                  <a:pt x="1330" y="217"/>
                </a:lnTo>
                <a:close/>
                <a:moveTo>
                  <a:pt x="1458" y="9"/>
                </a:moveTo>
                <a:cubicBezTo>
                  <a:pt x="1453" y="7"/>
                  <a:pt x="1453" y="7"/>
                  <a:pt x="1453" y="7"/>
                </a:cubicBezTo>
                <a:cubicBezTo>
                  <a:pt x="1449" y="6"/>
                  <a:pt x="1449" y="6"/>
                  <a:pt x="1449" y="6"/>
                </a:cubicBezTo>
                <a:cubicBezTo>
                  <a:pt x="1452" y="6"/>
                  <a:pt x="1452" y="6"/>
                  <a:pt x="1452" y="6"/>
                </a:cubicBezTo>
                <a:cubicBezTo>
                  <a:pt x="1456" y="6"/>
                  <a:pt x="1456" y="6"/>
                  <a:pt x="1456" y="6"/>
                </a:cubicBezTo>
                <a:cubicBezTo>
                  <a:pt x="1458" y="7"/>
                  <a:pt x="1458" y="7"/>
                  <a:pt x="1458" y="7"/>
                </a:cubicBezTo>
                <a:cubicBezTo>
                  <a:pt x="1459" y="9"/>
                  <a:pt x="1459" y="9"/>
                  <a:pt x="1459" y="9"/>
                </a:cubicBezTo>
                <a:lnTo>
                  <a:pt x="1458" y="9"/>
                </a:lnTo>
                <a:close/>
                <a:moveTo>
                  <a:pt x="1505" y="102"/>
                </a:moveTo>
                <a:cubicBezTo>
                  <a:pt x="1503" y="102"/>
                  <a:pt x="1503" y="102"/>
                  <a:pt x="1503" y="102"/>
                </a:cubicBezTo>
                <a:cubicBezTo>
                  <a:pt x="1505" y="101"/>
                  <a:pt x="1505" y="101"/>
                  <a:pt x="1505" y="101"/>
                </a:cubicBezTo>
                <a:cubicBezTo>
                  <a:pt x="1506" y="101"/>
                  <a:pt x="1506" y="101"/>
                  <a:pt x="1506" y="101"/>
                </a:cubicBezTo>
                <a:lnTo>
                  <a:pt x="1505" y="102"/>
                </a:lnTo>
                <a:close/>
                <a:moveTo>
                  <a:pt x="1520" y="13"/>
                </a:moveTo>
                <a:cubicBezTo>
                  <a:pt x="1526" y="12"/>
                  <a:pt x="1526" y="12"/>
                  <a:pt x="1526" y="12"/>
                </a:cubicBezTo>
                <a:cubicBezTo>
                  <a:pt x="1525" y="10"/>
                  <a:pt x="1525" y="10"/>
                  <a:pt x="1525" y="10"/>
                </a:cubicBezTo>
                <a:cubicBezTo>
                  <a:pt x="1534" y="12"/>
                  <a:pt x="1534" y="12"/>
                  <a:pt x="1534" y="12"/>
                </a:cubicBezTo>
                <a:lnTo>
                  <a:pt x="1520" y="13"/>
                </a:lnTo>
                <a:close/>
                <a:moveTo>
                  <a:pt x="1515" y="3"/>
                </a:moveTo>
                <a:cubicBezTo>
                  <a:pt x="1521" y="3"/>
                  <a:pt x="1521" y="3"/>
                  <a:pt x="1521" y="3"/>
                </a:cubicBezTo>
                <a:cubicBezTo>
                  <a:pt x="1528" y="3"/>
                  <a:pt x="1528" y="3"/>
                  <a:pt x="1528" y="3"/>
                </a:cubicBezTo>
                <a:cubicBezTo>
                  <a:pt x="1513" y="4"/>
                  <a:pt x="1513" y="4"/>
                  <a:pt x="1513" y="4"/>
                </a:cubicBezTo>
                <a:cubicBezTo>
                  <a:pt x="1511" y="3"/>
                  <a:pt x="1511" y="3"/>
                  <a:pt x="1511" y="3"/>
                </a:cubicBezTo>
                <a:lnTo>
                  <a:pt x="1515" y="3"/>
                </a:lnTo>
                <a:close/>
                <a:moveTo>
                  <a:pt x="1506" y="13"/>
                </a:moveTo>
                <a:cubicBezTo>
                  <a:pt x="1512" y="13"/>
                  <a:pt x="1512" y="13"/>
                  <a:pt x="1512" y="13"/>
                </a:cubicBezTo>
                <a:cubicBezTo>
                  <a:pt x="1519" y="13"/>
                  <a:pt x="1519" y="13"/>
                  <a:pt x="1519" y="13"/>
                </a:cubicBezTo>
                <a:cubicBezTo>
                  <a:pt x="1503" y="15"/>
                  <a:pt x="1503" y="15"/>
                  <a:pt x="1503" y="15"/>
                </a:cubicBezTo>
                <a:cubicBezTo>
                  <a:pt x="1505" y="13"/>
                  <a:pt x="1505" y="13"/>
                  <a:pt x="1505" y="13"/>
                </a:cubicBezTo>
                <a:lnTo>
                  <a:pt x="1506" y="13"/>
                </a:lnTo>
                <a:close/>
                <a:moveTo>
                  <a:pt x="1501" y="5"/>
                </a:moveTo>
                <a:cubicBezTo>
                  <a:pt x="1505" y="5"/>
                  <a:pt x="1505" y="5"/>
                  <a:pt x="1505" y="5"/>
                </a:cubicBezTo>
                <a:cubicBezTo>
                  <a:pt x="1503" y="6"/>
                  <a:pt x="1503" y="6"/>
                  <a:pt x="1503" y="6"/>
                </a:cubicBezTo>
                <a:cubicBezTo>
                  <a:pt x="1501" y="5"/>
                  <a:pt x="1501" y="5"/>
                  <a:pt x="1501" y="5"/>
                </a:cubicBezTo>
                <a:cubicBezTo>
                  <a:pt x="1493" y="6"/>
                  <a:pt x="1493" y="6"/>
                  <a:pt x="1493" y="6"/>
                </a:cubicBezTo>
                <a:cubicBezTo>
                  <a:pt x="1492" y="5"/>
                  <a:pt x="1492" y="5"/>
                  <a:pt x="1492" y="5"/>
                </a:cubicBezTo>
                <a:lnTo>
                  <a:pt x="1501" y="5"/>
                </a:lnTo>
                <a:close/>
                <a:moveTo>
                  <a:pt x="1492" y="113"/>
                </a:moveTo>
                <a:cubicBezTo>
                  <a:pt x="1494" y="114"/>
                  <a:pt x="1494" y="114"/>
                  <a:pt x="1494" y="114"/>
                </a:cubicBezTo>
                <a:cubicBezTo>
                  <a:pt x="1492" y="114"/>
                  <a:pt x="1492" y="114"/>
                  <a:pt x="1492" y="114"/>
                </a:cubicBezTo>
                <a:lnTo>
                  <a:pt x="1492" y="113"/>
                </a:lnTo>
                <a:close/>
                <a:moveTo>
                  <a:pt x="1485" y="130"/>
                </a:moveTo>
                <a:cubicBezTo>
                  <a:pt x="1486" y="129"/>
                  <a:pt x="1486" y="129"/>
                  <a:pt x="1486" y="129"/>
                </a:cubicBezTo>
                <a:cubicBezTo>
                  <a:pt x="1491" y="126"/>
                  <a:pt x="1491" y="126"/>
                  <a:pt x="1491" y="126"/>
                </a:cubicBezTo>
                <a:cubicBezTo>
                  <a:pt x="1491" y="125"/>
                  <a:pt x="1491" y="125"/>
                  <a:pt x="1491" y="125"/>
                </a:cubicBezTo>
                <a:cubicBezTo>
                  <a:pt x="1495" y="125"/>
                  <a:pt x="1495" y="125"/>
                  <a:pt x="1495" y="125"/>
                </a:cubicBezTo>
                <a:cubicBezTo>
                  <a:pt x="1492" y="122"/>
                  <a:pt x="1492" y="122"/>
                  <a:pt x="1492" y="122"/>
                </a:cubicBezTo>
                <a:cubicBezTo>
                  <a:pt x="1495" y="124"/>
                  <a:pt x="1495" y="124"/>
                  <a:pt x="1495" y="124"/>
                </a:cubicBezTo>
                <a:cubicBezTo>
                  <a:pt x="1498" y="125"/>
                  <a:pt x="1498" y="125"/>
                  <a:pt x="1498" y="125"/>
                </a:cubicBezTo>
                <a:cubicBezTo>
                  <a:pt x="1499" y="125"/>
                  <a:pt x="1499" y="125"/>
                  <a:pt x="1499" y="125"/>
                </a:cubicBezTo>
                <a:cubicBezTo>
                  <a:pt x="1493" y="128"/>
                  <a:pt x="1493" y="128"/>
                  <a:pt x="1493" y="128"/>
                </a:cubicBezTo>
                <a:cubicBezTo>
                  <a:pt x="1491" y="128"/>
                  <a:pt x="1491" y="128"/>
                  <a:pt x="1491" y="128"/>
                </a:cubicBezTo>
                <a:cubicBezTo>
                  <a:pt x="1488" y="131"/>
                  <a:pt x="1488" y="131"/>
                  <a:pt x="1488" y="131"/>
                </a:cubicBezTo>
                <a:cubicBezTo>
                  <a:pt x="1486" y="131"/>
                  <a:pt x="1486" y="131"/>
                  <a:pt x="1486" y="131"/>
                </a:cubicBezTo>
                <a:lnTo>
                  <a:pt x="1485" y="130"/>
                </a:lnTo>
                <a:close/>
                <a:moveTo>
                  <a:pt x="1488" y="135"/>
                </a:moveTo>
                <a:cubicBezTo>
                  <a:pt x="1492" y="134"/>
                  <a:pt x="1492" y="134"/>
                  <a:pt x="1492" y="134"/>
                </a:cubicBezTo>
                <a:cubicBezTo>
                  <a:pt x="1498" y="132"/>
                  <a:pt x="1498" y="132"/>
                  <a:pt x="1498" y="132"/>
                </a:cubicBezTo>
                <a:cubicBezTo>
                  <a:pt x="1499" y="132"/>
                  <a:pt x="1499" y="132"/>
                  <a:pt x="1499" y="132"/>
                </a:cubicBezTo>
                <a:cubicBezTo>
                  <a:pt x="1498" y="134"/>
                  <a:pt x="1498" y="134"/>
                  <a:pt x="1498" y="134"/>
                </a:cubicBezTo>
                <a:cubicBezTo>
                  <a:pt x="1495" y="134"/>
                  <a:pt x="1495" y="134"/>
                  <a:pt x="1495" y="134"/>
                </a:cubicBezTo>
                <a:cubicBezTo>
                  <a:pt x="1493" y="135"/>
                  <a:pt x="1493" y="135"/>
                  <a:pt x="1493" y="135"/>
                </a:cubicBezTo>
                <a:cubicBezTo>
                  <a:pt x="1491" y="135"/>
                  <a:pt x="1491" y="135"/>
                  <a:pt x="1491" y="135"/>
                </a:cubicBezTo>
                <a:lnTo>
                  <a:pt x="1488" y="135"/>
                </a:lnTo>
                <a:close/>
                <a:moveTo>
                  <a:pt x="1268" y="108"/>
                </a:moveTo>
                <a:cubicBezTo>
                  <a:pt x="1267" y="108"/>
                  <a:pt x="1267" y="108"/>
                  <a:pt x="1267" y="108"/>
                </a:cubicBezTo>
                <a:cubicBezTo>
                  <a:pt x="1266" y="108"/>
                  <a:pt x="1266" y="108"/>
                  <a:pt x="1266" y="108"/>
                </a:cubicBezTo>
                <a:cubicBezTo>
                  <a:pt x="1267" y="109"/>
                  <a:pt x="1267" y="109"/>
                  <a:pt x="1267" y="109"/>
                </a:cubicBezTo>
                <a:lnTo>
                  <a:pt x="1268" y="108"/>
                </a:lnTo>
                <a:close/>
                <a:moveTo>
                  <a:pt x="1185" y="56"/>
                </a:moveTo>
                <a:cubicBezTo>
                  <a:pt x="1190" y="55"/>
                  <a:pt x="1190" y="55"/>
                  <a:pt x="1190" y="55"/>
                </a:cubicBezTo>
                <a:cubicBezTo>
                  <a:pt x="1185" y="55"/>
                  <a:pt x="1185" y="55"/>
                  <a:pt x="1185" y="55"/>
                </a:cubicBezTo>
                <a:cubicBezTo>
                  <a:pt x="1181" y="55"/>
                  <a:pt x="1181" y="55"/>
                  <a:pt x="1181" y="55"/>
                </a:cubicBezTo>
                <a:cubicBezTo>
                  <a:pt x="1182" y="56"/>
                  <a:pt x="1182" y="56"/>
                  <a:pt x="1182" y="56"/>
                </a:cubicBezTo>
                <a:lnTo>
                  <a:pt x="1185" y="56"/>
                </a:lnTo>
                <a:close/>
                <a:moveTo>
                  <a:pt x="1268" y="89"/>
                </a:moveTo>
                <a:cubicBezTo>
                  <a:pt x="1273" y="88"/>
                  <a:pt x="1273" y="88"/>
                  <a:pt x="1273" y="88"/>
                </a:cubicBezTo>
                <a:cubicBezTo>
                  <a:pt x="1263" y="89"/>
                  <a:pt x="1263" y="89"/>
                  <a:pt x="1263" y="89"/>
                </a:cubicBezTo>
                <a:lnTo>
                  <a:pt x="1268" y="89"/>
                </a:lnTo>
                <a:close/>
                <a:moveTo>
                  <a:pt x="642" y="665"/>
                </a:moveTo>
                <a:cubicBezTo>
                  <a:pt x="642" y="664"/>
                  <a:pt x="642" y="664"/>
                  <a:pt x="642" y="664"/>
                </a:cubicBezTo>
                <a:cubicBezTo>
                  <a:pt x="640" y="665"/>
                  <a:pt x="640" y="665"/>
                  <a:pt x="640" y="665"/>
                </a:cubicBezTo>
                <a:lnTo>
                  <a:pt x="642" y="665"/>
                </a:lnTo>
                <a:close/>
                <a:moveTo>
                  <a:pt x="1327" y="221"/>
                </a:moveTo>
                <a:cubicBezTo>
                  <a:pt x="1326" y="221"/>
                  <a:pt x="1326" y="221"/>
                  <a:pt x="1326" y="221"/>
                </a:cubicBezTo>
                <a:cubicBezTo>
                  <a:pt x="1324" y="222"/>
                  <a:pt x="1324" y="222"/>
                  <a:pt x="1324" y="222"/>
                </a:cubicBezTo>
                <a:lnTo>
                  <a:pt x="1327" y="221"/>
                </a:lnTo>
                <a:close/>
                <a:moveTo>
                  <a:pt x="669" y="840"/>
                </a:moveTo>
                <a:cubicBezTo>
                  <a:pt x="666" y="840"/>
                  <a:pt x="666" y="840"/>
                  <a:pt x="666" y="840"/>
                </a:cubicBezTo>
                <a:cubicBezTo>
                  <a:pt x="665" y="842"/>
                  <a:pt x="665" y="842"/>
                  <a:pt x="665" y="842"/>
                </a:cubicBezTo>
                <a:lnTo>
                  <a:pt x="669" y="840"/>
                </a:lnTo>
                <a:close/>
                <a:moveTo>
                  <a:pt x="1601" y="190"/>
                </a:moveTo>
                <a:cubicBezTo>
                  <a:pt x="1601" y="188"/>
                  <a:pt x="1601" y="188"/>
                  <a:pt x="1601" y="188"/>
                </a:cubicBezTo>
                <a:cubicBezTo>
                  <a:pt x="1600" y="188"/>
                  <a:pt x="1600" y="188"/>
                  <a:pt x="1600" y="188"/>
                </a:cubicBezTo>
                <a:cubicBezTo>
                  <a:pt x="1597" y="187"/>
                  <a:pt x="1597" y="187"/>
                  <a:pt x="1597" y="187"/>
                </a:cubicBezTo>
                <a:cubicBezTo>
                  <a:pt x="1595" y="187"/>
                  <a:pt x="1595" y="187"/>
                  <a:pt x="1595" y="187"/>
                </a:cubicBezTo>
                <a:cubicBezTo>
                  <a:pt x="1595" y="185"/>
                  <a:pt x="1595" y="185"/>
                  <a:pt x="1595" y="185"/>
                </a:cubicBezTo>
                <a:cubicBezTo>
                  <a:pt x="1591" y="185"/>
                  <a:pt x="1591" y="185"/>
                  <a:pt x="1591" y="185"/>
                </a:cubicBezTo>
                <a:cubicBezTo>
                  <a:pt x="1592" y="184"/>
                  <a:pt x="1592" y="184"/>
                  <a:pt x="1592" y="184"/>
                </a:cubicBezTo>
                <a:cubicBezTo>
                  <a:pt x="1594" y="182"/>
                  <a:pt x="1594" y="182"/>
                  <a:pt x="1594" y="182"/>
                </a:cubicBezTo>
                <a:cubicBezTo>
                  <a:pt x="1591" y="181"/>
                  <a:pt x="1591" y="181"/>
                  <a:pt x="1591" y="181"/>
                </a:cubicBezTo>
                <a:cubicBezTo>
                  <a:pt x="1589" y="181"/>
                  <a:pt x="1589" y="181"/>
                  <a:pt x="1589" y="181"/>
                </a:cubicBezTo>
                <a:cubicBezTo>
                  <a:pt x="1591" y="179"/>
                  <a:pt x="1591" y="179"/>
                  <a:pt x="1591" y="179"/>
                </a:cubicBezTo>
                <a:cubicBezTo>
                  <a:pt x="1592" y="178"/>
                  <a:pt x="1592" y="178"/>
                  <a:pt x="1592" y="178"/>
                </a:cubicBezTo>
                <a:cubicBezTo>
                  <a:pt x="1589" y="178"/>
                  <a:pt x="1589" y="178"/>
                  <a:pt x="1589" y="178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1"/>
                  <a:pt x="1587" y="181"/>
                  <a:pt x="1587" y="181"/>
                </a:cubicBezTo>
                <a:cubicBezTo>
                  <a:pt x="1585" y="179"/>
                  <a:pt x="1585" y="179"/>
                  <a:pt x="1585" y="179"/>
                </a:cubicBezTo>
                <a:cubicBezTo>
                  <a:pt x="1584" y="178"/>
                  <a:pt x="1584" y="178"/>
                  <a:pt x="1584" y="178"/>
                </a:cubicBezTo>
                <a:cubicBezTo>
                  <a:pt x="1584" y="177"/>
                  <a:pt x="1584" y="177"/>
                  <a:pt x="1584" y="177"/>
                </a:cubicBezTo>
                <a:cubicBezTo>
                  <a:pt x="1582" y="177"/>
                  <a:pt x="1582" y="177"/>
                  <a:pt x="1582" y="177"/>
                </a:cubicBezTo>
                <a:cubicBezTo>
                  <a:pt x="1579" y="177"/>
                  <a:pt x="1579" y="177"/>
                  <a:pt x="1579" y="177"/>
                </a:cubicBezTo>
                <a:cubicBezTo>
                  <a:pt x="1578" y="177"/>
                  <a:pt x="1578" y="177"/>
                  <a:pt x="1578" y="177"/>
                </a:cubicBezTo>
                <a:cubicBezTo>
                  <a:pt x="1577" y="179"/>
                  <a:pt x="1577" y="179"/>
                  <a:pt x="1577" y="179"/>
                </a:cubicBezTo>
                <a:cubicBezTo>
                  <a:pt x="1577" y="181"/>
                  <a:pt x="1577" y="181"/>
                  <a:pt x="1577" y="181"/>
                </a:cubicBezTo>
                <a:cubicBezTo>
                  <a:pt x="1571" y="179"/>
                  <a:pt x="1571" y="179"/>
                  <a:pt x="1571" y="179"/>
                </a:cubicBezTo>
                <a:cubicBezTo>
                  <a:pt x="1569" y="181"/>
                  <a:pt x="1569" y="181"/>
                  <a:pt x="1569" y="181"/>
                </a:cubicBezTo>
                <a:cubicBezTo>
                  <a:pt x="1567" y="184"/>
                  <a:pt x="1567" y="184"/>
                  <a:pt x="1567" y="184"/>
                </a:cubicBezTo>
                <a:cubicBezTo>
                  <a:pt x="1564" y="181"/>
                  <a:pt x="1564" y="181"/>
                  <a:pt x="1564" y="181"/>
                </a:cubicBezTo>
                <a:cubicBezTo>
                  <a:pt x="1562" y="179"/>
                  <a:pt x="1562" y="179"/>
                  <a:pt x="1562" y="179"/>
                </a:cubicBezTo>
                <a:cubicBezTo>
                  <a:pt x="1561" y="181"/>
                  <a:pt x="1561" y="181"/>
                  <a:pt x="1561" y="181"/>
                </a:cubicBezTo>
                <a:cubicBezTo>
                  <a:pt x="1561" y="182"/>
                  <a:pt x="1561" y="182"/>
                  <a:pt x="1561" y="182"/>
                </a:cubicBezTo>
                <a:cubicBezTo>
                  <a:pt x="1562" y="184"/>
                  <a:pt x="1562" y="184"/>
                  <a:pt x="1562" y="184"/>
                </a:cubicBezTo>
                <a:cubicBezTo>
                  <a:pt x="1561" y="187"/>
                  <a:pt x="1561" y="187"/>
                  <a:pt x="1561" y="187"/>
                </a:cubicBezTo>
                <a:cubicBezTo>
                  <a:pt x="1559" y="182"/>
                  <a:pt x="1559" y="182"/>
                  <a:pt x="1559" y="182"/>
                </a:cubicBezTo>
                <a:cubicBezTo>
                  <a:pt x="1558" y="181"/>
                  <a:pt x="1558" y="181"/>
                  <a:pt x="1558" y="181"/>
                </a:cubicBezTo>
                <a:cubicBezTo>
                  <a:pt x="1555" y="179"/>
                  <a:pt x="1555" y="179"/>
                  <a:pt x="1555" y="179"/>
                </a:cubicBezTo>
                <a:cubicBezTo>
                  <a:pt x="1554" y="181"/>
                  <a:pt x="1554" y="181"/>
                  <a:pt x="1554" y="181"/>
                </a:cubicBezTo>
                <a:cubicBezTo>
                  <a:pt x="1551" y="181"/>
                  <a:pt x="1551" y="181"/>
                  <a:pt x="1551" y="181"/>
                </a:cubicBezTo>
                <a:cubicBezTo>
                  <a:pt x="1549" y="182"/>
                  <a:pt x="1549" y="182"/>
                  <a:pt x="1549" y="182"/>
                </a:cubicBezTo>
                <a:cubicBezTo>
                  <a:pt x="1549" y="185"/>
                  <a:pt x="1549" y="185"/>
                  <a:pt x="1549" y="185"/>
                </a:cubicBezTo>
                <a:cubicBezTo>
                  <a:pt x="1548" y="185"/>
                  <a:pt x="1548" y="185"/>
                  <a:pt x="1548" y="185"/>
                </a:cubicBezTo>
                <a:cubicBezTo>
                  <a:pt x="1546" y="184"/>
                  <a:pt x="1546" y="184"/>
                  <a:pt x="1546" y="184"/>
                </a:cubicBezTo>
                <a:cubicBezTo>
                  <a:pt x="1544" y="181"/>
                  <a:pt x="1544" y="181"/>
                  <a:pt x="1544" y="181"/>
                </a:cubicBezTo>
                <a:cubicBezTo>
                  <a:pt x="1542" y="181"/>
                  <a:pt x="1542" y="181"/>
                  <a:pt x="1542" y="181"/>
                </a:cubicBezTo>
                <a:cubicBezTo>
                  <a:pt x="1541" y="184"/>
                  <a:pt x="1541" y="184"/>
                  <a:pt x="1541" y="184"/>
                </a:cubicBezTo>
                <a:cubicBezTo>
                  <a:pt x="1541" y="187"/>
                  <a:pt x="1541" y="187"/>
                  <a:pt x="1541" y="187"/>
                </a:cubicBezTo>
                <a:cubicBezTo>
                  <a:pt x="1539" y="187"/>
                  <a:pt x="1539" y="187"/>
                  <a:pt x="1539" y="187"/>
                </a:cubicBezTo>
                <a:cubicBezTo>
                  <a:pt x="1539" y="188"/>
                  <a:pt x="1539" y="188"/>
                  <a:pt x="1539" y="188"/>
                </a:cubicBezTo>
                <a:cubicBezTo>
                  <a:pt x="1538" y="188"/>
                  <a:pt x="1538" y="188"/>
                  <a:pt x="1538" y="188"/>
                </a:cubicBezTo>
                <a:cubicBezTo>
                  <a:pt x="1536" y="187"/>
                  <a:pt x="1536" y="187"/>
                  <a:pt x="1536" y="187"/>
                </a:cubicBezTo>
                <a:cubicBezTo>
                  <a:pt x="1535" y="187"/>
                  <a:pt x="1535" y="187"/>
                  <a:pt x="1535" y="187"/>
                </a:cubicBezTo>
                <a:cubicBezTo>
                  <a:pt x="1535" y="188"/>
                  <a:pt x="1535" y="188"/>
                  <a:pt x="1535" y="188"/>
                </a:cubicBezTo>
                <a:cubicBezTo>
                  <a:pt x="1534" y="190"/>
                  <a:pt x="1534" y="190"/>
                  <a:pt x="1534" y="190"/>
                </a:cubicBezTo>
                <a:cubicBezTo>
                  <a:pt x="1534" y="188"/>
                  <a:pt x="1534" y="188"/>
                  <a:pt x="1534" y="188"/>
                </a:cubicBezTo>
                <a:cubicBezTo>
                  <a:pt x="1532" y="192"/>
                  <a:pt x="1532" y="192"/>
                  <a:pt x="1532" y="192"/>
                </a:cubicBezTo>
                <a:cubicBezTo>
                  <a:pt x="1532" y="190"/>
                  <a:pt x="1532" y="190"/>
                  <a:pt x="1532" y="190"/>
                </a:cubicBezTo>
                <a:cubicBezTo>
                  <a:pt x="1531" y="188"/>
                  <a:pt x="1531" y="188"/>
                  <a:pt x="1531" y="188"/>
                </a:cubicBezTo>
                <a:cubicBezTo>
                  <a:pt x="1531" y="187"/>
                  <a:pt x="1531" y="187"/>
                  <a:pt x="1531" y="187"/>
                </a:cubicBezTo>
                <a:cubicBezTo>
                  <a:pt x="1528" y="185"/>
                  <a:pt x="1528" y="185"/>
                  <a:pt x="1528" y="185"/>
                </a:cubicBezTo>
                <a:cubicBezTo>
                  <a:pt x="1531" y="185"/>
                  <a:pt x="1531" y="185"/>
                  <a:pt x="1531" y="185"/>
                </a:cubicBezTo>
                <a:cubicBezTo>
                  <a:pt x="1532" y="185"/>
                  <a:pt x="1532" y="185"/>
                  <a:pt x="1532" y="185"/>
                </a:cubicBezTo>
                <a:cubicBezTo>
                  <a:pt x="1532" y="182"/>
                  <a:pt x="1532" y="182"/>
                  <a:pt x="1532" y="182"/>
                </a:cubicBezTo>
                <a:cubicBezTo>
                  <a:pt x="1531" y="181"/>
                  <a:pt x="1531" y="181"/>
                  <a:pt x="1531" y="181"/>
                </a:cubicBezTo>
                <a:cubicBezTo>
                  <a:pt x="1529" y="181"/>
                  <a:pt x="1529" y="181"/>
                  <a:pt x="1529" y="181"/>
                </a:cubicBezTo>
                <a:cubicBezTo>
                  <a:pt x="1528" y="179"/>
                  <a:pt x="1528" y="179"/>
                  <a:pt x="1528" y="179"/>
                </a:cubicBezTo>
                <a:cubicBezTo>
                  <a:pt x="1526" y="178"/>
                  <a:pt x="1526" y="178"/>
                  <a:pt x="1526" y="178"/>
                </a:cubicBezTo>
                <a:cubicBezTo>
                  <a:pt x="1525" y="178"/>
                  <a:pt x="1525" y="178"/>
                  <a:pt x="1525" y="178"/>
                </a:cubicBezTo>
                <a:cubicBezTo>
                  <a:pt x="1522" y="177"/>
                  <a:pt x="1522" y="177"/>
                  <a:pt x="1522" y="177"/>
                </a:cubicBezTo>
                <a:cubicBezTo>
                  <a:pt x="1519" y="177"/>
                  <a:pt x="1519" y="177"/>
                  <a:pt x="1519" y="177"/>
                </a:cubicBezTo>
                <a:cubicBezTo>
                  <a:pt x="1518" y="178"/>
                  <a:pt x="1518" y="178"/>
                  <a:pt x="1518" y="178"/>
                </a:cubicBezTo>
                <a:cubicBezTo>
                  <a:pt x="1521" y="179"/>
                  <a:pt x="1521" y="179"/>
                  <a:pt x="1521" y="179"/>
                </a:cubicBezTo>
                <a:cubicBezTo>
                  <a:pt x="1519" y="179"/>
                  <a:pt x="1519" y="179"/>
                  <a:pt x="1519" y="179"/>
                </a:cubicBezTo>
                <a:cubicBezTo>
                  <a:pt x="1521" y="181"/>
                  <a:pt x="1521" y="181"/>
                  <a:pt x="1521" y="181"/>
                </a:cubicBezTo>
                <a:cubicBezTo>
                  <a:pt x="1522" y="182"/>
                  <a:pt x="1522" y="182"/>
                  <a:pt x="1522" y="182"/>
                </a:cubicBezTo>
                <a:cubicBezTo>
                  <a:pt x="1522" y="184"/>
                  <a:pt x="1522" y="184"/>
                  <a:pt x="1522" y="184"/>
                </a:cubicBezTo>
                <a:cubicBezTo>
                  <a:pt x="1521" y="184"/>
                  <a:pt x="1521" y="184"/>
                  <a:pt x="1521" y="184"/>
                </a:cubicBezTo>
                <a:cubicBezTo>
                  <a:pt x="1521" y="182"/>
                  <a:pt x="1521" y="182"/>
                  <a:pt x="1521" y="182"/>
                </a:cubicBezTo>
                <a:cubicBezTo>
                  <a:pt x="1518" y="182"/>
                  <a:pt x="1518" y="182"/>
                  <a:pt x="1518" y="182"/>
                </a:cubicBezTo>
                <a:cubicBezTo>
                  <a:pt x="1518" y="181"/>
                  <a:pt x="1518" y="181"/>
                  <a:pt x="1518" y="181"/>
                </a:cubicBezTo>
                <a:cubicBezTo>
                  <a:pt x="1515" y="179"/>
                  <a:pt x="1515" y="179"/>
                  <a:pt x="1515" y="179"/>
                </a:cubicBezTo>
                <a:cubicBezTo>
                  <a:pt x="1514" y="179"/>
                  <a:pt x="1514" y="179"/>
                  <a:pt x="1514" y="179"/>
                </a:cubicBezTo>
                <a:cubicBezTo>
                  <a:pt x="1514" y="181"/>
                  <a:pt x="1514" y="181"/>
                  <a:pt x="1514" y="181"/>
                </a:cubicBezTo>
                <a:cubicBezTo>
                  <a:pt x="1514" y="182"/>
                  <a:pt x="1514" y="182"/>
                  <a:pt x="1514" y="182"/>
                </a:cubicBezTo>
                <a:cubicBezTo>
                  <a:pt x="1511" y="181"/>
                  <a:pt x="1511" y="181"/>
                  <a:pt x="1511" y="181"/>
                </a:cubicBezTo>
                <a:cubicBezTo>
                  <a:pt x="1511" y="182"/>
                  <a:pt x="1511" y="182"/>
                  <a:pt x="1511" y="182"/>
                </a:cubicBezTo>
                <a:cubicBezTo>
                  <a:pt x="1512" y="184"/>
                  <a:pt x="1512" y="184"/>
                  <a:pt x="1512" y="184"/>
                </a:cubicBezTo>
                <a:cubicBezTo>
                  <a:pt x="1509" y="184"/>
                  <a:pt x="1509" y="184"/>
                  <a:pt x="1509" y="184"/>
                </a:cubicBezTo>
                <a:cubicBezTo>
                  <a:pt x="1514" y="185"/>
                  <a:pt x="1514" y="185"/>
                  <a:pt x="1514" y="185"/>
                </a:cubicBezTo>
                <a:cubicBezTo>
                  <a:pt x="1512" y="185"/>
                  <a:pt x="1512" y="185"/>
                  <a:pt x="1512" y="185"/>
                </a:cubicBezTo>
                <a:cubicBezTo>
                  <a:pt x="1514" y="187"/>
                  <a:pt x="1514" y="187"/>
                  <a:pt x="1514" y="187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1" y="185"/>
                  <a:pt x="1511" y="185"/>
                  <a:pt x="1511" y="185"/>
                </a:cubicBezTo>
                <a:cubicBezTo>
                  <a:pt x="1508" y="185"/>
                  <a:pt x="1508" y="185"/>
                  <a:pt x="1508" y="185"/>
                </a:cubicBezTo>
                <a:cubicBezTo>
                  <a:pt x="1506" y="185"/>
                  <a:pt x="1506" y="185"/>
                  <a:pt x="1506" y="185"/>
                </a:cubicBezTo>
                <a:cubicBezTo>
                  <a:pt x="1508" y="187"/>
                  <a:pt x="1508" y="187"/>
                  <a:pt x="1508" y="187"/>
                </a:cubicBezTo>
                <a:cubicBezTo>
                  <a:pt x="1508" y="188"/>
                  <a:pt x="1508" y="188"/>
                  <a:pt x="1508" y="188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503" y="187"/>
                  <a:pt x="1503" y="187"/>
                  <a:pt x="1503" y="187"/>
                </a:cubicBezTo>
                <a:cubicBezTo>
                  <a:pt x="1503" y="188"/>
                  <a:pt x="1503" y="188"/>
                  <a:pt x="1503" y="188"/>
                </a:cubicBezTo>
                <a:cubicBezTo>
                  <a:pt x="1505" y="188"/>
                  <a:pt x="1505" y="188"/>
                  <a:pt x="1505" y="188"/>
                </a:cubicBezTo>
                <a:cubicBezTo>
                  <a:pt x="1508" y="190"/>
                  <a:pt x="1508" y="190"/>
                  <a:pt x="1508" y="190"/>
                </a:cubicBezTo>
                <a:cubicBezTo>
                  <a:pt x="1514" y="188"/>
                  <a:pt x="1514" y="188"/>
                  <a:pt x="1514" y="188"/>
                </a:cubicBezTo>
                <a:cubicBezTo>
                  <a:pt x="1515" y="188"/>
                  <a:pt x="1515" y="188"/>
                  <a:pt x="1515" y="188"/>
                </a:cubicBezTo>
                <a:cubicBezTo>
                  <a:pt x="1516" y="188"/>
                  <a:pt x="1516" y="188"/>
                  <a:pt x="1516" y="188"/>
                </a:cubicBezTo>
                <a:cubicBezTo>
                  <a:pt x="1516" y="187"/>
                  <a:pt x="1516" y="187"/>
                  <a:pt x="1516" y="187"/>
                </a:cubicBezTo>
                <a:cubicBezTo>
                  <a:pt x="1518" y="187"/>
                  <a:pt x="1518" y="187"/>
                  <a:pt x="1518" y="187"/>
                </a:cubicBezTo>
                <a:cubicBezTo>
                  <a:pt x="1518" y="188"/>
                  <a:pt x="1518" y="188"/>
                  <a:pt x="1518" y="188"/>
                </a:cubicBezTo>
                <a:cubicBezTo>
                  <a:pt x="1521" y="187"/>
                  <a:pt x="1521" y="187"/>
                  <a:pt x="1521" y="187"/>
                </a:cubicBezTo>
                <a:cubicBezTo>
                  <a:pt x="1521" y="188"/>
                  <a:pt x="1521" y="188"/>
                  <a:pt x="1521" y="188"/>
                </a:cubicBezTo>
                <a:cubicBezTo>
                  <a:pt x="1522" y="188"/>
                  <a:pt x="1522" y="188"/>
                  <a:pt x="1522" y="188"/>
                </a:cubicBezTo>
                <a:cubicBezTo>
                  <a:pt x="1524" y="188"/>
                  <a:pt x="1524" y="188"/>
                  <a:pt x="1524" y="188"/>
                </a:cubicBezTo>
                <a:cubicBezTo>
                  <a:pt x="1528" y="188"/>
                  <a:pt x="1528" y="188"/>
                  <a:pt x="1528" y="188"/>
                </a:cubicBezTo>
                <a:cubicBezTo>
                  <a:pt x="1524" y="190"/>
                  <a:pt x="1524" y="190"/>
                  <a:pt x="1524" y="190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22" y="192"/>
                  <a:pt x="1522" y="192"/>
                  <a:pt x="1522" y="192"/>
                </a:cubicBezTo>
                <a:cubicBezTo>
                  <a:pt x="1526" y="192"/>
                  <a:pt x="1526" y="192"/>
                  <a:pt x="1526" y="192"/>
                </a:cubicBezTo>
                <a:cubicBezTo>
                  <a:pt x="1524" y="194"/>
                  <a:pt x="1524" y="194"/>
                  <a:pt x="1524" y="194"/>
                </a:cubicBezTo>
                <a:cubicBezTo>
                  <a:pt x="1519" y="194"/>
                  <a:pt x="1519" y="194"/>
                  <a:pt x="1519" y="194"/>
                </a:cubicBezTo>
                <a:cubicBezTo>
                  <a:pt x="1516" y="194"/>
                  <a:pt x="1516" y="194"/>
                  <a:pt x="1516" y="194"/>
                </a:cubicBezTo>
                <a:cubicBezTo>
                  <a:pt x="1514" y="195"/>
                  <a:pt x="1514" y="195"/>
                  <a:pt x="1514" y="195"/>
                </a:cubicBezTo>
                <a:cubicBezTo>
                  <a:pt x="1512" y="194"/>
                  <a:pt x="1512" y="194"/>
                  <a:pt x="1512" y="194"/>
                </a:cubicBezTo>
                <a:cubicBezTo>
                  <a:pt x="1511" y="195"/>
                  <a:pt x="1511" y="195"/>
                  <a:pt x="1511" y="195"/>
                </a:cubicBezTo>
                <a:cubicBezTo>
                  <a:pt x="1506" y="195"/>
                  <a:pt x="1506" y="195"/>
                  <a:pt x="1506" y="195"/>
                </a:cubicBezTo>
                <a:cubicBezTo>
                  <a:pt x="1505" y="195"/>
                  <a:pt x="1505" y="195"/>
                  <a:pt x="1505" y="195"/>
                </a:cubicBezTo>
                <a:cubicBezTo>
                  <a:pt x="1505" y="197"/>
                  <a:pt x="1505" y="197"/>
                  <a:pt x="1505" y="197"/>
                </a:cubicBezTo>
                <a:cubicBezTo>
                  <a:pt x="1506" y="197"/>
                  <a:pt x="1506" y="197"/>
                  <a:pt x="1506" y="197"/>
                </a:cubicBezTo>
                <a:cubicBezTo>
                  <a:pt x="1508" y="197"/>
                  <a:pt x="1508" y="197"/>
                  <a:pt x="1508" y="197"/>
                </a:cubicBezTo>
                <a:cubicBezTo>
                  <a:pt x="1514" y="197"/>
                  <a:pt x="1514" y="197"/>
                  <a:pt x="1514" y="197"/>
                </a:cubicBezTo>
                <a:cubicBezTo>
                  <a:pt x="1516" y="197"/>
                  <a:pt x="1516" y="197"/>
                  <a:pt x="1516" y="197"/>
                </a:cubicBezTo>
                <a:cubicBezTo>
                  <a:pt x="1519" y="197"/>
                  <a:pt x="1519" y="197"/>
                  <a:pt x="1519" y="197"/>
                </a:cubicBezTo>
                <a:cubicBezTo>
                  <a:pt x="1521" y="197"/>
                  <a:pt x="1521" y="197"/>
                  <a:pt x="1521" y="197"/>
                </a:cubicBezTo>
                <a:cubicBezTo>
                  <a:pt x="1519" y="200"/>
                  <a:pt x="1519" y="200"/>
                  <a:pt x="1519" y="200"/>
                </a:cubicBezTo>
                <a:cubicBezTo>
                  <a:pt x="1521" y="201"/>
                  <a:pt x="1521" y="201"/>
                  <a:pt x="1521" y="201"/>
                </a:cubicBezTo>
                <a:cubicBezTo>
                  <a:pt x="1524" y="200"/>
                  <a:pt x="1524" y="200"/>
                  <a:pt x="1524" y="200"/>
                </a:cubicBezTo>
                <a:cubicBezTo>
                  <a:pt x="1526" y="198"/>
                  <a:pt x="1526" y="198"/>
                  <a:pt x="1526" y="198"/>
                </a:cubicBezTo>
                <a:cubicBezTo>
                  <a:pt x="1525" y="200"/>
                  <a:pt x="1525" y="200"/>
                  <a:pt x="1525" y="200"/>
                </a:cubicBezTo>
                <a:cubicBezTo>
                  <a:pt x="1524" y="200"/>
                  <a:pt x="1524" y="200"/>
                  <a:pt x="1524" y="200"/>
                </a:cubicBezTo>
                <a:cubicBezTo>
                  <a:pt x="1522" y="201"/>
                  <a:pt x="1522" y="201"/>
                  <a:pt x="1522" y="201"/>
                </a:cubicBezTo>
                <a:cubicBezTo>
                  <a:pt x="1524" y="201"/>
                  <a:pt x="1524" y="201"/>
                  <a:pt x="1524" y="201"/>
                </a:cubicBezTo>
                <a:cubicBezTo>
                  <a:pt x="1521" y="202"/>
                  <a:pt x="1521" y="202"/>
                  <a:pt x="1521" y="202"/>
                </a:cubicBezTo>
                <a:cubicBezTo>
                  <a:pt x="1524" y="202"/>
                  <a:pt x="1524" y="202"/>
                  <a:pt x="1524" y="202"/>
                </a:cubicBezTo>
                <a:cubicBezTo>
                  <a:pt x="1522" y="204"/>
                  <a:pt x="1522" y="204"/>
                  <a:pt x="1522" y="204"/>
                </a:cubicBezTo>
                <a:cubicBezTo>
                  <a:pt x="1521" y="204"/>
                  <a:pt x="1521" y="204"/>
                  <a:pt x="1521" y="204"/>
                </a:cubicBezTo>
                <a:cubicBezTo>
                  <a:pt x="1519" y="205"/>
                  <a:pt x="1519" y="205"/>
                  <a:pt x="1519" y="205"/>
                </a:cubicBezTo>
                <a:cubicBezTo>
                  <a:pt x="1518" y="205"/>
                  <a:pt x="1518" y="205"/>
                  <a:pt x="1518" y="205"/>
                </a:cubicBezTo>
                <a:cubicBezTo>
                  <a:pt x="1515" y="207"/>
                  <a:pt x="1515" y="207"/>
                  <a:pt x="1515" y="207"/>
                </a:cubicBezTo>
                <a:cubicBezTo>
                  <a:pt x="1515" y="205"/>
                  <a:pt x="1515" y="205"/>
                  <a:pt x="1515" y="205"/>
                </a:cubicBezTo>
                <a:cubicBezTo>
                  <a:pt x="1514" y="207"/>
                  <a:pt x="1514" y="207"/>
                  <a:pt x="1514" y="207"/>
                </a:cubicBezTo>
                <a:cubicBezTo>
                  <a:pt x="1514" y="208"/>
                  <a:pt x="1514" y="208"/>
                  <a:pt x="1514" y="208"/>
                </a:cubicBezTo>
                <a:cubicBezTo>
                  <a:pt x="1522" y="208"/>
                  <a:pt x="1522" y="208"/>
                  <a:pt x="1522" y="208"/>
                </a:cubicBezTo>
                <a:cubicBezTo>
                  <a:pt x="1525" y="208"/>
                  <a:pt x="1525" y="208"/>
                  <a:pt x="1525" y="208"/>
                </a:cubicBezTo>
                <a:cubicBezTo>
                  <a:pt x="1528" y="207"/>
                  <a:pt x="1528" y="207"/>
                  <a:pt x="1528" y="207"/>
                </a:cubicBezTo>
                <a:cubicBezTo>
                  <a:pt x="1529" y="207"/>
                  <a:pt x="1529" y="207"/>
                  <a:pt x="1529" y="207"/>
                </a:cubicBezTo>
                <a:cubicBezTo>
                  <a:pt x="1528" y="208"/>
                  <a:pt x="1528" y="208"/>
                  <a:pt x="1528" y="208"/>
                </a:cubicBezTo>
                <a:cubicBezTo>
                  <a:pt x="1529" y="208"/>
                  <a:pt x="1529" y="208"/>
                  <a:pt x="1529" y="208"/>
                </a:cubicBezTo>
                <a:cubicBezTo>
                  <a:pt x="1531" y="208"/>
                  <a:pt x="1531" y="208"/>
                  <a:pt x="1531" y="208"/>
                </a:cubicBezTo>
                <a:cubicBezTo>
                  <a:pt x="1532" y="208"/>
                  <a:pt x="1532" y="208"/>
                  <a:pt x="1532" y="208"/>
                </a:cubicBezTo>
                <a:cubicBezTo>
                  <a:pt x="1531" y="210"/>
                  <a:pt x="1531" y="210"/>
                  <a:pt x="1531" y="210"/>
                </a:cubicBezTo>
                <a:cubicBezTo>
                  <a:pt x="1534" y="210"/>
                  <a:pt x="1534" y="210"/>
                  <a:pt x="1534" y="210"/>
                </a:cubicBezTo>
                <a:cubicBezTo>
                  <a:pt x="1535" y="208"/>
                  <a:pt x="1535" y="208"/>
                  <a:pt x="1535" y="208"/>
                </a:cubicBezTo>
                <a:cubicBezTo>
                  <a:pt x="1535" y="210"/>
                  <a:pt x="1535" y="210"/>
                  <a:pt x="1535" y="210"/>
                </a:cubicBezTo>
                <a:cubicBezTo>
                  <a:pt x="1534" y="210"/>
                  <a:pt x="1534" y="210"/>
                  <a:pt x="1534" y="210"/>
                </a:cubicBezTo>
                <a:cubicBezTo>
                  <a:pt x="1535" y="211"/>
                  <a:pt x="1535" y="211"/>
                  <a:pt x="1535" y="211"/>
                </a:cubicBezTo>
                <a:cubicBezTo>
                  <a:pt x="1536" y="211"/>
                  <a:pt x="1536" y="211"/>
                  <a:pt x="1536" y="211"/>
                </a:cubicBezTo>
                <a:cubicBezTo>
                  <a:pt x="1539" y="212"/>
                  <a:pt x="1539" y="212"/>
                  <a:pt x="1539" y="212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54" y="212"/>
                  <a:pt x="1554" y="212"/>
                  <a:pt x="1554" y="212"/>
                </a:cubicBezTo>
                <a:cubicBezTo>
                  <a:pt x="1557" y="212"/>
                  <a:pt x="1557" y="212"/>
                  <a:pt x="1557" y="212"/>
                </a:cubicBezTo>
                <a:cubicBezTo>
                  <a:pt x="1558" y="211"/>
                  <a:pt x="1558" y="211"/>
                  <a:pt x="1558" y="211"/>
                </a:cubicBezTo>
                <a:cubicBezTo>
                  <a:pt x="1558" y="210"/>
                  <a:pt x="1558" y="210"/>
                  <a:pt x="1558" y="210"/>
                </a:cubicBezTo>
                <a:cubicBezTo>
                  <a:pt x="1562" y="210"/>
                  <a:pt x="1562" y="210"/>
                  <a:pt x="1562" y="210"/>
                </a:cubicBezTo>
                <a:cubicBezTo>
                  <a:pt x="1565" y="208"/>
                  <a:pt x="1565" y="208"/>
                  <a:pt x="1565" y="208"/>
                </a:cubicBezTo>
                <a:cubicBezTo>
                  <a:pt x="1567" y="207"/>
                  <a:pt x="1567" y="207"/>
                  <a:pt x="1567" y="207"/>
                </a:cubicBezTo>
                <a:cubicBezTo>
                  <a:pt x="1568" y="208"/>
                  <a:pt x="1568" y="208"/>
                  <a:pt x="1568" y="208"/>
                </a:cubicBezTo>
                <a:cubicBezTo>
                  <a:pt x="1569" y="208"/>
                  <a:pt x="1569" y="208"/>
                  <a:pt x="1569" y="208"/>
                </a:cubicBezTo>
                <a:cubicBezTo>
                  <a:pt x="1574" y="207"/>
                  <a:pt x="1574" y="207"/>
                  <a:pt x="1574" y="207"/>
                </a:cubicBezTo>
                <a:cubicBezTo>
                  <a:pt x="1582" y="202"/>
                  <a:pt x="1582" y="202"/>
                  <a:pt x="1582" y="202"/>
                </a:cubicBezTo>
                <a:cubicBezTo>
                  <a:pt x="1584" y="202"/>
                  <a:pt x="1584" y="202"/>
                  <a:pt x="1584" y="202"/>
                </a:cubicBezTo>
                <a:cubicBezTo>
                  <a:pt x="1587" y="202"/>
                  <a:pt x="1587" y="202"/>
                  <a:pt x="1587" y="202"/>
                </a:cubicBezTo>
                <a:cubicBezTo>
                  <a:pt x="1589" y="201"/>
                  <a:pt x="1589" y="201"/>
                  <a:pt x="1589" y="201"/>
                </a:cubicBezTo>
                <a:cubicBezTo>
                  <a:pt x="1591" y="200"/>
                  <a:pt x="1591" y="200"/>
                  <a:pt x="1591" y="200"/>
                </a:cubicBezTo>
                <a:cubicBezTo>
                  <a:pt x="1592" y="198"/>
                  <a:pt x="1592" y="198"/>
                  <a:pt x="1592" y="198"/>
                </a:cubicBezTo>
                <a:cubicBezTo>
                  <a:pt x="1592" y="197"/>
                  <a:pt x="1592" y="197"/>
                  <a:pt x="1592" y="197"/>
                </a:cubicBezTo>
                <a:cubicBezTo>
                  <a:pt x="1594" y="198"/>
                  <a:pt x="1594" y="198"/>
                  <a:pt x="1594" y="198"/>
                </a:cubicBezTo>
                <a:cubicBezTo>
                  <a:pt x="1595" y="197"/>
                  <a:pt x="1595" y="197"/>
                  <a:pt x="1595" y="197"/>
                </a:cubicBezTo>
                <a:cubicBezTo>
                  <a:pt x="1598" y="197"/>
                  <a:pt x="1598" y="197"/>
                  <a:pt x="1598" y="197"/>
                </a:cubicBezTo>
                <a:cubicBezTo>
                  <a:pt x="1597" y="195"/>
                  <a:pt x="1597" y="195"/>
                  <a:pt x="1597" y="195"/>
                </a:cubicBezTo>
                <a:cubicBezTo>
                  <a:pt x="1598" y="195"/>
                  <a:pt x="1598" y="195"/>
                  <a:pt x="1598" y="195"/>
                </a:cubicBezTo>
                <a:cubicBezTo>
                  <a:pt x="1600" y="195"/>
                  <a:pt x="1600" y="195"/>
                  <a:pt x="1600" y="195"/>
                </a:cubicBezTo>
                <a:cubicBezTo>
                  <a:pt x="1595" y="194"/>
                  <a:pt x="1595" y="194"/>
                  <a:pt x="1595" y="194"/>
                </a:cubicBezTo>
                <a:cubicBezTo>
                  <a:pt x="1597" y="194"/>
                  <a:pt x="1597" y="194"/>
                  <a:pt x="1597" y="194"/>
                </a:cubicBezTo>
                <a:cubicBezTo>
                  <a:pt x="1598" y="194"/>
                  <a:pt x="1598" y="194"/>
                  <a:pt x="1598" y="194"/>
                </a:cubicBezTo>
                <a:cubicBezTo>
                  <a:pt x="1600" y="194"/>
                  <a:pt x="1600" y="194"/>
                  <a:pt x="1600" y="194"/>
                </a:cubicBezTo>
                <a:cubicBezTo>
                  <a:pt x="1601" y="194"/>
                  <a:pt x="1601" y="194"/>
                  <a:pt x="1601" y="194"/>
                </a:cubicBezTo>
                <a:cubicBezTo>
                  <a:pt x="1601" y="192"/>
                  <a:pt x="1601" y="192"/>
                  <a:pt x="1601" y="192"/>
                </a:cubicBezTo>
                <a:cubicBezTo>
                  <a:pt x="1598" y="192"/>
                  <a:pt x="1598" y="192"/>
                  <a:pt x="1598" y="192"/>
                </a:cubicBezTo>
                <a:cubicBezTo>
                  <a:pt x="1601" y="191"/>
                  <a:pt x="1601" y="191"/>
                  <a:pt x="1601" y="191"/>
                </a:cubicBezTo>
                <a:cubicBezTo>
                  <a:pt x="1598" y="191"/>
                  <a:pt x="1598" y="191"/>
                  <a:pt x="1598" y="191"/>
                </a:cubicBezTo>
                <a:cubicBezTo>
                  <a:pt x="1600" y="190"/>
                  <a:pt x="1600" y="190"/>
                  <a:pt x="1600" y="190"/>
                </a:cubicBezTo>
                <a:lnTo>
                  <a:pt x="1601" y="190"/>
                </a:lnTo>
                <a:close/>
                <a:moveTo>
                  <a:pt x="1245" y="185"/>
                </a:moveTo>
                <a:cubicBezTo>
                  <a:pt x="1246" y="184"/>
                  <a:pt x="1246" y="184"/>
                  <a:pt x="1246" y="184"/>
                </a:cubicBezTo>
                <a:cubicBezTo>
                  <a:pt x="1243" y="185"/>
                  <a:pt x="1243" y="185"/>
                  <a:pt x="1243" y="185"/>
                </a:cubicBezTo>
                <a:lnTo>
                  <a:pt x="1245" y="185"/>
                </a:lnTo>
                <a:close/>
                <a:moveTo>
                  <a:pt x="1250" y="161"/>
                </a:moveTo>
                <a:cubicBezTo>
                  <a:pt x="1250" y="162"/>
                  <a:pt x="1250" y="162"/>
                  <a:pt x="1250" y="162"/>
                </a:cubicBezTo>
                <a:cubicBezTo>
                  <a:pt x="1251" y="161"/>
                  <a:pt x="1251" y="161"/>
                  <a:pt x="1251" y="161"/>
                </a:cubicBezTo>
                <a:lnTo>
                  <a:pt x="1250" y="161"/>
                </a:lnTo>
                <a:close/>
                <a:moveTo>
                  <a:pt x="1280" y="247"/>
                </a:moveTo>
                <a:cubicBezTo>
                  <a:pt x="1281" y="245"/>
                  <a:pt x="1281" y="245"/>
                  <a:pt x="1281" y="245"/>
                </a:cubicBezTo>
                <a:cubicBezTo>
                  <a:pt x="1278" y="247"/>
                  <a:pt x="1278" y="247"/>
                  <a:pt x="1278" y="247"/>
                </a:cubicBezTo>
                <a:lnTo>
                  <a:pt x="1280" y="247"/>
                </a:lnTo>
                <a:close/>
                <a:moveTo>
                  <a:pt x="2805" y="918"/>
                </a:moveTo>
                <a:cubicBezTo>
                  <a:pt x="2805" y="919"/>
                  <a:pt x="2805" y="919"/>
                  <a:pt x="2805" y="919"/>
                </a:cubicBezTo>
                <a:cubicBezTo>
                  <a:pt x="2807" y="921"/>
                  <a:pt x="2807" y="921"/>
                  <a:pt x="2807" y="921"/>
                </a:cubicBezTo>
                <a:cubicBezTo>
                  <a:pt x="2808" y="921"/>
                  <a:pt x="2808" y="921"/>
                  <a:pt x="2808" y="921"/>
                </a:cubicBezTo>
                <a:cubicBezTo>
                  <a:pt x="2808" y="919"/>
                  <a:pt x="2808" y="919"/>
                  <a:pt x="2808" y="919"/>
                </a:cubicBezTo>
                <a:cubicBezTo>
                  <a:pt x="2808" y="918"/>
                  <a:pt x="2808" y="918"/>
                  <a:pt x="2808" y="918"/>
                </a:cubicBezTo>
                <a:cubicBezTo>
                  <a:pt x="2807" y="916"/>
                  <a:pt x="2807" y="916"/>
                  <a:pt x="2807" y="916"/>
                </a:cubicBezTo>
                <a:lnTo>
                  <a:pt x="2805" y="918"/>
                </a:lnTo>
                <a:close/>
                <a:moveTo>
                  <a:pt x="2344" y="891"/>
                </a:moveTo>
                <a:cubicBezTo>
                  <a:pt x="2341" y="892"/>
                  <a:pt x="2341" y="892"/>
                  <a:pt x="2341" y="892"/>
                </a:cubicBezTo>
                <a:cubicBezTo>
                  <a:pt x="2338" y="891"/>
                  <a:pt x="2338" y="891"/>
                  <a:pt x="2338" y="891"/>
                </a:cubicBezTo>
                <a:cubicBezTo>
                  <a:pt x="2336" y="892"/>
                  <a:pt x="2336" y="892"/>
                  <a:pt x="2336" y="892"/>
                </a:cubicBezTo>
                <a:cubicBezTo>
                  <a:pt x="2336" y="895"/>
                  <a:pt x="2336" y="895"/>
                  <a:pt x="2336" y="895"/>
                </a:cubicBezTo>
                <a:cubicBezTo>
                  <a:pt x="2341" y="896"/>
                  <a:pt x="2341" y="896"/>
                  <a:pt x="2341" y="896"/>
                </a:cubicBezTo>
                <a:cubicBezTo>
                  <a:pt x="2346" y="896"/>
                  <a:pt x="2346" y="896"/>
                  <a:pt x="2346" y="896"/>
                </a:cubicBezTo>
                <a:cubicBezTo>
                  <a:pt x="2348" y="895"/>
                  <a:pt x="2348" y="895"/>
                  <a:pt x="2348" y="895"/>
                </a:cubicBezTo>
                <a:cubicBezTo>
                  <a:pt x="2349" y="893"/>
                  <a:pt x="2349" y="893"/>
                  <a:pt x="2349" y="893"/>
                </a:cubicBezTo>
                <a:cubicBezTo>
                  <a:pt x="2346" y="892"/>
                  <a:pt x="2346" y="892"/>
                  <a:pt x="2346" y="892"/>
                </a:cubicBezTo>
                <a:lnTo>
                  <a:pt x="2344" y="891"/>
                </a:lnTo>
                <a:close/>
                <a:moveTo>
                  <a:pt x="2679" y="959"/>
                </a:moveTo>
                <a:cubicBezTo>
                  <a:pt x="2679" y="958"/>
                  <a:pt x="2679" y="958"/>
                  <a:pt x="2679" y="958"/>
                </a:cubicBezTo>
                <a:cubicBezTo>
                  <a:pt x="2678" y="955"/>
                  <a:pt x="2678" y="955"/>
                  <a:pt x="2678" y="955"/>
                </a:cubicBezTo>
                <a:cubicBezTo>
                  <a:pt x="2675" y="948"/>
                  <a:pt x="2675" y="948"/>
                  <a:pt x="2675" y="948"/>
                </a:cubicBezTo>
                <a:cubicBezTo>
                  <a:pt x="2673" y="949"/>
                  <a:pt x="2673" y="949"/>
                  <a:pt x="2673" y="949"/>
                </a:cubicBezTo>
                <a:cubicBezTo>
                  <a:pt x="2672" y="948"/>
                  <a:pt x="2672" y="948"/>
                  <a:pt x="2672" y="948"/>
                </a:cubicBezTo>
                <a:cubicBezTo>
                  <a:pt x="2673" y="948"/>
                  <a:pt x="2673" y="948"/>
                  <a:pt x="2673" y="948"/>
                </a:cubicBezTo>
                <a:cubicBezTo>
                  <a:pt x="2673" y="946"/>
                  <a:pt x="2673" y="946"/>
                  <a:pt x="2673" y="946"/>
                </a:cubicBezTo>
                <a:cubicBezTo>
                  <a:pt x="2672" y="944"/>
                  <a:pt x="2672" y="944"/>
                  <a:pt x="2672" y="944"/>
                </a:cubicBezTo>
                <a:cubicBezTo>
                  <a:pt x="2669" y="939"/>
                  <a:pt x="2669" y="939"/>
                  <a:pt x="2669" y="939"/>
                </a:cubicBezTo>
                <a:cubicBezTo>
                  <a:pt x="2665" y="934"/>
                  <a:pt x="2665" y="934"/>
                  <a:pt x="2665" y="934"/>
                </a:cubicBezTo>
                <a:cubicBezTo>
                  <a:pt x="2662" y="932"/>
                  <a:pt x="2662" y="932"/>
                  <a:pt x="2662" y="932"/>
                </a:cubicBezTo>
                <a:cubicBezTo>
                  <a:pt x="2663" y="934"/>
                  <a:pt x="2663" y="934"/>
                  <a:pt x="2663" y="934"/>
                </a:cubicBezTo>
                <a:cubicBezTo>
                  <a:pt x="2660" y="931"/>
                  <a:pt x="2660" y="931"/>
                  <a:pt x="2660" y="931"/>
                </a:cubicBezTo>
                <a:cubicBezTo>
                  <a:pt x="2659" y="931"/>
                  <a:pt x="2659" y="931"/>
                  <a:pt x="2659" y="931"/>
                </a:cubicBezTo>
                <a:cubicBezTo>
                  <a:pt x="2656" y="931"/>
                  <a:pt x="2656" y="931"/>
                  <a:pt x="2656" y="931"/>
                </a:cubicBezTo>
                <a:cubicBezTo>
                  <a:pt x="2659" y="932"/>
                  <a:pt x="2659" y="932"/>
                  <a:pt x="2659" y="932"/>
                </a:cubicBezTo>
                <a:cubicBezTo>
                  <a:pt x="2660" y="934"/>
                  <a:pt x="2660" y="934"/>
                  <a:pt x="2660" y="934"/>
                </a:cubicBezTo>
                <a:cubicBezTo>
                  <a:pt x="2662" y="934"/>
                  <a:pt x="2662" y="934"/>
                  <a:pt x="2662" y="934"/>
                </a:cubicBezTo>
                <a:cubicBezTo>
                  <a:pt x="2665" y="935"/>
                  <a:pt x="2665" y="935"/>
                  <a:pt x="2665" y="935"/>
                </a:cubicBezTo>
                <a:cubicBezTo>
                  <a:pt x="2660" y="935"/>
                  <a:pt x="2660" y="935"/>
                  <a:pt x="2660" y="935"/>
                </a:cubicBezTo>
                <a:cubicBezTo>
                  <a:pt x="2659" y="936"/>
                  <a:pt x="2659" y="936"/>
                  <a:pt x="2659" y="936"/>
                </a:cubicBezTo>
                <a:cubicBezTo>
                  <a:pt x="2659" y="938"/>
                  <a:pt x="2659" y="938"/>
                  <a:pt x="2659" y="938"/>
                </a:cubicBezTo>
                <a:cubicBezTo>
                  <a:pt x="2659" y="941"/>
                  <a:pt x="2659" y="941"/>
                  <a:pt x="2659" y="941"/>
                </a:cubicBezTo>
                <a:cubicBezTo>
                  <a:pt x="2657" y="944"/>
                  <a:pt x="2657" y="944"/>
                  <a:pt x="2657" y="944"/>
                </a:cubicBezTo>
                <a:cubicBezTo>
                  <a:pt x="2657" y="948"/>
                  <a:pt x="2657" y="948"/>
                  <a:pt x="2657" y="948"/>
                </a:cubicBezTo>
                <a:cubicBezTo>
                  <a:pt x="2656" y="955"/>
                  <a:pt x="2656" y="955"/>
                  <a:pt x="2656" y="955"/>
                </a:cubicBezTo>
                <a:cubicBezTo>
                  <a:pt x="2656" y="954"/>
                  <a:pt x="2656" y="954"/>
                  <a:pt x="2656" y="954"/>
                </a:cubicBezTo>
                <a:cubicBezTo>
                  <a:pt x="2656" y="951"/>
                  <a:pt x="2656" y="951"/>
                  <a:pt x="2656" y="951"/>
                </a:cubicBezTo>
                <a:cubicBezTo>
                  <a:pt x="2655" y="954"/>
                  <a:pt x="2655" y="954"/>
                  <a:pt x="2655" y="954"/>
                </a:cubicBezTo>
                <a:cubicBezTo>
                  <a:pt x="2656" y="956"/>
                  <a:pt x="2656" y="956"/>
                  <a:pt x="2656" y="956"/>
                </a:cubicBezTo>
                <a:cubicBezTo>
                  <a:pt x="2656" y="961"/>
                  <a:pt x="2656" y="961"/>
                  <a:pt x="2656" y="961"/>
                </a:cubicBezTo>
                <a:cubicBezTo>
                  <a:pt x="2657" y="966"/>
                  <a:pt x="2657" y="966"/>
                  <a:pt x="2657" y="966"/>
                </a:cubicBezTo>
                <a:cubicBezTo>
                  <a:pt x="2659" y="975"/>
                  <a:pt x="2659" y="975"/>
                  <a:pt x="2659" y="975"/>
                </a:cubicBezTo>
                <a:cubicBezTo>
                  <a:pt x="2660" y="979"/>
                  <a:pt x="2660" y="979"/>
                  <a:pt x="2660" y="979"/>
                </a:cubicBezTo>
                <a:cubicBezTo>
                  <a:pt x="2662" y="982"/>
                  <a:pt x="2662" y="982"/>
                  <a:pt x="2662" y="982"/>
                </a:cubicBezTo>
                <a:cubicBezTo>
                  <a:pt x="2665" y="984"/>
                  <a:pt x="2665" y="984"/>
                  <a:pt x="2665" y="984"/>
                </a:cubicBezTo>
                <a:cubicBezTo>
                  <a:pt x="2667" y="984"/>
                  <a:pt x="2667" y="984"/>
                  <a:pt x="2667" y="984"/>
                </a:cubicBezTo>
                <a:cubicBezTo>
                  <a:pt x="2675" y="981"/>
                  <a:pt x="2675" y="981"/>
                  <a:pt x="2675" y="981"/>
                </a:cubicBezTo>
                <a:cubicBezTo>
                  <a:pt x="2679" y="978"/>
                  <a:pt x="2679" y="978"/>
                  <a:pt x="2679" y="978"/>
                </a:cubicBezTo>
                <a:cubicBezTo>
                  <a:pt x="2680" y="975"/>
                  <a:pt x="2680" y="975"/>
                  <a:pt x="2680" y="975"/>
                </a:cubicBezTo>
                <a:cubicBezTo>
                  <a:pt x="2682" y="969"/>
                  <a:pt x="2682" y="969"/>
                  <a:pt x="2682" y="969"/>
                </a:cubicBezTo>
                <a:cubicBezTo>
                  <a:pt x="2682" y="965"/>
                  <a:pt x="2682" y="965"/>
                  <a:pt x="2682" y="965"/>
                </a:cubicBezTo>
                <a:cubicBezTo>
                  <a:pt x="2680" y="962"/>
                  <a:pt x="2680" y="962"/>
                  <a:pt x="2680" y="962"/>
                </a:cubicBezTo>
                <a:lnTo>
                  <a:pt x="2679" y="959"/>
                </a:lnTo>
                <a:close/>
                <a:moveTo>
                  <a:pt x="2807" y="902"/>
                </a:moveTo>
                <a:cubicBezTo>
                  <a:pt x="2807" y="905"/>
                  <a:pt x="2807" y="905"/>
                  <a:pt x="2807" y="905"/>
                </a:cubicBezTo>
                <a:cubicBezTo>
                  <a:pt x="2809" y="906"/>
                  <a:pt x="2809" y="906"/>
                  <a:pt x="2809" y="906"/>
                </a:cubicBezTo>
                <a:cubicBezTo>
                  <a:pt x="2808" y="905"/>
                  <a:pt x="2808" y="905"/>
                  <a:pt x="2808" y="905"/>
                </a:cubicBezTo>
                <a:cubicBezTo>
                  <a:pt x="2809" y="905"/>
                  <a:pt x="2809" y="905"/>
                  <a:pt x="2809" y="905"/>
                </a:cubicBezTo>
                <a:cubicBezTo>
                  <a:pt x="2809" y="902"/>
                  <a:pt x="2809" y="902"/>
                  <a:pt x="2809" y="902"/>
                </a:cubicBezTo>
                <a:cubicBezTo>
                  <a:pt x="2809" y="899"/>
                  <a:pt x="2809" y="899"/>
                  <a:pt x="2809" y="899"/>
                </a:cubicBezTo>
                <a:cubicBezTo>
                  <a:pt x="2809" y="898"/>
                  <a:pt x="2809" y="898"/>
                  <a:pt x="2809" y="898"/>
                </a:cubicBezTo>
                <a:cubicBezTo>
                  <a:pt x="2807" y="899"/>
                  <a:pt x="2807" y="899"/>
                  <a:pt x="2807" y="899"/>
                </a:cubicBezTo>
                <a:lnTo>
                  <a:pt x="2807" y="902"/>
                </a:lnTo>
                <a:close/>
                <a:moveTo>
                  <a:pt x="2809" y="800"/>
                </a:moveTo>
                <a:cubicBezTo>
                  <a:pt x="2808" y="800"/>
                  <a:pt x="2808" y="800"/>
                  <a:pt x="2808" y="800"/>
                </a:cubicBezTo>
                <a:cubicBezTo>
                  <a:pt x="2811" y="804"/>
                  <a:pt x="2811" y="804"/>
                  <a:pt x="2811" y="804"/>
                </a:cubicBezTo>
                <a:cubicBezTo>
                  <a:pt x="2814" y="807"/>
                  <a:pt x="2814" y="807"/>
                  <a:pt x="2814" y="807"/>
                </a:cubicBezTo>
                <a:cubicBezTo>
                  <a:pt x="2814" y="804"/>
                  <a:pt x="2814" y="804"/>
                  <a:pt x="2814" y="804"/>
                </a:cubicBezTo>
                <a:cubicBezTo>
                  <a:pt x="2812" y="803"/>
                  <a:pt x="2812" y="803"/>
                  <a:pt x="2812" y="803"/>
                </a:cubicBezTo>
                <a:cubicBezTo>
                  <a:pt x="2814" y="803"/>
                  <a:pt x="2814" y="803"/>
                  <a:pt x="2814" y="803"/>
                </a:cubicBezTo>
                <a:cubicBezTo>
                  <a:pt x="2814" y="802"/>
                  <a:pt x="2814" y="802"/>
                  <a:pt x="2814" y="802"/>
                </a:cubicBezTo>
                <a:cubicBezTo>
                  <a:pt x="2811" y="802"/>
                  <a:pt x="2811" y="802"/>
                  <a:pt x="2811" y="802"/>
                </a:cubicBezTo>
                <a:lnTo>
                  <a:pt x="2809" y="800"/>
                </a:lnTo>
                <a:close/>
                <a:moveTo>
                  <a:pt x="1529" y="106"/>
                </a:moveTo>
                <a:cubicBezTo>
                  <a:pt x="1532" y="108"/>
                  <a:pt x="1532" y="108"/>
                  <a:pt x="1532" y="108"/>
                </a:cubicBezTo>
                <a:cubicBezTo>
                  <a:pt x="1538" y="109"/>
                  <a:pt x="1538" y="109"/>
                  <a:pt x="1538" y="109"/>
                </a:cubicBezTo>
                <a:cubicBezTo>
                  <a:pt x="1542" y="112"/>
                  <a:pt x="1542" y="112"/>
                  <a:pt x="1542" y="112"/>
                </a:cubicBezTo>
                <a:cubicBezTo>
                  <a:pt x="1545" y="112"/>
                  <a:pt x="1545" y="112"/>
                  <a:pt x="1545" y="112"/>
                </a:cubicBezTo>
                <a:cubicBezTo>
                  <a:pt x="1546" y="111"/>
                  <a:pt x="1546" y="111"/>
                  <a:pt x="1546" y="111"/>
                </a:cubicBezTo>
                <a:cubicBezTo>
                  <a:pt x="1544" y="109"/>
                  <a:pt x="1544" y="109"/>
                  <a:pt x="1544" y="109"/>
                </a:cubicBezTo>
                <a:cubicBezTo>
                  <a:pt x="1542" y="109"/>
                  <a:pt x="1542" y="109"/>
                  <a:pt x="1542" y="109"/>
                </a:cubicBezTo>
                <a:cubicBezTo>
                  <a:pt x="1542" y="108"/>
                  <a:pt x="1542" y="108"/>
                  <a:pt x="1542" y="108"/>
                </a:cubicBezTo>
                <a:cubicBezTo>
                  <a:pt x="1548" y="109"/>
                  <a:pt x="1548" y="109"/>
                  <a:pt x="1548" y="109"/>
                </a:cubicBezTo>
                <a:cubicBezTo>
                  <a:pt x="1546" y="106"/>
                  <a:pt x="1546" y="106"/>
                  <a:pt x="1546" y="106"/>
                </a:cubicBezTo>
                <a:cubicBezTo>
                  <a:pt x="1544" y="106"/>
                  <a:pt x="1544" y="106"/>
                  <a:pt x="1544" y="106"/>
                </a:cubicBezTo>
                <a:cubicBezTo>
                  <a:pt x="1542" y="106"/>
                  <a:pt x="1542" y="106"/>
                  <a:pt x="1542" y="106"/>
                </a:cubicBezTo>
                <a:cubicBezTo>
                  <a:pt x="1539" y="104"/>
                  <a:pt x="1539" y="104"/>
                  <a:pt x="1539" y="104"/>
                </a:cubicBezTo>
                <a:cubicBezTo>
                  <a:pt x="1536" y="104"/>
                  <a:pt x="1536" y="104"/>
                  <a:pt x="1536" y="104"/>
                </a:cubicBezTo>
                <a:cubicBezTo>
                  <a:pt x="1534" y="104"/>
                  <a:pt x="1534" y="104"/>
                  <a:pt x="1534" y="104"/>
                </a:cubicBezTo>
                <a:cubicBezTo>
                  <a:pt x="1529" y="104"/>
                  <a:pt x="1529" y="104"/>
                  <a:pt x="1529" y="104"/>
                </a:cubicBezTo>
                <a:cubicBezTo>
                  <a:pt x="1528" y="105"/>
                  <a:pt x="1528" y="105"/>
                  <a:pt x="1528" y="105"/>
                </a:cubicBezTo>
                <a:lnTo>
                  <a:pt x="1529" y="106"/>
                </a:lnTo>
                <a:close/>
                <a:moveTo>
                  <a:pt x="2808" y="883"/>
                </a:moveTo>
                <a:cubicBezTo>
                  <a:pt x="2808" y="889"/>
                  <a:pt x="2808" y="889"/>
                  <a:pt x="2808" y="889"/>
                </a:cubicBezTo>
                <a:cubicBezTo>
                  <a:pt x="2808" y="891"/>
                  <a:pt x="2808" y="891"/>
                  <a:pt x="2808" y="891"/>
                </a:cubicBezTo>
                <a:cubicBezTo>
                  <a:pt x="2808" y="893"/>
                  <a:pt x="2808" y="893"/>
                  <a:pt x="2808" y="893"/>
                </a:cubicBezTo>
                <a:cubicBezTo>
                  <a:pt x="2809" y="898"/>
                  <a:pt x="2809" y="898"/>
                  <a:pt x="2809" y="898"/>
                </a:cubicBezTo>
                <a:cubicBezTo>
                  <a:pt x="2809" y="896"/>
                  <a:pt x="2809" y="896"/>
                  <a:pt x="2809" y="896"/>
                </a:cubicBezTo>
                <a:cubicBezTo>
                  <a:pt x="2811" y="895"/>
                  <a:pt x="2811" y="895"/>
                  <a:pt x="2811" y="895"/>
                </a:cubicBezTo>
                <a:cubicBezTo>
                  <a:pt x="2811" y="893"/>
                  <a:pt x="2811" y="893"/>
                  <a:pt x="2811" y="893"/>
                </a:cubicBezTo>
                <a:cubicBezTo>
                  <a:pt x="2811" y="891"/>
                  <a:pt x="2811" y="891"/>
                  <a:pt x="2811" y="891"/>
                </a:cubicBezTo>
                <a:cubicBezTo>
                  <a:pt x="2809" y="888"/>
                  <a:pt x="2809" y="888"/>
                  <a:pt x="2809" y="888"/>
                </a:cubicBezTo>
                <a:cubicBezTo>
                  <a:pt x="2811" y="885"/>
                  <a:pt x="2811" y="885"/>
                  <a:pt x="2811" y="885"/>
                </a:cubicBezTo>
                <a:cubicBezTo>
                  <a:pt x="2811" y="883"/>
                  <a:pt x="2811" y="883"/>
                  <a:pt x="2811" y="883"/>
                </a:cubicBezTo>
                <a:cubicBezTo>
                  <a:pt x="2809" y="883"/>
                  <a:pt x="2809" y="883"/>
                  <a:pt x="2809" y="883"/>
                </a:cubicBezTo>
                <a:cubicBezTo>
                  <a:pt x="2811" y="880"/>
                  <a:pt x="2811" y="880"/>
                  <a:pt x="2811" y="880"/>
                </a:cubicBezTo>
                <a:cubicBezTo>
                  <a:pt x="2811" y="879"/>
                  <a:pt x="2811" y="879"/>
                  <a:pt x="2811" y="879"/>
                </a:cubicBezTo>
                <a:cubicBezTo>
                  <a:pt x="2809" y="882"/>
                  <a:pt x="2809" y="882"/>
                  <a:pt x="2809" y="882"/>
                </a:cubicBezTo>
                <a:lnTo>
                  <a:pt x="2808" y="883"/>
                </a:lnTo>
                <a:close/>
                <a:moveTo>
                  <a:pt x="2298" y="1265"/>
                </a:moveTo>
                <a:cubicBezTo>
                  <a:pt x="2298" y="1259"/>
                  <a:pt x="2298" y="1259"/>
                  <a:pt x="2298" y="1259"/>
                </a:cubicBezTo>
                <a:cubicBezTo>
                  <a:pt x="2296" y="1249"/>
                  <a:pt x="2296" y="1249"/>
                  <a:pt x="2296" y="1249"/>
                </a:cubicBezTo>
                <a:cubicBezTo>
                  <a:pt x="2293" y="1239"/>
                  <a:pt x="2293" y="1239"/>
                  <a:pt x="2293" y="1239"/>
                </a:cubicBezTo>
                <a:cubicBezTo>
                  <a:pt x="2292" y="1239"/>
                  <a:pt x="2292" y="1239"/>
                  <a:pt x="2292" y="1239"/>
                </a:cubicBezTo>
                <a:cubicBezTo>
                  <a:pt x="2290" y="1237"/>
                  <a:pt x="2290" y="1237"/>
                  <a:pt x="2290" y="1237"/>
                </a:cubicBezTo>
                <a:cubicBezTo>
                  <a:pt x="2290" y="1236"/>
                  <a:pt x="2290" y="1236"/>
                  <a:pt x="2290" y="1236"/>
                </a:cubicBezTo>
                <a:cubicBezTo>
                  <a:pt x="2289" y="1233"/>
                  <a:pt x="2289" y="1233"/>
                  <a:pt x="2289" y="1233"/>
                </a:cubicBezTo>
                <a:cubicBezTo>
                  <a:pt x="2289" y="1232"/>
                  <a:pt x="2289" y="1232"/>
                  <a:pt x="2289" y="1232"/>
                </a:cubicBezTo>
                <a:cubicBezTo>
                  <a:pt x="2288" y="1232"/>
                  <a:pt x="2288" y="1232"/>
                  <a:pt x="2288" y="1232"/>
                </a:cubicBezTo>
                <a:cubicBezTo>
                  <a:pt x="2288" y="1230"/>
                  <a:pt x="2288" y="1230"/>
                  <a:pt x="2288" y="1230"/>
                </a:cubicBezTo>
                <a:cubicBezTo>
                  <a:pt x="2289" y="1230"/>
                  <a:pt x="2289" y="1230"/>
                  <a:pt x="2289" y="1230"/>
                </a:cubicBezTo>
                <a:cubicBezTo>
                  <a:pt x="2288" y="1229"/>
                  <a:pt x="2288" y="1229"/>
                  <a:pt x="2288" y="1229"/>
                </a:cubicBezTo>
                <a:cubicBezTo>
                  <a:pt x="2286" y="1229"/>
                  <a:pt x="2286" y="1229"/>
                  <a:pt x="2286" y="1229"/>
                </a:cubicBezTo>
                <a:cubicBezTo>
                  <a:pt x="2286" y="1230"/>
                  <a:pt x="2286" y="1230"/>
                  <a:pt x="2286" y="1230"/>
                </a:cubicBezTo>
                <a:cubicBezTo>
                  <a:pt x="2285" y="1233"/>
                  <a:pt x="2285" y="1233"/>
                  <a:pt x="2285" y="1233"/>
                </a:cubicBezTo>
                <a:cubicBezTo>
                  <a:pt x="2282" y="1235"/>
                  <a:pt x="2282" y="1235"/>
                  <a:pt x="2282" y="1235"/>
                </a:cubicBezTo>
                <a:cubicBezTo>
                  <a:pt x="2283" y="1236"/>
                  <a:pt x="2283" y="1236"/>
                  <a:pt x="2283" y="1236"/>
                </a:cubicBezTo>
                <a:cubicBezTo>
                  <a:pt x="2283" y="1239"/>
                  <a:pt x="2283" y="1239"/>
                  <a:pt x="2283" y="1239"/>
                </a:cubicBezTo>
                <a:cubicBezTo>
                  <a:pt x="2282" y="1243"/>
                  <a:pt x="2282" y="1243"/>
                  <a:pt x="2282" y="1243"/>
                </a:cubicBezTo>
                <a:cubicBezTo>
                  <a:pt x="2280" y="1246"/>
                  <a:pt x="2280" y="1246"/>
                  <a:pt x="2280" y="1246"/>
                </a:cubicBezTo>
                <a:cubicBezTo>
                  <a:pt x="2279" y="1247"/>
                  <a:pt x="2279" y="1247"/>
                  <a:pt x="2279" y="1247"/>
                </a:cubicBezTo>
                <a:cubicBezTo>
                  <a:pt x="2278" y="1247"/>
                  <a:pt x="2278" y="1247"/>
                  <a:pt x="2278" y="1247"/>
                </a:cubicBezTo>
                <a:cubicBezTo>
                  <a:pt x="2278" y="1249"/>
                  <a:pt x="2278" y="1249"/>
                  <a:pt x="2278" y="1249"/>
                </a:cubicBezTo>
                <a:cubicBezTo>
                  <a:pt x="2276" y="1250"/>
                  <a:pt x="2276" y="1250"/>
                  <a:pt x="2276" y="1250"/>
                </a:cubicBezTo>
                <a:cubicBezTo>
                  <a:pt x="2275" y="1253"/>
                  <a:pt x="2275" y="1253"/>
                  <a:pt x="2275" y="1253"/>
                </a:cubicBezTo>
                <a:cubicBezTo>
                  <a:pt x="2272" y="1250"/>
                  <a:pt x="2272" y="1250"/>
                  <a:pt x="2272" y="1250"/>
                </a:cubicBezTo>
                <a:cubicBezTo>
                  <a:pt x="2270" y="1249"/>
                  <a:pt x="2270" y="1249"/>
                  <a:pt x="2270" y="1249"/>
                </a:cubicBezTo>
                <a:cubicBezTo>
                  <a:pt x="2270" y="1252"/>
                  <a:pt x="2270" y="1252"/>
                  <a:pt x="2270" y="1252"/>
                </a:cubicBezTo>
                <a:cubicBezTo>
                  <a:pt x="2270" y="1253"/>
                  <a:pt x="2270" y="1253"/>
                  <a:pt x="2270" y="1253"/>
                </a:cubicBezTo>
                <a:cubicBezTo>
                  <a:pt x="2272" y="1256"/>
                  <a:pt x="2272" y="1256"/>
                  <a:pt x="2272" y="1256"/>
                </a:cubicBezTo>
                <a:cubicBezTo>
                  <a:pt x="2272" y="1259"/>
                  <a:pt x="2272" y="1259"/>
                  <a:pt x="2272" y="1259"/>
                </a:cubicBezTo>
                <a:cubicBezTo>
                  <a:pt x="2270" y="1259"/>
                  <a:pt x="2270" y="1259"/>
                  <a:pt x="2270" y="1259"/>
                </a:cubicBezTo>
                <a:cubicBezTo>
                  <a:pt x="2270" y="1257"/>
                  <a:pt x="2270" y="1257"/>
                  <a:pt x="2270" y="1257"/>
                </a:cubicBezTo>
                <a:cubicBezTo>
                  <a:pt x="2269" y="1260"/>
                  <a:pt x="2269" y="1260"/>
                  <a:pt x="2269" y="1260"/>
                </a:cubicBezTo>
                <a:cubicBezTo>
                  <a:pt x="2268" y="1260"/>
                  <a:pt x="2268" y="1260"/>
                  <a:pt x="2268" y="1260"/>
                </a:cubicBezTo>
                <a:cubicBezTo>
                  <a:pt x="2268" y="1263"/>
                  <a:pt x="2268" y="1263"/>
                  <a:pt x="2268" y="1263"/>
                </a:cubicBezTo>
                <a:cubicBezTo>
                  <a:pt x="2270" y="1265"/>
                  <a:pt x="2270" y="1265"/>
                  <a:pt x="2270" y="1265"/>
                </a:cubicBezTo>
                <a:cubicBezTo>
                  <a:pt x="2268" y="1265"/>
                  <a:pt x="2268" y="1265"/>
                  <a:pt x="2268" y="1265"/>
                </a:cubicBezTo>
                <a:cubicBezTo>
                  <a:pt x="2266" y="1268"/>
                  <a:pt x="2266" y="1268"/>
                  <a:pt x="2266" y="1268"/>
                </a:cubicBezTo>
                <a:cubicBezTo>
                  <a:pt x="2265" y="1269"/>
                  <a:pt x="2265" y="1269"/>
                  <a:pt x="2265" y="1269"/>
                </a:cubicBezTo>
                <a:cubicBezTo>
                  <a:pt x="2263" y="1270"/>
                  <a:pt x="2263" y="1270"/>
                  <a:pt x="2263" y="1270"/>
                </a:cubicBezTo>
                <a:cubicBezTo>
                  <a:pt x="2265" y="1268"/>
                  <a:pt x="2265" y="1268"/>
                  <a:pt x="2265" y="1268"/>
                </a:cubicBezTo>
                <a:cubicBezTo>
                  <a:pt x="2265" y="1266"/>
                  <a:pt x="2265" y="1266"/>
                  <a:pt x="2265" y="1266"/>
                </a:cubicBezTo>
                <a:cubicBezTo>
                  <a:pt x="2263" y="1266"/>
                  <a:pt x="2263" y="1266"/>
                  <a:pt x="2263" y="1266"/>
                </a:cubicBezTo>
                <a:cubicBezTo>
                  <a:pt x="2263" y="1269"/>
                  <a:pt x="2263" y="1269"/>
                  <a:pt x="2263" y="1269"/>
                </a:cubicBezTo>
                <a:cubicBezTo>
                  <a:pt x="2260" y="1270"/>
                  <a:pt x="2260" y="1270"/>
                  <a:pt x="2260" y="1270"/>
                </a:cubicBezTo>
                <a:cubicBezTo>
                  <a:pt x="2260" y="1272"/>
                  <a:pt x="2260" y="1272"/>
                  <a:pt x="2260" y="1272"/>
                </a:cubicBezTo>
                <a:cubicBezTo>
                  <a:pt x="2260" y="1273"/>
                  <a:pt x="2260" y="1273"/>
                  <a:pt x="2260" y="1273"/>
                </a:cubicBezTo>
                <a:cubicBezTo>
                  <a:pt x="2260" y="1275"/>
                  <a:pt x="2260" y="1275"/>
                  <a:pt x="2260" y="1275"/>
                </a:cubicBezTo>
                <a:cubicBezTo>
                  <a:pt x="2260" y="1276"/>
                  <a:pt x="2260" y="1276"/>
                  <a:pt x="2260" y="1276"/>
                </a:cubicBezTo>
                <a:cubicBezTo>
                  <a:pt x="2257" y="1278"/>
                  <a:pt x="2257" y="1278"/>
                  <a:pt x="2257" y="1278"/>
                </a:cubicBezTo>
                <a:cubicBezTo>
                  <a:pt x="2259" y="1275"/>
                  <a:pt x="2259" y="1275"/>
                  <a:pt x="2259" y="1275"/>
                </a:cubicBezTo>
                <a:cubicBezTo>
                  <a:pt x="2259" y="1273"/>
                  <a:pt x="2259" y="1273"/>
                  <a:pt x="2259" y="1273"/>
                </a:cubicBezTo>
                <a:cubicBezTo>
                  <a:pt x="2257" y="1273"/>
                  <a:pt x="2257" y="1273"/>
                  <a:pt x="2257" y="1273"/>
                </a:cubicBezTo>
                <a:cubicBezTo>
                  <a:pt x="2255" y="1275"/>
                  <a:pt x="2255" y="1275"/>
                  <a:pt x="2255" y="1275"/>
                </a:cubicBezTo>
                <a:cubicBezTo>
                  <a:pt x="2253" y="1276"/>
                  <a:pt x="2253" y="1276"/>
                  <a:pt x="2253" y="1276"/>
                </a:cubicBezTo>
                <a:cubicBezTo>
                  <a:pt x="2252" y="1278"/>
                  <a:pt x="2252" y="1278"/>
                  <a:pt x="2252" y="1278"/>
                </a:cubicBezTo>
                <a:cubicBezTo>
                  <a:pt x="2250" y="1279"/>
                  <a:pt x="2250" y="1279"/>
                  <a:pt x="2250" y="1279"/>
                </a:cubicBezTo>
                <a:cubicBezTo>
                  <a:pt x="2250" y="1280"/>
                  <a:pt x="2250" y="1280"/>
                  <a:pt x="2250" y="1280"/>
                </a:cubicBezTo>
                <a:cubicBezTo>
                  <a:pt x="2252" y="1282"/>
                  <a:pt x="2252" y="1282"/>
                  <a:pt x="2252" y="1282"/>
                </a:cubicBezTo>
                <a:cubicBezTo>
                  <a:pt x="2250" y="1282"/>
                  <a:pt x="2250" y="1282"/>
                  <a:pt x="2250" y="1282"/>
                </a:cubicBezTo>
                <a:cubicBezTo>
                  <a:pt x="2249" y="1280"/>
                  <a:pt x="2249" y="1280"/>
                  <a:pt x="2249" y="1280"/>
                </a:cubicBezTo>
                <a:cubicBezTo>
                  <a:pt x="2247" y="1279"/>
                  <a:pt x="2247" y="1279"/>
                  <a:pt x="2247" y="1279"/>
                </a:cubicBezTo>
                <a:cubicBezTo>
                  <a:pt x="2247" y="1280"/>
                  <a:pt x="2247" y="1280"/>
                  <a:pt x="2247" y="1280"/>
                </a:cubicBezTo>
                <a:cubicBezTo>
                  <a:pt x="2246" y="1280"/>
                  <a:pt x="2246" y="1280"/>
                  <a:pt x="2246" y="1280"/>
                </a:cubicBezTo>
                <a:cubicBezTo>
                  <a:pt x="2245" y="1280"/>
                  <a:pt x="2245" y="1280"/>
                  <a:pt x="2245" y="1280"/>
                </a:cubicBezTo>
                <a:cubicBezTo>
                  <a:pt x="2243" y="1280"/>
                  <a:pt x="2243" y="1280"/>
                  <a:pt x="2243" y="1280"/>
                </a:cubicBezTo>
                <a:cubicBezTo>
                  <a:pt x="2242" y="1282"/>
                  <a:pt x="2242" y="1282"/>
                  <a:pt x="2242" y="1282"/>
                </a:cubicBezTo>
                <a:cubicBezTo>
                  <a:pt x="2242" y="1283"/>
                  <a:pt x="2242" y="1283"/>
                  <a:pt x="2242" y="1283"/>
                </a:cubicBezTo>
                <a:cubicBezTo>
                  <a:pt x="2240" y="1282"/>
                  <a:pt x="2240" y="1282"/>
                  <a:pt x="2240" y="1282"/>
                </a:cubicBezTo>
                <a:cubicBezTo>
                  <a:pt x="2240" y="1283"/>
                  <a:pt x="2240" y="1283"/>
                  <a:pt x="2240" y="1283"/>
                </a:cubicBezTo>
                <a:cubicBezTo>
                  <a:pt x="2239" y="1285"/>
                  <a:pt x="2239" y="1285"/>
                  <a:pt x="2239" y="1285"/>
                </a:cubicBezTo>
                <a:cubicBezTo>
                  <a:pt x="2237" y="1282"/>
                  <a:pt x="2237" y="1282"/>
                  <a:pt x="2237" y="1282"/>
                </a:cubicBezTo>
                <a:cubicBezTo>
                  <a:pt x="2233" y="1286"/>
                  <a:pt x="2233" y="1286"/>
                  <a:pt x="2233" y="1286"/>
                </a:cubicBezTo>
                <a:cubicBezTo>
                  <a:pt x="2230" y="1286"/>
                  <a:pt x="2230" y="1286"/>
                  <a:pt x="2230" y="1286"/>
                </a:cubicBezTo>
                <a:cubicBezTo>
                  <a:pt x="2227" y="1286"/>
                  <a:pt x="2227" y="1286"/>
                  <a:pt x="2227" y="1286"/>
                </a:cubicBezTo>
                <a:cubicBezTo>
                  <a:pt x="2227" y="1290"/>
                  <a:pt x="2227" y="1290"/>
                  <a:pt x="2227" y="1290"/>
                </a:cubicBezTo>
                <a:cubicBezTo>
                  <a:pt x="2227" y="1293"/>
                  <a:pt x="2227" y="1293"/>
                  <a:pt x="2227" y="1293"/>
                </a:cubicBezTo>
                <a:cubicBezTo>
                  <a:pt x="2226" y="1296"/>
                  <a:pt x="2226" y="1296"/>
                  <a:pt x="2226" y="1296"/>
                </a:cubicBezTo>
                <a:cubicBezTo>
                  <a:pt x="2222" y="1300"/>
                  <a:pt x="2222" y="1300"/>
                  <a:pt x="2222" y="1300"/>
                </a:cubicBezTo>
                <a:cubicBezTo>
                  <a:pt x="2220" y="1303"/>
                  <a:pt x="2220" y="1303"/>
                  <a:pt x="2220" y="1303"/>
                </a:cubicBezTo>
                <a:cubicBezTo>
                  <a:pt x="2222" y="1306"/>
                  <a:pt x="2222" y="1306"/>
                  <a:pt x="2222" y="1306"/>
                </a:cubicBezTo>
                <a:cubicBezTo>
                  <a:pt x="2222" y="1311"/>
                  <a:pt x="2222" y="1311"/>
                  <a:pt x="2222" y="1311"/>
                </a:cubicBezTo>
                <a:cubicBezTo>
                  <a:pt x="2222" y="1315"/>
                  <a:pt x="2222" y="1315"/>
                  <a:pt x="2222" y="1315"/>
                </a:cubicBezTo>
                <a:cubicBezTo>
                  <a:pt x="2223" y="1318"/>
                  <a:pt x="2223" y="1318"/>
                  <a:pt x="2223" y="1318"/>
                </a:cubicBezTo>
                <a:cubicBezTo>
                  <a:pt x="2223" y="1322"/>
                  <a:pt x="2223" y="1322"/>
                  <a:pt x="2223" y="1322"/>
                </a:cubicBezTo>
                <a:cubicBezTo>
                  <a:pt x="2223" y="1325"/>
                  <a:pt x="2223" y="1325"/>
                  <a:pt x="2223" y="1325"/>
                </a:cubicBezTo>
                <a:cubicBezTo>
                  <a:pt x="2225" y="1328"/>
                  <a:pt x="2225" y="1328"/>
                  <a:pt x="2225" y="1328"/>
                </a:cubicBezTo>
                <a:cubicBezTo>
                  <a:pt x="2226" y="1331"/>
                  <a:pt x="2226" y="1331"/>
                  <a:pt x="2226" y="1331"/>
                </a:cubicBezTo>
                <a:cubicBezTo>
                  <a:pt x="2225" y="1333"/>
                  <a:pt x="2225" y="1333"/>
                  <a:pt x="2225" y="1333"/>
                </a:cubicBezTo>
                <a:cubicBezTo>
                  <a:pt x="2225" y="1336"/>
                  <a:pt x="2225" y="1336"/>
                  <a:pt x="2225" y="1336"/>
                </a:cubicBezTo>
                <a:cubicBezTo>
                  <a:pt x="2225" y="1338"/>
                  <a:pt x="2225" y="1338"/>
                  <a:pt x="2225" y="1338"/>
                </a:cubicBezTo>
                <a:cubicBezTo>
                  <a:pt x="2222" y="1343"/>
                  <a:pt x="2222" y="1343"/>
                  <a:pt x="2222" y="1343"/>
                </a:cubicBezTo>
                <a:cubicBezTo>
                  <a:pt x="2217" y="1349"/>
                  <a:pt x="2217" y="1349"/>
                  <a:pt x="2217" y="1349"/>
                </a:cubicBezTo>
                <a:cubicBezTo>
                  <a:pt x="2217" y="1352"/>
                  <a:pt x="2217" y="1352"/>
                  <a:pt x="2217" y="1352"/>
                </a:cubicBezTo>
                <a:cubicBezTo>
                  <a:pt x="2217" y="1354"/>
                  <a:pt x="2217" y="1354"/>
                  <a:pt x="2217" y="1354"/>
                </a:cubicBezTo>
                <a:cubicBezTo>
                  <a:pt x="2216" y="1355"/>
                  <a:pt x="2216" y="1355"/>
                  <a:pt x="2216" y="1355"/>
                </a:cubicBezTo>
                <a:cubicBezTo>
                  <a:pt x="2213" y="1356"/>
                  <a:pt x="2213" y="1356"/>
                  <a:pt x="2213" y="1356"/>
                </a:cubicBezTo>
                <a:cubicBezTo>
                  <a:pt x="2212" y="1359"/>
                  <a:pt x="2212" y="1359"/>
                  <a:pt x="2212" y="1359"/>
                </a:cubicBezTo>
                <a:cubicBezTo>
                  <a:pt x="2212" y="1362"/>
                  <a:pt x="2212" y="1362"/>
                  <a:pt x="2212" y="1362"/>
                </a:cubicBezTo>
                <a:cubicBezTo>
                  <a:pt x="2209" y="1366"/>
                  <a:pt x="2209" y="1366"/>
                  <a:pt x="2209" y="1366"/>
                </a:cubicBezTo>
                <a:cubicBezTo>
                  <a:pt x="2209" y="1372"/>
                  <a:pt x="2209" y="1372"/>
                  <a:pt x="2209" y="1372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12" y="1378"/>
                  <a:pt x="2212" y="1378"/>
                  <a:pt x="2212" y="1378"/>
                </a:cubicBezTo>
                <a:cubicBezTo>
                  <a:pt x="2212" y="1381"/>
                  <a:pt x="2212" y="1381"/>
                  <a:pt x="2212" y="1381"/>
                </a:cubicBezTo>
                <a:cubicBezTo>
                  <a:pt x="2213" y="1384"/>
                  <a:pt x="2213" y="1384"/>
                  <a:pt x="2213" y="1384"/>
                </a:cubicBezTo>
                <a:cubicBezTo>
                  <a:pt x="2214" y="1385"/>
                  <a:pt x="2214" y="1385"/>
                  <a:pt x="2214" y="1385"/>
                </a:cubicBezTo>
                <a:cubicBezTo>
                  <a:pt x="2213" y="1387"/>
                  <a:pt x="2213" y="1387"/>
                  <a:pt x="2213" y="1387"/>
                </a:cubicBezTo>
                <a:cubicBezTo>
                  <a:pt x="2213" y="1389"/>
                  <a:pt x="2213" y="1389"/>
                  <a:pt x="2213" y="1389"/>
                </a:cubicBezTo>
                <a:cubicBezTo>
                  <a:pt x="2212" y="1392"/>
                  <a:pt x="2212" y="1392"/>
                  <a:pt x="2212" y="1392"/>
                </a:cubicBezTo>
                <a:cubicBezTo>
                  <a:pt x="2213" y="1398"/>
                  <a:pt x="2213" y="1398"/>
                  <a:pt x="2213" y="1398"/>
                </a:cubicBezTo>
                <a:cubicBezTo>
                  <a:pt x="2216" y="1404"/>
                  <a:pt x="2216" y="1404"/>
                  <a:pt x="2216" y="1404"/>
                </a:cubicBezTo>
                <a:cubicBezTo>
                  <a:pt x="2217" y="1407"/>
                  <a:pt x="2217" y="1407"/>
                  <a:pt x="2217" y="1407"/>
                </a:cubicBezTo>
                <a:cubicBezTo>
                  <a:pt x="2220" y="1409"/>
                  <a:pt x="2220" y="1409"/>
                  <a:pt x="2220" y="1409"/>
                </a:cubicBezTo>
                <a:cubicBezTo>
                  <a:pt x="2225" y="1411"/>
                  <a:pt x="2225" y="1411"/>
                  <a:pt x="2225" y="1411"/>
                </a:cubicBezTo>
                <a:cubicBezTo>
                  <a:pt x="2227" y="1412"/>
                  <a:pt x="2227" y="1412"/>
                  <a:pt x="2227" y="1412"/>
                </a:cubicBezTo>
                <a:cubicBezTo>
                  <a:pt x="2230" y="1414"/>
                  <a:pt x="2230" y="1414"/>
                  <a:pt x="2230" y="1414"/>
                </a:cubicBezTo>
                <a:cubicBezTo>
                  <a:pt x="2233" y="1414"/>
                  <a:pt x="2233" y="1414"/>
                  <a:pt x="2233" y="1414"/>
                </a:cubicBezTo>
                <a:cubicBezTo>
                  <a:pt x="2237" y="1412"/>
                  <a:pt x="2237" y="1412"/>
                  <a:pt x="2237" y="1412"/>
                </a:cubicBezTo>
                <a:cubicBezTo>
                  <a:pt x="2243" y="1408"/>
                  <a:pt x="2243" y="1408"/>
                  <a:pt x="2243" y="1408"/>
                </a:cubicBezTo>
                <a:cubicBezTo>
                  <a:pt x="2247" y="1408"/>
                  <a:pt x="2247" y="1408"/>
                  <a:pt x="2247" y="1408"/>
                </a:cubicBezTo>
                <a:cubicBezTo>
                  <a:pt x="2250" y="1407"/>
                  <a:pt x="2250" y="1407"/>
                  <a:pt x="2250" y="1407"/>
                </a:cubicBezTo>
                <a:cubicBezTo>
                  <a:pt x="2252" y="1405"/>
                  <a:pt x="2252" y="1405"/>
                  <a:pt x="2252" y="1405"/>
                </a:cubicBezTo>
                <a:cubicBezTo>
                  <a:pt x="2253" y="1404"/>
                  <a:pt x="2253" y="1404"/>
                  <a:pt x="2253" y="1404"/>
                </a:cubicBezTo>
                <a:cubicBezTo>
                  <a:pt x="2256" y="1398"/>
                  <a:pt x="2256" y="1398"/>
                  <a:pt x="2256" y="1398"/>
                </a:cubicBezTo>
                <a:cubicBezTo>
                  <a:pt x="2259" y="1391"/>
                  <a:pt x="2259" y="1391"/>
                  <a:pt x="2259" y="1391"/>
                </a:cubicBezTo>
                <a:cubicBezTo>
                  <a:pt x="2263" y="1378"/>
                  <a:pt x="2263" y="1378"/>
                  <a:pt x="2263" y="1378"/>
                </a:cubicBezTo>
                <a:cubicBezTo>
                  <a:pt x="2269" y="1358"/>
                  <a:pt x="2269" y="1358"/>
                  <a:pt x="2269" y="1358"/>
                </a:cubicBezTo>
                <a:cubicBezTo>
                  <a:pt x="2272" y="1351"/>
                  <a:pt x="2272" y="1351"/>
                  <a:pt x="2272" y="1351"/>
                </a:cubicBezTo>
                <a:cubicBezTo>
                  <a:pt x="2275" y="1342"/>
                  <a:pt x="2275" y="1342"/>
                  <a:pt x="2275" y="1342"/>
                </a:cubicBezTo>
                <a:cubicBezTo>
                  <a:pt x="2276" y="1341"/>
                  <a:pt x="2276" y="1341"/>
                  <a:pt x="2276" y="1341"/>
                </a:cubicBezTo>
                <a:cubicBezTo>
                  <a:pt x="2276" y="1338"/>
                  <a:pt x="2276" y="1338"/>
                  <a:pt x="2276" y="1338"/>
                </a:cubicBezTo>
                <a:cubicBezTo>
                  <a:pt x="2278" y="1335"/>
                  <a:pt x="2278" y="1335"/>
                  <a:pt x="2278" y="1335"/>
                </a:cubicBezTo>
                <a:cubicBezTo>
                  <a:pt x="2278" y="1333"/>
                  <a:pt x="2278" y="1333"/>
                  <a:pt x="2278" y="1333"/>
                </a:cubicBezTo>
                <a:cubicBezTo>
                  <a:pt x="2282" y="1323"/>
                  <a:pt x="2282" y="1323"/>
                  <a:pt x="2282" y="1323"/>
                </a:cubicBezTo>
                <a:cubicBezTo>
                  <a:pt x="2285" y="1315"/>
                  <a:pt x="2285" y="1315"/>
                  <a:pt x="2285" y="1315"/>
                </a:cubicBezTo>
                <a:cubicBezTo>
                  <a:pt x="2286" y="1308"/>
                  <a:pt x="2286" y="1308"/>
                  <a:pt x="2286" y="1308"/>
                </a:cubicBezTo>
                <a:cubicBezTo>
                  <a:pt x="2286" y="1300"/>
                  <a:pt x="2286" y="1300"/>
                  <a:pt x="2286" y="1300"/>
                </a:cubicBezTo>
                <a:cubicBezTo>
                  <a:pt x="2288" y="1298"/>
                  <a:pt x="2288" y="1298"/>
                  <a:pt x="2288" y="1298"/>
                </a:cubicBezTo>
                <a:cubicBezTo>
                  <a:pt x="2289" y="1295"/>
                  <a:pt x="2289" y="1295"/>
                  <a:pt x="2289" y="1295"/>
                </a:cubicBezTo>
                <a:cubicBezTo>
                  <a:pt x="2290" y="1293"/>
                  <a:pt x="2290" y="1293"/>
                  <a:pt x="2290" y="1293"/>
                </a:cubicBezTo>
                <a:cubicBezTo>
                  <a:pt x="2292" y="1290"/>
                  <a:pt x="2292" y="1290"/>
                  <a:pt x="2292" y="1290"/>
                </a:cubicBezTo>
                <a:cubicBezTo>
                  <a:pt x="2292" y="1288"/>
                  <a:pt x="2292" y="1288"/>
                  <a:pt x="2292" y="1288"/>
                </a:cubicBezTo>
                <a:cubicBezTo>
                  <a:pt x="2290" y="1286"/>
                  <a:pt x="2290" y="1286"/>
                  <a:pt x="2290" y="1286"/>
                </a:cubicBezTo>
                <a:cubicBezTo>
                  <a:pt x="2290" y="1285"/>
                  <a:pt x="2290" y="1285"/>
                  <a:pt x="2290" y="1285"/>
                </a:cubicBezTo>
                <a:cubicBezTo>
                  <a:pt x="2290" y="1279"/>
                  <a:pt x="2290" y="1279"/>
                  <a:pt x="2290" y="1279"/>
                </a:cubicBezTo>
                <a:cubicBezTo>
                  <a:pt x="2290" y="1276"/>
                  <a:pt x="2290" y="1276"/>
                  <a:pt x="2290" y="1276"/>
                </a:cubicBezTo>
                <a:cubicBezTo>
                  <a:pt x="2292" y="1276"/>
                  <a:pt x="2292" y="1276"/>
                  <a:pt x="2292" y="1276"/>
                </a:cubicBezTo>
                <a:cubicBezTo>
                  <a:pt x="2293" y="1278"/>
                  <a:pt x="2293" y="1278"/>
                  <a:pt x="2293" y="1278"/>
                </a:cubicBezTo>
                <a:cubicBezTo>
                  <a:pt x="2293" y="1279"/>
                  <a:pt x="2293" y="1279"/>
                  <a:pt x="2293" y="1279"/>
                </a:cubicBezTo>
                <a:cubicBezTo>
                  <a:pt x="2295" y="1280"/>
                  <a:pt x="2295" y="1280"/>
                  <a:pt x="2295" y="1280"/>
                </a:cubicBezTo>
                <a:cubicBezTo>
                  <a:pt x="2296" y="1282"/>
                  <a:pt x="2296" y="1282"/>
                  <a:pt x="2296" y="1282"/>
                </a:cubicBezTo>
                <a:cubicBezTo>
                  <a:pt x="2298" y="1282"/>
                  <a:pt x="2298" y="1282"/>
                  <a:pt x="2298" y="1282"/>
                </a:cubicBezTo>
                <a:cubicBezTo>
                  <a:pt x="2299" y="1279"/>
                  <a:pt x="2299" y="1279"/>
                  <a:pt x="2299" y="1279"/>
                </a:cubicBezTo>
                <a:cubicBezTo>
                  <a:pt x="2301" y="1275"/>
                  <a:pt x="2301" y="1275"/>
                  <a:pt x="2301" y="1275"/>
                </a:cubicBezTo>
                <a:cubicBezTo>
                  <a:pt x="2301" y="1272"/>
                  <a:pt x="2301" y="1272"/>
                  <a:pt x="2301" y="1272"/>
                </a:cubicBezTo>
                <a:cubicBezTo>
                  <a:pt x="2299" y="1269"/>
                  <a:pt x="2299" y="1269"/>
                  <a:pt x="2299" y="1269"/>
                </a:cubicBezTo>
                <a:lnTo>
                  <a:pt x="2298" y="1265"/>
                </a:lnTo>
                <a:close/>
                <a:moveTo>
                  <a:pt x="1591" y="76"/>
                </a:moveTo>
                <a:cubicBezTo>
                  <a:pt x="1589" y="76"/>
                  <a:pt x="1589" y="76"/>
                  <a:pt x="1589" y="76"/>
                </a:cubicBezTo>
                <a:cubicBezTo>
                  <a:pt x="1589" y="78"/>
                  <a:pt x="1589" y="78"/>
                  <a:pt x="1589" y="78"/>
                </a:cubicBezTo>
                <a:cubicBezTo>
                  <a:pt x="1592" y="78"/>
                  <a:pt x="1592" y="78"/>
                  <a:pt x="1592" y="78"/>
                </a:cubicBezTo>
                <a:lnTo>
                  <a:pt x="1591" y="76"/>
                </a:lnTo>
                <a:close/>
                <a:moveTo>
                  <a:pt x="1545" y="102"/>
                </a:moveTo>
                <a:cubicBezTo>
                  <a:pt x="1539" y="101"/>
                  <a:pt x="1539" y="101"/>
                  <a:pt x="1539" y="101"/>
                </a:cubicBezTo>
                <a:cubicBezTo>
                  <a:pt x="1534" y="101"/>
                  <a:pt x="1534" y="101"/>
                  <a:pt x="1534" y="101"/>
                </a:cubicBezTo>
                <a:cubicBezTo>
                  <a:pt x="1529" y="104"/>
                  <a:pt x="1529" y="104"/>
                  <a:pt x="1529" y="104"/>
                </a:cubicBezTo>
                <a:cubicBezTo>
                  <a:pt x="1535" y="102"/>
                  <a:pt x="1535" y="102"/>
                  <a:pt x="1535" y="102"/>
                </a:cubicBezTo>
                <a:cubicBezTo>
                  <a:pt x="1541" y="104"/>
                  <a:pt x="1541" y="104"/>
                  <a:pt x="1541" y="104"/>
                </a:cubicBezTo>
                <a:cubicBezTo>
                  <a:pt x="1544" y="105"/>
                  <a:pt x="1544" y="105"/>
                  <a:pt x="1544" y="105"/>
                </a:cubicBezTo>
                <a:cubicBezTo>
                  <a:pt x="1549" y="105"/>
                  <a:pt x="1549" y="105"/>
                  <a:pt x="1549" y="105"/>
                </a:cubicBezTo>
                <a:cubicBezTo>
                  <a:pt x="1548" y="104"/>
                  <a:pt x="1548" y="104"/>
                  <a:pt x="1548" y="104"/>
                </a:cubicBezTo>
                <a:cubicBezTo>
                  <a:pt x="1551" y="104"/>
                  <a:pt x="1551" y="104"/>
                  <a:pt x="1551" y="104"/>
                </a:cubicBezTo>
                <a:lnTo>
                  <a:pt x="1545" y="102"/>
                </a:lnTo>
                <a:close/>
                <a:moveTo>
                  <a:pt x="1589" y="63"/>
                </a:moveTo>
                <a:cubicBezTo>
                  <a:pt x="1588" y="62"/>
                  <a:pt x="1588" y="62"/>
                  <a:pt x="1588" y="62"/>
                </a:cubicBezTo>
                <a:cubicBezTo>
                  <a:pt x="1587" y="63"/>
                  <a:pt x="1587" y="63"/>
                  <a:pt x="1587" y="63"/>
                </a:cubicBezTo>
                <a:cubicBezTo>
                  <a:pt x="1587" y="65"/>
                  <a:pt x="1587" y="65"/>
                  <a:pt x="1587" y="65"/>
                </a:cubicBezTo>
                <a:cubicBezTo>
                  <a:pt x="1588" y="71"/>
                  <a:pt x="1588" y="71"/>
                  <a:pt x="1588" y="71"/>
                </a:cubicBezTo>
                <a:cubicBezTo>
                  <a:pt x="1588" y="68"/>
                  <a:pt x="1588" y="68"/>
                  <a:pt x="1588" y="68"/>
                </a:cubicBezTo>
                <a:lnTo>
                  <a:pt x="1589" y="63"/>
                </a:lnTo>
                <a:close/>
                <a:moveTo>
                  <a:pt x="1584" y="78"/>
                </a:moveTo>
                <a:cubicBezTo>
                  <a:pt x="1582" y="81"/>
                  <a:pt x="1582" y="81"/>
                  <a:pt x="1582" y="81"/>
                </a:cubicBezTo>
                <a:cubicBezTo>
                  <a:pt x="1591" y="81"/>
                  <a:pt x="1591" y="81"/>
                  <a:pt x="1591" y="81"/>
                </a:cubicBezTo>
                <a:cubicBezTo>
                  <a:pt x="1594" y="81"/>
                  <a:pt x="1594" y="81"/>
                  <a:pt x="1594" y="81"/>
                </a:cubicBezTo>
                <a:cubicBezTo>
                  <a:pt x="1595" y="79"/>
                  <a:pt x="1595" y="79"/>
                  <a:pt x="1595" y="79"/>
                </a:cubicBezTo>
                <a:cubicBezTo>
                  <a:pt x="1594" y="79"/>
                  <a:pt x="1594" y="79"/>
                  <a:pt x="1594" y="79"/>
                </a:cubicBezTo>
                <a:cubicBezTo>
                  <a:pt x="1592" y="79"/>
                  <a:pt x="1592" y="79"/>
                  <a:pt x="1592" y="79"/>
                </a:cubicBezTo>
                <a:cubicBezTo>
                  <a:pt x="1591" y="79"/>
                  <a:pt x="1591" y="79"/>
                  <a:pt x="1591" y="79"/>
                </a:cubicBezTo>
                <a:cubicBezTo>
                  <a:pt x="1589" y="78"/>
                  <a:pt x="1589" y="78"/>
                  <a:pt x="1589" y="78"/>
                </a:cubicBezTo>
                <a:cubicBezTo>
                  <a:pt x="1587" y="76"/>
                  <a:pt x="1587" y="76"/>
                  <a:pt x="1587" y="76"/>
                </a:cubicBezTo>
                <a:lnTo>
                  <a:pt x="1584" y="78"/>
                </a:lnTo>
                <a:close/>
                <a:moveTo>
                  <a:pt x="881" y="887"/>
                </a:moveTo>
                <a:cubicBezTo>
                  <a:pt x="880" y="886"/>
                  <a:pt x="880" y="886"/>
                  <a:pt x="880" y="886"/>
                </a:cubicBezTo>
                <a:cubicBezTo>
                  <a:pt x="880" y="887"/>
                  <a:pt x="880" y="887"/>
                  <a:pt x="880" y="887"/>
                </a:cubicBezTo>
                <a:cubicBezTo>
                  <a:pt x="881" y="888"/>
                  <a:pt x="881" y="888"/>
                  <a:pt x="881" y="888"/>
                </a:cubicBezTo>
                <a:cubicBezTo>
                  <a:pt x="884" y="889"/>
                  <a:pt x="884" y="889"/>
                  <a:pt x="884" y="889"/>
                </a:cubicBezTo>
                <a:cubicBezTo>
                  <a:pt x="882" y="888"/>
                  <a:pt x="882" y="888"/>
                  <a:pt x="882" y="888"/>
                </a:cubicBezTo>
                <a:lnTo>
                  <a:pt x="881" y="887"/>
                </a:lnTo>
                <a:close/>
                <a:moveTo>
                  <a:pt x="782" y="731"/>
                </a:moveTo>
                <a:cubicBezTo>
                  <a:pt x="785" y="730"/>
                  <a:pt x="785" y="730"/>
                  <a:pt x="785" y="730"/>
                </a:cubicBezTo>
                <a:cubicBezTo>
                  <a:pt x="785" y="729"/>
                  <a:pt x="785" y="729"/>
                  <a:pt x="785" y="729"/>
                </a:cubicBezTo>
                <a:cubicBezTo>
                  <a:pt x="785" y="726"/>
                  <a:pt x="785" y="726"/>
                  <a:pt x="785" y="726"/>
                </a:cubicBezTo>
                <a:cubicBezTo>
                  <a:pt x="784" y="723"/>
                  <a:pt x="784" y="723"/>
                  <a:pt x="784" y="723"/>
                </a:cubicBezTo>
                <a:cubicBezTo>
                  <a:pt x="784" y="721"/>
                  <a:pt x="784" y="721"/>
                  <a:pt x="784" y="721"/>
                </a:cubicBezTo>
                <a:cubicBezTo>
                  <a:pt x="781" y="720"/>
                  <a:pt x="781" y="720"/>
                  <a:pt x="781" y="720"/>
                </a:cubicBezTo>
                <a:cubicBezTo>
                  <a:pt x="781" y="723"/>
                  <a:pt x="781" y="723"/>
                  <a:pt x="781" y="723"/>
                </a:cubicBezTo>
                <a:cubicBezTo>
                  <a:pt x="781" y="726"/>
                  <a:pt x="781" y="726"/>
                  <a:pt x="781" y="726"/>
                </a:cubicBezTo>
                <a:cubicBezTo>
                  <a:pt x="780" y="727"/>
                  <a:pt x="780" y="727"/>
                  <a:pt x="780" y="727"/>
                </a:cubicBezTo>
                <a:cubicBezTo>
                  <a:pt x="780" y="729"/>
                  <a:pt x="780" y="729"/>
                  <a:pt x="780" y="729"/>
                </a:cubicBezTo>
                <a:cubicBezTo>
                  <a:pt x="778" y="729"/>
                  <a:pt x="778" y="729"/>
                  <a:pt x="778" y="729"/>
                </a:cubicBezTo>
                <a:cubicBezTo>
                  <a:pt x="780" y="730"/>
                  <a:pt x="780" y="730"/>
                  <a:pt x="780" y="730"/>
                </a:cubicBezTo>
                <a:cubicBezTo>
                  <a:pt x="781" y="730"/>
                  <a:pt x="781" y="730"/>
                  <a:pt x="781" y="730"/>
                </a:cubicBezTo>
                <a:cubicBezTo>
                  <a:pt x="781" y="731"/>
                  <a:pt x="781" y="731"/>
                  <a:pt x="781" y="731"/>
                </a:cubicBezTo>
                <a:lnTo>
                  <a:pt x="782" y="731"/>
                </a:lnTo>
                <a:close/>
                <a:moveTo>
                  <a:pt x="787" y="736"/>
                </a:moveTo>
                <a:cubicBezTo>
                  <a:pt x="787" y="734"/>
                  <a:pt x="787" y="734"/>
                  <a:pt x="787" y="734"/>
                </a:cubicBezTo>
                <a:cubicBezTo>
                  <a:pt x="785" y="736"/>
                  <a:pt x="785" y="736"/>
                  <a:pt x="785" y="736"/>
                </a:cubicBezTo>
                <a:cubicBezTo>
                  <a:pt x="785" y="734"/>
                  <a:pt x="785" y="734"/>
                  <a:pt x="785" y="734"/>
                </a:cubicBezTo>
                <a:cubicBezTo>
                  <a:pt x="785" y="733"/>
                  <a:pt x="785" y="733"/>
                  <a:pt x="785" y="733"/>
                </a:cubicBezTo>
                <a:cubicBezTo>
                  <a:pt x="782" y="736"/>
                  <a:pt x="782" y="736"/>
                  <a:pt x="782" y="736"/>
                </a:cubicBezTo>
                <a:cubicBezTo>
                  <a:pt x="784" y="737"/>
                  <a:pt x="784" y="737"/>
                  <a:pt x="784" y="737"/>
                </a:cubicBezTo>
                <a:cubicBezTo>
                  <a:pt x="784" y="739"/>
                  <a:pt x="784" y="739"/>
                  <a:pt x="784" y="739"/>
                </a:cubicBezTo>
                <a:cubicBezTo>
                  <a:pt x="785" y="740"/>
                  <a:pt x="785" y="740"/>
                  <a:pt x="785" y="740"/>
                </a:cubicBezTo>
                <a:cubicBezTo>
                  <a:pt x="787" y="739"/>
                  <a:pt x="787" y="739"/>
                  <a:pt x="787" y="739"/>
                </a:cubicBezTo>
                <a:cubicBezTo>
                  <a:pt x="786" y="739"/>
                  <a:pt x="786" y="739"/>
                  <a:pt x="786" y="739"/>
                </a:cubicBezTo>
                <a:cubicBezTo>
                  <a:pt x="787" y="737"/>
                  <a:pt x="787" y="737"/>
                  <a:pt x="787" y="737"/>
                </a:cubicBezTo>
                <a:lnTo>
                  <a:pt x="787" y="736"/>
                </a:lnTo>
                <a:close/>
                <a:moveTo>
                  <a:pt x="715" y="770"/>
                </a:moveTo>
                <a:cubicBezTo>
                  <a:pt x="716" y="772"/>
                  <a:pt x="716" y="772"/>
                  <a:pt x="716" y="772"/>
                </a:cubicBezTo>
                <a:cubicBezTo>
                  <a:pt x="718" y="772"/>
                  <a:pt x="718" y="772"/>
                  <a:pt x="718" y="772"/>
                </a:cubicBezTo>
                <a:cubicBezTo>
                  <a:pt x="721" y="772"/>
                  <a:pt x="721" y="772"/>
                  <a:pt x="721" y="772"/>
                </a:cubicBezTo>
                <a:cubicBezTo>
                  <a:pt x="722" y="770"/>
                  <a:pt x="722" y="770"/>
                  <a:pt x="722" y="770"/>
                </a:cubicBezTo>
                <a:cubicBezTo>
                  <a:pt x="724" y="770"/>
                  <a:pt x="724" y="770"/>
                  <a:pt x="724" y="770"/>
                </a:cubicBezTo>
                <a:cubicBezTo>
                  <a:pt x="722" y="767"/>
                  <a:pt x="722" y="767"/>
                  <a:pt x="722" y="767"/>
                </a:cubicBezTo>
                <a:cubicBezTo>
                  <a:pt x="721" y="766"/>
                  <a:pt x="721" y="766"/>
                  <a:pt x="721" y="766"/>
                </a:cubicBezTo>
                <a:cubicBezTo>
                  <a:pt x="718" y="766"/>
                  <a:pt x="718" y="766"/>
                  <a:pt x="718" y="766"/>
                </a:cubicBezTo>
                <a:cubicBezTo>
                  <a:pt x="716" y="767"/>
                  <a:pt x="716" y="767"/>
                  <a:pt x="716" y="767"/>
                </a:cubicBezTo>
                <a:cubicBezTo>
                  <a:pt x="718" y="770"/>
                  <a:pt x="718" y="770"/>
                  <a:pt x="718" y="770"/>
                </a:cubicBezTo>
                <a:cubicBezTo>
                  <a:pt x="716" y="770"/>
                  <a:pt x="716" y="770"/>
                  <a:pt x="716" y="770"/>
                </a:cubicBezTo>
                <a:lnTo>
                  <a:pt x="715" y="770"/>
                </a:lnTo>
                <a:close/>
                <a:moveTo>
                  <a:pt x="791" y="697"/>
                </a:moveTo>
                <a:cubicBezTo>
                  <a:pt x="792" y="698"/>
                  <a:pt x="792" y="698"/>
                  <a:pt x="792" y="698"/>
                </a:cubicBezTo>
                <a:cubicBezTo>
                  <a:pt x="795" y="701"/>
                  <a:pt x="795" y="701"/>
                  <a:pt x="795" y="701"/>
                </a:cubicBezTo>
                <a:cubicBezTo>
                  <a:pt x="797" y="701"/>
                  <a:pt x="797" y="701"/>
                  <a:pt x="797" y="701"/>
                </a:cubicBezTo>
                <a:cubicBezTo>
                  <a:pt x="794" y="697"/>
                  <a:pt x="794" y="697"/>
                  <a:pt x="794" y="697"/>
                </a:cubicBezTo>
                <a:lnTo>
                  <a:pt x="791" y="697"/>
                </a:lnTo>
                <a:close/>
                <a:moveTo>
                  <a:pt x="787" y="820"/>
                </a:moveTo>
                <a:cubicBezTo>
                  <a:pt x="788" y="820"/>
                  <a:pt x="788" y="820"/>
                  <a:pt x="788" y="820"/>
                </a:cubicBezTo>
                <a:cubicBezTo>
                  <a:pt x="791" y="820"/>
                  <a:pt x="791" y="820"/>
                  <a:pt x="791" y="820"/>
                </a:cubicBezTo>
                <a:cubicBezTo>
                  <a:pt x="790" y="817"/>
                  <a:pt x="790" y="817"/>
                  <a:pt x="790" y="817"/>
                </a:cubicBezTo>
                <a:cubicBezTo>
                  <a:pt x="787" y="816"/>
                  <a:pt x="787" y="816"/>
                  <a:pt x="787" y="816"/>
                </a:cubicBezTo>
                <a:cubicBezTo>
                  <a:pt x="780" y="813"/>
                  <a:pt x="780" y="813"/>
                  <a:pt x="780" y="813"/>
                </a:cubicBezTo>
                <a:cubicBezTo>
                  <a:pt x="772" y="812"/>
                  <a:pt x="772" y="812"/>
                  <a:pt x="772" y="812"/>
                </a:cubicBezTo>
                <a:cubicBezTo>
                  <a:pt x="770" y="813"/>
                  <a:pt x="770" y="813"/>
                  <a:pt x="770" y="813"/>
                </a:cubicBezTo>
                <a:cubicBezTo>
                  <a:pt x="767" y="815"/>
                  <a:pt x="767" y="815"/>
                  <a:pt x="767" y="815"/>
                </a:cubicBezTo>
                <a:cubicBezTo>
                  <a:pt x="768" y="816"/>
                  <a:pt x="768" y="816"/>
                  <a:pt x="768" y="816"/>
                </a:cubicBezTo>
                <a:cubicBezTo>
                  <a:pt x="771" y="817"/>
                  <a:pt x="771" y="817"/>
                  <a:pt x="771" y="817"/>
                </a:cubicBezTo>
                <a:cubicBezTo>
                  <a:pt x="772" y="820"/>
                  <a:pt x="772" y="820"/>
                  <a:pt x="772" y="820"/>
                </a:cubicBezTo>
                <a:cubicBezTo>
                  <a:pt x="774" y="820"/>
                  <a:pt x="774" y="820"/>
                  <a:pt x="774" y="820"/>
                </a:cubicBezTo>
                <a:cubicBezTo>
                  <a:pt x="777" y="822"/>
                  <a:pt x="777" y="822"/>
                  <a:pt x="777" y="822"/>
                </a:cubicBezTo>
                <a:cubicBezTo>
                  <a:pt x="778" y="822"/>
                  <a:pt x="778" y="822"/>
                  <a:pt x="778" y="822"/>
                </a:cubicBezTo>
                <a:cubicBezTo>
                  <a:pt x="780" y="823"/>
                  <a:pt x="780" y="823"/>
                  <a:pt x="780" y="823"/>
                </a:cubicBezTo>
                <a:cubicBezTo>
                  <a:pt x="780" y="822"/>
                  <a:pt x="780" y="822"/>
                  <a:pt x="780" y="822"/>
                </a:cubicBezTo>
                <a:cubicBezTo>
                  <a:pt x="780" y="820"/>
                  <a:pt x="780" y="820"/>
                  <a:pt x="780" y="820"/>
                </a:cubicBezTo>
                <a:cubicBezTo>
                  <a:pt x="782" y="820"/>
                  <a:pt x="782" y="820"/>
                  <a:pt x="782" y="820"/>
                </a:cubicBezTo>
                <a:cubicBezTo>
                  <a:pt x="784" y="819"/>
                  <a:pt x="784" y="819"/>
                  <a:pt x="784" y="819"/>
                </a:cubicBezTo>
                <a:cubicBezTo>
                  <a:pt x="785" y="819"/>
                  <a:pt x="785" y="819"/>
                  <a:pt x="785" y="819"/>
                </a:cubicBezTo>
                <a:cubicBezTo>
                  <a:pt x="785" y="820"/>
                  <a:pt x="785" y="820"/>
                  <a:pt x="785" y="820"/>
                </a:cubicBezTo>
                <a:lnTo>
                  <a:pt x="787" y="820"/>
                </a:lnTo>
                <a:close/>
                <a:moveTo>
                  <a:pt x="790" y="698"/>
                </a:moveTo>
                <a:cubicBezTo>
                  <a:pt x="787" y="700"/>
                  <a:pt x="787" y="700"/>
                  <a:pt x="787" y="700"/>
                </a:cubicBezTo>
                <a:cubicBezTo>
                  <a:pt x="785" y="700"/>
                  <a:pt x="785" y="700"/>
                  <a:pt x="785" y="700"/>
                </a:cubicBezTo>
                <a:cubicBezTo>
                  <a:pt x="781" y="700"/>
                  <a:pt x="781" y="700"/>
                  <a:pt x="781" y="700"/>
                </a:cubicBezTo>
                <a:cubicBezTo>
                  <a:pt x="780" y="701"/>
                  <a:pt x="780" y="701"/>
                  <a:pt x="780" y="701"/>
                </a:cubicBezTo>
                <a:cubicBezTo>
                  <a:pt x="778" y="701"/>
                  <a:pt x="778" y="701"/>
                  <a:pt x="778" y="701"/>
                </a:cubicBezTo>
                <a:cubicBezTo>
                  <a:pt x="777" y="701"/>
                  <a:pt x="777" y="701"/>
                  <a:pt x="777" y="701"/>
                </a:cubicBezTo>
                <a:cubicBezTo>
                  <a:pt x="780" y="703"/>
                  <a:pt x="780" y="703"/>
                  <a:pt x="780" y="703"/>
                </a:cubicBezTo>
                <a:cubicBezTo>
                  <a:pt x="785" y="701"/>
                  <a:pt x="785" y="701"/>
                  <a:pt x="785" y="701"/>
                </a:cubicBezTo>
                <a:cubicBezTo>
                  <a:pt x="788" y="700"/>
                  <a:pt x="788" y="700"/>
                  <a:pt x="788" y="700"/>
                </a:cubicBezTo>
                <a:lnTo>
                  <a:pt x="790" y="698"/>
                </a:lnTo>
                <a:close/>
                <a:moveTo>
                  <a:pt x="899" y="819"/>
                </a:moveTo>
                <a:cubicBezTo>
                  <a:pt x="900" y="819"/>
                  <a:pt x="900" y="819"/>
                  <a:pt x="900" y="819"/>
                </a:cubicBezTo>
                <a:cubicBezTo>
                  <a:pt x="901" y="819"/>
                  <a:pt x="901" y="819"/>
                  <a:pt x="901" y="819"/>
                </a:cubicBezTo>
                <a:cubicBezTo>
                  <a:pt x="907" y="820"/>
                  <a:pt x="907" y="820"/>
                  <a:pt x="907" y="820"/>
                </a:cubicBezTo>
                <a:cubicBezTo>
                  <a:pt x="913" y="819"/>
                  <a:pt x="913" y="819"/>
                  <a:pt x="913" y="819"/>
                </a:cubicBezTo>
                <a:cubicBezTo>
                  <a:pt x="916" y="817"/>
                  <a:pt x="916" y="817"/>
                  <a:pt x="916" y="817"/>
                </a:cubicBezTo>
                <a:cubicBezTo>
                  <a:pt x="917" y="815"/>
                  <a:pt x="917" y="815"/>
                  <a:pt x="917" y="815"/>
                </a:cubicBezTo>
                <a:cubicBezTo>
                  <a:pt x="917" y="813"/>
                  <a:pt x="917" y="813"/>
                  <a:pt x="917" y="813"/>
                </a:cubicBezTo>
                <a:cubicBezTo>
                  <a:pt x="916" y="813"/>
                  <a:pt x="916" y="813"/>
                  <a:pt x="916" y="813"/>
                </a:cubicBezTo>
                <a:cubicBezTo>
                  <a:pt x="913" y="813"/>
                  <a:pt x="913" y="813"/>
                  <a:pt x="913" y="813"/>
                </a:cubicBezTo>
                <a:cubicBezTo>
                  <a:pt x="906" y="812"/>
                  <a:pt x="906" y="812"/>
                  <a:pt x="906" y="812"/>
                </a:cubicBezTo>
                <a:cubicBezTo>
                  <a:pt x="900" y="812"/>
                  <a:pt x="900" y="812"/>
                  <a:pt x="900" y="812"/>
                </a:cubicBezTo>
                <a:cubicBezTo>
                  <a:pt x="899" y="813"/>
                  <a:pt x="899" y="813"/>
                  <a:pt x="899" y="813"/>
                </a:cubicBezTo>
                <a:cubicBezTo>
                  <a:pt x="899" y="815"/>
                  <a:pt x="899" y="815"/>
                  <a:pt x="899" y="815"/>
                </a:cubicBezTo>
                <a:cubicBezTo>
                  <a:pt x="900" y="816"/>
                  <a:pt x="900" y="816"/>
                  <a:pt x="900" y="816"/>
                </a:cubicBezTo>
                <a:cubicBezTo>
                  <a:pt x="899" y="817"/>
                  <a:pt x="899" y="817"/>
                  <a:pt x="899" y="817"/>
                </a:cubicBezTo>
                <a:lnTo>
                  <a:pt x="899" y="819"/>
                </a:lnTo>
                <a:close/>
                <a:moveTo>
                  <a:pt x="889" y="887"/>
                </a:moveTo>
                <a:cubicBezTo>
                  <a:pt x="887" y="886"/>
                  <a:pt x="887" y="886"/>
                  <a:pt x="887" y="886"/>
                </a:cubicBezTo>
                <a:cubicBezTo>
                  <a:pt x="887" y="888"/>
                  <a:pt x="887" y="888"/>
                  <a:pt x="887" y="888"/>
                </a:cubicBezTo>
                <a:cubicBezTo>
                  <a:pt x="889" y="888"/>
                  <a:pt x="889" y="888"/>
                  <a:pt x="889" y="888"/>
                </a:cubicBezTo>
                <a:cubicBezTo>
                  <a:pt x="890" y="889"/>
                  <a:pt x="890" y="889"/>
                  <a:pt x="890" y="889"/>
                </a:cubicBezTo>
                <a:cubicBezTo>
                  <a:pt x="891" y="888"/>
                  <a:pt x="891" y="888"/>
                  <a:pt x="891" y="888"/>
                </a:cubicBezTo>
                <a:cubicBezTo>
                  <a:pt x="890" y="887"/>
                  <a:pt x="890" y="887"/>
                  <a:pt x="890" y="887"/>
                </a:cubicBezTo>
                <a:lnTo>
                  <a:pt x="889" y="887"/>
                </a:lnTo>
                <a:close/>
                <a:moveTo>
                  <a:pt x="815" y="790"/>
                </a:moveTo>
                <a:cubicBezTo>
                  <a:pt x="820" y="789"/>
                  <a:pt x="820" y="789"/>
                  <a:pt x="820" y="789"/>
                </a:cubicBezTo>
                <a:cubicBezTo>
                  <a:pt x="818" y="787"/>
                  <a:pt x="818" y="787"/>
                  <a:pt x="818" y="787"/>
                </a:cubicBezTo>
                <a:cubicBezTo>
                  <a:pt x="815" y="786"/>
                  <a:pt x="815" y="786"/>
                  <a:pt x="815" y="786"/>
                </a:cubicBezTo>
                <a:cubicBezTo>
                  <a:pt x="813" y="783"/>
                  <a:pt x="813" y="783"/>
                  <a:pt x="813" y="783"/>
                </a:cubicBezTo>
                <a:cubicBezTo>
                  <a:pt x="811" y="782"/>
                  <a:pt x="811" y="782"/>
                  <a:pt x="811" y="782"/>
                </a:cubicBezTo>
                <a:cubicBezTo>
                  <a:pt x="807" y="782"/>
                  <a:pt x="807" y="782"/>
                  <a:pt x="807" y="782"/>
                </a:cubicBezTo>
                <a:cubicBezTo>
                  <a:pt x="801" y="782"/>
                  <a:pt x="801" y="782"/>
                  <a:pt x="801" y="782"/>
                </a:cubicBezTo>
                <a:cubicBezTo>
                  <a:pt x="804" y="780"/>
                  <a:pt x="804" y="780"/>
                  <a:pt x="804" y="780"/>
                </a:cubicBezTo>
                <a:cubicBezTo>
                  <a:pt x="802" y="779"/>
                  <a:pt x="802" y="779"/>
                  <a:pt x="802" y="779"/>
                </a:cubicBezTo>
                <a:cubicBezTo>
                  <a:pt x="804" y="779"/>
                  <a:pt x="804" y="779"/>
                  <a:pt x="804" y="779"/>
                </a:cubicBezTo>
                <a:cubicBezTo>
                  <a:pt x="804" y="777"/>
                  <a:pt x="804" y="777"/>
                  <a:pt x="804" y="777"/>
                </a:cubicBezTo>
                <a:cubicBezTo>
                  <a:pt x="804" y="776"/>
                  <a:pt x="804" y="776"/>
                  <a:pt x="804" y="776"/>
                </a:cubicBezTo>
                <a:cubicBezTo>
                  <a:pt x="802" y="776"/>
                  <a:pt x="802" y="776"/>
                  <a:pt x="802" y="776"/>
                </a:cubicBezTo>
                <a:cubicBezTo>
                  <a:pt x="800" y="776"/>
                  <a:pt x="800" y="776"/>
                  <a:pt x="800" y="776"/>
                </a:cubicBezTo>
                <a:cubicBezTo>
                  <a:pt x="798" y="776"/>
                  <a:pt x="798" y="776"/>
                  <a:pt x="798" y="776"/>
                </a:cubicBezTo>
                <a:cubicBezTo>
                  <a:pt x="795" y="774"/>
                  <a:pt x="795" y="774"/>
                  <a:pt x="795" y="774"/>
                </a:cubicBezTo>
                <a:cubicBezTo>
                  <a:pt x="794" y="774"/>
                  <a:pt x="794" y="774"/>
                  <a:pt x="794" y="774"/>
                </a:cubicBezTo>
                <a:cubicBezTo>
                  <a:pt x="794" y="776"/>
                  <a:pt x="794" y="776"/>
                  <a:pt x="794" y="776"/>
                </a:cubicBezTo>
                <a:cubicBezTo>
                  <a:pt x="791" y="774"/>
                  <a:pt x="791" y="774"/>
                  <a:pt x="791" y="774"/>
                </a:cubicBezTo>
                <a:cubicBezTo>
                  <a:pt x="791" y="773"/>
                  <a:pt x="791" y="773"/>
                  <a:pt x="791" y="773"/>
                </a:cubicBezTo>
                <a:cubicBezTo>
                  <a:pt x="790" y="773"/>
                  <a:pt x="790" y="773"/>
                  <a:pt x="790" y="773"/>
                </a:cubicBezTo>
                <a:cubicBezTo>
                  <a:pt x="790" y="772"/>
                  <a:pt x="790" y="772"/>
                  <a:pt x="790" y="772"/>
                </a:cubicBezTo>
                <a:cubicBezTo>
                  <a:pt x="788" y="770"/>
                  <a:pt x="788" y="770"/>
                  <a:pt x="788" y="770"/>
                </a:cubicBezTo>
                <a:cubicBezTo>
                  <a:pt x="787" y="770"/>
                  <a:pt x="787" y="770"/>
                  <a:pt x="787" y="770"/>
                </a:cubicBezTo>
                <a:cubicBezTo>
                  <a:pt x="785" y="772"/>
                  <a:pt x="785" y="772"/>
                  <a:pt x="785" y="772"/>
                </a:cubicBezTo>
                <a:cubicBezTo>
                  <a:pt x="785" y="769"/>
                  <a:pt x="785" y="769"/>
                  <a:pt x="785" y="769"/>
                </a:cubicBezTo>
                <a:cubicBezTo>
                  <a:pt x="787" y="770"/>
                  <a:pt x="787" y="770"/>
                  <a:pt x="787" y="770"/>
                </a:cubicBezTo>
                <a:cubicBezTo>
                  <a:pt x="787" y="769"/>
                  <a:pt x="787" y="769"/>
                  <a:pt x="787" y="769"/>
                </a:cubicBezTo>
                <a:cubicBezTo>
                  <a:pt x="785" y="767"/>
                  <a:pt x="785" y="767"/>
                  <a:pt x="785" y="767"/>
                </a:cubicBezTo>
                <a:cubicBezTo>
                  <a:pt x="782" y="766"/>
                  <a:pt x="782" y="766"/>
                  <a:pt x="782" y="766"/>
                </a:cubicBezTo>
                <a:cubicBezTo>
                  <a:pt x="784" y="767"/>
                  <a:pt x="784" y="767"/>
                  <a:pt x="784" y="767"/>
                </a:cubicBezTo>
                <a:cubicBezTo>
                  <a:pt x="781" y="767"/>
                  <a:pt x="781" y="767"/>
                  <a:pt x="781" y="767"/>
                </a:cubicBezTo>
                <a:cubicBezTo>
                  <a:pt x="780" y="766"/>
                  <a:pt x="780" y="766"/>
                  <a:pt x="780" y="766"/>
                </a:cubicBezTo>
                <a:cubicBezTo>
                  <a:pt x="780" y="764"/>
                  <a:pt x="780" y="764"/>
                  <a:pt x="780" y="764"/>
                </a:cubicBezTo>
                <a:cubicBezTo>
                  <a:pt x="778" y="766"/>
                  <a:pt x="778" y="766"/>
                  <a:pt x="778" y="766"/>
                </a:cubicBezTo>
                <a:cubicBezTo>
                  <a:pt x="778" y="764"/>
                  <a:pt x="778" y="764"/>
                  <a:pt x="778" y="764"/>
                </a:cubicBezTo>
                <a:cubicBezTo>
                  <a:pt x="777" y="763"/>
                  <a:pt x="777" y="763"/>
                  <a:pt x="777" y="763"/>
                </a:cubicBezTo>
                <a:cubicBezTo>
                  <a:pt x="775" y="763"/>
                  <a:pt x="775" y="763"/>
                  <a:pt x="775" y="763"/>
                </a:cubicBezTo>
                <a:cubicBezTo>
                  <a:pt x="774" y="761"/>
                  <a:pt x="774" y="761"/>
                  <a:pt x="774" y="761"/>
                </a:cubicBezTo>
                <a:cubicBezTo>
                  <a:pt x="771" y="760"/>
                  <a:pt x="771" y="760"/>
                  <a:pt x="771" y="760"/>
                </a:cubicBezTo>
                <a:cubicBezTo>
                  <a:pt x="768" y="759"/>
                  <a:pt x="768" y="759"/>
                  <a:pt x="768" y="759"/>
                </a:cubicBezTo>
                <a:cubicBezTo>
                  <a:pt x="764" y="759"/>
                  <a:pt x="764" y="759"/>
                  <a:pt x="764" y="759"/>
                </a:cubicBezTo>
                <a:cubicBezTo>
                  <a:pt x="761" y="757"/>
                  <a:pt x="761" y="757"/>
                  <a:pt x="761" y="757"/>
                </a:cubicBezTo>
                <a:cubicBezTo>
                  <a:pt x="759" y="754"/>
                  <a:pt x="759" y="754"/>
                  <a:pt x="759" y="754"/>
                </a:cubicBezTo>
                <a:cubicBezTo>
                  <a:pt x="757" y="753"/>
                  <a:pt x="757" y="753"/>
                  <a:pt x="757" y="753"/>
                </a:cubicBezTo>
                <a:cubicBezTo>
                  <a:pt x="758" y="751"/>
                  <a:pt x="758" y="751"/>
                  <a:pt x="758" y="751"/>
                </a:cubicBezTo>
                <a:cubicBezTo>
                  <a:pt x="755" y="751"/>
                  <a:pt x="755" y="751"/>
                  <a:pt x="755" y="751"/>
                </a:cubicBezTo>
                <a:cubicBezTo>
                  <a:pt x="752" y="751"/>
                  <a:pt x="752" y="751"/>
                  <a:pt x="752" y="751"/>
                </a:cubicBezTo>
                <a:cubicBezTo>
                  <a:pt x="751" y="751"/>
                  <a:pt x="751" y="751"/>
                  <a:pt x="751" y="751"/>
                </a:cubicBezTo>
                <a:cubicBezTo>
                  <a:pt x="749" y="750"/>
                  <a:pt x="749" y="750"/>
                  <a:pt x="749" y="750"/>
                </a:cubicBezTo>
                <a:cubicBezTo>
                  <a:pt x="747" y="749"/>
                  <a:pt x="747" y="749"/>
                  <a:pt x="747" y="749"/>
                </a:cubicBezTo>
                <a:cubicBezTo>
                  <a:pt x="744" y="749"/>
                  <a:pt x="744" y="749"/>
                  <a:pt x="744" y="749"/>
                </a:cubicBezTo>
                <a:cubicBezTo>
                  <a:pt x="742" y="749"/>
                  <a:pt x="742" y="749"/>
                  <a:pt x="742" y="749"/>
                </a:cubicBezTo>
                <a:cubicBezTo>
                  <a:pt x="742" y="747"/>
                  <a:pt x="742" y="747"/>
                  <a:pt x="742" y="747"/>
                </a:cubicBezTo>
                <a:cubicBezTo>
                  <a:pt x="738" y="750"/>
                  <a:pt x="738" y="750"/>
                  <a:pt x="738" y="750"/>
                </a:cubicBezTo>
                <a:cubicBezTo>
                  <a:pt x="737" y="749"/>
                  <a:pt x="737" y="749"/>
                  <a:pt x="737" y="749"/>
                </a:cubicBezTo>
                <a:cubicBezTo>
                  <a:pt x="734" y="749"/>
                  <a:pt x="734" y="749"/>
                  <a:pt x="734" y="749"/>
                </a:cubicBezTo>
                <a:cubicBezTo>
                  <a:pt x="731" y="749"/>
                  <a:pt x="731" y="749"/>
                  <a:pt x="731" y="749"/>
                </a:cubicBezTo>
                <a:cubicBezTo>
                  <a:pt x="725" y="749"/>
                  <a:pt x="725" y="749"/>
                  <a:pt x="725" y="749"/>
                </a:cubicBezTo>
                <a:cubicBezTo>
                  <a:pt x="719" y="750"/>
                  <a:pt x="719" y="750"/>
                  <a:pt x="719" y="750"/>
                </a:cubicBezTo>
                <a:cubicBezTo>
                  <a:pt x="716" y="751"/>
                  <a:pt x="716" y="751"/>
                  <a:pt x="716" y="751"/>
                </a:cubicBezTo>
                <a:cubicBezTo>
                  <a:pt x="715" y="751"/>
                  <a:pt x="715" y="751"/>
                  <a:pt x="715" y="751"/>
                </a:cubicBezTo>
                <a:cubicBezTo>
                  <a:pt x="708" y="754"/>
                  <a:pt x="708" y="754"/>
                  <a:pt x="708" y="754"/>
                </a:cubicBezTo>
                <a:cubicBezTo>
                  <a:pt x="704" y="759"/>
                  <a:pt x="704" y="759"/>
                  <a:pt x="704" y="759"/>
                </a:cubicBezTo>
                <a:cubicBezTo>
                  <a:pt x="702" y="760"/>
                  <a:pt x="702" y="760"/>
                  <a:pt x="702" y="760"/>
                </a:cubicBezTo>
                <a:cubicBezTo>
                  <a:pt x="702" y="761"/>
                  <a:pt x="702" y="761"/>
                  <a:pt x="702" y="761"/>
                </a:cubicBezTo>
                <a:cubicBezTo>
                  <a:pt x="704" y="764"/>
                  <a:pt x="704" y="764"/>
                  <a:pt x="704" y="764"/>
                </a:cubicBezTo>
                <a:cubicBezTo>
                  <a:pt x="701" y="764"/>
                  <a:pt x="701" y="764"/>
                  <a:pt x="701" y="764"/>
                </a:cubicBezTo>
                <a:cubicBezTo>
                  <a:pt x="699" y="764"/>
                  <a:pt x="699" y="764"/>
                  <a:pt x="699" y="764"/>
                </a:cubicBezTo>
                <a:cubicBezTo>
                  <a:pt x="696" y="766"/>
                  <a:pt x="696" y="766"/>
                  <a:pt x="696" y="766"/>
                </a:cubicBezTo>
                <a:cubicBezTo>
                  <a:pt x="699" y="766"/>
                  <a:pt x="699" y="766"/>
                  <a:pt x="699" y="766"/>
                </a:cubicBezTo>
                <a:cubicBezTo>
                  <a:pt x="701" y="766"/>
                  <a:pt x="701" y="766"/>
                  <a:pt x="701" y="766"/>
                </a:cubicBezTo>
                <a:cubicBezTo>
                  <a:pt x="701" y="767"/>
                  <a:pt x="701" y="767"/>
                  <a:pt x="701" y="767"/>
                </a:cubicBezTo>
                <a:cubicBezTo>
                  <a:pt x="704" y="766"/>
                  <a:pt x="704" y="766"/>
                  <a:pt x="704" y="766"/>
                </a:cubicBezTo>
                <a:cubicBezTo>
                  <a:pt x="706" y="764"/>
                  <a:pt x="706" y="764"/>
                  <a:pt x="706" y="764"/>
                </a:cubicBezTo>
                <a:cubicBezTo>
                  <a:pt x="708" y="761"/>
                  <a:pt x="708" y="761"/>
                  <a:pt x="708" y="761"/>
                </a:cubicBezTo>
                <a:cubicBezTo>
                  <a:pt x="711" y="761"/>
                  <a:pt x="711" y="761"/>
                  <a:pt x="711" y="761"/>
                </a:cubicBezTo>
                <a:cubicBezTo>
                  <a:pt x="714" y="761"/>
                  <a:pt x="714" y="761"/>
                  <a:pt x="714" y="761"/>
                </a:cubicBezTo>
                <a:cubicBezTo>
                  <a:pt x="715" y="760"/>
                  <a:pt x="715" y="760"/>
                  <a:pt x="715" y="760"/>
                </a:cubicBezTo>
                <a:cubicBezTo>
                  <a:pt x="721" y="756"/>
                  <a:pt x="721" y="756"/>
                  <a:pt x="721" y="756"/>
                </a:cubicBezTo>
                <a:cubicBezTo>
                  <a:pt x="724" y="754"/>
                  <a:pt x="724" y="754"/>
                  <a:pt x="724" y="754"/>
                </a:cubicBezTo>
                <a:cubicBezTo>
                  <a:pt x="728" y="754"/>
                  <a:pt x="728" y="754"/>
                  <a:pt x="728" y="754"/>
                </a:cubicBezTo>
                <a:cubicBezTo>
                  <a:pt x="734" y="756"/>
                  <a:pt x="734" y="756"/>
                  <a:pt x="734" y="756"/>
                </a:cubicBezTo>
                <a:cubicBezTo>
                  <a:pt x="735" y="757"/>
                  <a:pt x="735" y="757"/>
                  <a:pt x="735" y="757"/>
                </a:cubicBezTo>
                <a:cubicBezTo>
                  <a:pt x="734" y="759"/>
                  <a:pt x="734" y="759"/>
                  <a:pt x="734" y="759"/>
                </a:cubicBezTo>
                <a:cubicBezTo>
                  <a:pt x="732" y="759"/>
                  <a:pt x="732" y="759"/>
                  <a:pt x="732" y="759"/>
                </a:cubicBezTo>
                <a:cubicBezTo>
                  <a:pt x="729" y="759"/>
                  <a:pt x="729" y="759"/>
                  <a:pt x="729" y="759"/>
                </a:cubicBezTo>
                <a:cubicBezTo>
                  <a:pt x="732" y="760"/>
                  <a:pt x="732" y="760"/>
                  <a:pt x="732" y="760"/>
                </a:cubicBezTo>
                <a:cubicBezTo>
                  <a:pt x="735" y="761"/>
                  <a:pt x="735" y="761"/>
                  <a:pt x="735" y="761"/>
                </a:cubicBezTo>
                <a:cubicBezTo>
                  <a:pt x="737" y="761"/>
                  <a:pt x="737" y="761"/>
                  <a:pt x="737" y="761"/>
                </a:cubicBezTo>
                <a:cubicBezTo>
                  <a:pt x="738" y="761"/>
                  <a:pt x="738" y="761"/>
                  <a:pt x="738" y="761"/>
                </a:cubicBezTo>
                <a:cubicBezTo>
                  <a:pt x="739" y="763"/>
                  <a:pt x="739" y="763"/>
                  <a:pt x="739" y="763"/>
                </a:cubicBezTo>
                <a:cubicBezTo>
                  <a:pt x="741" y="760"/>
                  <a:pt x="741" y="760"/>
                  <a:pt x="741" y="760"/>
                </a:cubicBezTo>
                <a:cubicBezTo>
                  <a:pt x="742" y="763"/>
                  <a:pt x="742" y="763"/>
                  <a:pt x="742" y="763"/>
                </a:cubicBezTo>
                <a:cubicBezTo>
                  <a:pt x="745" y="763"/>
                  <a:pt x="745" y="763"/>
                  <a:pt x="745" y="763"/>
                </a:cubicBezTo>
                <a:cubicBezTo>
                  <a:pt x="748" y="763"/>
                  <a:pt x="748" y="763"/>
                  <a:pt x="748" y="763"/>
                </a:cubicBezTo>
                <a:cubicBezTo>
                  <a:pt x="749" y="761"/>
                  <a:pt x="749" y="761"/>
                  <a:pt x="749" y="761"/>
                </a:cubicBezTo>
                <a:cubicBezTo>
                  <a:pt x="749" y="764"/>
                  <a:pt x="749" y="764"/>
                  <a:pt x="749" y="764"/>
                </a:cubicBezTo>
                <a:cubicBezTo>
                  <a:pt x="751" y="764"/>
                  <a:pt x="751" y="764"/>
                  <a:pt x="751" y="764"/>
                </a:cubicBezTo>
                <a:cubicBezTo>
                  <a:pt x="752" y="767"/>
                  <a:pt x="752" y="767"/>
                  <a:pt x="752" y="767"/>
                </a:cubicBezTo>
                <a:cubicBezTo>
                  <a:pt x="755" y="769"/>
                  <a:pt x="755" y="769"/>
                  <a:pt x="755" y="769"/>
                </a:cubicBezTo>
                <a:cubicBezTo>
                  <a:pt x="757" y="769"/>
                  <a:pt x="757" y="769"/>
                  <a:pt x="757" y="769"/>
                </a:cubicBezTo>
                <a:cubicBezTo>
                  <a:pt x="759" y="770"/>
                  <a:pt x="759" y="770"/>
                  <a:pt x="759" y="770"/>
                </a:cubicBezTo>
                <a:cubicBezTo>
                  <a:pt x="762" y="770"/>
                  <a:pt x="762" y="770"/>
                  <a:pt x="762" y="770"/>
                </a:cubicBezTo>
                <a:cubicBezTo>
                  <a:pt x="765" y="770"/>
                  <a:pt x="765" y="770"/>
                  <a:pt x="765" y="770"/>
                </a:cubicBezTo>
                <a:cubicBezTo>
                  <a:pt x="768" y="770"/>
                  <a:pt x="768" y="770"/>
                  <a:pt x="768" y="770"/>
                </a:cubicBezTo>
                <a:cubicBezTo>
                  <a:pt x="770" y="770"/>
                  <a:pt x="770" y="770"/>
                  <a:pt x="770" y="770"/>
                </a:cubicBezTo>
                <a:cubicBezTo>
                  <a:pt x="770" y="773"/>
                  <a:pt x="770" y="773"/>
                  <a:pt x="770" y="773"/>
                </a:cubicBezTo>
                <a:cubicBezTo>
                  <a:pt x="771" y="776"/>
                  <a:pt x="771" y="776"/>
                  <a:pt x="771" y="776"/>
                </a:cubicBezTo>
                <a:cubicBezTo>
                  <a:pt x="771" y="777"/>
                  <a:pt x="771" y="777"/>
                  <a:pt x="771" y="777"/>
                </a:cubicBezTo>
                <a:cubicBezTo>
                  <a:pt x="774" y="780"/>
                  <a:pt x="774" y="780"/>
                  <a:pt x="774" y="780"/>
                </a:cubicBezTo>
                <a:cubicBezTo>
                  <a:pt x="777" y="782"/>
                  <a:pt x="777" y="782"/>
                  <a:pt x="777" y="782"/>
                </a:cubicBezTo>
                <a:cubicBezTo>
                  <a:pt x="780" y="782"/>
                  <a:pt x="780" y="782"/>
                  <a:pt x="780" y="782"/>
                </a:cubicBezTo>
                <a:cubicBezTo>
                  <a:pt x="782" y="782"/>
                  <a:pt x="782" y="782"/>
                  <a:pt x="782" y="782"/>
                </a:cubicBezTo>
                <a:cubicBezTo>
                  <a:pt x="784" y="782"/>
                  <a:pt x="784" y="782"/>
                  <a:pt x="784" y="782"/>
                </a:cubicBezTo>
                <a:cubicBezTo>
                  <a:pt x="784" y="783"/>
                  <a:pt x="784" y="783"/>
                  <a:pt x="784" y="783"/>
                </a:cubicBezTo>
                <a:cubicBezTo>
                  <a:pt x="784" y="784"/>
                  <a:pt x="784" y="784"/>
                  <a:pt x="784" y="784"/>
                </a:cubicBezTo>
                <a:cubicBezTo>
                  <a:pt x="785" y="786"/>
                  <a:pt x="785" y="786"/>
                  <a:pt x="785" y="786"/>
                </a:cubicBezTo>
                <a:cubicBezTo>
                  <a:pt x="784" y="787"/>
                  <a:pt x="784" y="787"/>
                  <a:pt x="784" y="787"/>
                </a:cubicBezTo>
                <a:cubicBezTo>
                  <a:pt x="780" y="790"/>
                  <a:pt x="780" y="790"/>
                  <a:pt x="780" y="790"/>
                </a:cubicBezTo>
                <a:cubicBezTo>
                  <a:pt x="778" y="792"/>
                  <a:pt x="778" y="792"/>
                  <a:pt x="778" y="792"/>
                </a:cubicBezTo>
                <a:cubicBezTo>
                  <a:pt x="777" y="793"/>
                  <a:pt x="777" y="793"/>
                  <a:pt x="777" y="793"/>
                </a:cubicBezTo>
                <a:cubicBezTo>
                  <a:pt x="787" y="793"/>
                  <a:pt x="787" y="793"/>
                  <a:pt x="787" y="793"/>
                </a:cubicBezTo>
                <a:cubicBezTo>
                  <a:pt x="797" y="792"/>
                  <a:pt x="797" y="792"/>
                  <a:pt x="797" y="792"/>
                </a:cubicBezTo>
                <a:cubicBezTo>
                  <a:pt x="804" y="793"/>
                  <a:pt x="804" y="793"/>
                  <a:pt x="804" y="793"/>
                </a:cubicBezTo>
                <a:cubicBezTo>
                  <a:pt x="807" y="792"/>
                  <a:pt x="807" y="792"/>
                  <a:pt x="807" y="792"/>
                </a:cubicBezTo>
                <a:cubicBezTo>
                  <a:pt x="808" y="792"/>
                  <a:pt x="808" y="792"/>
                  <a:pt x="808" y="792"/>
                </a:cubicBezTo>
                <a:cubicBezTo>
                  <a:pt x="808" y="793"/>
                  <a:pt x="808" y="793"/>
                  <a:pt x="808" y="793"/>
                </a:cubicBezTo>
                <a:lnTo>
                  <a:pt x="815" y="790"/>
                </a:lnTo>
                <a:close/>
                <a:moveTo>
                  <a:pt x="795" y="706"/>
                </a:moveTo>
                <a:cubicBezTo>
                  <a:pt x="792" y="710"/>
                  <a:pt x="792" y="710"/>
                  <a:pt x="792" y="710"/>
                </a:cubicBezTo>
                <a:cubicBezTo>
                  <a:pt x="795" y="711"/>
                  <a:pt x="795" y="711"/>
                  <a:pt x="795" y="711"/>
                </a:cubicBezTo>
                <a:cubicBezTo>
                  <a:pt x="795" y="708"/>
                  <a:pt x="795" y="708"/>
                  <a:pt x="795" y="708"/>
                </a:cubicBezTo>
                <a:cubicBezTo>
                  <a:pt x="797" y="706"/>
                  <a:pt x="797" y="706"/>
                  <a:pt x="797" y="706"/>
                </a:cubicBezTo>
                <a:cubicBezTo>
                  <a:pt x="798" y="704"/>
                  <a:pt x="798" y="704"/>
                  <a:pt x="798" y="704"/>
                </a:cubicBezTo>
                <a:cubicBezTo>
                  <a:pt x="797" y="701"/>
                  <a:pt x="797" y="701"/>
                  <a:pt x="797" y="701"/>
                </a:cubicBezTo>
                <a:cubicBezTo>
                  <a:pt x="797" y="703"/>
                  <a:pt x="797" y="703"/>
                  <a:pt x="797" y="703"/>
                </a:cubicBezTo>
                <a:lnTo>
                  <a:pt x="795" y="706"/>
                </a:lnTo>
                <a:close/>
                <a:moveTo>
                  <a:pt x="886" y="810"/>
                </a:moveTo>
                <a:cubicBezTo>
                  <a:pt x="884" y="809"/>
                  <a:pt x="884" y="809"/>
                  <a:pt x="884" y="809"/>
                </a:cubicBezTo>
                <a:cubicBezTo>
                  <a:pt x="883" y="806"/>
                  <a:pt x="883" y="806"/>
                  <a:pt x="883" y="806"/>
                </a:cubicBezTo>
                <a:cubicBezTo>
                  <a:pt x="880" y="804"/>
                  <a:pt x="880" y="804"/>
                  <a:pt x="880" y="804"/>
                </a:cubicBezTo>
                <a:cubicBezTo>
                  <a:pt x="878" y="804"/>
                  <a:pt x="878" y="804"/>
                  <a:pt x="878" y="804"/>
                </a:cubicBezTo>
                <a:cubicBezTo>
                  <a:pt x="876" y="804"/>
                  <a:pt x="876" y="804"/>
                  <a:pt x="876" y="804"/>
                </a:cubicBezTo>
                <a:cubicBezTo>
                  <a:pt x="873" y="803"/>
                  <a:pt x="873" y="803"/>
                  <a:pt x="873" y="803"/>
                </a:cubicBezTo>
                <a:cubicBezTo>
                  <a:pt x="874" y="802"/>
                  <a:pt x="874" y="802"/>
                  <a:pt x="874" y="802"/>
                </a:cubicBezTo>
                <a:cubicBezTo>
                  <a:pt x="876" y="802"/>
                  <a:pt x="876" y="802"/>
                  <a:pt x="876" y="802"/>
                </a:cubicBezTo>
                <a:cubicBezTo>
                  <a:pt x="877" y="802"/>
                  <a:pt x="877" y="802"/>
                  <a:pt x="877" y="802"/>
                </a:cubicBezTo>
                <a:cubicBezTo>
                  <a:pt x="876" y="800"/>
                  <a:pt x="876" y="800"/>
                  <a:pt x="876" y="800"/>
                </a:cubicBezTo>
                <a:cubicBezTo>
                  <a:pt x="874" y="800"/>
                  <a:pt x="874" y="800"/>
                  <a:pt x="874" y="800"/>
                </a:cubicBezTo>
                <a:cubicBezTo>
                  <a:pt x="870" y="800"/>
                  <a:pt x="870" y="800"/>
                  <a:pt x="870" y="800"/>
                </a:cubicBezTo>
                <a:cubicBezTo>
                  <a:pt x="868" y="797"/>
                  <a:pt x="868" y="797"/>
                  <a:pt x="868" y="797"/>
                </a:cubicBezTo>
                <a:cubicBezTo>
                  <a:pt x="868" y="796"/>
                  <a:pt x="868" y="796"/>
                  <a:pt x="868" y="796"/>
                </a:cubicBezTo>
                <a:cubicBezTo>
                  <a:pt x="867" y="796"/>
                  <a:pt x="867" y="796"/>
                  <a:pt x="867" y="796"/>
                </a:cubicBezTo>
                <a:cubicBezTo>
                  <a:pt x="863" y="794"/>
                  <a:pt x="863" y="794"/>
                  <a:pt x="863" y="794"/>
                </a:cubicBezTo>
                <a:cubicBezTo>
                  <a:pt x="858" y="793"/>
                  <a:pt x="858" y="793"/>
                  <a:pt x="858" y="793"/>
                </a:cubicBezTo>
                <a:cubicBezTo>
                  <a:pt x="857" y="793"/>
                  <a:pt x="857" y="793"/>
                  <a:pt x="857" y="793"/>
                </a:cubicBezTo>
                <a:cubicBezTo>
                  <a:pt x="854" y="793"/>
                  <a:pt x="854" y="793"/>
                  <a:pt x="854" y="793"/>
                </a:cubicBezTo>
                <a:cubicBezTo>
                  <a:pt x="851" y="793"/>
                  <a:pt x="851" y="793"/>
                  <a:pt x="851" y="793"/>
                </a:cubicBezTo>
                <a:cubicBezTo>
                  <a:pt x="848" y="793"/>
                  <a:pt x="848" y="793"/>
                  <a:pt x="848" y="793"/>
                </a:cubicBezTo>
                <a:cubicBezTo>
                  <a:pt x="847" y="794"/>
                  <a:pt x="847" y="794"/>
                  <a:pt x="847" y="794"/>
                </a:cubicBezTo>
                <a:cubicBezTo>
                  <a:pt x="847" y="796"/>
                  <a:pt x="847" y="796"/>
                  <a:pt x="847" y="796"/>
                </a:cubicBezTo>
                <a:cubicBezTo>
                  <a:pt x="844" y="794"/>
                  <a:pt x="844" y="794"/>
                  <a:pt x="844" y="794"/>
                </a:cubicBezTo>
                <a:cubicBezTo>
                  <a:pt x="840" y="794"/>
                  <a:pt x="840" y="794"/>
                  <a:pt x="840" y="794"/>
                </a:cubicBezTo>
                <a:cubicBezTo>
                  <a:pt x="834" y="793"/>
                  <a:pt x="834" y="793"/>
                  <a:pt x="834" y="793"/>
                </a:cubicBezTo>
                <a:cubicBezTo>
                  <a:pt x="831" y="793"/>
                  <a:pt x="831" y="793"/>
                  <a:pt x="831" y="793"/>
                </a:cubicBezTo>
                <a:cubicBezTo>
                  <a:pt x="828" y="794"/>
                  <a:pt x="828" y="794"/>
                  <a:pt x="828" y="794"/>
                </a:cubicBezTo>
                <a:cubicBezTo>
                  <a:pt x="827" y="796"/>
                  <a:pt x="827" y="796"/>
                  <a:pt x="827" y="796"/>
                </a:cubicBezTo>
                <a:cubicBezTo>
                  <a:pt x="828" y="796"/>
                  <a:pt x="828" y="796"/>
                  <a:pt x="828" y="796"/>
                </a:cubicBezTo>
                <a:cubicBezTo>
                  <a:pt x="831" y="796"/>
                  <a:pt x="831" y="796"/>
                  <a:pt x="831" y="796"/>
                </a:cubicBezTo>
                <a:cubicBezTo>
                  <a:pt x="834" y="797"/>
                  <a:pt x="834" y="797"/>
                  <a:pt x="834" y="797"/>
                </a:cubicBezTo>
                <a:cubicBezTo>
                  <a:pt x="834" y="799"/>
                  <a:pt x="834" y="799"/>
                  <a:pt x="834" y="799"/>
                </a:cubicBezTo>
                <a:cubicBezTo>
                  <a:pt x="834" y="803"/>
                  <a:pt x="834" y="803"/>
                  <a:pt x="834" y="803"/>
                </a:cubicBezTo>
                <a:cubicBezTo>
                  <a:pt x="835" y="806"/>
                  <a:pt x="835" y="806"/>
                  <a:pt x="835" y="806"/>
                </a:cubicBezTo>
                <a:cubicBezTo>
                  <a:pt x="837" y="807"/>
                  <a:pt x="837" y="807"/>
                  <a:pt x="837" y="807"/>
                </a:cubicBezTo>
                <a:cubicBezTo>
                  <a:pt x="838" y="809"/>
                  <a:pt x="838" y="809"/>
                  <a:pt x="838" y="809"/>
                </a:cubicBezTo>
                <a:cubicBezTo>
                  <a:pt x="838" y="810"/>
                  <a:pt x="838" y="810"/>
                  <a:pt x="838" y="810"/>
                </a:cubicBezTo>
                <a:cubicBezTo>
                  <a:pt x="837" y="812"/>
                  <a:pt x="837" y="812"/>
                  <a:pt x="837" y="812"/>
                </a:cubicBezTo>
                <a:cubicBezTo>
                  <a:pt x="835" y="812"/>
                  <a:pt x="835" y="812"/>
                  <a:pt x="835" y="812"/>
                </a:cubicBezTo>
                <a:cubicBezTo>
                  <a:pt x="834" y="813"/>
                  <a:pt x="834" y="813"/>
                  <a:pt x="834" y="813"/>
                </a:cubicBezTo>
                <a:cubicBezTo>
                  <a:pt x="831" y="813"/>
                  <a:pt x="831" y="813"/>
                  <a:pt x="831" y="813"/>
                </a:cubicBezTo>
                <a:cubicBezTo>
                  <a:pt x="825" y="812"/>
                  <a:pt x="825" y="812"/>
                  <a:pt x="825" y="812"/>
                </a:cubicBezTo>
                <a:cubicBezTo>
                  <a:pt x="824" y="812"/>
                  <a:pt x="824" y="812"/>
                  <a:pt x="824" y="812"/>
                </a:cubicBezTo>
                <a:cubicBezTo>
                  <a:pt x="823" y="812"/>
                  <a:pt x="823" y="812"/>
                  <a:pt x="823" y="812"/>
                </a:cubicBezTo>
                <a:cubicBezTo>
                  <a:pt x="824" y="810"/>
                  <a:pt x="824" y="810"/>
                  <a:pt x="824" y="810"/>
                </a:cubicBezTo>
                <a:cubicBezTo>
                  <a:pt x="821" y="810"/>
                  <a:pt x="821" y="810"/>
                  <a:pt x="821" y="810"/>
                </a:cubicBezTo>
                <a:cubicBezTo>
                  <a:pt x="818" y="810"/>
                  <a:pt x="818" y="810"/>
                  <a:pt x="818" y="810"/>
                </a:cubicBezTo>
                <a:cubicBezTo>
                  <a:pt x="815" y="810"/>
                  <a:pt x="815" y="810"/>
                  <a:pt x="815" y="810"/>
                </a:cubicBezTo>
                <a:cubicBezTo>
                  <a:pt x="814" y="812"/>
                  <a:pt x="814" y="812"/>
                  <a:pt x="814" y="812"/>
                </a:cubicBezTo>
                <a:cubicBezTo>
                  <a:pt x="813" y="813"/>
                  <a:pt x="813" y="813"/>
                  <a:pt x="813" y="813"/>
                </a:cubicBezTo>
                <a:cubicBezTo>
                  <a:pt x="814" y="815"/>
                  <a:pt x="814" y="815"/>
                  <a:pt x="814" y="815"/>
                </a:cubicBezTo>
                <a:cubicBezTo>
                  <a:pt x="818" y="817"/>
                  <a:pt x="818" y="817"/>
                  <a:pt x="818" y="817"/>
                </a:cubicBezTo>
                <a:cubicBezTo>
                  <a:pt x="820" y="817"/>
                  <a:pt x="820" y="817"/>
                  <a:pt x="820" y="817"/>
                </a:cubicBezTo>
                <a:cubicBezTo>
                  <a:pt x="821" y="817"/>
                  <a:pt x="821" y="817"/>
                  <a:pt x="821" y="817"/>
                </a:cubicBezTo>
                <a:cubicBezTo>
                  <a:pt x="823" y="815"/>
                  <a:pt x="823" y="815"/>
                  <a:pt x="823" y="815"/>
                </a:cubicBezTo>
                <a:cubicBezTo>
                  <a:pt x="827" y="816"/>
                  <a:pt x="827" y="816"/>
                  <a:pt x="827" y="816"/>
                </a:cubicBezTo>
                <a:cubicBezTo>
                  <a:pt x="831" y="816"/>
                  <a:pt x="831" y="816"/>
                  <a:pt x="831" y="816"/>
                </a:cubicBezTo>
                <a:cubicBezTo>
                  <a:pt x="834" y="816"/>
                  <a:pt x="834" y="816"/>
                  <a:pt x="834" y="816"/>
                </a:cubicBezTo>
                <a:cubicBezTo>
                  <a:pt x="840" y="816"/>
                  <a:pt x="840" y="816"/>
                  <a:pt x="840" y="816"/>
                </a:cubicBezTo>
                <a:cubicBezTo>
                  <a:pt x="843" y="816"/>
                  <a:pt x="843" y="816"/>
                  <a:pt x="843" y="816"/>
                </a:cubicBezTo>
                <a:cubicBezTo>
                  <a:pt x="844" y="819"/>
                  <a:pt x="844" y="819"/>
                  <a:pt x="844" y="819"/>
                </a:cubicBezTo>
                <a:cubicBezTo>
                  <a:pt x="845" y="820"/>
                  <a:pt x="845" y="820"/>
                  <a:pt x="845" y="820"/>
                </a:cubicBezTo>
                <a:cubicBezTo>
                  <a:pt x="845" y="822"/>
                  <a:pt x="845" y="822"/>
                  <a:pt x="845" y="822"/>
                </a:cubicBezTo>
                <a:cubicBezTo>
                  <a:pt x="848" y="825"/>
                  <a:pt x="848" y="825"/>
                  <a:pt x="848" y="825"/>
                </a:cubicBezTo>
                <a:cubicBezTo>
                  <a:pt x="851" y="820"/>
                  <a:pt x="851" y="820"/>
                  <a:pt x="851" y="820"/>
                </a:cubicBezTo>
                <a:cubicBezTo>
                  <a:pt x="853" y="816"/>
                  <a:pt x="853" y="816"/>
                  <a:pt x="853" y="816"/>
                </a:cubicBezTo>
                <a:cubicBezTo>
                  <a:pt x="854" y="815"/>
                  <a:pt x="854" y="815"/>
                  <a:pt x="854" y="815"/>
                </a:cubicBezTo>
                <a:cubicBezTo>
                  <a:pt x="856" y="815"/>
                  <a:pt x="856" y="815"/>
                  <a:pt x="856" y="815"/>
                </a:cubicBezTo>
                <a:cubicBezTo>
                  <a:pt x="857" y="815"/>
                  <a:pt x="857" y="815"/>
                  <a:pt x="857" y="815"/>
                </a:cubicBezTo>
                <a:cubicBezTo>
                  <a:pt x="858" y="813"/>
                  <a:pt x="858" y="813"/>
                  <a:pt x="858" y="813"/>
                </a:cubicBezTo>
                <a:cubicBezTo>
                  <a:pt x="858" y="815"/>
                  <a:pt x="858" y="815"/>
                  <a:pt x="858" y="815"/>
                </a:cubicBezTo>
                <a:cubicBezTo>
                  <a:pt x="860" y="816"/>
                  <a:pt x="860" y="816"/>
                  <a:pt x="860" y="816"/>
                </a:cubicBezTo>
                <a:cubicBezTo>
                  <a:pt x="863" y="816"/>
                  <a:pt x="863" y="816"/>
                  <a:pt x="863" y="816"/>
                </a:cubicBezTo>
                <a:cubicBezTo>
                  <a:pt x="866" y="815"/>
                  <a:pt x="866" y="815"/>
                  <a:pt x="866" y="815"/>
                </a:cubicBezTo>
                <a:cubicBezTo>
                  <a:pt x="867" y="813"/>
                  <a:pt x="867" y="813"/>
                  <a:pt x="867" y="813"/>
                </a:cubicBezTo>
                <a:cubicBezTo>
                  <a:pt x="868" y="812"/>
                  <a:pt x="868" y="812"/>
                  <a:pt x="868" y="812"/>
                </a:cubicBezTo>
                <a:cubicBezTo>
                  <a:pt x="871" y="813"/>
                  <a:pt x="871" y="813"/>
                  <a:pt x="871" y="813"/>
                </a:cubicBezTo>
                <a:cubicBezTo>
                  <a:pt x="873" y="813"/>
                  <a:pt x="873" y="813"/>
                  <a:pt x="873" y="813"/>
                </a:cubicBezTo>
                <a:cubicBezTo>
                  <a:pt x="874" y="813"/>
                  <a:pt x="874" y="813"/>
                  <a:pt x="874" y="813"/>
                </a:cubicBezTo>
                <a:cubicBezTo>
                  <a:pt x="877" y="813"/>
                  <a:pt x="877" y="813"/>
                  <a:pt x="877" y="813"/>
                </a:cubicBezTo>
                <a:cubicBezTo>
                  <a:pt x="878" y="813"/>
                  <a:pt x="878" y="813"/>
                  <a:pt x="878" y="813"/>
                </a:cubicBezTo>
                <a:cubicBezTo>
                  <a:pt x="880" y="813"/>
                  <a:pt x="880" y="813"/>
                  <a:pt x="880" y="813"/>
                </a:cubicBezTo>
                <a:cubicBezTo>
                  <a:pt x="881" y="816"/>
                  <a:pt x="881" y="816"/>
                  <a:pt x="881" y="816"/>
                </a:cubicBezTo>
                <a:cubicBezTo>
                  <a:pt x="883" y="815"/>
                  <a:pt x="883" y="815"/>
                  <a:pt x="883" y="815"/>
                </a:cubicBezTo>
                <a:cubicBezTo>
                  <a:pt x="886" y="813"/>
                  <a:pt x="886" y="813"/>
                  <a:pt x="886" y="813"/>
                </a:cubicBezTo>
                <a:lnTo>
                  <a:pt x="886" y="810"/>
                </a:lnTo>
                <a:close/>
                <a:moveTo>
                  <a:pt x="2824" y="968"/>
                </a:moveTo>
                <a:cubicBezTo>
                  <a:pt x="2827" y="972"/>
                  <a:pt x="2827" y="972"/>
                  <a:pt x="2827" y="972"/>
                </a:cubicBezTo>
                <a:cubicBezTo>
                  <a:pt x="2827" y="969"/>
                  <a:pt x="2827" y="969"/>
                  <a:pt x="2827" y="969"/>
                </a:cubicBezTo>
                <a:cubicBezTo>
                  <a:pt x="2827" y="966"/>
                  <a:pt x="2827" y="966"/>
                  <a:pt x="2827" y="966"/>
                </a:cubicBezTo>
                <a:cubicBezTo>
                  <a:pt x="2824" y="966"/>
                  <a:pt x="2824" y="966"/>
                  <a:pt x="2824" y="966"/>
                </a:cubicBezTo>
                <a:lnTo>
                  <a:pt x="2824" y="968"/>
                </a:lnTo>
                <a:close/>
                <a:moveTo>
                  <a:pt x="668" y="654"/>
                </a:moveTo>
                <a:cubicBezTo>
                  <a:pt x="668" y="653"/>
                  <a:pt x="668" y="653"/>
                  <a:pt x="668" y="653"/>
                </a:cubicBezTo>
                <a:cubicBezTo>
                  <a:pt x="666" y="654"/>
                  <a:pt x="666" y="654"/>
                  <a:pt x="666" y="654"/>
                </a:cubicBezTo>
                <a:lnTo>
                  <a:pt x="668" y="654"/>
                </a:lnTo>
                <a:close/>
                <a:moveTo>
                  <a:pt x="823" y="737"/>
                </a:moveTo>
                <a:cubicBezTo>
                  <a:pt x="824" y="736"/>
                  <a:pt x="824" y="736"/>
                  <a:pt x="824" y="736"/>
                </a:cubicBezTo>
                <a:cubicBezTo>
                  <a:pt x="823" y="736"/>
                  <a:pt x="823" y="736"/>
                  <a:pt x="823" y="736"/>
                </a:cubicBezTo>
                <a:lnTo>
                  <a:pt x="823" y="737"/>
                </a:lnTo>
                <a:close/>
                <a:moveTo>
                  <a:pt x="827" y="777"/>
                </a:moveTo>
                <a:cubicBezTo>
                  <a:pt x="827" y="779"/>
                  <a:pt x="827" y="779"/>
                  <a:pt x="827" y="779"/>
                </a:cubicBezTo>
                <a:cubicBezTo>
                  <a:pt x="830" y="779"/>
                  <a:pt x="830" y="779"/>
                  <a:pt x="830" y="779"/>
                </a:cubicBezTo>
                <a:cubicBezTo>
                  <a:pt x="834" y="777"/>
                  <a:pt x="834" y="777"/>
                  <a:pt x="834" y="777"/>
                </a:cubicBezTo>
                <a:cubicBezTo>
                  <a:pt x="834" y="776"/>
                  <a:pt x="834" y="776"/>
                  <a:pt x="834" y="776"/>
                </a:cubicBezTo>
                <a:cubicBezTo>
                  <a:pt x="835" y="773"/>
                  <a:pt x="835" y="773"/>
                  <a:pt x="835" y="773"/>
                </a:cubicBezTo>
                <a:cubicBezTo>
                  <a:pt x="834" y="774"/>
                  <a:pt x="834" y="774"/>
                  <a:pt x="834" y="774"/>
                </a:cubicBezTo>
                <a:cubicBezTo>
                  <a:pt x="833" y="776"/>
                  <a:pt x="833" y="776"/>
                  <a:pt x="833" y="776"/>
                </a:cubicBezTo>
                <a:cubicBezTo>
                  <a:pt x="830" y="774"/>
                  <a:pt x="830" y="774"/>
                  <a:pt x="830" y="774"/>
                </a:cubicBezTo>
                <a:cubicBezTo>
                  <a:pt x="827" y="776"/>
                  <a:pt x="827" y="776"/>
                  <a:pt x="827" y="776"/>
                </a:cubicBezTo>
                <a:lnTo>
                  <a:pt x="827" y="777"/>
                </a:lnTo>
                <a:close/>
                <a:moveTo>
                  <a:pt x="827" y="759"/>
                </a:moveTo>
                <a:cubicBezTo>
                  <a:pt x="828" y="757"/>
                  <a:pt x="828" y="757"/>
                  <a:pt x="828" y="757"/>
                </a:cubicBezTo>
                <a:cubicBezTo>
                  <a:pt x="828" y="756"/>
                  <a:pt x="828" y="756"/>
                  <a:pt x="828" y="756"/>
                </a:cubicBezTo>
                <a:cubicBezTo>
                  <a:pt x="827" y="754"/>
                  <a:pt x="827" y="754"/>
                  <a:pt x="827" y="754"/>
                </a:cubicBezTo>
                <a:cubicBezTo>
                  <a:pt x="827" y="756"/>
                  <a:pt x="827" y="756"/>
                  <a:pt x="827" y="756"/>
                </a:cubicBezTo>
                <a:cubicBezTo>
                  <a:pt x="827" y="757"/>
                  <a:pt x="827" y="757"/>
                  <a:pt x="827" y="757"/>
                </a:cubicBezTo>
                <a:cubicBezTo>
                  <a:pt x="823" y="761"/>
                  <a:pt x="823" y="761"/>
                  <a:pt x="823" y="761"/>
                </a:cubicBezTo>
                <a:lnTo>
                  <a:pt x="827" y="759"/>
                </a:lnTo>
                <a:close/>
                <a:moveTo>
                  <a:pt x="840" y="759"/>
                </a:moveTo>
                <a:cubicBezTo>
                  <a:pt x="838" y="759"/>
                  <a:pt x="838" y="759"/>
                  <a:pt x="838" y="759"/>
                </a:cubicBezTo>
                <a:cubicBezTo>
                  <a:pt x="837" y="759"/>
                  <a:pt x="837" y="759"/>
                  <a:pt x="837" y="759"/>
                </a:cubicBezTo>
                <a:cubicBezTo>
                  <a:pt x="837" y="760"/>
                  <a:pt x="837" y="760"/>
                  <a:pt x="837" y="760"/>
                </a:cubicBezTo>
                <a:cubicBezTo>
                  <a:pt x="840" y="760"/>
                  <a:pt x="840" y="760"/>
                  <a:pt x="840" y="760"/>
                </a:cubicBezTo>
                <a:lnTo>
                  <a:pt x="840" y="759"/>
                </a:lnTo>
                <a:close/>
                <a:moveTo>
                  <a:pt x="818" y="740"/>
                </a:moveTo>
                <a:cubicBezTo>
                  <a:pt x="817" y="741"/>
                  <a:pt x="817" y="741"/>
                  <a:pt x="817" y="741"/>
                </a:cubicBezTo>
                <a:cubicBezTo>
                  <a:pt x="818" y="741"/>
                  <a:pt x="818" y="741"/>
                  <a:pt x="818" y="741"/>
                </a:cubicBezTo>
                <a:lnTo>
                  <a:pt x="818" y="740"/>
                </a:lnTo>
                <a:close/>
                <a:moveTo>
                  <a:pt x="847" y="579"/>
                </a:moveTo>
                <a:cubicBezTo>
                  <a:pt x="847" y="577"/>
                  <a:pt x="847" y="577"/>
                  <a:pt x="847" y="577"/>
                </a:cubicBezTo>
                <a:cubicBezTo>
                  <a:pt x="845" y="581"/>
                  <a:pt x="845" y="581"/>
                  <a:pt x="845" y="581"/>
                </a:cubicBezTo>
                <a:cubicBezTo>
                  <a:pt x="845" y="582"/>
                  <a:pt x="845" y="582"/>
                  <a:pt x="845" y="582"/>
                </a:cubicBezTo>
                <a:cubicBezTo>
                  <a:pt x="843" y="584"/>
                  <a:pt x="843" y="584"/>
                  <a:pt x="843" y="584"/>
                </a:cubicBezTo>
                <a:cubicBezTo>
                  <a:pt x="845" y="584"/>
                  <a:pt x="845" y="584"/>
                  <a:pt x="845" y="584"/>
                </a:cubicBezTo>
                <a:lnTo>
                  <a:pt x="847" y="579"/>
                </a:lnTo>
                <a:close/>
                <a:moveTo>
                  <a:pt x="800" y="717"/>
                </a:moveTo>
                <a:cubicBezTo>
                  <a:pt x="801" y="717"/>
                  <a:pt x="801" y="717"/>
                  <a:pt x="801" y="717"/>
                </a:cubicBezTo>
                <a:cubicBezTo>
                  <a:pt x="800" y="716"/>
                  <a:pt x="800" y="716"/>
                  <a:pt x="800" y="716"/>
                </a:cubicBezTo>
                <a:lnTo>
                  <a:pt x="800" y="717"/>
                </a:lnTo>
                <a:close/>
                <a:moveTo>
                  <a:pt x="804" y="726"/>
                </a:moveTo>
                <a:cubicBezTo>
                  <a:pt x="804" y="727"/>
                  <a:pt x="804" y="727"/>
                  <a:pt x="804" y="727"/>
                </a:cubicBezTo>
                <a:cubicBezTo>
                  <a:pt x="805" y="724"/>
                  <a:pt x="805" y="724"/>
                  <a:pt x="805" y="724"/>
                </a:cubicBezTo>
                <a:cubicBezTo>
                  <a:pt x="805" y="723"/>
                  <a:pt x="805" y="723"/>
                  <a:pt x="805" y="723"/>
                </a:cubicBezTo>
                <a:cubicBezTo>
                  <a:pt x="805" y="721"/>
                  <a:pt x="805" y="721"/>
                  <a:pt x="805" y="721"/>
                </a:cubicBezTo>
                <a:cubicBezTo>
                  <a:pt x="804" y="724"/>
                  <a:pt x="804" y="724"/>
                  <a:pt x="804" y="724"/>
                </a:cubicBezTo>
                <a:lnTo>
                  <a:pt x="804" y="726"/>
                </a:lnTo>
                <a:close/>
                <a:moveTo>
                  <a:pt x="813" y="733"/>
                </a:moveTo>
                <a:cubicBezTo>
                  <a:pt x="813" y="731"/>
                  <a:pt x="813" y="731"/>
                  <a:pt x="813" y="731"/>
                </a:cubicBezTo>
                <a:cubicBezTo>
                  <a:pt x="810" y="727"/>
                  <a:pt x="810" y="727"/>
                  <a:pt x="810" y="727"/>
                </a:cubicBezTo>
                <a:lnTo>
                  <a:pt x="813" y="733"/>
                </a:lnTo>
                <a:close/>
                <a:moveTo>
                  <a:pt x="802" y="718"/>
                </a:moveTo>
                <a:cubicBezTo>
                  <a:pt x="804" y="720"/>
                  <a:pt x="804" y="720"/>
                  <a:pt x="804" y="720"/>
                </a:cubicBezTo>
                <a:cubicBezTo>
                  <a:pt x="805" y="720"/>
                  <a:pt x="805" y="720"/>
                  <a:pt x="805" y="720"/>
                </a:cubicBezTo>
                <a:lnTo>
                  <a:pt x="802" y="718"/>
                </a:lnTo>
                <a:close/>
                <a:moveTo>
                  <a:pt x="813" y="747"/>
                </a:moveTo>
                <a:cubicBezTo>
                  <a:pt x="814" y="750"/>
                  <a:pt x="814" y="750"/>
                  <a:pt x="814" y="750"/>
                </a:cubicBezTo>
                <a:cubicBezTo>
                  <a:pt x="817" y="751"/>
                  <a:pt x="817" y="751"/>
                  <a:pt x="817" y="751"/>
                </a:cubicBezTo>
                <a:cubicBezTo>
                  <a:pt x="817" y="750"/>
                  <a:pt x="817" y="750"/>
                  <a:pt x="817" y="750"/>
                </a:cubicBezTo>
                <a:cubicBezTo>
                  <a:pt x="815" y="750"/>
                  <a:pt x="815" y="750"/>
                  <a:pt x="815" y="750"/>
                </a:cubicBezTo>
                <a:cubicBezTo>
                  <a:pt x="814" y="749"/>
                  <a:pt x="814" y="749"/>
                  <a:pt x="814" y="749"/>
                </a:cubicBezTo>
                <a:cubicBezTo>
                  <a:pt x="814" y="747"/>
                  <a:pt x="814" y="747"/>
                  <a:pt x="814" y="747"/>
                </a:cubicBezTo>
                <a:lnTo>
                  <a:pt x="813" y="747"/>
                </a:lnTo>
                <a:close/>
                <a:moveTo>
                  <a:pt x="814" y="746"/>
                </a:moveTo>
                <a:cubicBezTo>
                  <a:pt x="814" y="744"/>
                  <a:pt x="814" y="744"/>
                  <a:pt x="814" y="744"/>
                </a:cubicBezTo>
                <a:cubicBezTo>
                  <a:pt x="813" y="741"/>
                  <a:pt x="813" y="741"/>
                  <a:pt x="813" y="741"/>
                </a:cubicBezTo>
                <a:lnTo>
                  <a:pt x="814" y="746"/>
                </a:lnTo>
                <a:close/>
                <a:moveTo>
                  <a:pt x="3271" y="1110"/>
                </a:moveTo>
                <a:cubicBezTo>
                  <a:pt x="3271" y="1108"/>
                  <a:pt x="3271" y="1108"/>
                  <a:pt x="3271" y="1108"/>
                </a:cubicBezTo>
                <a:cubicBezTo>
                  <a:pt x="3270" y="1107"/>
                  <a:pt x="3270" y="1107"/>
                  <a:pt x="3270" y="1107"/>
                </a:cubicBezTo>
                <a:cubicBezTo>
                  <a:pt x="3268" y="1106"/>
                  <a:pt x="3268" y="1106"/>
                  <a:pt x="3268" y="1106"/>
                </a:cubicBezTo>
                <a:cubicBezTo>
                  <a:pt x="3267" y="1106"/>
                  <a:pt x="3267" y="1106"/>
                  <a:pt x="3267" y="1106"/>
                </a:cubicBezTo>
                <a:cubicBezTo>
                  <a:pt x="3265" y="1106"/>
                  <a:pt x="3265" y="1106"/>
                  <a:pt x="3265" y="1106"/>
                </a:cubicBezTo>
                <a:cubicBezTo>
                  <a:pt x="3262" y="1104"/>
                  <a:pt x="3262" y="1104"/>
                  <a:pt x="3262" y="1104"/>
                </a:cubicBezTo>
                <a:cubicBezTo>
                  <a:pt x="3261" y="1104"/>
                  <a:pt x="3261" y="1104"/>
                  <a:pt x="3261" y="1104"/>
                </a:cubicBezTo>
                <a:cubicBezTo>
                  <a:pt x="3258" y="1103"/>
                  <a:pt x="3258" y="1103"/>
                  <a:pt x="3258" y="1103"/>
                </a:cubicBezTo>
                <a:cubicBezTo>
                  <a:pt x="3257" y="1104"/>
                  <a:pt x="3257" y="1104"/>
                  <a:pt x="3257" y="1104"/>
                </a:cubicBezTo>
                <a:cubicBezTo>
                  <a:pt x="3255" y="1104"/>
                  <a:pt x="3255" y="1104"/>
                  <a:pt x="3255" y="1104"/>
                </a:cubicBezTo>
                <a:cubicBezTo>
                  <a:pt x="3254" y="1104"/>
                  <a:pt x="3254" y="1104"/>
                  <a:pt x="3254" y="1104"/>
                </a:cubicBezTo>
                <a:cubicBezTo>
                  <a:pt x="3252" y="1104"/>
                  <a:pt x="3252" y="1104"/>
                  <a:pt x="3252" y="1104"/>
                </a:cubicBezTo>
                <a:cubicBezTo>
                  <a:pt x="3248" y="1104"/>
                  <a:pt x="3248" y="1104"/>
                  <a:pt x="3248" y="1104"/>
                </a:cubicBezTo>
                <a:cubicBezTo>
                  <a:pt x="3244" y="1104"/>
                  <a:pt x="3244" y="1104"/>
                  <a:pt x="3244" y="1104"/>
                </a:cubicBezTo>
                <a:cubicBezTo>
                  <a:pt x="3241" y="1106"/>
                  <a:pt x="3241" y="1106"/>
                  <a:pt x="3241" y="1106"/>
                </a:cubicBezTo>
                <a:cubicBezTo>
                  <a:pt x="3238" y="1108"/>
                  <a:pt x="3238" y="1108"/>
                  <a:pt x="3238" y="1108"/>
                </a:cubicBezTo>
                <a:cubicBezTo>
                  <a:pt x="3239" y="1113"/>
                  <a:pt x="3239" y="1113"/>
                  <a:pt x="3239" y="1113"/>
                </a:cubicBezTo>
                <a:cubicBezTo>
                  <a:pt x="3239" y="1110"/>
                  <a:pt x="3239" y="1110"/>
                  <a:pt x="3239" y="1110"/>
                </a:cubicBezTo>
                <a:cubicBezTo>
                  <a:pt x="3241" y="1108"/>
                  <a:pt x="3241" y="1108"/>
                  <a:pt x="3241" y="1108"/>
                </a:cubicBezTo>
                <a:cubicBezTo>
                  <a:pt x="3242" y="1107"/>
                  <a:pt x="3242" y="1107"/>
                  <a:pt x="3242" y="1107"/>
                </a:cubicBezTo>
                <a:cubicBezTo>
                  <a:pt x="3244" y="1110"/>
                  <a:pt x="3244" y="1110"/>
                  <a:pt x="3244" y="1110"/>
                </a:cubicBezTo>
                <a:cubicBezTo>
                  <a:pt x="3247" y="1111"/>
                  <a:pt x="3247" y="1111"/>
                  <a:pt x="3247" y="1111"/>
                </a:cubicBezTo>
                <a:cubicBezTo>
                  <a:pt x="3249" y="1110"/>
                  <a:pt x="3249" y="1110"/>
                  <a:pt x="3249" y="1110"/>
                </a:cubicBezTo>
                <a:cubicBezTo>
                  <a:pt x="3251" y="1108"/>
                  <a:pt x="3251" y="1108"/>
                  <a:pt x="3251" y="1108"/>
                </a:cubicBezTo>
                <a:cubicBezTo>
                  <a:pt x="3251" y="1110"/>
                  <a:pt x="3251" y="1110"/>
                  <a:pt x="3251" y="1110"/>
                </a:cubicBezTo>
                <a:cubicBezTo>
                  <a:pt x="3255" y="1111"/>
                  <a:pt x="3255" y="1111"/>
                  <a:pt x="3255" y="1111"/>
                </a:cubicBezTo>
                <a:cubicBezTo>
                  <a:pt x="3258" y="1111"/>
                  <a:pt x="3258" y="1111"/>
                  <a:pt x="3258" y="1111"/>
                </a:cubicBezTo>
                <a:cubicBezTo>
                  <a:pt x="3260" y="1110"/>
                  <a:pt x="3260" y="1110"/>
                  <a:pt x="3260" y="1110"/>
                </a:cubicBezTo>
                <a:cubicBezTo>
                  <a:pt x="3261" y="1110"/>
                  <a:pt x="3261" y="1110"/>
                  <a:pt x="3261" y="1110"/>
                </a:cubicBezTo>
                <a:cubicBezTo>
                  <a:pt x="3262" y="1111"/>
                  <a:pt x="3262" y="1111"/>
                  <a:pt x="3262" y="1111"/>
                </a:cubicBezTo>
                <a:cubicBezTo>
                  <a:pt x="3264" y="1113"/>
                  <a:pt x="3264" y="1113"/>
                  <a:pt x="3264" y="1113"/>
                </a:cubicBezTo>
                <a:cubicBezTo>
                  <a:pt x="3271" y="1117"/>
                  <a:pt x="3271" y="1117"/>
                  <a:pt x="3271" y="1117"/>
                </a:cubicBezTo>
                <a:cubicBezTo>
                  <a:pt x="3272" y="1117"/>
                  <a:pt x="3272" y="1117"/>
                  <a:pt x="3272" y="1117"/>
                </a:cubicBezTo>
                <a:cubicBezTo>
                  <a:pt x="3274" y="1117"/>
                  <a:pt x="3274" y="1117"/>
                  <a:pt x="3274" y="1117"/>
                </a:cubicBezTo>
                <a:cubicBezTo>
                  <a:pt x="3274" y="1113"/>
                  <a:pt x="3274" y="1113"/>
                  <a:pt x="3274" y="1113"/>
                </a:cubicBezTo>
                <a:cubicBezTo>
                  <a:pt x="3272" y="1111"/>
                  <a:pt x="3272" y="1111"/>
                  <a:pt x="3272" y="1111"/>
                </a:cubicBezTo>
                <a:lnTo>
                  <a:pt x="3271" y="1110"/>
                </a:lnTo>
                <a:close/>
                <a:moveTo>
                  <a:pt x="1938" y="271"/>
                </a:moveTo>
                <a:cubicBezTo>
                  <a:pt x="1939" y="271"/>
                  <a:pt x="1939" y="271"/>
                  <a:pt x="1939" y="271"/>
                </a:cubicBezTo>
                <a:cubicBezTo>
                  <a:pt x="1941" y="271"/>
                  <a:pt x="1941" y="271"/>
                  <a:pt x="1941" y="271"/>
                </a:cubicBezTo>
                <a:cubicBezTo>
                  <a:pt x="1942" y="270"/>
                  <a:pt x="1942" y="270"/>
                  <a:pt x="1942" y="270"/>
                </a:cubicBezTo>
                <a:cubicBezTo>
                  <a:pt x="1944" y="268"/>
                  <a:pt x="1944" y="268"/>
                  <a:pt x="1944" y="268"/>
                </a:cubicBezTo>
                <a:cubicBezTo>
                  <a:pt x="1942" y="268"/>
                  <a:pt x="1942" y="268"/>
                  <a:pt x="1942" y="268"/>
                </a:cubicBezTo>
                <a:cubicBezTo>
                  <a:pt x="1939" y="267"/>
                  <a:pt x="1939" y="267"/>
                  <a:pt x="1939" y="267"/>
                </a:cubicBezTo>
                <a:cubicBezTo>
                  <a:pt x="1936" y="268"/>
                  <a:pt x="1936" y="268"/>
                  <a:pt x="1936" y="268"/>
                </a:cubicBezTo>
                <a:cubicBezTo>
                  <a:pt x="1934" y="268"/>
                  <a:pt x="1934" y="268"/>
                  <a:pt x="1934" y="268"/>
                </a:cubicBezTo>
                <a:cubicBezTo>
                  <a:pt x="1936" y="270"/>
                  <a:pt x="1936" y="270"/>
                  <a:pt x="1936" y="270"/>
                </a:cubicBezTo>
                <a:lnTo>
                  <a:pt x="1938" y="271"/>
                </a:lnTo>
                <a:close/>
                <a:moveTo>
                  <a:pt x="1905" y="287"/>
                </a:moveTo>
                <a:cubicBezTo>
                  <a:pt x="1903" y="287"/>
                  <a:pt x="1903" y="287"/>
                  <a:pt x="1903" y="287"/>
                </a:cubicBezTo>
                <a:cubicBezTo>
                  <a:pt x="1905" y="284"/>
                  <a:pt x="1905" y="284"/>
                  <a:pt x="1905" y="284"/>
                </a:cubicBezTo>
                <a:cubicBezTo>
                  <a:pt x="1905" y="283"/>
                  <a:pt x="1905" y="283"/>
                  <a:pt x="1905" y="283"/>
                </a:cubicBezTo>
                <a:cubicBezTo>
                  <a:pt x="1903" y="281"/>
                  <a:pt x="1903" y="281"/>
                  <a:pt x="1903" y="281"/>
                </a:cubicBezTo>
                <a:cubicBezTo>
                  <a:pt x="1901" y="283"/>
                  <a:pt x="1901" y="283"/>
                  <a:pt x="1901" y="283"/>
                </a:cubicBezTo>
                <a:cubicBezTo>
                  <a:pt x="1898" y="286"/>
                  <a:pt x="1898" y="286"/>
                  <a:pt x="1898" y="286"/>
                </a:cubicBezTo>
                <a:cubicBezTo>
                  <a:pt x="1898" y="290"/>
                  <a:pt x="1898" y="290"/>
                  <a:pt x="1898" y="290"/>
                </a:cubicBezTo>
                <a:cubicBezTo>
                  <a:pt x="1898" y="291"/>
                  <a:pt x="1898" y="291"/>
                  <a:pt x="1898" y="291"/>
                </a:cubicBezTo>
                <a:cubicBezTo>
                  <a:pt x="1899" y="293"/>
                  <a:pt x="1899" y="293"/>
                  <a:pt x="1899" y="293"/>
                </a:cubicBezTo>
                <a:cubicBezTo>
                  <a:pt x="1902" y="290"/>
                  <a:pt x="1902" y="290"/>
                  <a:pt x="1902" y="290"/>
                </a:cubicBezTo>
                <a:lnTo>
                  <a:pt x="1905" y="287"/>
                </a:lnTo>
                <a:close/>
                <a:moveTo>
                  <a:pt x="1910" y="245"/>
                </a:moveTo>
                <a:cubicBezTo>
                  <a:pt x="1910" y="247"/>
                  <a:pt x="1910" y="247"/>
                  <a:pt x="1910" y="247"/>
                </a:cubicBezTo>
                <a:cubicBezTo>
                  <a:pt x="1911" y="247"/>
                  <a:pt x="1911" y="247"/>
                  <a:pt x="1911" y="247"/>
                </a:cubicBezTo>
                <a:cubicBezTo>
                  <a:pt x="1912" y="248"/>
                  <a:pt x="1912" y="248"/>
                  <a:pt x="1912" y="248"/>
                </a:cubicBezTo>
                <a:cubicBezTo>
                  <a:pt x="1913" y="247"/>
                  <a:pt x="1913" y="247"/>
                  <a:pt x="1913" y="247"/>
                </a:cubicBezTo>
                <a:cubicBezTo>
                  <a:pt x="1912" y="247"/>
                  <a:pt x="1912" y="247"/>
                  <a:pt x="1912" y="247"/>
                </a:cubicBezTo>
                <a:cubicBezTo>
                  <a:pt x="1912" y="246"/>
                  <a:pt x="1912" y="246"/>
                  <a:pt x="1912" y="246"/>
                </a:cubicBezTo>
                <a:cubicBezTo>
                  <a:pt x="1913" y="246"/>
                  <a:pt x="1913" y="246"/>
                  <a:pt x="1913" y="246"/>
                </a:cubicBezTo>
                <a:cubicBezTo>
                  <a:pt x="1913" y="245"/>
                  <a:pt x="1913" y="245"/>
                  <a:pt x="1913" y="245"/>
                </a:cubicBezTo>
                <a:cubicBezTo>
                  <a:pt x="1912" y="245"/>
                  <a:pt x="1912" y="245"/>
                  <a:pt x="1912" y="245"/>
                </a:cubicBezTo>
                <a:cubicBezTo>
                  <a:pt x="1911" y="245"/>
                  <a:pt x="1911" y="245"/>
                  <a:pt x="1911" y="245"/>
                </a:cubicBezTo>
                <a:cubicBezTo>
                  <a:pt x="1911" y="246"/>
                  <a:pt x="1911" y="246"/>
                  <a:pt x="1911" y="246"/>
                </a:cubicBezTo>
                <a:lnTo>
                  <a:pt x="1910" y="245"/>
                </a:lnTo>
                <a:close/>
                <a:moveTo>
                  <a:pt x="1978" y="581"/>
                </a:moveTo>
                <a:cubicBezTo>
                  <a:pt x="1977" y="579"/>
                  <a:pt x="1977" y="579"/>
                  <a:pt x="1977" y="579"/>
                </a:cubicBezTo>
                <a:cubicBezTo>
                  <a:pt x="1975" y="579"/>
                  <a:pt x="1975" y="579"/>
                  <a:pt x="1975" y="579"/>
                </a:cubicBezTo>
                <a:cubicBezTo>
                  <a:pt x="1974" y="579"/>
                  <a:pt x="1974" y="579"/>
                  <a:pt x="1974" y="579"/>
                </a:cubicBezTo>
                <a:cubicBezTo>
                  <a:pt x="1972" y="578"/>
                  <a:pt x="1972" y="578"/>
                  <a:pt x="1972" y="578"/>
                </a:cubicBezTo>
                <a:cubicBezTo>
                  <a:pt x="1972" y="579"/>
                  <a:pt x="1972" y="579"/>
                  <a:pt x="1972" y="579"/>
                </a:cubicBezTo>
                <a:cubicBezTo>
                  <a:pt x="1971" y="579"/>
                  <a:pt x="1971" y="579"/>
                  <a:pt x="1971" y="579"/>
                </a:cubicBezTo>
                <a:cubicBezTo>
                  <a:pt x="1971" y="581"/>
                  <a:pt x="1971" y="581"/>
                  <a:pt x="1971" y="581"/>
                </a:cubicBezTo>
                <a:cubicBezTo>
                  <a:pt x="1971" y="584"/>
                  <a:pt x="1971" y="584"/>
                  <a:pt x="1971" y="584"/>
                </a:cubicBezTo>
                <a:cubicBezTo>
                  <a:pt x="1978" y="584"/>
                  <a:pt x="1978" y="584"/>
                  <a:pt x="1978" y="584"/>
                </a:cubicBezTo>
                <a:cubicBezTo>
                  <a:pt x="1984" y="585"/>
                  <a:pt x="1984" y="585"/>
                  <a:pt x="1984" y="585"/>
                </a:cubicBezTo>
                <a:cubicBezTo>
                  <a:pt x="1985" y="587"/>
                  <a:pt x="1985" y="587"/>
                  <a:pt x="1985" y="587"/>
                </a:cubicBezTo>
                <a:cubicBezTo>
                  <a:pt x="1988" y="588"/>
                  <a:pt x="1988" y="588"/>
                  <a:pt x="1988" y="588"/>
                </a:cubicBezTo>
                <a:cubicBezTo>
                  <a:pt x="1989" y="587"/>
                  <a:pt x="1989" y="587"/>
                  <a:pt x="1989" y="587"/>
                </a:cubicBezTo>
                <a:cubicBezTo>
                  <a:pt x="1999" y="587"/>
                  <a:pt x="1999" y="587"/>
                  <a:pt x="1999" y="587"/>
                </a:cubicBezTo>
                <a:cubicBezTo>
                  <a:pt x="2002" y="585"/>
                  <a:pt x="2002" y="585"/>
                  <a:pt x="2002" y="585"/>
                </a:cubicBezTo>
                <a:cubicBezTo>
                  <a:pt x="2002" y="584"/>
                  <a:pt x="2002" y="584"/>
                  <a:pt x="2002" y="584"/>
                </a:cubicBezTo>
                <a:cubicBezTo>
                  <a:pt x="2001" y="584"/>
                  <a:pt x="2001" y="584"/>
                  <a:pt x="2001" y="584"/>
                </a:cubicBezTo>
                <a:cubicBezTo>
                  <a:pt x="1998" y="584"/>
                  <a:pt x="1998" y="584"/>
                  <a:pt x="1998" y="584"/>
                </a:cubicBezTo>
                <a:cubicBezTo>
                  <a:pt x="1997" y="585"/>
                  <a:pt x="1997" y="585"/>
                  <a:pt x="1997" y="585"/>
                </a:cubicBezTo>
                <a:cubicBezTo>
                  <a:pt x="1995" y="584"/>
                  <a:pt x="1995" y="584"/>
                  <a:pt x="1995" y="584"/>
                </a:cubicBezTo>
                <a:cubicBezTo>
                  <a:pt x="1995" y="582"/>
                  <a:pt x="1995" y="582"/>
                  <a:pt x="1995" y="582"/>
                </a:cubicBezTo>
                <a:cubicBezTo>
                  <a:pt x="1992" y="582"/>
                  <a:pt x="1992" y="582"/>
                  <a:pt x="1992" y="582"/>
                </a:cubicBezTo>
                <a:cubicBezTo>
                  <a:pt x="1988" y="581"/>
                  <a:pt x="1988" y="581"/>
                  <a:pt x="1988" y="581"/>
                </a:cubicBezTo>
                <a:cubicBezTo>
                  <a:pt x="1985" y="581"/>
                  <a:pt x="1985" y="581"/>
                  <a:pt x="1985" y="581"/>
                </a:cubicBezTo>
                <a:cubicBezTo>
                  <a:pt x="1982" y="581"/>
                  <a:pt x="1982" y="581"/>
                  <a:pt x="1982" y="581"/>
                </a:cubicBezTo>
                <a:cubicBezTo>
                  <a:pt x="1981" y="582"/>
                  <a:pt x="1981" y="582"/>
                  <a:pt x="1981" y="582"/>
                </a:cubicBezTo>
                <a:lnTo>
                  <a:pt x="1978" y="581"/>
                </a:lnTo>
                <a:close/>
                <a:moveTo>
                  <a:pt x="1934" y="276"/>
                </a:moveTo>
                <a:cubicBezTo>
                  <a:pt x="1935" y="278"/>
                  <a:pt x="1935" y="278"/>
                  <a:pt x="1935" y="278"/>
                </a:cubicBezTo>
                <a:cubicBezTo>
                  <a:pt x="1935" y="280"/>
                  <a:pt x="1935" y="280"/>
                  <a:pt x="1935" y="280"/>
                </a:cubicBezTo>
                <a:cubicBezTo>
                  <a:pt x="1935" y="281"/>
                  <a:pt x="1935" y="281"/>
                  <a:pt x="1935" y="281"/>
                </a:cubicBezTo>
                <a:cubicBezTo>
                  <a:pt x="1936" y="280"/>
                  <a:pt x="1936" y="280"/>
                  <a:pt x="1936" y="280"/>
                </a:cubicBezTo>
                <a:cubicBezTo>
                  <a:pt x="1938" y="278"/>
                  <a:pt x="1938" y="278"/>
                  <a:pt x="1938" y="278"/>
                </a:cubicBezTo>
                <a:cubicBezTo>
                  <a:pt x="1939" y="278"/>
                  <a:pt x="1939" y="278"/>
                  <a:pt x="1939" y="278"/>
                </a:cubicBezTo>
                <a:cubicBezTo>
                  <a:pt x="1941" y="277"/>
                  <a:pt x="1941" y="277"/>
                  <a:pt x="1941" y="277"/>
                </a:cubicBezTo>
                <a:cubicBezTo>
                  <a:pt x="1942" y="278"/>
                  <a:pt x="1942" y="278"/>
                  <a:pt x="1942" y="278"/>
                </a:cubicBezTo>
                <a:cubicBezTo>
                  <a:pt x="1944" y="277"/>
                  <a:pt x="1944" y="277"/>
                  <a:pt x="1944" y="277"/>
                </a:cubicBezTo>
                <a:cubicBezTo>
                  <a:pt x="1945" y="276"/>
                  <a:pt x="1945" y="276"/>
                  <a:pt x="1945" y="276"/>
                </a:cubicBezTo>
                <a:cubicBezTo>
                  <a:pt x="1946" y="276"/>
                  <a:pt x="1946" y="276"/>
                  <a:pt x="1946" y="276"/>
                </a:cubicBezTo>
                <a:cubicBezTo>
                  <a:pt x="1944" y="274"/>
                  <a:pt x="1944" y="274"/>
                  <a:pt x="1944" y="274"/>
                </a:cubicBezTo>
                <a:cubicBezTo>
                  <a:pt x="1941" y="273"/>
                  <a:pt x="1941" y="273"/>
                  <a:pt x="1941" y="273"/>
                </a:cubicBezTo>
                <a:cubicBezTo>
                  <a:pt x="1938" y="273"/>
                  <a:pt x="1938" y="273"/>
                  <a:pt x="1938" y="273"/>
                </a:cubicBezTo>
                <a:cubicBezTo>
                  <a:pt x="1936" y="274"/>
                  <a:pt x="1936" y="274"/>
                  <a:pt x="1936" y="274"/>
                </a:cubicBezTo>
                <a:cubicBezTo>
                  <a:pt x="1935" y="274"/>
                  <a:pt x="1935" y="274"/>
                  <a:pt x="1935" y="274"/>
                </a:cubicBezTo>
                <a:cubicBezTo>
                  <a:pt x="1934" y="274"/>
                  <a:pt x="1934" y="274"/>
                  <a:pt x="1934" y="274"/>
                </a:cubicBezTo>
                <a:lnTo>
                  <a:pt x="1934" y="276"/>
                </a:lnTo>
                <a:close/>
                <a:moveTo>
                  <a:pt x="1910" y="245"/>
                </a:moveTo>
                <a:cubicBezTo>
                  <a:pt x="1911" y="245"/>
                  <a:pt x="1911" y="245"/>
                  <a:pt x="1911" y="245"/>
                </a:cubicBezTo>
                <a:cubicBezTo>
                  <a:pt x="1911" y="244"/>
                  <a:pt x="1911" y="244"/>
                  <a:pt x="1911" y="244"/>
                </a:cubicBezTo>
                <a:lnTo>
                  <a:pt x="1910" y="245"/>
                </a:lnTo>
                <a:close/>
                <a:moveTo>
                  <a:pt x="1899" y="294"/>
                </a:moveTo>
                <a:cubicBezTo>
                  <a:pt x="1899" y="293"/>
                  <a:pt x="1899" y="293"/>
                  <a:pt x="1899" y="293"/>
                </a:cubicBezTo>
                <a:cubicBezTo>
                  <a:pt x="1898" y="294"/>
                  <a:pt x="1898" y="294"/>
                  <a:pt x="1898" y="294"/>
                </a:cubicBezTo>
                <a:lnTo>
                  <a:pt x="1899" y="294"/>
                </a:lnTo>
                <a:close/>
                <a:moveTo>
                  <a:pt x="2012" y="569"/>
                </a:moveTo>
                <a:cubicBezTo>
                  <a:pt x="2013" y="568"/>
                  <a:pt x="2013" y="568"/>
                  <a:pt x="2013" y="568"/>
                </a:cubicBezTo>
                <a:cubicBezTo>
                  <a:pt x="2013" y="566"/>
                  <a:pt x="2013" y="566"/>
                  <a:pt x="2013" y="566"/>
                </a:cubicBezTo>
                <a:cubicBezTo>
                  <a:pt x="2010" y="567"/>
                  <a:pt x="2010" y="567"/>
                  <a:pt x="2010" y="567"/>
                </a:cubicBezTo>
                <a:cubicBezTo>
                  <a:pt x="2008" y="569"/>
                  <a:pt x="2008" y="569"/>
                  <a:pt x="2008" y="569"/>
                </a:cubicBezTo>
                <a:cubicBezTo>
                  <a:pt x="2008" y="570"/>
                  <a:pt x="2008" y="570"/>
                  <a:pt x="2008" y="570"/>
                </a:cubicBezTo>
                <a:cubicBezTo>
                  <a:pt x="2008" y="572"/>
                  <a:pt x="2008" y="572"/>
                  <a:pt x="2008" y="572"/>
                </a:cubicBezTo>
                <a:cubicBezTo>
                  <a:pt x="2011" y="571"/>
                  <a:pt x="2011" y="571"/>
                  <a:pt x="2011" y="571"/>
                </a:cubicBezTo>
                <a:cubicBezTo>
                  <a:pt x="2012" y="570"/>
                  <a:pt x="2012" y="570"/>
                  <a:pt x="2012" y="570"/>
                </a:cubicBezTo>
                <a:lnTo>
                  <a:pt x="2012" y="569"/>
                </a:lnTo>
                <a:close/>
                <a:moveTo>
                  <a:pt x="2093" y="579"/>
                </a:moveTo>
                <a:cubicBezTo>
                  <a:pt x="2096" y="578"/>
                  <a:pt x="2096" y="578"/>
                  <a:pt x="2096" y="578"/>
                </a:cubicBezTo>
                <a:cubicBezTo>
                  <a:pt x="2091" y="579"/>
                  <a:pt x="2091" y="579"/>
                  <a:pt x="2091" y="579"/>
                </a:cubicBezTo>
                <a:cubicBezTo>
                  <a:pt x="2087" y="581"/>
                  <a:pt x="2087" y="581"/>
                  <a:pt x="2087" y="581"/>
                </a:cubicBezTo>
                <a:cubicBezTo>
                  <a:pt x="2083" y="582"/>
                  <a:pt x="2083" y="582"/>
                  <a:pt x="2083" y="582"/>
                </a:cubicBezTo>
                <a:cubicBezTo>
                  <a:pt x="2078" y="581"/>
                  <a:pt x="2078" y="581"/>
                  <a:pt x="2078" y="581"/>
                </a:cubicBezTo>
                <a:cubicBezTo>
                  <a:pt x="2078" y="582"/>
                  <a:pt x="2078" y="582"/>
                  <a:pt x="2078" y="582"/>
                </a:cubicBezTo>
                <a:cubicBezTo>
                  <a:pt x="2077" y="582"/>
                  <a:pt x="2077" y="582"/>
                  <a:pt x="2077" y="582"/>
                </a:cubicBezTo>
                <a:cubicBezTo>
                  <a:pt x="2077" y="584"/>
                  <a:pt x="2077" y="584"/>
                  <a:pt x="2077" y="584"/>
                </a:cubicBezTo>
                <a:cubicBezTo>
                  <a:pt x="2075" y="584"/>
                  <a:pt x="2075" y="584"/>
                  <a:pt x="2075" y="584"/>
                </a:cubicBezTo>
                <a:cubicBezTo>
                  <a:pt x="2073" y="585"/>
                  <a:pt x="2073" y="585"/>
                  <a:pt x="2073" y="585"/>
                </a:cubicBezTo>
                <a:cubicBezTo>
                  <a:pt x="2071" y="585"/>
                  <a:pt x="2071" y="585"/>
                  <a:pt x="2071" y="585"/>
                </a:cubicBezTo>
                <a:cubicBezTo>
                  <a:pt x="2070" y="585"/>
                  <a:pt x="2070" y="585"/>
                  <a:pt x="2070" y="585"/>
                </a:cubicBezTo>
                <a:cubicBezTo>
                  <a:pt x="2071" y="587"/>
                  <a:pt x="2071" y="587"/>
                  <a:pt x="2071" y="587"/>
                </a:cubicBezTo>
                <a:cubicBezTo>
                  <a:pt x="2073" y="589"/>
                  <a:pt x="2073" y="589"/>
                  <a:pt x="2073" y="589"/>
                </a:cubicBezTo>
                <a:cubicBezTo>
                  <a:pt x="2074" y="591"/>
                  <a:pt x="2074" y="591"/>
                  <a:pt x="2074" y="591"/>
                </a:cubicBezTo>
                <a:cubicBezTo>
                  <a:pt x="2080" y="592"/>
                  <a:pt x="2080" y="592"/>
                  <a:pt x="2080" y="592"/>
                </a:cubicBezTo>
                <a:cubicBezTo>
                  <a:pt x="2080" y="591"/>
                  <a:pt x="2080" y="591"/>
                  <a:pt x="2080" y="591"/>
                </a:cubicBezTo>
                <a:cubicBezTo>
                  <a:pt x="2081" y="591"/>
                  <a:pt x="2081" y="591"/>
                  <a:pt x="2081" y="591"/>
                </a:cubicBezTo>
                <a:cubicBezTo>
                  <a:pt x="2084" y="589"/>
                  <a:pt x="2084" y="589"/>
                  <a:pt x="2084" y="589"/>
                </a:cubicBezTo>
                <a:cubicBezTo>
                  <a:pt x="2087" y="587"/>
                  <a:pt x="2087" y="587"/>
                  <a:pt x="2087" y="587"/>
                </a:cubicBezTo>
                <a:cubicBezTo>
                  <a:pt x="2088" y="587"/>
                  <a:pt x="2088" y="587"/>
                  <a:pt x="2088" y="587"/>
                </a:cubicBezTo>
                <a:cubicBezTo>
                  <a:pt x="2091" y="587"/>
                  <a:pt x="2091" y="587"/>
                  <a:pt x="2091" y="587"/>
                </a:cubicBezTo>
                <a:cubicBezTo>
                  <a:pt x="2088" y="584"/>
                  <a:pt x="2088" y="584"/>
                  <a:pt x="2088" y="584"/>
                </a:cubicBezTo>
                <a:cubicBezTo>
                  <a:pt x="2090" y="582"/>
                  <a:pt x="2090" y="582"/>
                  <a:pt x="2090" y="582"/>
                </a:cubicBezTo>
                <a:lnTo>
                  <a:pt x="2093" y="579"/>
                </a:lnTo>
                <a:close/>
                <a:moveTo>
                  <a:pt x="1849" y="326"/>
                </a:moveTo>
                <a:cubicBezTo>
                  <a:pt x="1850" y="327"/>
                  <a:pt x="1850" y="327"/>
                  <a:pt x="1850" y="327"/>
                </a:cubicBezTo>
                <a:cubicBezTo>
                  <a:pt x="1852" y="327"/>
                  <a:pt x="1852" y="327"/>
                  <a:pt x="1852" y="327"/>
                </a:cubicBezTo>
                <a:cubicBezTo>
                  <a:pt x="1853" y="327"/>
                  <a:pt x="1853" y="327"/>
                  <a:pt x="1853" y="327"/>
                </a:cubicBezTo>
                <a:cubicBezTo>
                  <a:pt x="1854" y="327"/>
                  <a:pt x="1854" y="327"/>
                  <a:pt x="1854" y="327"/>
                </a:cubicBezTo>
                <a:cubicBezTo>
                  <a:pt x="1854" y="326"/>
                  <a:pt x="1854" y="326"/>
                  <a:pt x="1854" y="326"/>
                </a:cubicBezTo>
                <a:cubicBezTo>
                  <a:pt x="1854" y="324"/>
                  <a:pt x="1854" y="324"/>
                  <a:pt x="1854" y="324"/>
                </a:cubicBezTo>
                <a:cubicBezTo>
                  <a:pt x="1854" y="323"/>
                  <a:pt x="1854" y="323"/>
                  <a:pt x="1854" y="323"/>
                </a:cubicBezTo>
                <a:cubicBezTo>
                  <a:pt x="1853" y="322"/>
                  <a:pt x="1853" y="322"/>
                  <a:pt x="1853" y="322"/>
                </a:cubicBezTo>
                <a:cubicBezTo>
                  <a:pt x="1852" y="322"/>
                  <a:pt x="1852" y="322"/>
                  <a:pt x="1852" y="322"/>
                </a:cubicBezTo>
                <a:cubicBezTo>
                  <a:pt x="1852" y="321"/>
                  <a:pt x="1852" y="321"/>
                  <a:pt x="1852" y="321"/>
                </a:cubicBezTo>
                <a:cubicBezTo>
                  <a:pt x="1851" y="321"/>
                  <a:pt x="1851" y="321"/>
                  <a:pt x="1851" y="321"/>
                </a:cubicBezTo>
                <a:cubicBezTo>
                  <a:pt x="1850" y="321"/>
                  <a:pt x="1850" y="321"/>
                  <a:pt x="1850" y="321"/>
                </a:cubicBezTo>
                <a:cubicBezTo>
                  <a:pt x="1851" y="322"/>
                  <a:pt x="1851" y="322"/>
                  <a:pt x="1851" y="322"/>
                </a:cubicBezTo>
                <a:cubicBezTo>
                  <a:pt x="1852" y="323"/>
                  <a:pt x="1852" y="323"/>
                  <a:pt x="1852" y="323"/>
                </a:cubicBezTo>
                <a:cubicBezTo>
                  <a:pt x="1852" y="324"/>
                  <a:pt x="1852" y="324"/>
                  <a:pt x="1852" y="324"/>
                </a:cubicBezTo>
                <a:cubicBezTo>
                  <a:pt x="1850" y="323"/>
                  <a:pt x="1850" y="323"/>
                  <a:pt x="1850" y="323"/>
                </a:cubicBezTo>
                <a:cubicBezTo>
                  <a:pt x="1849" y="323"/>
                  <a:pt x="1849" y="323"/>
                  <a:pt x="1849" y="323"/>
                </a:cubicBezTo>
                <a:cubicBezTo>
                  <a:pt x="1850" y="325"/>
                  <a:pt x="1850" y="325"/>
                  <a:pt x="1850" y="325"/>
                </a:cubicBezTo>
                <a:cubicBezTo>
                  <a:pt x="1849" y="325"/>
                  <a:pt x="1849" y="325"/>
                  <a:pt x="1849" y="325"/>
                </a:cubicBezTo>
                <a:cubicBezTo>
                  <a:pt x="1849" y="326"/>
                  <a:pt x="1849" y="326"/>
                  <a:pt x="1849" y="326"/>
                </a:cubicBezTo>
                <a:close/>
                <a:moveTo>
                  <a:pt x="1990" y="543"/>
                </a:moveTo>
                <a:cubicBezTo>
                  <a:pt x="1991" y="542"/>
                  <a:pt x="1991" y="542"/>
                  <a:pt x="1991" y="542"/>
                </a:cubicBezTo>
                <a:cubicBezTo>
                  <a:pt x="1991" y="539"/>
                  <a:pt x="1991" y="539"/>
                  <a:pt x="1991" y="539"/>
                </a:cubicBezTo>
                <a:cubicBezTo>
                  <a:pt x="1991" y="538"/>
                  <a:pt x="1991" y="538"/>
                  <a:pt x="1991" y="538"/>
                </a:cubicBezTo>
                <a:cubicBezTo>
                  <a:pt x="1989" y="538"/>
                  <a:pt x="1989" y="538"/>
                  <a:pt x="1989" y="538"/>
                </a:cubicBezTo>
                <a:cubicBezTo>
                  <a:pt x="1989" y="540"/>
                  <a:pt x="1989" y="540"/>
                  <a:pt x="1989" y="540"/>
                </a:cubicBezTo>
                <a:cubicBezTo>
                  <a:pt x="1990" y="541"/>
                  <a:pt x="1990" y="541"/>
                  <a:pt x="1990" y="541"/>
                </a:cubicBezTo>
                <a:cubicBezTo>
                  <a:pt x="1990" y="542"/>
                  <a:pt x="1990" y="542"/>
                  <a:pt x="1990" y="542"/>
                </a:cubicBezTo>
                <a:lnTo>
                  <a:pt x="1990" y="543"/>
                </a:lnTo>
                <a:close/>
                <a:moveTo>
                  <a:pt x="1823" y="311"/>
                </a:moveTo>
                <a:cubicBezTo>
                  <a:pt x="1822" y="313"/>
                  <a:pt x="1822" y="313"/>
                  <a:pt x="1822" y="313"/>
                </a:cubicBezTo>
                <a:cubicBezTo>
                  <a:pt x="1820" y="313"/>
                  <a:pt x="1820" y="313"/>
                  <a:pt x="1820" y="313"/>
                </a:cubicBezTo>
                <a:cubicBezTo>
                  <a:pt x="1820" y="311"/>
                  <a:pt x="1820" y="311"/>
                  <a:pt x="1820" y="311"/>
                </a:cubicBezTo>
                <a:cubicBezTo>
                  <a:pt x="1819" y="311"/>
                  <a:pt x="1819" y="311"/>
                  <a:pt x="1819" y="311"/>
                </a:cubicBezTo>
                <a:cubicBezTo>
                  <a:pt x="1815" y="313"/>
                  <a:pt x="1815" y="313"/>
                  <a:pt x="1815" y="313"/>
                </a:cubicBezTo>
                <a:cubicBezTo>
                  <a:pt x="1816" y="314"/>
                  <a:pt x="1816" y="314"/>
                  <a:pt x="1816" y="314"/>
                </a:cubicBezTo>
                <a:cubicBezTo>
                  <a:pt x="1817" y="317"/>
                  <a:pt x="1817" y="317"/>
                  <a:pt x="1817" y="317"/>
                </a:cubicBezTo>
                <a:cubicBezTo>
                  <a:pt x="1819" y="317"/>
                  <a:pt x="1819" y="317"/>
                  <a:pt x="1819" y="317"/>
                </a:cubicBezTo>
                <a:cubicBezTo>
                  <a:pt x="1820" y="319"/>
                  <a:pt x="1820" y="319"/>
                  <a:pt x="1820" y="319"/>
                </a:cubicBezTo>
                <a:cubicBezTo>
                  <a:pt x="1823" y="319"/>
                  <a:pt x="1823" y="319"/>
                  <a:pt x="1823" y="319"/>
                </a:cubicBezTo>
                <a:cubicBezTo>
                  <a:pt x="1825" y="317"/>
                  <a:pt x="1825" y="317"/>
                  <a:pt x="1825" y="317"/>
                </a:cubicBezTo>
                <a:cubicBezTo>
                  <a:pt x="1825" y="316"/>
                  <a:pt x="1825" y="316"/>
                  <a:pt x="1825" y="316"/>
                </a:cubicBezTo>
                <a:cubicBezTo>
                  <a:pt x="1825" y="314"/>
                  <a:pt x="1825" y="314"/>
                  <a:pt x="1825" y="314"/>
                </a:cubicBezTo>
                <a:cubicBezTo>
                  <a:pt x="1823" y="313"/>
                  <a:pt x="1823" y="313"/>
                  <a:pt x="1823" y="313"/>
                </a:cubicBezTo>
                <a:cubicBezTo>
                  <a:pt x="1825" y="313"/>
                  <a:pt x="1825" y="313"/>
                  <a:pt x="1825" y="313"/>
                </a:cubicBezTo>
                <a:lnTo>
                  <a:pt x="1823" y="311"/>
                </a:lnTo>
                <a:close/>
                <a:moveTo>
                  <a:pt x="1800" y="320"/>
                </a:moveTo>
                <a:cubicBezTo>
                  <a:pt x="1800" y="321"/>
                  <a:pt x="1800" y="321"/>
                  <a:pt x="1800" y="321"/>
                </a:cubicBezTo>
                <a:cubicBezTo>
                  <a:pt x="1802" y="320"/>
                  <a:pt x="1802" y="320"/>
                  <a:pt x="1802" y="320"/>
                </a:cubicBezTo>
                <a:lnTo>
                  <a:pt x="1800" y="320"/>
                </a:lnTo>
                <a:close/>
                <a:moveTo>
                  <a:pt x="1868" y="317"/>
                </a:moveTo>
                <a:cubicBezTo>
                  <a:pt x="1865" y="316"/>
                  <a:pt x="1865" y="316"/>
                  <a:pt x="1865" y="316"/>
                </a:cubicBezTo>
                <a:cubicBezTo>
                  <a:pt x="1865" y="317"/>
                  <a:pt x="1865" y="317"/>
                  <a:pt x="1865" y="317"/>
                </a:cubicBezTo>
                <a:cubicBezTo>
                  <a:pt x="1865" y="319"/>
                  <a:pt x="1865" y="319"/>
                  <a:pt x="1865" y="319"/>
                </a:cubicBezTo>
                <a:cubicBezTo>
                  <a:pt x="1866" y="319"/>
                  <a:pt x="1866" y="319"/>
                  <a:pt x="1866" y="319"/>
                </a:cubicBezTo>
                <a:cubicBezTo>
                  <a:pt x="1868" y="319"/>
                  <a:pt x="1868" y="319"/>
                  <a:pt x="1868" y="319"/>
                </a:cubicBezTo>
                <a:lnTo>
                  <a:pt x="1868" y="317"/>
                </a:lnTo>
                <a:close/>
                <a:moveTo>
                  <a:pt x="3292" y="584"/>
                </a:moveTo>
                <a:cubicBezTo>
                  <a:pt x="3292" y="587"/>
                  <a:pt x="3292" y="587"/>
                  <a:pt x="3292" y="587"/>
                </a:cubicBezTo>
                <a:cubicBezTo>
                  <a:pt x="3294" y="588"/>
                  <a:pt x="3294" y="588"/>
                  <a:pt x="3294" y="588"/>
                </a:cubicBezTo>
                <a:cubicBezTo>
                  <a:pt x="3297" y="587"/>
                  <a:pt x="3297" y="587"/>
                  <a:pt x="3297" y="587"/>
                </a:cubicBezTo>
                <a:cubicBezTo>
                  <a:pt x="3298" y="584"/>
                  <a:pt x="3298" y="584"/>
                  <a:pt x="3298" y="584"/>
                </a:cubicBezTo>
                <a:cubicBezTo>
                  <a:pt x="3298" y="579"/>
                  <a:pt x="3298" y="579"/>
                  <a:pt x="3298" y="579"/>
                </a:cubicBezTo>
                <a:cubicBezTo>
                  <a:pt x="3298" y="578"/>
                  <a:pt x="3298" y="578"/>
                  <a:pt x="3298" y="578"/>
                </a:cubicBezTo>
                <a:cubicBezTo>
                  <a:pt x="3301" y="577"/>
                  <a:pt x="3301" y="577"/>
                  <a:pt x="3301" y="577"/>
                </a:cubicBezTo>
                <a:cubicBezTo>
                  <a:pt x="3297" y="572"/>
                  <a:pt x="3297" y="572"/>
                  <a:pt x="3297" y="572"/>
                </a:cubicBezTo>
                <a:cubicBezTo>
                  <a:pt x="3294" y="567"/>
                  <a:pt x="3294" y="567"/>
                  <a:pt x="3294" y="567"/>
                </a:cubicBezTo>
                <a:cubicBezTo>
                  <a:pt x="3292" y="562"/>
                  <a:pt x="3292" y="562"/>
                  <a:pt x="3292" y="562"/>
                </a:cubicBezTo>
                <a:cubicBezTo>
                  <a:pt x="3292" y="561"/>
                  <a:pt x="3292" y="561"/>
                  <a:pt x="3292" y="561"/>
                </a:cubicBezTo>
                <a:cubicBezTo>
                  <a:pt x="3294" y="561"/>
                  <a:pt x="3294" y="561"/>
                  <a:pt x="3294" y="561"/>
                </a:cubicBezTo>
                <a:cubicBezTo>
                  <a:pt x="3294" y="559"/>
                  <a:pt x="3294" y="559"/>
                  <a:pt x="3294" y="559"/>
                </a:cubicBezTo>
                <a:cubicBezTo>
                  <a:pt x="3292" y="555"/>
                  <a:pt x="3292" y="555"/>
                  <a:pt x="3292" y="555"/>
                </a:cubicBezTo>
                <a:cubicBezTo>
                  <a:pt x="3291" y="552"/>
                  <a:pt x="3291" y="552"/>
                  <a:pt x="3291" y="552"/>
                </a:cubicBezTo>
                <a:cubicBezTo>
                  <a:pt x="3287" y="546"/>
                  <a:pt x="3287" y="546"/>
                  <a:pt x="3287" y="546"/>
                </a:cubicBezTo>
                <a:cubicBezTo>
                  <a:pt x="3287" y="544"/>
                  <a:pt x="3287" y="544"/>
                  <a:pt x="3287" y="544"/>
                </a:cubicBezTo>
                <a:cubicBezTo>
                  <a:pt x="3287" y="542"/>
                  <a:pt x="3287" y="542"/>
                  <a:pt x="3287" y="542"/>
                </a:cubicBezTo>
                <a:cubicBezTo>
                  <a:pt x="3288" y="541"/>
                  <a:pt x="3288" y="541"/>
                  <a:pt x="3288" y="541"/>
                </a:cubicBezTo>
                <a:cubicBezTo>
                  <a:pt x="3291" y="542"/>
                  <a:pt x="3291" y="542"/>
                  <a:pt x="3291" y="542"/>
                </a:cubicBezTo>
                <a:cubicBezTo>
                  <a:pt x="3288" y="536"/>
                  <a:pt x="3288" y="536"/>
                  <a:pt x="3288" y="536"/>
                </a:cubicBezTo>
                <a:cubicBezTo>
                  <a:pt x="3288" y="534"/>
                  <a:pt x="3288" y="534"/>
                  <a:pt x="3288" y="534"/>
                </a:cubicBezTo>
                <a:cubicBezTo>
                  <a:pt x="3290" y="531"/>
                  <a:pt x="3290" y="531"/>
                  <a:pt x="3290" y="531"/>
                </a:cubicBezTo>
                <a:cubicBezTo>
                  <a:pt x="3290" y="529"/>
                  <a:pt x="3290" y="529"/>
                  <a:pt x="3290" y="529"/>
                </a:cubicBezTo>
                <a:cubicBezTo>
                  <a:pt x="3288" y="526"/>
                  <a:pt x="3288" y="526"/>
                  <a:pt x="3288" y="526"/>
                </a:cubicBezTo>
                <a:cubicBezTo>
                  <a:pt x="3287" y="524"/>
                  <a:pt x="3287" y="524"/>
                  <a:pt x="3287" y="524"/>
                </a:cubicBezTo>
                <a:cubicBezTo>
                  <a:pt x="3285" y="519"/>
                  <a:pt x="3285" y="519"/>
                  <a:pt x="3285" y="519"/>
                </a:cubicBezTo>
                <a:cubicBezTo>
                  <a:pt x="3282" y="516"/>
                  <a:pt x="3282" y="516"/>
                  <a:pt x="3282" y="516"/>
                </a:cubicBezTo>
                <a:cubicBezTo>
                  <a:pt x="3278" y="513"/>
                  <a:pt x="3278" y="513"/>
                  <a:pt x="3278" y="513"/>
                </a:cubicBezTo>
                <a:cubicBezTo>
                  <a:pt x="3275" y="511"/>
                  <a:pt x="3275" y="511"/>
                  <a:pt x="3275" y="511"/>
                </a:cubicBezTo>
                <a:cubicBezTo>
                  <a:pt x="3271" y="505"/>
                  <a:pt x="3271" y="505"/>
                  <a:pt x="3271" y="505"/>
                </a:cubicBezTo>
                <a:cubicBezTo>
                  <a:pt x="3268" y="499"/>
                  <a:pt x="3268" y="499"/>
                  <a:pt x="3268" y="499"/>
                </a:cubicBezTo>
                <a:cubicBezTo>
                  <a:pt x="3267" y="501"/>
                  <a:pt x="3267" y="501"/>
                  <a:pt x="3267" y="501"/>
                </a:cubicBezTo>
                <a:cubicBezTo>
                  <a:pt x="3265" y="499"/>
                  <a:pt x="3265" y="499"/>
                  <a:pt x="3265" y="499"/>
                </a:cubicBezTo>
                <a:cubicBezTo>
                  <a:pt x="3262" y="499"/>
                  <a:pt x="3262" y="499"/>
                  <a:pt x="3262" y="499"/>
                </a:cubicBezTo>
                <a:cubicBezTo>
                  <a:pt x="3261" y="499"/>
                  <a:pt x="3261" y="499"/>
                  <a:pt x="3261" y="499"/>
                </a:cubicBezTo>
                <a:cubicBezTo>
                  <a:pt x="3261" y="501"/>
                  <a:pt x="3261" y="501"/>
                  <a:pt x="3261" y="501"/>
                </a:cubicBezTo>
                <a:cubicBezTo>
                  <a:pt x="3262" y="502"/>
                  <a:pt x="3262" y="502"/>
                  <a:pt x="3262" y="502"/>
                </a:cubicBezTo>
                <a:cubicBezTo>
                  <a:pt x="3265" y="503"/>
                  <a:pt x="3265" y="503"/>
                  <a:pt x="3265" y="503"/>
                </a:cubicBezTo>
                <a:cubicBezTo>
                  <a:pt x="3267" y="502"/>
                  <a:pt x="3267" y="502"/>
                  <a:pt x="3267" y="502"/>
                </a:cubicBezTo>
                <a:cubicBezTo>
                  <a:pt x="3268" y="503"/>
                  <a:pt x="3268" y="503"/>
                  <a:pt x="3268" y="503"/>
                </a:cubicBezTo>
                <a:cubicBezTo>
                  <a:pt x="3268" y="505"/>
                  <a:pt x="3268" y="505"/>
                  <a:pt x="3268" y="505"/>
                </a:cubicBezTo>
                <a:cubicBezTo>
                  <a:pt x="3268" y="506"/>
                  <a:pt x="3268" y="506"/>
                  <a:pt x="3268" y="506"/>
                </a:cubicBezTo>
                <a:cubicBezTo>
                  <a:pt x="3265" y="505"/>
                  <a:pt x="3265" y="505"/>
                  <a:pt x="3265" y="505"/>
                </a:cubicBezTo>
                <a:cubicBezTo>
                  <a:pt x="3265" y="508"/>
                  <a:pt x="3265" y="508"/>
                  <a:pt x="3265" y="508"/>
                </a:cubicBezTo>
                <a:cubicBezTo>
                  <a:pt x="3262" y="506"/>
                  <a:pt x="3262" y="506"/>
                  <a:pt x="3262" y="506"/>
                </a:cubicBezTo>
                <a:cubicBezTo>
                  <a:pt x="3261" y="503"/>
                  <a:pt x="3261" y="503"/>
                  <a:pt x="3261" y="503"/>
                </a:cubicBezTo>
                <a:cubicBezTo>
                  <a:pt x="3260" y="502"/>
                  <a:pt x="3260" y="502"/>
                  <a:pt x="3260" y="502"/>
                </a:cubicBezTo>
                <a:cubicBezTo>
                  <a:pt x="3257" y="502"/>
                  <a:pt x="3257" y="502"/>
                  <a:pt x="3257" y="502"/>
                </a:cubicBezTo>
                <a:cubicBezTo>
                  <a:pt x="3258" y="505"/>
                  <a:pt x="3258" y="505"/>
                  <a:pt x="3258" y="505"/>
                </a:cubicBezTo>
                <a:cubicBezTo>
                  <a:pt x="3260" y="506"/>
                  <a:pt x="3260" y="506"/>
                  <a:pt x="3260" y="506"/>
                </a:cubicBezTo>
                <a:cubicBezTo>
                  <a:pt x="3260" y="508"/>
                  <a:pt x="3260" y="508"/>
                  <a:pt x="3260" y="508"/>
                </a:cubicBezTo>
                <a:cubicBezTo>
                  <a:pt x="3257" y="509"/>
                  <a:pt x="3257" y="509"/>
                  <a:pt x="3257" y="509"/>
                </a:cubicBezTo>
                <a:cubicBezTo>
                  <a:pt x="3257" y="511"/>
                  <a:pt x="3257" y="511"/>
                  <a:pt x="3257" y="511"/>
                </a:cubicBezTo>
                <a:cubicBezTo>
                  <a:pt x="3260" y="513"/>
                  <a:pt x="3260" y="513"/>
                  <a:pt x="3260" y="513"/>
                </a:cubicBezTo>
                <a:cubicBezTo>
                  <a:pt x="3261" y="515"/>
                  <a:pt x="3261" y="515"/>
                  <a:pt x="3261" y="515"/>
                </a:cubicBezTo>
                <a:cubicBezTo>
                  <a:pt x="3261" y="518"/>
                  <a:pt x="3261" y="518"/>
                  <a:pt x="3261" y="518"/>
                </a:cubicBezTo>
                <a:cubicBezTo>
                  <a:pt x="3261" y="519"/>
                  <a:pt x="3261" y="519"/>
                  <a:pt x="3261" y="519"/>
                </a:cubicBezTo>
                <a:cubicBezTo>
                  <a:pt x="3262" y="519"/>
                  <a:pt x="3262" y="519"/>
                  <a:pt x="3262" y="519"/>
                </a:cubicBezTo>
                <a:cubicBezTo>
                  <a:pt x="3264" y="521"/>
                  <a:pt x="3264" y="521"/>
                  <a:pt x="3264" y="521"/>
                </a:cubicBezTo>
                <a:cubicBezTo>
                  <a:pt x="3265" y="524"/>
                  <a:pt x="3265" y="524"/>
                  <a:pt x="3265" y="524"/>
                </a:cubicBezTo>
                <a:cubicBezTo>
                  <a:pt x="3268" y="529"/>
                  <a:pt x="3268" y="529"/>
                  <a:pt x="3268" y="529"/>
                </a:cubicBezTo>
                <a:cubicBezTo>
                  <a:pt x="3268" y="536"/>
                  <a:pt x="3268" y="536"/>
                  <a:pt x="3268" y="536"/>
                </a:cubicBezTo>
                <a:cubicBezTo>
                  <a:pt x="3268" y="542"/>
                  <a:pt x="3268" y="542"/>
                  <a:pt x="3268" y="542"/>
                </a:cubicBezTo>
                <a:cubicBezTo>
                  <a:pt x="3268" y="544"/>
                  <a:pt x="3268" y="544"/>
                  <a:pt x="3268" y="544"/>
                </a:cubicBezTo>
                <a:cubicBezTo>
                  <a:pt x="3267" y="546"/>
                  <a:pt x="3267" y="546"/>
                  <a:pt x="3267" y="546"/>
                </a:cubicBezTo>
                <a:cubicBezTo>
                  <a:pt x="3265" y="548"/>
                  <a:pt x="3265" y="548"/>
                  <a:pt x="3265" y="548"/>
                </a:cubicBezTo>
                <a:cubicBezTo>
                  <a:pt x="3265" y="551"/>
                  <a:pt x="3265" y="551"/>
                  <a:pt x="3265" y="551"/>
                </a:cubicBezTo>
                <a:cubicBezTo>
                  <a:pt x="3264" y="555"/>
                  <a:pt x="3264" y="555"/>
                  <a:pt x="3264" y="555"/>
                </a:cubicBezTo>
                <a:cubicBezTo>
                  <a:pt x="3262" y="556"/>
                  <a:pt x="3262" y="556"/>
                  <a:pt x="3262" y="556"/>
                </a:cubicBezTo>
                <a:cubicBezTo>
                  <a:pt x="3260" y="558"/>
                  <a:pt x="3260" y="558"/>
                  <a:pt x="3260" y="558"/>
                </a:cubicBezTo>
                <a:cubicBezTo>
                  <a:pt x="3257" y="559"/>
                  <a:pt x="3257" y="559"/>
                  <a:pt x="3257" y="559"/>
                </a:cubicBezTo>
                <a:cubicBezTo>
                  <a:pt x="3254" y="562"/>
                  <a:pt x="3254" y="562"/>
                  <a:pt x="3254" y="562"/>
                </a:cubicBezTo>
                <a:cubicBezTo>
                  <a:pt x="3252" y="562"/>
                  <a:pt x="3252" y="562"/>
                  <a:pt x="3252" y="562"/>
                </a:cubicBezTo>
                <a:cubicBezTo>
                  <a:pt x="3251" y="561"/>
                  <a:pt x="3251" y="561"/>
                  <a:pt x="3251" y="561"/>
                </a:cubicBezTo>
                <a:cubicBezTo>
                  <a:pt x="3249" y="559"/>
                  <a:pt x="3249" y="559"/>
                  <a:pt x="3249" y="559"/>
                </a:cubicBezTo>
                <a:cubicBezTo>
                  <a:pt x="3248" y="558"/>
                  <a:pt x="3248" y="558"/>
                  <a:pt x="3248" y="558"/>
                </a:cubicBezTo>
                <a:cubicBezTo>
                  <a:pt x="3248" y="556"/>
                  <a:pt x="3248" y="556"/>
                  <a:pt x="3248" y="556"/>
                </a:cubicBezTo>
                <a:cubicBezTo>
                  <a:pt x="3249" y="556"/>
                  <a:pt x="3249" y="556"/>
                  <a:pt x="3249" y="556"/>
                </a:cubicBezTo>
                <a:cubicBezTo>
                  <a:pt x="3249" y="555"/>
                  <a:pt x="3249" y="555"/>
                  <a:pt x="3249" y="555"/>
                </a:cubicBezTo>
                <a:cubicBezTo>
                  <a:pt x="3249" y="552"/>
                  <a:pt x="3249" y="552"/>
                  <a:pt x="3249" y="552"/>
                </a:cubicBezTo>
                <a:cubicBezTo>
                  <a:pt x="3247" y="554"/>
                  <a:pt x="3247" y="554"/>
                  <a:pt x="3247" y="554"/>
                </a:cubicBezTo>
                <a:cubicBezTo>
                  <a:pt x="3245" y="555"/>
                  <a:pt x="3245" y="555"/>
                  <a:pt x="3245" y="555"/>
                </a:cubicBezTo>
                <a:cubicBezTo>
                  <a:pt x="3245" y="556"/>
                  <a:pt x="3245" y="556"/>
                  <a:pt x="3245" y="556"/>
                </a:cubicBezTo>
                <a:cubicBezTo>
                  <a:pt x="3245" y="559"/>
                  <a:pt x="3245" y="559"/>
                  <a:pt x="3245" y="559"/>
                </a:cubicBezTo>
                <a:cubicBezTo>
                  <a:pt x="3247" y="561"/>
                  <a:pt x="3247" y="561"/>
                  <a:pt x="3247" y="561"/>
                </a:cubicBezTo>
                <a:cubicBezTo>
                  <a:pt x="3248" y="564"/>
                  <a:pt x="3248" y="564"/>
                  <a:pt x="3248" y="564"/>
                </a:cubicBezTo>
                <a:cubicBezTo>
                  <a:pt x="3247" y="567"/>
                  <a:pt x="3247" y="567"/>
                  <a:pt x="3247" y="567"/>
                </a:cubicBezTo>
                <a:cubicBezTo>
                  <a:pt x="3244" y="569"/>
                  <a:pt x="3244" y="569"/>
                  <a:pt x="3244" y="569"/>
                </a:cubicBezTo>
                <a:cubicBezTo>
                  <a:pt x="3244" y="572"/>
                  <a:pt x="3244" y="572"/>
                  <a:pt x="3244" y="572"/>
                </a:cubicBezTo>
                <a:cubicBezTo>
                  <a:pt x="3245" y="574"/>
                  <a:pt x="3245" y="574"/>
                  <a:pt x="3245" y="574"/>
                </a:cubicBezTo>
                <a:cubicBezTo>
                  <a:pt x="3247" y="575"/>
                  <a:pt x="3247" y="575"/>
                  <a:pt x="3247" y="575"/>
                </a:cubicBezTo>
                <a:cubicBezTo>
                  <a:pt x="3247" y="577"/>
                  <a:pt x="3247" y="577"/>
                  <a:pt x="3247" y="577"/>
                </a:cubicBezTo>
                <a:cubicBezTo>
                  <a:pt x="3245" y="578"/>
                  <a:pt x="3245" y="578"/>
                  <a:pt x="3245" y="578"/>
                </a:cubicBezTo>
                <a:cubicBezTo>
                  <a:pt x="3244" y="578"/>
                  <a:pt x="3244" y="578"/>
                  <a:pt x="3244" y="578"/>
                </a:cubicBezTo>
                <a:cubicBezTo>
                  <a:pt x="3244" y="579"/>
                  <a:pt x="3244" y="579"/>
                  <a:pt x="3244" y="579"/>
                </a:cubicBezTo>
                <a:cubicBezTo>
                  <a:pt x="3242" y="579"/>
                  <a:pt x="3242" y="579"/>
                  <a:pt x="3242" y="579"/>
                </a:cubicBezTo>
                <a:cubicBezTo>
                  <a:pt x="3239" y="579"/>
                  <a:pt x="3239" y="579"/>
                  <a:pt x="3239" y="579"/>
                </a:cubicBezTo>
                <a:cubicBezTo>
                  <a:pt x="3238" y="579"/>
                  <a:pt x="3238" y="579"/>
                  <a:pt x="3238" y="579"/>
                </a:cubicBezTo>
                <a:cubicBezTo>
                  <a:pt x="3238" y="577"/>
                  <a:pt x="3238" y="577"/>
                  <a:pt x="3238" y="577"/>
                </a:cubicBezTo>
                <a:cubicBezTo>
                  <a:pt x="3237" y="577"/>
                  <a:pt x="3237" y="577"/>
                  <a:pt x="3237" y="577"/>
                </a:cubicBezTo>
                <a:cubicBezTo>
                  <a:pt x="3234" y="578"/>
                  <a:pt x="3234" y="578"/>
                  <a:pt x="3234" y="578"/>
                </a:cubicBezTo>
                <a:cubicBezTo>
                  <a:pt x="3231" y="578"/>
                  <a:pt x="3231" y="578"/>
                  <a:pt x="3231" y="578"/>
                </a:cubicBezTo>
                <a:cubicBezTo>
                  <a:pt x="3228" y="578"/>
                  <a:pt x="3228" y="578"/>
                  <a:pt x="3228" y="578"/>
                </a:cubicBezTo>
                <a:cubicBezTo>
                  <a:pt x="3224" y="579"/>
                  <a:pt x="3224" y="579"/>
                  <a:pt x="3224" y="579"/>
                </a:cubicBezTo>
                <a:cubicBezTo>
                  <a:pt x="3221" y="579"/>
                  <a:pt x="3221" y="579"/>
                  <a:pt x="3221" y="579"/>
                </a:cubicBezTo>
                <a:cubicBezTo>
                  <a:pt x="3219" y="579"/>
                  <a:pt x="3219" y="579"/>
                  <a:pt x="3219" y="579"/>
                </a:cubicBezTo>
                <a:cubicBezTo>
                  <a:pt x="3217" y="581"/>
                  <a:pt x="3217" y="581"/>
                  <a:pt x="3217" y="581"/>
                </a:cubicBezTo>
                <a:cubicBezTo>
                  <a:pt x="3215" y="579"/>
                  <a:pt x="3215" y="579"/>
                  <a:pt x="3215" y="579"/>
                </a:cubicBezTo>
                <a:cubicBezTo>
                  <a:pt x="3212" y="579"/>
                  <a:pt x="3212" y="579"/>
                  <a:pt x="3212" y="579"/>
                </a:cubicBezTo>
                <a:cubicBezTo>
                  <a:pt x="3209" y="581"/>
                  <a:pt x="3209" y="581"/>
                  <a:pt x="3209" y="581"/>
                </a:cubicBezTo>
                <a:cubicBezTo>
                  <a:pt x="3209" y="582"/>
                  <a:pt x="3209" y="582"/>
                  <a:pt x="3209" y="582"/>
                </a:cubicBezTo>
                <a:cubicBezTo>
                  <a:pt x="3209" y="584"/>
                  <a:pt x="3209" y="584"/>
                  <a:pt x="3209" y="584"/>
                </a:cubicBezTo>
                <a:cubicBezTo>
                  <a:pt x="3206" y="587"/>
                  <a:pt x="3206" y="587"/>
                  <a:pt x="3206" y="587"/>
                </a:cubicBezTo>
                <a:cubicBezTo>
                  <a:pt x="3201" y="594"/>
                  <a:pt x="3201" y="594"/>
                  <a:pt x="3201" y="594"/>
                </a:cubicBezTo>
                <a:cubicBezTo>
                  <a:pt x="3198" y="595"/>
                  <a:pt x="3198" y="595"/>
                  <a:pt x="3198" y="595"/>
                </a:cubicBezTo>
                <a:cubicBezTo>
                  <a:pt x="3196" y="595"/>
                  <a:pt x="3196" y="595"/>
                  <a:pt x="3196" y="595"/>
                </a:cubicBezTo>
                <a:cubicBezTo>
                  <a:pt x="3196" y="598"/>
                  <a:pt x="3196" y="598"/>
                  <a:pt x="3196" y="598"/>
                </a:cubicBezTo>
                <a:cubicBezTo>
                  <a:pt x="3198" y="601"/>
                  <a:pt x="3198" y="601"/>
                  <a:pt x="3198" y="601"/>
                </a:cubicBezTo>
                <a:cubicBezTo>
                  <a:pt x="3199" y="601"/>
                  <a:pt x="3199" y="601"/>
                  <a:pt x="3199" y="601"/>
                </a:cubicBezTo>
                <a:cubicBezTo>
                  <a:pt x="3201" y="601"/>
                  <a:pt x="3201" y="601"/>
                  <a:pt x="3201" y="601"/>
                </a:cubicBezTo>
                <a:cubicBezTo>
                  <a:pt x="3204" y="601"/>
                  <a:pt x="3204" y="601"/>
                  <a:pt x="3204" y="601"/>
                </a:cubicBezTo>
                <a:cubicBezTo>
                  <a:pt x="3208" y="601"/>
                  <a:pt x="3208" y="601"/>
                  <a:pt x="3208" y="601"/>
                </a:cubicBezTo>
                <a:cubicBezTo>
                  <a:pt x="3212" y="602"/>
                  <a:pt x="3212" y="602"/>
                  <a:pt x="3212" y="602"/>
                </a:cubicBezTo>
                <a:cubicBezTo>
                  <a:pt x="3212" y="598"/>
                  <a:pt x="3212" y="598"/>
                  <a:pt x="3212" y="598"/>
                </a:cubicBezTo>
                <a:cubicBezTo>
                  <a:pt x="3212" y="597"/>
                  <a:pt x="3212" y="597"/>
                  <a:pt x="3212" y="597"/>
                </a:cubicBezTo>
                <a:cubicBezTo>
                  <a:pt x="3214" y="595"/>
                  <a:pt x="3214" y="595"/>
                  <a:pt x="3214" y="595"/>
                </a:cubicBezTo>
                <a:cubicBezTo>
                  <a:pt x="3215" y="597"/>
                  <a:pt x="3215" y="597"/>
                  <a:pt x="3215" y="597"/>
                </a:cubicBezTo>
                <a:cubicBezTo>
                  <a:pt x="3217" y="597"/>
                  <a:pt x="3217" y="597"/>
                  <a:pt x="3217" y="597"/>
                </a:cubicBezTo>
                <a:cubicBezTo>
                  <a:pt x="3221" y="595"/>
                  <a:pt x="3221" y="595"/>
                  <a:pt x="3221" y="595"/>
                </a:cubicBezTo>
                <a:cubicBezTo>
                  <a:pt x="3222" y="597"/>
                  <a:pt x="3222" y="597"/>
                  <a:pt x="3222" y="597"/>
                </a:cubicBezTo>
                <a:cubicBezTo>
                  <a:pt x="3222" y="595"/>
                  <a:pt x="3222" y="595"/>
                  <a:pt x="3222" y="595"/>
                </a:cubicBezTo>
                <a:cubicBezTo>
                  <a:pt x="3224" y="595"/>
                  <a:pt x="3224" y="595"/>
                  <a:pt x="3224" y="595"/>
                </a:cubicBezTo>
                <a:cubicBezTo>
                  <a:pt x="3224" y="594"/>
                  <a:pt x="3224" y="594"/>
                  <a:pt x="3224" y="594"/>
                </a:cubicBezTo>
                <a:cubicBezTo>
                  <a:pt x="3225" y="594"/>
                  <a:pt x="3225" y="594"/>
                  <a:pt x="3225" y="594"/>
                </a:cubicBezTo>
                <a:cubicBezTo>
                  <a:pt x="3228" y="594"/>
                  <a:pt x="3228" y="594"/>
                  <a:pt x="3228" y="594"/>
                </a:cubicBezTo>
                <a:cubicBezTo>
                  <a:pt x="3229" y="594"/>
                  <a:pt x="3229" y="594"/>
                  <a:pt x="3229" y="594"/>
                </a:cubicBezTo>
                <a:cubicBezTo>
                  <a:pt x="3229" y="592"/>
                  <a:pt x="3229" y="592"/>
                  <a:pt x="3229" y="592"/>
                </a:cubicBezTo>
                <a:cubicBezTo>
                  <a:pt x="3235" y="589"/>
                  <a:pt x="3235" y="589"/>
                  <a:pt x="3235" y="589"/>
                </a:cubicBezTo>
                <a:cubicBezTo>
                  <a:pt x="3238" y="591"/>
                  <a:pt x="3238" y="591"/>
                  <a:pt x="3238" y="591"/>
                </a:cubicBezTo>
                <a:cubicBezTo>
                  <a:pt x="3241" y="591"/>
                  <a:pt x="3241" y="591"/>
                  <a:pt x="3241" y="591"/>
                </a:cubicBezTo>
                <a:cubicBezTo>
                  <a:pt x="3244" y="591"/>
                  <a:pt x="3244" y="591"/>
                  <a:pt x="3244" y="591"/>
                </a:cubicBezTo>
                <a:cubicBezTo>
                  <a:pt x="3245" y="591"/>
                  <a:pt x="3245" y="591"/>
                  <a:pt x="3245" y="591"/>
                </a:cubicBezTo>
                <a:cubicBezTo>
                  <a:pt x="3247" y="592"/>
                  <a:pt x="3247" y="592"/>
                  <a:pt x="3247" y="592"/>
                </a:cubicBezTo>
                <a:cubicBezTo>
                  <a:pt x="3245" y="594"/>
                  <a:pt x="3245" y="594"/>
                  <a:pt x="3245" y="594"/>
                </a:cubicBezTo>
                <a:cubicBezTo>
                  <a:pt x="3244" y="597"/>
                  <a:pt x="3244" y="597"/>
                  <a:pt x="3244" y="597"/>
                </a:cubicBezTo>
                <a:cubicBezTo>
                  <a:pt x="3245" y="598"/>
                  <a:pt x="3245" y="598"/>
                  <a:pt x="3245" y="598"/>
                </a:cubicBezTo>
                <a:cubicBezTo>
                  <a:pt x="3245" y="600"/>
                  <a:pt x="3245" y="600"/>
                  <a:pt x="3245" y="600"/>
                </a:cubicBezTo>
                <a:cubicBezTo>
                  <a:pt x="3247" y="602"/>
                  <a:pt x="3247" y="602"/>
                  <a:pt x="3247" y="602"/>
                </a:cubicBezTo>
                <a:cubicBezTo>
                  <a:pt x="3249" y="604"/>
                  <a:pt x="3249" y="604"/>
                  <a:pt x="3249" y="604"/>
                </a:cubicBezTo>
                <a:cubicBezTo>
                  <a:pt x="3251" y="605"/>
                  <a:pt x="3251" y="605"/>
                  <a:pt x="3251" y="605"/>
                </a:cubicBezTo>
                <a:cubicBezTo>
                  <a:pt x="3252" y="607"/>
                  <a:pt x="3252" y="607"/>
                  <a:pt x="3252" y="607"/>
                </a:cubicBezTo>
                <a:cubicBezTo>
                  <a:pt x="3257" y="608"/>
                  <a:pt x="3257" y="608"/>
                  <a:pt x="3257" y="608"/>
                </a:cubicBezTo>
                <a:cubicBezTo>
                  <a:pt x="3257" y="607"/>
                  <a:pt x="3257" y="607"/>
                  <a:pt x="3257" y="607"/>
                </a:cubicBezTo>
                <a:cubicBezTo>
                  <a:pt x="3258" y="605"/>
                  <a:pt x="3258" y="605"/>
                  <a:pt x="3258" y="605"/>
                </a:cubicBezTo>
                <a:cubicBezTo>
                  <a:pt x="3258" y="601"/>
                  <a:pt x="3258" y="601"/>
                  <a:pt x="3258" y="601"/>
                </a:cubicBezTo>
                <a:cubicBezTo>
                  <a:pt x="3258" y="600"/>
                  <a:pt x="3258" y="600"/>
                  <a:pt x="3258" y="600"/>
                </a:cubicBezTo>
                <a:cubicBezTo>
                  <a:pt x="3260" y="598"/>
                  <a:pt x="3260" y="598"/>
                  <a:pt x="3260" y="598"/>
                </a:cubicBezTo>
                <a:cubicBezTo>
                  <a:pt x="3262" y="597"/>
                  <a:pt x="3262" y="597"/>
                  <a:pt x="3262" y="597"/>
                </a:cubicBezTo>
                <a:cubicBezTo>
                  <a:pt x="3265" y="597"/>
                  <a:pt x="3265" y="597"/>
                  <a:pt x="3265" y="597"/>
                </a:cubicBezTo>
                <a:cubicBezTo>
                  <a:pt x="3262" y="594"/>
                  <a:pt x="3262" y="594"/>
                  <a:pt x="3262" y="594"/>
                </a:cubicBezTo>
                <a:cubicBezTo>
                  <a:pt x="3260" y="592"/>
                  <a:pt x="3260" y="592"/>
                  <a:pt x="3260" y="592"/>
                </a:cubicBezTo>
                <a:cubicBezTo>
                  <a:pt x="3258" y="591"/>
                  <a:pt x="3258" y="591"/>
                  <a:pt x="3258" y="591"/>
                </a:cubicBezTo>
                <a:cubicBezTo>
                  <a:pt x="3258" y="588"/>
                  <a:pt x="3258" y="588"/>
                  <a:pt x="3258" y="588"/>
                </a:cubicBezTo>
                <a:cubicBezTo>
                  <a:pt x="3258" y="587"/>
                  <a:pt x="3258" y="587"/>
                  <a:pt x="3258" y="587"/>
                </a:cubicBezTo>
                <a:cubicBezTo>
                  <a:pt x="3260" y="585"/>
                  <a:pt x="3260" y="585"/>
                  <a:pt x="3260" y="585"/>
                </a:cubicBezTo>
                <a:cubicBezTo>
                  <a:pt x="3260" y="587"/>
                  <a:pt x="3260" y="587"/>
                  <a:pt x="3260" y="587"/>
                </a:cubicBezTo>
                <a:cubicBezTo>
                  <a:pt x="3261" y="589"/>
                  <a:pt x="3261" y="589"/>
                  <a:pt x="3261" y="589"/>
                </a:cubicBezTo>
                <a:cubicBezTo>
                  <a:pt x="3262" y="589"/>
                  <a:pt x="3262" y="589"/>
                  <a:pt x="3262" y="589"/>
                </a:cubicBezTo>
                <a:cubicBezTo>
                  <a:pt x="3264" y="589"/>
                  <a:pt x="3264" y="589"/>
                  <a:pt x="3264" y="589"/>
                </a:cubicBezTo>
                <a:cubicBezTo>
                  <a:pt x="3265" y="589"/>
                  <a:pt x="3265" y="589"/>
                  <a:pt x="3265" y="589"/>
                </a:cubicBezTo>
                <a:cubicBezTo>
                  <a:pt x="3267" y="591"/>
                  <a:pt x="3267" y="591"/>
                  <a:pt x="3267" y="591"/>
                </a:cubicBezTo>
                <a:cubicBezTo>
                  <a:pt x="3265" y="591"/>
                  <a:pt x="3265" y="591"/>
                  <a:pt x="3265" y="591"/>
                </a:cubicBezTo>
                <a:cubicBezTo>
                  <a:pt x="3265" y="592"/>
                  <a:pt x="3265" y="592"/>
                  <a:pt x="3265" y="592"/>
                </a:cubicBezTo>
                <a:cubicBezTo>
                  <a:pt x="3268" y="591"/>
                  <a:pt x="3268" y="591"/>
                  <a:pt x="3268" y="591"/>
                </a:cubicBezTo>
                <a:cubicBezTo>
                  <a:pt x="3271" y="591"/>
                  <a:pt x="3271" y="591"/>
                  <a:pt x="3271" y="591"/>
                </a:cubicBezTo>
                <a:cubicBezTo>
                  <a:pt x="3278" y="592"/>
                  <a:pt x="3278" y="592"/>
                  <a:pt x="3278" y="592"/>
                </a:cubicBezTo>
                <a:cubicBezTo>
                  <a:pt x="3277" y="589"/>
                  <a:pt x="3277" y="589"/>
                  <a:pt x="3277" y="589"/>
                </a:cubicBezTo>
                <a:cubicBezTo>
                  <a:pt x="3278" y="587"/>
                  <a:pt x="3278" y="587"/>
                  <a:pt x="3278" y="587"/>
                </a:cubicBezTo>
                <a:cubicBezTo>
                  <a:pt x="3281" y="585"/>
                  <a:pt x="3281" y="585"/>
                  <a:pt x="3281" y="585"/>
                </a:cubicBezTo>
                <a:cubicBezTo>
                  <a:pt x="3282" y="587"/>
                  <a:pt x="3282" y="587"/>
                  <a:pt x="3282" y="587"/>
                </a:cubicBezTo>
                <a:cubicBezTo>
                  <a:pt x="3281" y="587"/>
                  <a:pt x="3281" y="587"/>
                  <a:pt x="3281" y="587"/>
                </a:cubicBezTo>
                <a:cubicBezTo>
                  <a:pt x="3282" y="589"/>
                  <a:pt x="3282" y="589"/>
                  <a:pt x="3282" y="589"/>
                </a:cubicBezTo>
                <a:cubicBezTo>
                  <a:pt x="3284" y="592"/>
                  <a:pt x="3284" y="592"/>
                  <a:pt x="3284" y="592"/>
                </a:cubicBezTo>
                <a:cubicBezTo>
                  <a:pt x="3285" y="592"/>
                  <a:pt x="3285" y="592"/>
                  <a:pt x="3285" y="592"/>
                </a:cubicBezTo>
                <a:cubicBezTo>
                  <a:pt x="3287" y="591"/>
                  <a:pt x="3287" y="591"/>
                  <a:pt x="3287" y="591"/>
                </a:cubicBezTo>
                <a:cubicBezTo>
                  <a:pt x="3287" y="588"/>
                  <a:pt x="3287" y="588"/>
                  <a:pt x="3287" y="588"/>
                </a:cubicBezTo>
                <a:cubicBezTo>
                  <a:pt x="3284" y="584"/>
                  <a:pt x="3284" y="584"/>
                  <a:pt x="3284" y="584"/>
                </a:cubicBezTo>
                <a:cubicBezTo>
                  <a:pt x="3285" y="582"/>
                  <a:pt x="3285" y="582"/>
                  <a:pt x="3285" y="582"/>
                </a:cubicBezTo>
                <a:cubicBezTo>
                  <a:pt x="3287" y="582"/>
                  <a:pt x="3287" y="582"/>
                  <a:pt x="3287" y="582"/>
                </a:cubicBezTo>
                <a:cubicBezTo>
                  <a:pt x="3291" y="584"/>
                  <a:pt x="3291" y="584"/>
                  <a:pt x="3291" y="584"/>
                </a:cubicBezTo>
                <a:cubicBezTo>
                  <a:pt x="3290" y="582"/>
                  <a:pt x="3290" y="582"/>
                  <a:pt x="3290" y="582"/>
                </a:cubicBezTo>
                <a:cubicBezTo>
                  <a:pt x="3290" y="581"/>
                  <a:pt x="3290" y="581"/>
                  <a:pt x="3290" y="581"/>
                </a:cubicBezTo>
                <a:cubicBezTo>
                  <a:pt x="3290" y="579"/>
                  <a:pt x="3290" y="579"/>
                  <a:pt x="3290" y="579"/>
                </a:cubicBezTo>
                <a:cubicBezTo>
                  <a:pt x="3290" y="578"/>
                  <a:pt x="3290" y="578"/>
                  <a:pt x="3290" y="578"/>
                </a:cubicBezTo>
                <a:cubicBezTo>
                  <a:pt x="3291" y="578"/>
                  <a:pt x="3291" y="578"/>
                  <a:pt x="3291" y="578"/>
                </a:cubicBezTo>
                <a:cubicBezTo>
                  <a:pt x="3292" y="578"/>
                  <a:pt x="3292" y="578"/>
                  <a:pt x="3292" y="578"/>
                </a:cubicBezTo>
                <a:cubicBezTo>
                  <a:pt x="3292" y="581"/>
                  <a:pt x="3292" y="581"/>
                  <a:pt x="3292" y="581"/>
                </a:cubicBezTo>
                <a:lnTo>
                  <a:pt x="3292" y="584"/>
                </a:lnTo>
                <a:close/>
                <a:moveTo>
                  <a:pt x="3260" y="519"/>
                </a:moveTo>
                <a:cubicBezTo>
                  <a:pt x="3261" y="519"/>
                  <a:pt x="3261" y="519"/>
                  <a:pt x="3261" y="519"/>
                </a:cubicBezTo>
                <a:cubicBezTo>
                  <a:pt x="3260" y="518"/>
                  <a:pt x="3260" y="518"/>
                  <a:pt x="3260" y="518"/>
                </a:cubicBezTo>
                <a:lnTo>
                  <a:pt x="3260" y="519"/>
                </a:lnTo>
                <a:close/>
                <a:moveTo>
                  <a:pt x="3307" y="468"/>
                </a:moveTo>
                <a:cubicBezTo>
                  <a:pt x="3307" y="466"/>
                  <a:pt x="3307" y="466"/>
                  <a:pt x="3307" y="466"/>
                </a:cubicBezTo>
                <a:cubicBezTo>
                  <a:pt x="3305" y="468"/>
                  <a:pt x="3305" y="468"/>
                  <a:pt x="3305" y="468"/>
                </a:cubicBezTo>
                <a:lnTo>
                  <a:pt x="3307" y="468"/>
                </a:lnTo>
                <a:close/>
                <a:moveTo>
                  <a:pt x="3274" y="1173"/>
                </a:moveTo>
                <a:cubicBezTo>
                  <a:pt x="3275" y="1174"/>
                  <a:pt x="3275" y="1174"/>
                  <a:pt x="3275" y="1174"/>
                </a:cubicBezTo>
                <a:cubicBezTo>
                  <a:pt x="3277" y="1173"/>
                  <a:pt x="3277" y="1173"/>
                  <a:pt x="3277" y="1173"/>
                </a:cubicBezTo>
                <a:cubicBezTo>
                  <a:pt x="3278" y="1171"/>
                  <a:pt x="3278" y="1171"/>
                  <a:pt x="3278" y="1171"/>
                </a:cubicBezTo>
                <a:cubicBezTo>
                  <a:pt x="3280" y="1169"/>
                  <a:pt x="3280" y="1169"/>
                  <a:pt x="3280" y="1169"/>
                </a:cubicBezTo>
                <a:cubicBezTo>
                  <a:pt x="3281" y="1166"/>
                  <a:pt x="3281" y="1166"/>
                  <a:pt x="3281" y="1166"/>
                </a:cubicBezTo>
                <a:cubicBezTo>
                  <a:pt x="3281" y="1164"/>
                  <a:pt x="3281" y="1164"/>
                  <a:pt x="3281" y="1164"/>
                </a:cubicBezTo>
                <a:cubicBezTo>
                  <a:pt x="3282" y="1163"/>
                  <a:pt x="3282" y="1163"/>
                  <a:pt x="3282" y="1163"/>
                </a:cubicBezTo>
                <a:cubicBezTo>
                  <a:pt x="3281" y="1161"/>
                  <a:pt x="3281" y="1161"/>
                  <a:pt x="3281" y="1161"/>
                </a:cubicBezTo>
                <a:cubicBezTo>
                  <a:pt x="3277" y="1166"/>
                  <a:pt x="3277" y="1166"/>
                  <a:pt x="3277" y="1166"/>
                </a:cubicBezTo>
                <a:cubicBezTo>
                  <a:pt x="3275" y="1169"/>
                  <a:pt x="3275" y="1169"/>
                  <a:pt x="3275" y="1169"/>
                </a:cubicBezTo>
                <a:cubicBezTo>
                  <a:pt x="3275" y="1170"/>
                  <a:pt x="3275" y="1170"/>
                  <a:pt x="3275" y="1170"/>
                </a:cubicBezTo>
                <a:cubicBezTo>
                  <a:pt x="3274" y="1170"/>
                  <a:pt x="3274" y="1170"/>
                  <a:pt x="3274" y="1170"/>
                </a:cubicBezTo>
                <a:lnTo>
                  <a:pt x="3274" y="1173"/>
                </a:lnTo>
                <a:close/>
                <a:moveTo>
                  <a:pt x="3433" y="959"/>
                </a:moveTo>
                <a:cubicBezTo>
                  <a:pt x="3434" y="960"/>
                  <a:pt x="3434" y="960"/>
                  <a:pt x="3434" y="960"/>
                </a:cubicBezTo>
                <a:cubicBezTo>
                  <a:pt x="3435" y="960"/>
                  <a:pt x="3435" y="960"/>
                  <a:pt x="3435" y="960"/>
                </a:cubicBezTo>
                <a:cubicBezTo>
                  <a:pt x="3435" y="958"/>
                  <a:pt x="3435" y="958"/>
                  <a:pt x="3435" y="958"/>
                </a:cubicBezTo>
                <a:cubicBezTo>
                  <a:pt x="3436" y="958"/>
                  <a:pt x="3436" y="958"/>
                  <a:pt x="3436" y="958"/>
                </a:cubicBezTo>
                <a:cubicBezTo>
                  <a:pt x="3436" y="957"/>
                  <a:pt x="3436" y="957"/>
                  <a:pt x="3436" y="957"/>
                </a:cubicBezTo>
                <a:cubicBezTo>
                  <a:pt x="3434" y="958"/>
                  <a:pt x="3434" y="958"/>
                  <a:pt x="3434" y="958"/>
                </a:cubicBezTo>
                <a:cubicBezTo>
                  <a:pt x="3434" y="959"/>
                  <a:pt x="3434" y="959"/>
                  <a:pt x="3434" y="959"/>
                </a:cubicBezTo>
                <a:lnTo>
                  <a:pt x="3433" y="959"/>
                </a:lnTo>
                <a:close/>
                <a:moveTo>
                  <a:pt x="3308" y="450"/>
                </a:moveTo>
                <a:cubicBezTo>
                  <a:pt x="3311" y="448"/>
                  <a:pt x="3311" y="448"/>
                  <a:pt x="3311" y="448"/>
                </a:cubicBezTo>
                <a:cubicBezTo>
                  <a:pt x="3314" y="446"/>
                  <a:pt x="3314" y="446"/>
                  <a:pt x="3314" y="446"/>
                </a:cubicBezTo>
                <a:cubicBezTo>
                  <a:pt x="3314" y="445"/>
                  <a:pt x="3314" y="445"/>
                  <a:pt x="3314" y="445"/>
                </a:cubicBezTo>
                <a:cubicBezTo>
                  <a:pt x="3313" y="445"/>
                  <a:pt x="3313" y="445"/>
                  <a:pt x="3313" y="445"/>
                </a:cubicBezTo>
                <a:cubicBezTo>
                  <a:pt x="3311" y="445"/>
                  <a:pt x="3311" y="445"/>
                  <a:pt x="3311" y="445"/>
                </a:cubicBezTo>
                <a:cubicBezTo>
                  <a:pt x="3310" y="448"/>
                  <a:pt x="3310" y="448"/>
                  <a:pt x="3310" y="448"/>
                </a:cubicBezTo>
                <a:cubicBezTo>
                  <a:pt x="3308" y="448"/>
                  <a:pt x="3308" y="448"/>
                  <a:pt x="3308" y="448"/>
                </a:cubicBezTo>
                <a:cubicBezTo>
                  <a:pt x="3307" y="448"/>
                  <a:pt x="3307" y="448"/>
                  <a:pt x="3307" y="448"/>
                </a:cubicBezTo>
                <a:cubicBezTo>
                  <a:pt x="3304" y="445"/>
                  <a:pt x="3304" y="445"/>
                  <a:pt x="3304" y="445"/>
                </a:cubicBezTo>
                <a:cubicBezTo>
                  <a:pt x="3305" y="448"/>
                  <a:pt x="3305" y="448"/>
                  <a:pt x="3305" y="448"/>
                </a:cubicBezTo>
                <a:cubicBezTo>
                  <a:pt x="3305" y="449"/>
                  <a:pt x="3305" y="449"/>
                  <a:pt x="3305" y="449"/>
                </a:cubicBezTo>
                <a:cubicBezTo>
                  <a:pt x="3305" y="450"/>
                  <a:pt x="3305" y="450"/>
                  <a:pt x="3305" y="450"/>
                </a:cubicBezTo>
                <a:cubicBezTo>
                  <a:pt x="3304" y="450"/>
                  <a:pt x="3304" y="450"/>
                  <a:pt x="3304" y="450"/>
                </a:cubicBezTo>
                <a:cubicBezTo>
                  <a:pt x="3303" y="453"/>
                  <a:pt x="3303" y="453"/>
                  <a:pt x="3303" y="453"/>
                </a:cubicBezTo>
                <a:cubicBezTo>
                  <a:pt x="3303" y="455"/>
                  <a:pt x="3303" y="455"/>
                  <a:pt x="3303" y="455"/>
                </a:cubicBezTo>
                <a:cubicBezTo>
                  <a:pt x="3303" y="456"/>
                  <a:pt x="3303" y="456"/>
                  <a:pt x="3303" y="456"/>
                </a:cubicBezTo>
                <a:cubicBezTo>
                  <a:pt x="3301" y="458"/>
                  <a:pt x="3301" y="458"/>
                  <a:pt x="3301" y="458"/>
                </a:cubicBezTo>
                <a:cubicBezTo>
                  <a:pt x="3303" y="459"/>
                  <a:pt x="3303" y="459"/>
                  <a:pt x="3303" y="459"/>
                </a:cubicBezTo>
                <a:cubicBezTo>
                  <a:pt x="3305" y="455"/>
                  <a:pt x="3305" y="455"/>
                  <a:pt x="3305" y="455"/>
                </a:cubicBezTo>
                <a:cubicBezTo>
                  <a:pt x="3305" y="453"/>
                  <a:pt x="3305" y="453"/>
                  <a:pt x="3305" y="453"/>
                </a:cubicBezTo>
                <a:cubicBezTo>
                  <a:pt x="3305" y="452"/>
                  <a:pt x="3305" y="452"/>
                  <a:pt x="3305" y="452"/>
                </a:cubicBezTo>
                <a:cubicBezTo>
                  <a:pt x="3307" y="452"/>
                  <a:pt x="3307" y="452"/>
                  <a:pt x="3307" y="452"/>
                </a:cubicBezTo>
                <a:lnTo>
                  <a:pt x="3308" y="450"/>
                </a:lnTo>
                <a:close/>
                <a:moveTo>
                  <a:pt x="3275" y="1068"/>
                </a:moveTo>
                <a:cubicBezTo>
                  <a:pt x="3277" y="1070"/>
                  <a:pt x="3277" y="1070"/>
                  <a:pt x="3277" y="1070"/>
                </a:cubicBezTo>
                <a:cubicBezTo>
                  <a:pt x="3278" y="1070"/>
                  <a:pt x="3278" y="1070"/>
                  <a:pt x="3278" y="1070"/>
                </a:cubicBezTo>
                <a:cubicBezTo>
                  <a:pt x="3280" y="1070"/>
                  <a:pt x="3280" y="1070"/>
                  <a:pt x="3280" y="1070"/>
                </a:cubicBezTo>
                <a:cubicBezTo>
                  <a:pt x="3281" y="1068"/>
                  <a:pt x="3281" y="1068"/>
                  <a:pt x="3281" y="1068"/>
                </a:cubicBezTo>
                <a:cubicBezTo>
                  <a:pt x="3280" y="1067"/>
                  <a:pt x="3280" y="1067"/>
                  <a:pt x="3280" y="1067"/>
                </a:cubicBezTo>
                <a:cubicBezTo>
                  <a:pt x="3280" y="1065"/>
                  <a:pt x="3280" y="1065"/>
                  <a:pt x="3280" y="1065"/>
                </a:cubicBezTo>
                <a:cubicBezTo>
                  <a:pt x="3274" y="1065"/>
                  <a:pt x="3274" y="1065"/>
                  <a:pt x="3274" y="1065"/>
                </a:cubicBezTo>
                <a:cubicBezTo>
                  <a:pt x="3270" y="1065"/>
                  <a:pt x="3270" y="1065"/>
                  <a:pt x="3270" y="1065"/>
                </a:cubicBezTo>
                <a:cubicBezTo>
                  <a:pt x="3268" y="1067"/>
                  <a:pt x="3268" y="1067"/>
                  <a:pt x="3268" y="1067"/>
                </a:cubicBezTo>
                <a:cubicBezTo>
                  <a:pt x="3271" y="1068"/>
                  <a:pt x="3271" y="1068"/>
                  <a:pt x="3271" y="1068"/>
                </a:cubicBezTo>
                <a:cubicBezTo>
                  <a:pt x="3271" y="1070"/>
                  <a:pt x="3271" y="1070"/>
                  <a:pt x="3271" y="1070"/>
                </a:cubicBezTo>
                <a:cubicBezTo>
                  <a:pt x="3271" y="1071"/>
                  <a:pt x="3271" y="1071"/>
                  <a:pt x="3271" y="1071"/>
                </a:cubicBezTo>
                <a:cubicBezTo>
                  <a:pt x="3272" y="1068"/>
                  <a:pt x="3272" y="1068"/>
                  <a:pt x="3272" y="1068"/>
                </a:cubicBezTo>
                <a:cubicBezTo>
                  <a:pt x="3274" y="1071"/>
                  <a:pt x="3274" y="1071"/>
                  <a:pt x="3274" y="1071"/>
                </a:cubicBezTo>
                <a:cubicBezTo>
                  <a:pt x="3275" y="1071"/>
                  <a:pt x="3275" y="1071"/>
                  <a:pt x="3275" y="1071"/>
                </a:cubicBezTo>
                <a:cubicBezTo>
                  <a:pt x="3275" y="1070"/>
                  <a:pt x="3275" y="1070"/>
                  <a:pt x="3275" y="1070"/>
                </a:cubicBezTo>
                <a:cubicBezTo>
                  <a:pt x="3272" y="1067"/>
                  <a:pt x="3272" y="1067"/>
                  <a:pt x="3272" y="1067"/>
                </a:cubicBezTo>
                <a:cubicBezTo>
                  <a:pt x="3274" y="1067"/>
                  <a:pt x="3274" y="1067"/>
                  <a:pt x="3274" y="1067"/>
                </a:cubicBezTo>
                <a:lnTo>
                  <a:pt x="3275" y="1068"/>
                </a:lnTo>
                <a:close/>
                <a:moveTo>
                  <a:pt x="3333" y="426"/>
                </a:moveTo>
                <a:cubicBezTo>
                  <a:pt x="3333" y="427"/>
                  <a:pt x="3333" y="427"/>
                  <a:pt x="3333" y="427"/>
                </a:cubicBezTo>
                <a:cubicBezTo>
                  <a:pt x="3334" y="425"/>
                  <a:pt x="3334" y="425"/>
                  <a:pt x="3334" y="425"/>
                </a:cubicBezTo>
                <a:lnTo>
                  <a:pt x="3333" y="426"/>
                </a:lnTo>
                <a:close/>
                <a:moveTo>
                  <a:pt x="3330" y="1074"/>
                </a:moveTo>
                <a:cubicBezTo>
                  <a:pt x="3331" y="1075"/>
                  <a:pt x="3331" y="1075"/>
                  <a:pt x="3331" y="1075"/>
                </a:cubicBezTo>
                <a:cubicBezTo>
                  <a:pt x="3333" y="1077"/>
                  <a:pt x="3333" y="1077"/>
                  <a:pt x="3333" y="1077"/>
                </a:cubicBezTo>
                <a:cubicBezTo>
                  <a:pt x="3334" y="1075"/>
                  <a:pt x="3334" y="1075"/>
                  <a:pt x="3334" y="1075"/>
                </a:cubicBezTo>
                <a:cubicBezTo>
                  <a:pt x="3334" y="1074"/>
                  <a:pt x="3334" y="1074"/>
                  <a:pt x="3334" y="1074"/>
                </a:cubicBezTo>
                <a:cubicBezTo>
                  <a:pt x="3333" y="1074"/>
                  <a:pt x="3333" y="1074"/>
                  <a:pt x="3333" y="1074"/>
                </a:cubicBezTo>
                <a:lnTo>
                  <a:pt x="3330" y="1074"/>
                </a:lnTo>
                <a:close/>
                <a:moveTo>
                  <a:pt x="3334" y="422"/>
                </a:moveTo>
                <a:cubicBezTo>
                  <a:pt x="3334" y="425"/>
                  <a:pt x="3334" y="425"/>
                  <a:pt x="3334" y="425"/>
                </a:cubicBezTo>
                <a:cubicBezTo>
                  <a:pt x="3335" y="422"/>
                  <a:pt x="3335" y="422"/>
                  <a:pt x="3335" y="422"/>
                </a:cubicBezTo>
                <a:lnTo>
                  <a:pt x="3334" y="422"/>
                </a:lnTo>
                <a:close/>
                <a:moveTo>
                  <a:pt x="3338" y="1090"/>
                </a:moveTo>
                <a:cubicBezTo>
                  <a:pt x="3343" y="1091"/>
                  <a:pt x="3343" y="1091"/>
                  <a:pt x="3343" y="1091"/>
                </a:cubicBezTo>
                <a:cubicBezTo>
                  <a:pt x="3347" y="1090"/>
                  <a:pt x="3347" y="1090"/>
                  <a:pt x="3347" y="1090"/>
                </a:cubicBezTo>
                <a:cubicBezTo>
                  <a:pt x="3344" y="1088"/>
                  <a:pt x="3344" y="1088"/>
                  <a:pt x="3344" y="1088"/>
                </a:cubicBezTo>
                <a:cubicBezTo>
                  <a:pt x="3341" y="1088"/>
                  <a:pt x="3341" y="1088"/>
                  <a:pt x="3341" y="1088"/>
                </a:cubicBezTo>
                <a:cubicBezTo>
                  <a:pt x="3331" y="1087"/>
                  <a:pt x="3331" y="1087"/>
                  <a:pt x="3331" y="1087"/>
                </a:cubicBezTo>
                <a:cubicBezTo>
                  <a:pt x="3331" y="1088"/>
                  <a:pt x="3331" y="1088"/>
                  <a:pt x="3331" y="1088"/>
                </a:cubicBezTo>
                <a:cubicBezTo>
                  <a:pt x="3335" y="1088"/>
                  <a:pt x="3335" y="1088"/>
                  <a:pt x="3335" y="1088"/>
                </a:cubicBezTo>
                <a:lnTo>
                  <a:pt x="3338" y="1090"/>
                </a:lnTo>
                <a:close/>
                <a:moveTo>
                  <a:pt x="3321" y="438"/>
                </a:moveTo>
                <a:cubicBezTo>
                  <a:pt x="3320" y="440"/>
                  <a:pt x="3320" y="440"/>
                  <a:pt x="3320" y="440"/>
                </a:cubicBezTo>
                <a:cubicBezTo>
                  <a:pt x="3320" y="442"/>
                  <a:pt x="3320" y="442"/>
                  <a:pt x="3320" y="442"/>
                </a:cubicBezTo>
                <a:cubicBezTo>
                  <a:pt x="3320" y="443"/>
                  <a:pt x="3320" y="443"/>
                  <a:pt x="3320" y="443"/>
                </a:cubicBezTo>
                <a:cubicBezTo>
                  <a:pt x="3321" y="443"/>
                  <a:pt x="3321" y="443"/>
                  <a:pt x="3321" y="443"/>
                </a:cubicBezTo>
                <a:cubicBezTo>
                  <a:pt x="3323" y="440"/>
                  <a:pt x="3323" y="440"/>
                  <a:pt x="3323" y="440"/>
                </a:cubicBezTo>
                <a:cubicBezTo>
                  <a:pt x="3325" y="435"/>
                  <a:pt x="3325" y="435"/>
                  <a:pt x="3325" y="435"/>
                </a:cubicBezTo>
                <a:cubicBezTo>
                  <a:pt x="3324" y="435"/>
                  <a:pt x="3324" y="435"/>
                  <a:pt x="3324" y="435"/>
                </a:cubicBezTo>
                <a:cubicBezTo>
                  <a:pt x="3323" y="435"/>
                  <a:pt x="3323" y="435"/>
                  <a:pt x="3323" y="435"/>
                </a:cubicBezTo>
                <a:lnTo>
                  <a:pt x="3321" y="438"/>
                </a:lnTo>
                <a:close/>
                <a:moveTo>
                  <a:pt x="1980" y="522"/>
                </a:moveTo>
                <a:cubicBezTo>
                  <a:pt x="1980" y="523"/>
                  <a:pt x="1980" y="523"/>
                  <a:pt x="1980" y="523"/>
                </a:cubicBezTo>
                <a:cubicBezTo>
                  <a:pt x="1981" y="524"/>
                  <a:pt x="1981" y="524"/>
                  <a:pt x="1981" y="524"/>
                </a:cubicBezTo>
                <a:cubicBezTo>
                  <a:pt x="1981" y="523"/>
                  <a:pt x="1981" y="523"/>
                  <a:pt x="1981" y="523"/>
                </a:cubicBezTo>
                <a:cubicBezTo>
                  <a:pt x="1983" y="524"/>
                  <a:pt x="1983" y="524"/>
                  <a:pt x="1983" y="524"/>
                </a:cubicBezTo>
                <a:cubicBezTo>
                  <a:pt x="1983" y="522"/>
                  <a:pt x="1983" y="522"/>
                  <a:pt x="1983" y="522"/>
                </a:cubicBezTo>
                <a:cubicBezTo>
                  <a:pt x="1983" y="521"/>
                  <a:pt x="1983" y="521"/>
                  <a:pt x="1983" y="521"/>
                </a:cubicBezTo>
                <a:cubicBezTo>
                  <a:pt x="1982" y="521"/>
                  <a:pt x="1982" y="521"/>
                  <a:pt x="1982" y="521"/>
                </a:cubicBezTo>
                <a:lnTo>
                  <a:pt x="1980" y="522"/>
                </a:lnTo>
                <a:close/>
                <a:moveTo>
                  <a:pt x="1983" y="560"/>
                </a:moveTo>
                <a:cubicBezTo>
                  <a:pt x="1984" y="560"/>
                  <a:pt x="1984" y="560"/>
                  <a:pt x="1984" y="560"/>
                </a:cubicBezTo>
                <a:cubicBezTo>
                  <a:pt x="1985" y="560"/>
                  <a:pt x="1985" y="560"/>
                  <a:pt x="1985" y="560"/>
                </a:cubicBezTo>
                <a:cubicBezTo>
                  <a:pt x="1986" y="557"/>
                  <a:pt x="1986" y="557"/>
                  <a:pt x="1986" y="557"/>
                </a:cubicBezTo>
                <a:cubicBezTo>
                  <a:pt x="1985" y="557"/>
                  <a:pt x="1985" y="557"/>
                  <a:pt x="1985" y="557"/>
                </a:cubicBezTo>
                <a:cubicBezTo>
                  <a:pt x="1983" y="559"/>
                  <a:pt x="1983" y="559"/>
                  <a:pt x="1983" y="559"/>
                </a:cubicBezTo>
                <a:lnTo>
                  <a:pt x="1983" y="560"/>
                </a:lnTo>
                <a:close/>
                <a:moveTo>
                  <a:pt x="1835" y="321"/>
                </a:moveTo>
                <a:cubicBezTo>
                  <a:pt x="1833" y="321"/>
                  <a:pt x="1833" y="321"/>
                  <a:pt x="1833" y="321"/>
                </a:cubicBezTo>
                <a:cubicBezTo>
                  <a:pt x="1830" y="320"/>
                  <a:pt x="1830" y="320"/>
                  <a:pt x="1830" y="320"/>
                </a:cubicBezTo>
                <a:cubicBezTo>
                  <a:pt x="1829" y="320"/>
                  <a:pt x="1829" y="320"/>
                  <a:pt x="1829" y="320"/>
                </a:cubicBezTo>
                <a:cubicBezTo>
                  <a:pt x="1827" y="320"/>
                  <a:pt x="1827" y="320"/>
                  <a:pt x="1827" y="320"/>
                </a:cubicBezTo>
                <a:cubicBezTo>
                  <a:pt x="1827" y="321"/>
                  <a:pt x="1827" y="321"/>
                  <a:pt x="1827" y="321"/>
                </a:cubicBezTo>
                <a:cubicBezTo>
                  <a:pt x="1830" y="323"/>
                  <a:pt x="1830" y="323"/>
                  <a:pt x="1830" y="323"/>
                </a:cubicBezTo>
                <a:cubicBezTo>
                  <a:pt x="1833" y="324"/>
                  <a:pt x="1833" y="324"/>
                  <a:pt x="1833" y="324"/>
                </a:cubicBezTo>
                <a:cubicBezTo>
                  <a:pt x="1835" y="323"/>
                  <a:pt x="1835" y="323"/>
                  <a:pt x="1835" y="323"/>
                </a:cubicBezTo>
                <a:cubicBezTo>
                  <a:pt x="1835" y="322"/>
                  <a:pt x="1835" y="322"/>
                  <a:pt x="1835" y="322"/>
                </a:cubicBezTo>
                <a:cubicBezTo>
                  <a:pt x="1836" y="324"/>
                  <a:pt x="1836" y="324"/>
                  <a:pt x="1836" y="324"/>
                </a:cubicBezTo>
                <a:cubicBezTo>
                  <a:pt x="1837" y="321"/>
                  <a:pt x="1837" y="321"/>
                  <a:pt x="1837" y="321"/>
                </a:cubicBezTo>
                <a:cubicBezTo>
                  <a:pt x="1837" y="320"/>
                  <a:pt x="1837" y="320"/>
                  <a:pt x="1837" y="320"/>
                </a:cubicBezTo>
                <a:cubicBezTo>
                  <a:pt x="1836" y="319"/>
                  <a:pt x="1836" y="319"/>
                  <a:pt x="1836" y="319"/>
                </a:cubicBezTo>
                <a:cubicBezTo>
                  <a:pt x="1835" y="320"/>
                  <a:pt x="1835" y="320"/>
                  <a:pt x="1835" y="320"/>
                </a:cubicBezTo>
                <a:lnTo>
                  <a:pt x="1835" y="321"/>
                </a:lnTo>
                <a:close/>
                <a:moveTo>
                  <a:pt x="1899" y="263"/>
                </a:moveTo>
                <a:cubicBezTo>
                  <a:pt x="1899" y="264"/>
                  <a:pt x="1899" y="264"/>
                  <a:pt x="1899" y="264"/>
                </a:cubicBezTo>
                <a:cubicBezTo>
                  <a:pt x="1901" y="264"/>
                  <a:pt x="1901" y="264"/>
                  <a:pt x="1901" y="264"/>
                </a:cubicBezTo>
                <a:lnTo>
                  <a:pt x="1899" y="263"/>
                </a:lnTo>
                <a:close/>
                <a:moveTo>
                  <a:pt x="1839" y="304"/>
                </a:moveTo>
                <a:cubicBezTo>
                  <a:pt x="1836" y="306"/>
                  <a:pt x="1836" y="306"/>
                  <a:pt x="1836" y="306"/>
                </a:cubicBezTo>
                <a:cubicBezTo>
                  <a:pt x="1837" y="309"/>
                  <a:pt x="1837" y="309"/>
                  <a:pt x="1837" y="309"/>
                </a:cubicBezTo>
                <a:cubicBezTo>
                  <a:pt x="1837" y="310"/>
                  <a:pt x="1837" y="310"/>
                  <a:pt x="1837" y="310"/>
                </a:cubicBezTo>
                <a:cubicBezTo>
                  <a:pt x="1836" y="310"/>
                  <a:pt x="1836" y="310"/>
                  <a:pt x="1836" y="310"/>
                </a:cubicBezTo>
                <a:cubicBezTo>
                  <a:pt x="1837" y="309"/>
                  <a:pt x="1837" y="309"/>
                  <a:pt x="1837" y="309"/>
                </a:cubicBezTo>
                <a:cubicBezTo>
                  <a:pt x="1836" y="307"/>
                  <a:pt x="1836" y="307"/>
                  <a:pt x="1836" y="307"/>
                </a:cubicBezTo>
                <a:cubicBezTo>
                  <a:pt x="1836" y="309"/>
                  <a:pt x="1836" y="309"/>
                  <a:pt x="1836" y="309"/>
                </a:cubicBezTo>
                <a:cubicBezTo>
                  <a:pt x="1835" y="310"/>
                  <a:pt x="1835" y="310"/>
                  <a:pt x="1835" y="310"/>
                </a:cubicBezTo>
                <a:cubicBezTo>
                  <a:pt x="1833" y="309"/>
                  <a:pt x="1833" y="309"/>
                  <a:pt x="1833" y="309"/>
                </a:cubicBezTo>
                <a:cubicBezTo>
                  <a:pt x="1835" y="307"/>
                  <a:pt x="1835" y="307"/>
                  <a:pt x="1835" y="307"/>
                </a:cubicBezTo>
                <a:cubicBezTo>
                  <a:pt x="1833" y="307"/>
                  <a:pt x="1833" y="307"/>
                  <a:pt x="1833" y="307"/>
                </a:cubicBezTo>
                <a:cubicBezTo>
                  <a:pt x="1832" y="307"/>
                  <a:pt x="1832" y="307"/>
                  <a:pt x="1832" y="307"/>
                </a:cubicBezTo>
                <a:cubicBezTo>
                  <a:pt x="1830" y="309"/>
                  <a:pt x="1830" y="309"/>
                  <a:pt x="1830" y="309"/>
                </a:cubicBezTo>
                <a:cubicBezTo>
                  <a:pt x="1829" y="309"/>
                  <a:pt x="1829" y="309"/>
                  <a:pt x="1829" y="309"/>
                </a:cubicBezTo>
                <a:cubicBezTo>
                  <a:pt x="1826" y="310"/>
                  <a:pt x="1826" y="310"/>
                  <a:pt x="1826" y="310"/>
                </a:cubicBezTo>
                <a:cubicBezTo>
                  <a:pt x="1829" y="313"/>
                  <a:pt x="1829" y="313"/>
                  <a:pt x="1829" y="313"/>
                </a:cubicBezTo>
                <a:cubicBezTo>
                  <a:pt x="1829" y="314"/>
                  <a:pt x="1829" y="314"/>
                  <a:pt x="1829" y="314"/>
                </a:cubicBezTo>
                <a:cubicBezTo>
                  <a:pt x="1827" y="314"/>
                  <a:pt x="1827" y="314"/>
                  <a:pt x="1827" y="314"/>
                </a:cubicBezTo>
                <a:cubicBezTo>
                  <a:pt x="1830" y="316"/>
                  <a:pt x="1830" y="316"/>
                  <a:pt x="1830" y="316"/>
                </a:cubicBezTo>
                <a:cubicBezTo>
                  <a:pt x="1833" y="316"/>
                  <a:pt x="1833" y="316"/>
                  <a:pt x="1833" y="316"/>
                </a:cubicBezTo>
                <a:cubicBezTo>
                  <a:pt x="1833" y="317"/>
                  <a:pt x="1833" y="317"/>
                  <a:pt x="1833" y="317"/>
                </a:cubicBezTo>
                <a:cubicBezTo>
                  <a:pt x="1835" y="317"/>
                  <a:pt x="1835" y="317"/>
                  <a:pt x="1835" y="317"/>
                </a:cubicBezTo>
                <a:cubicBezTo>
                  <a:pt x="1835" y="319"/>
                  <a:pt x="1835" y="319"/>
                  <a:pt x="1835" y="319"/>
                </a:cubicBezTo>
                <a:cubicBezTo>
                  <a:pt x="1836" y="319"/>
                  <a:pt x="1836" y="319"/>
                  <a:pt x="1836" y="319"/>
                </a:cubicBezTo>
                <a:cubicBezTo>
                  <a:pt x="1839" y="319"/>
                  <a:pt x="1839" y="319"/>
                  <a:pt x="1839" y="319"/>
                </a:cubicBezTo>
                <a:cubicBezTo>
                  <a:pt x="1837" y="317"/>
                  <a:pt x="1837" y="317"/>
                  <a:pt x="1837" y="317"/>
                </a:cubicBezTo>
                <a:cubicBezTo>
                  <a:pt x="1839" y="317"/>
                  <a:pt x="1839" y="317"/>
                  <a:pt x="1839" y="317"/>
                </a:cubicBezTo>
                <a:cubicBezTo>
                  <a:pt x="1840" y="316"/>
                  <a:pt x="1840" y="316"/>
                  <a:pt x="1840" y="316"/>
                </a:cubicBezTo>
                <a:cubicBezTo>
                  <a:pt x="1842" y="316"/>
                  <a:pt x="1842" y="316"/>
                  <a:pt x="1842" y="316"/>
                </a:cubicBezTo>
                <a:cubicBezTo>
                  <a:pt x="1840" y="314"/>
                  <a:pt x="1840" y="314"/>
                  <a:pt x="1840" y="314"/>
                </a:cubicBezTo>
                <a:cubicBezTo>
                  <a:pt x="1839" y="313"/>
                  <a:pt x="1839" y="313"/>
                  <a:pt x="1839" y="313"/>
                </a:cubicBezTo>
                <a:cubicBezTo>
                  <a:pt x="1840" y="311"/>
                  <a:pt x="1840" y="311"/>
                  <a:pt x="1840" y="311"/>
                </a:cubicBezTo>
                <a:cubicBezTo>
                  <a:pt x="1842" y="310"/>
                  <a:pt x="1842" y="310"/>
                  <a:pt x="1842" y="310"/>
                </a:cubicBezTo>
                <a:cubicBezTo>
                  <a:pt x="1843" y="310"/>
                  <a:pt x="1843" y="310"/>
                  <a:pt x="1843" y="310"/>
                </a:cubicBezTo>
                <a:cubicBezTo>
                  <a:pt x="1842" y="309"/>
                  <a:pt x="1842" y="309"/>
                  <a:pt x="1842" y="309"/>
                </a:cubicBezTo>
                <a:cubicBezTo>
                  <a:pt x="1842" y="307"/>
                  <a:pt x="1842" y="307"/>
                  <a:pt x="1842" y="307"/>
                </a:cubicBezTo>
                <a:cubicBezTo>
                  <a:pt x="1843" y="306"/>
                  <a:pt x="1843" y="306"/>
                  <a:pt x="1843" y="306"/>
                </a:cubicBezTo>
                <a:cubicBezTo>
                  <a:pt x="1842" y="304"/>
                  <a:pt x="1842" y="304"/>
                  <a:pt x="1842" y="304"/>
                </a:cubicBezTo>
                <a:lnTo>
                  <a:pt x="1839" y="304"/>
                </a:lnTo>
                <a:close/>
                <a:moveTo>
                  <a:pt x="3153" y="594"/>
                </a:moveTo>
                <a:cubicBezTo>
                  <a:pt x="3155" y="594"/>
                  <a:pt x="3155" y="594"/>
                  <a:pt x="3155" y="594"/>
                </a:cubicBezTo>
                <a:cubicBezTo>
                  <a:pt x="3153" y="592"/>
                  <a:pt x="3153" y="592"/>
                  <a:pt x="3153" y="592"/>
                </a:cubicBezTo>
                <a:cubicBezTo>
                  <a:pt x="3152" y="592"/>
                  <a:pt x="3152" y="592"/>
                  <a:pt x="3152" y="592"/>
                </a:cubicBezTo>
                <a:lnTo>
                  <a:pt x="3153" y="594"/>
                </a:lnTo>
                <a:close/>
                <a:moveTo>
                  <a:pt x="3131" y="559"/>
                </a:moveTo>
                <a:cubicBezTo>
                  <a:pt x="3131" y="560"/>
                  <a:pt x="3131" y="560"/>
                  <a:pt x="3131" y="560"/>
                </a:cubicBezTo>
                <a:cubicBezTo>
                  <a:pt x="3132" y="559"/>
                  <a:pt x="3132" y="559"/>
                  <a:pt x="3132" y="559"/>
                </a:cubicBezTo>
                <a:lnTo>
                  <a:pt x="3131" y="559"/>
                </a:lnTo>
                <a:close/>
                <a:moveTo>
                  <a:pt x="1966" y="535"/>
                </a:moveTo>
                <a:cubicBezTo>
                  <a:pt x="1968" y="538"/>
                  <a:pt x="1968" y="538"/>
                  <a:pt x="1968" y="538"/>
                </a:cubicBezTo>
                <a:cubicBezTo>
                  <a:pt x="1969" y="539"/>
                  <a:pt x="1969" y="539"/>
                  <a:pt x="1969" y="539"/>
                </a:cubicBezTo>
                <a:cubicBezTo>
                  <a:pt x="1971" y="541"/>
                  <a:pt x="1971" y="541"/>
                  <a:pt x="1971" y="541"/>
                </a:cubicBezTo>
                <a:cubicBezTo>
                  <a:pt x="1974" y="541"/>
                  <a:pt x="1974" y="541"/>
                  <a:pt x="1974" y="541"/>
                </a:cubicBezTo>
                <a:cubicBezTo>
                  <a:pt x="1975" y="542"/>
                  <a:pt x="1975" y="542"/>
                  <a:pt x="1975" y="542"/>
                </a:cubicBezTo>
                <a:cubicBezTo>
                  <a:pt x="1978" y="545"/>
                  <a:pt x="1978" y="545"/>
                  <a:pt x="1978" y="545"/>
                </a:cubicBezTo>
                <a:cubicBezTo>
                  <a:pt x="1979" y="545"/>
                  <a:pt x="1979" y="545"/>
                  <a:pt x="1979" y="545"/>
                </a:cubicBezTo>
                <a:cubicBezTo>
                  <a:pt x="1981" y="545"/>
                  <a:pt x="1981" y="545"/>
                  <a:pt x="1981" y="545"/>
                </a:cubicBezTo>
                <a:cubicBezTo>
                  <a:pt x="1978" y="544"/>
                  <a:pt x="1978" y="544"/>
                  <a:pt x="1978" y="544"/>
                </a:cubicBezTo>
                <a:cubicBezTo>
                  <a:pt x="1977" y="542"/>
                  <a:pt x="1977" y="542"/>
                  <a:pt x="1977" y="542"/>
                </a:cubicBezTo>
                <a:cubicBezTo>
                  <a:pt x="1977" y="539"/>
                  <a:pt x="1977" y="539"/>
                  <a:pt x="1977" y="539"/>
                </a:cubicBezTo>
                <a:cubicBezTo>
                  <a:pt x="1975" y="538"/>
                  <a:pt x="1975" y="538"/>
                  <a:pt x="1975" y="538"/>
                </a:cubicBezTo>
                <a:cubicBezTo>
                  <a:pt x="1974" y="536"/>
                  <a:pt x="1974" y="536"/>
                  <a:pt x="1974" y="536"/>
                </a:cubicBezTo>
                <a:cubicBezTo>
                  <a:pt x="1971" y="536"/>
                  <a:pt x="1971" y="536"/>
                  <a:pt x="1971" y="536"/>
                </a:cubicBezTo>
                <a:cubicBezTo>
                  <a:pt x="1968" y="535"/>
                  <a:pt x="1968" y="535"/>
                  <a:pt x="1968" y="535"/>
                </a:cubicBezTo>
                <a:cubicBezTo>
                  <a:pt x="1966" y="532"/>
                  <a:pt x="1966" y="532"/>
                  <a:pt x="1966" y="532"/>
                </a:cubicBezTo>
                <a:cubicBezTo>
                  <a:pt x="1965" y="532"/>
                  <a:pt x="1965" y="532"/>
                  <a:pt x="1965" y="532"/>
                </a:cubicBezTo>
                <a:cubicBezTo>
                  <a:pt x="1964" y="532"/>
                  <a:pt x="1964" y="532"/>
                  <a:pt x="1964" y="532"/>
                </a:cubicBezTo>
                <a:cubicBezTo>
                  <a:pt x="1961" y="535"/>
                  <a:pt x="1961" y="535"/>
                  <a:pt x="1961" y="535"/>
                </a:cubicBezTo>
                <a:cubicBezTo>
                  <a:pt x="1964" y="534"/>
                  <a:pt x="1964" y="534"/>
                  <a:pt x="1964" y="534"/>
                </a:cubicBezTo>
                <a:lnTo>
                  <a:pt x="1966" y="535"/>
                </a:lnTo>
                <a:close/>
                <a:moveTo>
                  <a:pt x="1968" y="519"/>
                </a:moveTo>
                <a:cubicBezTo>
                  <a:pt x="1969" y="519"/>
                  <a:pt x="1969" y="519"/>
                  <a:pt x="1969" y="519"/>
                </a:cubicBezTo>
                <a:cubicBezTo>
                  <a:pt x="1968" y="518"/>
                  <a:pt x="1968" y="518"/>
                  <a:pt x="1968" y="518"/>
                </a:cubicBezTo>
                <a:cubicBezTo>
                  <a:pt x="1965" y="516"/>
                  <a:pt x="1965" y="516"/>
                  <a:pt x="1965" y="516"/>
                </a:cubicBezTo>
                <a:cubicBezTo>
                  <a:pt x="1966" y="519"/>
                  <a:pt x="1966" y="519"/>
                  <a:pt x="1966" y="519"/>
                </a:cubicBezTo>
                <a:lnTo>
                  <a:pt x="1968" y="519"/>
                </a:lnTo>
                <a:close/>
                <a:moveTo>
                  <a:pt x="2002" y="538"/>
                </a:moveTo>
                <a:cubicBezTo>
                  <a:pt x="2001" y="536"/>
                  <a:pt x="2001" y="536"/>
                  <a:pt x="2001" y="536"/>
                </a:cubicBezTo>
                <a:cubicBezTo>
                  <a:pt x="1999" y="538"/>
                  <a:pt x="1999" y="538"/>
                  <a:pt x="1999" y="538"/>
                </a:cubicBezTo>
                <a:cubicBezTo>
                  <a:pt x="2001" y="541"/>
                  <a:pt x="2001" y="541"/>
                  <a:pt x="2001" y="541"/>
                </a:cubicBezTo>
                <a:cubicBezTo>
                  <a:pt x="1999" y="541"/>
                  <a:pt x="1999" y="541"/>
                  <a:pt x="1999" y="541"/>
                </a:cubicBezTo>
                <a:cubicBezTo>
                  <a:pt x="2001" y="544"/>
                  <a:pt x="2001" y="544"/>
                  <a:pt x="2001" y="544"/>
                </a:cubicBezTo>
                <a:cubicBezTo>
                  <a:pt x="2004" y="544"/>
                  <a:pt x="2004" y="544"/>
                  <a:pt x="2004" y="544"/>
                </a:cubicBezTo>
                <a:cubicBezTo>
                  <a:pt x="2004" y="542"/>
                  <a:pt x="2004" y="542"/>
                  <a:pt x="2004" y="542"/>
                </a:cubicBezTo>
                <a:cubicBezTo>
                  <a:pt x="2002" y="539"/>
                  <a:pt x="2002" y="539"/>
                  <a:pt x="2002" y="539"/>
                </a:cubicBezTo>
                <a:lnTo>
                  <a:pt x="2002" y="538"/>
                </a:lnTo>
                <a:close/>
                <a:moveTo>
                  <a:pt x="1928" y="528"/>
                </a:moveTo>
                <a:cubicBezTo>
                  <a:pt x="1929" y="529"/>
                  <a:pt x="1929" y="529"/>
                  <a:pt x="1929" y="529"/>
                </a:cubicBezTo>
                <a:cubicBezTo>
                  <a:pt x="1930" y="529"/>
                  <a:pt x="1930" y="529"/>
                  <a:pt x="1930" y="529"/>
                </a:cubicBezTo>
                <a:cubicBezTo>
                  <a:pt x="1931" y="528"/>
                  <a:pt x="1931" y="528"/>
                  <a:pt x="1931" y="528"/>
                </a:cubicBezTo>
                <a:cubicBezTo>
                  <a:pt x="1929" y="525"/>
                  <a:pt x="1929" y="525"/>
                  <a:pt x="1929" y="525"/>
                </a:cubicBezTo>
                <a:cubicBezTo>
                  <a:pt x="1928" y="524"/>
                  <a:pt x="1928" y="524"/>
                  <a:pt x="1928" y="524"/>
                </a:cubicBezTo>
                <a:cubicBezTo>
                  <a:pt x="1927" y="524"/>
                  <a:pt x="1927" y="524"/>
                  <a:pt x="1927" y="524"/>
                </a:cubicBezTo>
                <a:lnTo>
                  <a:pt x="1928" y="528"/>
                </a:lnTo>
                <a:close/>
                <a:moveTo>
                  <a:pt x="3102" y="634"/>
                </a:moveTo>
                <a:cubicBezTo>
                  <a:pt x="3105" y="635"/>
                  <a:pt x="3105" y="635"/>
                  <a:pt x="3105" y="635"/>
                </a:cubicBezTo>
                <a:cubicBezTo>
                  <a:pt x="3106" y="634"/>
                  <a:pt x="3106" y="634"/>
                  <a:pt x="3106" y="634"/>
                </a:cubicBezTo>
                <a:cubicBezTo>
                  <a:pt x="3102" y="631"/>
                  <a:pt x="3102" y="631"/>
                  <a:pt x="3102" y="631"/>
                </a:cubicBezTo>
                <a:cubicBezTo>
                  <a:pt x="3099" y="630"/>
                  <a:pt x="3099" y="630"/>
                  <a:pt x="3099" y="630"/>
                </a:cubicBezTo>
                <a:cubicBezTo>
                  <a:pt x="3098" y="631"/>
                  <a:pt x="3098" y="631"/>
                  <a:pt x="3098" y="631"/>
                </a:cubicBezTo>
                <a:lnTo>
                  <a:pt x="3102" y="634"/>
                </a:lnTo>
                <a:close/>
                <a:moveTo>
                  <a:pt x="1875" y="544"/>
                </a:moveTo>
                <a:cubicBezTo>
                  <a:pt x="1873" y="544"/>
                  <a:pt x="1873" y="544"/>
                  <a:pt x="1873" y="544"/>
                </a:cubicBezTo>
                <a:cubicBezTo>
                  <a:pt x="1872" y="544"/>
                  <a:pt x="1872" y="544"/>
                  <a:pt x="1872" y="544"/>
                </a:cubicBezTo>
                <a:cubicBezTo>
                  <a:pt x="1869" y="544"/>
                  <a:pt x="1869" y="544"/>
                  <a:pt x="1869" y="544"/>
                </a:cubicBezTo>
                <a:cubicBezTo>
                  <a:pt x="1866" y="545"/>
                  <a:pt x="1866" y="545"/>
                  <a:pt x="1866" y="545"/>
                </a:cubicBezTo>
                <a:cubicBezTo>
                  <a:pt x="1860" y="545"/>
                  <a:pt x="1860" y="545"/>
                  <a:pt x="1860" y="545"/>
                </a:cubicBezTo>
                <a:cubicBezTo>
                  <a:pt x="1859" y="545"/>
                  <a:pt x="1859" y="545"/>
                  <a:pt x="1859" y="545"/>
                </a:cubicBezTo>
                <a:cubicBezTo>
                  <a:pt x="1856" y="544"/>
                  <a:pt x="1856" y="544"/>
                  <a:pt x="1856" y="544"/>
                </a:cubicBezTo>
                <a:cubicBezTo>
                  <a:pt x="1855" y="544"/>
                  <a:pt x="1855" y="544"/>
                  <a:pt x="1855" y="544"/>
                </a:cubicBezTo>
                <a:cubicBezTo>
                  <a:pt x="1852" y="544"/>
                  <a:pt x="1852" y="544"/>
                  <a:pt x="1852" y="544"/>
                </a:cubicBezTo>
                <a:cubicBezTo>
                  <a:pt x="1849" y="545"/>
                  <a:pt x="1849" y="545"/>
                  <a:pt x="1849" y="545"/>
                </a:cubicBezTo>
                <a:cubicBezTo>
                  <a:pt x="1848" y="544"/>
                  <a:pt x="1848" y="544"/>
                  <a:pt x="1848" y="544"/>
                </a:cubicBezTo>
                <a:cubicBezTo>
                  <a:pt x="1845" y="546"/>
                  <a:pt x="1845" y="546"/>
                  <a:pt x="1845" y="546"/>
                </a:cubicBezTo>
                <a:cubicBezTo>
                  <a:pt x="1845" y="548"/>
                  <a:pt x="1845" y="548"/>
                  <a:pt x="1845" y="548"/>
                </a:cubicBezTo>
                <a:cubicBezTo>
                  <a:pt x="1845" y="549"/>
                  <a:pt x="1845" y="549"/>
                  <a:pt x="1845" y="549"/>
                </a:cubicBezTo>
                <a:cubicBezTo>
                  <a:pt x="1846" y="551"/>
                  <a:pt x="1846" y="551"/>
                  <a:pt x="1846" y="551"/>
                </a:cubicBezTo>
                <a:cubicBezTo>
                  <a:pt x="1849" y="551"/>
                  <a:pt x="1849" y="551"/>
                  <a:pt x="1849" y="551"/>
                </a:cubicBezTo>
                <a:cubicBezTo>
                  <a:pt x="1853" y="554"/>
                  <a:pt x="1853" y="554"/>
                  <a:pt x="1853" y="554"/>
                </a:cubicBezTo>
                <a:cubicBezTo>
                  <a:pt x="1856" y="556"/>
                  <a:pt x="1856" y="556"/>
                  <a:pt x="1856" y="556"/>
                </a:cubicBezTo>
                <a:cubicBezTo>
                  <a:pt x="1865" y="558"/>
                  <a:pt x="1865" y="558"/>
                  <a:pt x="1865" y="558"/>
                </a:cubicBezTo>
                <a:cubicBezTo>
                  <a:pt x="1866" y="561"/>
                  <a:pt x="1866" y="561"/>
                  <a:pt x="1866" y="561"/>
                </a:cubicBezTo>
                <a:cubicBezTo>
                  <a:pt x="1869" y="564"/>
                  <a:pt x="1869" y="564"/>
                  <a:pt x="1869" y="564"/>
                </a:cubicBezTo>
                <a:cubicBezTo>
                  <a:pt x="1875" y="564"/>
                  <a:pt x="1875" y="564"/>
                  <a:pt x="1875" y="564"/>
                </a:cubicBezTo>
                <a:cubicBezTo>
                  <a:pt x="1875" y="561"/>
                  <a:pt x="1875" y="561"/>
                  <a:pt x="1875" y="561"/>
                </a:cubicBezTo>
                <a:cubicBezTo>
                  <a:pt x="1876" y="559"/>
                  <a:pt x="1876" y="559"/>
                  <a:pt x="1876" y="559"/>
                </a:cubicBezTo>
                <a:cubicBezTo>
                  <a:pt x="1876" y="556"/>
                  <a:pt x="1876" y="556"/>
                  <a:pt x="1876" y="556"/>
                </a:cubicBezTo>
                <a:cubicBezTo>
                  <a:pt x="1875" y="554"/>
                  <a:pt x="1875" y="554"/>
                  <a:pt x="1875" y="554"/>
                </a:cubicBezTo>
                <a:cubicBezTo>
                  <a:pt x="1875" y="551"/>
                  <a:pt x="1875" y="551"/>
                  <a:pt x="1875" y="551"/>
                </a:cubicBezTo>
                <a:cubicBezTo>
                  <a:pt x="1876" y="548"/>
                  <a:pt x="1876" y="548"/>
                  <a:pt x="1876" y="548"/>
                </a:cubicBezTo>
                <a:cubicBezTo>
                  <a:pt x="1880" y="542"/>
                  <a:pt x="1880" y="542"/>
                  <a:pt x="1880" y="542"/>
                </a:cubicBezTo>
                <a:cubicBezTo>
                  <a:pt x="1878" y="542"/>
                  <a:pt x="1878" y="542"/>
                  <a:pt x="1878" y="542"/>
                </a:cubicBezTo>
                <a:lnTo>
                  <a:pt x="1875" y="544"/>
                </a:lnTo>
                <a:close/>
                <a:moveTo>
                  <a:pt x="1928" y="316"/>
                </a:moveTo>
                <a:cubicBezTo>
                  <a:pt x="1926" y="319"/>
                  <a:pt x="1926" y="319"/>
                  <a:pt x="1926" y="319"/>
                </a:cubicBezTo>
                <a:cubicBezTo>
                  <a:pt x="1931" y="314"/>
                  <a:pt x="1931" y="314"/>
                  <a:pt x="1931" y="314"/>
                </a:cubicBezTo>
                <a:lnTo>
                  <a:pt x="1928" y="316"/>
                </a:lnTo>
                <a:close/>
                <a:moveTo>
                  <a:pt x="1799" y="532"/>
                </a:moveTo>
                <a:cubicBezTo>
                  <a:pt x="1800" y="531"/>
                  <a:pt x="1800" y="531"/>
                  <a:pt x="1800" y="531"/>
                </a:cubicBezTo>
                <a:cubicBezTo>
                  <a:pt x="1799" y="531"/>
                  <a:pt x="1799" y="531"/>
                  <a:pt x="1799" y="531"/>
                </a:cubicBezTo>
                <a:lnTo>
                  <a:pt x="1799" y="532"/>
                </a:lnTo>
                <a:close/>
                <a:moveTo>
                  <a:pt x="1799" y="508"/>
                </a:moveTo>
                <a:cubicBezTo>
                  <a:pt x="1797" y="506"/>
                  <a:pt x="1797" y="506"/>
                  <a:pt x="1797" y="506"/>
                </a:cubicBezTo>
                <a:cubicBezTo>
                  <a:pt x="1797" y="508"/>
                  <a:pt x="1797" y="508"/>
                  <a:pt x="1797" y="508"/>
                </a:cubicBezTo>
                <a:cubicBezTo>
                  <a:pt x="1797" y="511"/>
                  <a:pt x="1797" y="511"/>
                  <a:pt x="1797" y="511"/>
                </a:cubicBezTo>
                <a:cubicBezTo>
                  <a:pt x="1799" y="512"/>
                  <a:pt x="1799" y="512"/>
                  <a:pt x="1799" y="512"/>
                </a:cubicBezTo>
                <a:cubicBezTo>
                  <a:pt x="1799" y="515"/>
                  <a:pt x="1799" y="515"/>
                  <a:pt x="1799" y="515"/>
                </a:cubicBezTo>
                <a:cubicBezTo>
                  <a:pt x="1800" y="516"/>
                  <a:pt x="1800" y="516"/>
                  <a:pt x="1800" y="516"/>
                </a:cubicBezTo>
                <a:cubicBezTo>
                  <a:pt x="1799" y="519"/>
                  <a:pt x="1799" y="519"/>
                  <a:pt x="1799" y="519"/>
                </a:cubicBezTo>
                <a:cubicBezTo>
                  <a:pt x="1800" y="519"/>
                  <a:pt x="1800" y="519"/>
                  <a:pt x="1800" y="519"/>
                </a:cubicBezTo>
                <a:cubicBezTo>
                  <a:pt x="1800" y="521"/>
                  <a:pt x="1800" y="521"/>
                  <a:pt x="1800" y="521"/>
                </a:cubicBezTo>
                <a:cubicBezTo>
                  <a:pt x="1800" y="522"/>
                  <a:pt x="1800" y="522"/>
                  <a:pt x="1800" y="522"/>
                </a:cubicBezTo>
                <a:cubicBezTo>
                  <a:pt x="1799" y="522"/>
                  <a:pt x="1799" y="522"/>
                  <a:pt x="1799" y="522"/>
                </a:cubicBezTo>
                <a:cubicBezTo>
                  <a:pt x="1799" y="528"/>
                  <a:pt x="1799" y="528"/>
                  <a:pt x="1799" y="528"/>
                </a:cubicBezTo>
                <a:cubicBezTo>
                  <a:pt x="1800" y="531"/>
                  <a:pt x="1800" y="531"/>
                  <a:pt x="1800" y="531"/>
                </a:cubicBezTo>
                <a:cubicBezTo>
                  <a:pt x="1802" y="534"/>
                  <a:pt x="1802" y="534"/>
                  <a:pt x="1802" y="534"/>
                </a:cubicBezTo>
                <a:cubicBezTo>
                  <a:pt x="1803" y="534"/>
                  <a:pt x="1803" y="534"/>
                  <a:pt x="1803" y="534"/>
                </a:cubicBezTo>
                <a:cubicBezTo>
                  <a:pt x="1805" y="534"/>
                  <a:pt x="1805" y="534"/>
                  <a:pt x="1805" y="534"/>
                </a:cubicBezTo>
                <a:cubicBezTo>
                  <a:pt x="1806" y="532"/>
                  <a:pt x="1806" y="532"/>
                  <a:pt x="1806" y="532"/>
                </a:cubicBezTo>
                <a:cubicBezTo>
                  <a:pt x="1806" y="529"/>
                  <a:pt x="1806" y="529"/>
                  <a:pt x="1806" y="529"/>
                </a:cubicBezTo>
                <a:cubicBezTo>
                  <a:pt x="1809" y="529"/>
                  <a:pt x="1809" y="529"/>
                  <a:pt x="1809" y="529"/>
                </a:cubicBezTo>
                <a:cubicBezTo>
                  <a:pt x="1812" y="529"/>
                  <a:pt x="1812" y="529"/>
                  <a:pt x="1812" y="529"/>
                </a:cubicBezTo>
                <a:cubicBezTo>
                  <a:pt x="1813" y="528"/>
                  <a:pt x="1813" y="528"/>
                  <a:pt x="1813" y="528"/>
                </a:cubicBezTo>
                <a:cubicBezTo>
                  <a:pt x="1813" y="525"/>
                  <a:pt x="1813" y="525"/>
                  <a:pt x="1813" y="525"/>
                </a:cubicBezTo>
                <a:cubicBezTo>
                  <a:pt x="1813" y="521"/>
                  <a:pt x="1813" y="521"/>
                  <a:pt x="1813" y="521"/>
                </a:cubicBezTo>
                <a:cubicBezTo>
                  <a:pt x="1813" y="516"/>
                  <a:pt x="1813" y="516"/>
                  <a:pt x="1813" y="516"/>
                </a:cubicBezTo>
                <a:cubicBezTo>
                  <a:pt x="1813" y="515"/>
                  <a:pt x="1813" y="515"/>
                  <a:pt x="1813" y="515"/>
                </a:cubicBezTo>
                <a:cubicBezTo>
                  <a:pt x="1815" y="512"/>
                  <a:pt x="1815" y="512"/>
                  <a:pt x="1815" y="512"/>
                </a:cubicBezTo>
                <a:cubicBezTo>
                  <a:pt x="1815" y="509"/>
                  <a:pt x="1815" y="509"/>
                  <a:pt x="1815" y="509"/>
                </a:cubicBezTo>
                <a:cubicBezTo>
                  <a:pt x="1813" y="506"/>
                  <a:pt x="1813" y="506"/>
                  <a:pt x="1813" y="506"/>
                </a:cubicBezTo>
                <a:cubicBezTo>
                  <a:pt x="1812" y="506"/>
                  <a:pt x="1812" y="506"/>
                  <a:pt x="1812" y="506"/>
                </a:cubicBezTo>
                <a:cubicBezTo>
                  <a:pt x="1813" y="505"/>
                  <a:pt x="1813" y="505"/>
                  <a:pt x="1813" y="505"/>
                </a:cubicBezTo>
                <a:cubicBezTo>
                  <a:pt x="1812" y="505"/>
                  <a:pt x="1812" y="505"/>
                  <a:pt x="1812" y="505"/>
                </a:cubicBezTo>
                <a:cubicBezTo>
                  <a:pt x="1812" y="503"/>
                  <a:pt x="1812" y="503"/>
                  <a:pt x="1812" y="503"/>
                </a:cubicBezTo>
                <a:cubicBezTo>
                  <a:pt x="1810" y="503"/>
                  <a:pt x="1810" y="503"/>
                  <a:pt x="1810" y="503"/>
                </a:cubicBezTo>
                <a:cubicBezTo>
                  <a:pt x="1809" y="502"/>
                  <a:pt x="1809" y="502"/>
                  <a:pt x="1809" y="502"/>
                </a:cubicBezTo>
                <a:cubicBezTo>
                  <a:pt x="1807" y="502"/>
                  <a:pt x="1807" y="502"/>
                  <a:pt x="1807" y="502"/>
                </a:cubicBezTo>
                <a:cubicBezTo>
                  <a:pt x="1806" y="503"/>
                  <a:pt x="1806" y="503"/>
                  <a:pt x="1806" y="503"/>
                </a:cubicBezTo>
                <a:cubicBezTo>
                  <a:pt x="1802" y="506"/>
                  <a:pt x="1802" y="506"/>
                  <a:pt x="1802" y="506"/>
                </a:cubicBezTo>
                <a:lnTo>
                  <a:pt x="1799" y="508"/>
                </a:lnTo>
                <a:close/>
                <a:moveTo>
                  <a:pt x="1805" y="496"/>
                </a:moveTo>
                <a:cubicBezTo>
                  <a:pt x="1803" y="496"/>
                  <a:pt x="1803" y="496"/>
                  <a:pt x="1803" y="496"/>
                </a:cubicBezTo>
                <a:cubicBezTo>
                  <a:pt x="1805" y="498"/>
                  <a:pt x="1805" y="498"/>
                  <a:pt x="1805" y="498"/>
                </a:cubicBezTo>
                <a:cubicBezTo>
                  <a:pt x="1807" y="501"/>
                  <a:pt x="1807" y="501"/>
                  <a:pt x="1807" y="501"/>
                </a:cubicBezTo>
                <a:cubicBezTo>
                  <a:pt x="1812" y="489"/>
                  <a:pt x="1812" y="489"/>
                  <a:pt x="1812" y="489"/>
                </a:cubicBezTo>
                <a:cubicBezTo>
                  <a:pt x="1812" y="483"/>
                  <a:pt x="1812" y="483"/>
                  <a:pt x="1812" y="483"/>
                </a:cubicBezTo>
                <a:cubicBezTo>
                  <a:pt x="1810" y="478"/>
                  <a:pt x="1810" y="478"/>
                  <a:pt x="1810" y="478"/>
                </a:cubicBezTo>
                <a:cubicBezTo>
                  <a:pt x="1809" y="479"/>
                  <a:pt x="1809" y="479"/>
                  <a:pt x="1809" y="479"/>
                </a:cubicBezTo>
                <a:cubicBezTo>
                  <a:pt x="1809" y="482"/>
                  <a:pt x="1809" y="482"/>
                  <a:pt x="1809" y="482"/>
                </a:cubicBezTo>
                <a:cubicBezTo>
                  <a:pt x="1803" y="483"/>
                  <a:pt x="1803" y="483"/>
                  <a:pt x="1803" y="483"/>
                </a:cubicBezTo>
                <a:cubicBezTo>
                  <a:pt x="1802" y="486"/>
                  <a:pt x="1802" y="486"/>
                  <a:pt x="1802" y="486"/>
                </a:cubicBezTo>
                <a:cubicBezTo>
                  <a:pt x="1802" y="488"/>
                  <a:pt x="1802" y="488"/>
                  <a:pt x="1802" y="488"/>
                </a:cubicBezTo>
                <a:cubicBezTo>
                  <a:pt x="1802" y="489"/>
                  <a:pt x="1802" y="489"/>
                  <a:pt x="1802" y="489"/>
                </a:cubicBezTo>
                <a:cubicBezTo>
                  <a:pt x="1803" y="491"/>
                  <a:pt x="1803" y="491"/>
                  <a:pt x="1803" y="491"/>
                </a:cubicBezTo>
                <a:cubicBezTo>
                  <a:pt x="1802" y="492"/>
                  <a:pt x="1802" y="492"/>
                  <a:pt x="1802" y="492"/>
                </a:cubicBezTo>
                <a:cubicBezTo>
                  <a:pt x="1803" y="492"/>
                  <a:pt x="1803" y="492"/>
                  <a:pt x="1803" y="492"/>
                </a:cubicBezTo>
                <a:cubicBezTo>
                  <a:pt x="1802" y="495"/>
                  <a:pt x="1802" y="495"/>
                  <a:pt x="1802" y="495"/>
                </a:cubicBezTo>
                <a:lnTo>
                  <a:pt x="1805" y="496"/>
                </a:lnTo>
                <a:close/>
                <a:moveTo>
                  <a:pt x="1751" y="522"/>
                </a:moveTo>
                <a:cubicBezTo>
                  <a:pt x="1751" y="520"/>
                  <a:pt x="1751" y="520"/>
                  <a:pt x="1751" y="520"/>
                </a:cubicBezTo>
                <a:cubicBezTo>
                  <a:pt x="1750" y="519"/>
                  <a:pt x="1750" y="519"/>
                  <a:pt x="1750" y="519"/>
                </a:cubicBezTo>
                <a:cubicBezTo>
                  <a:pt x="1748" y="519"/>
                  <a:pt x="1748" y="519"/>
                  <a:pt x="1748" y="519"/>
                </a:cubicBezTo>
                <a:cubicBezTo>
                  <a:pt x="1747" y="520"/>
                  <a:pt x="1747" y="520"/>
                  <a:pt x="1747" y="520"/>
                </a:cubicBezTo>
                <a:cubicBezTo>
                  <a:pt x="1749" y="521"/>
                  <a:pt x="1749" y="521"/>
                  <a:pt x="1749" y="521"/>
                </a:cubicBezTo>
                <a:cubicBezTo>
                  <a:pt x="1750" y="522"/>
                  <a:pt x="1750" y="522"/>
                  <a:pt x="1750" y="522"/>
                </a:cubicBezTo>
                <a:cubicBezTo>
                  <a:pt x="1751" y="522"/>
                  <a:pt x="1751" y="522"/>
                  <a:pt x="1751" y="522"/>
                </a:cubicBezTo>
                <a:close/>
                <a:moveTo>
                  <a:pt x="1937" y="546"/>
                </a:moveTo>
                <a:cubicBezTo>
                  <a:pt x="1937" y="544"/>
                  <a:pt x="1937" y="544"/>
                  <a:pt x="1937" y="544"/>
                </a:cubicBezTo>
                <a:cubicBezTo>
                  <a:pt x="1937" y="543"/>
                  <a:pt x="1937" y="543"/>
                  <a:pt x="1937" y="543"/>
                </a:cubicBezTo>
                <a:cubicBezTo>
                  <a:pt x="1936" y="541"/>
                  <a:pt x="1936" y="541"/>
                  <a:pt x="1936" y="541"/>
                </a:cubicBezTo>
                <a:cubicBezTo>
                  <a:pt x="1934" y="543"/>
                  <a:pt x="1934" y="543"/>
                  <a:pt x="1934" y="543"/>
                </a:cubicBezTo>
                <a:cubicBezTo>
                  <a:pt x="1935" y="545"/>
                  <a:pt x="1935" y="545"/>
                  <a:pt x="1935" y="545"/>
                </a:cubicBezTo>
                <a:cubicBezTo>
                  <a:pt x="1936" y="545"/>
                  <a:pt x="1936" y="545"/>
                  <a:pt x="1936" y="545"/>
                </a:cubicBezTo>
                <a:lnTo>
                  <a:pt x="1937" y="546"/>
                </a:lnTo>
                <a:close/>
                <a:moveTo>
                  <a:pt x="2828" y="849"/>
                </a:moveTo>
                <a:cubicBezTo>
                  <a:pt x="2828" y="846"/>
                  <a:pt x="2828" y="846"/>
                  <a:pt x="2828" y="846"/>
                </a:cubicBezTo>
                <a:cubicBezTo>
                  <a:pt x="2827" y="848"/>
                  <a:pt x="2827" y="848"/>
                  <a:pt x="2827" y="848"/>
                </a:cubicBezTo>
                <a:lnTo>
                  <a:pt x="2828" y="849"/>
                </a:lnTo>
                <a:close/>
                <a:moveTo>
                  <a:pt x="2842" y="842"/>
                </a:moveTo>
                <a:cubicBezTo>
                  <a:pt x="2842" y="840"/>
                  <a:pt x="2842" y="840"/>
                  <a:pt x="2842" y="840"/>
                </a:cubicBezTo>
                <a:cubicBezTo>
                  <a:pt x="2844" y="842"/>
                  <a:pt x="2844" y="842"/>
                  <a:pt x="2844" y="842"/>
                </a:cubicBezTo>
                <a:cubicBezTo>
                  <a:pt x="2845" y="842"/>
                  <a:pt x="2845" y="842"/>
                  <a:pt x="2845" y="842"/>
                </a:cubicBezTo>
                <a:cubicBezTo>
                  <a:pt x="2845" y="840"/>
                  <a:pt x="2845" y="840"/>
                  <a:pt x="2845" y="840"/>
                </a:cubicBezTo>
                <a:cubicBezTo>
                  <a:pt x="2845" y="839"/>
                  <a:pt x="2845" y="839"/>
                  <a:pt x="2845" y="839"/>
                </a:cubicBezTo>
                <a:cubicBezTo>
                  <a:pt x="2844" y="836"/>
                  <a:pt x="2844" y="836"/>
                  <a:pt x="2844" y="836"/>
                </a:cubicBezTo>
                <a:cubicBezTo>
                  <a:pt x="2845" y="837"/>
                  <a:pt x="2845" y="837"/>
                  <a:pt x="2845" y="837"/>
                </a:cubicBezTo>
                <a:cubicBezTo>
                  <a:pt x="2848" y="839"/>
                  <a:pt x="2848" y="839"/>
                  <a:pt x="2848" y="839"/>
                </a:cubicBezTo>
                <a:cubicBezTo>
                  <a:pt x="2850" y="837"/>
                  <a:pt x="2850" y="837"/>
                  <a:pt x="2850" y="837"/>
                </a:cubicBezTo>
                <a:cubicBezTo>
                  <a:pt x="2851" y="836"/>
                  <a:pt x="2851" y="836"/>
                  <a:pt x="2851" y="836"/>
                </a:cubicBezTo>
                <a:cubicBezTo>
                  <a:pt x="2851" y="833"/>
                  <a:pt x="2851" y="833"/>
                  <a:pt x="2851" y="833"/>
                </a:cubicBezTo>
                <a:cubicBezTo>
                  <a:pt x="2851" y="830"/>
                  <a:pt x="2851" y="830"/>
                  <a:pt x="2851" y="830"/>
                </a:cubicBezTo>
                <a:cubicBezTo>
                  <a:pt x="2851" y="826"/>
                  <a:pt x="2851" y="826"/>
                  <a:pt x="2851" y="826"/>
                </a:cubicBezTo>
                <a:cubicBezTo>
                  <a:pt x="2854" y="829"/>
                  <a:pt x="2854" y="829"/>
                  <a:pt x="2854" y="829"/>
                </a:cubicBezTo>
                <a:cubicBezTo>
                  <a:pt x="2854" y="830"/>
                  <a:pt x="2854" y="830"/>
                  <a:pt x="2854" y="830"/>
                </a:cubicBezTo>
                <a:cubicBezTo>
                  <a:pt x="2855" y="830"/>
                  <a:pt x="2855" y="830"/>
                  <a:pt x="2855" y="830"/>
                </a:cubicBezTo>
                <a:cubicBezTo>
                  <a:pt x="2857" y="835"/>
                  <a:pt x="2857" y="835"/>
                  <a:pt x="2857" y="835"/>
                </a:cubicBezTo>
                <a:cubicBezTo>
                  <a:pt x="2858" y="839"/>
                  <a:pt x="2858" y="839"/>
                  <a:pt x="2858" y="839"/>
                </a:cubicBezTo>
                <a:cubicBezTo>
                  <a:pt x="2861" y="839"/>
                  <a:pt x="2861" y="839"/>
                  <a:pt x="2861" y="839"/>
                </a:cubicBezTo>
                <a:cubicBezTo>
                  <a:pt x="2861" y="840"/>
                  <a:pt x="2861" y="840"/>
                  <a:pt x="2861" y="840"/>
                </a:cubicBezTo>
                <a:cubicBezTo>
                  <a:pt x="2862" y="843"/>
                  <a:pt x="2862" y="843"/>
                  <a:pt x="2862" y="843"/>
                </a:cubicBezTo>
                <a:cubicBezTo>
                  <a:pt x="2862" y="846"/>
                  <a:pt x="2862" y="846"/>
                  <a:pt x="2862" y="846"/>
                </a:cubicBezTo>
                <a:cubicBezTo>
                  <a:pt x="2864" y="849"/>
                  <a:pt x="2864" y="849"/>
                  <a:pt x="2864" y="849"/>
                </a:cubicBezTo>
                <a:cubicBezTo>
                  <a:pt x="2865" y="856"/>
                  <a:pt x="2865" y="856"/>
                  <a:pt x="2865" y="856"/>
                </a:cubicBezTo>
                <a:cubicBezTo>
                  <a:pt x="2867" y="863"/>
                  <a:pt x="2867" y="863"/>
                  <a:pt x="2867" y="863"/>
                </a:cubicBezTo>
                <a:cubicBezTo>
                  <a:pt x="2868" y="863"/>
                  <a:pt x="2868" y="863"/>
                  <a:pt x="2868" y="863"/>
                </a:cubicBezTo>
                <a:cubicBezTo>
                  <a:pt x="2868" y="865"/>
                  <a:pt x="2868" y="865"/>
                  <a:pt x="2868" y="865"/>
                </a:cubicBezTo>
                <a:cubicBezTo>
                  <a:pt x="2868" y="866"/>
                  <a:pt x="2868" y="866"/>
                  <a:pt x="2868" y="866"/>
                </a:cubicBezTo>
                <a:cubicBezTo>
                  <a:pt x="2871" y="872"/>
                  <a:pt x="2871" y="872"/>
                  <a:pt x="2871" y="872"/>
                </a:cubicBezTo>
                <a:cubicBezTo>
                  <a:pt x="2871" y="876"/>
                  <a:pt x="2871" y="876"/>
                  <a:pt x="2871" y="876"/>
                </a:cubicBezTo>
                <a:cubicBezTo>
                  <a:pt x="2871" y="878"/>
                  <a:pt x="2871" y="878"/>
                  <a:pt x="2871" y="878"/>
                </a:cubicBezTo>
                <a:cubicBezTo>
                  <a:pt x="2871" y="879"/>
                  <a:pt x="2871" y="879"/>
                  <a:pt x="2871" y="879"/>
                </a:cubicBezTo>
                <a:cubicBezTo>
                  <a:pt x="2872" y="876"/>
                  <a:pt x="2872" y="876"/>
                  <a:pt x="2872" y="876"/>
                </a:cubicBezTo>
                <a:cubicBezTo>
                  <a:pt x="2874" y="879"/>
                  <a:pt x="2874" y="879"/>
                  <a:pt x="2874" y="879"/>
                </a:cubicBezTo>
                <a:cubicBezTo>
                  <a:pt x="2877" y="885"/>
                  <a:pt x="2877" y="885"/>
                  <a:pt x="2877" y="885"/>
                </a:cubicBezTo>
                <a:cubicBezTo>
                  <a:pt x="2878" y="891"/>
                  <a:pt x="2878" y="891"/>
                  <a:pt x="2878" y="891"/>
                </a:cubicBezTo>
                <a:cubicBezTo>
                  <a:pt x="2878" y="893"/>
                  <a:pt x="2878" y="893"/>
                  <a:pt x="2878" y="893"/>
                </a:cubicBezTo>
                <a:cubicBezTo>
                  <a:pt x="2880" y="893"/>
                  <a:pt x="2880" y="893"/>
                  <a:pt x="2880" y="893"/>
                </a:cubicBezTo>
                <a:cubicBezTo>
                  <a:pt x="2878" y="895"/>
                  <a:pt x="2878" y="895"/>
                  <a:pt x="2878" y="895"/>
                </a:cubicBezTo>
                <a:cubicBezTo>
                  <a:pt x="2880" y="896"/>
                  <a:pt x="2880" y="896"/>
                  <a:pt x="2880" y="896"/>
                </a:cubicBezTo>
                <a:cubicBezTo>
                  <a:pt x="2878" y="896"/>
                  <a:pt x="2878" y="896"/>
                  <a:pt x="2878" y="896"/>
                </a:cubicBezTo>
                <a:cubicBezTo>
                  <a:pt x="2878" y="898"/>
                  <a:pt x="2878" y="898"/>
                  <a:pt x="2878" y="898"/>
                </a:cubicBezTo>
                <a:cubicBezTo>
                  <a:pt x="2880" y="898"/>
                  <a:pt x="2880" y="898"/>
                  <a:pt x="2880" y="898"/>
                </a:cubicBezTo>
                <a:cubicBezTo>
                  <a:pt x="2880" y="899"/>
                  <a:pt x="2880" y="899"/>
                  <a:pt x="2880" y="899"/>
                </a:cubicBezTo>
                <a:cubicBezTo>
                  <a:pt x="2880" y="901"/>
                  <a:pt x="2880" y="901"/>
                  <a:pt x="2880" y="901"/>
                </a:cubicBezTo>
                <a:cubicBezTo>
                  <a:pt x="2880" y="902"/>
                  <a:pt x="2880" y="902"/>
                  <a:pt x="2880" y="902"/>
                </a:cubicBezTo>
                <a:cubicBezTo>
                  <a:pt x="2880" y="903"/>
                  <a:pt x="2880" y="903"/>
                  <a:pt x="2880" y="903"/>
                </a:cubicBezTo>
                <a:cubicBezTo>
                  <a:pt x="2880" y="905"/>
                  <a:pt x="2880" y="905"/>
                  <a:pt x="2880" y="905"/>
                </a:cubicBezTo>
                <a:cubicBezTo>
                  <a:pt x="2883" y="903"/>
                  <a:pt x="2883" y="903"/>
                  <a:pt x="2883" y="903"/>
                </a:cubicBezTo>
                <a:cubicBezTo>
                  <a:pt x="2883" y="905"/>
                  <a:pt x="2883" y="905"/>
                  <a:pt x="2883" y="905"/>
                </a:cubicBezTo>
                <a:cubicBezTo>
                  <a:pt x="2881" y="905"/>
                  <a:pt x="2881" y="905"/>
                  <a:pt x="2881" y="905"/>
                </a:cubicBezTo>
                <a:cubicBezTo>
                  <a:pt x="2881" y="906"/>
                  <a:pt x="2881" y="906"/>
                  <a:pt x="2881" y="906"/>
                </a:cubicBezTo>
                <a:cubicBezTo>
                  <a:pt x="2881" y="909"/>
                  <a:pt x="2881" y="909"/>
                  <a:pt x="2881" y="909"/>
                </a:cubicBezTo>
                <a:cubicBezTo>
                  <a:pt x="2881" y="913"/>
                  <a:pt x="2881" y="913"/>
                  <a:pt x="2881" y="913"/>
                </a:cubicBezTo>
                <a:cubicBezTo>
                  <a:pt x="2880" y="916"/>
                  <a:pt x="2880" y="916"/>
                  <a:pt x="2880" y="916"/>
                </a:cubicBezTo>
                <a:cubicBezTo>
                  <a:pt x="2880" y="918"/>
                  <a:pt x="2880" y="918"/>
                  <a:pt x="2880" y="918"/>
                </a:cubicBezTo>
                <a:cubicBezTo>
                  <a:pt x="2878" y="919"/>
                  <a:pt x="2878" y="919"/>
                  <a:pt x="2878" y="919"/>
                </a:cubicBezTo>
                <a:cubicBezTo>
                  <a:pt x="2880" y="921"/>
                  <a:pt x="2880" y="921"/>
                  <a:pt x="2880" y="921"/>
                </a:cubicBezTo>
                <a:cubicBezTo>
                  <a:pt x="2880" y="925"/>
                  <a:pt x="2880" y="925"/>
                  <a:pt x="2880" y="925"/>
                </a:cubicBezTo>
                <a:cubicBezTo>
                  <a:pt x="2881" y="928"/>
                  <a:pt x="2881" y="928"/>
                  <a:pt x="2881" y="928"/>
                </a:cubicBezTo>
                <a:cubicBezTo>
                  <a:pt x="2878" y="944"/>
                  <a:pt x="2878" y="944"/>
                  <a:pt x="2878" y="944"/>
                </a:cubicBezTo>
                <a:cubicBezTo>
                  <a:pt x="2878" y="949"/>
                  <a:pt x="2878" y="949"/>
                  <a:pt x="2878" y="949"/>
                </a:cubicBezTo>
                <a:cubicBezTo>
                  <a:pt x="2878" y="952"/>
                  <a:pt x="2878" y="952"/>
                  <a:pt x="2878" y="952"/>
                </a:cubicBezTo>
                <a:cubicBezTo>
                  <a:pt x="2881" y="954"/>
                  <a:pt x="2881" y="954"/>
                  <a:pt x="2881" y="954"/>
                </a:cubicBezTo>
                <a:cubicBezTo>
                  <a:pt x="2881" y="952"/>
                  <a:pt x="2881" y="952"/>
                  <a:pt x="2881" y="952"/>
                </a:cubicBezTo>
                <a:cubicBezTo>
                  <a:pt x="2883" y="951"/>
                  <a:pt x="2883" y="951"/>
                  <a:pt x="2883" y="951"/>
                </a:cubicBezTo>
                <a:cubicBezTo>
                  <a:pt x="2884" y="951"/>
                  <a:pt x="2884" y="951"/>
                  <a:pt x="2884" y="951"/>
                </a:cubicBezTo>
                <a:cubicBezTo>
                  <a:pt x="2884" y="952"/>
                  <a:pt x="2884" y="952"/>
                  <a:pt x="2884" y="952"/>
                </a:cubicBezTo>
                <a:cubicBezTo>
                  <a:pt x="2884" y="954"/>
                  <a:pt x="2884" y="954"/>
                  <a:pt x="2884" y="954"/>
                </a:cubicBezTo>
                <a:cubicBezTo>
                  <a:pt x="2885" y="955"/>
                  <a:pt x="2885" y="955"/>
                  <a:pt x="2885" y="955"/>
                </a:cubicBezTo>
                <a:cubicBezTo>
                  <a:pt x="2887" y="955"/>
                  <a:pt x="2887" y="955"/>
                  <a:pt x="2887" y="955"/>
                </a:cubicBezTo>
                <a:cubicBezTo>
                  <a:pt x="2887" y="956"/>
                  <a:pt x="2887" y="956"/>
                  <a:pt x="2887" y="956"/>
                </a:cubicBezTo>
                <a:cubicBezTo>
                  <a:pt x="2888" y="959"/>
                  <a:pt x="2888" y="959"/>
                  <a:pt x="2888" y="959"/>
                </a:cubicBezTo>
                <a:cubicBezTo>
                  <a:pt x="2890" y="959"/>
                  <a:pt x="2890" y="959"/>
                  <a:pt x="2890" y="959"/>
                </a:cubicBezTo>
                <a:cubicBezTo>
                  <a:pt x="2891" y="959"/>
                  <a:pt x="2891" y="959"/>
                  <a:pt x="2891" y="959"/>
                </a:cubicBezTo>
                <a:cubicBezTo>
                  <a:pt x="2891" y="962"/>
                  <a:pt x="2891" y="962"/>
                  <a:pt x="2891" y="962"/>
                </a:cubicBezTo>
                <a:cubicBezTo>
                  <a:pt x="2893" y="964"/>
                  <a:pt x="2893" y="964"/>
                  <a:pt x="2893" y="964"/>
                </a:cubicBezTo>
                <a:cubicBezTo>
                  <a:pt x="2894" y="965"/>
                  <a:pt x="2894" y="965"/>
                  <a:pt x="2894" y="965"/>
                </a:cubicBezTo>
                <a:cubicBezTo>
                  <a:pt x="2894" y="964"/>
                  <a:pt x="2894" y="964"/>
                  <a:pt x="2894" y="964"/>
                </a:cubicBezTo>
                <a:cubicBezTo>
                  <a:pt x="2895" y="966"/>
                  <a:pt x="2895" y="966"/>
                  <a:pt x="2895" y="966"/>
                </a:cubicBezTo>
                <a:cubicBezTo>
                  <a:pt x="2895" y="968"/>
                  <a:pt x="2895" y="968"/>
                  <a:pt x="2895" y="968"/>
                </a:cubicBezTo>
                <a:cubicBezTo>
                  <a:pt x="2897" y="966"/>
                  <a:pt x="2897" y="966"/>
                  <a:pt x="2897" y="966"/>
                </a:cubicBezTo>
                <a:cubicBezTo>
                  <a:pt x="2897" y="968"/>
                  <a:pt x="2897" y="968"/>
                  <a:pt x="2897" y="968"/>
                </a:cubicBezTo>
                <a:cubicBezTo>
                  <a:pt x="2897" y="969"/>
                  <a:pt x="2897" y="969"/>
                  <a:pt x="2897" y="969"/>
                </a:cubicBezTo>
                <a:cubicBezTo>
                  <a:pt x="2898" y="972"/>
                  <a:pt x="2898" y="972"/>
                  <a:pt x="2898" y="972"/>
                </a:cubicBezTo>
                <a:cubicBezTo>
                  <a:pt x="2901" y="975"/>
                  <a:pt x="2901" y="975"/>
                  <a:pt x="2901" y="975"/>
                </a:cubicBezTo>
                <a:cubicBezTo>
                  <a:pt x="2903" y="977"/>
                  <a:pt x="2903" y="977"/>
                  <a:pt x="2903" y="977"/>
                </a:cubicBezTo>
                <a:cubicBezTo>
                  <a:pt x="2904" y="981"/>
                  <a:pt x="2904" y="981"/>
                  <a:pt x="2904" y="981"/>
                </a:cubicBezTo>
                <a:cubicBezTo>
                  <a:pt x="2905" y="987"/>
                  <a:pt x="2905" y="987"/>
                  <a:pt x="2905" y="987"/>
                </a:cubicBezTo>
                <a:cubicBezTo>
                  <a:pt x="2905" y="991"/>
                  <a:pt x="2905" y="991"/>
                  <a:pt x="2905" y="991"/>
                </a:cubicBezTo>
                <a:cubicBezTo>
                  <a:pt x="2907" y="997"/>
                  <a:pt x="2907" y="997"/>
                  <a:pt x="2907" y="997"/>
                </a:cubicBezTo>
                <a:cubicBezTo>
                  <a:pt x="2908" y="999"/>
                  <a:pt x="2908" y="999"/>
                  <a:pt x="2908" y="999"/>
                </a:cubicBezTo>
                <a:cubicBezTo>
                  <a:pt x="2908" y="1004"/>
                  <a:pt x="2908" y="1004"/>
                  <a:pt x="2908" y="1004"/>
                </a:cubicBezTo>
                <a:cubicBezTo>
                  <a:pt x="2910" y="1008"/>
                  <a:pt x="2910" y="1008"/>
                  <a:pt x="2910" y="1008"/>
                </a:cubicBezTo>
                <a:cubicBezTo>
                  <a:pt x="2911" y="1009"/>
                  <a:pt x="2911" y="1009"/>
                  <a:pt x="2911" y="1009"/>
                </a:cubicBezTo>
                <a:cubicBezTo>
                  <a:pt x="2913" y="1009"/>
                  <a:pt x="2913" y="1009"/>
                  <a:pt x="2913" y="1009"/>
                </a:cubicBezTo>
                <a:cubicBezTo>
                  <a:pt x="2911" y="1011"/>
                  <a:pt x="2911" y="1011"/>
                  <a:pt x="2911" y="1011"/>
                </a:cubicBezTo>
                <a:cubicBezTo>
                  <a:pt x="2913" y="1012"/>
                  <a:pt x="2913" y="1012"/>
                  <a:pt x="2913" y="1012"/>
                </a:cubicBezTo>
                <a:cubicBezTo>
                  <a:pt x="2915" y="1017"/>
                  <a:pt x="2915" y="1017"/>
                  <a:pt x="2915" y="1017"/>
                </a:cubicBezTo>
                <a:cubicBezTo>
                  <a:pt x="2918" y="1021"/>
                  <a:pt x="2918" y="1021"/>
                  <a:pt x="2918" y="1021"/>
                </a:cubicBezTo>
                <a:cubicBezTo>
                  <a:pt x="2918" y="1022"/>
                  <a:pt x="2918" y="1022"/>
                  <a:pt x="2918" y="1022"/>
                </a:cubicBezTo>
                <a:cubicBezTo>
                  <a:pt x="2918" y="1024"/>
                  <a:pt x="2918" y="1024"/>
                  <a:pt x="2918" y="1024"/>
                </a:cubicBezTo>
                <a:cubicBezTo>
                  <a:pt x="2918" y="1025"/>
                  <a:pt x="2918" y="1025"/>
                  <a:pt x="2918" y="1025"/>
                </a:cubicBezTo>
                <a:cubicBezTo>
                  <a:pt x="2918" y="1027"/>
                  <a:pt x="2918" y="1027"/>
                  <a:pt x="2918" y="1027"/>
                </a:cubicBezTo>
                <a:cubicBezTo>
                  <a:pt x="2920" y="1028"/>
                  <a:pt x="2920" y="1028"/>
                  <a:pt x="2920" y="1028"/>
                </a:cubicBezTo>
                <a:cubicBezTo>
                  <a:pt x="2923" y="1028"/>
                  <a:pt x="2923" y="1028"/>
                  <a:pt x="2923" y="1028"/>
                </a:cubicBezTo>
                <a:cubicBezTo>
                  <a:pt x="2924" y="1030"/>
                  <a:pt x="2924" y="1030"/>
                  <a:pt x="2924" y="1030"/>
                </a:cubicBezTo>
                <a:cubicBezTo>
                  <a:pt x="2928" y="1034"/>
                  <a:pt x="2928" y="1034"/>
                  <a:pt x="2928" y="1034"/>
                </a:cubicBezTo>
                <a:cubicBezTo>
                  <a:pt x="2933" y="1037"/>
                  <a:pt x="2933" y="1037"/>
                  <a:pt x="2933" y="1037"/>
                </a:cubicBezTo>
                <a:cubicBezTo>
                  <a:pt x="2936" y="1038"/>
                  <a:pt x="2936" y="1038"/>
                  <a:pt x="2936" y="1038"/>
                </a:cubicBezTo>
                <a:cubicBezTo>
                  <a:pt x="2940" y="1042"/>
                  <a:pt x="2940" y="1042"/>
                  <a:pt x="2940" y="1042"/>
                </a:cubicBezTo>
                <a:cubicBezTo>
                  <a:pt x="2943" y="1044"/>
                  <a:pt x="2943" y="1044"/>
                  <a:pt x="2943" y="1044"/>
                </a:cubicBezTo>
                <a:cubicBezTo>
                  <a:pt x="2944" y="1047"/>
                  <a:pt x="2944" y="1047"/>
                  <a:pt x="2944" y="1047"/>
                </a:cubicBezTo>
                <a:cubicBezTo>
                  <a:pt x="2947" y="1045"/>
                  <a:pt x="2947" y="1045"/>
                  <a:pt x="2947" y="1045"/>
                </a:cubicBezTo>
                <a:cubicBezTo>
                  <a:pt x="2950" y="1045"/>
                  <a:pt x="2950" y="1045"/>
                  <a:pt x="2950" y="1045"/>
                </a:cubicBezTo>
                <a:cubicBezTo>
                  <a:pt x="2951" y="1045"/>
                  <a:pt x="2951" y="1045"/>
                  <a:pt x="2951" y="1045"/>
                </a:cubicBezTo>
                <a:cubicBezTo>
                  <a:pt x="2953" y="1045"/>
                  <a:pt x="2953" y="1045"/>
                  <a:pt x="2953" y="1045"/>
                </a:cubicBezTo>
                <a:cubicBezTo>
                  <a:pt x="2954" y="1045"/>
                  <a:pt x="2954" y="1045"/>
                  <a:pt x="2954" y="1045"/>
                </a:cubicBezTo>
                <a:cubicBezTo>
                  <a:pt x="2954" y="1042"/>
                  <a:pt x="2954" y="1042"/>
                  <a:pt x="2954" y="1042"/>
                </a:cubicBezTo>
                <a:cubicBezTo>
                  <a:pt x="2950" y="1032"/>
                  <a:pt x="2950" y="1032"/>
                  <a:pt x="2950" y="1032"/>
                </a:cubicBezTo>
                <a:cubicBezTo>
                  <a:pt x="2947" y="1030"/>
                  <a:pt x="2947" y="1030"/>
                  <a:pt x="2947" y="1030"/>
                </a:cubicBezTo>
                <a:cubicBezTo>
                  <a:pt x="2944" y="1027"/>
                  <a:pt x="2944" y="1027"/>
                  <a:pt x="2944" y="1027"/>
                </a:cubicBezTo>
                <a:cubicBezTo>
                  <a:pt x="2944" y="1024"/>
                  <a:pt x="2944" y="1024"/>
                  <a:pt x="2944" y="1024"/>
                </a:cubicBezTo>
                <a:cubicBezTo>
                  <a:pt x="2944" y="1021"/>
                  <a:pt x="2944" y="1021"/>
                  <a:pt x="2944" y="1021"/>
                </a:cubicBezTo>
                <a:cubicBezTo>
                  <a:pt x="2944" y="1017"/>
                  <a:pt x="2944" y="1017"/>
                  <a:pt x="2944" y="1017"/>
                </a:cubicBezTo>
                <a:cubicBezTo>
                  <a:pt x="2943" y="1014"/>
                  <a:pt x="2943" y="1014"/>
                  <a:pt x="2943" y="1014"/>
                </a:cubicBezTo>
                <a:cubicBezTo>
                  <a:pt x="2943" y="1011"/>
                  <a:pt x="2943" y="1011"/>
                  <a:pt x="2943" y="1011"/>
                </a:cubicBezTo>
                <a:cubicBezTo>
                  <a:pt x="2944" y="1007"/>
                  <a:pt x="2944" y="1007"/>
                  <a:pt x="2944" y="1007"/>
                </a:cubicBezTo>
                <a:cubicBezTo>
                  <a:pt x="2943" y="999"/>
                  <a:pt x="2943" y="999"/>
                  <a:pt x="2943" y="999"/>
                </a:cubicBezTo>
                <a:cubicBezTo>
                  <a:pt x="2940" y="994"/>
                  <a:pt x="2940" y="994"/>
                  <a:pt x="2940" y="994"/>
                </a:cubicBezTo>
                <a:cubicBezTo>
                  <a:pt x="2937" y="989"/>
                  <a:pt x="2937" y="989"/>
                  <a:pt x="2937" y="989"/>
                </a:cubicBezTo>
                <a:cubicBezTo>
                  <a:pt x="2933" y="985"/>
                  <a:pt x="2933" y="985"/>
                  <a:pt x="2933" y="985"/>
                </a:cubicBezTo>
                <a:cubicBezTo>
                  <a:pt x="2930" y="981"/>
                  <a:pt x="2930" y="981"/>
                  <a:pt x="2930" y="981"/>
                </a:cubicBezTo>
                <a:cubicBezTo>
                  <a:pt x="2927" y="979"/>
                  <a:pt x="2927" y="979"/>
                  <a:pt x="2927" y="979"/>
                </a:cubicBezTo>
                <a:cubicBezTo>
                  <a:pt x="2926" y="979"/>
                  <a:pt x="2926" y="979"/>
                  <a:pt x="2926" y="979"/>
                </a:cubicBezTo>
                <a:cubicBezTo>
                  <a:pt x="2923" y="977"/>
                  <a:pt x="2923" y="977"/>
                  <a:pt x="2923" y="977"/>
                </a:cubicBezTo>
                <a:cubicBezTo>
                  <a:pt x="2921" y="974"/>
                  <a:pt x="2921" y="974"/>
                  <a:pt x="2921" y="974"/>
                </a:cubicBezTo>
                <a:cubicBezTo>
                  <a:pt x="2918" y="971"/>
                  <a:pt x="2918" y="971"/>
                  <a:pt x="2918" y="971"/>
                </a:cubicBezTo>
                <a:cubicBezTo>
                  <a:pt x="2915" y="971"/>
                  <a:pt x="2915" y="971"/>
                  <a:pt x="2915" y="971"/>
                </a:cubicBezTo>
                <a:cubicBezTo>
                  <a:pt x="2913" y="971"/>
                  <a:pt x="2913" y="971"/>
                  <a:pt x="2913" y="971"/>
                </a:cubicBezTo>
                <a:cubicBezTo>
                  <a:pt x="2910" y="969"/>
                  <a:pt x="2910" y="969"/>
                  <a:pt x="2910" y="969"/>
                </a:cubicBezTo>
                <a:cubicBezTo>
                  <a:pt x="2908" y="968"/>
                  <a:pt x="2908" y="968"/>
                  <a:pt x="2908" y="968"/>
                </a:cubicBezTo>
                <a:cubicBezTo>
                  <a:pt x="2905" y="966"/>
                  <a:pt x="2905" y="966"/>
                  <a:pt x="2905" y="966"/>
                </a:cubicBezTo>
                <a:cubicBezTo>
                  <a:pt x="2903" y="964"/>
                  <a:pt x="2903" y="964"/>
                  <a:pt x="2903" y="964"/>
                </a:cubicBezTo>
                <a:cubicBezTo>
                  <a:pt x="2901" y="961"/>
                  <a:pt x="2901" y="961"/>
                  <a:pt x="2901" y="961"/>
                </a:cubicBezTo>
                <a:cubicBezTo>
                  <a:pt x="2901" y="959"/>
                  <a:pt x="2901" y="959"/>
                  <a:pt x="2901" y="959"/>
                </a:cubicBezTo>
                <a:cubicBezTo>
                  <a:pt x="2903" y="959"/>
                  <a:pt x="2903" y="959"/>
                  <a:pt x="2903" y="959"/>
                </a:cubicBezTo>
                <a:cubicBezTo>
                  <a:pt x="2904" y="962"/>
                  <a:pt x="2904" y="962"/>
                  <a:pt x="2904" y="962"/>
                </a:cubicBezTo>
                <a:cubicBezTo>
                  <a:pt x="2905" y="965"/>
                  <a:pt x="2905" y="965"/>
                  <a:pt x="2905" y="965"/>
                </a:cubicBezTo>
                <a:cubicBezTo>
                  <a:pt x="2907" y="966"/>
                  <a:pt x="2907" y="966"/>
                  <a:pt x="2907" y="966"/>
                </a:cubicBezTo>
                <a:cubicBezTo>
                  <a:pt x="2905" y="962"/>
                  <a:pt x="2905" y="962"/>
                  <a:pt x="2905" y="962"/>
                </a:cubicBezTo>
                <a:cubicBezTo>
                  <a:pt x="2904" y="958"/>
                  <a:pt x="2904" y="958"/>
                  <a:pt x="2904" y="958"/>
                </a:cubicBezTo>
                <a:cubicBezTo>
                  <a:pt x="2901" y="949"/>
                  <a:pt x="2901" y="949"/>
                  <a:pt x="2901" y="949"/>
                </a:cubicBezTo>
                <a:cubicBezTo>
                  <a:pt x="2900" y="949"/>
                  <a:pt x="2900" y="949"/>
                  <a:pt x="2900" y="949"/>
                </a:cubicBezTo>
                <a:cubicBezTo>
                  <a:pt x="2900" y="946"/>
                  <a:pt x="2900" y="946"/>
                  <a:pt x="2900" y="946"/>
                </a:cubicBezTo>
                <a:cubicBezTo>
                  <a:pt x="2898" y="941"/>
                  <a:pt x="2898" y="941"/>
                  <a:pt x="2898" y="941"/>
                </a:cubicBezTo>
                <a:cubicBezTo>
                  <a:pt x="2897" y="939"/>
                  <a:pt x="2897" y="939"/>
                  <a:pt x="2897" y="939"/>
                </a:cubicBezTo>
                <a:cubicBezTo>
                  <a:pt x="2895" y="938"/>
                  <a:pt x="2895" y="938"/>
                  <a:pt x="2895" y="938"/>
                </a:cubicBezTo>
                <a:cubicBezTo>
                  <a:pt x="2893" y="939"/>
                  <a:pt x="2893" y="939"/>
                  <a:pt x="2893" y="939"/>
                </a:cubicBezTo>
                <a:cubicBezTo>
                  <a:pt x="2890" y="939"/>
                  <a:pt x="2890" y="939"/>
                  <a:pt x="2890" y="939"/>
                </a:cubicBezTo>
                <a:cubicBezTo>
                  <a:pt x="2890" y="938"/>
                  <a:pt x="2890" y="938"/>
                  <a:pt x="2890" y="938"/>
                </a:cubicBezTo>
                <a:cubicBezTo>
                  <a:pt x="2890" y="935"/>
                  <a:pt x="2890" y="935"/>
                  <a:pt x="2890" y="935"/>
                </a:cubicBezTo>
                <a:cubicBezTo>
                  <a:pt x="2888" y="934"/>
                  <a:pt x="2888" y="934"/>
                  <a:pt x="2888" y="934"/>
                </a:cubicBezTo>
                <a:cubicBezTo>
                  <a:pt x="2888" y="928"/>
                  <a:pt x="2888" y="928"/>
                  <a:pt x="2888" y="928"/>
                </a:cubicBezTo>
                <a:cubicBezTo>
                  <a:pt x="2888" y="925"/>
                  <a:pt x="2888" y="925"/>
                  <a:pt x="2888" y="925"/>
                </a:cubicBezTo>
                <a:cubicBezTo>
                  <a:pt x="2887" y="923"/>
                  <a:pt x="2887" y="923"/>
                  <a:pt x="2887" y="923"/>
                </a:cubicBezTo>
                <a:cubicBezTo>
                  <a:pt x="2888" y="923"/>
                  <a:pt x="2888" y="923"/>
                  <a:pt x="2888" y="923"/>
                </a:cubicBezTo>
                <a:cubicBezTo>
                  <a:pt x="2888" y="922"/>
                  <a:pt x="2888" y="922"/>
                  <a:pt x="2888" y="922"/>
                </a:cubicBezTo>
                <a:cubicBezTo>
                  <a:pt x="2888" y="921"/>
                  <a:pt x="2888" y="921"/>
                  <a:pt x="2888" y="921"/>
                </a:cubicBezTo>
                <a:cubicBezTo>
                  <a:pt x="2890" y="915"/>
                  <a:pt x="2890" y="915"/>
                  <a:pt x="2890" y="915"/>
                </a:cubicBezTo>
                <a:cubicBezTo>
                  <a:pt x="2891" y="912"/>
                  <a:pt x="2891" y="912"/>
                  <a:pt x="2891" y="912"/>
                </a:cubicBezTo>
                <a:cubicBezTo>
                  <a:pt x="2895" y="898"/>
                  <a:pt x="2895" y="898"/>
                  <a:pt x="2895" y="898"/>
                </a:cubicBezTo>
                <a:cubicBezTo>
                  <a:pt x="2895" y="895"/>
                  <a:pt x="2895" y="895"/>
                  <a:pt x="2895" y="895"/>
                </a:cubicBezTo>
                <a:cubicBezTo>
                  <a:pt x="2894" y="891"/>
                  <a:pt x="2894" y="891"/>
                  <a:pt x="2894" y="891"/>
                </a:cubicBezTo>
                <a:cubicBezTo>
                  <a:pt x="2895" y="888"/>
                  <a:pt x="2895" y="888"/>
                  <a:pt x="2895" y="888"/>
                </a:cubicBezTo>
                <a:cubicBezTo>
                  <a:pt x="2894" y="883"/>
                  <a:pt x="2894" y="883"/>
                  <a:pt x="2894" y="883"/>
                </a:cubicBezTo>
                <a:cubicBezTo>
                  <a:pt x="2894" y="882"/>
                  <a:pt x="2894" y="882"/>
                  <a:pt x="2894" y="882"/>
                </a:cubicBezTo>
                <a:cubicBezTo>
                  <a:pt x="2897" y="880"/>
                  <a:pt x="2897" y="880"/>
                  <a:pt x="2897" y="880"/>
                </a:cubicBezTo>
                <a:cubicBezTo>
                  <a:pt x="2900" y="880"/>
                  <a:pt x="2900" y="880"/>
                  <a:pt x="2900" y="880"/>
                </a:cubicBezTo>
                <a:cubicBezTo>
                  <a:pt x="2901" y="879"/>
                  <a:pt x="2901" y="879"/>
                  <a:pt x="2901" y="879"/>
                </a:cubicBezTo>
                <a:cubicBezTo>
                  <a:pt x="2903" y="880"/>
                  <a:pt x="2903" y="880"/>
                  <a:pt x="2903" y="880"/>
                </a:cubicBezTo>
                <a:cubicBezTo>
                  <a:pt x="2905" y="880"/>
                  <a:pt x="2905" y="880"/>
                  <a:pt x="2905" y="880"/>
                </a:cubicBezTo>
                <a:cubicBezTo>
                  <a:pt x="2905" y="885"/>
                  <a:pt x="2905" y="885"/>
                  <a:pt x="2905" y="885"/>
                </a:cubicBezTo>
                <a:cubicBezTo>
                  <a:pt x="2905" y="888"/>
                  <a:pt x="2905" y="888"/>
                  <a:pt x="2905" y="888"/>
                </a:cubicBezTo>
                <a:cubicBezTo>
                  <a:pt x="2905" y="891"/>
                  <a:pt x="2905" y="891"/>
                  <a:pt x="2905" y="891"/>
                </a:cubicBezTo>
                <a:cubicBezTo>
                  <a:pt x="2905" y="892"/>
                  <a:pt x="2905" y="892"/>
                  <a:pt x="2905" y="892"/>
                </a:cubicBezTo>
                <a:cubicBezTo>
                  <a:pt x="2907" y="892"/>
                  <a:pt x="2907" y="892"/>
                  <a:pt x="2907" y="892"/>
                </a:cubicBezTo>
                <a:cubicBezTo>
                  <a:pt x="2910" y="892"/>
                  <a:pt x="2910" y="892"/>
                  <a:pt x="2910" y="892"/>
                </a:cubicBezTo>
                <a:cubicBezTo>
                  <a:pt x="2911" y="892"/>
                  <a:pt x="2911" y="892"/>
                  <a:pt x="2911" y="892"/>
                </a:cubicBezTo>
                <a:cubicBezTo>
                  <a:pt x="2913" y="892"/>
                  <a:pt x="2913" y="892"/>
                  <a:pt x="2913" y="892"/>
                </a:cubicBezTo>
                <a:cubicBezTo>
                  <a:pt x="2915" y="891"/>
                  <a:pt x="2915" y="891"/>
                  <a:pt x="2915" y="891"/>
                </a:cubicBezTo>
                <a:cubicBezTo>
                  <a:pt x="2917" y="892"/>
                  <a:pt x="2917" y="892"/>
                  <a:pt x="2917" y="892"/>
                </a:cubicBezTo>
                <a:cubicBezTo>
                  <a:pt x="2918" y="893"/>
                  <a:pt x="2918" y="893"/>
                  <a:pt x="2918" y="893"/>
                </a:cubicBezTo>
                <a:cubicBezTo>
                  <a:pt x="2918" y="892"/>
                  <a:pt x="2918" y="892"/>
                  <a:pt x="2918" y="892"/>
                </a:cubicBezTo>
                <a:cubicBezTo>
                  <a:pt x="2920" y="895"/>
                  <a:pt x="2920" y="895"/>
                  <a:pt x="2920" y="895"/>
                </a:cubicBezTo>
                <a:cubicBezTo>
                  <a:pt x="2921" y="896"/>
                  <a:pt x="2921" y="896"/>
                  <a:pt x="2921" y="896"/>
                </a:cubicBezTo>
                <a:cubicBezTo>
                  <a:pt x="2921" y="895"/>
                  <a:pt x="2921" y="895"/>
                  <a:pt x="2921" y="895"/>
                </a:cubicBezTo>
                <a:cubicBezTo>
                  <a:pt x="2923" y="896"/>
                  <a:pt x="2923" y="896"/>
                  <a:pt x="2923" y="896"/>
                </a:cubicBezTo>
                <a:cubicBezTo>
                  <a:pt x="2924" y="896"/>
                  <a:pt x="2924" y="896"/>
                  <a:pt x="2924" y="896"/>
                </a:cubicBezTo>
                <a:cubicBezTo>
                  <a:pt x="2923" y="898"/>
                  <a:pt x="2923" y="898"/>
                  <a:pt x="2923" y="898"/>
                </a:cubicBezTo>
                <a:cubicBezTo>
                  <a:pt x="2924" y="898"/>
                  <a:pt x="2924" y="898"/>
                  <a:pt x="2924" y="898"/>
                </a:cubicBezTo>
                <a:cubicBezTo>
                  <a:pt x="2927" y="901"/>
                  <a:pt x="2927" y="901"/>
                  <a:pt x="2927" y="901"/>
                </a:cubicBezTo>
                <a:cubicBezTo>
                  <a:pt x="2926" y="898"/>
                  <a:pt x="2926" y="898"/>
                  <a:pt x="2926" y="898"/>
                </a:cubicBezTo>
                <a:cubicBezTo>
                  <a:pt x="2928" y="899"/>
                  <a:pt x="2928" y="899"/>
                  <a:pt x="2928" y="899"/>
                </a:cubicBezTo>
                <a:cubicBezTo>
                  <a:pt x="2928" y="900"/>
                  <a:pt x="2928" y="900"/>
                  <a:pt x="2928" y="900"/>
                </a:cubicBezTo>
                <a:cubicBezTo>
                  <a:pt x="2928" y="901"/>
                  <a:pt x="2928" y="901"/>
                  <a:pt x="2928" y="901"/>
                </a:cubicBezTo>
                <a:cubicBezTo>
                  <a:pt x="2930" y="903"/>
                  <a:pt x="2930" y="903"/>
                  <a:pt x="2930" y="903"/>
                </a:cubicBezTo>
                <a:cubicBezTo>
                  <a:pt x="2931" y="906"/>
                  <a:pt x="2931" y="906"/>
                  <a:pt x="2931" y="906"/>
                </a:cubicBezTo>
                <a:cubicBezTo>
                  <a:pt x="2933" y="908"/>
                  <a:pt x="2933" y="908"/>
                  <a:pt x="2933" y="908"/>
                </a:cubicBezTo>
                <a:cubicBezTo>
                  <a:pt x="2934" y="909"/>
                  <a:pt x="2934" y="909"/>
                  <a:pt x="2934" y="909"/>
                </a:cubicBezTo>
                <a:cubicBezTo>
                  <a:pt x="2934" y="912"/>
                  <a:pt x="2934" y="912"/>
                  <a:pt x="2934" y="912"/>
                </a:cubicBezTo>
                <a:cubicBezTo>
                  <a:pt x="2934" y="913"/>
                  <a:pt x="2934" y="913"/>
                  <a:pt x="2934" y="913"/>
                </a:cubicBezTo>
                <a:cubicBezTo>
                  <a:pt x="2934" y="916"/>
                  <a:pt x="2934" y="916"/>
                  <a:pt x="2934" y="916"/>
                </a:cubicBezTo>
                <a:cubicBezTo>
                  <a:pt x="2936" y="916"/>
                  <a:pt x="2936" y="916"/>
                  <a:pt x="2936" y="916"/>
                </a:cubicBezTo>
                <a:cubicBezTo>
                  <a:pt x="2937" y="916"/>
                  <a:pt x="2937" y="916"/>
                  <a:pt x="2937" y="916"/>
                </a:cubicBezTo>
                <a:cubicBezTo>
                  <a:pt x="2938" y="913"/>
                  <a:pt x="2938" y="913"/>
                  <a:pt x="2938" y="913"/>
                </a:cubicBezTo>
                <a:cubicBezTo>
                  <a:pt x="2938" y="912"/>
                  <a:pt x="2938" y="912"/>
                  <a:pt x="2938" y="912"/>
                </a:cubicBezTo>
                <a:cubicBezTo>
                  <a:pt x="2940" y="912"/>
                  <a:pt x="2940" y="912"/>
                  <a:pt x="2940" y="912"/>
                </a:cubicBezTo>
                <a:cubicBezTo>
                  <a:pt x="2941" y="915"/>
                  <a:pt x="2941" y="915"/>
                  <a:pt x="2941" y="915"/>
                </a:cubicBezTo>
                <a:cubicBezTo>
                  <a:pt x="2941" y="918"/>
                  <a:pt x="2941" y="918"/>
                  <a:pt x="2941" y="918"/>
                </a:cubicBezTo>
                <a:cubicBezTo>
                  <a:pt x="2940" y="919"/>
                  <a:pt x="2940" y="919"/>
                  <a:pt x="2940" y="919"/>
                </a:cubicBezTo>
                <a:cubicBezTo>
                  <a:pt x="2940" y="921"/>
                  <a:pt x="2940" y="921"/>
                  <a:pt x="2940" y="921"/>
                </a:cubicBezTo>
                <a:cubicBezTo>
                  <a:pt x="2943" y="921"/>
                  <a:pt x="2943" y="921"/>
                  <a:pt x="2943" y="921"/>
                </a:cubicBezTo>
                <a:cubicBezTo>
                  <a:pt x="2944" y="919"/>
                  <a:pt x="2944" y="919"/>
                  <a:pt x="2944" y="919"/>
                </a:cubicBezTo>
                <a:cubicBezTo>
                  <a:pt x="2946" y="921"/>
                  <a:pt x="2946" y="921"/>
                  <a:pt x="2946" y="921"/>
                </a:cubicBezTo>
                <a:cubicBezTo>
                  <a:pt x="2948" y="922"/>
                  <a:pt x="2948" y="922"/>
                  <a:pt x="2948" y="922"/>
                </a:cubicBezTo>
                <a:cubicBezTo>
                  <a:pt x="2950" y="922"/>
                  <a:pt x="2950" y="922"/>
                  <a:pt x="2950" y="922"/>
                </a:cubicBezTo>
                <a:cubicBezTo>
                  <a:pt x="2951" y="922"/>
                  <a:pt x="2951" y="922"/>
                  <a:pt x="2951" y="922"/>
                </a:cubicBezTo>
                <a:cubicBezTo>
                  <a:pt x="2952" y="924"/>
                  <a:pt x="2952" y="924"/>
                  <a:pt x="2952" y="924"/>
                </a:cubicBezTo>
                <a:cubicBezTo>
                  <a:pt x="2953" y="925"/>
                  <a:pt x="2953" y="925"/>
                  <a:pt x="2953" y="925"/>
                </a:cubicBezTo>
                <a:cubicBezTo>
                  <a:pt x="2954" y="926"/>
                  <a:pt x="2954" y="926"/>
                  <a:pt x="2954" y="926"/>
                </a:cubicBezTo>
                <a:cubicBezTo>
                  <a:pt x="2956" y="926"/>
                  <a:pt x="2956" y="926"/>
                  <a:pt x="2956" y="926"/>
                </a:cubicBezTo>
                <a:cubicBezTo>
                  <a:pt x="2958" y="928"/>
                  <a:pt x="2958" y="928"/>
                  <a:pt x="2958" y="928"/>
                </a:cubicBezTo>
                <a:cubicBezTo>
                  <a:pt x="2960" y="931"/>
                  <a:pt x="2960" y="931"/>
                  <a:pt x="2960" y="931"/>
                </a:cubicBezTo>
                <a:cubicBezTo>
                  <a:pt x="2958" y="929"/>
                  <a:pt x="2958" y="929"/>
                  <a:pt x="2958" y="929"/>
                </a:cubicBezTo>
                <a:cubicBezTo>
                  <a:pt x="2957" y="932"/>
                  <a:pt x="2957" y="932"/>
                  <a:pt x="2957" y="932"/>
                </a:cubicBezTo>
                <a:cubicBezTo>
                  <a:pt x="2956" y="936"/>
                  <a:pt x="2956" y="936"/>
                  <a:pt x="2956" y="936"/>
                </a:cubicBezTo>
                <a:cubicBezTo>
                  <a:pt x="2957" y="945"/>
                  <a:pt x="2957" y="945"/>
                  <a:pt x="2957" y="945"/>
                </a:cubicBezTo>
                <a:cubicBezTo>
                  <a:pt x="2958" y="944"/>
                  <a:pt x="2958" y="944"/>
                  <a:pt x="2958" y="944"/>
                </a:cubicBezTo>
                <a:cubicBezTo>
                  <a:pt x="2958" y="945"/>
                  <a:pt x="2958" y="945"/>
                  <a:pt x="2958" y="945"/>
                </a:cubicBezTo>
                <a:cubicBezTo>
                  <a:pt x="2956" y="946"/>
                  <a:pt x="2956" y="946"/>
                  <a:pt x="2956" y="946"/>
                </a:cubicBezTo>
                <a:cubicBezTo>
                  <a:pt x="2958" y="948"/>
                  <a:pt x="2958" y="948"/>
                  <a:pt x="2958" y="948"/>
                </a:cubicBezTo>
                <a:cubicBezTo>
                  <a:pt x="2960" y="948"/>
                  <a:pt x="2960" y="948"/>
                  <a:pt x="2960" y="948"/>
                </a:cubicBezTo>
                <a:cubicBezTo>
                  <a:pt x="2963" y="945"/>
                  <a:pt x="2963" y="945"/>
                  <a:pt x="2963" y="945"/>
                </a:cubicBezTo>
                <a:cubicBezTo>
                  <a:pt x="2964" y="942"/>
                  <a:pt x="2964" y="942"/>
                  <a:pt x="2964" y="942"/>
                </a:cubicBezTo>
                <a:cubicBezTo>
                  <a:pt x="2967" y="939"/>
                  <a:pt x="2967" y="939"/>
                  <a:pt x="2967" y="939"/>
                </a:cubicBezTo>
                <a:cubicBezTo>
                  <a:pt x="2970" y="938"/>
                  <a:pt x="2970" y="938"/>
                  <a:pt x="2970" y="938"/>
                </a:cubicBezTo>
                <a:cubicBezTo>
                  <a:pt x="2971" y="936"/>
                  <a:pt x="2971" y="936"/>
                  <a:pt x="2971" y="936"/>
                </a:cubicBezTo>
                <a:cubicBezTo>
                  <a:pt x="2973" y="935"/>
                  <a:pt x="2973" y="935"/>
                  <a:pt x="2973" y="935"/>
                </a:cubicBezTo>
                <a:cubicBezTo>
                  <a:pt x="2973" y="934"/>
                  <a:pt x="2973" y="934"/>
                  <a:pt x="2973" y="934"/>
                </a:cubicBezTo>
                <a:cubicBezTo>
                  <a:pt x="2971" y="932"/>
                  <a:pt x="2971" y="932"/>
                  <a:pt x="2971" y="932"/>
                </a:cubicBezTo>
                <a:cubicBezTo>
                  <a:pt x="2974" y="934"/>
                  <a:pt x="2974" y="934"/>
                  <a:pt x="2974" y="934"/>
                </a:cubicBezTo>
                <a:cubicBezTo>
                  <a:pt x="2976" y="934"/>
                  <a:pt x="2976" y="934"/>
                  <a:pt x="2976" y="934"/>
                </a:cubicBezTo>
                <a:cubicBezTo>
                  <a:pt x="2977" y="934"/>
                  <a:pt x="2977" y="934"/>
                  <a:pt x="2977" y="934"/>
                </a:cubicBezTo>
                <a:cubicBezTo>
                  <a:pt x="2977" y="932"/>
                  <a:pt x="2977" y="932"/>
                  <a:pt x="2977" y="932"/>
                </a:cubicBezTo>
                <a:cubicBezTo>
                  <a:pt x="2976" y="929"/>
                  <a:pt x="2976" y="929"/>
                  <a:pt x="2976" y="929"/>
                </a:cubicBezTo>
                <a:cubicBezTo>
                  <a:pt x="2977" y="931"/>
                  <a:pt x="2977" y="931"/>
                  <a:pt x="2977" y="931"/>
                </a:cubicBezTo>
                <a:cubicBezTo>
                  <a:pt x="2977" y="929"/>
                  <a:pt x="2977" y="929"/>
                  <a:pt x="2977" y="929"/>
                </a:cubicBezTo>
                <a:cubicBezTo>
                  <a:pt x="2976" y="928"/>
                  <a:pt x="2976" y="928"/>
                  <a:pt x="2976" y="928"/>
                </a:cubicBezTo>
                <a:cubicBezTo>
                  <a:pt x="2977" y="928"/>
                  <a:pt x="2977" y="928"/>
                  <a:pt x="2977" y="928"/>
                </a:cubicBezTo>
                <a:cubicBezTo>
                  <a:pt x="2979" y="926"/>
                  <a:pt x="2979" y="926"/>
                  <a:pt x="2979" y="926"/>
                </a:cubicBezTo>
                <a:cubicBezTo>
                  <a:pt x="2977" y="925"/>
                  <a:pt x="2977" y="925"/>
                  <a:pt x="2977" y="925"/>
                </a:cubicBezTo>
                <a:cubicBezTo>
                  <a:pt x="2974" y="923"/>
                  <a:pt x="2974" y="923"/>
                  <a:pt x="2974" y="923"/>
                </a:cubicBezTo>
                <a:cubicBezTo>
                  <a:pt x="2977" y="923"/>
                  <a:pt x="2977" y="923"/>
                  <a:pt x="2977" y="923"/>
                </a:cubicBezTo>
                <a:cubicBezTo>
                  <a:pt x="2979" y="923"/>
                  <a:pt x="2979" y="923"/>
                  <a:pt x="2979" y="923"/>
                </a:cubicBezTo>
                <a:cubicBezTo>
                  <a:pt x="2979" y="922"/>
                  <a:pt x="2979" y="922"/>
                  <a:pt x="2979" y="922"/>
                </a:cubicBezTo>
                <a:cubicBezTo>
                  <a:pt x="2977" y="922"/>
                  <a:pt x="2977" y="922"/>
                  <a:pt x="2977" y="922"/>
                </a:cubicBezTo>
                <a:cubicBezTo>
                  <a:pt x="2976" y="922"/>
                  <a:pt x="2976" y="922"/>
                  <a:pt x="2976" y="922"/>
                </a:cubicBezTo>
                <a:cubicBezTo>
                  <a:pt x="2979" y="921"/>
                  <a:pt x="2979" y="921"/>
                  <a:pt x="2979" y="921"/>
                </a:cubicBezTo>
                <a:cubicBezTo>
                  <a:pt x="2979" y="919"/>
                  <a:pt x="2979" y="919"/>
                  <a:pt x="2979" y="919"/>
                </a:cubicBezTo>
                <a:cubicBezTo>
                  <a:pt x="2980" y="919"/>
                  <a:pt x="2980" y="919"/>
                  <a:pt x="2980" y="919"/>
                </a:cubicBezTo>
                <a:cubicBezTo>
                  <a:pt x="2981" y="922"/>
                  <a:pt x="2981" y="922"/>
                  <a:pt x="2981" y="922"/>
                </a:cubicBezTo>
                <a:cubicBezTo>
                  <a:pt x="2981" y="919"/>
                  <a:pt x="2981" y="919"/>
                  <a:pt x="2981" y="919"/>
                </a:cubicBezTo>
                <a:cubicBezTo>
                  <a:pt x="2983" y="921"/>
                  <a:pt x="2983" y="921"/>
                  <a:pt x="2983" y="921"/>
                </a:cubicBezTo>
                <a:cubicBezTo>
                  <a:pt x="2984" y="922"/>
                  <a:pt x="2984" y="922"/>
                  <a:pt x="2984" y="922"/>
                </a:cubicBezTo>
                <a:cubicBezTo>
                  <a:pt x="2989" y="921"/>
                  <a:pt x="2989" y="921"/>
                  <a:pt x="2989" y="921"/>
                </a:cubicBezTo>
                <a:cubicBezTo>
                  <a:pt x="2990" y="919"/>
                  <a:pt x="2990" y="919"/>
                  <a:pt x="2990" y="919"/>
                </a:cubicBezTo>
                <a:cubicBezTo>
                  <a:pt x="2993" y="918"/>
                  <a:pt x="2993" y="918"/>
                  <a:pt x="2993" y="918"/>
                </a:cubicBezTo>
                <a:cubicBezTo>
                  <a:pt x="2994" y="915"/>
                  <a:pt x="2994" y="915"/>
                  <a:pt x="2994" y="915"/>
                </a:cubicBezTo>
                <a:cubicBezTo>
                  <a:pt x="2999" y="913"/>
                  <a:pt x="2999" y="913"/>
                  <a:pt x="2999" y="913"/>
                </a:cubicBezTo>
                <a:cubicBezTo>
                  <a:pt x="3000" y="912"/>
                  <a:pt x="3000" y="912"/>
                  <a:pt x="3000" y="912"/>
                </a:cubicBezTo>
                <a:cubicBezTo>
                  <a:pt x="3003" y="911"/>
                  <a:pt x="3003" y="911"/>
                  <a:pt x="3003" y="911"/>
                </a:cubicBezTo>
                <a:cubicBezTo>
                  <a:pt x="3004" y="909"/>
                  <a:pt x="3004" y="909"/>
                  <a:pt x="3004" y="909"/>
                </a:cubicBezTo>
                <a:cubicBezTo>
                  <a:pt x="3004" y="906"/>
                  <a:pt x="3004" y="906"/>
                  <a:pt x="3004" y="906"/>
                </a:cubicBezTo>
                <a:cubicBezTo>
                  <a:pt x="3006" y="905"/>
                  <a:pt x="3006" y="905"/>
                  <a:pt x="3006" y="905"/>
                </a:cubicBezTo>
                <a:cubicBezTo>
                  <a:pt x="3006" y="903"/>
                  <a:pt x="3006" y="903"/>
                  <a:pt x="3006" y="903"/>
                </a:cubicBezTo>
                <a:cubicBezTo>
                  <a:pt x="3006" y="902"/>
                  <a:pt x="3006" y="902"/>
                  <a:pt x="3006" y="902"/>
                </a:cubicBezTo>
                <a:cubicBezTo>
                  <a:pt x="3006" y="899"/>
                  <a:pt x="3006" y="899"/>
                  <a:pt x="3006" y="899"/>
                </a:cubicBezTo>
                <a:cubicBezTo>
                  <a:pt x="3006" y="898"/>
                  <a:pt x="3006" y="898"/>
                  <a:pt x="3006" y="898"/>
                </a:cubicBezTo>
                <a:cubicBezTo>
                  <a:pt x="3004" y="895"/>
                  <a:pt x="3004" y="895"/>
                  <a:pt x="3004" y="895"/>
                </a:cubicBezTo>
                <a:cubicBezTo>
                  <a:pt x="3007" y="896"/>
                  <a:pt x="3007" y="896"/>
                  <a:pt x="3007" y="896"/>
                </a:cubicBezTo>
                <a:cubicBezTo>
                  <a:pt x="3006" y="893"/>
                  <a:pt x="3006" y="893"/>
                  <a:pt x="3006" y="893"/>
                </a:cubicBezTo>
                <a:cubicBezTo>
                  <a:pt x="3006" y="892"/>
                  <a:pt x="3006" y="892"/>
                  <a:pt x="3006" y="892"/>
                </a:cubicBezTo>
                <a:cubicBezTo>
                  <a:pt x="3007" y="891"/>
                  <a:pt x="3007" y="891"/>
                  <a:pt x="3007" y="891"/>
                </a:cubicBezTo>
                <a:cubicBezTo>
                  <a:pt x="3007" y="888"/>
                  <a:pt x="3007" y="888"/>
                  <a:pt x="3007" y="888"/>
                </a:cubicBezTo>
                <a:cubicBezTo>
                  <a:pt x="3006" y="883"/>
                  <a:pt x="3006" y="883"/>
                  <a:pt x="3006" y="883"/>
                </a:cubicBezTo>
                <a:cubicBezTo>
                  <a:pt x="3004" y="882"/>
                  <a:pt x="3004" y="882"/>
                  <a:pt x="3004" y="882"/>
                </a:cubicBezTo>
                <a:cubicBezTo>
                  <a:pt x="3006" y="880"/>
                  <a:pt x="3006" y="880"/>
                  <a:pt x="3006" y="880"/>
                </a:cubicBezTo>
                <a:cubicBezTo>
                  <a:pt x="3004" y="879"/>
                  <a:pt x="3004" y="879"/>
                  <a:pt x="3004" y="879"/>
                </a:cubicBezTo>
                <a:cubicBezTo>
                  <a:pt x="3004" y="876"/>
                  <a:pt x="3004" y="876"/>
                  <a:pt x="3004" y="876"/>
                </a:cubicBezTo>
                <a:cubicBezTo>
                  <a:pt x="3004" y="875"/>
                  <a:pt x="3004" y="875"/>
                  <a:pt x="3004" y="875"/>
                </a:cubicBezTo>
                <a:cubicBezTo>
                  <a:pt x="3003" y="872"/>
                  <a:pt x="3003" y="872"/>
                  <a:pt x="3003" y="872"/>
                </a:cubicBezTo>
                <a:cubicBezTo>
                  <a:pt x="3000" y="863"/>
                  <a:pt x="3000" y="863"/>
                  <a:pt x="3000" y="863"/>
                </a:cubicBezTo>
                <a:cubicBezTo>
                  <a:pt x="2997" y="858"/>
                  <a:pt x="2997" y="858"/>
                  <a:pt x="2997" y="858"/>
                </a:cubicBezTo>
                <a:cubicBezTo>
                  <a:pt x="2999" y="858"/>
                  <a:pt x="2999" y="858"/>
                  <a:pt x="2999" y="858"/>
                </a:cubicBezTo>
                <a:cubicBezTo>
                  <a:pt x="2999" y="856"/>
                  <a:pt x="2999" y="856"/>
                  <a:pt x="2999" y="856"/>
                </a:cubicBezTo>
                <a:cubicBezTo>
                  <a:pt x="2997" y="855"/>
                  <a:pt x="2997" y="855"/>
                  <a:pt x="2997" y="855"/>
                </a:cubicBezTo>
                <a:cubicBezTo>
                  <a:pt x="2996" y="855"/>
                  <a:pt x="2996" y="855"/>
                  <a:pt x="2996" y="855"/>
                </a:cubicBezTo>
                <a:cubicBezTo>
                  <a:pt x="2994" y="853"/>
                  <a:pt x="2994" y="853"/>
                  <a:pt x="2994" y="853"/>
                </a:cubicBezTo>
                <a:cubicBezTo>
                  <a:pt x="2991" y="850"/>
                  <a:pt x="2991" y="850"/>
                  <a:pt x="2991" y="850"/>
                </a:cubicBezTo>
                <a:cubicBezTo>
                  <a:pt x="2990" y="846"/>
                  <a:pt x="2990" y="846"/>
                  <a:pt x="2990" y="846"/>
                </a:cubicBezTo>
                <a:cubicBezTo>
                  <a:pt x="2989" y="846"/>
                  <a:pt x="2989" y="846"/>
                  <a:pt x="2989" y="846"/>
                </a:cubicBezTo>
                <a:cubicBezTo>
                  <a:pt x="2990" y="845"/>
                  <a:pt x="2990" y="845"/>
                  <a:pt x="2990" y="845"/>
                </a:cubicBezTo>
                <a:cubicBezTo>
                  <a:pt x="2989" y="845"/>
                  <a:pt x="2989" y="845"/>
                  <a:pt x="2989" y="845"/>
                </a:cubicBezTo>
                <a:cubicBezTo>
                  <a:pt x="2987" y="843"/>
                  <a:pt x="2987" y="843"/>
                  <a:pt x="2987" y="843"/>
                </a:cubicBezTo>
                <a:cubicBezTo>
                  <a:pt x="2986" y="842"/>
                  <a:pt x="2986" y="842"/>
                  <a:pt x="2986" y="842"/>
                </a:cubicBezTo>
                <a:cubicBezTo>
                  <a:pt x="2984" y="842"/>
                  <a:pt x="2984" y="842"/>
                  <a:pt x="2984" y="842"/>
                </a:cubicBezTo>
                <a:cubicBezTo>
                  <a:pt x="2981" y="839"/>
                  <a:pt x="2981" y="839"/>
                  <a:pt x="2981" y="839"/>
                </a:cubicBezTo>
                <a:cubicBezTo>
                  <a:pt x="2979" y="837"/>
                  <a:pt x="2979" y="837"/>
                  <a:pt x="2979" y="837"/>
                </a:cubicBezTo>
                <a:cubicBezTo>
                  <a:pt x="2980" y="837"/>
                  <a:pt x="2980" y="837"/>
                  <a:pt x="2980" y="837"/>
                </a:cubicBezTo>
                <a:cubicBezTo>
                  <a:pt x="2977" y="835"/>
                  <a:pt x="2977" y="835"/>
                  <a:pt x="2977" y="835"/>
                </a:cubicBezTo>
                <a:cubicBezTo>
                  <a:pt x="2976" y="835"/>
                  <a:pt x="2976" y="835"/>
                  <a:pt x="2976" y="835"/>
                </a:cubicBezTo>
                <a:cubicBezTo>
                  <a:pt x="2974" y="835"/>
                  <a:pt x="2974" y="835"/>
                  <a:pt x="2974" y="835"/>
                </a:cubicBezTo>
                <a:cubicBezTo>
                  <a:pt x="2974" y="832"/>
                  <a:pt x="2974" y="832"/>
                  <a:pt x="2974" y="832"/>
                </a:cubicBezTo>
                <a:cubicBezTo>
                  <a:pt x="2973" y="830"/>
                  <a:pt x="2973" y="830"/>
                  <a:pt x="2973" y="830"/>
                </a:cubicBezTo>
                <a:cubicBezTo>
                  <a:pt x="2969" y="827"/>
                  <a:pt x="2969" y="827"/>
                  <a:pt x="2969" y="827"/>
                </a:cubicBezTo>
                <a:cubicBezTo>
                  <a:pt x="2966" y="825"/>
                  <a:pt x="2966" y="825"/>
                  <a:pt x="2966" y="825"/>
                </a:cubicBezTo>
                <a:cubicBezTo>
                  <a:pt x="2964" y="823"/>
                  <a:pt x="2964" y="823"/>
                  <a:pt x="2964" y="823"/>
                </a:cubicBezTo>
                <a:cubicBezTo>
                  <a:pt x="2964" y="820"/>
                  <a:pt x="2964" y="820"/>
                  <a:pt x="2964" y="820"/>
                </a:cubicBezTo>
                <a:cubicBezTo>
                  <a:pt x="2963" y="817"/>
                  <a:pt x="2963" y="817"/>
                  <a:pt x="2963" y="817"/>
                </a:cubicBezTo>
                <a:cubicBezTo>
                  <a:pt x="2960" y="815"/>
                  <a:pt x="2960" y="815"/>
                  <a:pt x="2960" y="815"/>
                </a:cubicBezTo>
                <a:cubicBezTo>
                  <a:pt x="2956" y="812"/>
                  <a:pt x="2956" y="812"/>
                  <a:pt x="2956" y="812"/>
                </a:cubicBezTo>
                <a:cubicBezTo>
                  <a:pt x="2956" y="810"/>
                  <a:pt x="2956" y="810"/>
                  <a:pt x="2956" y="810"/>
                </a:cubicBezTo>
                <a:cubicBezTo>
                  <a:pt x="2954" y="809"/>
                  <a:pt x="2954" y="809"/>
                  <a:pt x="2954" y="809"/>
                </a:cubicBezTo>
                <a:cubicBezTo>
                  <a:pt x="2954" y="810"/>
                  <a:pt x="2954" y="810"/>
                  <a:pt x="2954" y="810"/>
                </a:cubicBezTo>
                <a:cubicBezTo>
                  <a:pt x="2953" y="807"/>
                  <a:pt x="2953" y="807"/>
                  <a:pt x="2953" y="807"/>
                </a:cubicBezTo>
                <a:cubicBezTo>
                  <a:pt x="2953" y="806"/>
                  <a:pt x="2953" y="806"/>
                  <a:pt x="2953" y="806"/>
                </a:cubicBezTo>
                <a:cubicBezTo>
                  <a:pt x="2953" y="803"/>
                  <a:pt x="2953" y="803"/>
                  <a:pt x="2953" y="803"/>
                </a:cubicBezTo>
                <a:cubicBezTo>
                  <a:pt x="2953" y="800"/>
                  <a:pt x="2953" y="800"/>
                  <a:pt x="2953" y="800"/>
                </a:cubicBezTo>
                <a:cubicBezTo>
                  <a:pt x="2953" y="797"/>
                  <a:pt x="2953" y="797"/>
                  <a:pt x="2953" y="797"/>
                </a:cubicBezTo>
                <a:cubicBezTo>
                  <a:pt x="2954" y="793"/>
                  <a:pt x="2954" y="793"/>
                  <a:pt x="2954" y="793"/>
                </a:cubicBezTo>
                <a:cubicBezTo>
                  <a:pt x="2956" y="792"/>
                  <a:pt x="2956" y="792"/>
                  <a:pt x="2956" y="792"/>
                </a:cubicBezTo>
                <a:cubicBezTo>
                  <a:pt x="2957" y="792"/>
                  <a:pt x="2957" y="792"/>
                  <a:pt x="2957" y="792"/>
                </a:cubicBezTo>
                <a:cubicBezTo>
                  <a:pt x="2958" y="790"/>
                  <a:pt x="2958" y="790"/>
                  <a:pt x="2958" y="790"/>
                </a:cubicBezTo>
                <a:cubicBezTo>
                  <a:pt x="2960" y="787"/>
                  <a:pt x="2960" y="787"/>
                  <a:pt x="2960" y="787"/>
                </a:cubicBezTo>
                <a:cubicBezTo>
                  <a:pt x="2960" y="784"/>
                  <a:pt x="2960" y="784"/>
                  <a:pt x="2960" y="784"/>
                </a:cubicBezTo>
                <a:cubicBezTo>
                  <a:pt x="2960" y="783"/>
                  <a:pt x="2960" y="783"/>
                  <a:pt x="2960" y="783"/>
                </a:cubicBezTo>
                <a:cubicBezTo>
                  <a:pt x="2961" y="783"/>
                  <a:pt x="2961" y="783"/>
                  <a:pt x="2961" y="783"/>
                </a:cubicBezTo>
                <a:cubicBezTo>
                  <a:pt x="2963" y="782"/>
                  <a:pt x="2963" y="782"/>
                  <a:pt x="2963" y="782"/>
                </a:cubicBezTo>
                <a:cubicBezTo>
                  <a:pt x="2961" y="780"/>
                  <a:pt x="2961" y="780"/>
                  <a:pt x="2961" y="780"/>
                </a:cubicBezTo>
                <a:cubicBezTo>
                  <a:pt x="2961" y="779"/>
                  <a:pt x="2961" y="779"/>
                  <a:pt x="2961" y="779"/>
                </a:cubicBezTo>
                <a:cubicBezTo>
                  <a:pt x="2963" y="780"/>
                  <a:pt x="2963" y="780"/>
                  <a:pt x="2963" y="780"/>
                </a:cubicBezTo>
                <a:cubicBezTo>
                  <a:pt x="2964" y="779"/>
                  <a:pt x="2964" y="779"/>
                  <a:pt x="2964" y="779"/>
                </a:cubicBezTo>
                <a:cubicBezTo>
                  <a:pt x="2966" y="777"/>
                  <a:pt x="2966" y="777"/>
                  <a:pt x="2966" y="777"/>
                </a:cubicBezTo>
                <a:cubicBezTo>
                  <a:pt x="2966" y="779"/>
                  <a:pt x="2966" y="779"/>
                  <a:pt x="2966" y="779"/>
                </a:cubicBezTo>
                <a:cubicBezTo>
                  <a:pt x="2969" y="777"/>
                  <a:pt x="2969" y="777"/>
                  <a:pt x="2969" y="777"/>
                </a:cubicBezTo>
                <a:cubicBezTo>
                  <a:pt x="2969" y="776"/>
                  <a:pt x="2969" y="776"/>
                  <a:pt x="2969" y="776"/>
                </a:cubicBezTo>
                <a:cubicBezTo>
                  <a:pt x="2969" y="774"/>
                  <a:pt x="2969" y="774"/>
                  <a:pt x="2969" y="774"/>
                </a:cubicBezTo>
                <a:cubicBezTo>
                  <a:pt x="2970" y="774"/>
                  <a:pt x="2970" y="774"/>
                  <a:pt x="2970" y="774"/>
                </a:cubicBezTo>
                <a:cubicBezTo>
                  <a:pt x="2971" y="773"/>
                  <a:pt x="2971" y="773"/>
                  <a:pt x="2971" y="773"/>
                </a:cubicBezTo>
                <a:cubicBezTo>
                  <a:pt x="2973" y="772"/>
                  <a:pt x="2973" y="772"/>
                  <a:pt x="2973" y="772"/>
                </a:cubicBezTo>
                <a:cubicBezTo>
                  <a:pt x="2974" y="772"/>
                  <a:pt x="2974" y="772"/>
                  <a:pt x="2974" y="772"/>
                </a:cubicBezTo>
                <a:cubicBezTo>
                  <a:pt x="2976" y="772"/>
                  <a:pt x="2976" y="772"/>
                  <a:pt x="2976" y="772"/>
                </a:cubicBezTo>
                <a:cubicBezTo>
                  <a:pt x="2977" y="772"/>
                  <a:pt x="2977" y="772"/>
                  <a:pt x="2977" y="772"/>
                </a:cubicBezTo>
                <a:cubicBezTo>
                  <a:pt x="2979" y="770"/>
                  <a:pt x="2979" y="770"/>
                  <a:pt x="2979" y="770"/>
                </a:cubicBezTo>
                <a:cubicBezTo>
                  <a:pt x="2979" y="769"/>
                  <a:pt x="2979" y="769"/>
                  <a:pt x="2979" y="769"/>
                </a:cubicBezTo>
                <a:cubicBezTo>
                  <a:pt x="2980" y="769"/>
                  <a:pt x="2980" y="769"/>
                  <a:pt x="2980" y="769"/>
                </a:cubicBezTo>
                <a:cubicBezTo>
                  <a:pt x="2981" y="770"/>
                  <a:pt x="2981" y="770"/>
                  <a:pt x="2981" y="770"/>
                </a:cubicBezTo>
                <a:cubicBezTo>
                  <a:pt x="2981" y="769"/>
                  <a:pt x="2981" y="769"/>
                  <a:pt x="2981" y="769"/>
                </a:cubicBezTo>
                <a:cubicBezTo>
                  <a:pt x="2981" y="767"/>
                  <a:pt x="2981" y="767"/>
                  <a:pt x="2981" y="767"/>
                </a:cubicBezTo>
                <a:cubicBezTo>
                  <a:pt x="2980" y="766"/>
                  <a:pt x="2980" y="766"/>
                  <a:pt x="2980" y="766"/>
                </a:cubicBezTo>
                <a:cubicBezTo>
                  <a:pt x="2981" y="764"/>
                  <a:pt x="2981" y="764"/>
                  <a:pt x="2981" y="764"/>
                </a:cubicBezTo>
                <a:cubicBezTo>
                  <a:pt x="2981" y="766"/>
                  <a:pt x="2981" y="766"/>
                  <a:pt x="2981" y="766"/>
                </a:cubicBezTo>
                <a:cubicBezTo>
                  <a:pt x="2981" y="767"/>
                  <a:pt x="2981" y="767"/>
                  <a:pt x="2981" y="767"/>
                </a:cubicBezTo>
                <a:cubicBezTo>
                  <a:pt x="2983" y="767"/>
                  <a:pt x="2983" y="767"/>
                  <a:pt x="2983" y="767"/>
                </a:cubicBezTo>
                <a:cubicBezTo>
                  <a:pt x="2984" y="769"/>
                  <a:pt x="2984" y="769"/>
                  <a:pt x="2984" y="769"/>
                </a:cubicBezTo>
                <a:cubicBezTo>
                  <a:pt x="2984" y="767"/>
                  <a:pt x="2984" y="767"/>
                  <a:pt x="2984" y="767"/>
                </a:cubicBezTo>
                <a:cubicBezTo>
                  <a:pt x="2986" y="767"/>
                  <a:pt x="2986" y="767"/>
                  <a:pt x="2986" y="767"/>
                </a:cubicBezTo>
                <a:cubicBezTo>
                  <a:pt x="2984" y="769"/>
                  <a:pt x="2984" y="769"/>
                  <a:pt x="2984" y="769"/>
                </a:cubicBezTo>
                <a:cubicBezTo>
                  <a:pt x="2986" y="769"/>
                  <a:pt x="2986" y="769"/>
                  <a:pt x="2986" y="769"/>
                </a:cubicBezTo>
                <a:cubicBezTo>
                  <a:pt x="2987" y="769"/>
                  <a:pt x="2987" y="769"/>
                  <a:pt x="2987" y="769"/>
                </a:cubicBezTo>
                <a:cubicBezTo>
                  <a:pt x="2989" y="772"/>
                  <a:pt x="2989" y="772"/>
                  <a:pt x="2989" y="772"/>
                </a:cubicBezTo>
                <a:cubicBezTo>
                  <a:pt x="2989" y="773"/>
                  <a:pt x="2989" y="773"/>
                  <a:pt x="2989" y="773"/>
                </a:cubicBezTo>
                <a:cubicBezTo>
                  <a:pt x="2990" y="772"/>
                  <a:pt x="2990" y="772"/>
                  <a:pt x="2990" y="772"/>
                </a:cubicBezTo>
                <a:cubicBezTo>
                  <a:pt x="2991" y="772"/>
                  <a:pt x="2991" y="772"/>
                  <a:pt x="2991" y="772"/>
                </a:cubicBezTo>
                <a:cubicBezTo>
                  <a:pt x="2993" y="770"/>
                  <a:pt x="2993" y="770"/>
                  <a:pt x="2993" y="770"/>
                </a:cubicBezTo>
                <a:cubicBezTo>
                  <a:pt x="2993" y="769"/>
                  <a:pt x="2993" y="769"/>
                  <a:pt x="2993" y="769"/>
                </a:cubicBezTo>
                <a:cubicBezTo>
                  <a:pt x="2993" y="767"/>
                  <a:pt x="2993" y="767"/>
                  <a:pt x="2993" y="767"/>
                </a:cubicBezTo>
                <a:cubicBezTo>
                  <a:pt x="2994" y="770"/>
                  <a:pt x="2994" y="770"/>
                  <a:pt x="2994" y="770"/>
                </a:cubicBezTo>
                <a:cubicBezTo>
                  <a:pt x="2994" y="772"/>
                  <a:pt x="2994" y="772"/>
                  <a:pt x="2994" y="772"/>
                </a:cubicBezTo>
                <a:cubicBezTo>
                  <a:pt x="2996" y="772"/>
                  <a:pt x="2996" y="772"/>
                  <a:pt x="2996" y="772"/>
                </a:cubicBezTo>
                <a:cubicBezTo>
                  <a:pt x="2996" y="770"/>
                  <a:pt x="2996" y="770"/>
                  <a:pt x="2996" y="770"/>
                </a:cubicBezTo>
                <a:cubicBezTo>
                  <a:pt x="2997" y="772"/>
                  <a:pt x="2997" y="772"/>
                  <a:pt x="2997" y="772"/>
                </a:cubicBezTo>
                <a:cubicBezTo>
                  <a:pt x="2999" y="772"/>
                  <a:pt x="2999" y="772"/>
                  <a:pt x="2999" y="772"/>
                </a:cubicBezTo>
                <a:cubicBezTo>
                  <a:pt x="2997" y="773"/>
                  <a:pt x="2997" y="773"/>
                  <a:pt x="2997" y="773"/>
                </a:cubicBezTo>
                <a:cubicBezTo>
                  <a:pt x="2997" y="774"/>
                  <a:pt x="2997" y="774"/>
                  <a:pt x="2997" y="774"/>
                </a:cubicBezTo>
                <a:cubicBezTo>
                  <a:pt x="2996" y="776"/>
                  <a:pt x="2996" y="776"/>
                  <a:pt x="2996" y="776"/>
                </a:cubicBezTo>
                <a:cubicBezTo>
                  <a:pt x="2996" y="777"/>
                  <a:pt x="2996" y="777"/>
                  <a:pt x="2996" y="777"/>
                </a:cubicBezTo>
                <a:cubicBezTo>
                  <a:pt x="2997" y="780"/>
                  <a:pt x="2997" y="780"/>
                  <a:pt x="2997" y="780"/>
                </a:cubicBezTo>
                <a:cubicBezTo>
                  <a:pt x="2997" y="782"/>
                  <a:pt x="2997" y="782"/>
                  <a:pt x="2997" y="782"/>
                </a:cubicBezTo>
                <a:cubicBezTo>
                  <a:pt x="2999" y="782"/>
                  <a:pt x="2999" y="782"/>
                  <a:pt x="2999" y="782"/>
                </a:cubicBezTo>
                <a:cubicBezTo>
                  <a:pt x="2999" y="783"/>
                  <a:pt x="2999" y="783"/>
                  <a:pt x="2999" y="783"/>
                </a:cubicBezTo>
                <a:cubicBezTo>
                  <a:pt x="2999" y="784"/>
                  <a:pt x="2999" y="784"/>
                  <a:pt x="2999" y="784"/>
                </a:cubicBezTo>
                <a:cubicBezTo>
                  <a:pt x="3001" y="786"/>
                  <a:pt x="3001" y="786"/>
                  <a:pt x="3001" y="786"/>
                </a:cubicBezTo>
                <a:cubicBezTo>
                  <a:pt x="3000" y="786"/>
                  <a:pt x="3000" y="786"/>
                  <a:pt x="3000" y="786"/>
                </a:cubicBezTo>
                <a:cubicBezTo>
                  <a:pt x="3000" y="787"/>
                  <a:pt x="3000" y="787"/>
                  <a:pt x="3000" y="787"/>
                </a:cubicBezTo>
                <a:cubicBezTo>
                  <a:pt x="3004" y="787"/>
                  <a:pt x="3004" y="787"/>
                  <a:pt x="3004" y="787"/>
                </a:cubicBezTo>
                <a:cubicBezTo>
                  <a:pt x="3006" y="787"/>
                  <a:pt x="3006" y="787"/>
                  <a:pt x="3006" y="787"/>
                </a:cubicBezTo>
                <a:cubicBezTo>
                  <a:pt x="3007" y="786"/>
                  <a:pt x="3007" y="786"/>
                  <a:pt x="3007" y="786"/>
                </a:cubicBezTo>
                <a:cubicBezTo>
                  <a:pt x="3006" y="783"/>
                  <a:pt x="3006" y="783"/>
                  <a:pt x="3006" y="783"/>
                </a:cubicBezTo>
                <a:cubicBezTo>
                  <a:pt x="3004" y="780"/>
                  <a:pt x="3004" y="780"/>
                  <a:pt x="3004" y="780"/>
                </a:cubicBezTo>
                <a:cubicBezTo>
                  <a:pt x="3003" y="780"/>
                  <a:pt x="3003" y="780"/>
                  <a:pt x="3003" y="780"/>
                </a:cubicBezTo>
                <a:cubicBezTo>
                  <a:pt x="3001" y="779"/>
                  <a:pt x="3001" y="779"/>
                  <a:pt x="3001" y="779"/>
                </a:cubicBezTo>
                <a:cubicBezTo>
                  <a:pt x="3003" y="777"/>
                  <a:pt x="3003" y="777"/>
                  <a:pt x="3003" y="777"/>
                </a:cubicBezTo>
                <a:cubicBezTo>
                  <a:pt x="3004" y="776"/>
                  <a:pt x="3004" y="776"/>
                  <a:pt x="3004" y="776"/>
                </a:cubicBezTo>
                <a:cubicBezTo>
                  <a:pt x="3004" y="774"/>
                  <a:pt x="3004" y="774"/>
                  <a:pt x="3004" y="774"/>
                </a:cubicBezTo>
                <a:cubicBezTo>
                  <a:pt x="3006" y="774"/>
                  <a:pt x="3006" y="774"/>
                  <a:pt x="3006" y="774"/>
                </a:cubicBezTo>
                <a:cubicBezTo>
                  <a:pt x="3007" y="774"/>
                  <a:pt x="3007" y="774"/>
                  <a:pt x="3007" y="774"/>
                </a:cubicBezTo>
                <a:cubicBezTo>
                  <a:pt x="3007" y="773"/>
                  <a:pt x="3007" y="773"/>
                  <a:pt x="3007" y="773"/>
                </a:cubicBezTo>
                <a:cubicBezTo>
                  <a:pt x="3009" y="772"/>
                  <a:pt x="3009" y="772"/>
                  <a:pt x="3009" y="772"/>
                </a:cubicBezTo>
                <a:cubicBezTo>
                  <a:pt x="3012" y="772"/>
                  <a:pt x="3012" y="772"/>
                  <a:pt x="3012" y="772"/>
                </a:cubicBezTo>
                <a:cubicBezTo>
                  <a:pt x="3013" y="772"/>
                  <a:pt x="3013" y="772"/>
                  <a:pt x="3013" y="772"/>
                </a:cubicBezTo>
                <a:cubicBezTo>
                  <a:pt x="3014" y="772"/>
                  <a:pt x="3014" y="772"/>
                  <a:pt x="3014" y="772"/>
                </a:cubicBezTo>
                <a:cubicBezTo>
                  <a:pt x="3016" y="770"/>
                  <a:pt x="3016" y="770"/>
                  <a:pt x="3016" y="770"/>
                </a:cubicBezTo>
                <a:cubicBezTo>
                  <a:pt x="3017" y="770"/>
                  <a:pt x="3017" y="770"/>
                  <a:pt x="3017" y="770"/>
                </a:cubicBezTo>
                <a:cubicBezTo>
                  <a:pt x="3019" y="770"/>
                  <a:pt x="3019" y="770"/>
                  <a:pt x="3019" y="770"/>
                </a:cubicBezTo>
                <a:cubicBezTo>
                  <a:pt x="3019" y="769"/>
                  <a:pt x="3019" y="769"/>
                  <a:pt x="3019" y="769"/>
                </a:cubicBezTo>
                <a:cubicBezTo>
                  <a:pt x="3019" y="767"/>
                  <a:pt x="3019" y="767"/>
                  <a:pt x="3019" y="767"/>
                </a:cubicBezTo>
                <a:cubicBezTo>
                  <a:pt x="3020" y="767"/>
                  <a:pt x="3020" y="767"/>
                  <a:pt x="3020" y="767"/>
                </a:cubicBezTo>
                <a:cubicBezTo>
                  <a:pt x="3022" y="767"/>
                  <a:pt x="3022" y="767"/>
                  <a:pt x="3022" y="767"/>
                </a:cubicBezTo>
                <a:cubicBezTo>
                  <a:pt x="3020" y="766"/>
                  <a:pt x="3020" y="766"/>
                  <a:pt x="3020" y="766"/>
                </a:cubicBezTo>
                <a:cubicBezTo>
                  <a:pt x="3023" y="767"/>
                  <a:pt x="3023" y="767"/>
                  <a:pt x="3023" y="767"/>
                </a:cubicBezTo>
                <a:cubicBezTo>
                  <a:pt x="3024" y="769"/>
                  <a:pt x="3024" y="769"/>
                  <a:pt x="3024" y="769"/>
                </a:cubicBezTo>
                <a:cubicBezTo>
                  <a:pt x="3026" y="767"/>
                  <a:pt x="3026" y="767"/>
                  <a:pt x="3026" y="767"/>
                </a:cubicBezTo>
                <a:cubicBezTo>
                  <a:pt x="3026" y="764"/>
                  <a:pt x="3026" y="764"/>
                  <a:pt x="3026" y="764"/>
                </a:cubicBezTo>
                <a:cubicBezTo>
                  <a:pt x="3027" y="764"/>
                  <a:pt x="3027" y="764"/>
                  <a:pt x="3027" y="764"/>
                </a:cubicBezTo>
                <a:cubicBezTo>
                  <a:pt x="3027" y="766"/>
                  <a:pt x="3027" y="766"/>
                  <a:pt x="3027" y="766"/>
                </a:cubicBezTo>
                <a:cubicBezTo>
                  <a:pt x="3027" y="767"/>
                  <a:pt x="3027" y="767"/>
                  <a:pt x="3027" y="767"/>
                </a:cubicBezTo>
                <a:cubicBezTo>
                  <a:pt x="3029" y="767"/>
                  <a:pt x="3029" y="767"/>
                  <a:pt x="3029" y="767"/>
                </a:cubicBezTo>
                <a:cubicBezTo>
                  <a:pt x="3030" y="766"/>
                  <a:pt x="3030" y="766"/>
                  <a:pt x="3030" y="766"/>
                </a:cubicBezTo>
                <a:cubicBezTo>
                  <a:pt x="3032" y="764"/>
                  <a:pt x="3032" y="764"/>
                  <a:pt x="3032" y="764"/>
                </a:cubicBezTo>
                <a:cubicBezTo>
                  <a:pt x="3033" y="766"/>
                  <a:pt x="3033" y="766"/>
                  <a:pt x="3033" y="766"/>
                </a:cubicBezTo>
                <a:cubicBezTo>
                  <a:pt x="3033" y="763"/>
                  <a:pt x="3033" y="763"/>
                  <a:pt x="3033" y="763"/>
                </a:cubicBezTo>
                <a:cubicBezTo>
                  <a:pt x="3034" y="761"/>
                  <a:pt x="3034" y="761"/>
                  <a:pt x="3034" y="761"/>
                </a:cubicBezTo>
                <a:cubicBezTo>
                  <a:pt x="3036" y="763"/>
                  <a:pt x="3036" y="763"/>
                  <a:pt x="3036" y="763"/>
                </a:cubicBezTo>
                <a:cubicBezTo>
                  <a:pt x="3037" y="761"/>
                  <a:pt x="3037" y="761"/>
                  <a:pt x="3037" y="761"/>
                </a:cubicBezTo>
                <a:cubicBezTo>
                  <a:pt x="3039" y="761"/>
                  <a:pt x="3039" y="761"/>
                  <a:pt x="3039" y="761"/>
                </a:cubicBezTo>
                <a:cubicBezTo>
                  <a:pt x="3040" y="759"/>
                  <a:pt x="3040" y="759"/>
                  <a:pt x="3040" y="759"/>
                </a:cubicBezTo>
                <a:cubicBezTo>
                  <a:pt x="3039" y="757"/>
                  <a:pt x="3039" y="757"/>
                  <a:pt x="3039" y="757"/>
                </a:cubicBezTo>
                <a:cubicBezTo>
                  <a:pt x="3036" y="754"/>
                  <a:pt x="3036" y="754"/>
                  <a:pt x="3036" y="754"/>
                </a:cubicBezTo>
                <a:cubicBezTo>
                  <a:pt x="3037" y="754"/>
                  <a:pt x="3037" y="754"/>
                  <a:pt x="3037" y="754"/>
                </a:cubicBezTo>
                <a:cubicBezTo>
                  <a:pt x="3036" y="753"/>
                  <a:pt x="3036" y="753"/>
                  <a:pt x="3036" y="753"/>
                </a:cubicBezTo>
                <a:cubicBezTo>
                  <a:pt x="3033" y="751"/>
                  <a:pt x="3033" y="751"/>
                  <a:pt x="3033" y="751"/>
                </a:cubicBezTo>
                <a:cubicBezTo>
                  <a:pt x="3036" y="751"/>
                  <a:pt x="3036" y="751"/>
                  <a:pt x="3036" y="751"/>
                </a:cubicBezTo>
                <a:cubicBezTo>
                  <a:pt x="3036" y="750"/>
                  <a:pt x="3036" y="750"/>
                  <a:pt x="3036" y="750"/>
                </a:cubicBezTo>
                <a:cubicBezTo>
                  <a:pt x="3037" y="749"/>
                  <a:pt x="3037" y="749"/>
                  <a:pt x="3037" y="749"/>
                </a:cubicBezTo>
                <a:cubicBezTo>
                  <a:pt x="3039" y="749"/>
                  <a:pt x="3039" y="749"/>
                  <a:pt x="3039" y="749"/>
                </a:cubicBezTo>
                <a:cubicBezTo>
                  <a:pt x="3037" y="750"/>
                  <a:pt x="3037" y="750"/>
                  <a:pt x="3037" y="750"/>
                </a:cubicBezTo>
                <a:cubicBezTo>
                  <a:pt x="3037" y="751"/>
                  <a:pt x="3037" y="751"/>
                  <a:pt x="3037" y="751"/>
                </a:cubicBezTo>
                <a:cubicBezTo>
                  <a:pt x="3039" y="750"/>
                  <a:pt x="3039" y="750"/>
                  <a:pt x="3039" y="750"/>
                </a:cubicBezTo>
                <a:cubicBezTo>
                  <a:pt x="3039" y="753"/>
                  <a:pt x="3039" y="753"/>
                  <a:pt x="3039" y="753"/>
                </a:cubicBezTo>
                <a:cubicBezTo>
                  <a:pt x="3040" y="754"/>
                  <a:pt x="3040" y="754"/>
                  <a:pt x="3040" y="754"/>
                </a:cubicBezTo>
                <a:cubicBezTo>
                  <a:pt x="3042" y="756"/>
                  <a:pt x="3042" y="756"/>
                  <a:pt x="3042" y="756"/>
                </a:cubicBezTo>
                <a:cubicBezTo>
                  <a:pt x="3042" y="757"/>
                  <a:pt x="3042" y="757"/>
                  <a:pt x="3042" y="757"/>
                </a:cubicBezTo>
                <a:cubicBezTo>
                  <a:pt x="3044" y="757"/>
                  <a:pt x="3044" y="757"/>
                  <a:pt x="3044" y="757"/>
                </a:cubicBezTo>
                <a:cubicBezTo>
                  <a:pt x="3046" y="756"/>
                  <a:pt x="3046" y="756"/>
                  <a:pt x="3046" y="756"/>
                </a:cubicBezTo>
                <a:cubicBezTo>
                  <a:pt x="3049" y="757"/>
                  <a:pt x="3049" y="757"/>
                  <a:pt x="3049" y="757"/>
                </a:cubicBezTo>
                <a:cubicBezTo>
                  <a:pt x="3050" y="759"/>
                  <a:pt x="3050" y="759"/>
                  <a:pt x="3050" y="759"/>
                </a:cubicBezTo>
                <a:cubicBezTo>
                  <a:pt x="3052" y="757"/>
                  <a:pt x="3052" y="757"/>
                  <a:pt x="3052" y="757"/>
                </a:cubicBezTo>
                <a:cubicBezTo>
                  <a:pt x="3050" y="756"/>
                  <a:pt x="3050" y="756"/>
                  <a:pt x="3050" y="756"/>
                </a:cubicBezTo>
                <a:cubicBezTo>
                  <a:pt x="3049" y="756"/>
                  <a:pt x="3049" y="756"/>
                  <a:pt x="3049" y="756"/>
                </a:cubicBezTo>
                <a:cubicBezTo>
                  <a:pt x="3050" y="754"/>
                  <a:pt x="3050" y="754"/>
                  <a:pt x="3050" y="754"/>
                </a:cubicBezTo>
                <a:cubicBezTo>
                  <a:pt x="3053" y="753"/>
                  <a:pt x="3053" y="753"/>
                  <a:pt x="3053" y="753"/>
                </a:cubicBezTo>
                <a:cubicBezTo>
                  <a:pt x="3052" y="754"/>
                  <a:pt x="3052" y="754"/>
                  <a:pt x="3052" y="754"/>
                </a:cubicBezTo>
                <a:cubicBezTo>
                  <a:pt x="3053" y="756"/>
                  <a:pt x="3053" y="756"/>
                  <a:pt x="3053" y="756"/>
                </a:cubicBezTo>
                <a:cubicBezTo>
                  <a:pt x="3055" y="756"/>
                  <a:pt x="3055" y="756"/>
                  <a:pt x="3055" y="756"/>
                </a:cubicBezTo>
                <a:cubicBezTo>
                  <a:pt x="3055" y="754"/>
                  <a:pt x="3055" y="754"/>
                  <a:pt x="3055" y="754"/>
                </a:cubicBezTo>
                <a:cubicBezTo>
                  <a:pt x="3056" y="754"/>
                  <a:pt x="3056" y="754"/>
                  <a:pt x="3056" y="754"/>
                </a:cubicBezTo>
                <a:cubicBezTo>
                  <a:pt x="3057" y="753"/>
                  <a:pt x="3057" y="753"/>
                  <a:pt x="3057" y="753"/>
                </a:cubicBezTo>
                <a:cubicBezTo>
                  <a:pt x="3059" y="754"/>
                  <a:pt x="3059" y="754"/>
                  <a:pt x="3059" y="754"/>
                </a:cubicBezTo>
                <a:cubicBezTo>
                  <a:pt x="3060" y="754"/>
                  <a:pt x="3060" y="754"/>
                  <a:pt x="3060" y="754"/>
                </a:cubicBezTo>
                <a:cubicBezTo>
                  <a:pt x="3062" y="756"/>
                  <a:pt x="3062" y="756"/>
                  <a:pt x="3062" y="756"/>
                </a:cubicBezTo>
                <a:cubicBezTo>
                  <a:pt x="3062" y="754"/>
                  <a:pt x="3062" y="754"/>
                  <a:pt x="3062" y="754"/>
                </a:cubicBezTo>
                <a:cubicBezTo>
                  <a:pt x="3062" y="753"/>
                  <a:pt x="3062" y="753"/>
                  <a:pt x="3062" y="753"/>
                </a:cubicBezTo>
                <a:cubicBezTo>
                  <a:pt x="3060" y="751"/>
                  <a:pt x="3060" y="751"/>
                  <a:pt x="3060" y="751"/>
                </a:cubicBezTo>
                <a:cubicBezTo>
                  <a:pt x="3062" y="751"/>
                  <a:pt x="3062" y="751"/>
                  <a:pt x="3062" y="751"/>
                </a:cubicBezTo>
                <a:cubicBezTo>
                  <a:pt x="3063" y="751"/>
                  <a:pt x="3063" y="751"/>
                  <a:pt x="3063" y="751"/>
                </a:cubicBezTo>
                <a:cubicBezTo>
                  <a:pt x="3063" y="753"/>
                  <a:pt x="3063" y="753"/>
                  <a:pt x="3063" y="753"/>
                </a:cubicBezTo>
                <a:cubicBezTo>
                  <a:pt x="3065" y="753"/>
                  <a:pt x="3065" y="753"/>
                  <a:pt x="3065" y="753"/>
                </a:cubicBezTo>
                <a:cubicBezTo>
                  <a:pt x="3066" y="753"/>
                  <a:pt x="3066" y="753"/>
                  <a:pt x="3066" y="753"/>
                </a:cubicBezTo>
                <a:cubicBezTo>
                  <a:pt x="3066" y="751"/>
                  <a:pt x="3066" y="751"/>
                  <a:pt x="3066" y="751"/>
                </a:cubicBezTo>
                <a:cubicBezTo>
                  <a:pt x="3069" y="751"/>
                  <a:pt x="3069" y="751"/>
                  <a:pt x="3069" y="751"/>
                </a:cubicBezTo>
                <a:cubicBezTo>
                  <a:pt x="3072" y="751"/>
                  <a:pt x="3072" y="751"/>
                  <a:pt x="3072" y="751"/>
                </a:cubicBezTo>
                <a:cubicBezTo>
                  <a:pt x="3072" y="750"/>
                  <a:pt x="3072" y="750"/>
                  <a:pt x="3072" y="750"/>
                </a:cubicBezTo>
                <a:cubicBezTo>
                  <a:pt x="3073" y="747"/>
                  <a:pt x="3073" y="747"/>
                  <a:pt x="3073" y="747"/>
                </a:cubicBezTo>
                <a:cubicBezTo>
                  <a:pt x="3075" y="747"/>
                  <a:pt x="3075" y="747"/>
                  <a:pt x="3075" y="747"/>
                </a:cubicBezTo>
                <a:cubicBezTo>
                  <a:pt x="3073" y="746"/>
                  <a:pt x="3073" y="746"/>
                  <a:pt x="3073" y="746"/>
                </a:cubicBezTo>
                <a:cubicBezTo>
                  <a:pt x="3075" y="746"/>
                  <a:pt x="3075" y="746"/>
                  <a:pt x="3075" y="746"/>
                </a:cubicBezTo>
                <a:cubicBezTo>
                  <a:pt x="3075" y="743"/>
                  <a:pt x="3075" y="743"/>
                  <a:pt x="3075" y="743"/>
                </a:cubicBezTo>
                <a:cubicBezTo>
                  <a:pt x="3076" y="741"/>
                  <a:pt x="3076" y="741"/>
                  <a:pt x="3076" y="741"/>
                </a:cubicBezTo>
                <a:cubicBezTo>
                  <a:pt x="3077" y="743"/>
                  <a:pt x="3077" y="743"/>
                  <a:pt x="3077" y="743"/>
                </a:cubicBezTo>
                <a:cubicBezTo>
                  <a:pt x="3079" y="741"/>
                  <a:pt x="3079" y="741"/>
                  <a:pt x="3079" y="741"/>
                </a:cubicBezTo>
                <a:cubicBezTo>
                  <a:pt x="3079" y="740"/>
                  <a:pt x="3079" y="740"/>
                  <a:pt x="3079" y="740"/>
                </a:cubicBezTo>
                <a:cubicBezTo>
                  <a:pt x="3082" y="739"/>
                  <a:pt x="3082" y="739"/>
                  <a:pt x="3082" y="739"/>
                </a:cubicBezTo>
                <a:cubicBezTo>
                  <a:pt x="3083" y="739"/>
                  <a:pt x="3083" y="739"/>
                  <a:pt x="3083" y="739"/>
                </a:cubicBezTo>
                <a:cubicBezTo>
                  <a:pt x="3083" y="736"/>
                  <a:pt x="3083" y="736"/>
                  <a:pt x="3083" y="736"/>
                </a:cubicBezTo>
                <a:cubicBezTo>
                  <a:pt x="3085" y="736"/>
                  <a:pt x="3085" y="736"/>
                  <a:pt x="3085" y="736"/>
                </a:cubicBezTo>
                <a:cubicBezTo>
                  <a:pt x="3085" y="737"/>
                  <a:pt x="3085" y="737"/>
                  <a:pt x="3085" y="737"/>
                </a:cubicBezTo>
                <a:cubicBezTo>
                  <a:pt x="3086" y="736"/>
                  <a:pt x="3086" y="736"/>
                  <a:pt x="3086" y="736"/>
                </a:cubicBezTo>
                <a:cubicBezTo>
                  <a:pt x="3086" y="734"/>
                  <a:pt x="3086" y="734"/>
                  <a:pt x="3086" y="734"/>
                </a:cubicBezTo>
                <a:cubicBezTo>
                  <a:pt x="3088" y="733"/>
                  <a:pt x="3088" y="733"/>
                  <a:pt x="3088" y="733"/>
                </a:cubicBezTo>
                <a:cubicBezTo>
                  <a:pt x="3088" y="731"/>
                  <a:pt x="3088" y="731"/>
                  <a:pt x="3088" y="731"/>
                </a:cubicBezTo>
                <a:cubicBezTo>
                  <a:pt x="3085" y="731"/>
                  <a:pt x="3085" y="731"/>
                  <a:pt x="3085" y="731"/>
                </a:cubicBezTo>
                <a:cubicBezTo>
                  <a:pt x="3083" y="730"/>
                  <a:pt x="3083" y="730"/>
                  <a:pt x="3083" y="730"/>
                </a:cubicBezTo>
                <a:cubicBezTo>
                  <a:pt x="3086" y="730"/>
                  <a:pt x="3086" y="730"/>
                  <a:pt x="3086" y="730"/>
                </a:cubicBezTo>
                <a:cubicBezTo>
                  <a:pt x="3088" y="729"/>
                  <a:pt x="3088" y="729"/>
                  <a:pt x="3088" y="729"/>
                </a:cubicBezTo>
                <a:cubicBezTo>
                  <a:pt x="3089" y="729"/>
                  <a:pt x="3089" y="729"/>
                  <a:pt x="3089" y="729"/>
                </a:cubicBezTo>
                <a:cubicBezTo>
                  <a:pt x="3090" y="729"/>
                  <a:pt x="3090" y="729"/>
                  <a:pt x="3090" y="729"/>
                </a:cubicBezTo>
                <a:cubicBezTo>
                  <a:pt x="3092" y="727"/>
                  <a:pt x="3092" y="727"/>
                  <a:pt x="3092" y="727"/>
                </a:cubicBezTo>
                <a:cubicBezTo>
                  <a:pt x="3093" y="730"/>
                  <a:pt x="3093" y="730"/>
                  <a:pt x="3093" y="730"/>
                </a:cubicBezTo>
                <a:cubicBezTo>
                  <a:pt x="3095" y="729"/>
                  <a:pt x="3095" y="729"/>
                  <a:pt x="3095" y="729"/>
                </a:cubicBezTo>
                <a:cubicBezTo>
                  <a:pt x="3093" y="726"/>
                  <a:pt x="3093" y="726"/>
                  <a:pt x="3093" y="726"/>
                </a:cubicBezTo>
                <a:cubicBezTo>
                  <a:pt x="3095" y="724"/>
                  <a:pt x="3095" y="724"/>
                  <a:pt x="3095" y="724"/>
                </a:cubicBezTo>
                <a:cubicBezTo>
                  <a:pt x="3096" y="723"/>
                  <a:pt x="3096" y="723"/>
                  <a:pt x="3096" y="723"/>
                </a:cubicBezTo>
                <a:cubicBezTo>
                  <a:pt x="3096" y="721"/>
                  <a:pt x="3096" y="721"/>
                  <a:pt x="3096" y="721"/>
                </a:cubicBezTo>
                <a:cubicBezTo>
                  <a:pt x="3095" y="720"/>
                  <a:pt x="3095" y="720"/>
                  <a:pt x="3095" y="720"/>
                </a:cubicBezTo>
                <a:cubicBezTo>
                  <a:pt x="3096" y="720"/>
                  <a:pt x="3096" y="720"/>
                  <a:pt x="3096" y="720"/>
                </a:cubicBezTo>
                <a:cubicBezTo>
                  <a:pt x="3098" y="721"/>
                  <a:pt x="3098" y="721"/>
                  <a:pt x="3098" y="721"/>
                </a:cubicBezTo>
                <a:cubicBezTo>
                  <a:pt x="3098" y="720"/>
                  <a:pt x="3098" y="720"/>
                  <a:pt x="3098" y="720"/>
                </a:cubicBezTo>
                <a:cubicBezTo>
                  <a:pt x="3099" y="721"/>
                  <a:pt x="3099" y="721"/>
                  <a:pt x="3099" y="721"/>
                </a:cubicBezTo>
                <a:cubicBezTo>
                  <a:pt x="3099" y="720"/>
                  <a:pt x="3099" y="720"/>
                  <a:pt x="3099" y="720"/>
                </a:cubicBezTo>
                <a:cubicBezTo>
                  <a:pt x="3099" y="718"/>
                  <a:pt x="3099" y="718"/>
                  <a:pt x="3099" y="718"/>
                </a:cubicBezTo>
                <a:cubicBezTo>
                  <a:pt x="3096" y="717"/>
                  <a:pt x="3096" y="717"/>
                  <a:pt x="3096" y="717"/>
                </a:cubicBezTo>
                <a:cubicBezTo>
                  <a:pt x="3098" y="716"/>
                  <a:pt x="3098" y="716"/>
                  <a:pt x="3098" y="716"/>
                </a:cubicBezTo>
                <a:cubicBezTo>
                  <a:pt x="3100" y="718"/>
                  <a:pt x="3100" y="718"/>
                  <a:pt x="3100" y="718"/>
                </a:cubicBezTo>
                <a:cubicBezTo>
                  <a:pt x="3102" y="717"/>
                  <a:pt x="3102" y="717"/>
                  <a:pt x="3102" y="717"/>
                </a:cubicBezTo>
                <a:cubicBezTo>
                  <a:pt x="3102" y="716"/>
                  <a:pt x="3102" y="716"/>
                  <a:pt x="3102" y="716"/>
                </a:cubicBezTo>
                <a:cubicBezTo>
                  <a:pt x="3100" y="716"/>
                  <a:pt x="3100" y="716"/>
                  <a:pt x="3100" y="716"/>
                </a:cubicBezTo>
                <a:cubicBezTo>
                  <a:pt x="3100" y="714"/>
                  <a:pt x="3100" y="714"/>
                  <a:pt x="3100" y="714"/>
                </a:cubicBezTo>
                <a:cubicBezTo>
                  <a:pt x="3100" y="711"/>
                  <a:pt x="3100" y="711"/>
                  <a:pt x="3100" y="711"/>
                </a:cubicBezTo>
                <a:cubicBezTo>
                  <a:pt x="3102" y="710"/>
                  <a:pt x="3102" y="710"/>
                  <a:pt x="3102" y="710"/>
                </a:cubicBezTo>
                <a:cubicBezTo>
                  <a:pt x="3100" y="710"/>
                  <a:pt x="3100" y="710"/>
                  <a:pt x="3100" y="710"/>
                </a:cubicBezTo>
                <a:cubicBezTo>
                  <a:pt x="3099" y="710"/>
                  <a:pt x="3099" y="710"/>
                  <a:pt x="3099" y="710"/>
                </a:cubicBezTo>
                <a:cubicBezTo>
                  <a:pt x="3098" y="710"/>
                  <a:pt x="3098" y="710"/>
                  <a:pt x="3098" y="710"/>
                </a:cubicBezTo>
                <a:cubicBezTo>
                  <a:pt x="3096" y="710"/>
                  <a:pt x="3096" y="710"/>
                  <a:pt x="3096" y="710"/>
                </a:cubicBezTo>
                <a:cubicBezTo>
                  <a:pt x="3095" y="707"/>
                  <a:pt x="3095" y="707"/>
                  <a:pt x="3095" y="707"/>
                </a:cubicBezTo>
                <a:cubicBezTo>
                  <a:pt x="3099" y="710"/>
                  <a:pt x="3099" y="710"/>
                  <a:pt x="3099" y="710"/>
                </a:cubicBezTo>
                <a:cubicBezTo>
                  <a:pt x="3100" y="706"/>
                  <a:pt x="3100" y="706"/>
                  <a:pt x="3100" y="706"/>
                </a:cubicBezTo>
                <a:cubicBezTo>
                  <a:pt x="3102" y="706"/>
                  <a:pt x="3102" y="706"/>
                  <a:pt x="3102" y="706"/>
                </a:cubicBezTo>
                <a:cubicBezTo>
                  <a:pt x="3102" y="704"/>
                  <a:pt x="3102" y="704"/>
                  <a:pt x="3102" y="704"/>
                </a:cubicBezTo>
                <a:cubicBezTo>
                  <a:pt x="3100" y="704"/>
                  <a:pt x="3100" y="704"/>
                  <a:pt x="3100" y="704"/>
                </a:cubicBezTo>
                <a:cubicBezTo>
                  <a:pt x="3099" y="704"/>
                  <a:pt x="3099" y="704"/>
                  <a:pt x="3099" y="704"/>
                </a:cubicBezTo>
                <a:cubicBezTo>
                  <a:pt x="3100" y="703"/>
                  <a:pt x="3100" y="703"/>
                  <a:pt x="3100" y="703"/>
                </a:cubicBezTo>
                <a:cubicBezTo>
                  <a:pt x="3099" y="701"/>
                  <a:pt x="3099" y="701"/>
                  <a:pt x="3099" y="701"/>
                </a:cubicBezTo>
                <a:cubicBezTo>
                  <a:pt x="3098" y="698"/>
                  <a:pt x="3098" y="698"/>
                  <a:pt x="3098" y="698"/>
                </a:cubicBezTo>
                <a:cubicBezTo>
                  <a:pt x="3099" y="698"/>
                  <a:pt x="3099" y="698"/>
                  <a:pt x="3099" y="698"/>
                </a:cubicBezTo>
                <a:cubicBezTo>
                  <a:pt x="3100" y="698"/>
                  <a:pt x="3100" y="698"/>
                  <a:pt x="3100" y="698"/>
                </a:cubicBezTo>
                <a:cubicBezTo>
                  <a:pt x="3102" y="700"/>
                  <a:pt x="3102" y="700"/>
                  <a:pt x="3102" y="700"/>
                </a:cubicBezTo>
                <a:cubicBezTo>
                  <a:pt x="3103" y="698"/>
                  <a:pt x="3103" y="698"/>
                  <a:pt x="3103" y="698"/>
                </a:cubicBezTo>
                <a:cubicBezTo>
                  <a:pt x="3103" y="700"/>
                  <a:pt x="3103" y="700"/>
                  <a:pt x="3103" y="700"/>
                </a:cubicBezTo>
                <a:cubicBezTo>
                  <a:pt x="3102" y="701"/>
                  <a:pt x="3102" y="701"/>
                  <a:pt x="3102" y="701"/>
                </a:cubicBezTo>
                <a:cubicBezTo>
                  <a:pt x="3103" y="701"/>
                  <a:pt x="3103" y="701"/>
                  <a:pt x="3103" y="701"/>
                </a:cubicBezTo>
                <a:cubicBezTo>
                  <a:pt x="3105" y="701"/>
                  <a:pt x="3105" y="701"/>
                  <a:pt x="3105" y="701"/>
                </a:cubicBezTo>
                <a:cubicBezTo>
                  <a:pt x="3103" y="697"/>
                  <a:pt x="3103" y="697"/>
                  <a:pt x="3103" y="697"/>
                </a:cubicBezTo>
                <a:cubicBezTo>
                  <a:pt x="3105" y="697"/>
                  <a:pt x="3105" y="697"/>
                  <a:pt x="3105" y="697"/>
                </a:cubicBezTo>
                <a:cubicBezTo>
                  <a:pt x="3105" y="694"/>
                  <a:pt x="3105" y="694"/>
                  <a:pt x="3105" y="694"/>
                </a:cubicBezTo>
                <a:cubicBezTo>
                  <a:pt x="3106" y="694"/>
                  <a:pt x="3106" y="694"/>
                  <a:pt x="3106" y="694"/>
                </a:cubicBezTo>
                <a:cubicBezTo>
                  <a:pt x="3106" y="693"/>
                  <a:pt x="3106" y="693"/>
                  <a:pt x="3106" y="693"/>
                </a:cubicBezTo>
                <a:cubicBezTo>
                  <a:pt x="3108" y="693"/>
                  <a:pt x="3108" y="693"/>
                  <a:pt x="3108" y="693"/>
                </a:cubicBezTo>
                <a:cubicBezTo>
                  <a:pt x="3108" y="691"/>
                  <a:pt x="3108" y="691"/>
                  <a:pt x="3108" y="691"/>
                </a:cubicBezTo>
                <a:cubicBezTo>
                  <a:pt x="3108" y="690"/>
                  <a:pt x="3108" y="690"/>
                  <a:pt x="3108" y="690"/>
                </a:cubicBezTo>
                <a:cubicBezTo>
                  <a:pt x="3108" y="688"/>
                  <a:pt x="3108" y="688"/>
                  <a:pt x="3108" y="688"/>
                </a:cubicBezTo>
                <a:cubicBezTo>
                  <a:pt x="3108" y="687"/>
                  <a:pt x="3108" y="687"/>
                  <a:pt x="3108" y="687"/>
                </a:cubicBezTo>
                <a:cubicBezTo>
                  <a:pt x="3109" y="684"/>
                  <a:pt x="3109" y="684"/>
                  <a:pt x="3109" y="684"/>
                </a:cubicBezTo>
                <a:cubicBezTo>
                  <a:pt x="3108" y="683"/>
                  <a:pt x="3108" y="683"/>
                  <a:pt x="3108" y="683"/>
                </a:cubicBezTo>
                <a:cubicBezTo>
                  <a:pt x="3109" y="681"/>
                  <a:pt x="3109" y="681"/>
                  <a:pt x="3109" y="681"/>
                </a:cubicBezTo>
                <a:cubicBezTo>
                  <a:pt x="3110" y="680"/>
                  <a:pt x="3110" y="680"/>
                  <a:pt x="3110" y="680"/>
                </a:cubicBezTo>
                <a:cubicBezTo>
                  <a:pt x="3109" y="678"/>
                  <a:pt x="3109" y="678"/>
                  <a:pt x="3109" y="678"/>
                </a:cubicBezTo>
                <a:cubicBezTo>
                  <a:pt x="3110" y="677"/>
                  <a:pt x="3110" y="677"/>
                  <a:pt x="3110" y="677"/>
                </a:cubicBezTo>
                <a:cubicBezTo>
                  <a:pt x="3112" y="678"/>
                  <a:pt x="3112" y="678"/>
                  <a:pt x="3112" y="678"/>
                </a:cubicBezTo>
                <a:cubicBezTo>
                  <a:pt x="3113" y="680"/>
                  <a:pt x="3113" y="680"/>
                  <a:pt x="3113" y="680"/>
                </a:cubicBezTo>
                <a:cubicBezTo>
                  <a:pt x="3113" y="678"/>
                  <a:pt x="3113" y="678"/>
                  <a:pt x="3113" y="678"/>
                </a:cubicBezTo>
                <a:cubicBezTo>
                  <a:pt x="3115" y="678"/>
                  <a:pt x="3115" y="678"/>
                  <a:pt x="3115" y="678"/>
                </a:cubicBezTo>
                <a:cubicBezTo>
                  <a:pt x="3116" y="677"/>
                  <a:pt x="3116" y="677"/>
                  <a:pt x="3116" y="677"/>
                </a:cubicBezTo>
                <a:cubicBezTo>
                  <a:pt x="3115" y="675"/>
                  <a:pt x="3115" y="675"/>
                  <a:pt x="3115" y="675"/>
                </a:cubicBezTo>
                <a:cubicBezTo>
                  <a:pt x="3113" y="674"/>
                  <a:pt x="3113" y="674"/>
                  <a:pt x="3113" y="674"/>
                </a:cubicBezTo>
                <a:cubicBezTo>
                  <a:pt x="3113" y="673"/>
                  <a:pt x="3113" y="673"/>
                  <a:pt x="3113" y="673"/>
                </a:cubicBezTo>
                <a:cubicBezTo>
                  <a:pt x="3115" y="673"/>
                  <a:pt x="3115" y="673"/>
                  <a:pt x="3115" y="673"/>
                </a:cubicBezTo>
                <a:cubicBezTo>
                  <a:pt x="3115" y="671"/>
                  <a:pt x="3115" y="671"/>
                  <a:pt x="3115" y="671"/>
                </a:cubicBezTo>
                <a:cubicBezTo>
                  <a:pt x="3113" y="670"/>
                  <a:pt x="3113" y="670"/>
                  <a:pt x="3113" y="670"/>
                </a:cubicBezTo>
                <a:cubicBezTo>
                  <a:pt x="3115" y="670"/>
                  <a:pt x="3115" y="670"/>
                  <a:pt x="3115" y="670"/>
                </a:cubicBezTo>
                <a:cubicBezTo>
                  <a:pt x="3113" y="668"/>
                  <a:pt x="3113" y="668"/>
                  <a:pt x="3113" y="668"/>
                </a:cubicBezTo>
                <a:cubicBezTo>
                  <a:pt x="3110" y="667"/>
                  <a:pt x="3110" y="667"/>
                  <a:pt x="3110" y="667"/>
                </a:cubicBezTo>
                <a:cubicBezTo>
                  <a:pt x="3112" y="664"/>
                  <a:pt x="3112" y="664"/>
                  <a:pt x="3112" y="664"/>
                </a:cubicBezTo>
                <a:cubicBezTo>
                  <a:pt x="3112" y="665"/>
                  <a:pt x="3112" y="665"/>
                  <a:pt x="3112" y="665"/>
                </a:cubicBezTo>
                <a:cubicBezTo>
                  <a:pt x="3113" y="664"/>
                  <a:pt x="3113" y="664"/>
                  <a:pt x="3113" y="664"/>
                </a:cubicBezTo>
                <a:cubicBezTo>
                  <a:pt x="3113" y="665"/>
                  <a:pt x="3113" y="665"/>
                  <a:pt x="3113" y="665"/>
                </a:cubicBezTo>
                <a:cubicBezTo>
                  <a:pt x="3115" y="665"/>
                  <a:pt x="3115" y="665"/>
                  <a:pt x="3115" y="665"/>
                </a:cubicBezTo>
                <a:cubicBezTo>
                  <a:pt x="3115" y="664"/>
                  <a:pt x="3115" y="664"/>
                  <a:pt x="3115" y="664"/>
                </a:cubicBezTo>
                <a:cubicBezTo>
                  <a:pt x="3116" y="665"/>
                  <a:pt x="3116" y="665"/>
                  <a:pt x="3116" y="665"/>
                </a:cubicBezTo>
                <a:cubicBezTo>
                  <a:pt x="3116" y="663"/>
                  <a:pt x="3116" y="663"/>
                  <a:pt x="3116" y="663"/>
                </a:cubicBezTo>
                <a:cubicBezTo>
                  <a:pt x="3115" y="661"/>
                  <a:pt x="3115" y="661"/>
                  <a:pt x="3115" y="661"/>
                </a:cubicBezTo>
                <a:cubicBezTo>
                  <a:pt x="3115" y="660"/>
                  <a:pt x="3115" y="660"/>
                  <a:pt x="3115" y="660"/>
                </a:cubicBezTo>
                <a:cubicBezTo>
                  <a:pt x="3113" y="660"/>
                  <a:pt x="3113" y="660"/>
                  <a:pt x="3113" y="660"/>
                </a:cubicBezTo>
                <a:cubicBezTo>
                  <a:pt x="3116" y="657"/>
                  <a:pt x="3116" y="657"/>
                  <a:pt x="3116" y="657"/>
                </a:cubicBezTo>
                <a:cubicBezTo>
                  <a:pt x="3112" y="655"/>
                  <a:pt x="3112" y="655"/>
                  <a:pt x="3112" y="655"/>
                </a:cubicBezTo>
                <a:cubicBezTo>
                  <a:pt x="3109" y="654"/>
                  <a:pt x="3109" y="654"/>
                  <a:pt x="3109" y="654"/>
                </a:cubicBezTo>
                <a:cubicBezTo>
                  <a:pt x="3108" y="653"/>
                  <a:pt x="3108" y="653"/>
                  <a:pt x="3108" y="653"/>
                </a:cubicBezTo>
                <a:cubicBezTo>
                  <a:pt x="3106" y="651"/>
                  <a:pt x="3106" y="651"/>
                  <a:pt x="3106" y="651"/>
                </a:cubicBezTo>
                <a:cubicBezTo>
                  <a:pt x="3103" y="651"/>
                  <a:pt x="3103" y="651"/>
                  <a:pt x="3103" y="651"/>
                </a:cubicBezTo>
                <a:cubicBezTo>
                  <a:pt x="3102" y="653"/>
                  <a:pt x="3102" y="653"/>
                  <a:pt x="3102" y="653"/>
                </a:cubicBezTo>
                <a:cubicBezTo>
                  <a:pt x="3100" y="653"/>
                  <a:pt x="3100" y="653"/>
                  <a:pt x="3100" y="653"/>
                </a:cubicBezTo>
                <a:cubicBezTo>
                  <a:pt x="3099" y="653"/>
                  <a:pt x="3099" y="653"/>
                  <a:pt x="3099" y="653"/>
                </a:cubicBezTo>
                <a:cubicBezTo>
                  <a:pt x="3100" y="654"/>
                  <a:pt x="3100" y="654"/>
                  <a:pt x="3100" y="654"/>
                </a:cubicBezTo>
                <a:cubicBezTo>
                  <a:pt x="3099" y="654"/>
                  <a:pt x="3099" y="654"/>
                  <a:pt x="3099" y="654"/>
                </a:cubicBezTo>
                <a:cubicBezTo>
                  <a:pt x="3098" y="653"/>
                  <a:pt x="3098" y="653"/>
                  <a:pt x="3098" y="653"/>
                </a:cubicBezTo>
                <a:cubicBezTo>
                  <a:pt x="3096" y="650"/>
                  <a:pt x="3096" y="650"/>
                  <a:pt x="3096" y="650"/>
                </a:cubicBezTo>
                <a:cubicBezTo>
                  <a:pt x="3098" y="650"/>
                  <a:pt x="3098" y="650"/>
                  <a:pt x="3098" y="650"/>
                </a:cubicBezTo>
                <a:cubicBezTo>
                  <a:pt x="3099" y="650"/>
                  <a:pt x="3099" y="650"/>
                  <a:pt x="3099" y="650"/>
                </a:cubicBezTo>
                <a:cubicBezTo>
                  <a:pt x="3100" y="650"/>
                  <a:pt x="3100" y="650"/>
                  <a:pt x="3100" y="650"/>
                </a:cubicBezTo>
                <a:cubicBezTo>
                  <a:pt x="3100" y="648"/>
                  <a:pt x="3100" y="648"/>
                  <a:pt x="3100" y="648"/>
                </a:cubicBezTo>
                <a:cubicBezTo>
                  <a:pt x="3100" y="647"/>
                  <a:pt x="3100" y="647"/>
                  <a:pt x="3100" y="647"/>
                </a:cubicBezTo>
                <a:cubicBezTo>
                  <a:pt x="3102" y="645"/>
                  <a:pt x="3102" y="645"/>
                  <a:pt x="3102" y="645"/>
                </a:cubicBezTo>
                <a:cubicBezTo>
                  <a:pt x="3105" y="644"/>
                  <a:pt x="3105" y="644"/>
                  <a:pt x="3105" y="644"/>
                </a:cubicBezTo>
                <a:cubicBezTo>
                  <a:pt x="3106" y="643"/>
                  <a:pt x="3106" y="643"/>
                  <a:pt x="3106" y="643"/>
                </a:cubicBezTo>
                <a:cubicBezTo>
                  <a:pt x="3108" y="643"/>
                  <a:pt x="3108" y="643"/>
                  <a:pt x="3108" y="643"/>
                </a:cubicBezTo>
                <a:cubicBezTo>
                  <a:pt x="3109" y="643"/>
                  <a:pt x="3109" y="643"/>
                  <a:pt x="3109" y="643"/>
                </a:cubicBezTo>
                <a:cubicBezTo>
                  <a:pt x="3108" y="640"/>
                  <a:pt x="3108" y="640"/>
                  <a:pt x="3108" y="640"/>
                </a:cubicBezTo>
                <a:cubicBezTo>
                  <a:pt x="3105" y="637"/>
                  <a:pt x="3105" y="637"/>
                  <a:pt x="3105" y="637"/>
                </a:cubicBezTo>
                <a:cubicBezTo>
                  <a:pt x="3100" y="634"/>
                  <a:pt x="3100" y="634"/>
                  <a:pt x="3100" y="634"/>
                </a:cubicBezTo>
                <a:cubicBezTo>
                  <a:pt x="3096" y="631"/>
                  <a:pt x="3096" y="631"/>
                  <a:pt x="3096" y="631"/>
                </a:cubicBezTo>
                <a:cubicBezTo>
                  <a:pt x="3092" y="631"/>
                  <a:pt x="3092" y="631"/>
                  <a:pt x="3092" y="631"/>
                </a:cubicBezTo>
                <a:cubicBezTo>
                  <a:pt x="3092" y="628"/>
                  <a:pt x="3092" y="628"/>
                  <a:pt x="3092" y="628"/>
                </a:cubicBezTo>
                <a:cubicBezTo>
                  <a:pt x="3089" y="627"/>
                  <a:pt x="3089" y="627"/>
                  <a:pt x="3089" y="627"/>
                </a:cubicBezTo>
                <a:cubicBezTo>
                  <a:pt x="3090" y="627"/>
                  <a:pt x="3090" y="627"/>
                  <a:pt x="3090" y="627"/>
                </a:cubicBezTo>
                <a:cubicBezTo>
                  <a:pt x="3093" y="628"/>
                  <a:pt x="3093" y="628"/>
                  <a:pt x="3093" y="628"/>
                </a:cubicBezTo>
                <a:cubicBezTo>
                  <a:pt x="3095" y="630"/>
                  <a:pt x="3095" y="630"/>
                  <a:pt x="3095" y="630"/>
                </a:cubicBezTo>
                <a:cubicBezTo>
                  <a:pt x="3098" y="630"/>
                  <a:pt x="3098" y="630"/>
                  <a:pt x="3098" y="630"/>
                </a:cubicBezTo>
                <a:cubicBezTo>
                  <a:pt x="3099" y="630"/>
                  <a:pt x="3099" y="630"/>
                  <a:pt x="3099" y="630"/>
                </a:cubicBezTo>
                <a:cubicBezTo>
                  <a:pt x="3100" y="630"/>
                  <a:pt x="3100" y="630"/>
                  <a:pt x="3100" y="630"/>
                </a:cubicBezTo>
                <a:cubicBezTo>
                  <a:pt x="3105" y="631"/>
                  <a:pt x="3105" y="631"/>
                  <a:pt x="3105" y="631"/>
                </a:cubicBezTo>
                <a:cubicBezTo>
                  <a:pt x="3105" y="630"/>
                  <a:pt x="3105" y="630"/>
                  <a:pt x="3105" y="630"/>
                </a:cubicBezTo>
                <a:cubicBezTo>
                  <a:pt x="3103" y="628"/>
                  <a:pt x="3103" y="628"/>
                  <a:pt x="3103" y="628"/>
                </a:cubicBezTo>
                <a:cubicBezTo>
                  <a:pt x="3100" y="627"/>
                  <a:pt x="3100" y="627"/>
                  <a:pt x="3100" y="627"/>
                </a:cubicBezTo>
                <a:cubicBezTo>
                  <a:pt x="3099" y="625"/>
                  <a:pt x="3099" y="625"/>
                  <a:pt x="3099" y="625"/>
                </a:cubicBezTo>
                <a:cubicBezTo>
                  <a:pt x="3098" y="625"/>
                  <a:pt x="3098" y="625"/>
                  <a:pt x="3098" y="625"/>
                </a:cubicBezTo>
                <a:cubicBezTo>
                  <a:pt x="3098" y="622"/>
                  <a:pt x="3098" y="622"/>
                  <a:pt x="3098" y="622"/>
                </a:cubicBezTo>
                <a:cubicBezTo>
                  <a:pt x="3096" y="621"/>
                  <a:pt x="3096" y="621"/>
                  <a:pt x="3096" y="621"/>
                </a:cubicBezTo>
                <a:cubicBezTo>
                  <a:pt x="3092" y="620"/>
                  <a:pt x="3092" y="620"/>
                  <a:pt x="3092" y="620"/>
                </a:cubicBezTo>
                <a:cubicBezTo>
                  <a:pt x="3090" y="620"/>
                  <a:pt x="3090" y="620"/>
                  <a:pt x="3090" y="620"/>
                </a:cubicBezTo>
                <a:cubicBezTo>
                  <a:pt x="3089" y="617"/>
                  <a:pt x="3089" y="617"/>
                  <a:pt x="3089" y="617"/>
                </a:cubicBezTo>
                <a:cubicBezTo>
                  <a:pt x="3088" y="614"/>
                  <a:pt x="3088" y="614"/>
                  <a:pt x="3088" y="614"/>
                </a:cubicBezTo>
                <a:cubicBezTo>
                  <a:pt x="3086" y="611"/>
                  <a:pt x="3086" y="611"/>
                  <a:pt x="3086" y="611"/>
                </a:cubicBezTo>
                <a:cubicBezTo>
                  <a:pt x="3082" y="607"/>
                  <a:pt x="3082" y="607"/>
                  <a:pt x="3082" y="607"/>
                </a:cubicBezTo>
                <a:cubicBezTo>
                  <a:pt x="3079" y="602"/>
                  <a:pt x="3079" y="602"/>
                  <a:pt x="3079" y="602"/>
                </a:cubicBezTo>
                <a:cubicBezTo>
                  <a:pt x="3077" y="600"/>
                  <a:pt x="3077" y="600"/>
                  <a:pt x="3077" y="600"/>
                </a:cubicBezTo>
                <a:cubicBezTo>
                  <a:pt x="3075" y="597"/>
                  <a:pt x="3075" y="597"/>
                  <a:pt x="3075" y="597"/>
                </a:cubicBezTo>
                <a:cubicBezTo>
                  <a:pt x="3070" y="594"/>
                  <a:pt x="3070" y="594"/>
                  <a:pt x="3070" y="594"/>
                </a:cubicBezTo>
                <a:cubicBezTo>
                  <a:pt x="3066" y="592"/>
                  <a:pt x="3066" y="592"/>
                  <a:pt x="3066" y="592"/>
                </a:cubicBezTo>
                <a:cubicBezTo>
                  <a:pt x="3063" y="591"/>
                  <a:pt x="3063" y="591"/>
                  <a:pt x="3063" y="591"/>
                </a:cubicBezTo>
                <a:cubicBezTo>
                  <a:pt x="3062" y="589"/>
                  <a:pt x="3062" y="589"/>
                  <a:pt x="3062" y="589"/>
                </a:cubicBezTo>
                <a:cubicBezTo>
                  <a:pt x="3060" y="591"/>
                  <a:pt x="3060" y="591"/>
                  <a:pt x="3060" y="591"/>
                </a:cubicBezTo>
                <a:cubicBezTo>
                  <a:pt x="3059" y="588"/>
                  <a:pt x="3059" y="588"/>
                  <a:pt x="3059" y="588"/>
                </a:cubicBezTo>
                <a:cubicBezTo>
                  <a:pt x="3060" y="585"/>
                  <a:pt x="3060" y="585"/>
                  <a:pt x="3060" y="585"/>
                </a:cubicBezTo>
                <a:cubicBezTo>
                  <a:pt x="3062" y="578"/>
                  <a:pt x="3062" y="578"/>
                  <a:pt x="3062" y="578"/>
                </a:cubicBezTo>
                <a:cubicBezTo>
                  <a:pt x="3063" y="578"/>
                  <a:pt x="3063" y="578"/>
                  <a:pt x="3063" y="578"/>
                </a:cubicBezTo>
                <a:cubicBezTo>
                  <a:pt x="3065" y="577"/>
                  <a:pt x="3065" y="577"/>
                  <a:pt x="3065" y="577"/>
                </a:cubicBezTo>
                <a:cubicBezTo>
                  <a:pt x="3065" y="575"/>
                  <a:pt x="3065" y="575"/>
                  <a:pt x="3065" y="575"/>
                </a:cubicBezTo>
                <a:cubicBezTo>
                  <a:pt x="3066" y="574"/>
                  <a:pt x="3066" y="574"/>
                  <a:pt x="3066" y="574"/>
                </a:cubicBezTo>
                <a:cubicBezTo>
                  <a:pt x="3065" y="572"/>
                  <a:pt x="3065" y="572"/>
                  <a:pt x="3065" y="572"/>
                </a:cubicBezTo>
                <a:cubicBezTo>
                  <a:pt x="3063" y="569"/>
                  <a:pt x="3063" y="569"/>
                  <a:pt x="3063" y="569"/>
                </a:cubicBezTo>
                <a:cubicBezTo>
                  <a:pt x="3065" y="571"/>
                  <a:pt x="3065" y="571"/>
                  <a:pt x="3065" y="571"/>
                </a:cubicBezTo>
                <a:cubicBezTo>
                  <a:pt x="3065" y="569"/>
                  <a:pt x="3065" y="569"/>
                  <a:pt x="3065" y="569"/>
                </a:cubicBezTo>
                <a:cubicBezTo>
                  <a:pt x="3066" y="571"/>
                  <a:pt x="3066" y="571"/>
                  <a:pt x="3066" y="571"/>
                </a:cubicBezTo>
                <a:cubicBezTo>
                  <a:pt x="3067" y="572"/>
                  <a:pt x="3067" y="572"/>
                  <a:pt x="3067" y="572"/>
                </a:cubicBezTo>
                <a:cubicBezTo>
                  <a:pt x="3069" y="571"/>
                  <a:pt x="3069" y="571"/>
                  <a:pt x="3069" y="571"/>
                </a:cubicBezTo>
                <a:cubicBezTo>
                  <a:pt x="3069" y="568"/>
                  <a:pt x="3069" y="568"/>
                  <a:pt x="3069" y="568"/>
                </a:cubicBezTo>
                <a:cubicBezTo>
                  <a:pt x="3069" y="567"/>
                  <a:pt x="3069" y="567"/>
                  <a:pt x="3069" y="567"/>
                </a:cubicBezTo>
                <a:cubicBezTo>
                  <a:pt x="3070" y="568"/>
                  <a:pt x="3070" y="568"/>
                  <a:pt x="3070" y="568"/>
                </a:cubicBezTo>
                <a:cubicBezTo>
                  <a:pt x="3070" y="565"/>
                  <a:pt x="3070" y="565"/>
                  <a:pt x="3070" y="565"/>
                </a:cubicBezTo>
                <a:cubicBezTo>
                  <a:pt x="3072" y="565"/>
                  <a:pt x="3072" y="565"/>
                  <a:pt x="3072" y="565"/>
                </a:cubicBezTo>
                <a:cubicBezTo>
                  <a:pt x="3075" y="564"/>
                  <a:pt x="3075" y="564"/>
                  <a:pt x="3075" y="564"/>
                </a:cubicBezTo>
                <a:cubicBezTo>
                  <a:pt x="3076" y="561"/>
                  <a:pt x="3076" y="561"/>
                  <a:pt x="3076" y="561"/>
                </a:cubicBezTo>
                <a:cubicBezTo>
                  <a:pt x="3076" y="562"/>
                  <a:pt x="3076" y="562"/>
                  <a:pt x="3076" y="562"/>
                </a:cubicBezTo>
                <a:cubicBezTo>
                  <a:pt x="3079" y="561"/>
                  <a:pt x="3079" y="561"/>
                  <a:pt x="3079" y="561"/>
                </a:cubicBezTo>
                <a:cubicBezTo>
                  <a:pt x="3080" y="559"/>
                  <a:pt x="3080" y="559"/>
                  <a:pt x="3080" y="559"/>
                </a:cubicBezTo>
                <a:cubicBezTo>
                  <a:pt x="3080" y="561"/>
                  <a:pt x="3080" y="561"/>
                  <a:pt x="3080" y="561"/>
                </a:cubicBezTo>
                <a:cubicBezTo>
                  <a:pt x="3082" y="559"/>
                  <a:pt x="3082" y="559"/>
                  <a:pt x="3082" y="559"/>
                </a:cubicBezTo>
                <a:cubicBezTo>
                  <a:pt x="3083" y="561"/>
                  <a:pt x="3083" y="561"/>
                  <a:pt x="3083" y="561"/>
                </a:cubicBezTo>
                <a:cubicBezTo>
                  <a:pt x="3083" y="562"/>
                  <a:pt x="3083" y="562"/>
                  <a:pt x="3083" y="562"/>
                </a:cubicBezTo>
                <a:cubicBezTo>
                  <a:pt x="3085" y="561"/>
                  <a:pt x="3085" y="561"/>
                  <a:pt x="3085" y="561"/>
                </a:cubicBezTo>
                <a:cubicBezTo>
                  <a:pt x="3086" y="561"/>
                  <a:pt x="3086" y="561"/>
                  <a:pt x="3086" y="561"/>
                </a:cubicBezTo>
                <a:cubicBezTo>
                  <a:pt x="3086" y="559"/>
                  <a:pt x="3086" y="559"/>
                  <a:pt x="3086" y="559"/>
                </a:cubicBezTo>
                <a:cubicBezTo>
                  <a:pt x="3085" y="558"/>
                  <a:pt x="3085" y="558"/>
                  <a:pt x="3085" y="558"/>
                </a:cubicBezTo>
                <a:cubicBezTo>
                  <a:pt x="3085" y="556"/>
                  <a:pt x="3085" y="556"/>
                  <a:pt x="3085" y="556"/>
                </a:cubicBezTo>
                <a:cubicBezTo>
                  <a:pt x="3085" y="555"/>
                  <a:pt x="3085" y="555"/>
                  <a:pt x="3085" y="555"/>
                </a:cubicBezTo>
                <a:cubicBezTo>
                  <a:pt x="3086" y="554"/>
                  <a:pt x="3086" y="554"/>
                  <a:pt x="3086" y="554"/>
                </a:cubicBezTo>
                <a:cubicBezTo>
                  <a:pt x="3082" y="554"/>
                  <a:pt x="3082" y="554"/>
                  <a:pt x="3082" y="554"/>
                </a:cubicBezTo>
                <a:cubicBezTo>
                  <a:pt x="3077" y="552"/>
                  <a:pt x="3077" y="552"/>
                  <a:pt x="3077" y="552"/>
                </a:cubicBezTo>
                <a:cubicBezTo>
                  <a:pt x="3077" y="554"/>
                  <a:pt x="3077" y="554"/>
                  <a:pt x="3077" y="554"/>
                </a:cubicBezTo>
                <a:cubicBezTo>
                  <a:pt x="3076" y="552"/>
                  <a:pt x="3076" y="552"/>
                  <a:pt x="3076" y="552"/>
                </a:cubicBezTo>
                <a:cubicBezTo>
                  <a:pt x="3075" y="554"/>
                  <a:pt x="3075" y="554"/>
                  <a:pt x="3075" y="554"/>
                </a:cubicBezTo>
                <a:cubicBezTo>
                  <a:pt x="3073" y="554"/>
                  <a:pt x="3073" y="554"/>
                  <a:pt x="3073" y="554"/>
                </a:cubicBezTo>
                <a:cubicBezTo>
                  <a:pt x="3072" y="552"/>
                  <a:pt x="3072" y="552"/>
                  <a:pt x="3072" y="552"/>
                </a:cubicBezTo>
                <a:cubicBezTo>
                  <a:pt x="3070" y="552"/>
                  <a:pt x="3070" y="552"/>
                  <a:pt x="3070" y="552"/>
                </a:cubicBezTo>
                <a:cubicBezTo>
                  <a:pt x="3069" y="551"/>
                  <a:pt x="3069" y="551"/>
                  <a:pt x="3069" y="551"/>
                </a:cubicBezTo>
                <a:cubicBezTo>
                  <a:pt x="3067" y="551"/>
                  <a:pt x="3067" y="551"/>
                  <a:pt x="3067" y="551"/>
                </a:cubicBezTo>
                <a:cubicBezTo>
                  <a:pt x="3066" y="551"/>
                  <a:pt x="3066" y="551"/>
                  <a:pt x="3066" y="551"/>
                </a:cubicBezTo>
                <a:cubicBezTo>
                  <a:pt x="3065" y="549"/>
                  <a:pt x="3065" y="549"/>
                  <a:pt x="3065" y="549"/>
                </a:cubicBezTo>
                <a:cubicBezTo>
                  <a:pt x="3062" y="548"/>
                  <a:pt x="3062" y="548"/>
                  <a:pt x="3062" y="548"/>
                </a:cubicBezTo>
                <a:cubicBezTo>
                  <a:pt x="3059" y="549"/>
                  <a:pt x="3059" y="549"/>
                  <a:pt x="3059" y="549"/>
                </a:cubicBezTo>
                <a:cubicBezTo>
                  <a:pt x="3056" y="549"/>
                  <a:pt x="3056" y="549"/>
                  <a:pt x="3056" y="549"/>
                </a:cubicBezTo>
                <a:cubicBezTo>
                  <a:pt x="3057" y="551"/>
                  <a:pt x="3057" y="551"/>
                  <a:pt x="3057" y="551"/>
                </a:cubicBezTo>
                <a:cubicBezTo>
                  <a:pt x="3056" y="552"/>
                  <a:pt x="3056" y="552"/>
                  <a:pt x="3056" y="552"/>
                </a:cubicBezTo>
                <a:cubicBezTo>
                  <a:pt x="3055" y="554"/>
                  <a:pt x="3055" y="554"/>
                  <a:pt x="3055" y="554"/>
                </a:cubicBezTo>
                <a:cubicBezTo>
                  <a:pt x="3055" y="555"/>
                  <a:pt x="3055" y="555"/>
                  <a:pt x="3055" y="555"/>
                </a:cubicBezTo>
                <a:cubicBezTo>
                  <a:pt x="3055" y="556"/>
                  <a:pt x="3055" y="556"/>
                  <a:pt x="3055" y="556"/>
                </a:cubicBezTo>
                <a:cubicBezTo>
                  <a:pt x="3052" y="558"/>
                  <a:pt x="3052" y="558"/>
                  <a:pt x="3052" y="558"/>
                </a:cubicBezTo>
                <a:cubicBezTo>
                  <a:pt x="3049" y="558"/>
                  <a:pt x="3049" y="558"/>
                  <a:pt x="3049" y="558"/>
                </a:cubicBezTo>
                <a:cubicBezTo>
                  <a:pt x="3044" y="555"/>
                  <a:pt x="3044" y="555"/>
                  <a:pt x="3044" y="555"/>
                </a:cubicBezTo>
                <a:cubicBezTo>
                  <a:pt x="3043" y="554"/>
                  <a:pt x="3043" y="554"/>
                  <a:pt x="3043" y="554"/>
                </a:cubicBezTo>
                <a:cubicBezTo>
                  <a:pt x="3043" y="552"/>
                  <a:pt x="3043" y="552"/>
                  <a:pt x="3043" y="552"/>
                </a:cubicBezTo>
                <a:cubicBezTo>
                  <a:pt x="3043" y="548"/>
                  <a:pt x="3043" y="548"/>
                  <a:pt x="3043" y="548"/>
                </a:cubicBezTo>
                <a:cubicBezTo>
                  <a:pt x="3040" y="545"/>
                  <a:pt x="3040" y="545"/>
                  <a:pt x="3040" y="545"/>
                </a:cubicBezTo>
                <a:cubicBezTo>
                  <a:pt x="3036" y="544"/>
                  <a:pt x="3036" y="544"/>
                  <a:pt x="3036" y="544"/>
                </a:cubicBezTo>
                <a:cubicBezTo>
                  <a:pt x="3036" y="546"/>
                  <a:pt x="3036" y="546"/>
                  <a:pt x="3036" y="546"/>
                </a:cubicBezTo>
                <a:cubicBezTo>
                  <a:pt x="3034" y="545"/>
                  <a:pt x="3034" y="545"/>
                  <a:pt x="3034" y="545"/>
                </a:cubicBezTo>
                <a:cubicBezTo>
                  <a:pt x="3033" y="544"/>
                  <a:pt x="3033" y="544"/>
                  <a:pt x="3033" y="544"/>
                </a:cubicBezTo>
                <a:cubicBezTo>
                  <a:pt x="3029" y="544"/>
                  <a:pt x="3029" y="544"/>
                  <a:pt x="3029" y="544"/>
                </a:cubicBezTo>
                <a:cubicBezTo>
                  <a:pt x="3024" y="541"/>
                  <a:pt x="3024" y="541"/>
                  <a:pt x="3024" y="541"/>
                </a:cubicBezTo>
                <a:cubicBezTo>
                  <a:pt x="3023" y="539"/>
                  <a:pt x="3023" y="539"/>
                  <a:pt x="3023" y="539"/>
                </a:cubicBezTo>
                <a:cubicBezTo>
                  <a:pt x="3022" y="536"/>
                  <a:pt x="3022" y="536"/>
                  <a:pt x="3022" y="536"/>
                </a:cubicBezTo>
                <a:cubicBezTo>
                  <a:pt x="3020" y="532"/>
                  <a:pt x="3020" y="532"/>
                  <a:pt x="3020" y="532"/>
                </a:cubicBezTo>
                <a:cubicBezTo>
                  <a:pt x="3020" y="531"/>
                  <a:pt x="3020" y="531"/>
                  <a:pt x="3020" y="531"/>
                </a:cubicBezTo>
                <a:cubicBezTo>
                  <a:pt x="3022" y="529"/>
                  <a:pt x="3022" y="529"/>
                  <a:pt x="3022" y="529"/>
                </a:cubicBezTo>
                <a:cubicBezTo>
                  <a:pt x="3024" y="531"/>
                  <a:pt x="3024" y="531"/>
                  <a:pt x="3024" y="531"/>
                </a:cubicBezTo>
                <a:cubicBezTo>
                  <a:pt x="3026" y="531"/>
                  <a:pt x="3026" y="531"/>
                  <a:pt x="3026" y="531"/>
                </a:cubicBezTo>
                <a:cubicBezTo>
                  <a:pt x="3027" y="531"/>
                  <a:pt x="3027" y="531"/>
                  <a:pt x="3027" y="531"/>
                </a:cubicBezTo>
                <a:cubicBezTo>
                  <a:pt x="3032" y="529"/>
                  <a:pt x="3032" y="529"/>
                  <a:pt x="3032" y="529"/>
                </a:cubicBezTo>
                <a:cubicBezTo>
                  <a:pt x="3034" y="529"/>
                  <a:pt x="3034" y="529"/>
                  <a:pt x="3034" y="529"/>
                </a:cubicBezTo>
                <a:cubicBezTo>
                  <a:pt x="3036" y="526"/>
                  <a:pt x="3036" y="526"/>
                  <a:pt x="3036" y="526"/>
                </a:cubicBezTo>
                <a:cubicBezTo>
                  <a:pt x="3034" y="525"/>
                  <a:pt x="3034" y="525"/>
                  <a:pt x="3034" y="525"/>
                </a:cubicBezTo>
                <a:cubicBezTo>
                  <a:pt x="3034" y="522"/>
                  <a:pt x="3034" y="522"/>
                  <a:pt x="3034" y="522"/>
                </a:cubicBezTo>
                <a:cubicBezTo>
                  <a:pt x="3037" y="519"/>
                  <a:pt x="3037" y="519"/>
                  <a:pt x="3037" y="519"/>
                </a:cubicBezTo>
                <a:cubicBezTo>
                  <a:pt x="3042" y="518"/>
                  <a:pt x="3042" y="518"/>
                  <a:pt x="3042" y="518"/>
                </a:cubicBezTo>
                <a:cubicBezTo>
                  <a:pt x="3043" y="516"/>
                  <a:pt x="3043" y="516"/>
                  <a:pt x="3043" y="516"/>
                </a:cubicBezTo>
                <a:cubicBezTo>
                  <a:pt x="3043" y="515"/>
                  <a:pt x="3043" y="515"/>
                  <a:pt x="3043" y="515"/>
                </a:cubicBezTo>
                <a:cubicBezTo>
                  <a:pt x="3044" y="511"/>
                  <a:pt x="3044" y="511"/>
                  <a:pt x="3044" y="511"/>
                </a:cubicBezTo>
                <a:cubicBezTo>
                  <a:pt x="3046" y="509"/>
                  <a:pt x="3046" y="509"/>
                  <a:pt x="3046" y="509"/>
                </a:cubicBezTo>
                <a:cubicBezTo>
                  <a:pt x="3047" y="509"/>
                  <a:pt x="3047" y="509"/>
                  <a:pt x="3047" y="509"/>
                </a:cubicBezTo>
                <a:cubicBezTo>
                  <a:pt x="3046" y="508"/>
                  <a:pt x="3046" y="508"/>
                  <a:pt x="3046" y="508"/>
                </a:cubicBezTo>
                <a:cubicBezTo>
                  <a:pt x="3047" y="506"/>
                  <a:pt x="3047" y="506"/>
                  <a:pt x="3047" y="506"/>
                </a:cubicBezTo>
                <a:cubicBezTo>
                  <a:pt x="3050" y="506"/>
                  <a:pt x="3050" y="506"/>
                  <a:pt x="3050" y="506"/>
                </a:cubicBezTo>
                <a:cubicBezTo>
                  <a:pt x="3053" y="506"/>
                  <a:pt x="3053" y="506"/>
                  <a:pt x="3053" y="506"/>
                </a:cubicBezTo>
                <a:cubicBezTo>
                  <a:pt x="3055" y="506"/>
                  <a:pt x="3055" y="506"/>
                  <a:pt x="3055" y="506"/>
                </a:cubicBezTo>
                <a:cubicBezTo>
                  <a:pt x="3055" y="505"/>
                  <a:pt x="3055" y="505"/>
                  <a:pt x="3055" y="505"/>
                </a:cubicBezTo>
                <a:cubicBezTo>
                  <a:pt x="3056" y="508"/>
                  <a:pt x="3056" y="508"/>
                  <a:pt x="3056" y="508"/>
                </a:cubicBezTo>
                <a:cubicBezTo>
                  <a:pt x="3059" y="509"/>
                  <a:pt x="3059" y="509"/>
                  <a:pt x="3059" y="509"/>
                </a:cubicBezTo>
                <a:cubicBezTo>
                  <a:pt x="3062" y="511"/>
                  <a:pt x="3062" y="511"/>
                  <a:pt x="3062" y="511"/>
                </a:cubicBezTo>
                <a:cubicBezTo>
                  <a:pt x="3062" y="513"/>
                  <a:pt x="3062" y="513"/>
                  <a:pt x="3062" y="513"/>
                </a:cubicBezTo>
                <a:cubicBezTo>
                  <a:pt x="3062" y="516"/>
                  <a:pt x="3062" y="516"/>
                  <a:pt x="3062" y="516"/>
                </a:cubicBezTo>
                <a:cubicBezTo>
                  <a:pt x="3060" y="519"/>
                  <a:pt x="3060" y="519"/>
                  <a:pt x="3060" y="519"/>
                </a:cubicBezTo>
                <a:cubicBezTo>
                  <a:pt x="3059" y="521"/>
                  <a:pt x="3059" y="521"/>
                  <a:pt x="3059" y="521"/>
                </a:cubicBezTo>
                <a:cubicBezTo>
                  <a:pt x="3059" y="524"/>
                  <a:pt x="3059" y="524"/>
                  <a:pt x="3059" y="524"/>
                </a:cubicBezTo>
                <a:cubicBezTo>
                  <a:pt x="3056" y="525"/>
                  <a:pt x="3056" y="525"/>
                  <a:pt x="3056" y="525"/>
                </a:cubicBezTo>
                <a:cubicBezTo>
                  <a:pt x="3060" y="526"/>
                  <a:pt x="3060" y="526"/>
                  <a:pt x="3060" y="526"/>
                </a:cubicBezTo>
                <a:cubicBezTo>
                  <a:pt x="3063" y="526"/>
                  <a:pt x="3063" y="526"/>
                  <a:pt x="3063" y="526"/>
                </a:cubicBezTo>
                <a:cubicBezTo>
                  <a:pt x="3065" y="526"/>
                  <a:pt x="3065" y="526"/>
                  <a:pt x="3065" y="526"/>
                </a:cubicBezTo>
                <a:cubicBezTo>
                  <a:pt x="3065" y="528"/>
                  <a:pt x="3065" y="528"/>
                  <a:pt x="3065" y="528"/>
                </a:cubicBezTo>
                <a:cubicBezTo>
                  <a:pt x="3063" y="529"/>
                  <a:pt x="3063" y="529"/>
                  <a:pt x="3063" y="529"/>
                </a:cubicBezTo>
                <a:cubicBezTo>
                  <a:pt x="3063" y="531"/>
                  <a:pt x="3063" y="531"/>
                  <a:pt x="3063" y="531"/>
                </a:cubicBezTo>
                <a:cubicBezTo>
                  <a:pt x="3062" y="532"/>
                  <a:pt x="3062" y="532"/>
                  <a:pt x="3062" y="532"/>
                </a:cubicBezTo>
                <a:cubicBezTo>
                  <a:pt x="3060" y="532"/>
                  <a:pt x="3060" y="532"/>
                  <a:pt x="3060" y="532"/>
                </a:cubicBezTo>
                <a:cubicBezTo>
                  <a:pt x="3060" y="534"/>
                  <a:pt x="3060" y="534"/>
                  <a:pt x="3060" y="534"/>
                </a:cubicBezTo>
                <a:cubicBezTo>
                  <a:pt x="3062" y="535"/>
                  <a:pt x="3062" y="535"/>
                  <a:pt x="3062" y="535"/>
                </a:cubicBezTo>
                <a:cubicBezTo>
                  <a:pt x="3063" y="535"/>
                  <a:pt x="3063" y="535"/>
                  <a:pt x="3063" y="535"/>
                </a:cubicBezTo>
                <a:cubicBezTo>
                  <a:pt x="3065" y="534"/>
                  <a:pt x="3065" y="534"/>
                  <a:pt x="3065" y="534"/>
                </a:cubicBezTo>
                <a:cubicBezTo>
                  <a:pt x="3065" y="532"/>
                  <a:pt x="3065" y="532"/>
                  <a:pt x="3065" y="532"/>
                </a:cubicBezTo>
                <a:cubicBezTo>
                  <a:pt x="3067" y="532"/>
                  <a:pt x="3067" y="532"/>
                  <a:pt x="3067" y="532"/>
                </a:cubicBezTo>
                <a:cubicBezTo>
                  <a:pt x="3067" y="531"/>
                  <a:pt x="3067" y="531"/>
                  <a:pt x="3067" y="531"/>
                </a:cubicBezTo>
                <a:cubicBezTo>
                  <a:pt x="3069" y="529"/>
                  <a:pt x="3069" y="529"/>
                  <a:pt x="3069" y="529"/>
                </a:cubicBezTo>
                <a:cubicBezTo>
                  <a:pt x="3070" y="528"/>
                  <a:pt x="3070" y="528"/>
                  <a:pt x="3070" y="528"/>
                </a:cubicBezTo>
                <a:cubicBezTo>
                  <a:pt x="3072" y="526"/>
                  <a:pt x="3072" y="526"/>
                  <a:pt x="3072" y="526"/>
                </a:cubicBezTo>
                <a:cubicBezTo>
                  <a:pt x="3073" y="525"/>
                  <a:pt x="3073" y="525"/>
                  <a:pt x="3073" y="525"/>
                </a:cubicBezTo>
                <a:cubicBezTo>
                  <a:pt x="3076" y="524"/>
                  <a:pt x="3076" y="524"/>
                  <a:pt x="3076" y="524"/>
                </a:cubicBezTo>
                <a:cubicBezTo>
                  <a:pt x="3077" y="522"/>
                  <a:pt x="3077" y="522"/>
                  <a:pt x="3077" y="522"/>
                </a:cubicBezTo>
                <a:cubicBezTo>
                  <a:pt x="3080" y="522"/>
                  <a:pt x="3080" y="522"/>
                  <a:pt x="3080" y="522"/>
                </a:cubicBezTo>
                <a:cubicBezTo>
                  <a:pt x="3082" y="521"/>
                  <a:pt x="3082" y="521"/>
                  <a:pt x="3082" y="521"/>
                </a:cubicBezTo>
                <a:cubicBezTo>
                  <a:pt x="3083" y="521"/>
                  <a:pt x="3083" y="521"/>
                  <a:pt x="3083" y="521"/>
                </a:cubicBezTo>
                <a:cubicBezTo>
                  <a:pt x="3086" y="521"/>
                  <a:pt x="3086" y="521"/>
                  <a:pt x="3086" y="521"/>
                </a:cubicBezTo>
                <a:cubicBezTo>
                  <a:pt x="3088" y="521"/>
                  <a:pt x="3088" y="521"/>
                  <a:pt x="3088" y="521"/>
                </a:cubicBezTo>
                <a:cubicBezTo>
                  <a:pt x="3090" y="520"/>
                  <a:pt x="3090" y="520"/>
                  <a:pt x="3090" y="520"/>
                </a:cubicBezTo>
                <a:cubicBezTo>
                  <a:pt x="3092" y="521"/>
                  <a:pt x="3092" y="521"/>
                  <a:pt x="3092" y="521"/>
                </a:cubicBezTo>
                <a:cubicBezTo>
                  <a:pt x="3093" y="522"/>
                  <a:pt x="3093" y="522"/>
                  <a:pt x="3093" y="522"/>
                </a:cubicBezTo>
                <a:cubicBezTo>
                  <a:pt x="3095" y="524"/>
                  <a:pt x="3095" y="524"/>
                  <a:pt x="3095" y="524"/>
                </a:cubicBezTo>
                <a:cubicBezTo>
                  <a:pt x="3095" y="522"/>
                  <a:pt x="3095" y="522"/>
                  <a:pt x="3095" y="522"/>
                </a:cubicBezTo>
                <a:cubicBezTo>
                  <a:pt x="3099" y="524"/>
                  <a:pt x="3099" y="524"/>
                  <a:pt x="3099" y="524"/>
                </a:cubicBezTo>
                <a:cubicBezTo>
                  <a:pt x="3102" y="525"/>
                  <a:pt x="3102" y="525"/>
                  <a:pt x="3102" y="525"/>
                </a:cubicBezTo>
                <a:cubicBezTo>
                  <a:pt x="3103" y="525"/>
                  <a:pt x="3103" y="525"/>
                  <a:pt x="3103" y="525"/>
                </a:cubicBezTo>
                <a:cubicBezTo>
                  <a:pt x="3103" y="526"/>
                  <a:pt x="3103" y="526"/>
                  <a:pt x="3103" y="526"/>
                </a:cubicBezTo>
                <a:cubicBezTo>
                  <a:pt x="3105" y="528"/>
                  <a:pt x="3105" y="528"/>
                  <a:pt x="3105" y="528"/>
                </a:cubicBezTo>
                <a:cubicBezTo>
                  <a:pt x="3105" y="534"/>
                  <a:pt x="3105" y="534"/>
                  <a:pt x="3105" y="534"/>
                </a:cubicBezTo>
                <a:cubicBezTo>
                  <a:pt x="3105" y="535"/>
                  <a:pt x="3105" y="535"/>
                  <a:pt x="3105" y="535"/>
                </a:cubicBezTo>
                <a:cubicBezTo>
                  <a:pt x="3108" y="535"/>
                  <a:pt x="3108" y="535"/>
                  <a:pt x="3108" y="535"/>
                </a:cubicBezTo>
                <a:cubicBezTo>
                  <a:pt x="3110" y="536"/>
                  <a:pt x="3110" y="536"/>
                  <a:pt x="3110" y="536"/>
                </a:cubicBezTo>
                <a:cubicBezTo>
                  <a:pt x="3112" y="538"/>
                  <a:pt x="3112" y="538"/>
                  <a:pt x="3112" y="538"/>
                </a:cubicBezTo>
                <a:cubicBezTo>
                  <a:pt x="3108" y="536"/>
                  <a:pt x="3108" y="536"/>
                  <a:pt x="3108" y="536"/>
                </a:cubicBezTo>
                <a:cubicBezTo>
                  <a:pt x="3106" y="538"/>
                  <a:pt x="3106" y="538"/>
                  <a:pt x="3106" y="538"/>
                </a:cubicBezTo>
                <a:cubicBezTo>
                  <a:pt x="3105" y="538"/>
                  <a:pt x="3105" y="538"/>
                  <a:pt x="3105" y="538"/>
                </a:cubicBezTo>
                <a:cubicBezTo>
                  <a:pt x="3105" y="539"/>
                  <a:pt x="3105" y="539"/>
                  <a:pt x="3105" y="539"/>
                </a:cubicBezTo>
                <a:cubicBezTo>
                  <a:pt x="3105" y="541"/>
                  <a:pt x="3105" y="541"/>
                  <a:pt x="3105" y="541"/>
                </a:cubicBezTo>
                <a:cubicBezTo>
                  <a:pt x="3105" y="542"/>
                  <a:pt x="3105" y="542"/>
                  <a:pt x="3105" y="542"/>
                </a:cubicBezTo>
                <a:cubicBezTo>
                  <a:pt x="3106" y="544"/>
                  <a:pt x="3106" y="544"/>
                  <a:pt x="3106" y="544"/>
                </a:cubicBezTo>
                <a:cubicBezTo>
                  <a:pt x="3108" y="544"/>
                  <a:pt x="3108" y="544"/>
                  <a:pt x="3108" y="544"/>
                </a:cubicBezTo>
                <a:cubicBezTo>
                  <a:pt x="3110" y="545"/>
                  <a:pt x="3110" y="545"/>
                  <a:pt x="3110" y="545"/>
                </a:cubicBezTo>
                <a:cubicBezTo>
                  <a:pt x="3109" y="545"/>
                  <a:pt x="3109" y="545"/>
                  <a:pt x="3109" y="545"/>
                </a:cubicBezTo>
                <a:cubicBezTo>
                  <a:pt x="3109" y="546"/>
                  <a:pt x="3109" y="546"/>
                  <a:pt x="3109" y="546"/>
                </a:cubicBezTo>
                <a:cubicBezTo>
                  <a:pt x="3110" y="548"/>
                  <a:pt x="3110" y="548"/>
                  <a:pt x="3110" y="548"/>
                </a:cubicBezTo>
                <a:cubicBezTo>
                  <a:pt x="3112" y="548"/>
                  <a:pt x="3112" y="548"/>
                  <a:pt x="3112" y="548"/>
                </a:cubicBezTo>
                <a:cubicBezTo>
                  <a:pt x="3113" y="548"/>
                  <a:pt x="3113" y="548"/>
                  <a:pt x="3113" y="548"/>
                </a:cubicBezTo>
                <a:cubicBezTo>
                  <a:pt x="3113" y="546"/>
                  <a:pt x="3113" y="546"/>
                  <a:pt x="3113" y="546"/>
                </a:cubicBezTo>
                <a:cubicBezTo>
                  <a:pt x="3115" y="548"/>
                  <a:pt x="3115" y="548"/>
                  <a:pt x="3115" y="548"/>
                </a:cubicBezTo>
                <a:cubicBezTo>
                  <a:pt x="3116" y="546"/>
                  <a:pt x="3116" y="546"/>
                  <a:pt x="3116" y="546"/>
                </a:cubicBezTo>
                <a:cubicBezTo>
                  <a:pt x="3119" y="548"/>
                  <a:pt x="3119" y="548"/>
                  <a:pt x="3119" y="548"/>
                </a:cubicBezTo>
                <a:cubicBezTo>
                  <a:pt x="3122" y="549"/>
                  <a:pt x="3122" y="549"/>
                  <a:pt x="3122" y="549"/>
                </a:cubicBezTo>
                <a:cubicBezTo>
                  <a:pt x="3122" y="548"/>
                  <a:pt x="3122" y="548"/>
                  <a:pt x="3122" y="548"/>
                </a:cubicBezTo>
                <a:cubicBezTo>
                  <a:pt x="3123" y="548"/>
                  <a:pt x="3123" y="548"/>
                  <a:pt x="3123" y="548"/>
                </a:cubicBezTo>
                <a:cubicBezTo>
                  <a:pt x="3126" y="548"/>
                  <a:pt x="3126" y="548"/>
                  <a:pt x="3126" y="548"/>
                </a:cubicBezTo>
                <a:cubicBezTo>
                  <a:pt x="3128" y="548"/>
                  <a:pt x="3128" y="548"/>
                  <a:pt x="3128" y="548"/>
                </a:cubicBezTo>
                <a:cubicBezTo>
                  <a:pt x="3128" y="549"/>
                  <a:pt x="3128" y="549"/>
                  <a:pt x="3128" y="549"/>
                </a:cubicBezTo>
                <a:cubicBezTo>
                  <a:pt x="3126" y="549"/>
                  <a:pt x="3126" y="549"/>
                  <a:pt x="3126" y="549"/>
                </a:cubicBezTo>
                <a:cubicBezTo>
                  <a:pt x="3129" y="551"/>
                  <a:pt x="3129" y="551"/>
                  <a:pt x="3129" y="551"/>
                </a:cubicBezTo>
                <a:cubicBezTo>
                  <a:pt x="3129" y="554"/>
                  <a:pt x="3129" y="554"/>
                  <a:pt x="3129" y="554"/>
                </a:cubicBezTo>
                <a:cubicBezTo>
                  <a:pt x="3133" y="555"/>
                  <a:pt x="3133" y="555"/>
                  <a:pt x="3133" y="555"/>
                </a:cubicBezTo>
                <a:cubicBezTo>
                  <a:pt x="3132" y="556"/>
                  <a:pt x="3132" y="556"/>
                  <a:pt x="3132" y="556"/>
                </a:cubicBezTo>
                <a:cubicBezTo>
                  <a:pt x="3132" y="558"/>
                  <a:pt x="3132" y="558"/>
                  <a:pt x="3132" y="558"/>
                </a:cubicBezTo>
                <a:cubicBezTo>
                  <a:pt x="3133" y="558"/>
                  <a:pt x="3133" y="558"/>
                  <a:pt x="3133" y="558"/>
                </a:cubicBezTo>
                <a:cubicBezTo>
                  <a:pt x="3135" y="558"/>
                  <a:pt x="3135" y="558"/>
                  <a:pt x="3135" y="558"/>
                </a:cubicBezTo>
                <a:cubicBezTo>
                  <a:pt x="3135" y="559"/>
                  <a:pt x="3135" y="559"/>
                  <a:pt x="3135" y="559"/>
                </a:cubicBezTo>
                <a:cubicBezTo>
                  <a:pt x="3136" y="561"/>
                  <a:pt x="3136" y="561"/>
                  <a:pt x="3136" y="561"/>
                </a:cubicBezTo>
                <a:cubicBezTo>
                  <a:pt x="3136" y="562"/>
                  <a:pt x="3136" y="562"/>
                  <a:pt x="3136" y="562"/>
                </a:cubicBezTo>
                <a:cubicBezTo>
                  <a:pt x="3133" y="561"/>
                  <a:pt x="3133" y="561"/>
                  <a:pt x="3133" y="561"/>
                </a:cubicBezTo>
                <a:cubicBezTo>
                  <a:pt x="3131" y="560"/>
                  <a:pt x="3131" y="560"/>
                  <a:pt x="3131" y="560"/>
                </a:cubicBezTo>
                <a:cubicBezTo>
                  <a:pt x="3131" y="561"/>
                  <a:pt x="3131" y="561"/>
                  <a:pt x="3131" y="561"/>
                </a:cubicBezTo>
                <a:cubicBezTo>
                  <a:pt x="3129" y="559"/>
                  <a:pt x="3129" y="559"/>
                  <a:pt x="3129" y="559"/>
                </a:cubicBezTo>
                <a:cubicBezTo>
                  <a:pt x="3129" y="561"/>
                  <a:pt x="3129" y="561"/>
                  <a:pt x="3129" y="561"/>
                </a:cubicBezTo>
                <a:cubicBezTo>
                  <a:pt x="3128" y="561"/>
                  <a:pt x="3128" y="561"/>
                  <a:pt x="3128" y="561"/>
                </a:cubicBezTo>
                <a:cubicBezTo>
                  <a:pt x="3129" y="564"/>
                  <a:pt x="3129" y="564"/>
                  <a:pt x="3129" y="564"/>
                </a:cubicBezTo>
                <a:cubicBezTo>
                  <a:pt x="3131" y="564"/>
                  <a:pt x="3131" y="564"/>
                  <a:pt x="3131" y="564"/>
                </a:cubicBezTo>
                <a:cubicBezTo>
                  <a:pt x="3132" y="564"/>
                  <a:pt x="3132" y="564"/>
                  <a:pt x="3132" y="564"/>
                </a:cubicBezTo>
                <a:cubicBezTo>
                  <a:pt x="3133" y="565"/>
                  <a:pt x="3133" y="565"/>
                  <a:pt x="3133" y="565"/>
                </a:cubicBezTo>
                <a:cubicBezTo>
                  <a:pt x="3133" y="567"/>
                  <a:pt x="3133" y="567"/>
                  <a:pt x="3133" y="567"/>
                </a:cubicBezTo>
                <a:cubicBezTo>
                  <a:pt x="3135" y="567"/>
                  <a:pt x="3135" y="567"/>
                  <a:pt x="3135" y="567"/>
                </a:cubicBezTo>
                <a:cubicBezTo>
                  <a:pt x="3135" y="568"/>
                  <a:pt x="3135" y="568"/>
                  <a:pt x="3135" y="568"/>
                </a:cubicBezTo>
                <a:cubicBezTo>
                  <a:pt x="3136" y="571"/>
                  <a:pt x="3136" y="571"/>
                  <a:pt x="3136" y="571"/>
                </a:cubicBezTo>
                <a:cubicBezTo>
                  <a:pt x="3138" y="572"/>
                  <a:pt x="3138" y="572"/>
                  <a:pt x="3138" y="572"/>
                </a:cubicBezTo>
                <a:cubicBezTo>
                  <a:pt x="3141" y="572"/>
                  <a:pt x="3141" y="572"/>
                  <a:pt x="3141" y="572"/>
                </a:cubicBezTo>
                <a:cubicBezTo>
                  <a:pt x="3138" y="574"/>
                  <a:pt x="3138" y="574"/>
                  <a:pt x="3138" y="574"/>
                </a:cubicBezTo>
                <a:cubicBezTo>
                  <a:pt x="3141" y="574"/>
                  <a:pt x="3141" y="574"/>
                  <a:pt x="3141" y="574"/>
                </a:cubicBezTo>
                <a:cubicBezTo>
                  <a:pt x="3139" y="577"/>
                  <a:pt x="3139" y="577"/>
                  <a:pt x="3139" y="577"/>
                </a:cubicBezTo>
                <a:cubicBezTo>
                  <a:pt x="3138" y="578"/>
                  <a:pt x="3138" y="578"/>
                  <a:pt x="3138" y="578"/>
                </a:cubicBezTo>
                <a:cubicBezTo>
                  <a:pt x="3141" y="578"/>
                  <a:pt x="3141" y="578"/>
                  <a:pt x="3141" y="578"/>
                </a:cubicBezTo>
                <a:cubicBezTo>
                  <a:pt x="3139" y="579"/>
                  <a:pt x="3139" y="579"/>
                  <a:pt x="3139" y="579"/>
                </a:cubicBezTo>
                <a:cubicBezTo>
                  <a:pt x="3139" y="582"/>
                  <a:pt x="3139" y="582"/>
                  <a:pt x="3139" y="582"/>
                </a:cubicBezTo>
                <a:cubicBezTo>
                  <a:pt x="3139" y="584"/>
                  <a:pt x="3139" y="584"/>
                  <a:pt x="3139" y="584"/>
                </a:cubicBezTo>
                <a:cubicBezTo>
                  <a:pt x="3141" y="585"/>
                  <a:pt x="3141" y="585"/>
                  <a:pt x="3141" y="585"/>
                </a:cubicBezTo>
                <a:cubicBezTo>
                  <a:pt x="3139" y="585"/>
                  <a:pt x="3139" y="585"/>
                  <a:pt x="3139" y="585"/>
                </a:cubicBezTo>
                <a:cubicBezTo>
                  <a:pt x="3141" y="588"/>
                  <a:pt x="3141" y="588"/>
                  <a:pt x="3141" y="588"/>
                </a:cubicBezTo>
                <a:cubicBezTo>
                  <a:pt x="3142" y="589"/>
                  <a:pt x="3142" y="589"/>
                  <a:pt x="3142" y="589"/>
                </a:cubicBezTo>
                <a:cubicBezTo>
                  <a:pt x="3145" y="591"/>
                  <a:pt x="3145" y="591"/>
                  <a:pt x="3145" y="591"/>
                </a:cubicBezTo>
                <a:cubicBezTo>
                  <a:pt x="3143" y="591"/>
                  <a:pt x="3143" y="591"/>
                  <a:pt x="3143" y="591"/>
                </a:cubicBezTo>
                <a:cubicBezTo>
                  <a:pt x="3143" y="592"/>
                  <a:pt x="3143" y="592"/>
                  <a:pt x="3143" y="592"/>
                </a:cubicBezTo>
                <a:cubicBezTo>
                  <a:pt x="3142" y="591"/>
                  <a:pt x="3142" y="591"/>
                  <a:pt x="3142" y="591"/>
                </a:cubicBezTo>
                <a:cubicBezTo>
                  <a:pt x="3142" y="592"/>
                  <a:pt x="3142" y="592"/>
                  <a:pt x="3142" y="592"/>
                </a:cubicBezTo>
                <a:cubicBezTo>
                  <a:pt x="3145" y="594"/>
                  <a:pt x="3145" y="594"/>
                  <a:pt x="3145" y="594"/>
                </a:cubicBezTo>
                <a:cubicBezTo>
                  <a:pt x="3145" y="595"/>
                  <a:pt x="3145" y="595"/>
                  <a:pt x="3145" y="595"/>
                </a:cubicBezTo>
                <a:cubicBezTo>
                  <a:pt x="3146" y="597"/>
                  <a:pt x="3146" y="597"/>
                  <a:pt x="3146" y="597"/>
                </a:cubicBezTo>
                <a:cubicBezTo>
                  <a:pt x="3148" y="592"/>
                  <a:pt x="3148" y="592"/>
                  <a:pt x="3148" y="592"/>
                </a:cubicBezTo>
                <a:cubicBezTo>
                  <a:pt x="3149" y="595"/>
                  <a:pt x="3149" y="595"/>
                  <a:pt x="3149" y="595"/>
                </a:cubicBezTo>
                <a:cubicBezTo>
                  <a:pt x="3151" y="592"/>
                  <a:pt x="3151" y="592"/>
                  <a:pt x="3151" y="592"/>
                </a:cubicBezTo>
                <a:cubicBezTo>
                  <a:pt x="3152" y="589"/>
                  <a:pt x="3152" y="589"/>
                  <a:pt x="3152" y="589"/>
                </a:cubicBezTo>
                <a:cubicBezTo>
                  <a:pt x="3153" y="591"/>
                  <a:pt x="3153" y="591"/>
                  <a:pt x="3153" y="591"/>
                </a:cubicBezTo>
                <a:cubicBezTo>
                  <a:pt x="3153" y="592"/>
                  <a:pt x="3153" y="592"/>
                  <a:pt x="3153" y="592"/>
                </a:cubicBezTo>
                <a:cubicBezTo>
                  <a:pt x="3156" y="592"/>
                  <a:pt x="3156" y="592"/>
                  <a:pt x="3156" y="592"/>
                </a:cubicBezTo>
                <a:cubicBezTo>
                  <a:pt x="3158" y="591"/>
                  <a:pt x="3158" y="591"/>
                  <a:pt x="3158" y="591"/>
                </a:cubicBezTo>
                <a:cubicBezTo>
                  <a:pt x="3158" y="589"/>
                  <a:pt x="3158" y="589"/>
                  <a:pt x="3158" y="589"/>
                </a:cubicBezTo>
                <a:cubicBezTo>
                  <a:pt x="3155" y="588"/>
                  <a:pt x="3155" y="588"/>
                  <a:pt x="3155" y="588"/>
                </a:cubicBezTo>
                <a:cubicBezTo>
                  <a:pt x="3156" y="588"/>
                  <a:pt x="3156" y="588"/>
                  <a:pt x="3156" y="588"/>
                </a:cubicBezTo>
                <a:cubicBezTo>
                  <a:pt x="3158" y="587"/>
                  <a:pt x="3158" y="587"/>
                  <a:pt x="3158" y="587"/>
                </a:cubicBezTo>
                <a:cubicBezTo>
                  <a:pt x="3159" y="587"/>
                  <a:pt x="3159" y="587"/>
                  <a:pt x="3159" y="587"/>
                </a:cubicBezTo>
                <a:cubicBezTo>
                  <a:pt x="3159" y="585"/>
                  <a:pt x="3159" y="585"/>
                  <a:pt x="3159" y="585"/>
                </a:cubicBezTo>
                <a:cubicBezTo>
                  <a:pt x="3161" y="587"/>
                  <a:pt x="3161" y="587"/>
                  <a:pt x="3161" y="587"/>
                </a:cubicBezTo>
                <a:cubicBezTo>
                  <a:pt x="3162" y="588"/>
                  <a:pt x="3162" y="588"/>
                  <a:pt x="3162" y="588"/>
                </a:cubicBezTo>
                <a:cubicBezTo>
                  <a:pt x="3163" y="588"/>
                  <a:pt x="3163" y="588"/>
                  <a:pt x="3163" y="588"/>
                </a:cubicBezTo>
                <a:cubicBezTo>
                  <a:pt x="3165" y="589"/>
                  <a:pt x="3165" y="589"/>
                  <a:pt x="3165" y="589"/>
                </a:cubicBezTo>
                <a:cubicBezTo>
                  <a:pt x="3165" y="587"/>
                  <a:pt x="3165" y="587"/>
                  <a:pt x="3165" y="587"/>
                </a:cubicBezTo>
                <a:cubicBezTo>
                  <a:pt x="3163" y="587"/>
                  <a:pt x="3163" y="587"/>
                  <a:pt x="3163" y="587"/>
                </a:cubicBezTo>
                <a:cubicBezTo>
                  <a:pt x="3165" y="585"/>
                  <a:pt x="3165" y="585"/>
                  <a:pt x="3165" y="585"/>
                </a:cubicBezTo>
                <a:cubicBezTo>
                  <a:pt x="3165" y="584"/>
                  <a:pt x="3165" y="584"/>
                  <a:pt x="3165" y="584"/>
                </a:cubicBezTo>
                <a:cubicBezTo>
                  <a:pt x="3168" y="585"/>
                  <a:pt x="3168" y="585"/>
                  <a:pt x="3168" y="585"/>
                </a:cubicBezTo>
                <a:cubicBezTo>
                  <a:pt x="3169" y="585"/>
                  <a:pt x="3169" y="585"/>
                  <a:pt x="3169" y="585"/>
                </a:cubicBezTo>
                <a:cubicBezTo>
                  <a:pt x="3169" y="587"/>
                  <a:pt x="3169" y="587"/>
                  <a:pt x="3169" y="587"/>
                </a:cubicBezTo>
                <a:cubicBezTo>
                  <a:pt x="3172" y="585"/>
                  <a:pt x="3172" y="585"/>
                  <a:pt x="3172" y="585"/>
                </a:cubicBezTo>
                <a:cubicBezTo>
                  <a:pt x="3172" y="582"/>
                  <a:pt x="3172" y="582"/>
                  <a:pt x="3172" y="582"/>
                </a:cubicBezTo>
                <a:cubicBezTo>
                  <a:pt x="3172" y="579"/>
                  <a:pt x="3172" y="579"/>
                  <a:pt x="3172" y="579"/>
                </a:cubicBezTo>
                <a:cubicBezTo>
                  <a:pt x="3172" y="577"/>
                  <a:pt x="3172" y="577"/>
                  <a:pt x="3172" y="577"/>
                </a:cubicBezTo>
                <a:cubicBezTo>
                  <a:pt x="3171" y="572"/>
                  <a:pt x="3171" y="572"/>
                  <a:pt x="3171" y="572"/>
                </a:cubicBezTo>
                <a:cubicBezTo>
                  <a:pt x="3169" y="572"/>
                  <a:pt x="3169" y="572"/>
                  <a:pt x="3169" y="572"/>
                </a:cubicBezTo>
                <a:cubicBezTo>
                  <a:pt x="3169" y="571"/>
                  <a:pt x="3169" y="571"/>
                  <a:pt x="3169" y="571"/>
                </a:cubicBezTo>
                <a:cubicBezTo>
                  <a:pt x="3166" y="568"/>
                  <a:pt x="3166" y="568"/>
                  <a:pt x="3166" y="568"/>
                </a:cubicBezTo>
                <a:cubicBezTo>
                  <a:pt x="3165" y="562"/>
                  <a:pt x="3165" y="562"/>
                  <a:pt x="3165" y="562"/>
                </a:cubicBezTo>
                <a:cubicBezTo>
                  <a:pt x="3163" y="558"/>
                  <a:pt x="3163" y="558"/>
                  <a:pt x="3163" y="558"/>
                </a:cubicBezTo>
                <a:cubicBezTo>
                  <a:pt x="3159" y="554"/>
                  <a:pt x="3159" y="554"/>
                  <a:pt x="3159" y="554"/>
                </a:cubicBezTo>
                <a:cubicBezTo>
                  <a:pt x="3153" y="548"/>
                  <a:pt x="3153" y="548"/>
                  <a:pt x="3153" y="548"/>
                </a:cubicBezTo>
                <a:cubicBezTo>
                  <a:pt x="3148" y="542"/>
                  <a:pt x="3148" y="542"/>
                  <a:pt x="3148" y="542"/>
                </a:cubicBezTo>
                <a:cubicBezTo>
                  <a:pt x="3142" y="538"/>
                  <a:pt x="3142" y="538"/>
                  <a:pt x="3142" y="538"/>
                </a:cubicBezTo>
                <a:cubicBezTo>
                  <a:pt x="3142" y="539"/>
                  <a:pt x="3142" y="539"/>
                  <a:pt x="3142" y="539"/>
                </a:cubicBezTo>
                <a:cubicBezTo>
                  <a:pt x="3141" y="536"/>
                  <a:pt x="3141" y="536"/>
                  <a:pt x="3141" y="536"/>
                </a:cubicBezTo>
                <a:cubicBezTo>
                  <a:pt x="3138" y="534"/>
                  <a:pt x="3138" y="534"/>
                  <a:pt x="3138" y="534"/>
                </a:cubicBezTo>
                <a:cubicBezTo>
                  <a:pt x="3132" y="531"/>
                  <a:pt x="3132" y="531"/>
                  <a:pt x="3132" y="531"/>
                </a:cubicBezTo>
                <a:cubicBezTo>
                  <a:pt x="3129" y="529"/>
                  <a:pt x="3129" y="529"/>
                  <a:pt x="3129" y="529"/>
                </a:cubicBezTo>
                <a:cubicBezTo>
                  <a:pt x="3128" y="529"/>
                  <a:pt x="3128" y="529"/>
                  <a:pt x="3128" y="529"/>
                </a:cubicBezTo>
                <a:cubicBezTo>
                  <a:pt x="3126" y="528"/>
                  <a:pt x="3126" y="528"/>
                  <a:pt x="3126" y="528"/>
                </a:cubicBezTo>
                <a:cubicBezTo>
                  <a:pt x="3128" y="526"/>
                  <a:pt x="3128" y="526"/>
                  <a:pt x="3128" y="526"/>
                </a:cubicBezTo>
                <a:cubicBezTo>
                  <a:pt x="3128" y="525"/>
                  <a:pt x="3128" y="525"/>
                  <a:pt x="3128" y="525"/>
                </a:cubicBezTo>
                <a:cubicBezTo>
                  <a:pt x="3126" y="524"/>
                  <a:pt x="3126" y="524"/>
                  <a:pt x="3126" y="524"/>
                </a:cubicBezTo>
                <a:cubicBezTo>
                  <a:pt x="3126" y="522"/>
                  <a:pt x="3126" y="522"/>
                  <a:pt x="3126" y="522"/>
                </a:cubicBezTo>
                <a:cubicBezTo>
                  <a:pt x="3128" y="521"/>
                  <a:pt x="3128" y="521"/>
                  <a:pt x="3128" y="521"/>
                </a:cubicBezTo>
                <a:cubicBezTo>
                  <a:pt x="3129" y="519"/>
                  <a:pt x="3129" y="519"/>
                  <a:pt x="3129" y="519"/>
                </a:cubicBezTo>
                <a:cubicBezTo>
                  <a:pt x="3133" y="518"/>
                  <a:pt x="3133" y="518"/>
                  <a:pt x="3133" y="518"/>
                </a:cubicBezTo>
                <a:cubicBezTo>
                  <a:pt x="3135" y="515"/>
                  <a:pt x="3135" y="515"/>
                  <a:pt x="3135" y="515"/>
                </a:cubicBezTo>
                <a:cubicBezTo>
                  <a:pt x="3138" y="512"/>
                  <a:pt x="3138" y="512"/>
                  <a:pt x="3138" y="512"/>
                </a:cubicBezTo>
                <a:cubicBezTo>
                  <a:pt x="3138" y="509"/>
                  <a:pt x="3138" y="509"/>
                  <a:pt x="3138" y="509"/>
                </a:cubicBezTo>
                <a:cubicBezTo>
                  <a:pt x="3139" y="508"/>
                  <a:pt x="3139" y="508"/>
                  <a:pt x="3139" y="508"/>
                </a:cubicBezTo>
                <a:cubicBezTo>
                  <a:pt x="3141" y="508"/>
                  <a:pt x="3141" y="508"/>
                  <a:pt x="3141" y="508"/>
                </a:cubicBezTo>
                <a:cubicBezTo>
                  <a:pt x="3142" y="506"/>
                  <a:pt x="3142" y="506"/>
                  <a:pt x="3142" y="506"/>
                </a:cubicBezTo>
                <a:cubicBezTo>
                  <a:pt x="3142" y="505"/>
                  <a:pt x="3142" y="505"/>
                  <a:pt x="3142" y="505"/>
                </a:cubicBezTo>
                <a:cubicBezTo>
                  <a:pt x="3141" y="502"/>
                  <a:pt x="3141" y="502"/>
                  <a:pt x="3141" y="502"/>
                </a:cubicBezTo>
                <a:cubicBezTo>
                  <a:pt x="3136" y="496"/>
                  <a:pt x="3136" y="496"/>
                  <a:pt x="3136" y="496"/>
                </a:cubicBezTo>
                <a:cubicBezTo>
                  <a:pt x="3138" y="493"/>
                  <a:pt x="3138" y="493"/>
                  <a:pt x="3138" y="493"/>
                </a:cubicBezTo>
                <a:cubicBezTo>
                  <a:pt x="3139" y="489"/>
                  <a:pt x="3139" y="489"/>
                  <a:pt x="3139" y="489"/>
                </a:cubicBezTo>
                <a:cubicBezTo>
                  <a:pt x="3141" y="488"/>
                  <a:pt x="3141" y="488"/>
                  <a:pt x="3141" y="488"/>
                </a:cubicBezTo>
                <a:cubicBezTo>
                  <a:pt x="3142" y="488"/>
                  <a:pt x="3142" y="488"/>
                  <a:pt x="3142" y="488"/>
                </a:cubicBezTo>
                <a:cubicBezTo>
                  <a:pt x="3143" y="488"/>
                  <a:pt x="3143" y="488"/>
                  <a:pt x="3143" y="488"/>
                </a:cubicBezTo>
                <a:cubicBezTo>
                  <a:pt x="3141" y="485"/>
                  <a:pt x="3141" y="485"/>
                  <a:pt x="3141" y="485"/>
                </a:cubicBezTo>
                <a:cubicBezTo>
                  <a:pt x="3137" y="482"/>
                  <a:pt x="3137" y="482"/>
                  <a:pt x="3137" y="482"/>
                </a:cubicBezTo>
                <a:cubicBezTo>
                  <a:pt x="3141" y="483"/>
                  <a:pt x="3141" y="483"/>
                  <a:pt x="3141" y="483"/>
                </a:cubicBezTo>
                <a:cubicBezTo>
                  <a:pt x="3143" y="482"/>
                  <a:pt x="3143" y="482"/>
                  <a:pt x="3143" y="482"/>
                </a:cubicBezTo>
                <a:cubicBezTo>
                  <a:pt x="3146" y="483"/>
                  <a:pt x="3146" y="483"/>
                  <a:pt x="3146" y="483"/>
                </a:cubicBezTo>
                <a:cubicBezTo>
                  <a:pt x="3146" y="481"/>
                  <a:pt x="3146" y="481"/>
                  <a:pt x="3146" y="481"/>
                </a:cubicBezTo>
                <a:cubicBezTo>
                  <a:pt x="3145" y="479"/>
                  <a:pt x="3145" y="479"/>
                  <a:pt x="3145" y="479"/>
                </a:cubicBezTo>
                <a:cubicBezTo>
                  <a:pt x="3146" y="478"/>
                  <a:pt x="3146" y="478"/>
                  <a:pt x="3146" y="478"/>
                </a:cubicBezTo>
                <a:cubicBezTo>
                  <a:pt x="3146" y="476"/>
                  <a:pt x="3146" y="476"/>
                  <a:pt x="3146" y="476"/>
                </a:cubicBezTo>
                <a:cubicBezTo>
                  <a:pt x="3148" y="475"/>
                  <a:pt x="3148" y="475"/>
                  <a:pt x="3148" y="475"/>
                </a:cubicBezTo>
                <a:cubicBezTo>
                  <a:pt x="3148" y="473"/>
                  <a:pt x="3148" y="473"/>
                  <a:pt x="3148" y="473"/>
                </a:cubicBezTo>
                <a:cubicBezTo>
                  <a:pt x="3149" y="475"/>
                  <a:pt x="3149" y="475"/>
                  <a:pt x="3149" y="475"/>
                </a:cubicBezTo>
                <a:cubicBezTo>
                  <a:pt x="3149" y="476"/>
                  <a:pt x="3149" y="476"/>
                  <a:pt x="3149" y="476"/>
                </a:cubicBezTo>
                <a:cubicBezTo>
                  <a:pt x="3151" y="478"/>
                  <a:pt x="3151" y="478"/>
                  <a:pt x="3151" y="478"/>
                </a:cubicBezTo>
                <a:cubicBezTo>
                  <a:pt x="3152" y="476"/>
                  <a:pt x="3152" y="476"/>
                  <a:pt x="3152" y="476"/>
                </a:cubicBezTo>
                <a:cubicBezTo>
                  <a:pt x="3152" y="473"/>
                  <a:pt x="3152" y="473"/>
                  <a:pt x="3152" y="473"/>
                </a:cubicBezTo>
                <a:cubicBezTo>
                  <a:pt x="3155" y="476"/>
                  <a:pt x="3155" y="476"/>
                  <a:pt x="3155" y="476"/>
                </a:cubicBezTo>
                <a:cubicBezTo>
                  <a:pt x="3156" y="479"/>
                  <a:pt x="3156" y="479"/>
                  <a:pt x="3156" y="479"/>
                </a:cubicBezTo>
                <a:cubicBezTo>
                  <a:pt x="3158" y="479"/>
                  <a:pt x="3158" y="479"/>
                  <a:pt x="3158" y="479"/>
                </a:cubicBezTo>
                <a:cubicBezTo>
                  <a:pt x="3161" y="481"/>
                  <a:pt x="3161" y="481"/>
                  <a:pt x="3161" y="481"/>
                </a:cubicBezTo>
                <a:cubicBezTo>
                  <a:pt x="3165" y="481"/>
                  <a:pt x="3165" y="481"/>
                  <a:pt x="3165" y="481"/>
                </a:cubicBezTo>
                <a:cubicBezTo>
                  <a:pt x="3166" y="482"/>
                  <a:pt x="3166" y="482"/>
                  <a:pt x="3166" y="482"/>
                </a:cubicBezTo>
                <a:cubicBezTo>
                  <a:pt x="3169" y="481"/>
                  <a:pt x="3169" y="481"/>
                  <a:pt x="3169" y="481"/>
                </a:cubicBezTo>
                <a:cubicBezTo>
                  <a:pt x="3175" y="478"/>
                  <a:pt x="3175" y="478"/>
                  <a:pt x="3175" y="478"/>
                </a:cubicBezTo>
                <a:cubicBezTo>
                  <a:pt x="3181" y="473"/>
                  <a:pt x="3181" y="473"/>
                  <a:pt x="3181" y="473"/>
                </a:cubicBezTo>
                <a:cubicBezTo>
                  <a:pt x="3182" y="469"/>
                  <a:pt x="3182" y="469"/>
                  <a:pt x="3182" y="469"/>
                </a:cubicBezTo>
                <a:cubicBezTo>
                  <a:pt x="3184" y="466"/>
                  <a:pt x="3184" y="466"/>
                  <a:pt x="3184" y="466"/>
                </a:cubicBezTo>
                <a:cubicBezTo>
                  <a:pt x="3182" y="465"/>
                  <a:pt x="3182" y="465"/>
                  <a:pt x="3182" y="465"/>
                </a:cubicBezTo>
                <a:cubicBezTo>
                  <a:pt x="3184" y="463"/>
                  <a:pt x="3184" y="463"/>
                  <a:pt x="3184" y="463"/>
                </a:cubicBezTo>
                <a:cubicBezTo>
                  <a:pt x="3184" y="460"/>
                  <a:pt x="3184" y="460"/>
                  <a:pt x="3184" y="460"/>
                </a:cubicBezTo>
                <a:cubicBezTo>
                  <a:pt x="3184" y="459"/>
                  <a:pt x="3184" y="459"/>
                  <a:pt x="3184" y="459"/>
                </a:cubicBezTo>
                <a:cubicBezTo>
                  <a:pt x="3185" y="458"/>
                  <a:pt x="3185" y="458"/>
                  <a:pt x="3185" y="458"/>
                </a:cubicBezTo>
                <a:cubicBezTo>
                  <a:pt x="3185" y="456"/>
                  <a:pt x="3185" y="456"/>
                  <a:pt x="3185" y="456"/>
                </a:cubicBezTo>
                <a:cubicBezTo>
                  <a:pt x="3185" y="455"/>
                  <a:pt x="3185" y="455"/>
                  <a:pt x="3185" y="455"/>
                </a:cubicBezTo>
                <a:cubicBezTo>
                  <a:pt x="3186" y="453"/>
                  <a:pt x="3186" y="453"/>
                  <a:pt x="3186" y="453"/>
                </a:cubicBezTo>
                <a:cubicBezTo>
                  <a:pt x="3186" y="450"/>
                  <a:pt x="3186" y="450"/>
                  <a:pt x="3186" y="450"/>
                </a:cubicBezTo>
                <a:cubicBezTo>
                  <a:pt x="3188" y="446"/>
                  <a:pt x="3188" y="446"/>
                  <a:pt x="3188" y="446"/>
                </a:cubicBezTo>
                <a:cubicBezTo>
                  <a:pt x="3189" y="443"/>
                  <a:pt x="3189" y="443"/>
                  <a:pt x="3189" y="443"/>
                </a:cubicBezTo>
                <a:cubicBezTo>
                  <a:pt x="3191" y="439"/>
                  <a:pt x="3191" y="439"/>
                  <a:pt x="3191" y="439"/>
                </a:cubicBezTo>
                <a:cubicBezTo>
                  <a:pt x="3191" y="433"/>
                  <a:pt x="3191" y="433"/>
                  <a:pt x="3191" y="433"/>
                </a:cubicBezTo>
                <a:cubicBezTo>
                  <a:pt x="3191" y="430"/>
                  <a:pt x="3191" y="430"/>
                  <a:pt x="3191" y="430"/>
                </a:cubicBezTo>
                <a:cubicBezTo>
                  <a:pt x="3191" y="427"/>
                  <a:pt x="3191" y="427"/>
                  <a:pt x="3191" y="427"/>
                </a:cubicBezTo>
                <a:cubicBezTo>
                  <a:pt x="3189" y="425"/>
                  <a:pt x="3189" y="425"/>
                  <a:pt x="3189" y="425"/>
                </a:cubicBezTo>
                <a:cubicBezTo>
                  <a:pt x="3191" y="422"/>
                  <a:pt x="3191" y="422"/>
                  <a:pt x="3191" y="422"/>
                </a:cubicBezTo>
                <a:cubicBezTo>
                  <a:pt x="3191" y="419"/>
                  <a:pt x="3191" y="419"/>
                  <a:pt x="3191" y="419"/>
                </a:cubicBezTo>
                <a:cubicBezTo>
                  <a:pt x="3191" y="416"/>
                  <a:pt x="3191" y="416"/>
                  <a:pt x="3191" y="416"/>
                </a:cubicBezTo>
                <a:cubicBezTo>
                  <a:pt x="3191" y="415"/>
                  <a:pt x="3191" y="415"/>
                  <a:pt x="3191" y="415"/>
                </a:cubicBezTo>
                <a:cubicBezTo>
                  <a:pt x="3191" y="412"/>
                  <a:pt x="3191" y="412"/>
                  <a:pt x="3191" y="412"/>
                </a:cubicBezTo>
                <a:cubicBezTo>
                  <a:pt x="3194" y="407"/>
                  <a:pt x="3194" y="407"/>
                  <a:pt x="3194" y="407"/>
                </a:cubicBezTo>
                <a:cubicBezTo>
                  <a:pt x="3194" y="405"/>
                  <a:pt x="3194" y="405"/>
                  <a:pt x="3194" y="405"/>
                </a:cubicBezTo>
                <a:cubicBezTo>
                  <a:pt x="3194" y="402"/>
                  <a:pt x="3194" y="402"/>
                  <a:pt x="3194" y="402"/>
                </a:cubicBezTo>
                <a:cubicBezTo>
                  <a:pt x="3192" y="399"/>
                  <a:pt x="3192" y="399"/>
                  <a:pt x="3192" y="399"/>
                </a:cubicBezTo>
                <a:cubicBezTo>
                  <a:pt x="3191" y="397"/>
                  <a:pt x="3191" y="397"/>
                  <a:pt x="3191" y="397"/>
                </a:cubicBezTo>
                <a:cubicBezTo>
                  <a:pt x="3191" y="396"/>
                  <a:pt x="3191" y="396"/>
                  <a:pt x="3191" y="396"/>
                </a:cubicBezTo>
                <a:cubicBezTo>
                  <a:pt x="3188" y="395"/>
                  <a:pt x="3188" y="395"/>
                  <a:pt x="3188" y="395"/>
                </a:cubicBezTo>
                <a:cubicBezTo>
                  <a:pt x="3189" y="392"/>
                  <a:pt x="3189" y="392"/>
                  <a:pt x="3189" y="392"/>
                </a:cubicBezTo>
                <a:cubicBezTo>
                  <a:pt x="3188" y="390"/>
                  <a:pt x="3188" y="390"/>
                  <a:pt x="3188" y="390"/>
                </a:cubicBezTo>
                <a:cubicBezTo>
                  <a:pt x="3185" y="387"/>
                  <a:pt x="3185" y="387"/>
                  <a:pt x="3185" y="387"/>
                </a:cubicBezTo>
                <a:cubicBezTo>
                  <a:pt x="3184" y="384"/>
                  <a:pt x="3184" y="384"/>
                  <a:pt x="3184" y="384"/>
                </a:cubicBezTo>
                <a:cubicBezTo>
                  <a:pt x="3185" y="383"/>
                  <a:pt x="3185" y="383"/>
                  <a:pt x="3185" y="383"/>
                </a:cubicBezTo>
                <a:cubicBezTo>
                  <a:pt x="3182" y="383"/>
                  <a:pt x="3182" y="383"/>
                  <a:pt x="3182" y="383"/>
                </a:cubicBezTo>
                <a:cubicBezTo>
                  <a:pt x="3181" y="380"/>
                  <a:pt x="3181" y="380"/>
                  <a:pt x="3181" y="380"/>
                </a:cubicBezTo>
                <a:cubicBezTo>
                  <a:pt x="3176" y="376"/>
                  <a:pt x="3176" y="376"/>
                  <a:pt x="3176" y="376"/>
                </a:cubicBezTo>
                <a:cubicBezTo>
                  <a:pt x="3176" y="373"/>
                  <a:pt x="3176" y="373"/>
                  <a:pt x="3176" y="373"/>
                </a:cubicBezTo>
                <a:cubicBezTo>
                  <a:pt x="3175" y="370"/>
                  <a:pt x="3175" y="370"/>
                  <a:pt x="3175" y="370"/>
                </a:cubicBezTo>
                <a:cubicBezTo>
                  <a:pt x="3174" y="369"/>
                  <a:pt x="3174" y="369"/>
                  <a:pt x="3174" y="369"/>
                </a:cubicBezTo>
                <a:cubicBezTo>
                  <a:pt x="3174" y="367"/>
                  <a:pt x="3174" y="367"/>
                  <a:pt x="3174" y="367"/>
                </a:cubicBezTo>
                <a:cubicBezTo>
                  <a:pt x="3174" y="366"/>
                  <a:pt x="3174" y="366"/>
                  <a:pt x="3174" y="366"/>
                </a:cubicBezTo>
                <a:cubicBezTo>
                  <a:pt x="3172" y="364"/>
                  <a:pt x="3172" y="364"/>
                  <a:pt x="3172" y="364"/>
                </a:cubicBezTo>
                <a:cubicBezTo>
                  <a:pt x="3172" y="363"/>
                  <a:pt x="3172" y="363"/>
                  <a:pt x="3172" y="363"/>
                </a:cubicBezTo>
                <a:cubicBezTo>
                  <a:pt x="3174" y="360"/>
                  <a:pt x="3174" y="360"/>
                  <a:pt x="3174" y="360"/>
                </a:cubicBezTo>
                <a:cubicBezTo>
                  <a:pt x="3174" y="359"/>
                  <a:pt x="3174" y="359"/>
                  <a:pt x="3174" y="359"/>
                </a:cubicBezTo>
                <a:cubicBezTo>
                  <a:pt x="3172" y="357"/>
                  <a:pt x="3172" y="357"/>
                  <a:pt x="3172" y="357"/>
                </a:cubicBezTo>
                <a:cubicBezTo>
                  <a:pt x="3172" y="356"/>
                  <a:pt x="3172" y="356"/>
                  <a:pt x="3172" y="356"/>
                </a:cubicBezTo>
                <a:cubicBezTo>
                  <a:pt x="3171" y="354"/>
                  <a:pt x="3171" y="354"/>
                  <a:pt x="3171" y="354"/>
                </a:cubicBezTo>
                <a:cubicBezTo>
                  <a:pt x="3168" y="354"/>
                  <a:pt x="3168" y="354"/>
                  <a:pt x="3168" y="354"/>
                </a:cubicBezTo>
                <a:cubicBezTo>
                  <a:pt x="3166" y="353"/>
                  <a:pt x="3166" y="353"/>
                  <a:pt x="3166" y="353"/>
                </a:cubicBezTo>
                <a:cubicBezTo>
                  <a:pt x="3166" y="352"/>
                  <a:pt x="3166" y="352"/>
                  <a:pt x="3166" y="352"/>
                </a:cubicBezTo>
                <a:cubicBezTo>
                  <a:pt x="3165" y="349"/>
                  <a:pt x="3165" y="349"/>
                  <a:pt x="3165" y="349"/>
                </a:cubicBezTo>
                <a:cubicBezTo>
                  <a:pt x="3161" y="347"/>
                  <a:pt x="3161" y="347"/>
                  <a:pt x="3161" y="347"/>
                </a:cubicBezTo>
                <a:cubicBezTo>
                  <a:pt x="3155" y="343"/>
                  <a:pt x="3155" y="343"/>
                  <a:pt x="3155" y="343"/>
                </a:cubicBezTo>
                <a:cubicBezTo>
                  <a:pt x="3158" y="344"/>
                  <a:pt x="3158" y="344"/>
                  <a:pt x="3158" y="344"/>
                </a:cubicBezTo>
                <a:cubicBezTo>
                  <a:pt x="3161" y="346"/>
                  <a:pt x="3161" y="346"/>
                  <a:pt x="3161" y="346"/>
                </a:cubicBezTo>
                <a:cubicBezTo>
                  <a:pt x="3161" y="344"/>
                  <a:pt x="3161" y="344"/>
                  <a:pt x="3161" y="344"/>
                </a:cubicBezTo>
                <a:cubicBezTo>
                  <a:pt x="3161" y="341"/>
                  <a:pt x="3161" y="341"/>
                  <a:pt x="3161" y="341"/>
                </a:cubicBezTo>
                <a:cubicBezTo>
                  <a:pt x="3158" y="341"/>
                  <a:pt x="3158" y="341"/>
                  <a:pt x="3158" y="341"/>
                </a:cubicBezTo>
                <a:cubicBezTo>
                  <a:pt x="3153" y="340"/>
                  <a:pt x="3153" y="340"/>
                  <a:pt x="3153" y="340"/>
                </a:cubicBezTo>
                <a:cubicBezTo>
                  <a:pt x="3148" y="336"/>
                  <a:pt x="3148" y="336"/>
                  <a:pt x="3148" y="336"/>
                </a:cubicBezTo>
                <a:cubicBezTo>
                  <a:pt x="3142" y="334"/>
                  <a:pt x="3142" y="334"/>
                  <a:pt x="3142" y="334"/>
                </a:cubicBezTo>
                <a:cubicBezTo>
                  <a:pt x="3138" y="330"/>
                  <a:pt x="3138" y="330"/>
                  <a:pt x="3138" y="330"/>
                </a:cubicBezTo>
                <a:cubicBezTo>
                  <a:pt x="3135" y="329"/>
                  <a:pt x="3135" y="329"/>
                  <a:pt x="3135" y="329"/>
                </a:cubicBezTo>
                <a:cubicBezTo>
                  <a:pt x="3132" y="329"/>
                  <a:pt x="3132" y="329"/>
                  <a:pt x="3132" y="329"/>
                </a:cubicBezTo>
                <a:cubicBezTo>
                  <a:pt x="3129" y="329"/>
                  <a:pt x="3129" y="329"/>
                  <a:pt x="3129" y="329"/>
                </a:cubicBezTo>
                <a:cubicBezTo>
                  <a:pt x="3126" y="329"/>
                  <a:pt x="3126" y="329"/>
                  <a:pt x="3126" y="329"/>
                </a:cubicBezTo>
                <a:cubicBezTo>
                  <a:pt x="3123" y="329"/>
                  <a:pt x="3123" y="329"/>
                  <a:pt x="3123" y="329"/>
                </a:cubicBezTo>
                <a:cubicBezTo>
                  <a:pt x="3122" y="329"/>
                  <a:pt x="3122" y="329"/>
                  <a:pt x="3122" y="329"/>
                </a:cubicBezTo>
                <a:cubicBezTo>
                  <a:pt x="3123" y="331"/>
                  <a:pt x="3123" y="331"/>
                  <a:pt x="3123" y="331"/>
                </a:cubicBezTo>
                <a:cubicBezTo>
                  <a:pt x="3125" y="333"/>
                  <a:pt x="3125" y="333"/>
                  <a:pt x="3125" y="333"/>
                </a:cubicBezTo>
                <a:cubicBezTo>
                  <a:pt x="3123" y="333"/>
                  <a:pt x="3123" y="333"/>
                  <a:pt x="3123" y="333"/>
                </a:cubicBezTo>
                <a:cubicBezTo>
                  <a:pt x="3122" y="334"/>
                  <a:pt x="3122" y="334"/>
                  <a:pt x="3122" y="334"/>
                </a:cubicBezTo>
                <a:cubicBezTo>
                  <a:pt x="3122" y="336"/>
                  <a:pt x="3122" y="336"/>
                  <a:pt x="3122" y="336"/>
                </a:cubicBezTo>
                <a:cubicBezTo>
                  <a:pt x="3122" y="337"/>
                  <a:pt x="3122" y="337"/>
                  <a:pt x="3122" y="337"/>
                </a:cubicBezTo>
                <a:cubicBezTo>
                  <a:pt x="3118" y="339"/>
                  <a:pt x="3118" y="339"/>
                  <a:pt x="3118" y="339"/>
                </a:cubicBezTo>
                <a:cubicBezTo>
                  <a:pt x="3115" y="337"/>
                  <a:pt x="3115" y="337"/>
                  <a:pt x="3115" y="337"/>
                </a:cubicBezTo>
                <a:cubicBezTo>
                  <a:pt x="3115" y="336"/>
                  <a:pt x="3115" y="336"/>
                  <a:pt x="3115" y="336"/>
                </a:cubicBezTo>
                <a:cubicBezTo>
                  <a:pt x="3116" y="333"/>
                  <a:pt x="3116" y="333"/>
                  <a:pt x="3116" y="333"/>
                </a:cubicBezTo>
                <a:cubicBezTo>
                  <a:pt x="3112" y="331"/>
                  <a:pt x="3112" y="331"/>
                  <a:pt x="3112" y="331"/>
                </a:cubicBezTo>
                <a:cubicBezTo>
                  <a:pt x="3109" y="330"/>
                  <a:pt x="3109" y="330"/>
                  <a:pt x="3109" y="330"/>
                </a:cubicBezTo>
                <a:cubicBezTo>
                  <a:pt x="3110" y="330"/>
                  <a:pt x="3110" y="330"/>
                  <a:pt x="3110" y="330"/>
                </a:cubicBezTo>
                <a:cubicBezTo>
                  <a:pt x="3112" y="327"/>
                  <a:pt x="3112" y="327"/>
                  <a:pt x="3112" y="327"/>
                </a:cubicBezTo>
                <a:cubicBezTo>
                  <a:pt x="3108" y="329"/>
                  <a:pt x="3108" y="329"/>
                  <a:pt x="3108" y="329"/>
                </a:cubicBezTo>
                <a:cubicBezTo>
                  <a:pt x="3108" y="330"/>
                  <a:pt x="3108" y="330"/>
                  <a:pt x="3108" y="330"/>
                </a:cubicBezTo>
                <a:cubicBezTo>
                  <a:pt x="3108" y="331"/>
                  <a:pt x="3108" y="331"/>
                  <a:pt x="3108" y="331"/>
                </a:cubicBezTo>
                <a:cubicBezTo>
                  <a:pt x="3109" y="331"/>
                  <a:pt x="3109" y="331"/>
                  <a:pt x="3109" y="331"/>
                </a:cubicBezTo>
                <a:cubicBezTo>
                  <a:pt x="3110" y="334"/>
                  <a:pt x="3110" y="334"/>
                  <a:pt x="3110" y="334"/>
                </a:cubicBezTo>
                <a:cubicBezTo>
                  <a:pt x="3108" y="334"/>
                  <a:pt x="3108" y="334"/>
                  <a:pt x="3108" y="334"/>
                </a:cubicBezTo>
                <a:cubicBezTo>
                  <a:pt x="3106" y="334"/>
                  <a:pt x="3106" y="334"/>
                  <a:pt x="3106" y="334"/>
                </a:cubicBezTo>
                <a:cubicBezTo>
                  <a:pt x="3105" y="333"/>
                  <a:pt x="3105" y="333"/>
                  <a:pt x="3105" y="333"/>
                </a:cubicBezTo>
                <a:cubicBezTo>
                  <a:pt x="3103" y="329"/>
                  <a:pt x="3103" y="329"/>
                  <a:pt x="3103" y="329"/>
                </a:cubicBezTo>
                <a:cubicBezTo>
                  <a:pt x="3100" y="327"/>
                  <a:pt x="3100" y="327"/>
                  <a:pt x="3100" y="327"/>
                </a:cubicBezTo>
                <a:cubicBezTo>
                  <a:pt x="3100" y="324"/>
                  <a:pt x="3100" y="324"/>
                  <a:pt x="3100" y="324"/>
                </a:cubicBezTo>
                <a:cubicBezTo>
                  <a:pt x="3098" y="324"/>
                  <a:pt x="3098" y="324"/>
                  <a:pt x="3098" y="324"/>
                </a:cubicBezTo>
                <a:cubicBezTo>
                  <a:pt x="3093" y="324"/>
                  <a:pt x="3093" y="324"/>
                  <a:pt x="3093" y="324"/>
                </a:cubicBezTo>
                <a:cubicBezTo>
                  <a:pt x="3089" y="324"/>
                  <a:pt x="3089" y="324"/>
                  <a:pt x="3089" y="324"/>
                </a:cubicBezTo>
                <a:cubicBezTo>
                  <a:pt x="3083" y="323"/>
                  <a:pt x="3083" y="323"/>
                  <a:pt x="3083" y="323"/>
                </a:cubicBezTo>
                <a:cubicBezTo>
                  <a:pt x="3080" y="321"/>
                  <a:pt x="3080" y="321"/>
                  <a:pt x="3080" y="321"/>
                </a:cubicBezTo>
                <a:cubicBezTo>
                  <a:pt x="3079" y="320"/>
                  <a:pt x="3079" y="320"/>
                  <a:pt x="3079" y="320"/>
                </a:cubicBezTo>
                <a:cubicBezTo>
                  <a:pt x="3080" y="317"/>
                  <a:pt x="3080" y="317"/>
                  <a:pt x="3080" y="317"/>
                </a:cubicBezTo>
                <a:cubicBezTo>
                  <a:pt x="3085" y="314"/>
                  <a:pt x="3085" y="314"/>
                  <a:pt x="3085" y="314"/>
                </a:cubicBezTo>
                <a:cubicBezTo>
                  <a:pt x="3085" y="311"/>
                  <a:pt x="3085" y="311"/>
                  <a:pt x="3085" y="311"/>
                </a:cubicBezTo>
                <a:cubicBezTo>
                  <a:pt x="3086" y="311"/>
                  <a:pt x="3086" y="311"/>
                  <a:pt x="3086" y="311"/>
                </a:cubicBezTo>
                <a:cubicBezTo>
                  <a:pt x="3088" y="310"/>
                  <a:pt x="3088" y="310"/>
                  <a:pt x="3088" y="310"/>
                </a:cubicBezTo>
                <a:cubicBezTo>
                  <a:pt x="3089" y="307"/>
                  <a:pt x="3089" y="307"/>
                  <a:pt x="3089" y="307"/>
                </a:cubicBezTo>
                <a:cubicBezTo>
                  <a:pt x="3090" y="303"/>
                  <a:pt x="3090" y="303"/>
                  <a:pt x="3090" y="303"/>
                </a:cubicBezTo>
                <a:cubicBezTo>
                  <a:pt x="3092" y="301"/>
                  <a:pt x="3092" y="301"/>
                  <a:pt x="3092" y="301"/>
                </a:cubicBezTo>
                <a:cubicBezTo>
                  <a:pt x="3093" y="300"/>
                  <a:pt x="3093" y="300"/>
                  <a:pt x="3093" y="300"/>
                </a:cubicBezTo>
                <a:cubicBezTo>
                  <a:pt x="3092" y="300"/>
                  <a:pt x="3092" y="300"/>
                  <a:pt x="3092" y="300"/>
                </a:cubicBezTo>
                <a:cubicBezTo>
                  <a:pt x="3092" y="298"/>
                  <a:pt x="3092" y="298"/>
                  <a:pt x="3092" y="298"/>
                </a:cubicBezTo>
                <a:cubicBezTo>
                  <a:pt x="3092" y="296"/>
                  <a:pt x="3092" y="296"/>
                  <a:pt x="3092" y="296"/>
                </a:cubicBezTo>
                <a:cubicBezTo>
                  <a:pt x="3092" y="294"/>
                  <a:pt x="3092" y="294"/>
                  <a:pt x="3092" y="294"/>
                </a:cubicBezTo>
                <a:cubicBezTo>
                  <a:pt x="3093" y="290"/>
                  <a:pt x="3093" y="290"/>
                  <a:pt x="3093" y="290"/>
                </a:cubicBezTo>
                <a:cubicBezTo>
                  <a:pt x="3096" y="288"/>
                  <a:pt x="3096" y="288"/>
                  <a:pt x="3096" y="288"/>
                </a:cubicBezTo>
                <a:cubicBezTo>
                  <a:pt x="3096" y="287"/>
                  <a:pt x="3096" y="287"/>
                  <a:pt x="3096" y="287"/>
                </a:cubicBezTo>
                <a:cubicBezTo>
                  <a:pt x="3096" y="286"/>
                  <a:pt x="3096" y="286"/>
                  <a:pt x="3096" y="286"/>
                </a:cubicBezTo>
                <a:cubicBezTo>
                  <a:pt x="3098" y="284"/>
                  <a:pt x="3098" y="284"/>
                  <a:pt x="3098" y="284"/>
                </a:cubicBezTo>
                <a:cubicBezTo>
                  <a:pt x="3099" y="283"/>
                  <a:pt x="3099" y="283"/>
                  <a:pt x="3099" y="283"/>
                </a:cubicBezTo>
                <a:cubicBezTo>
                  <a:pt x="3099" y="281"/>
                  <a:pt x="3099" y="281"/>
                  <a:pt x="3099" y="281"/>
                </a:cubicBezTo>
                <a:cubicBezTo>
                  <a:pt x="3098" y="278"/>
                  <a:pt x="3098" y="278"/>
                  <a:pt x="3098" y="278"/>
                </a:cubicBezTo>
                <a:cubicBezTo>
                  <a:pt x="3098" y="277"/>
                  <a:pt x="3098" y="277"/>
                  <a:pt x="3098" y="277"/>
                </a:cubicBezTo>
                <a:cubicBezTo>
                  <a:pt x="3099" y="274"/>
                  <a:pt x="3099" y="274"/>
                  <a:pt x="3099" y="274"/>
                </a:cubicBezTo>
                <a:cubicBezTo>
                  <a:pt x="3102" y="273"/>
                  <a:pt x="3102" y="273"/>
                  <a:pt x="3102" y="273"/>
                </a:cubicBezTo>
                <a:cubicBezTo>
                  <a:pt x="3102" y="270"/>
                  <a:pt x="3102" y="270"/>
                  <a:pt x="3102" y="270"/>
                </a:cubicBezTo>
                <a:cubicBezTo>
                  <a:pt x="3102" y="267"/>
                  <a:pt x="3102" y="267"/>
                  <a:pt x="3102" y="267"/>
                </a:cubicBezTo>
                <a:cubicBezTo>
                  <a:pt x="3103" y="265"/>
                  <a:pt x="3103" y="265"/>
                  <a:pt x="3103" y="265"/>
                </a:cubicBezTo>
                <a:cubicBezTo>
                  <a:pt x="3106" y="264"/>
                  <a:pt x="3106" y="264"/>
                  <a:pt x="3106" y="264"/>
                </a:cubicBezTo>
                <a:cubicBezTo>
                  <a:pt x="3112" y="264"/>
                  <a:pt x="3112" y="264"/>
                  <a:pt x="3112" y="264"/>
                </a:cubicBezTo>
                <a:cubicBezTo>
                  <a:pt x="3118" y="263"/>
                  <a:pt x="3118" y="263"/>
                  <a:pt x="3118" y="263"/>
                </a:cubicBezTo>
                <a:cubicBezTo>
                  <a:pt x="3125" y="263"/>
                  <a:pt x="3125" y="263"/>
                  <a:pt x="3125" y="263"/>
                </a:cubicBezTo>
                <a:cubicBezTo>
                  <a:pt x="3132" y="263"/>
                  <a:pt x="3132" y="263"/>
                  <a:pt x="3132" y="263"/>
                </a:cubicBezTo>
                <a:cubicBezTo>
                  <a:pt x="3133" y="264"/>
                  <a:pt x="3133" y="264"/>
                  <a:pt x="3133" y="264"/>
                </a:cubicBezTo>
                <a:cubicBezTo>
                  <a:pt x="3136" y="265"/>
                  <a:pt x="3136" y="265"/>
                  <a:pt x="3136" y="265"/>
                </a:cubicBezTo>
                <a:cubicBezTo>
                  <a:pt x="3138" y="265"/>
                  <a:pt x="3138" y="265"/>
                  <a:pt x="3138" y="265"/>
                </a:cubicBezTo>
                <a:cubicBezTo>
                  <a:pt x="3141" y="265"/>
                  <a:pt x="3141" y="265"/>
                  <a:pt x="3141" y="265"/>
                </a:cubicBezTo>
                <a:cubicBezTo>
                  <a:pt x="3139" y="264"/>
                  <a:pt x="3139" y="264"/>
                  <a:pt x="3139" y="264"/>
                </a:cubicBezTo>
                <a:cubicBezTo>
                  <a:pt x="3139" y="263"/>
                  <a:pt x="3139" y="263"/>
                  <a:pt x="3139" y="263"/>
                </a:cubicBezTo>
                <a:cubicBezTo>
                  <a:pt x="3145" y="264"/>
                  <a:pt x="3145" y="264"/>
                  <a:pt x="3145" y="264"/>
                </a:cubicBezTo>
                <a:cubicBezTo>
                  <a:pt x="3149" y="264"/>
                  <a:pt x="3149" y="264"/>
                  <a:pt x="3149" y="264"/>
                </a:cubicBezTo>
                <a:cubicBezTo>
                  <a:pt x="3152" y="264"/>
                  <a:pt x="3152" y="264"/>
                  <a:pt x="3152" y="264"/>
                </a:cubicBezTo>
                <a:cubicBezTo>
                  <a:pt x="3156" y="263"/>
                  <a:pt x="3156" y="263"/>
                  <a:pt x="3156" y="263"/>
                </a:cubicBezTo>
                <a:cubicBezTo>
                  <a:pt x="3161" y="264"/>
                  <a:pt x="3161" y="264"/>
                  <a:pt x="3161" y="264"/>
                </a:cubicBezTo>
                <a:cubicBezTo>
                  <a:pt x="3162" y="264"/>
                  <a:pt x="3162" y="264"/>
                  <a:pt x="3162" y="264"/>
                </a:cubicBezTo>
                <a:cubicBezTo>
                  <a:pt x="3165" y="265"/>
                  <a:pt x="3165" y="265"/>
                  <a:pt x="3165" y="265"/>
                </a:cubicBezTo>
                <a:cubicBezTo>
                  <a:pt x="3163" y="264"/>
                  <a:pt x="3163" y="264"/>
                  <a:pt x="3163" y="264"/>
                </a:cubicBezTo>
                <a:cubicBezTo>
                  <a:pt x="3162" y="263"/>
                  <a:pt x="3162" y="263"/>
                  <a:pt x="3162" y="263"/>
                </a:cubicBezTo>
                <a:cubicBezTo>
                  <a:pt x="3161" y="263"/>
                  <a:pt x="3161" y="263"/>
                  <a:pt x="3161" y="263"/>
                </a:cubicBezTo>
                <a:cubicBezTo>
                  <a:pt x="3161" y="261"/>
                  <a:pt x="3161" y="261"/>
                  <a:pt x="3161" y="261"/>
                </a:cubicBezTo>
                <a:cubicBezTo>
                  <a:pt x="3162" y="261"/>
                  <a:pt x="3162" y="261"/>
                  <a:pt x="3162" y="261"/>
                </a:cubicBezTo>
                <a:cubicBezTo>
                  <a:pt x="3162" y="260"/>
                  <a:pt x="3162" y="260"/>
                  <a:pt x="3162" y="260"/>
                </a:cubicBezTo>
                <a:cubicBezTo>
                  <a:pt x="3162" y="258"/>
                  <a:pt x="3162" y="258"/>
                  <a:pt x="3162" y="258"/>
                </a:cubicBezTo>
                <a:cubicBezTo>
                  <a:pt x="3165" y="258"/>
                  <a:pt x="3165" y="258"/>
                  <a:pt x="3165" y="258"/>
                </a:cubicBezTo>
                <a:cubicBezTo>
                  <a:pt x="3166" y="258"/>
                  <a:pt x="3166" y="258"/>
                  <a:pt x="3166" y="258"/>
                </a:cubicBezTo>
                <a:cubicBezTo>
                  <a:pt x="3172" y="260"/>
                  <a:pt x="3172" y="260"/>
                  <a:pt x="3172" y="260"/>
                </a:cubicBezTo>
                <a:cubicBezTo>
                  <a:pt x="3178" y="261"/>
                  <a:pt x="3178" y="261"/>
                  <a:pt x="3178" y="261"/>
                </a:cubicBezTo>
                <a:cubicBezTo>
                  <a:pt x="3181" y="261"/>
                  <a:pt x="3181" y="261"/>
                  <a:pt x="3181" y="261"/>
                </a:cubicBezTo>
                <a:cubicBezTo>
                  <a:pt x="3186" y="261"/>
                  <a:pt x="3186" y="261"/>
                  <a:pt x="3186" y="261"/>
                </a:cubicBezTo>
                <a:cubicBezTo>
                  <a:pt x="3191" y="264"/>
                  <a:pt x="3191" y="264"/>
                  <a:pt x="3191" y="264"/>
                </a:cubicBezTo>
                <a:cubicBezTo>
                  <a:pt x="3195" y="264"/>
                  <a:pt x="3195" y="264"/>
                  <a:pt x="3195" y="264"/>
                </a:cubicBezTo>
                <a:cubicBezTo>
                  <a:pt x="3198" y="265"/>
                  <a:pt x="3198" y="265"/>
                  <a:pt x="3198" y="265"/>
                </a:cubicBezTo>
                <a:cubicBezTo>
                  <a:pt x="3195" y="265"/>
                  <a:pt x="3195" y="265"/>
                  <a:pt x="3195" y="265"/>
                </a:cubicBezTo>
                <a:cubicBezTo>
                  <a:pt x="3192" y="265"/>
                  <a:pt x="3192" y="265"/>
                  <a:pt x="3192" y="265"/>
                </a:cubicBezTo>
                <a:cubicBezTo>
                  <a:pt x="3188" y="267"/>
                  <a:pt x="3188" y="267"/>
                  <a:pt x="3188" y="267"/>
                </a:cubicBezTo>
                <a:cubicBezTo>
                  <a:pt x="3194" y="270"/>
                  <a:pt x="3194" y="270"/>
                  <a:pt x="3194" y="270"/>
                </a:cubicBezTo>
                <a:cubicBezTo>
                  <a:pt x="3201" y="270"/>
                  <a:pt x="3201" y="270"/>
                  <a:pt x="3201" y="270"/>
                </a:cubicBezTo>
                <a:cubicBezTo>
                  <a:pt x="3199" y="268"/>
                  <a:pt x="3199" y="268"/>
                  <a:pt x="3199" y="268"/>
                </a:cubicBezTo>
                <a:cubicBezTo>
                  <a:pt x="3204" y="268"/>
                  <a:pt x="3204" y="268"/>
                  <a:pt x="3204" y="268"/>
                </a:cubicBezTo>
                <a:cubicBezTo>
                  <a:pt x="3208" y="270"/>
                  <a:pt x="3208" y="270"/>
                  <a:pt x="3208" y="270"/>
                </a:cubicBezTo>
                <a:cubicBezTo>
                  <a:pt x="3208" y="267"/>
                  <a:pt x="3208" y="267"/>
                  <a:pt x="3208" y="267"/>
                </a:cubicBezTo>
                <a:cubicBezTo>
                  <a:pt x="3209" y="265"/>
                  <a:pt x="3209" y="265"/>
                  <a:pt x="3209" y="265"/>
                </a:cubicBezTo>
                <a:cubicBezTo>
                  <a:pt x="3212" y="265"/>
                  <a:pt x="3212" y="265"/>
                  <a:pt x="3212" y="265"/>
                </a:cubicBezTo>
                <a:cubicBezTo>
                  <a:pt x="3217" y="267"/>
                  <a:pt x="3217" y="267"/>
                  <a:pt x="3217" y="267"/>
                </a:cubicBezTo>
                <a:cubicBezTo>
                  <a:pt x="3218" y="267"/>
                  <a:pt x="3218" y="267"/>
                  <a:pt x="3218" y="267"/>
                </a:cubicBezTo>
                <a:cubicBezTo>
                  <a:pt x="3218" y="265"/>
                  <a:pt x="3218" y="265"/>
                  <a:pt x="3218" y="265"/>
                </a:cubicBezTo>
                <a:cubicBezTo>
                  <a:pt x="3222" y="265"/>
                  <a:pt x="3222" y="265"/>
                  <a:pt x="3222" y="265"/>
                </a:cubicBezTo>
                <a:cubicBezTo>
                  <a:pt x="3224" y="265"/>
                  <a:pt x="3224" y="265"/>
                  <a:pt x="3224" y="265"/>
                </a:cubicBezTo>
                <a:cubicBezTo>
                  <a:pt x="3227" y="265"/>
                  <a:pt x="3227" y="265"/>
                  <a:pt x="3227" y="265"/>
                </a:cubicBezTo>
                <a:cubicBezTo>
                  <a:pt x="3221" y="263"/>
                  <a:pt x="3221" y="263"/>
                  <a:pt x="3221" y="263"/>
                </a:cubicBezTo>
                <a:cubicBezTo>
                  <a:pt x="3218" y="261"/>
                  <a:pt x="3218" y="261"/>
                  <a:pt x="3218" y="261"/>
                </a:cubicBezTo>
                <a:cubicBezTo>
                  <a:pt x="3215" y="261"/>
                  <a:pt x="3215" y="261"/>
                  <a:pt x="3215" y="261"/>
                </a:cubicBezTo>
                <a:cubicBezTo>
                  <a:pt x="3217" y="263"/>
                  <a:pt x="3217" y="263"/>
                  <a:pt x="3217" y="263"/>
                </a:cubicBezTo>
                <a:cubicBezTo>
                  <a:pt x="3214" y="263"/>
                  <a:pt x="3214" y="263"/>
                  <a:pt x="3214" y="263"/>
                </a:cubicBezTo>
                <a:cubicBezTo>
                  <a:pt x="3212" y="261"/>
                  <a:pt x="3212" y="261"/>
                  <a:pt x="3212" y="261"/>
                </a:cubicBezTo>
                <a:cubicBezTo>
                  <a:pt x="3212" y="260"/>
                  <a:pt x="3212" y="260"/>
                  <a:pt x="3212" y="260"/>
                </a:cubicBezTo>
                <a:cubicBezTo>
                  <a:pt x="3214" y="260"/>
                  <a:pt x="3214" y="260"/>
                  <a:pt x="3214" y="260"/>
                </a:cubicBezTo>
                <a:cubicBezTo>
                  <a:pt x="3209" y="258"/>
                  <a:pt x="3209" y="258"/>
                  <a:pt x="3209" y="258"/>
                </a:cubicBezTo>
                <a:cubicBezTo>
                  <a:pt x="3209" y="257"/>
                  <a:pt x="3209" y="257"/>
                  <a:pt x="3209" y="257"/>
                </a:cubicBezTo>
                <a:cubicBezTo>
                  <a:pt x="3211" y="257"/>
                  <a:pt x="3211" y="257"/>
                  <a:pt x="3211" y="257"/>
                </a:cubicBezTo>
                <a:cubicBezTo>
                  <a:pt x="3209" y="254"/>
                  <a:pt x="3209" y="254"/>
                  <a:pt x="3209" y="254"/>
                </a:cubicBezTo>
                <a:cubicBezTo>
                  <a:pt x="3208" y="253"/>
                  <a:pt x="3208" y="253"/>
                  <a:pt x="3208" y="253"/>
                </a:cubicBezTo>
                <a:cubicBezTo>
                  <a:pt x="3209" y="250"/>
                  <a:pt x="3209" y="250"/>
                  <a:pt x="3209" y="250"/>
                </a:cubicBezTo>
                <a:cubicBezTo>
                  <a:pt x="3211" y="248"/>
                  <a:pt x="3211" y="248"/>
                  <a:pt x="3211" y="248"/>
                </a:cubicBezTo>
                <a:cubicBezTo>
                  <a:pt x="3212" y="247"/>
                  <a:pt x="3212" y="247"/>
                  <a:pt x="3212" y="247"/>
                </a:cubicBezTo>
                <a:cubicBezTo>
                  <a:pt x="3212" y="245"/>
                  <a:pt x="3212" y="245"/>
                  <a:pt x="3212" y="245"/>
                </a:cubicBezTo>
                <a:cubicBezTo>
                  <a:pt x="3211" y="243"/>
                  <a:pt x="3211" y="243"/>
                  <a:pt x="3211" y="243"/>
                </a:cubicBezTo>
                <a:cubicBezTo>
                  <a:pt x="3211" y="241"/>
                  <a:pt x="3211" y="241"/>
                  <a:pt x="3211" y="241"/>
                </a:cubicBezTo>
                <a:cubicBezTo>
                  <a:pt x="3212" y="240"/>
                  <a:pt x="3212" y="240"/>
                  <a:pt x="3212" y="240"/>
                </a:cubicBezTo>
                <a:cubicBezTo>
                  <a:pt x="3212" y="238"/>
                  <a:pt x="3212" y="238"/>
                  <a:pt x="3212" y="238"/>
                </a:cubicBezTo>
                <a:cubicBezTo>
                  <a:pt x="3211" y="237"/>
                  <a:pt x="3211" y="237"/>
                  <a:pt x="3211" y="237"/>
                </a:cubicBezTo>
                <a:cubicBezTo>
                  <a:pt x="3212" y="235"/>
                  <a:pt x="3212" y="235"/>
                  <a:pt x="3212" y="235"/>
                </a:cubicBezTo>
                <a:cubicBezTo>
                  <a:pt x="3212" y="234"/>
                  <a:pt x="3212" y="234"/>
                  <a:pt x="3212" y="234"/>
                </a:cubicBezTo>
                <a:cubicBezTo>
                  <a:pt x="3214" y="234"/>
                  <a:pt x="3214" y="234"/>
                  <a:pt x="3214" y="234"/>
                </a:cubicBezTo>
                <a:cubicBezTo>
                  <a:pt x="3214" y="233"/>
                  <a:pt x="3214" y="233"/>
                  <a:pt x="3214" y="233"/>
                </a:cubicBezTo>
                <a:cubicBezTo>
                  <a:pt x="3219" y="234"/>
                  <a:pt x="3219" y="234"/>
                  <a:pt x="3219" y="234"/>
                </a:cubicBezTo>
                <a:cubicBezTo>
                  <a:pt x="3224" y="233"/>
                  <a:pt x="3224" y="233"/>
                  <a:pt x="3224" y="233"/>
                </a:cubicBezTo>
                <a:cubicBezTo>
                  <a:pt x="3228" y="231"/>
                  <a:pt x="3228" y="231"/>
                  <a:pt x="3228" y="231"/>
                </a:cubicBezTo>
                <a:cubicBezTo>
                  <a:pt x="3231" y="233"/>
                  <a:pt x="3231" y="233"/>
                  <a:pt x="3231" y="233"/>
                </a:cubicBezTo>
                <a:cubicBezTo>
                  <a:pt x="3232" y="233"/>
                  <a:pt x="3232" y="233"/>
                  <a:pt x="3232" y="233"/>
                </a:cubicBezTo>
                <a:cubicBezTo>
                  <a:pt x="3235" y="234"/>
                  <a:pt x="3235" y="234"/>
                  <a:pt x="3235" y="234"/>
                </a:cubicBezTo>
                <a:cubicBezTo>
                  <a:pt x="3237" y="234"/>
                  <a:pt x="3237" y="234"/>
                  <a:pt x="3237" y="234"/>
                </a:cubicBezTo>
                <a:cubicBezTo>
                  <a:pt x="3238" y="231"/>
                  <a:pt x="3238" y="231"/>
                  <a:pt x="3238" y="231"/>
                </a:cubicBezTo>
                <a:cubicBezTo>
                  <a:pt x="3239" y="233"/>
                  <a:pt x="3239" y="233"/>
                  <a:pt x="3239" y="233"/>
                </a:cubicBezTo>
                <a:cubicBezTo>
                  <a:pt x="3242" y="235"/>
                  <a:pt x="3242" y="235"/>
                  <a:pt x="3242" y="235"/>
                </a:cubicBezTo>
                <a:cubicBezTo>
                  <a:pt x="3242" y="237"/>
                  <a:pt x="3242" y="237"/>
                  <a:pt x="3242" y="237"/>
                </a:cubicBezTo>
                <a:cubicBezTo>
                  <a:pt x="3244" y="238"/>
                  <a:pt x="3244" y="238"/>
                  <a:pt x="3244" y="238"/>
                </a:cubicBezTo>
                <a:cubicBezTo>
                  <a:pt x="3244" y="240"/>
                  <a:pt x="3244" y="240"/>
                  <a:pt x="3244" y="240"/>
                </a:cubicBezTo>
                <a:cubicBezTo>
                  <a:pt x="3242" y="240"/>
                  <a:pt x="3242" y="240"/>
                  <a:pt x="3242" y="240"/>
                </a:cubicBezTo>
                <a:cubicBezTo>
                  <a:pt x="3247" y="243"/>
                  <a:pt x="3247" y="243"/>
                  <a:pt x="3247" y="243"/>
                </a:cubicBezTo>
                <a:cubicBezTo>
                  <a:pt x="3248" y="244"/>
                  <a:pt x="3248" y="244"/>
                  <a:pt x="3248" y="244"/>
                </a:cubicBezTo>
                <a:cubicBezTo>
                  <a:pt x="3249" y="243"/>
                  <a:pt x="3249" y="243"/>
                  <a:pt x="3249" y="243"/>
                </a:cubicBezTo>
                <a:cubicBezTo>
                  <a:pt x="3251" y="243"/>
                  <a:pt x="3251" y="243"/>
                  <a:pt x="3251" y="243"/>
                </a:cubicBezTo>
                <a:cubicBezTo>
                  <a:pt x="3252" y="244"/>
                  <a:pt x="3252" y="244"/>
                  <a:pt x="3252" y="244"/>
                </a:cubicBezTo>
                <a:cubicBezTo>
                  <a:pt x="3254" y="245"/>
                  <a:pt x="3254" y="245"/>
                  <a:pt x="3254" y="245"/>
                </a:cubicBezTo>
                <a:cubicBezTo>
                  <a:pt x="3254" y="247"/>
                  <a:pt x="3254" y="247"/>
                  <a:pt x="3254" y="247"/>
                </a:cubicBezTo>
                <a:cubicBezTo>
                  <a:pt x="3255" y="248"/>
                  <a:pt x="3255" y="248"/>
                  <a:pt x="3255" y="248"/>
                </a:cubicBezTo>
                <a:cubicBezTo>
                  <a:pt x="3257" y="247"/>
                  <a:pt x="3257" y="247"/>
                  <a:pt x="3257" y="247"/>
                </a:cubicBezTo>
                <a:cubicBezTo>
                  <a:pt x="3260" y="247"/>
                  <a:pt x="3260" y="247"/>
                  <a:pt x="3260" y="247"/>
                </a:cubicBezTo>
                <a:cubicBezTo>
                  <a:pt x="3260" y="244"/>
                  <a:pt x="3260" y="244"/>
                  <a:pt x="3260" y="244"/>
                </a:cubicBezTo>
                <a:cubicBezTo>
                  <a:pt x="3260" y="243"/>
                  <a:pt x="3260" y="243"/>
                  <a:pt x="3260" y="243"/>
                </a:cubicBezTo>
                <a:cubicBezTo>
                  <a:pt x="3261" y="238"/>
                  <a:pt x="3261" y="238"/>
                  <a:pt x="3261" y="238"/>
                </a:cubicBezTo>
                <a:cubicBezTo>
                  <a:pt x="3261" y="237"/>
                  <a:pt x="3261" y="237"/>
                  <a:pt x="3261" y="237"/>
                </a:cubicBezTo>
                <a:cubicBezTo>
                  <a:pt x="3262" y="235"/>
                  <a:pt x="3262" y="235"/>
                  <a:pt x="3262" y="235"/>
                </a:cubicBezTo>
                <a:cubicBezTo>
                  <a:pt x="3264" y="235"/>
                  <a:pt x="3264" y="235"/>
                  <a:pt x="3264" y="235"/>
                </a:cubicBezTo>
                <a:cubicBezTo>
                  <a:pt x="3265" y="234"/>
                  <a:pt x="3265" y="234"/>
                  <a:pt x="3265" y="234"/>
                </a:cubicBezTo>
                <a:cubicBezTo>
                  <a:pt x="3267" y="234"/>
                  <a:pt x="3267" y="234"/>
                  <a:pt x="3267" y="234"/>
                </a:cubicBezTo>
                <a:cubicBezTo>
                  <a:pt x="3270" y="237"/>
                  <a:pt x="3270" y="237"/>
                  <a:pt x="3270" y="237"/>
                </a:cubicBezTo>
                <a:cubicBezTo>
                  <a:pt x="3270" y="235"/>
                  <a:pt x="3270" y="235"/>
                  <a:pt x="3270" y="235"/>
                </a:cubicBezTo>
                <a:cubicBezTo>
                  <a:pt x="3271" y="235"/>
                  <a:pt x="3271" y="235"/>
                  <a:pt x="3271" y="235"/>
                </a:cubicBezTo>
                <a:cubicBezTo>
                  <a:pt x="3267" y="233"/>
                  <a:pt x="3267" y="233"/>
                  <a:pt x="3267" y="233"/>
                </a:cubicBezTo>
                <a:cubicBezTo>
                  <a:pt x="3264" y="231"/>
                  <a:pt x="3264" y="231"/>
                  <a:pt x="3264" y="231"/>
                </a:cubicBezTo>
                <a:cubicBezTo>
                  <a:pt x="3261" y="228"/>
                  <a:pt x="3261" y="228"/>
                  <a:pt x="3261" y="228"/>
                </a:cubicBezTo>
                <a:cubicBezTo>
                  <a:pt x="3261" y="227"/>
                  <a:pt x="3261" y="227"/>
                  <a:pt x="3261" y="227"/>
                </a:cubicBezTo>
                <a:cubicBezTo>
                  <a:pt x="3261" y="225"/>
                  <a:pt x="3261" y="225"/>
                  <a:pt x="3261" y="225"/>
                </a:cubicBezTo>
                <a:cubicBezTo>
                  <a:pt x="3260" y="225"/>
                  <a:pt x="3260" y="225"/>
                  <a:pt x="3260" y="225"/>
                </a:cubicBezTo>
                <a:cubicBezTo>
                  <a:pt x="3258" y="224"/>
                  <a:pt x="3258" y="224"/>
                  <a:pt x="3258" y="224"/>
                </a:cubicBezTo>
                <a:cubicBezTo>
                  <a:pt x="3264" y="222"/>
                  <a:pt x="3264" y="222"/>
                  <a:pt x="3264" y="222"/>
                </a:cubicBezTo>
                <a:cubicBezTo>
                  <a:pt x="3267" y="222"/>
                  <a:pt x="3267" y="222"/>
                  <a:pt x="3267" y="222"/>
                </a:cubicBezTo>
                <a:cubicBezTo>
                  <a:pt x="3270" y="222"/>
                  <a:pt x="3270" y="222"/>
                  <a:pt x="3270" y="222"/>
                </a:cubicBezTo>
                <a:cubicBezTo>
                  <a:pt x="3275" y="224"/>
                  <a:pt x="3275" y="224"/>
                  <a:pt x="3275" y="224"/>
                </a:cubicBezTo>
                <a:cubicBezTo>
                  <a:pt x="3281" y="225"/>
                  <a:pt x="3281" y="225"/>
                  <a:pt x="3281" y="225"/>
                </a:cubicBezTo>
                <a:cubicBezTo>
                  <a:pt x="3277" y="225"/>
                  <a:pt x="3277" y="225"/>
                  <a:pt x="3277" y="225"/>
                </a:cubicBezTo>
                <a:cubicBezTo>
                  <a:pt x="3280" y="227"/>
                  <a:pt x="3280" y="227"/>
                  <a:pt x="3280" y="227"/>
                </a:cubicBezTo>
                <a:cubicBezTo>
                  <a:pt x="3275" y="225"/>
                  <a:pt x="3275" y="225"/>
                  <a:pt x="3275" y="225"/>
                </a:cubicBezTo>
                <a:cubicBezTo>
                  <a:pt x="3274" y="224"/>
                  <a:pt x="3274" y="224"/>
                  <a:pt x="3274" y="224"/>
                </a:cubicBezTo>
                <a:cubicBezTo>
                  <a:pt x="3271" y="225"/>
                  <a:pt x="3271" y="225"/>
                  <a:pt x="3271" y="225"/>
                </a:cubicBezTo>
                <a:cubicBezTo>
                  <a:pt x="3270" y="227"/>
                  <a:pt x="3270" y="227"/>
                  <a:pt x="3270" y="227"/>
                </a:cubicBezTo>
                <a:cubicBezTo>
                  <a:pt x="3271" y="228"/>
                  <a:pt x="3271" y="228"/>
                  <a:pt x="3271" y="228"/>
                </a:cubicBezTo>
                <a:cubicBezTo>
                  <a:pt x="3274" y="233"/>
                  <a:pt x="3274" y="233"/>
                  <a:pt x="3274" y="233"/>
                </a:cubicBezTo>
                <a:cubicBezTo>
                  <a:pt x="3277" y="234"/>
                  <a:pt x="3277" y="234"/>
                  <a:pt x="3277" y="234"/>
                </a:cubicBezTo>
                <a:cubicBezTo>
                  <a:pt x="3277" y="235"/>
                  <a:pt x="3277" y="235"/>
                  <a:pt x="3277" y="235"/>
                </a:cubicBezTo>
                <a:cubicBezTo>
                  <a:pt x="3278" y="237"/>
                  <a:pt x="3278" y="237"/>
                  <a:pt x="3278" y="237"/>
                </a:cubicBezTo>
                <a:cubicBezTo>
                  <a:pt x="3281" y="238"/>
                  <a:pt x="3281" y="238"/>
                  <a:pt x="3281" y="238"/>
                </a:cubicBezTo>
                <a:cubicBezTo>
                  <a:pt x="3282" y="240"/>
                  <a:pt x="3282" y="240"/>
                  <a:pt x="3282" y="240"/>
                </a:cubicBezTo>
                <a:cubicBezTo>
                  <a:pt x="3282" y="241"/>
                  <a:pt x="3282" y="241"/>
                  <a:pt x="3282" y="241"/>
                </a:cubicBezTo>
                <a:cubicBezTo>
                  <a:pt x="3284" y="243"/>
                  <a:pt x="3284" y="243"/>
                  <a:pt x="3284" y="243"/>
                </a:cubicBezTo>
                <a:cubicBezTo>
                  <a:pt x="3285" y="244"/>
                  <a:pt x="3285" y="244"/>
                  <a:pt x="3285" y="244"/>
                </a:cubicBezTo>
                <a:cubicBezTo>
                  <a:pt x="3282" y="245"/>
                  <a:pt x="3282" y="245"/>
                  <a:pt x="3282" y="245"/>
                </a:cubicBezTo>
                <a:cubicBezTo>
                  <a:pt x="3281" y="245"/>
                  <a:pt x="3281" y="245"/>
                  <a:pt x="3281" y="245"/>
                </a:cubicBezTo>
                <a:cubicBezTo>
                  <a:pt x="3280" y="245"/>
                  <a:pt x="3280" y="245"/>
                  <a:pt x="3280" y="245"/>
                </a:cubicBezTo>
                <a:cubicBezTo>
                  <a:pt x="3278" y="247"/>
                  <a:pt x="3278" y="247"/>
                  <a:pt x="3278" y="247"/>
                </a:cubicBezTo>
                <a:cubicBezTo>
                  <a:pt x="3275" y="250"/>
                  <a:pt x="3275" y="250"/>
                  <a:pt x="3275" y="250"/>
                </a:cubicBezTo>
                <a:cubicBezTo>
                  <a:pt x="3277" y="253"/>
                  <a:pt x="3277" y="253"/>
                  <a:pt x="3277" y="253"/>
                </a:cubicBezTo>
                <a:cubicBezTo>
                  <a:pt x="3277" y="254"/>
                  <a:pt x="3277" y="254"/>
                  <a:pt x="3277" y="254"/>
                </a:cubicBezTo>
                <a:cubicBezTo>
                  <a:pt x="3275" y="255"/>
                  <a:pt x="3275" y="255"/>
                  <a:pt x="3275" y="255"/>
                </a:cubicBezTo>
                <a:cubicBezTo>
                  <a:pt x="3275" y="257"/>
                  <a:pt x="3275" y="257"/>
                  <a:pt x="3275" y="257"/>
                </a:cubicBezTo>
                <a:cubicBezTo>
                  <a:pt x="3275" y="260"/>
                  <a:pt x="3275" y="260"/>
                  <a:pt x="3275" y="260"/>
                </a:cubicBezTo>
                <a:cubicBezTo>
                  <a:pt x="3274" y="261"/>
                  <a:pt x="3274" y="261"/>
                  <a:pt x="3274" y="261"/>
                </a:cubicBezTo>
                <a:cubicBezTo>
                  <a:pt x="3274" y="263"/>
                  <a:pt x="3274" y="263"/>
                  <a:pt x="3274" y="263"/>
                </a:cubicBezTo>
                <a:cubicBezTo>
                  <a:pt x="3274" y="264"/>
                  <a:pt x="3274" y="264"/>
                  <a:pt x="3274" y="264"/>
                </a:cubicBezTo>
                <a:cubicBezTo>
                  <a:pt x="3274" y="265"/>
                  <a:pt x="3274" y="265"/>
                  <a:pt x="3274" y="265"/>
                </a:cubicBezTo>
                <a:cubicBezTo>
                  <a:pt x="3272" y="267"/>
                  <a:pt x="3272" y="267"/>
                  <a:pt x="3272" y="267"/>
                </a:cubicBezTo>
                <a:cubicBezTo>
                  <a:pt x="3274" y="268"/>
                  <a:pt x="3274" y="268"/>
                  <a:pt x="3274" y="268"/>
                </a:cubicBezTo>
                <a:cubicBezTo>
                  <a:pt x="3275" y="270"/>
                  <a:pt x="3275" y="270"/>
                  <a:pt x="3275" y="270"/>
                </a:cubicBezTo>
                <a:cubicBezTo>
                  <a:pt x="3275" y="271"/>
                  <a:pt x="3275" y="271"/>
                  <a:pt x="3275" y="271"/>
                </a:cubicBezTo>
                <a:cubicBezTo>
                  <a:pt x="3275" y="273"/>
                  <a:pt x="3275" y="273"/>
                  <a:pt x="3275" y="273"/>
                </a:cubicBezTo>
                <a:cubicBezTo>
                  <a:pt x="3275" y="274"/>
                  <a:pt x="3275" y="274"/>
                  <a:pt x="3275" y="274"/>
                </a:cubicBezTo>
                <a:cubicBezTo>
                  <a:pt x="3274" y="274"/>
                  <a:pt x="3274" y="274"/>
                  <a:pt x="3274" y="274"/>
                </a:cubicBezTo>
                <a:cubicBezTo>
                  <a:pt x="3274" y="276"/>
                  <a:pt x="3274" y="276"/>
                  <a:pt x="3274" y="276"/>
                </a:cubicBezTo>
                <a:cubicBezTo>
                  <a:pt x="3272" y="278"/>
                  <a:pt x="3272" y="278"/>
                  <a:pt x="3272" y="278"/>
                </a:cubicBezTo>
                <a:cubicBezTo>
                  <a:pt x="3272" y="280"/>
                  <a:pt x="3272" y="280"/>
                  <a:pt x="3272" y="280"/>
                </a:cubicBezTo>
                <a:cubicBezTo>
                  <a:pt x="3272" y="281"/>
                  <a:pt x="3272" y="281"/>
                  <a:pt x="3272" y="281"/>
                </a:cubicBezTo>
                <a:cubicBezTo>
                  <a:pt x="3270" y="280"/>
                  <a:pt x="3270" y="280"/>
                  <a:pt x="3270" y="280"/>
                </a:cubicBezTo>
                <a:cubicBezTo>
                  <a:pt x="3267" y="280"/>
                  <a:pt x="3267" y="280"/>
                  <a:pt x="3267" y="280"/>
                </a:cubicBezTo>
                <a:cubicBezTo>
                  <a:pt x="3267" y="283"/>
                  <a:pt x="3267" y="283"/>
                  <a:pt x="3267" y="283"/>
                </a:cubicBezTo>
                <a:cubicBezTo>
                  <a:pt x="3267" y="284"/>
                  <a:pt x="3267" y="284"/>
                  <a:pt x="3267" y="284"/>
                </a:cubicBezTo>
                <a:cubicBezTo>
                  <a:pt x="3264" y="283"/>
                  <a:pt x="3264" y="283"/>
                  <a:pt x="3264" y="283"/>
                </a:cubicBezTo>
                <a:cubicBezTo>
                  <a:pt x="3261" y="283"/>
                  <a:pt x="3261" y="283"/>
                  <a:pt x="3261" y="283"/>
                </a:cubicBezTo>
                <a:cubicBezTo>
                  <a:pt x="3264" y="286"/>
                  <a:pt x="3264" y="286"/>
                  <a:pt x="3264" y="286"/>
                </a:cubicBezTo>
                <a:cubicBezTo>
                  <a:pt x="3267" y="287"/>
                  <a:pt x="3267" y="287"/>
                  <a:pt x="3267" y="287"/>
                </a:cubicBezTo>
                <a:cubicBezTo>
                  <a:pt x="3268" y="290"/>
                  <a:pt x="3268" y="290"/>
                  <a:pt x="3268" y="290"/>
                </a:cubicBezTo>
                <a:cubicBezTo>
                  <a:pt x="3270" y="293"/>
                  <a:pt x="3270" y="293"/>
                  <a:pt x="3270" y="293"/>
                </a:cubicBezTo>
                <a:cubicBezTo>
                  <a:pt x="3268" y="293"/>
                  <a:pt x="3268" y="293"/>
                  <a:pt x="3268" y="293"/>
                </a:cubicBezTo>
                <a:cubicBezTo>
                  <a:pt x="3268" y="294"/>
                  <a:pt x="3268" y="294"/>
                  <a:pt x="3268" y="294"/>
                </a:cubicBezTo>
                <a:cubicBezTo>
                  <a:pt x="3267" y="297"/>
                  <a:pt x="3267" y="297"/>
                  <a:pt x="3267" y="297"/>
                </a:cubicBezTo>
                <a:cubicBezTo>
                  <a:pt x="3267" y="298"/>
                  <a:pt x="3267" y="298"/>
                  <a:pt x="3267" y="298"/>
                </a:cubicBezTo>
                <a:cubicBezTo>
                  <a:pt x="3270" y="301"/>
                  <a:pt x="3270" y="301"/>
                  <a:pt x="3270" y="301"/>
                </a:cubicBezTo>
                <a:cubicBezTo>
                  <a:pt x="3274" y="307"/>
                  <a:pt x="3274" y="307"/>
                  <a:pt x="3274" y="307"/>
                </a:cubicBezTo>
                <a:cubicBezTo>
                  <a:pt x="3281" y="316"/>
                  <a:pt x="3281" y="316"/>
                  <a:pt x="3281" y="316"/>
                </a:cubicBezTo>
                <a:cubicBezTo>
                  <a:pt x="3288" y="323"/>
                  <a:pt x="3288" y="323"/>
                  <a:pt x="3288" y="323"/>
                </a:cubicBezTo>
                <a:cubicBezTo>
                  <a:pt x="3307" y="339"/>
                  <a:pt x="3307" y="339"/>
                  <a:pt x="3307" y="339"/>
                </a:cubicBezTo>
                <a:cubicBezTo>
                  <a:pt x="3314" y="346"/>
                  <a:pt x="3314" y="346"/>
                  <a:pt x="3314" y="346"/>
                </a:cubicBezTo>
                <a:cubicBezTo>
                  <a:pt x="3318" y="350"/>
                  <a:pt x="3318" y="350"/>
                  <a:pt x="3318" y="350"/>
                </a:cubicBezTo>
                <a:cubicBezTo>
                  <a:pt x="3323" y="352"/>
                  <a:pt x="3323" y="352"/>
                  <a:pt x="3323" y="352"/>
                </a:cubicBezTo>
                <a:cubicBezTo>
                  <a:pt x="3321" y="352"/>
                  <a:pt x="3321" y="352"/>
                  <a:pt x="3321" y="352"/>
                </a:cubicBezTo>
                <a:cubicBezTo>
                  <a:pt x="3323" y="353"/>
                  <a:pt x="3323" y="353"/>
                  <a:pt x="3323" y="353"/>
                </a:cubicBezTo>
                <a:cubicBezTo>
                  <a:pt x="3325" y="356"/>
                  <a:pt x="3325" y="356"/>
                  <a:pt x="3325" y="356"/>
                </a:cubicBezTo>
                <a:cubicBezTo>
                  <a:pt x="3333" y="362"/>
                  <a:pt x="3333" y="362"/>
                  <a:pt x="3333" y="362"/>
                </a:cubicBezTo>
                <a:cubicBezTo>
                  <a:pt x="3334" y="364"/>
                  <a:pt x="3334" y="364"/>
                  <a:pt x="3334" y="364"/>
                </a:cubicBezTo>
                <a:cubicBezTo>
                  <a:pt x="3338" y="367"/>
                  <a:pt x="3338" y="367"/>
                  <a:pt x="3338" y="367"/>
                </a:cubicBezTo>
                <a:cubicBezTo>
                  <a:pt x="3341" y="369"/>
                  <a:pt x="3341" y="369"/>
                  <a:pt x="3341" y="369"/>
                </a:cubicBezTo>
                <a:cubicBezTo>
                  <a:pt x="3343" y="372"/>
                  <a:pt x="3343" y="372"/>
                  <a:pt x="3343" y="372"/>
                </a:cubicBezTo>
                <a:cubicBezTo>
                  <a:pt x="3346" y="367"/>
                  <a:pt x="3346" y="367"/>
                  <a:pt x="3346" y="367"/>
                </a:cubicBezTo>
                <a:cubicBezTo>
                  <a:pt x="3346" y="366"/>
                  <a:pt x="3346" y="366"/>
                  <a:pt x="3346" y="366"/>
                </a:cubicBezTo>
                <a:cubicBezTo>
                  <a:pt x="3346" y="364"/>
                  <a:pt x="3346" y="364"/>
                  <a:pt x="3346" y="364"/>
                </a:cubicBezTo>
                <a:cubicBezTo>
                  <a:pt x="3347" y="362"/>
                  <a:pt x="3347" y="362"/>
                  <a:pt x="3347" y="362"/>
                </a:cubicBezTo>
                <a:cubicBezTo>
                  <a:pt x="3347" y="359"/>
                  <a:pt x="3347" y="359"/>
                  <a:pt x="3347" y="359"/>
                </a:cubicBezTo>
                <a:cubicBezTo>
                  <a:pt x="3346" y="354"/>
                  <a:pt x="3346" y="354"/>
                  <a:pt x="3346" y="354"/>
                </a:cubicBezTo>
                <a:cubicBezTo>
                  <a:pt x="3343" y="350"/>
                  <a:pt x="3343" y="350"/>
                  <a:pt x="3343" y="350"/>
                </a:cubicBezTo>
                <a:cubicBezTo>
                  <a:pt x="3341" y="349"/>
                  <a:pt x="3341" y="349"/>
                  <a:pt x="3341" y="349"/>
                </a:cubicBezTo>
                <a:cubicBezTo>
                  <a:pt x="3340" y="347"/>
                  <a:pt x="3340" y="347"/>
                  <a:pt x="3340" y="347"/>
                </a:cubicBezTo>
                <a:cubicBezTo>
                  <a:pt x="3338" y="346"/>
                  <a:pt x="3338" y="346"/>
                  <a:pt x="3338" y="346"/>
                </a:cubicBezTo>
                <a:cubicBezTo>
                  <a:pt x="3337" y="344"/>
                  <a:pt x="3337" y="344"/>
                  <a:pt x="3337" y="344"/>
                </a:cubicBezTo>
                <a:cubicBezTo>
                  <a:pt x="3338" y="344"/>
                  <a:pt x="3338" y="344"/>
                  <a:pt x="3338" y="344"/>
                </a:cubicBezTo>
                <a:cubicBezTo>
                  <a:pt x="3340" y="346"/>
                  <a:pt x="3340" y="346"/>
                  <a:pt x="3340" y="346"/>
                </a:cubicBezTo>
                <a:cubicBezTo>
                  <a:pt x="3343" y="343"/>
                  <a:pt x="3343" y="343"/>
                  <a:pt x="3343" y="343"/>
                </a:cubicBezTo>
                <a:cubicBezTo>
                  <a:pt x="3346" y="341"/>
                  <a:pt x="3346" y="341"/>
                  <a:pt x="3346" y="341"/>
                </a:cubicBezTo>
                <a:cubicBezTo>
                  <a:pt x="3347" y="341"/>
                  <a:pt x="3347" y="341"/>
                  <a:pt x="3347" y="341"/>
                </a:cubicBezTo>
                <a:cubicBezTo>
                  <a:pt x="3348" y="341"/>
                  <a:pt x="3348" y="341"/>
                  <a:pt x="3348" y="341"/>
                </a:cubicBezTo>
                <a:cubicBezTo>
                  <a:pt x="3350" y="343"/>
                  <a:pt x="3350" y="343"/>
                  <a:pt x="3350" y="343"/>
                </a:cubicBezTo>
                <a:cubicBezTo>
                  <a:pt x="3351" y="343"/>
                  <a:pt x="3351" y="343"/>
                  <a:pt x="3351" y="343"/>
                </a:cubicBezTo>
                <a:cubicBezTo>
                  <a:pt x="3348" y="340"/>
                  <a:pt x="3348" y="340"/>
                  <a:pt x="3348" y="340"/>
                </a:cubicBezTo>
                <a:cubicBezTo>
                  <a:pt x="3346" y="339"/>
                  <a:pt x="3346" y="339"/>
                  <a:pt x="3346" y="339"/>
                </a:cubicBezTo>
                <a:cubicBezTo>
                  <a:pt x="3344" y="337"/>
                  <a:pt x="3344" y="337"/>
                  <a:pt x="3344" y="337"/>
                </a:cubicBezTo>
                <a:cubicBezTo>
                  <a:pt x="3341" y="334"/>
                  <a:pt x="3341" y="334"/>
                  <a:pt x="3341" y="334"/>
                </a:cubicBezTo>
                <a:cubicBezTo>
                  <a:pt x="3340" y="331"/>
                  <a:pt x="3340" y="331"/>
                  <a:pt x="3340" y="331"/>
                </a:cubicBezTo>
                <a:cubicBezTo>
                  <a:pt x="3340" y="330"/>
                  <a:pt x="3340" y="330"/>
                  <a:pt x="3340" y="330"/>
                </a:cubicBezTo>
                <a:cubicBezTo>
                  <a:pt x="3340" y="329"/>
                  <a:pt x="3340" y="329"/>
                  <a:pt x="3340" y="329"/>
                </a:cubicBezTo>
                <a:cubicBezTo>
                  <a:pt x="3341" y="326"/>
                  <a:pt x="3341" y="326"/>
                  <a:pt x="3341" y="326"/>
                </a:cubicBezTo>
                <a:cubicBezTo>
                  <a:pt x="3343" y="324"/>
                  <a:pt x="3343" y="324"/>
                  <a:pt x="3343" y="324"/>
                </a:cubicBezTo>
                <a:cubicBezTo>
                  <a:pt x="3344" y="324"/>
                  <a:pt x="3344" y="324"/>
                  <a:pt x="3344" y="324"/>
                </a:cubicBezTo>
                <a:cubicBezTo>
                  <a:pt x="3348" y="326"/>
                  <a:pt x="3348" y="326"/>
                  <a:pt x="3348" y="326"/>
                </a:cubicBezTo>
                <a:cubicBezTo>
                  <a:pt x="3351" y="326"/>
                  <a:pt x="3351" y="326"/>
                  <a:pt x="3351" y="326"/>
                </a:cubicBezTo>
                <a:cubicBezTo>
                  <a:pt x="3353" y="323"/>
                  <a:pt x="3353" y="323"/>
                  <a:pt x="3353" y="323"/>
                </a:cubicBezTo>
                <a:cubicBezTo>
                  <a:pt x="3353" y="321"/>
                  <a:pt x="3353" y="321"/>
                  <a:pt x="3353" y="321"/>
                </a:cubicBezTo>
                <a:cubicBezTo>
                  <a:pt x="3347" y="319"/>
                  <a:pt x="3347" y="319"/>
                  <a:pt x="3347" y="319"/>
                </a:cubicBezTo>
                <a:cubicBezTo>
                  <a:pt x="3343" y="316"/>
                  <a:pt x="3343" y="316"/>
                  <a:pt x="3343" y="316"/>
                </a:cubicBezTo>
                <a:cubicBezTo>
                  <a:pt x="3340" y="313"/>
                  <a:pt x="3340" y="313"/>
                  <a:pt x="3340" y="313"/>
                </a:cubicBezTo>
                <a:cubicBezTo>
                  <a:pt x="3337" y="310"/>
                  <a:pt x="3337" y="310"/>
                  <a:pt x="3337" y="310"/>
                </a:cubicBezTo>
                <a:cubicBezTo>
                  <a:pt x="3335" y="306"/>
                  <a:pt x="3335" y="306"/>
                  <a:pt x="3335" y="306"/>
                </a:cubicBezTo>
                <a:cubicBezTo>
                  <a:pt x="3335" y="304"/>
                  <a:pt x="3335" y="304"/>
                  <a:pt x="3335" y="304"/>
                </a:cubicBezTo>
                <a:cubicBezTo>
                  <a:pt x="3337" y="303"/>
                  <a:pt x="3337" y="303"/>
                  <a:pt x="3337" y="303"/>
                </a:cubicBezTo>
                <a:cubicBezTo>
                  <a:pt x="3335" y="301"/>
                  <a:pt x="3335" y="301"/>
                  <a:pt x="3335" y="301"/>
                </a:cubicBezTo>
                <a:cubicBezTo>
                  <a:pt x="3335" y="300"/>
                  <a:pt x="3335" y="300"/>
                  <a:pt x="3335" y="300"/>
                </a:cubicBezTo>
                <a:cubicBezTo>
                  <a:pt x="3338" y="300"/>
                  <a:pt x="3338" y="300"/>
                  <a:pt x="3338" y="300"/>
                </a:cubicBezTo>
                <a:cubicBezTo>
                  <a:pt x="3340" y="300"/>
                  <a:pt x="3340" y="300"/>
                  <a:pt x="3340" y="300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338" y="303"/>
                  <a:pt x="3338" y="303"/>
                  <a:pt x="3338" y="303"/>
                </a:cubicBezTo>
                <a:cubicBezTo>
                  <a:pt x="3341" y="306"/>
                  <a:pt x="3341" y="306"/>
                  <a:pt x="3341" y="306"/>
                </a:cubicBezTo>
                <a:cubicBezTo>
                  <a:pt x="3344" y="306"/>
                  <a:pt x="3344" y="306"/>
                  <a:pt x="3344" y="306"/>
                </a:cubicBezTo>
                <a:cubicBezTo>
                  <a:pt x="3346" y="304"/>
                  <a:pt x="3346" y="304"/>
                  <a:pt x="3346" y="304"/>
                </a:cubicBezTo>
                <a:cubicBezTo>
                  <a:pt x="3346" y="303"/>
                  <a:pt x="3346" y="303"/>
                  <a:pt x="3346" y="303"/>
                </a:cubicBezTo>
                <a:cubicBezTo>
                  <a:pt x="3343" y="300"/>
                  <a:pt x="3343" y="300"/>
                  <a:pt x="3343" y="300"/>
                </a:cubicBezTo>
                <a:cubicBezTo>
                  <a:pt x="3337" y="297"/>
                  <a:pt x="3337" y="297"/>
                  <a:pt x="3337" y="297"/>
                </a:cubicBezTo>
                <a:cubicBezTo>
                  <a:pt x="3334" y="296"/>
                  <a:pt x="3334" y="296"/>
                  <a:pt x="3334" y="296"/>
                </a:cubicBezTo>
                <a:cubicBezTo>
                  <a:pt x="3331" y="294"/>
                  <a:pt x="3331" y="294"/>
                  <a:pt x="3331" y="294"/>
                </a:cubicBezTo>
                <a:cubicBezTo>
                  <a:pt x="3327" y="291"/>
                  <a:pt x="3327" y="291"/>
                  <a:pt x="3327" y="291"/>
                </a:cubicBezTo>
                <a:cubicBezTo>
                  <a:pt x="3325" y="290"/>
                  <a:pt x="3325" y="290"/>
                  <a:pt x="3325" y="290"/>
                </a:cubicBezTo>
                <a:cubicBezTo>
                  <a:pt x="3325" y="288"/>
                  <a:pt x="3325" y="288"/>
                  <a:pt x="3325" y="288"/>
                </a:cubicBezTo>
                <a:cubicBezTo>
                  <a:pt x="3325" y="286"/>
                  <a:pt x="3325" y="286"/>
                  <a:pt x="3325" y="286"/>
                </a:cubicBezTo>
                <a:cubicBezTo>
                  <a:pt x="3325" y="284"/>
                  <a:pt x="3325" y="284"/>
                  <a:pt x="3325" y="284"/>
                </a:cubicBezTo>
                <a:cubicBezTo>
                  <a:pt x="3321" y="283"/>
                  <a:pt x="3321" y="283"/>
                  <a:pt x="3321" y="283"/>
                </a:cubicBezTo>
                <a:cubicBezTo>
                  <a:pt x="3318" y="281"/>
                  <a:pt x="3318" y="281"/>
                  <a:pt x="3318" y="281"/>
                </a:cubicBezTo>
                <a:cubicBezTo>
                  <a:pt x="3315" y="281"/>
                  <a:pt x="3315" y="281"/>
                  <a:pt x="3315" y="281"/>
                </a:cubicBezTo>
                <a:cubicBezTo>
                  <a:pt x="3317" y="284"/>
                  <a:pt x="3317" y="284"/>
                  <a:pt x="3317" y="284"/>
                </a:cubicBezTo>
                <a:cubicBezTo>
                  <a:pt x="3315" y="284"/>
                  <a:pt x="3315" y="284"/>
                  <a:pt x="3315" y="284"/>
                </a:cubicBezTo>
                <a:cubicBezTo>
                  <a:pt x="3314" y="283"/>
                  <a:pt x="3314" y="283"/>
                  <a:pt x="3314" y="283"/>
                </a:cubicBezTo>
                <a:cubicBezTo>
                  <a:pt x="3311" y="283"/>
                  <a:pt x="3311" y="283"/>
                  <a:pt x="3311" y="283"/>
                </a:cubicBezTo>
                <a:cubicBezTo>
                  <a:pt x="3308" y="280"/>
                  <a:pt x="3308" y="280"/>
                  <a:pt x="3308" y="280"/>
                </a:cubicBezTo>
                <a:cubicBezTo>
                  <a:pt x="3305" y="277"/>
                  <a:pt x="3305" y="277"/>
                  <a:pt x="3305" y="277"/>
                </a:cubicBezTo>
                <a:cubicBezTo>
                  <a:pt x="3304" y="273"/>
                  <a:pt x="3304" y="273"/>
                  <a:pt x="3304" y="273"/>
                </a:cubicBezTo>
                <a:cubicBezTo>
                  <a:pt x="3304" y="270"/>
                  <a:pt x="3304" y="270"/>
                  <a:pt x="3304" y="270"/>
                </a:cubicBezTo>
                <a:cubicBezTo>
                  <a:pt x="3304" y="268"/>
                  <a:pt x="3304" y="268"/>
                  <a:pt x="3304" y="268"/>
                </a:cubicBezTo>
                <a:cubicBezTo>
                  <a:pt x="3305" y="268"/>
                  <a:pt x="3305" y="268"/>
                  <a:pt x="3305" y="268"/>
                </a:cubicBezTo>
                <a:cubicBezTo>
                  <a:pt x="3303" y="267"/>
                  <a:pt x="3303" y="267"/>
                  <a:pt x="3303" y="267"/>
                </a:cubicBezTo>
                <a:cubicBezTo>
                  <a:pt x="3305" y="267"/>
                  <a:pt x="3305" y="267"/>
                  <a:pt x="3305" y="267"/>
                </a:cubicBezTo>
                <a:cubicBezTo>
                  <a:pt x="3303" y="265"/>
                  <a:pt x="3303" y="265"/>
                  <a:pt x="3303" y="265"/>
                </a:cubicBezTo>
                <a:cubicBezTo>
                  <a:pt x="3303" y="264"/>
                  <a:pt x="3303" y="264"/>
                  <a:pt x="3303" y="264"/>
                </a:cubicBezTo>
                <a:cubicBezTo>
                  <a:pt x="3304" y="264"/>
                  <a:pt x="3304" y="264"/>
                  <a:pt x="3304" y="264"/>
                </a:cubicBezTo>
                <a:cubicBezTo>
                  <a:pt x="3301" y="263"/>
                  <a:pt x="3301" y="263"/>
                  <a:pt x="3301" y="263"/>
                </a:cubicBezTo>
                <a:cubicBezTo>
                  <a:pt x="3300" y="261"/>
                  <a:pt x="3300" y="261"/>
                  <a:pt x="3300" y="261"/>
                </a:cubicBezTo>
                <a:cubicBezTo>
                  <a:pt x="3300" y="260"/>
                  <a:pt x="3300" y="260"/>
                  <a:pt x="3300" y="260"/>
                </a:cubicBezTo>
                <a:cubicBezTo>
                  <a:pt x="3298" y="258"/>
                  <a:pt x="3298" y="258"/>
                  <a:pt x="3298" y="258"/>
                </a:cubicBezTo>
                <a:cubicBezTo>
                  <a:pt x="3297" y="257"/>
                  <a:pt x="3297" y="257"/>
                  <a:pt x="3297" y="257"/>
                </a:cubicBezTo>
                <a:cubicBezTo>
                  <a:pt x="3298" y="257"/>
                  <a:pt x="3298" y="257"/>
                  <a:pt x="3298" y="257"/>
                </a:cubicBezTo>
                <a:cubicBezTo>
                  <a:pt x="3300" y="255"/>
                  <a:pt x="3300" y="255"/>
                  <a:pt x="3300" y="255"/>
                </a:cubicBezTo>
                <a:cubicBezTo>
                  <a:pt x="3301" y="255"/>
                  <a:pt x="3301" y="255"/>
                  <a:pt x="3301" y="255"/>
                </a:cubicBezTo>
                <a:cubicBezTo>
                  <a:pt x="3303" y="255"/>
                  <a:pt x="3303" y="255"/>
                  <a:pt x="3303" y="255"/>
                </a:cubicBezTo>
                <a:cubicBezTo>
                  <a:pt x="3304" y="255"/>
                  <a:pt x="3304" y="255"/>
                  <a:pt x="3304" y="255"/>
                </a:cubicBezTo>
                <a:cubicBezTo>
                  <a:pt x="3304" y="254"/>
                  <a:pt x="3304" y="254"/>
                  <a:pt x="3304" y="254"/>
                </a:cubicBezTo>
                <a:cubicBezTo>
                  <a:pt x="3307" y="255"/>
                  <a:pt x="3307" y="255"/>
                  <a:pt x="3307" y="255"/>
                </a:cubicBezTo>
                <a:cubicBezTo>
                  <a:pt x="3310" y="257"/>
                  <a:pt x="3310" y="257"/>
                  <a:pt x="3310" y="257"/>
                </a:cubicBezTo>
                <a:cubicBezTo>
                  <a:pt x="3313" y="257"/>
                  <a:pt x="3313" y="257"/>
                  <a:pt x="3313" y="257"/>
                </a:cubicBezTo>
                <a:cubicBezTo>
                  <a:pt x="3313" y="255"/>
                  <a:pt x="3313" y="255"/>
                  <a:pt x="3313" y="255"/>
                </a:cubicBezTo>
                <a:cubicBezTo>
                  <a:pt x="3311" y="254"/>
                  <a:pt x="3311" y="254"/>
                  <a:pt x="3311" y="254"/>
                </a:cubicBezTo>
                <a:cubicBezTo>
                  <a:pt x="3310" y="254"/>
                  <a:pt x="3310" y="254"/>
                  <a:pt x="3310" y="254"/>
                </a:cubicBezTo>
                <a:cubicBezTo>
                  <a:pt x="3313" y="253"/>
                  <a:pt x="3313" y="253"/>
                  <a:pt x="3313" y="253"/>
                </a:cubicBezTo>
                <a:cubicBezTo>
                  <a:pt x="3313" y="251"/>
                  <a:pt x="3313" y="251"/>
                  <a:pt x="3313" y="251"/>
                </a:cubicBezTo>
                <a:cubicBezTo>
                  <a:pt x="3314" y="250"/>
                  <a:pt x="3314" y="250"/>
                  <a:pt x="3314" y="250"/>
                </a:cubicBezTo>
                <a:cubicBezTo>
                  <a:pt x="3315" y="250"/>
                  <a:pt x="3315" y="250"/>
                  <a:pt x="3315" y="250"/>
                </a:cubicBezTo>
                <a:cubicBezTo>
                  <a:pt x="3317" y="250"/>
                  <a:pt x="3317" y="250"/>
                  <a:pt x="3317" y="250"/>
                </a:cubicBezTo>
                <a:cubicBezTo>
                  <a:pt x="3318" y="253"/>
                  <a:pt x="3318" y="253"/>
                  <a:pt x="3318" y="253"/>
                </a:cubicBezTo>
                <a:cubicBezTo>
                  <a:pt x="3321" y="255"/>
                  <a:pt x="3321" y="255"/>
                  <a:pt x="3321" y="255"/>
                </a:cubicBezTo>
                <a:cubicBezTo>
                  <a:pt x="3323" y="257"/>
                  <a:pt x="3323" y="257"/>
                  <a:pt x="3323" y="257"/>
                </a:cubicBezTo>
                <a:cubicBezTo>
                  <a:pt x="3324" y="257"/>
                  <a:pt x="3324" y="257"/>
                  <a:pt x="3324" y="257"/>
                </a:cubicBezTo>
                <a:cubicBezTo>
                  <a:pt x="3325" y="254"/>
                  <a:pt x="3325" y="254"/>
                  <a:pt x="3325" y="254"/>
                </a:cubicBezTo>
                <a:cubicBezTo>
                  <a:pt x="3325" y="251"/>
                  <a:pt x="3325" y="251"/>
                  <a:pt x="3325" y="251"/>
                </a:cubicBezTo>
                <a:cubicBezTo>
                  <a:pt x="3327" y="251"/>
                  <a:pt x="3327" y="251"/>
                  <a:pt x="3327" y="251"/>
                </a:cubicBezTo>
                <a:cubicBezTo>
                  <a:pt x="3325" y="250"/>
                  <a:pt x="3325" y="250"/>
                  <a:pt x="3325" y="250"/>
                </a:cubicBezTo>
                <a:cubicBezTo>
                  <a:pt x="3328" y="250"/>
                  <a:pt x="3328" y="250"/>
                  <a:pt x="3328" y="250"/>
                </a:cubicBezTo>
                <a:cubicBezTo>
                  <a:pt x="3330" y="250"/>
                  <a:pt x="3330" y="250"/>
                  <a:pt x="3330" y="250"/>
                </a:cubicBezTo>
                <a:cubicBezTo>
                  <a:pt x="3334" y="248"/>
                  <a:pt x="3334" y="248"/>
                  <a:pt x="3334" y="248"/>
                </a:cubicBezTo>
                <a:cubicBezTo>
                  <a:pt x="3343" y="248"/>
                  <a:pt x="3343" y="248"/>
                  <a:pt x="3343" y="248"/>
                </a:cubicBezTo>
                <a:cubicBezTo>
                  <a:pt x="3353" y="251"/>
                  <a:pt x="3353" y="251"/>
                  <a:pt x="3353" y="251"/>
                </a:cubicBezTo>
                <a:cubicBezTo>
                  <a:pt x="3363" y="257"/>
                  <a:pt x="3363" y="257"/>
                  <a:pt x="3363" y="257"/>
                </a:cubicBezTo>
                <a:cubicBezTo>
                  <a:pt x="3363" y="255"/>
                  <a:pt x="3363" y="255"/>
                  <a:pt x="3363" y="255"/>
                </a:cubicBezTo>
                <a:cubicBezTo>
                  <a:pt x="3361" y="253"/>
                  <a:pt x="3361" y="253"/>
                  <a:pt x="3361" y="253"/>
                </a:cubicBezTo>
                <a:cubicBezTo>
                  <a:pt x="3357" y="250"/>
                  <a:pt x="3357" y="250"/>
                  <a:pt x="3357" y="250"/>
                </a:cubicBezTo>
                <a:cubicBezTo>
                  <a:pt x="3358" y="250"/>
                  <a:pt x="3358" y="250"/>
                  <a:pt x="3358" y="250"/>
                </a:cubicBezTo>
                <a:cubicBezTo>
                  <a:pt x="3358" y="248"/>
                  <a:pt x="3358" y="248"/>
                  <a:pt x="3358" y="248"/>
                </a:cubicBezTo>
                <a:cubicBezTo>
                  <a:pt x="3361" y="248"/>
                  <a:pt x="3361" y="248"/>
                  <a:pt x="3361" y="248"/>
                </a:cubicBezTo>
                <a:cubicBezTo>
                  <a:pt x="3363" y="247"/>
                  <a:pt x="3363" y="247"/>
                  <a:pt x="3363" y="247"/>
                </a:cubicBezTo>
                <a:cubicBezTo>
                  <a:pt x="3361" y="247"/>
                  <a:pt x="3361" y="247"/>
                  <a:pt x="3361" y="247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4" y="244"/>
                  <a:pt x="3364" y="244"/>
                  <a:pt x="3364" y="244"/>
                </a:cubicBezTo>
                <a:cubicBezTo>
                  <a:pt x="3366" y="244"/>
                  <a:pt x="3366" y="244"/>
                  <a:pt x="3366" y="244"/>
                </a:cubicBezTo>
                <a:cubicBezTo>
                  <a:pt x="3364" y="243"/>
                  <a:pt x="3364" y="243"/>
                  <a:pt x="3364" y="243"/>
                </a:cubicBezTo>
                <a:cubicBezTo>
                  <a:pt x="3366" y="243"/>
                  <a:pt x="3366" y="243"/>
                  <a:pt x="3366" y="243"/>
                </a:cubicBezTo>
                <a:cubicBezTo>
                  <a:pt x="3364" y="241"/>
                  <a:pt x="3364" y="241"/>
                  <a:pt x="3364" y="241"/>
                </a:cubicBezTo>
                <a:cubicBezTo>
                  <a:pt x="3366" y="241"/>
                  <a:pt x="3366" y="241"/>
                  <a:pt x="3366" y="241"/>
                </a:cubicBezTo>
                <a:cubicBezTo>
                  <a:pt x="3366" y="240"/>
                  <a:pt x="3366" y="240"/>
                  <a:pt x="3366" y="240"/>
                </a:cubicBezTo>
                <a:cubicBezTo>
                  <a:pt x="3366" y="238"/>
                  <a:pt x="3366" y="238"/>
                  <a:pt x="3366" y="238"/>
                </a:cubicBezTo>
                <a:cubicBezTo>
                  <a:pt x="3368" y="237"/>
                  <a:pt x="3368" y="237"/>
                  <a:pt x="3368" y="237"/>
                </a:cubicBezTo>
                <a:cubicBezTo>
                  <a:pt x="3367" y="234"/>
                  <a:pt x="3367" y="234"/>
                  <a:pt x="3367" y="234"/>
                </a:cubicBezTo>
                <a:cubicBezTo>
                  <a:pt x="3370" y="234"/>
                  <a:pt x="3370" y="234"/>
                  <a:pt x="3370" y="234"/>
                </a:cubicBezTo>
                <a:cubicBezTo>
                  <a:pt x="3371" y="234"/>
                  <a:pt x="3371" y="234"/>
                  <a:pt x="3371" y="234"/>
                </a:cubicBezTo>
                <a:cubicBezTo>
                  <a:pt x="3370" y="233"/>
                  <a:pt x="3370" y="233"/>
                  <a:pt x="3370" y="233"/>
                </a:cubicBezTo>
                <a:cubicBezTo>
                  <a:pt x="3373" y="233"/>
                  <a:pt x="3373" y="233"/>
                  <a:pt x="3373" y="233"/>
                </a:cubicBezTo>
                <a:cubicBezTo>
                  <a:pt x="3376" y="233"/>
                  <a:pt x="3376" y="233"/>
                  <a:pt x="3376" y="233"/>
                </a:cubicBezTo>
                <a:cubicBezTo>
                  <a:pt x="3373" y="231"/>
                  <a:pt x="3373" y="231"/>
                  <a:pt x="3373" y="231"/>
                </a:cubicBezTo>
                <a:cubicBezTo>
                  <a:pt x="3376" y="231"/>
                  <a:pt x="3376" y="231"/>
                  <a:pt x="3376" y="231"/>
                </a:cubicBezTo>
                <a:cubicBezTo>
                  <a:pt x="3377" y="230"/>
                  <a:pt x="3377" y="230"/>
                  <a:pt x="3377" y="230"/>
                </a:cubicBezTo>
                <a:cubicBezTo>
                  <a:pt x="3380" y="228"/>
                  <a:pt x="3380" y="228"/>
                  <a:pt x="3380" y="228"/>
                </a:cubicBezTo>
                <a:cubicBezTo>
                  <a:pt x="3383" y="227"/>
                  <a:pt x="3383" y="227"/>
                  <a:pt x="3383" y="227"/>
                </a:cubicBezTo>
                <a:cubicBezTo>
                  <a:pt x="3386" y="224"/>
                  <a:pt x="3386" y="224"/>
                  <a:pt x="3386" y="224"/>
                </a:cubicBezTo>
                <a:cubicBezTo>
                  <a:pt x="3389" y="224"/>
                  <a:pt x="3389" y="224"/>
                  <a:pt x="3389" y="224"/>
                </a:cubicBezTo>
                <a:cubicBezTo>
                  <a:pt x="3386" y="222"/>
                  <a:pt x="3386" y="222"/>
                  <a:pt x="3386" y="222"/>
                </a:cubicBezTo>
                <a:cubicBezTo>
                  <a:pt x="3384" y="222"/>
                  <a:pt x="3384" y="222"/>
                  <a:pt x="3384" y="222"/>
                </a:cubicBezTo>
                <a:cubicBezTo>
                  <a:pt x="3381" y="220"/>
                  <a:pt x="3381" y="220"/>
                  <a:pt x="3381" y="220"/>
                </a:cubicBezTo>
                <a:cubicBezTo>
                  <a:pt x="3384" y="221"/>
                  <a:pt x="3384" y="221"/>
                  <a:pt x="3384" y="221"/>
                </a:cubicBezTo>
                <a:cubicBezTo>
                  <a:pt x="3387" y="222"/>
                  <a:pt x="3387" y="222"/>
                  <a:pt x="3387" y="222"/>
                </a:cubicBezTo>
                <a:cubicBezTo>
                  <a:pt x="3386" y="221"/>
                  <a:pt x="3386" y="221"/>
                  <a:pt x="3386" y="221"/>
                </a:cubicBezTo>
                <a:cubicBezTo>
                  <a:pt x="3387" y="221"/>
                  <a:pt x="3387" y="221"/>
                  <a:pt x="3387" y="221"/>
                </a:cubicBezTo>
                <a:cubicBezTo>
                  <a:pt x="3389" y="222"/>
                  <a:pt x="3389" y="222"/>
                  <a:pt x="3389" y="222"/>
                </a:cubicBezTo>
                <a:cubicBezTo>
                  <a:pt x="3393" y="224"/>
                  <a:pt x="3393" y="224"/>
                  <a:pt x="3393" y="224"/>
                </a:cubicBezTo>
                <a:cubicBezTo>
                  <a:pt x="3396" y="224"/>
                  <a:pt x="3396" y="224"/>
                  <a:pt x="3396" y="224"/>
                </a:cubicBezTo>
                <a:cubicBezTo>
                  <a:pt x="3403" y="225"/>
                  <a:pt x="3403" y="225"/>
                  <a:pt x="3403" y="225"/>
                </a:cubicBezTo>
                <a:cubicBezTo>
                  <a:pt x="3410" y="227"/>
                  <a:pt x="3410" y="227"/>
                  <a:pt x="3410" y="227"/>
                </a:cubicBezTo>
                <a:cubicBezTo>
                  <a:pt x="3407" y="225"/>
                  <a:pt x="3407" y="225"/>
                  <a:pt x="3407" y="225"/>
                </a:cubicBezTo>
                <a:cubicBezTo>
                  <a:pt x="3409" y="224"/>
                  <a:pt x="3409" y="224"/>
                  <a:pt x="3409" y="224"/>
                </a:cubicBezTo>
                <a:cubicBezTo>
                  <a:pt x="3409" y="221"/>
                  <a:pt x="3409" y="221"/>
                  <a:pt x="3409" y="221"/>
                </a:cubicBezTo>
                <a:cubicBezTo>
                  <a:pt x="3404" y="220"/>
                  <a:pt x="3404" y="220"/>
                  <a:pt x="3404" y="220"/>
                </a:cubicBezTo>
                <a:cubicBezTo>
                  <a:pt x="3401" y="218"/>
                  <a:pt x="3401" y="218"/>
                  <a:pt x="3401" y="218"/>
                </a:cubicBezTo>
                <a:cubicBezTo>
                  <a:pt x="3400" y="217"/>
                  <a:pt x="3400" y="217"/>
                  <a:pt x="3400" y="217"/>
                </a:cubicBezTo>
                <a:cubicBezTo>
                  <a:pt x="3397" y="215"/>
                  <a:pt x="3397" y="215"/>
                  <a:pt x="3397" y="215"/>
                </a:cubicBezTo>
                <a:cubicBezTo>
                  <a:pt x="3391" y="214"/>
                  <a:pt x="3391" y="214"/>
                  <a:pt x="3391" y="214"/>
                </a:cubicBezTo>
                <a:cubicBezTo>
                  <a:pt x="3393" y="214"/>
                  <a:pt x="3393" y="214"/>
                  <a:pt x="3393" y="214"/>
                </a:cubicBezTo>
                <a:cubicBezTo>
                  <a:pt x="3389" y="212"/>
                  <a:pt x="3389" y="212"/>
                  <a:pt x="3389" y="212"/>
                </a:cubicBezTo>
                <a:cubicBezTo>
                  <a:pt x="3387" y="212"/>
                  <a:pt x="3387" y="212"/>
                  <a:pt x="3387" y="212"/>
                </a:cubicBezTo>
                <a:cubicBezTo>
                  <a:pt x="3386" y="212"/>
                  <a:pt x="3386" y="212"/>
                  <a:pt x="3386" y="212"/>
                </a:cubicBezTo>
                <a:cubicBezTo>
                  <a:pt x="3384" y="211"/>
                  <a:pt x="3384" y="211"/>
                  <a:pt x="3384" y="211"/>
                </a:cubicBezTo>
                <a:cubicBezTo>
                  <a:pt x="3386" y="211"/>
                  <a:pt x="3386" y="211"/>
                  <a:pt x="3386" y="211"/>
                </a:cubicBezTo>
                <a:cubicBezTo>
                  <a:pt x="3384" y="210"/>
                  <a:pt x="3384" y="210"/>
                  <a:pt x="3384" y="210"/>
                </a:cubicBezTo>
                <a:cubicBezTo>
                  <a:pt x="3380" y="207"/>
                  <a:pt x="3380" y="207"/>
                  <a:pt x="3380" y="207"/>
                </a:cubicBezTo>
                <a:cubicBezTo>
                  <a:pt x="3377" y="207"/>
                  <a:pt x="3377" y="207"/>
                  <a:pt x="3377" y="207"/>
                </a:cubicBezTo>
                <a:cubicBezTo>
                  <a:pt x="3376" y="205"/>
                  <a:pt x="3376" y="205"/>
                  <a:pt x="3376" y="205"/>
                </a:cubicBezTo>
                <a:cubicBezTo>
                  <a:pt x="3377" y="205"/>
                  <a:pt x="3377" y="205"/>
                  <a:pt x="3377" y="205"/>
                </a:cubicBezTo>
                <a:cubicBezTo>
                  <a:pt x="3370" y="202"/>
                  <a:pt x="3370" y="202"/>
                  <a:pt x="3370" y="202"/>
                </a:cubicBezTo>
                <a:cubicBezTo>
                  <a:pt x="3371" y="204"/>
                  <a:pt x="3371" y="204"/>
                  <a:pt x="3371" y="204"/>
                </a:cubicBezTo>
                <a:cubicBezTo>
                  <a:pt x="3364" y="202"/>
                  <a:pt x="3364" y="202"/>
                  <a:pt x="3364" y="202"/>
                </a:cubicBezTo>
                <a:cubicBezTo>
                  <a:pt x="3360" y="201"/>
                  <a:pt x="3360" y="201"/>
                  <a:pt x="3360" y="201"/>
                </a:cubicBezTo>
                <a:cubicBezTo>
                  <a:pt x="3358" y="200"/>
                  <a:pt x="3358" y="200"/>
                  <a:pt x="3358" y="200"/>
                </a:cubicBezTo>
                <a:cubicBezTo>
                  <a:pt x="3356" y="197"/>
                  <a:pt x="3356" y="197"/>
                  <a:pt x="3356" y="197"/>
                </a:cubicBezTo>
                <a:cubicBezTo>
                  <a:pt x="3358" y="198"/>
                  <a:pt x="3358" y="198"/>
                  <a:pt x="3358" y="198"/>
                </a:cubicBezTo>
                <a:cubicBezTo>
                  <a:pt x="3361" y="198"/>
                  <a:pt x="3361" y="198"/>
                  <a:pt x="3361" y="198"/>
                </a:cubicBezTo>
                <a:cubicBezTo>
                  <a:pt x="3368" y="198"/>
                  <a:pt x="3368" y="198"/>
                  <a:pt x="3368" y="198"/>
                </a:cubicBezTo>
                <a:cubicBezTo>
                  <a:pt x="3368" y="200"/>
                  <a:pt x="3368" y="200"/>
                  <a:pt x="3368" y="200"/>
                </a:cubicBezTo>
                <a:cubicBezTo>
                  <a:pt x="3373" y="197"/>
                  <a:pt x="3373" y="197"/>
                  <a:pt x="3373" y="197"/>
                </a:cubicBezTo>
                <a:cubicBezTo>
                  <a:pt x="3373" y="194"/>
                  <a:pt x="3373" y="194"/>
                  <a:pt x="3373" y="194"/>
                </a:cubicBezTo>
                <a:cubicBezTo>
                  <a:pt x="3374" y="194"/>
                  <a:pt x="3374" y="194"/>
                  <a:pt x="3374" y="194"/>
                </a:cubicBezTo>
                <a:cubicBezTo>
                  <a:pt x="3376" y="192"/>
                  <a:pt x="3376" y="192"/>
                  <a:pt x="3376" y="192"/>
                </a:cubicBezTo>
                <a:cubicBezTo>
                  <a:pt x="3376" y="191"/>
                  <a:pt x="3376" y="191"/>
                  <a:pt x="3376" y="191"/>
                </a:cubicBezTo>
                <a:cubicBezTo>
                  <a:pt x="3373" y="190"/>
                  <a:pt x="3373" y="190"/>
                  <a:pt x="3373" y="190"/>
                </a:cubicBezTo>
                <a:cubicBezTo>
                  <a:pt x="3371" y="190"/>
                  <a:pt x="3371" y="190"/>
                  <a:pt x="3371" y="190"/>
                </a:cubicBezTo>
                <a:cubicBezTo>
                  <a:pt x="3373" y="188"/>
                  <a:pt x="3373" y="188"/>
                  <a:pt x="3373" y="188"/>
                </a:cubicBezTo>
                <a:cubicBezTo>
                  <a:pt x="3371" y="187"/>
                  <a:pt x="3371" y="187"/>
                  <a:pt x="3371" y="187"/>
                </a:cubicBezTo>
                <a:cubicBezTo>
                  <a:pt x="3368" y="185"/>
                  <a:pt x="3368" y="185"/>
                  <a:pt x="3368" y="185"/>
                </a:cubicBezTo>
                <a:cubicBezTo>
                  <a:pt x="3364" y="185"/>
                  <a:pt x="3364" y="185"/>
                  <a:pt x="3364" y="185"/>
                </a:cubicBezTo>
                <a:cubicBezTo>
                  <a:pt x="3361" y="182"/>
                  <a:pt x="3361" y="182"/>
                  <a:pt x="3361" y="182"/>
                </a:cubicBezTo>
                <a:cubicBezTo>
                  <a:pt x="3360" y="181"/>
                  <a:pt x="3360" y="181"/>
                  <a:pt x="3360" y="181"/>
                </a:cubicBezTo>
                <a:cubicBezTo>
                  <a:pt x="3363" y="179"/>
                  <a:pt x="3363" y="179"/>
                  <a:pt x="3363" y="179"/>
                </a:cubicBezTo>
                <a:cubicBezTo>
                  <a:pt x="3366" y="179"/>
                  <a:pt x="3366" y="179"/>
                  <a:pt x="3366" y="179"/>
                </a:cubicBezTo>
                <a:cubicBezTo>
                  <a:pt x="3366" y="178"/>
                  <a:pt x="3366" y="178"/>
                  <a:pt x="3366" y="178"/>
                </a:cubicBezTo>
                <a:cubicBezTo>
                  <a:pt x="3367" y="178"/>
                  <a:pt x="3367" y="178"/>
                  <a:pt x="3367" y="178"/>
                </a:cubicBezTo>
                <a:cubicBezTo>
                  <a:pt x="3368" y="179"/>
                  <a:pt x="3368" y="179"/>
                  <a:pt x="3368" y="179"/>
                </a:cubicBezTo>
                <a:cubicBezTo>
                  <a:pt x="3368" y="181"/>
                  <a:pt x="3368" y="181"/>
                  <a:pt x="3368" y="181"/>
                </a:cubicBezTo>
                <a:cubicBezTo>
                  <a:pt x="3368" y="182"/>
                  <a:pt x="3368" y="182"/>
                  <a:pt x="3368" y="182"/>
                </a:cubicBezTo>
                <a:cubicBezTo>
                  <a:pt x="3376" y="185"/>
                  <a:pt x="3376" y="185"/>
                  <a:pt x="3376" y="185"/>
                </a:cubicBezTo>
                <a:cubicBezTo>
                  <a:pt x="3379" y="187"/>
                  <a:pt x="3379" y="187"/>
                  <a:pt x="3379" y="187"/>
                </a:cubicBezTo>
                <a:cubicBezTo>
                  <a:pt x="3381" y="188"/>
                  <a:pt x="3381" y="188"/>
                  <a:pt x="3381" y="188"/>
                </a:cubicBezTo>
                <a:cubicBezTo>
                  <a:pt x="3386" y="188"/>
                  <a:pt x="3386" y="188"/>
                  <a:pt x="3386" y="188"/>
                </a:cubicBezTo>
                <a:cubicBezTo>
                  <a:pt x="3390" y="188"/>
                  <a:pt x="3390" y="188"/>
                  <a:pt x="3390" y="188"/>
                </a:cubicBezTo>
                <a:cubicBezTo>
                  <a:pt x="3393" y="187"/>
                  <a:pt x="3393" y="187"/>
                  <a:pt x="3393" y="187"/>
                </a:cubicBezTo>
                <a:cubicBezTo>
                  <a:pt x="3396" y="187"/>
                  <a:pt x="3396" y="187"/>
                  <a:pt x="3396" y="187"/>
                </a:cubicBezTo>
                <a:cubicBezTo>
                  <a:pt x="3404" y="190"/>
                  <a:pt x="3404" y="190"/>
                  <a:pt x="3404" y="190"/>
                </a:cubicBezTo>
                <a:cubicBezTo>
                  <a:pt x="3413" y="192"/>
                  <a:pt x="3413" y="192"/>
                  <a:pt x="3413" y="192"/>
                </a:cubicBezTo>
                <a:cubicBezTo>
                  <a:pt x="3420" y="195"/>
                  <a:pt x="3420" y="195"/>
                  <a:pt x="3420" y="195"/>
                </a:cubicBezTo>
                <a:cubicBezTo>
                  <a:pt x="3423" y="197"/>
                  <a:pt x="3423" y="197"/>
                  <a:pt x="3423" y="197"/>
                </a:cubicBezTo>
                <a:cubicBezTo>
                  <a:pt x="3424" y="197"/>
                  <a:pt x="3424" y="197"/>
                  <a:pt x="3424" y="197"/>
                </a:cubicBezTo>
                <a:cubicBezTo>
                  <a:pt x="3423" y="195"/>
                  <a:pt x="3423" y="195"/>
                  <a:pt x="3423" y="195"/>
                </a:cubicBezTo>
                <a:cubicBezTo>
                  <a:pt x="3430" y="198"/>
                  <a:pt x="3430" y="198"/>
                  <a:pt x="3430" y="198"/>
                </a:cubicBezTo>
                <a:cubicBezTo>
                  <a:pt x="3439" y="200"/>
                  <a:pt x="3439" y="200"/>
                  <a:pt x="3439" y="200"/>
                </a:cubicBezTo>
                <a:cubicBezTo>
                  <a:pt x="3444" y="201"/>
                  <a:pt x="3444" y="201"/>
                  <a:pt x="3444" y="201"/>
                </a:cubicBezTo>
                <a:cubicBezTo>
                  <a:pt x="3442" y="198"/>
                  <a:pt x="3442" y="198"/>
                  <a:pt x="3442" y="198"/>
                </a:cubicBezTo>
                <a:cubicBezTo>
                  <a:pt x="3444" y="200"/>
                  <a:pt x="3444" y="200"/>
                  <a:pt x="3444" y="200"/>
                </a:cubicBezTo>
                <a:cubicBezTo>
                  <a:pt x="3447" y="201"/>
                  <a:pt x="3447" y="201"/>
                  <a:pt x="3447" y="201"/>
                </a:cubicBezTo>
                <a:cubicBezTo>
                  <a:pt x="3449" y="202"/>
                  <a:pt x="3449" y="202"/>
                  <a:pt x="3449" y="202"/>
                </a:cubicBezTo>
                <a:cubicBezTo>
                  <a:pt x="3452" y="202"/>
                  <a:pt x="3452" y="202"/>
                  <a:pt x="3452" y="202"/>
                </a:cubicBezTo>
                <a:cubicBezTo>
                  <a:pt x="3450" y="201"/>
                  <a:pt x="3450" y="201"/>
                  <a:pt x="3450" y="201"/>
                </a:cubicBezTo>
                <a:cubicBezTo>
                  <a:pt x="3449" y="201"/>
                  <a:pt x="3449" y="201"/>
                  <a:pt x="3449" y="201"/>
                </a:cubicBezTo>
                <a:cubicBezTo>
                  <a:pt x="3450" y="200"/>
                  <a:pt x="3450" y="200"/>
                  <a:pt x="3450" y="200"/>
                </a:cubicBezTo>
                <a:cubicBezTo>
                  <a:pt x="3452" y="201"/>
                  <a:pt x="3452" y="201"/>
                  <a:pt x="3452" y="201"/>
                </a:cubicBezTo>
                <a:cubicBezTo>
                  <a:pt x="3454" y="201"/>
                  <a:pt x="3454" y="201"/>
                  <a:pt x="3454" y="201"/>
                </a:cubicBezTo>
                <a:cubicBezTo>
                  <a:pt x="3450" y="198"/>
                  <a:pt x="3450" y="198"/>
                  <a:pt x="3450" y="198"/>
                </a:cubicBezTo>
                <a:cubicBezTo>
                  <a:pt x="3447" y="198"/>
                  <a:pt x="3447" y="198"/>
                  <a:pt x="3447" y="198"/>
                </a:cubicBezTo>
                <a:cubicBezTo>
                  <a:pt x="3444" y="198"/>
                  <a:pt x="3444" y="198"/>
                  <a:pt x="3444" y="198"/>
                </a:cubicBezTo>
                <a:cubicBezTo>
                  <a:pt x="3444" y="197"/>
                  <a:pt x="3444" y="197"/>
                  <a:pt x="3444" y="197"/>
                </a:cubicBezTo>
                <a:cubicBezTo>
                  <a:pt x="3442" y="197"/>
                  <a:pt x="3442" y="197"/>
                  <a:pt x="3442" y="197"/>
                </a:cubicBezTo>
                <a:cubicBezTo>
                  <a:pt x="3443" y="195"/>
                  <a:pt x="3443" y="195"/>
                  <a:pt x="3443" y="195"/>
                </a:cubicBezTo>
                <a:cubicBezTo>
                  <a:pt x="3446" y="195"/>
                  <a:pt x="3446" y="195"/>
                  <a:pt x="3446" y="195"/>
                </a:cubicBezTo>
                <a:cubicBezTo>
                  <a:pt x="3446" y="194"/>
                  <a:pt x="3446" y="194"/>
                  <a:pt x="3446" y="194"/>
                </a:cubicBezTo>
                <a:cubicBezTo>
                  <a:pt x="3443" y="192"/>
                  <a:pt x="3443" y="192"/>
                  <a:pt x="3443" y="192"/>
                </a:cubicBezTo>
                <a:cubicBezTo>
                  <a:pt x="3439" y="191"/>
                  <a:pt x="3439" y="191"/>
                  <a:pt x="3439" y="191"/>
                </a:cubicBezTo>
                <a:cubicBezTo>
                  <a:pt x="3443" y="191"/>
                  <a:pt x="3443" y="191"/>
                  <a:pt x="3443" y="191"/>
                </a:cubicBezTo>
                <a:cubicBezTo>
                  <a:pt x="3439" y="188"/>
                  <a:pt x="3439" y="188"/>
                  <a:pt x="3439" y="188"/>
                </a:cubicBezTo>
                <a:cubicBezTo>
                  <a:pt x="3436" y="188"/>
                  <a:pt x="3436" y="188"/>
                  <a:pt x="3436" y="188"/>
                </a:cubicBezTo>
                <a:cubicBezTo>
                  <a:pt x="3433" y="187"/>
                  <a:pt x="3433" y="187"/>
                  <a:pt x="3433" y="187"/>
                </a:cubicBezTo>
                <a:cubicBezTo>
                  <a:pt x="3436" y="187"/>
                  <a:pt x="3436" y="187"/>
                  <a:pt x="3436" y="187"/>
                </a:cubicBezTo>
                <a:cubicBezTo>
                  <a:pt x="3440" y="188"/>
                  <a:pt x="3440" y="188"/>
                  <a:pt x="3440" y="188"/>
                </a:cubicBezTo>
                <a:cubicBezTo>
                  <a:pt x="3444" y="188"/>
                  <a:pt x="3444" y="188"/>
                  <a:pt x="3444" y="188"/>
                </a:cubicBezTo>
                <a:cubicBezTo>
                  <a:pt x="3449" y="188"/>
                  <a:pt x="3449" y="188"/>
                  <a:pt x="3449" y="188"/>
                </a:cubicBezTo>
                <a:cubicBezTo>
                  <a:pt x="3446" y="187"/>
                  <a:pt x="3446" y="187"/>
                  <a:pt x="3446" y="187"/>
                </a:cubicBezTo>
                <a:cubicBezTo>
                  <a:pt x="3444" y="185"/>
                  <a:pt x="3444" y="185"/>
                  <a:pt x="3444" y="185"/>
                </a:cubicBezTo>
                <a:cubicBezTo>
                  <a:pt x="3450" y="187"/>
                  <a:pt x="3450" y="187"/>
                  <a:pt x="3450" y="187"/>
                </a:cubicBezTo>
                <a:cubicBezTo>
                  <a:pt x="3447" y="184"/>
                  <a:pt x="3447" y="184"/>
                  <a:pt x="3447" y="184"/>
                </a:cubicBezTo>
                <a:cubicBezTo>
                  <a:pt x="3447" y="182"/>
                  <a:pt x="3447" y="182"/>
                  <a:pt x="3447" y="182"/>
                </a:cubicBezTo>
                <a:cubicBezTo>
                  <a:pt x="3449" y="181"/>
                  <a:pt x="3449" y="181"/>
                  <a:pt x="3449" y="181"/>
                </a:cubicBezTo>
                <a:cubicBezTo>
                  <a:pt x="3446" y="181"/>
                  <a:pt x="3446" y="181"/>
                  <a:pt x="3446" y="181"/>
                </a:cubicBezTo>
                <a:cubicBezTo>
                  <a:pt x="3443" y="179"/>
                  <a:pt x="3443" y="179"/>
                  <a:pt x="3443" y="179"/>
                </a:cubicBezTo>
                <a:cubicBezTo>
                  <a:pt x="3440" y="178"/>
                  <a:pt x="3440" y="178"/>
                  <a:pt x="3440" y="178"/>
                </a:cubicBezTo>
                <a:cubicBezTo>
                  <a:pt x="3439" y="179"/>
                  <a:pt x="3439" y="179"/>
                  <a:pt x="3439" y="179"/>
                </a:cubicBezTo>
                <a:cubicBezTo>
                  <a:pt x="3437" y="178"/>
                  <a:pt x="3437" y="178"/>
                  <a:pt x="3437" y="178"/>
                </a:cubicBezTo>
                <a:cubicBezTo>
                  <a:pt x="3434" y="177"/>
                  <a:pt x="3434" y="177"/>
                  <a:pt x="3434" y="177"/>
                </a:cubicBezTo>
                <a:cubicBezTo>
                  <a:pt x="3427" y="175"/>
                  <a:pt x="3427" y="175"/>
                  <a:pt x="3427" y="175"/>
                </a:cubicBezTo>
                <a:cubicBezTo>
                  <a:pt x="3420" y="172"/>
                  <a:pt x="3420" y="172"/>
                  <a:pt x="3420" y="172"/>
                </a:cubicBezTo>
                <a:cubicBezTo>
                  <a:pt x="3413" y="171"/>
                  <a:pt x="3413" y="171"/>
                  <a:pt x="3413" y="171"/>
                </a:cubicBezTo>
                <a:cubicBezTo>
                  <a:pt x="3410" y="171"/>
                  <a:pt x="3410" y="171"/>
                  <a:pt x="3410" y="171"/>
                </a:cubicBezTo>
                <a:cubicBezTo>
                  <a:pt x="3404" y="169"/>
                  <a:pt x="3404" y="169"/>
                  <a:pt x="3404" y="169"/>
                </a:cubicBezTo>
                <a:cubicBezTo>
                  <a:pt x="3407" y="171"/>
                  <a:pt x="3407" y="171"/>
                  <a:pt x="3407" y="171"/>
                </a:cubicBezTo>
                <a:cubicBezTo>
                  <a:pt x="3404" y="171"/>
                  <a:pt x="3404" y="171"/>
                  <a:pt x="3404" y="171"/>
                </a:cubicBezTo>
                <a:cubicBezTo>
                  <a:pt x="3406" y="172"/>
                  <a:pt x="3406" y="172"/>
                  <a:pt x="3406" y="172"/>
                </a:cubicBezTo>
                <a:cubicBezTo>
                  <a:pt x="3403" y="171"/>
                  <a:pt x="3403" y="171"/>
                  <a:pt x="3403" y="171"/>
                </a:cubicBezTo>
                <a:cubicBezTo>
                  <a:pt x="3401" y="169"/>
                  <a:pt x="3401" y="169"/>
                  <a:pt x="3401" y="169"/>
                </a:cubicBezTo>
                <a:cubicBezTo>
                  <a:pt x="3399" y="169"/>
                  <a:pt x="3399" y="169"/>
                  <a:pt x="3399" y="169"/>
                </a:cubicBezTo>
                <a:cubicBezTo>
                  <a:pt x="3397" y="169"/>
                  <a:pt x="3397" y="169"/>
                  <a:pt x="3397" y="169"/>
                </a:cubicBezTo>
                <a:cubicBezTo>
                  <a:pt x="3389" y="169"/>
                  <a:pt x="3389" y="169"/>
                  <a:pt x="3389" y="169"/>
                </a:cubicBezTo>
                <a:cubicBezTo>
                  <a:pt x="3396" y="171"/>
                  <a:pt x="3396" y="171"/>
                  <a:pt x="3396" y="171"/>
                </a:cubicBezTo>
                <a:cubicBezTo>
                  <a:pt x="3400" y="174"/>
                  <a:pt x="3400" y="174"/>
                  <a:pt x="3400" y="174"/>
                </a:cubicBezTo>
                <a:cubicBezTo>
                  <a:pt x="3401" y="174"/>
                  <a:pt x="3401" y="174"/>
                  <a:pt x="3401" y="174"/>
                </a:cubicBezTo>
                <a:cubicBezTo>
                  <a:pt x="3400" y="175"/>
                  <a:pt x="3400" y="175"/>
                  <a:pt x="3400" y="175"/>
                </a:cubicBezTo>
                <a:cubicBezTo>
                  <a:pt x="3403" y="175"/>
                  <a:pt x="3403" y="175"/>
                  <a:pt x="3403" y="175"/>
                </a:cubicBezTo>
                <a:cubicBezTo>
                  <a:pt x="3406" y="177"/>
                  <a:pt x="3406" y="177"/>
                  <a:pt x="3406" y="177"/>
                </a:cubicBezTo>
                <a:cubicBezTo>
                  <a:pt x="3409" y="178"/>
                  <a:pt x="3409" y="178"/>
                  <a:pt x="3409" y="178"/>
                </a:cubicBezTo>
                <a:cubicBezTo>
                  <a:pt x="3409" y="179"/>
                  <a:pt x="3409" y="179"/>
                  <a:pt x="3409" y="179"/>
                </a:cubicBezTo>
                <a:cubicBezTo>
                  <a:pt x="3406" y="178"/>
                  <a:pt x="3406" y="178"/>
                  <a:pt x="3406" y="178"/>
                </a:cubicBezTo>
                <a:cubicBezTo>
                  <a:pt x="3404" y="177"/>
                  <a:pt x="3404" y="177"/>
                  <a:pt x="3404" y="177"/>
                </a:cubicBezTo>
                <a:cubicBezTo>
                  <a:pt x="3403" y="178"/>
                  <a:pt x="3403" y="178"/>
                  <a:pt x="3403" y="178"/>
                </a:cubicBezTo>
                <a:cubicBezTo>
                  <a:pt x="3400" y="177"/>
                  <a:pt x="3400" y="177"/>
                  <a:pt x="3400" y="177"/>
                </a:cubicBezTo>
                <a:cubicBezTo>
                  <a:pt x="3396" y="175"/>
                  <a:pt x="3396" y="175"/>
                  <a:pt x="3396" y="175"/>
                </a:cubicBezTo>
                <a:cubicBezTo>
                  <a:pt x="3393" y="174"/>
                  <a:pt x="3393" y="174"/>
                  <a:pt x="3393" y="174"/>
                </a:cubicBezTo>
                <a:cubicBezTo>
                  <a:pt x="3394" y="174"/>
                  <a:pt x="3394" y="174"/>
                  <a:pt x="3394" y="174"/>
                </a:cubicBezTo>
                <a:cubicBezTo>
                  <a:pt x="3386" y="168"/>
                  <a:pt x="3386" y="168"/>
                  <a:pt x="3386" y="168"/>
                </a:cubicBezTo>
                <a:cubicBezTo>
                  <a:pt x="3381" y="167"/>
                  <a:pt x="3381" y="167"/>
                  <a:pt x="3381" y="167"/>
                </a:cubicBezTo>
                <a:cubicBezTo>
                  <a:pt x="3379" y="165"/>
                  <a:pt x="3379" y="165"/>
                  <a:pt x="3379" y="165"/>
                </a:cubicBezTo>
                <a:cubicBezTo>
                  <a:pt x="3377" y="165"/>
                  <a:pt x="3377" y="165"/>
                  <a:pt x="3377" y="165"/>
                </a:cubicBezTo>
                <a:cubicBezTo>
                  <a:pt x="3374" y="164"/>
                  <a:pt x="3374" y="164"/>
                  <a:pt x="3374" y="164"/>
                </a:cubicBezTo>
                <a:cubicBezTo>
                  <a:pt x="3370" y="162"/>
                  <a:pt x="3370" y="162"/>
                  <a:pt x="3370" y="162"/>
                </a:cubicBezTo>
                <a:cubicBezTo>
                  <a:pt x="3358" y="159"/>
                  <a:pt x="3358" y="159"/>
                  <a:pt x="3358" y="159"/>
                </a:cubicBezTo>
                <a:cubicBezTo>
                  <a:pt x="3351" y="157"/>
                  <a:pt x="3351" y="157"/>
                  <a:pt x="3351" y="157"/>
                </a:cubicBezTo>
                <a:cubicBezTo>
                  <a:pt x="3347" y="157"/>
                  <a:pt x="3347" y="157"/>
                  <a:pt x="3347" y="157"/>
                </a:cubicBezTo>
                <a:cubicBezTo>
                  <a:pt x="3346" y="157"/>
                  <a:pt x="3346" y="157"/>
                  <a:pt x="3346" y="157"/>
                </a:cubicBezTo>
                <a:cubicBezTo>
                  <a:pt x="3343" y="155"/>
                  <a:pt x="3343" y="155"/>
                  <a:pt x="3343" y="155"/>
                </a:cubicBezTo>
                <a:cubicBezTo>
                  <a:pt x="3333" y="152"/>
                  <a:pt x="3333" y="152"/>
                  <a:pt x="3333" y="152"/>
                </a:cubicBezTo>
                <a:cubicBezTo>
                  <a:pt x="3340" y="155"/>
                  <a:pt x="3340" y="155"/>
                  <a:pt x="3340" y="155"/>
                </a:cubicBezTo>
                <a:cubicBezTo>
                  <a:pt x="3338" y="155"/>
                  <a:pt x="3338" y="155"/>
                  <a:pt x="3338" y="155"/>
                </a:cubicBezTo>
                <a:cubicBezTo>
                  <a:pt x="3337" y="155"/>
                  <a:pt x="3337" y="155"/>
                  <a:pt x="3337" y="155"/>
                </a:cubicBezTo>
                <a:cubicBezTo>
                  <a:pt x="3333" y="154"/>
                  <a:pt x="3333" y="154"/>
                  <a:pt x="3333" y="154"/>
                </a:cubicBezTo>
                <a:cubicBezTo>
                  <a:pt x="3328" y="152"/>
                  <a:pt x="3328" y="152"/>
                  <a:pt x="3328" y="152"/>
                </a:cubicBezTo>
                <a:cubicBezTo>
                  <a:pt x="3315" y="148"/>
                  <a:pt x="3315" y="148"/>
                  <a:pt x="3315" y="148"/>
                </a:cubicBezTo>
                <a:cubicBezTo>
                  <a:pt x="3303" y="145"/>
                  <a:pt x="3303" y="145"/>
                  <a:pt x="3303" y="145"/>
                </a:cubicBezTo>
                <a:cubicBezTo>
                  <a:pt x="3298" y="144"/>
                  <a:pt x="3298" y="144"/>
                  <a:pt x="3298" y="144"/>
                </a:cubicBezTo>
                <a:cubicBezTo>
                  <a:pt x="3294" y="144"/>
                  <a:pt x="3294" y="144"/>
                  <a:pt x="3294" y="144"/>
                </a:cubicBezTo>
                <a:cubicBezTo>
                  <a:pt x="3291" y="144"/>
                  <a:pt x="3291" y="144"/>
                  <a:pt x="3291" y="144"/>
                </a:cubicBezTo>
                <a:cubicBezTo>
                  <a:pt x="3290" y="142"/>
                  <a:pt x="3290" y="142"/>
                  <a:pt x="3290" y="142"/>
                </a:cubicBezTo>
                <a:cubicBezTo>
                  <a:pt x="3287" y="142"/>
                  <a:pt x="3287" y="142"/>
                  <a:pt x="3287" y="142"/>
                </a:cubicBezTo>
                <a:cubicBezTo>
                  <a:pt x="3278" y="141"/>
                  <a:pt x="3278" y="141"/>
                  <a:pt x="3278" y="141"/>
                </a:cubicBezTo>
                <a:cubicBezTo>
                  <a:pt x="3262" y="138"/>
                  <a:pt x="3262" y="138"/>
                  <a:pt x="3262" y="138"/>
                </a:cubicBezTo>
                <a:cubicBezTo>
                  <a:pt x="3255" y="136"/>
                  <a:pt x="3255" y="136"/>
                  <a:pt x="3255" y="136"/>
                </a:cubicBezTo>
                <a:cubicBezTo>
                  <a:pt x="3248" y="136"/>
                  <a:pt x="3248" y="136"/>
                  <a:pt x="3248" y="136"/>
                </a:cubicBezTo>
                <a:cubicBezTo>
                  <a:pt x="3241" y="136"/>
                  <a:pt x="3241" y="136"/>
                  <a:pt x="3241" y="136"/>
                </a:cubicBezTo>
                <a:cubicBezTo>
                  <a:pt x="3237" y="136"/>
                  <a:pt x="3237" y="136"/>
                  <a:pt x="3237" y="136"/>
                </a:cubicBezTo>
                <a:cubicBezTo>
                  <a:pt x="3234" y="136"/>
                  <a:pt x="3234" y="136"/>
                  <a:pt x="3234" y="136"/>
                </a:cubicBezTo>
                <a:cubicBezTo>
                  <a:pt x="3237" y="138"/>
                  <a:pt x="3237" y="138"/>
                  <a:pt x="3237" y="138"/>
                </a:cubicBezTo>
                <a:cubicBezTo>
                  <a:pt x="3235" y="138"/>
                  <a:pt x="3235" y="138"/>
                  <a:pt x="3235" y="138"/>
                </a:cubicBezTo>
                <a:cubicBezTo>
                  <a:pt x="3234" y="138"/>
                  <a:pt x="3234" y="138"/>
                  <a:pt x="3234" y="138"/>
                </a:cubicBezTo>
                <a:cubicBezTo>
                  <a:pt x="3231" y="136"/>
                  <a:pt x="3231" y="136"/>
                  <a:pt x="3231" y="136"/>
                </a:cubicBezTo>
                <a:cubicBezTo>
                  <a:pt x="3225" y="135"/>
                  <a:pt x="3225" y="135"/>
                  <a:pt x="3225" y="135"/>
                </a:cubicBezTo>
                <a:cubicBezTo>
                  <a:pt x="3215" y="135"/>
                  <a:pt x="3215" y="135"/>
                  <a:pt x="3215" y="135"/>
                </a:cubicBezTo>
                <a:cubicBezTo>
                  <a:pt x="3205" y="134"/>
                  <a:pt x="3205" y="134"/>
                  <a:pt x="3205" y="134"/>
                </a:cubicBezTo>
                <a:cubicBezTo>
                  <a:pt x="3209" y="135"/>
                  <a:pt x="3209" y="135"/>
                  <a:pt x="3209" y="135"/>
                </a:cubicBezTo>
                <a:cubicBezTo>
                  <a:pt x="3212" y="138"/>
                  <a:pt x="3212" y="138"/>
                  <a:pt x="3212" y="138"/>
                </a:cubicBezTo>
                <a:cubicBezTo>
                  <a:pt x="3211" y="139"/>
                  <a:pt x="3211" y="139"/>
                  <a:pt x="3211" y="139"/>
                </a:cubicBezTo>
                <a:cubicBezTo>
                  <a:pt x="3212" y="141"/>
                  <a:pt x="3212" y="141"/>
                  <a:pt x="3212" y="141"/>
                </a:cubicBezTo>
                <a:cubicBezTo>
                  <a:pt x="3218" y="141"/>
                  <a:pt x="3218" y="141"/>
                  <a:pt x="3218" y="141"/>
                </a:cubicBezTo>
                <a:cubicBezTo>
                  <a:pt x="3224" y="144"/>
                  <a:pt x="3224" y="144"/>
                  <a:pt x="3224" y="144"/>
                </a:cubicBezTo>
                <a:cubicBezTo>
                  <a:pt x="3228" y="147"/>
                  <a:pt x="3228" y="147"/>
                  <a:pt x="3228" y="147"/>
                </a:cubicBezTo>
                <a:cubicBezTo>
                  <a:pt x="3228" y="148"/>
                  <a:pt x="3228" y="148"/>
                  <a:pt x="3228" y="148"/>
                </a:cubicBezTo>
                <a:cubicBezTo>
                  <a:pt x="3229" y="149"/>
                  <a:pt x="3229" y="149"/>
                  <a:pt x="3229" y="149"/>
                </a:cubicBezTo>
                <a:cubicBezTo>
                  <a:pt x="3225" y="149"/>
                  <a:pt x="3225" y="149"/>
                  <a:pt x="3225" y="149"/>
                </a:cubicBezTo>
                <a:cubicBezTo>
                  <a:pt x="3219" y="149"/>
                  <a:pt x="3219" y="149"/>
                  <a:pt x="3219" y="149"/>
                </a:cubicBezTo>
                <a:cubicBezTo>
                  <a:pt x="3217" y="148"/>
                  <a:pt x="3217" y="148"/>
                  <a:pt x="3217" y="148"/>
                </a:cubicBezTo>
                <a:cubicBezTo>
                  <a:pt x="3214" y="147"/>
                  <a:pt x="3214" y="147"/>
                  <a:pt x="3214" y="147"/>
                </a:cubicBezTo>
                <a:cubicBezTo>
                  <a:pt x="3205" y="145"/>
                  <a:pt x="3205" y="145"/>
                  <a:pt x="3205" y="145"/>
                </a:cubicBezTo>
                <a:cubicBezTo>
                  <a:pt x="3202" y="144"/>
                  <a:pt x="3202" y="144"/>
                  <a:pt x="3202" y="144"/>
                </a:cubicBezTo>
                <a:cubicBezTo>
                  <a:pt x="3198" y="142"/>
                  <a:pt x="3198" y="142"/>
                  <a:pt x="3198" y="142"/>
                </a:cubicBezTo>
                <a:cubicBezTo>
                  <a:pt x="3192" y="139"/>
                  <a:pt x="3192" y="139"/>
                  <a:pt x="3192" y="139"/>
                </a:cubicBezTo>
                <a:cubicBezTo>
                  <a:pt x="3189" y="138"/>
                  <a:pt x="3189" y="138"/>
                  <a:pt x="3189" y="138"/>
                </a:cubicBezTo>
                <a:cubicBezTo>
                  <a:pt x="3188" y="139"/>
                  <a:pt x="3188" y="139"/>
                  <a:pt x="3188" y="139"/>
                </a:cubicBezTo>
                <a:cubicBezTo>
                  <a:pt x="3185" y="141"/>
                  <a:pt x="3185" y="141"/>
                  <a:pt x="3185" y="141"/>
                </a:cubicBezTo>
                <a:cubicBezTo>
                  <a:pt x="3184" y="141"/>
                  <a:pt x="3184" y="141"/>
                  <a:pt x="3184" y="141"/>
                </a:cubicBezTo>
                <a:cubicBezTo>
                  <a:pt x="3178" y="141"/>
                  <a:pt x="3178" y="141"/>
                  <a:pt x="3178" y="141"/>
                </a:cubicBezTo>
                <a:cubicBezTo>
                  <a:pt x="3168" y="141"/>
                  <a:pt x="3168" y="141"/>
                  <a:pt x="3168" y="141"/>
                </a:cubicBezTo>
                <a:cubicBezTo>
                  <a:pt x="3159" y="139"/>
                  <a:pt x="3159" y="139"/>
                  <a:pt x="3159" y="139"/>
                </a:cubicBezTo>
                <a:cubicBezTo>
                  <a:pt x="3155" y="139"/>
                  <a:pt x="3155" y="139"/>
                  <a:pt x="3155" y="139"/>
                </a:cubicBezTo>
                <a:cubicBezTo>
                  <a:pt x="3149" y="139"/>
                  <a:pt x="3149" y="139"/>
                  <a:pt x="3149" y="139"/>
                </a:cubicBezTo>
                <a:cubicBezTo>
                  <a:pt x="3141" y="139"/>
                  <a:pt x="3141" y="139"/>
                  <a:pt x="3141" y="139"/>
                </a:cubicBezTo>
                <a:cubicBezTo>
                  <a:pt x="3136" y="141"/>
                  <a:pt x="3136" y="141"/>
                  <a:pt x="3136" y="141"/>
                </a:cubicBezTo>
                <a:cubicBezTo>
                  <a:pt x="3132" y="141"/>
                  <a:pt x="3132" y="141"/>
                  <a:pt x="3132" y="141"/>
                </a:cubicBezTo>
                <a:cubicBezTo>
                  <a:pt x="3123" y="138"/>
                  <a:pt x="3123" y="138"/>
                  <a:pt x="3123" y="138"/>
                </a:cubicBezTo>
                <a:cubicBezTo>
                  <a:pt x="3120" y="138"/>
                  <a:pt x="3120" y="138"/>
                  <a:pt x="3120" y="138"/>
                </a:cubicBezTo>
                <a:cubicBezTo>
                  <a:pt x="3116" y="136"/>
                  <a:pt x="3116" y="136"/>
                  <a:pt x="3116" y="136"/>
                </a:cubicBezTo>
                <a:cubicBezTo>
                  <a:pt x="3116" y="135"/>
                  <a:pt x="3116" y="135"/>
                  <a:pt x="3116" y="135"/>
                </a:cubicBezTo>
                <a:cubicBezTo>
                  <a:pt x="3113" y="134"/>
                  <a:pt x="3113" y="134"/>
                  <a:pt x="3113" y="134"/>
                </a:cubicBezTo>
                <a:cubicBezTo>
                  <a:pt x="3115" y="134"/>
                  <a:pt x="3115" y="134"/>
                  <a:pt x="3115" y="134"/>
                </a:cubicBezTo>
                <a:cubicBezTo>
                  <a:pt x="3112" y="131"/>
                  <a:pt x="3112" y="131"/>
                  <a:pt x="3112" y="131"/>
                </a:cubicBezTo>
                <a:cubicBezTo>
                  <a:pt x="3106" y="128"/>
                  <a:pt x="3106" y="128"/>
                  <a:pt x="3106" y="128"/>
                </a:cubicBezTo>
                <a:cubicBezTo>
                  <a:pt x="3096" y="125"/>
                  <a:pt x="3096" y="125"/>
                  <a:pt x="3096" y="125"/>
                </a:cubicBezTo>
                <a:cubicBezTo>
                  <a:pt x="3073" y="124"/>
                  <a:pt x="3073" y="124"/>
                  <a:pt x="3073" y="124"/>
                </a:cubicBezTo>
                <a:cubicBezTo>
                  <a:pt x="3062" y="124"/>
                  <a:pt x="3062" y="124"/>
                  <a:pt x="3062" y="124"/>
                </a:cubicBezTo>
                <a:cubicBezTo>
                  <a:pt x="3050" y="125"/>
                  <a:pt x="3050" y="125"/>
                  <a:pt x="3050" y="125"/>
                </a:cubicBezTo>
                <a:cubicBezTo>
                  <a:pt x="3040" y="126"/>
                  <a:pt x="3040" y="126"/>
                  <a:pt x="3040" y="126"/>
                </a:cubicBezTo>
                <a:cubicBezTo>
                  <a:pt x="3030" y="124"/>
                  <a:pt x="3030" y="124"/>
                  <a:pt x="3030" y="124"/>
                </a:cubicBezTo>
                <a:cubicBezTo>
                  <a:pt x="3034" y="124"/>
                  <a:pt x="3034" y="124"/>
                  <a:pt x="3034" y="124"/>
                </a:cubicBezTo>
                <a:cubicBezTo>
                  <a:pt x="3029" y="122"/>
                  <a:pt x="3029" y="122"/>
                  <a:pt x="3029" y="122"/>
                </a:cubicBezTo>
                <a:cubicBezTo>
                  <a:pt x="3024" y="121"/>
                  <a:pt x="3024" y="121"/>
                  <a:pt x="3024" y="121"/>
                </a:cubicBezTo>
                <a:cubicBezTo>
                  <a:pt x="3020" y="119"/>
                  <a:pt x="3020" y="119"/>
                  <a:pt x="3020" y="119"/>
                </a:cubicBezTo>
                <a:cubicBezTo>
                  <a:pt x="3017" y="121"/>
                  <a:pt x="3017" y="121"/>
                  <a:pt x="3017" y="121"/>
                </a:cubicBezTo>
                <a:cubicBezTo>
                  <a:pt x="3013" y="122"/>
                  <a:pt x="3013" y="122"/>
                  <a:pt x="3013" y="122"/>
                </a:cubicBezTo>
                <a:cubicBezTo>
                  <a:pt x="3014" y="119"/>
                  <a:pt x="3014" y="119"/>
                  <a:pt x="3014" y="119"/>
                </a:cubicBezTo>
                <a:cubicBezTo>
                  <a:pt x="3013" y="118"/>
                  <a:pt x="3013" y="118"/>
                  <a:pt x="3013" y="118"/>
                </a:cubicBezTo>
                <a:cubicBezTo>
                  <a:pt x="3009" y="118"/>
                  <a:pt x="3009" y="118"/>
                  <a:pt x="3009" y="118"/>
                </a:cubicBezTo>
                <a:cubicBezTo>
                  <a:pt x="3007" y="118"/>
                  <a:pt x="3007" y="118"/>
                  <a:pt x="3007" y="118"/>
                </a:cubicBezTo>
                <a:cubicBezTo>
                  <a:pt x="3004" y="116"/>
                  <a:pt x="3004" y="116"/>
                  <a:pt x="3004" y="116"/>
                </a:cubicBezTo>
                <a:cubicBezTo>
                  <a:pt x="3000" y="116"/>
                  <a:pt x="3000" y="116"/>
                  <a:pt x="3000" y="116"/>
                </a:cubicBezTo>
                <a:cubicBezTo>
                  <a:pt x="2997" y="116"/>
                  <a:pt x="2997" y="116"/>
                  <a:pt x="2997" y="116"/>
                </a:cubicBezTo>
                <a:cubicBezTo>
                  <a:pt x="2994" y="115"/>
                  <a:pt x="2994" y="115"/>
                  <a:pt x="2994" y="115"/>
                </a:cubicBezTo>
                <a:cubicBezTo>
                  <a:pt x="2997" y="115"/>
                  <a:pt x="2997" y="115"/>
                  <a:pt x="2997" y="115"/>
                </a:cubicBezTo>
                <a:cubicBezTo>
                  <a:pt x="3001" y="115"/>
                  <a:pt x="3001" y="115"/>
                  <a:pt x="3001" y="115"/>
                </a:cubicBezTo>
                <a:cubicBezTo>
                  <a:pt x="3003" y="115"/>
                  <a:pt x="3003" y="115"/>
                  <a:pt x="3003" y="115"/>
                </a:cubicBezTo>
                <a:cubicBezTo>
                  <a:pt x="3001" y="114"/>
                  <a:pt x="3001" y="114"/>
                  <a:pt x="3001" y="114"/>
                </a:cubicBezTo>
                <a:cubicBezTo>
                  <a:pt x="3000" y="112"/>
                  <a:pt x="3000" y="112"/>
                  <a:pt x="3000" y="112"/>
                </a:cubicBezTo>
                <a:cubicBezTo>
                  <a:pt x="2991" y="111"/>
                  <a:pt x="2991" y="111"/>
                  <a:pt x="2991" y="111"/>
                </a:cubicBezTo>
                <a:cubicBezTo>
                  <a:pt x="2984" y="109"/>
                  <a:pt x="2984" y="109"/>
                  <a:pt x="2984" y="109"/>
                </a:cubicBezTo>
                <a:cubicBezTo>
                  <a:pt x="2974" y="109"/>
                  <a:pt x="2974" y="109"/>
                  <a:pt x="2974" y="109"/>
                </a:cubicBezTo>
                <a:cubicBezTo>
                  <a:pt x="2973" y="109"/>
                  <a:pt x="2973" y="109"/>
                  <a:pt x="2973" y="109"/>
                </a:cubicBezTo>
                <a:cubicBezTo>
                  <a:pt x="2971" y="111"/>
                  <a:pt x="2971" y="111"/>
                  <a:pt x="2971" y="111"/>
                </a:cubicBezTo>
                <a:cubicBezTo>
                  <a:pt x="2971" y="114"/>
                  <a:pt x="2971" y="114"/>
                  <a:pt x="2971" y="114"/>
                </a:cubicBezTo>
                <a:cubicBezTo>
                  <a:pt x="2970" y="115"/>
                  <a:pt x="2970" y="115"/>
                  <a:pt x="2970" y="115"/>
                </a:cubicBezTo>
                <a:cubicBezTo>
                  <a:pt x="2970" y="111"/>
                  <a:pt x="2970" y="111"/>
                  <a:pt x="2970" y="111"/>
                </a:cubicBezTo>
                <a:cubicBezTo>
                  <a:pt x="2969" y="109"/>
                  <a:pt x="2969" y="109"/>
                  <a:pt x="2969" y="109"/>
                </a:cubicBezTo>
                <a:cubicBezTo>
                  <a:pt x="2961" y="108"/>
                  <a:pt x="2961" y="108"/>
                  <a:pt x="2961" y="108"/>
                </a:cubicBezTo>
                <a:cubicBezTo>
                  <a:pt x="2954" y="106"/>
                  <a:pt x="2954" y="106"/>
                  <a:pt x="2954" y="106"/>
                </a:cubicBezTo>
                <a:cubicBezTo>
                  <a:pt x="2938" y="105"/>
                  <a:pt x="2938" y="105"/>
                  <a:pt x="2938" y="105"/>
                </a:cubicBezTo>
                <a:cubicBezTo>
                  <a:pt x="2923" y="105"/>
                  <a:pt x="2923" y="105"/>
                  <a:pt x="2923" y="105"/>
                </a:cubicBezTo>
                <a:cubicBezTo>
                  <a:pt x="2915" y="104"/>
                  <a:pt x="2915" y="104"/>
                  <a:pt x="2915" y="104"/>
                </a:cubicBezTo>
                <a:cubicBezTo>
                  <a:pt x="2908" y="104"/>
                  <a:pt x="2908" y="104"/>
                  <a:pt x="2908" y="104"/>
                </a:cubicBezTo>
                <a:cubicBezTo>
                  <a:pt x="2913" y="105"/>
                  <a:pt x="2913" y="105"/>
                  <a:pt x="2913" y="105"/>
                </a:cubicBezTo>
                <a:cubicBezTo>
                  <a:pt x="2915" y="106"/>
                  <a:pt x="2915" y="106"/>
                  <a:pt x="2915" y="106"/>
                </a:cubicBezTo>
                <a:cubicBezTo>
                  <a:pt x="2917" y="106"/>
                  <a:pt x="2917" y="106"/>
                  <a:pt x="2917" y="106"/>
                </a:cubicBezTo>
                <a:cubicBezTo>
                  <a:pt x="2911" y="108"/>
                  <a:pt x="2911" y="108"/>
                  <a:pt x="2911" y="108"/>
                </a:cubicBezTo>
                <a:cubicBezTo>
                  <a:pt x="2905" y="108"/>
                  <a:pt x="2905" y="108"/>
                  <a:pt x="2905" y="108"/>
                </a:cubicBezTo>
                <a:cubicBezTo>
                  <a:pt x="2905" y="109"/>
                  <a:pt x="2905" y="109"/>
                  <a:pt x="2905" y="109"/>
                </a:cubicBezTo>
                <a:cubicBezTo>
                  <a:pt x="2908" y="112"/>
                  <a:pt x="2908" y="112"/>
                  <a:pt x="2908" y="112"/>
                </a:cubicBezTo>
                <a:cubicBezTo>
                  <a:pt x="2908" y="111"/>
                  <a:pt x="2908" y="111"/>
                  <a:pt x="2908" y="111"/>
                </a:cubicBezTo>
                <a:cubicBezTo>
                  <a:pt x="2911" y="111"/>
                  <a:pt x="2911" y="111"/>
                  <a:pt x="2911" y="111"/>
                </a:cubicBezTo>
                <a:cubicBezTo>
                  <a:pt x="2913" y="111"/>
                  <a:pt x="2913" y="111"/>
                  <a:pt x="2913" y="111"/>
                </a:cubicBezTo>
                <a:cubicBezTo>
                  <a:pt x="2913" y="112"/>
                  <a:pt x="2913" y="112"/>
                  <a:pt x="2913" y="112"/>
                </a:cubicBezTo>
                <a:cubicBezTo>
                  <a:pt x="2914" y="114"/>
                  <a:pt x="2914" y="114"/>
                  <a:pt x="2914" y="114"/>
                </a:cubicBezTo>
                <a:cubicBezTo>
                  <a:pt x="2911" y="114"/>
                  <a:pt x="2911" y="114"/>
                  <a:pt x="2911" y="114"/>
                </a:cubicBezTo>
                <a:cubicBezTo>
                  <a:pt x="2918" y="115"/>
                  <a:pt x="2918" y="115"/>
                  <a:pt x="2918" y="115"/>
                </a:cubicBezTo>
                <a:cubicBezTo>
                  <a:pt x="2924" y="119"/>
                  <a:pt x="2924" y="119"/>
                  <a:pt x="2924" y="119"/>
                </a:cubicBezTo>
                <a:cubicBezTo>
                  <a:pt x="2920" y="119"/>
                  <a:pt x="2920" y="119"/>
                  <a:pt x="2920" y="119"/>
                </a:cubicBezTo>
                <a:cubicBezTo>
                  <a:pt x="2917" y="119"/>
                  <a:pt x="2917" y="119"/>
                  <a:pt x="2917" y="119"/>
                </a:cubicBezTo>
                <a:cubicBezTo>
                  <a:pt x="2915" y="118"/>
                  <a:pt x="2915" y="118"/>
                  <a:pt x="2915" y="118"/>
                </a:cubicBezTo>
                <a:cubicBezTo>
                  <a:pt x="2913" y="118"/>
                  <a:pt x="2913" y="118"/>
                  <a:pt x="2913" y="118"/>
                </a:cubicBezTo>
                <a:cubicBezTo>
                  <a:pt x="2911" y="116"/>
                  <a:pt x="2911" y="116"/>
                  <a:pt x="2911" y="116"/>
                </a:cubicBezTo>
                <a:cubicBezTo>
                  <a:pt x="2910" y="118"/>
                  <a:pt x="2910" y="118"/>
                  <a:pt x="2910" y="118"/>
                </a:cubicBezTo>
                <a:cubicBezTo>
                  <a:pt x="2908" y="118"/>
                  <a:pt x="2908" y="118"/>
                  <a:pt x="2908" y="118"/>
                </a:cubicBezTo>
                <a:cubicBezTo>
                  <a:pt x="2907" y="118"/>
                  <a:pt x="2907" y="118"/>
                  <a:pt x="2907" y="118"/>
                </a:cubicBezTo>
                <a:cubicBezTo>
                  <a:pt x="2908" y="119"/>
                  <a:pt x="2908" y="119"/>
                  <a:pt x="2908" y="119"/>
                </a:cubicBezTo>
                <a:cubicBezTo>
                  <a:pt x="2913" y="121"/>
                  <a:pt x="2913" y="121"/>
                  <a:pt x="2913" y="121"/>
                </a:cubicBezTo>
                <a:cubicBezTo>
                  <a:pt x="2910" y="121"/>
                  <a:pt x="2910" y="121"/>
                  <a:pt x="2910" y="121"/>
                </a:cubicBezTo>
                <a:cubicBezTo>
                  <a:pt x="2911" y="122"/>
                  <a:pt x="2911" y="122"/>
                  <a:pt x="2911" y="122"/>
                </a:cubicBezTo>
                <a:cubicBezTo>
                  <a:pt x="2901" y="121"/>
                  <a:pt x="2901" y="121"/>
                  <a:pt x="2901" y="121"/>
                </a:cubicBezTo>
                <a:cubicBezTo>
                  <a:pt x="2891" y="118"/>
                  <a:pt x="2891" y="118"/>
                  <a:pt x="2891" y="118"/>
                </a:cubicBezTo>
                <a:cubicBezTo>
                  <a:pt x="2885" y="116"/>
                  <a:pt x="2885" y="116"/>
                  <a:pt x="2885" y="116"/>
                </a:cubicBezTo>
                <a:cubicBezTo>
                  <a:pt x="2881" y="119"/>
                  <a:pt x="2881" y="119"/>
                  <a:pt x="2881" y="119"/>
                </a:cubicBezTo>
                <a:cubicBezTo>
                  <a:pt x="2880" y="119"/>
                  <a:pt x="2880" y="119"/>
                  <a:pt x="2880" y="119"/>
                </a:cubicBezTo>
                <a:cubicBezTo>
                  <a:pt x="2877" y="119"/>
                  <a:pt x="2877" y="119"/>
                  <a:pt x="2877" y="119"/>
                </a:cubicBezTo>
                <a:cubicBezTo>
                  <a:pt x="2872" y="119"/>
                  <a:pt x="2872" y="119"/>
                  <a:pt x="2872" y="119"/>
                </a:cubicBezTo>
                <a:cubicBezTo>
                  <a:pt x="2867" y="118"/>
                  <a:pt x="2867" y="118"/>
                  <a:pt x="2867" y="118"/>
                </a:cubicBezTo>
                <a:cubicBezTo>
                  <a:pt x="2861" y="116"/>
                  <a:pt x="2861" y="116"/>
                  <a:pt x="2861" y="116"/>
                </a:cubicBezTo>
                <a:cubicBezTo>
                  <a:pt x="2857" y="115"/>
                  <a:pt x="2857" y="115"/>
                  <a:pt x="2857" y="115"/>
                </a:cubicBezTo>
                <a:cubicBezTo>
                  <a:pt x="2855" y="115"/>
                  <a:pt x="2855" y="115"/>
                  <a:pt x="2855" y="115"/>
                </a:cubicBezTo>
                <a:cubicBezTo>
                  <a:pt x="2855" y="116"/>
                  <a:pt x="2855" y="116"/>
                  <a:pt x="2855" y="116"/>
                </a:cubicBezTo>
                <a:cubicBezTo>
                  <a:pt x="2857" y="119"/>
                  <a:pt x="2857" y="119"/>
                  <a:pt x="2857" y="119"/>
                </a:cubicBezTo>
                <a:cubicBezTo>
                  <a:pt x="2860" y="122"/>
                  <a:pt x="2860" y="122"/>
                  <a:pt x="2860" y="122"/>
                </a:cubicBezTo>
                <a:cubicBezTo>
                  <a:pt x="2860" y="124"/>
                  <a:pt x="2860" y="124"/>
                  <a:pt x="2860" y="124"/>
                </a:cubicBezTo>
                <a:cubicBezTo>
                  <a:pt x="2860" y="125"/>
                  <a:pt x="2860" y="125"/>
                  <a:pt x="2860" y="125"/>
                </a:cubicBezTo>
                <a:cubicBezTo>
                  <a:pt x="2858" y="126"/>
                  <a:pt x="2858" y="126"/>
                  <a:pt x="2858" y="126"/>
                </a:cubicBezTo>
                <a:cubicBezTo>
                  <a:pt x="2857" y="126"/>
                  <a:pt x="2857" y="126"/>
                  <a:pt x="2857" y="126"/>
                </a:cubicBezTo>
                <a:cubicBezTo>
                  <a:pt x="2847" y="124"/>
                  <a:pt x="2847" y="124"/>
                  <a:pt x="2847" y="124"/>
                </a:cubicBezTo>
                <a:cubicBezTo>
                  <a:pt x="2840" y="122"/>
                  <a:pt x="2840" y="122"/>
                  <a:pt x="2840" y="122"/>
                </a:cubicBezTo>
                <a:cubicBezTo>
                  <a:pt x="2834" y="119"/>
                  <a:pt x="2834" y="119"/>
                  <a:pt x="2834" y="119"/>
                </a:cubicBezTo>
                <a:cubicBezTo>
                  <a:pt x="2832" y="118"/>
                  <a:pt x="2832" y="118"/>
                  <a:pt x="2832" y="118"/>
                </a:cubicBezTo>
                <a:cubicBezTo>
                  <a:pt x="2829" y="118"/>
                  <a:pt x="2829" y="118"/>
                  <a:pt x="2829" y="118"/>
                </a:cubicBezTo>
                <a:cubicBezTo>
                  <a:pt x="2828" y="118"/>
                  <a:pt x="2828" y="118"/>
                  <a:pt x="2828" y="118"/>
                </a:cubicBezTo>
                <a:cubicBezTo>
                  <a:pt x="2827" y="116"/>
                  <a:pt x="2827" y="116"/>
                  <a:pt x="2827" y="116"/>
                </a:cubicBezTo>
                <a:cubicBezTo>
                  <a:pt x="2828" y="116"/>
                  <a:pt x="2828" y="116"/>
                  <a:pt x="2828" y="116"/>
                </a:cubicBezTo>
                <a:cubicBezTo>
                  <a:pt x="2831" y="116"/>
                  <a:pt x="2831" y="116"/>
                  <a:pt x="2831" y="116"/>
                </a:cubicBezTo>
                <a:cubicBezTo>
                  <a:pt x="2824" y="114"/>
                  <a:pt x="2824" y="114"/>
                  <a:pt x="2824" y="114"/>
                </a:cubicBezTo>
                <a:cubicBezTo>
                  <a:pt x="2827" y="115"/>
                  <a:pt x="2827" y="115"/>
                  <a:pt x="2827" y="115"/>
                </a:cubicBezTo>
                <a:cubicBezTo>
                  <a:pt x="2825" y="115"/>
                  <a:pt x="2825" y="115"/>
                  <a:pt x="2825" y="115"/>
                </a:cubicBezTo>
                <a:cubicBezTo>
                  <a:pt x="2821" y="115"/>
                  <a:pt x="2821" y="115"/>
                  <a:pt x="2821" y="115"/>
                </a:cubicBezTo>
                <a:cubicBezTo>
                  <a:pt x="2814" y="111"/>
                  <a:pt x="2814" y="111"/>
                  <a:pt x="2814" y="111"/>
                </a:cubicBezTo>
                <a:cubicBezTo>
                  <a:pt x="2819" y="112"/>
                  <a:pt x="2819" y="112"/>
                  <a:pt x="2819" y="112"/>
                </a:cubicBezTo>
                <a:cubicBezTo>
                  <a:pt x="2822" y="112"/>
                  <a:pt x="2822" y="112"/>
                  <a:pt x="2822" y="112"/>
                </a:cubicBezTo>
                <a:cubicBezTo>
                  <a:pt x="2825" y="112"/>
                  <a:pt x="2825" y="112"/>
                  <a:pt x="2825" y="112"/>
                </a:cubicBezTo>
                <a:cubicBezTo>
                  <a:pt x="2824" y="111"/>
                  <a:pt x="2824" y="111"/>
                  <a:pt x="2824" y="111"/>
                </a:cubicBezTo>
                <a:cubicBezTo>
                  <a:pt x="2825" y="111"/>
                  <a:pt x="2825" y="111"/>
                  <a:pt x="2825" y="111"/>
                </a:cubicBezTo>
                <a:cubicBezTo>
                  <a:pt x="2818" y="108"/>
                  <a:pt x="2818" y="108"/>
                  <a:pt x="2818" y="108"/>
                </a:cubicBezTo>
                <a:cubicBezTo>
                  <a:pt x="2815" y="108"/>
                  <a:pt x="2815" y="108"/>
                  <a:pt x="2815" y="108"/>
                </a:cubicBezTo>
                <a:cubicBezTo>
                  <a:pt x="2811" y="106"/>
                  <a:pt x="2811" y="106"/>
                  <a:pt x="2811" y="106"/>
                </a:cubicBezTo>
                <a:cubicBezTo>
                  <a:pt x="2814" y="106"/>
                  <a:pt x="2814" y="106"/>
                  <a:pt x="2814" y="106"/>
                </a:cubicBezTo>
                <a:cubicBezTo>
                  <a:pt x="2815" y="106"/>
                  <a:pt x="2815" y="106"/>
                  <a:pt x="2815" y="106"/>
                </a:cubicBezTo>
                <a:cubicBezTo>
                  <a:pt x="2814" y="105"/>
                  <a:pt x="2814" y="105"/>
                  <a:pt x="2814" y="105"/>
                </a:cubicBezTo>
                <a:cubicBezTo>
                  <a:pt x="2811" y="105"/>
                  <a:pt x="2811" y="105"/>
                  <a:pt x="2811" y="105"/>
                </a:cubicBezTo>
                <a:cubicBezTo>
                  <a:pt x="2815" y="104"/>
                  <a:pt x="2815" y="104"/>
                  <a:pt x="2815" y="104"/>
                </a:cubicBezTo>
                <a:cubicBezTo>
                  <a:pt x="2807" y="104"/>
                  <a:pt x="2807" y="104"/>
                  <a:pt x="2807" y="104"/>
                </a:cubicBezTo>
                <a:cubicBezTo>
                  <a:pt x="2809" y="102"/>
                  <a:pt x="2809" y="102"/>
                  <a:pt x="2809" y="102"/>
                </a:cubicBezTo>
                <a:cubicBezTo>
                  <a:pt x="2809" y="101"/>
                  <a:pt x="2809" y="101"/>
                  <a:pt x="2809" y="101"/>
                </a:cubicBezTo>
                <a:cubicBezTo>
                  <a:pt x="2808" y="101"/>
                  <a:pt x="2808" y="101"/>
                  <a:pt x="2808" y="101"/>
                </a:cubicBezTo>
                <a:cubicBezTo>
                  <a:pt x="2807" y="99"/>
                  <a:pt x="2807" y="99"/>
                  <a:pt x="2807" y="99"/>
                </a:cubicBezTo>
                <a:cubicBezTo>
                  <a:pt x="2799" y="98"/>
                  <a:pt x="2799" y="98"/>
                  <a:pt x="2799" y="98"/>
                </a:cubicBezTo>
                <a:cubicBezTo>
                  <a:pt x="2795" y="96"/>
                  <a:pt x="2795" y="96"/>
                  <a:pt x="2795" y="96"/>
                </a:cubicBezTo>
                <a:cubicBezTo>
                  <a:pt x="2791" y="96"/>
                  <a:pt x="2791" y="96"/>
                  <a:pt x="2791" y="96"/>
                </a:cubicBezTo>
                <a:cubicBezTo>
                  <a:pt x="2786" y="96"/>
                  <a:pt x="2786" y="96"/>
                  <a:pt x="2786" y="96"/>
                </a:cubicBezTo>
                <a:cubicBezTo>
                  <a:pt x="2788" y="98"/>
                  <a:pt x="2788" y="98"/>
                  <a:pt x="2788" y="98"/>
                </a:cubicBezTo>
                <a:cubicBezTo>
                  <a:pt x="2784" y="98"/>
                  <a:pt x="2784" y="98"/>
                  <a:pt x="2784" y="98"/>
                </a:cubicBezTo>
                <a:cubicBezTo>
                  <a:pt x="2781" y="98"/>
                  <a:pt x="2781" y="98"/>
                  <a:pt x="2781" y="98"/>
                </a:cubicBezTo>
                <a:cubicBezTo>
                  <a:pt x="2781" y="96"/>
                  <a:pt x="2781" y="96"/>
                  <a:pt x="2781" y="96"/>
                </a:cubicBezTo>
                <a:cubicBezTo>
                  <a:pt x="2779" y="96"/>
                  <a:pt x="2779" y="96"/>
                  <a:pt x="2779" y="96"/>
                </a:cubicBezTo>
                <a:cubicBezTo>
                  <a:pt x="2776" y="98"/>
                  <a:pt x="2776" y="98"/>
                  <a:pt x="2776" y="98"/>
                </a:cubicBezTo>
                <a:cubicBezTo>
                  <a:pt x="2775" y="96"/>
                  <a:pt x="2775" y="96"/>
                  <a:pt x="2775" y="96"/>
                </a:cubicBezTo>
                <a:cubicBezTo>
                  <a:pt x="2772" y="95"/>
                  <a:pt x="2772" y="95"/>
                  <a:pt x="2772" y="95"/>
                </a:cubicBezTo>
                <a:cubicBezTo>
                  <a:pt x="2765" y="93"/>
                  <a:pt x="2765" y="93"/>
                  <a:pt x="2765" y="93"/>
                </a:cubicBezTo>
                <a:cubicBezTo>
                  <a:pt x="2761" y="93"/>
                  <a:pt x="2761" y="93"/>
                  <a:pt x="2761" y="93"/>
                </a:cubicBezTo>
                <a:cubicBezTo>
                  <a:pt x="2758" y="93"/>
                  <a:pt x="2758" y="93"/>
                  <a:pt x="2758" y="93"/>
                </a:cubicBezTo>
                <a:cubicBezTo>
                  <a:pt x="2759" y="95"/>
                  <a:pt x="2759" y="95"/>
                  <a:pt x="2759" y="95"/>
                </a:cubicBezTo>
                <a:cubicBezTo>
                  <a:pt x="2758" y="95"/>
                  <a:pt x="2758" y="95"/>
                  <a:pt x="2758" y="95"/>
                </a:cubicBezTo>
                <a:cubicBezTo>
                  <a:pt x="2756" y="93"/>
                  <a:pt x="2756" y="93"/>
                  <a:pt x="2756" y="93"/>
                </a:cubicBezTo>
                <a:cubicBezTo>
                  <a:pt x="2756" y="96"/>
                  <a:pt x="2756" y="96"/>
                  <a:pt x="2756" y="96"/>
                </a:cubicBezTo>
                <a:cubicBezTo>
                  <a:pt x="2758" y="98"/>
                  <a:pt x="2758" y="98"/>
                  <a:pt x="2758" y="98"/>
                </a:cubicBezTo>
                <a:cubicBezTo>
                  <a:pt x="2762" y="99"/>
                  <a:pt x="2762" y="99"/>
                  <a:pt x="2762" y="99"/>
                </a:cubicBezTo>
                <a:cubicBezTo>
                  <a:pt x="2762" y="101"/>
                  <a:pt x="2762" y="101"/>
                  <a:pt x="2762" y="101"/>
                </a:cubicBezTo>
                <a:cubicBezTo>
                  <a:pt x="2762" y="102"/>
                  <a:pt x="2762" y="102"/>
                  <a:pt x="2762" y="102"/>
                </a:cubicBezTo>
                <a:cubicBezTo>
                  <a:pt x="2756" y="102"/>
                  <a:pt x="2756" y="102"/>
                  <a:pt x="2756" y="102"/>
                </a:cubicBezTo>
                <a:cubicBezTo>
                  <a:pt x="2742" y="102"/>
                  <a:pt x="2742" y="102"/>
                  <a:pt x="2742" y="102"/>
                </a:cubicBezTo>
                <a:cubicBezTo>
                  <a:pt x="2728" y="101"/>
                  <a:pt x="2728" y="101"/>
                  <a:pt x="2728" y="101"/>
                </a:cubicBezTo>
                <a:cubicBezTo>
                  <a:pt x="2722" y="101"/>
                  <a:pt x="2722" y="101"/>
                  <a:pt x="2722" y="101"/>
                </a:cubicBezTo>
                <a:cubicBezTo>
                  <a:pt x="2719" y="99"/>
                  <a:pt x="2719" y="99"/>
                  <a:pt x="2719" y="99"/>
                </a:cubicBezTo>
                <a:cubicBezTo>
                  <a:pt x="2716" y="98"/>
                  <a:pt x="2716" y="98"/>
                  <a:pt x="2716" y="98"/>
                </a:cubicBezTo>
                <a:cubicBezTo>
                  <a:pt x="2718" y="96"/>
                  <a:pt x="2718" y="96"/>
                  <a:pt x="2718" y="96"/>
                </a:cubicBezTo>
                <a:cubicBezTo>
                  <a:pt x="2721" y="96"/>
                  <a:pt x="2721" y="96"/>
                  <a:pt x="2721" y="96"/>
                </a:cubicBezTo>
                <a:cubicBezTo>
                  <a:pt x="2716" y="95"/>
                  <a:pt x="2716" y="95"/>
                  <a:pt x="2716" y="95"/>
                </a:cubicBezTo>
                <a:cubicBezTo>
                  <a:pt x="2712" y="95"/>
                  <a:pt x="2712" y="95"/>
                  <a:pt x="2712" y="95"/>
                </a:cubicBezTo>
                <a:cubicBezTo>
                  <a:pt x="2703" y="95"/>
                  <a:pt x="2703" y="95"/>
                  <a:pt x="2703" y="95"/>
                </a:cubicBezTo>
                <a:cubicBezTo>
                  <a:pt x="2689" y="95"/>
                  <a:pt x="2689" y="95"/>
                  <a:pt x="2689" y="95"/>
                </a:cubicBezTo>
                <a:cubicBezTo>
                  <a:pt x="2675" y="96"/>
                  <a:pt x="2675" y="96"/>
                  <a:pt x="2675" y="96"/>
                </a:cubicBezTo>
                <a:cubicBezTo>
                  <a:pt x="2678" y="98"/>
                  <a:pt x="2678" y="98"/>
                  <a:pt x="2678" y="98"/>
                </a:cubicBezTo>
                <a:cubicBezTo>
                  <a:pt x="2675" y="98"/>
                  <a:pt x="2675" y="98"/>
                  <a:pt x="2675" y="98"/>
                </a:cubicBezTo>
                <a:cubicBezTo>
                  <a:pt x="2673" y="96"/>
                  <a:pt x="2673" y="96"/>
                  <a:pt x="2673" y="96"/>
                </a:cubicBezTo>
                <a:cubicBezTo>
                  <a:pt x="2673" y="95"/>
                  <a:pt x="2673" y="95"/>
                  <a:pt x="2673" y="95"/>
                </a:cubicBezTo>
                <a:cubicBezTo>
                  <a:pt x="2669" y="93"/>
                  <a:pt x="2669" y="93"/>
                  <a:pt x="2669" y="93"/>
                </a:cubicBezTo>
                <a:cubicBezTo>
                  <a:pt x="2665" y="91"/>
                  <a:pt x="2665" y="91"/>
                  <a:pt x="2665" y="91"/>
                </a:cubicBezTo>
                <a:cubicBezTo>
                  <a:pt x="2667" y="93"/>
                  <a:pt x="2667" y="93"/>
                  <a:pt x="2667" y="93"/>
                </a:cubicBezTo>
                <a:cubicBezTo>
                  <a:pt x="2666" y="95"/>
                  <a:pt x="2666" y="95"/>
                  <a:pt x="2666" y="95"/>
                </a:cubicBezTo>
                <a:cubicBezTo>
                  <a:pt x="2663" y="95"/>
                  <a:pt x="2663" y="95"/>
                  <a:pt x="2663" y="95"/>
                </a:cubicBezTo>
                <a:cubicBezTo>
                  <a:pt x="2659" y="95"/>
                  <a:pt x="2659" y="95"/>
                  <a:pt x="2659" y="95"/>
                </a:cubicBezTo>
                <a:cubicBezTo>
                  <a:pt x="2655" y="92"/>
                  <a:pt x="2655" y="92"/>
                  <a:pt x="2655" y="92"/>
                </a:cubicBezTo>
                <a:cubicBezTo>
                  <a:pt x="2652" y="92"/>
                  <a:pt x="2652" y="92"/>
                  <a:pt x="2652" y="92"/>
                </a:cubicBezTo>
                <a:cubicBezTo>
                  <a:pt x="2653" y="91"/>
                  <a:pt x="2653" y="91"/>
                  <a:pt x="2653" y="91"/>
                </a:cubicBezTo>
                <a:cubicBezTo>
                  <a:pt x="2652" y="91"/>
                  <a:pt x="2652" y="91"/>
                  <a:pt x="2652" y="91"/>
                </a:cubicBezTo>
                <a:cubicBezTo>
                  <a:pt x="2650" y="91"/>
                  <a:pt x="2650" y="91"/>
                  <a:pt x="2650" y="91"/>
                </a:cubicBezTo>
                <a:cubicBezTo>
                  <a:pt x="2650" y="92"/>
                  <a:pt x="2650" y="92"/>
                  <a:pt x="2650" y="92"/>
                </a:cubicBezTo>
                <a:cubicBezTo>
                  <a:pt x="2649" y="92"/>
                  <a:pt x="2649" y="92"/>
                  <a:pt x="2649" y="92"/>
                </a:cubicBezTo>
                <a:cubicBezTo>
                  <a:pt x="2646" y="91"/>
                  <a:pt x="2646" y="91"/>
                  <a:pt x="2646" y="91"/>
                </a:cubicBezTo>
                <a:cubicBezTo>
                  <a:pt x="2643" y="91"/>
                  <a:pt x="2643" y="91"/>
                  <a:pt x="2643" y="91"/>
                </a:cubicBezTo>
                <a:cubicBezTo>
                  <a:pt x="2640" y="91"/>
                  <a:pt x="2640" y="91"/>
                  <a:pt x="2640" y="91"/>
                </a:cubicBezTo>
                <a:cubicBezTo>
                  <a:pt x="2640" y="92"/>
                  <a:pt x="2640" y="92"/>
                  <a:pt x="2640" y="92"/>
                </a:cubicBezTo>
                <a:cubicBezTo>
                  <a:pt x="2639" y="93"/>
                  <a:pt x="2639" y="93"/>
                  <a:pt x="2639" y="93"/>
                </a:cubicBezTo>
                <a:cubicBezTo>
                  <a:pt x="2640" y="93"/>
                  <a:pt x="2640" y="93"/>
                  <a:pt x="2640" y="93"/>
                </a:cubicBezTo>
                <a:cubicBezTo>
                  <a:pt x="2642" y="95"/>
                  <a:pt x="2642" y="95"/>
                  <a:pt x="2642" y="95"/>
                </a:cubicBezTo>
                <a:cubicBezTo>
                  <a:pt x="2645" y="93"/>
                  <a:pt x="2645" y="93"/>
                  <a:pt x="2645" y="93"/>
                </a:cubicBezTo>
                <a:cubicBezTo>
                  <a:pt x="2649" y="93"/>
                  <a:pt x="2649" y="93"/>
                  <a:pt x="2649" y="93"/>
                </a:cubicBezTo>
                <a:cubicBezTo>
                  <a:pt x="2652" y="95"/>
                  <a:pt x="2652" y="95"/>
                  <a:pt x="2652" y="95"/>
                </a:cubicBezTo>
                <a:cubicBezTo>
                  <a:pt x="2646" y="96"/>
                  <a:pt x="2646" y="96"/>
                  <a:pt x="2646" y="96"/>
                </a:cubicBezTo>
                <a:cubicBezTo>
                  <a:pt x="2639" y="96"/>
                  <a:pt x="2639" y="96"/>
                  <a:pt x="2639" y="96"/>
                </a:cubicBezTo>
                <a:cubicBezTo>
                  <a:pt x="2642" y="98"/>
                  <a:pt x="2642" y="98"/>
                  <a:pt x="2642" y="98"/>
                </a:cubicBezTo>
                <a:cubicBezTo>
                  <a:pt x="2639" y="98"/>
                  <a:pt x="2639" y="98"/>
                  <a:pt x="2639" y="98"/>
                </a:cubicBezTo>
                <a:cubicBezTo>
                  <a:pt x="2637" y="98"/>
                  <a:pt x="2637" y="98"/>
                  <a:pt x="2637" y="98"/>
                </a:cubicBezTo>
                <a:cubicBezTo>
                  <a:pt x="2633" y="99"/>
                  <a:pt x="2633" y="99"/>
                  <a:pt x="2633" y="99"/>
                </a:cubicBezTo>
                <a:cubicBezTo>
                  <a:pt x="2630" y="101"/>
                  <a:pt x="2630" y="101"/>
                  <a:pt x="2630" y="101"/>
                </a:cubicBezTo>
                <a:cubicBezTo>
                  <a:pt x="2623" y="101"/>
                  <a:pt x="2623" y="101"/>
                  <a:pt x="2623" y="101"/>
                </a:cubicBezTo>
                <a:cubicBezTo>
                  <a:pt x="2619" y="99"/>
                  <a:pt x="2619" y="99"/>
                  <a:pt x="2619" y="99"/>
                </a:cubicBezTo>
                <a:cubicBezTo>
                  <a:pt x="2620" y="98"/>
                  <a:pt x="2620" y="98"/>
                  <a:pt x="2620" y="98"/>
                </a:cubicBezTo>
                <a:cubicBezTo>
                  <a:pt x="2622" y="96"/>
                  <a:pt x="2622" y="96"/>
                  <a:pt x="2622" y="96"/>
                </a:cubicBezTo>
                <a:cubicBezTo>
                  <a:pt x="2623" y="95"/>
                  <a:pt x="2623" y="95"/>
                  <a:pt x="2623" y="95"/>
                </a:cubicBezTo>
                <a:cubicBezTo>
                  <a:pt x="2629" y="95"/>
                  <a:pt x="2629" y="95"/>
                  <a:pt x="2629" y="95"/>
                </a:cubicBezTo>
                <a:cubicBezTo>
                  <a:pt x="2630" y="93"/>
                  <a:pt x="2630" y="93"/>
                  <a:pt x="2630" y="93"/>
                </a:cubicBezTo>
                <a:cubicBezTo>
                  <a:pt x="2630" y="92"/>
                  <a:pt x="2630" y="92"/>
                  <a:pt x="2630" y="92"/>
                </a:cubicBezTo>
                <a:cubicBezTo>
                  <a:pt x="2635" y="91"/>
                  <a:pt x="2635" y="91"/>
                  <a:pt x="2635" y="91"/>
                </a:cubicBezTo>
                <a:cubicBezTo>
                  <a:pt x="2636" y="89"/>
                  <a:pt x="2636" y="89"/>
                  <a:pt x="2636" y="89"/>
                </a:cubicBezTo>
                <a:cubicBezTo>
                  <a:pt x="2637" y="88"/>
                  <a:pt x="2637" y="88"/>
                  <a:pt x="2637" y="88"/>
                </a:cubicBezTo>
                <a:cubicBezTo>
                  <a:pt x="2633" y="88"/>
                  <a:pt x="2633" y="88"/>
                  <a:pt x="2633" y="88"/>
                </a:cubicBezTo>
                <a:cubicBezTo>
                  <a:pt x="2639" y="86"/>
                  <a:pt x="2639" y="86"/>
                  <a:pt x="2639" y="86"/>
                </a:cubicBezTo>
                <a:cubicBezTo>
                  <a:pt x="2637" y="86"/>
                  <a:pt x="2637" y="86"/>
                  <a:pt x="2637" y="86"/>
                </a:cubicBezTo>
                <a:cubicBezTo>
                  <a:pt x="2643" y="83"/>
                  <a:pt x="2643" y="83"/>
                  <a:pt x="2643" y="83"/>
                </a:cubicBezTo>
                <a:cubicBezTo>
                  <a:pt x="2646" y="83"/>
                  <a:pt x="2646" y="83"/>
                  <a:pt x="2646" y="83"/>
                </a:cubicBezTo>
                <a:cubicBezTo>
                  <a:pt x="2647" y="83"/>
                  <a:pt x="2647" y="83"/>
                  <a:pt x="2647" y="83"/>
                </a:cubicBezTo>
                <a:cubicBezTo>
                  <a:pt x="2647" y="82"/>
                  <a:pt x="2647" y="82"/>
                  <a:pt x="2647" y="82"/>
                </a:cubicBezTo>
                <a:cubicBezTo>
                  <a:pt x="2649" y="81"/>
                  <a:pt x="2649" y="81"/>
                  <a:pt x="2649" y="81"/>
                </a:cubicBezTo>
                <a:cubicBezTo>
                  <a:pt x="2650" y="81"/>
                  <a:pt x="2650" y="81"/>
                  <a:pt x="2650" y="81"/>
                </a:cubicBezTo>
                <a:cubicBezTo>
                  <a:pt x="2652" y="81"/>
                  <a:pt x="2652" y="81"/>
                  <a:pt x="2652" y="81"/>
                </a:cubicBezTo>
                <a:cubicBezTo>
                  <a:pt x="2655" y="79"/>
                  <a:pt x="2655" y="79"/>
                  <a:pt x="2655" y="79"/>
                </a:cubicBezTo>
                <a:cubicBezTo>
                  <a:pt x="2655" y="76"/>
                  <a:pt x="2655" y="76"/>
                  <a:pt x="2655" y="76"/>
                </a:cubicBezTo>
                <a:cubicBezTo>
                  <a:pt x="2653" y="75"/>
                  <a:pt x="2653" y="75"/>
                  <a:pt x="2653" y="75"/>
                </a:cubicBezTo>
                <a:cubicBezTo>
                  <a:pt x="2649" y="73"/>
                  <a:pt x="2649" y="73"/>
                  <a:pt x="2649" y="73"/>
                </a:cubicBezTo>
                <a:cubicBezTo>
                  <a:pt x="2646" y="73"/>
                  <a:pt x="2646" y="73"/>
                  <a:pt x="2646" y="73"/>
                </a:cubicBezTo>
                <a:cubicBezTo>
                  <a:pt x="2645" y="73"/>
                  <a:pt x="2645" y="73"/>
                  <a:pt x="2645" y="73"/>
                </a:cubicBezTo>
                <a:cubicBezTo>
                  <a:pt x="2642" y="72"/>
                  <a:pt x="2642" y="72"/>
                  <a:pt x="2642" y="72"/>
                </a:cubicBezTo>
                <a:cubicBezTo>
                  <a:pt x="2645" y="72"/>
                  <a:pt x="2645" y="72"/>
                  <a:pt x="2645" y="72"/>
                </a:cubicBezTo>
                <a:cubicBezTo>
                  <a:pt x="2652" y="73"/>
                  <a:pt x="2652" y="73"/>
                  <a:pt x="2652" y="73"/>
                </a:cubicBezTo>
                <a:cubicBezTo>
                  <a:pt x="2650" y="72"/>
                  <a:pt x="2650" y="72"/>
                  <a:pt x="2650" y="72"/>
                </a:cubicBezTo>
                <a:cubicBezTo>
                  <a:pt x="2649" y="71"/>
                  <a:pt x="2649" y="71"/>
                  <a:pt x="2649" y="71"/>
                </a:cubicBezTo>
                <a:cubicBezTo>
                  <a:pt x="2646" y="71"/>
                  <a:pt x="2646" y="71"/>
                  <a:pt x="2646" y="71"/>
                </a:cubicBezTo>
                <a:cubicBezTo>
                  <a:pt x="2642" y="68"/>
                  <a:pt x="2642" y="68"/>
                  <a:pt x="2642" y="68"/>
                </a:cubicBezTo>
                <a:cubicBezTo>
                  <a:pt x="2640" y="68"/>
                  <a:pt x="2640" y="68"/>
                  <a:pt x="2640" y="68"/>
                </a:cubicBezTo>
                <a:cubicBezTo>
                  <a:pt x="2639" y="69"/>
                  <a:pt x="2639" y="69"/>
                  <a:pt x="2639" y="69"/>
                </a:cubicBezTo>
                <a:cubicBezTo>
                  <a:pt x="2636" y="68"/>
                  <a:pt x="2636" y="68"/>
                  <a:pt x="2636" y="68"/>
                </a:cubicBezTo>
                <a:cubicBezTo>
                  <a:pt x="2635" y="66"/>
                  <a:pt x="2635" y="66"/>
                  <a:pt x="2635" y="66"/>
                </a:cubicBezTo>
                <a:cubicBezTo>
                  <a:pt x="2632" y="65"/>
                  <a:pt x="2632" y="65"/>
                  <a:pt x="2632" y="65"/>
                </a:cubicBezTo>
                <a:cubicBezTo>
                  <a:pt x="2630" y="65"/>
                  <a:pt x="2630" y="65"/>
                  <a:pt x="2630" y="65"/>
                </a:cubicBezTo>
                <a:cubicBezTo>
                  <a:pt x="2629" y="66"/>
                  <a:pt x="2629" y="66"/>
                  <a:pt x="2629" y="66"/>
                </a:cubicBezTo>
                <a:cubicBezTo>
                  <a:pt x="2627" y="65"/>
                  <a:pt x="2627" y="65"/>
                  <a:pt x="2627" y="65"/>
                </a:cubicBezTo>
                <a:cubicBezTo>
                  <a:pt x="2626" y="63"/>
                  <a:pt x="2626" y="63"/>
                  <a:pt x="2626" y="63"/>
                </a:cubicBezTo>
                <a:cubicBezTo>
                  <a:pt x="2622" y="62"/>
                  <a:pt x="2622" y="62"/>
                  <a:pt x="2622" y="62"/>
                </a:cubicBezTo>
                <a:cubicBezTo>
                  <a:pt x="2613" y="62"/>
                  <a:pt x="2613" y="62"/>
                  <a:pt x="2613" y="62"/>
                </a:cubicBezTo>
                <a:cubicBezTo>
                  <a:pt x="2603" y="62"/>
                  <a:pt x="2603" y="62"/>
                  <a:pt x="2603" y="62"/>
                </a:cubicBezTo>
                <a:cubicBezTo>
                  <a:pt x="2593" y="62"/>
                  <a:pt x="2593" y="62"/>
                  <a:pt x="2593" y="62"/>
                </a:cubicBezTo>
                <a:cubicBezTo>
                  <a:pt x="2593" y="63"/>
                  <a:pt x="2593" y="63"/>
                  <a:pt x="2593" y="63"/>
                </a:cubicBezTo>
                <a:cubicBezTo>
                  <a:pt x="2590" y="65"/>
                  <a:pt x="2590" y="65"/>
                  <a:pt x="2590" y="65"/>
                </a:cubicBezTo>
                <a:cubicBezTo>
                  <a:pt x="2586" y="65"/>
                  <a:pt x="2586" y="65"/>
                  <a:pt x="2586" y="65"/>
                </a:cubicBezTo>
                <a:cubicBezTo>
                  <a:pt x="2581" y="65"/>
                  <a:pt x="2581" y="65"/>
                  <a:pt x="2581" y="65"/>
                </a:cubicBezTo>
                <a:cubicBezTo>
                  <a:pt x="2583" y="63"/>
                  <a:pt x="2583" y="63"/>
                  <a:pt x="2583" y="63"/>
                </a:cubicBezTo>
                <a:cubicBezTo>
                  <a:pt x="2584" y="62"/>
                  <a:pt x="2584" y="62"/>
                  <a:pt x="2584" y="62"/>
                </a:cubicBezTo>
                <a:cubicBezTo>
                  <a:pt x="2584" y="61"/>
                  <a:pt x="2584" y="61"/>
                  <a:pt x="2584" y="61"/>
                </a:cubicBezTo>
                <a:cubicBezTo>
                  <a:pt x="2583" y="59"/>
                  <a:pt x="2583" y="59"/>
                  <a:pt x="2583" y="59"/>
                </a:cubicBezTo>
                <a:cubicBezTo>
                  <a:pt x="2576" y="59"/>
                  <a:pt x="2576" y="59"/>
                  <a:pt x="2576" y="59"/>
                </a:cubicBezTo>
                <a:cubicBezTo>
                  <a:pt x="2569" y="61"/>
                  <a:pt x="2569" y="61"/>
                  <a:pt x="2569" y="61"/>
                </a:cubicBezTo>
                <a:cubicBezTo>
                  <a:pt x="2570" y="59"/>
                  <a:pt x="2570" y="59"/>
                  <a:pt x="2570" y="59"/>
                </a:cubicBezTo>
                <a:cubicBezTo>
                  <a:pt x="2570" y="58"/>
                  <a:pt x="2570" y="58"/>
                  <a:pt x="2570" y="58"/>
                </a:cubicBezTo>
                <a:cubicBezTo>
                  <a:pt x="2557" y="59"/>
                  <a:pt x="2557" y="59"/>
                  <a:pt x="2557" y="59"/>
                </a:cubicBezTo>
                <a:cubicBezTo>
                  <a:pt x="2564" y="58"/>
                  <a:pt x="2564" y="58"/>
                  <a:pt x="2564" y="58"/>
                </a:cubicBezTo>
                <a:cubicBezTo>
                  <a:pt x="2567" y="56"/>
                  <a:pt x="2567" y="56"/>
                  <a:pt x="2567" y="56"/>
                </a:cubicBezTo>
                <a:cubicBezTo>
                  <a:pt x="2570" y="56"/>
                  <a:pt x="2570" y="56"/>
                  <a:pt x="2570" y="56"/>
                </a:cubicBezTo>
                <a:cubicBezTo>
                  <a:pt x="2566" y="55"/>
                  <a:pt x="2566" y="55"/>
                  <a:pt x="2566" y="55"/>
                </a:cubicBezTo>
                <a:cubicBezTo>
                  <a:pt x="2560" y="53"/>
                  <a:pt x="2560" y="53"/>
                  <a:pt x="2560" y="53"/>
                </a:cubicBezTo>
                <a:cubicBezTo>
                  <a:pt x="2551" y="52"/>
                  <a:pt x="2551" y="52"/>
                  <a:pt x="2551" y="52"/>
                </a:cubicBezTo>
                <a:cubicBezTo>
                  <a:pt x="2547" y="52"/>
                  <a:pt x="2547" y="52"/>
                  <a:pt x="2547" y="52"/>
                </a:cubicBezTo>
                <a:cubicBezTo>
                  <a:pt x="2543" y="53"/>
                  <a:pt x="2543" y="53"/>
                  <a:pt x="2543" y="53"/>
                </a:cubicBezTo>
                <a:cubicBezTo>
                  <a:pt x="2540" y="55"/>
                  <a:pt x="2540" y="55"/>
                  <a:pt x="2540" y="55"/>
                </a:cubicBezTo>
                <a:cubicBezTo>
                  <a:pt x="2536" y="56"/>
                  <a:pt x="2536" y="56"/>
                  <a:pt x="2536" y="56"/>
                </a:cubicBezTo>
                <a:cubicBezTo>
                  <a:pt x="2538" y="56"/>
                  <a:pt x="2538" y="56"/>
                  <a:pt x="2538" y="56"/>
                </a:cubicBezTo>
                <a:cubicBezTo>
                  <a:pt x="2534" y="59"/>
                  <a:pt x="2534" y="59"/>
                  <a:pt x="2534" y="59"/>
                </a:cubicBezTo>
                <a:cubicBezTo>
                  <a:pt x="2534" y="61"/>
                  <a:pt x="2534" y="61"/>
                  <a:pt x="2534" y="61"/>
                </a:cubicBezTo>
                <a:cubicBezTo>
                  <a:pt x="2536" y="62"/>
                  <a:pt x="2536" y="62"/>
                  <a:pt x="2536" y="62"/>
                </a:cubicBezTo>
                <a:cubicBezTo>
                  <a:pt x="2538" y="62"/>
                  <a:pt x="2538" y="62"/>
                  <a:pt x="2538" y="62"/>
                </a:cubicBezTo>
                <a:cubicBezTo>
                  <a:pt x="2538" y="63"/>
                  <a:pt x="2538" y="63"/>
                  <a:pt x="2538" y="63"/>
                </a:cubicBezTo>
                <a:cubicBezTo>
                  <a:pt x="2544" y="65"/>
                  <a:pt x="2544" y="65"/>
                  <a:pt x="2544" y="65"/>
                </a:cubicBezTo>
                <a:cubicBezTo>
                  <a:pt x="2551" y="66"/>
                  <a:pt x="2551" y="66"/>
                  <a:pt x="2551" y="66"/>
                </a:cubicBezTo>
                <a:cubicBezTo>
                  <a:pt x="2543" y="65"/>
                  <a:pt x="2543" y="65"/>
                  <a:pt x="2543" y="65"/>
                </a:cubicBezTo>
                <a:cubicBezTo>
                  <a:pt x="2538" y="65"/>
                  <a:pt x="2538" y="65"/>
                  <a:pt x="2538" y="65"/>
                </a:cubicBezTo>
                <a:cubicBezTo>
                  <a:pt x="2531" y="65"/>
                  <a:pt x="2531" y="65"/>
                  <a:pt x="2531" y="65"/>
                </a:cubicBezTo>
                <a:cubicBezTo>
                  <a:pt x="2524" y="65"/>
                  <a:pt x="2524" y="65"/>
                  <a:pt x="2524" y="65"/>
                </a:cubicBezTo>
                <a:cubicBezTo>
                  <a:pt x="2526" y="66"/>
                  <a:pt x="2526" y="66"/>
                  <a:pt x="2526" y="66"/>
                </a:cubicBezTo>
                <a:cubicBezTo>
                  <a:pt x="2530" y="66"/>
                  <a:pt x="2530" y="66"/>
                  <a:pt x="2530" y="66"/>
                </a:cubicBezTo>
                <a:cubicBezTo>
                  <a:pt x="2533" y="68"/>
                  <a:pt x="2533" y="68"/>
                  <a:pt x="2533" y="68"/>
                </a:cubicBezTo>
                <a:cubicBezTo>
                  <a:pt x="2536" y="69"/>
                  <a:pt x="2536" y="69"/>
                  <a:pt x="2536" y="69"/>
                </a:cubicBezTo>
                <a:cubicBezTo>
                  <a:pt x="2527" y="68"/>
                  <a:pt x="2527" y="68"/>
                  <a:pt x="2527" y="68"/>
                </a:cubicBezTo>
                <a:cubicBezTo>
                  <a:pt x="2524" y="68"/>
                  <a:pt x="2524" y="68"/>
                  <a:pt x="2524" y="68"/>
                </a:cubicBezTo>
                <a:cubicBezTo>
                  <a:pt x="2520" y="68"/>
                  <a:pt x="2520" y="68"/>
                  <a:pt x="2520" y="68"/>
                </a:cubicBezTo>
                <a:cubicBezTo>
                  <a:pt x="2521" y="69"/>
                  <a:pt x="2521" y="69"/>
                  <a:pt x="2521" y="69"/>
                </a:cubicBezTo>
                <a:cubicBezTo>
                  <a:pt x="2520" y="69"/>
                  <a:pt x="2520" y="69"/>
                  <a:pt x="2520" y="69"/>
                </a:cubicBezTo>
                <a:cubicBezTo>
                  <a:pt x="2516" y="71"/>
                  <a:pt x="2516" y="71"/>
                  <a:pt x="2516" y="71"/>
                </a:cubicBezTo>
                <a:cubicBezTo>
                  <a:pt x="2513" y="71"/>
                  <a:pt x="2513" y="71"/>
                  <a:pt x="2513" y="71"/>
                </a:cubicBezTo>
                <a:cubicBezTo>
                  <a:pt x="2511" y="71"/>
                  <a:pt x="2511" y="71"/>
                  <a:pt x="2511" y="71"/>
                </a:cubicBezTo>
                <a:cubicBezTo>
                  <a:pt x="2510" y="71"/>
                  <a:pt x="2510" y="71"/>
                  <a:pt x="2510" y="71"/>
                </a:cubicBezTo>
                <a:cubicBezTo>
                  <a:pt x="2507" y="71"/>
                  <a:pt x="2507" y="71"/>
                  <a:pt x="2507" y="71"/>
                </a:cubicBezTo>
                <a:cubicBezTo>
                  <a:pt x="2504" y="71"/>
                  <a:pt x="2504" y="71"/>
                  <a:pt x="2504" y="71"/>
                </a:cubicBezTo>
                <a:cubicBezTo>
                  <a:pt x="2505" y="69"/>
                  <a:pt x="2505" y="69"/>
                  <a:pt x="2505" y="69"/>
                </a:cubicBezTo>
                <a:cubicBezTo>
                  <a:pt x="2501" y="68"/>
                  <a:pt x="2501" y="68"/>
                  <a:pt x="2501" y="68"/>
                </a:cubicBezTo>
                <a:cubicBezTo>
                  <a:pt x="2495" y="68"/>
                  <a:pt x="2495" y="68"/>
                  <a:pt x="2495" y="68"/>
                </a:cubicBezTo>
                <a:cubicBezTo>
                  <a:pt x="2485" y="69"/>
                  <a:pt x="2485" y="69"/>
                  <a:pt x="2485" y="69"/>
                </a:cubicBezTo>
                <a:cubicBezTo>
                  <a:pt x="2484" y="69"/>
                  <a:pt x="2484" y="69"/>
                  <a:pt x="2484" y="69"/>
                </a:cubicBezTo>
                <a:cubicBezTo>
                  <a:pt x="2481" y="69"/>
                  <a:pt x="2481" y="69"/>
                  <a:pt x="2481" y="69"/>
                </a:cubicBezTo>
                <a:cubicBezTo>
                  <a:pt x="2481" y="71"/>
                  <a:pt x="2481" y="71"/>
                  <a:pt x="2481" y="71"/>
                </a:cubicBezTo>
                <a:cubicBezTo>
                  <a:pt x="2483" y="71"/>
                  <a:pt x="2483" y="71"/>
                  <a:pt x="2483" y="71"/>
                </a:cubicBezTo>
                <a:cubicBezTo>
                  <a:pt x="2485" y="71"/>
                  <a:pt x="2485" y="71"/>
                  <a:pt x="2485" y="71"/>
                </a:cubicBezTo>
                <a:cubicBezTo>
                  <a:pt x="2491" y="71"/>
                  <a:pt x="2491" y="71"/>
                  <a:pt x="2491" y="71"/>
                </a:cubicBezTo>
                <a:cubicBezTo>
                  <a:pt x="2484" y="72"/>
                  <a:pt x="2484" y="72"/>
                  <a:pt x="2484" y="72"/>
                </a:cubicBezTo>
                <a:cubicBezTo>
                  <a:pt x="2477" y="72"/>
                  <a:pt x="2477" y="72"/>
                  <a:pt x="2477" y="72"/>
                </a:cubicBezTo>
                <a:cubicBezTo>
                  <a:pt x="2461" y="75"/>
                  <a:pt x="2461" y="75"/>
                  <a:pt x="2461" y="75"/>
                </a:cubicBezTo>
                <a:cubicBezTo>
                  <a:pt x="2458" y="76"/>
                  <a:pt x="2458" y="76"/>
                  <a:pt x="2458" y="76"/>
                </a:cubicBezTo>
                <a:cubicBezTo>
                  <a:pt x="2455" y="76"/>
                  <a:pt x="2455" y="76"/>
                  <a:pt x="2455" y="76"/>
                </a:cubicBezTo>
                <a:cubicBezTo>
                  <a:pt x="2452" y="78"/>
                  <a:pt x="2452" y="78"/>
                  <a:pt x="2452" y="78"/>
                </a:cubicBezTo>
                <a:cubicBezTo>
                  <a:pt x="2450" y="79"/>
                  <a:pt x="2450" y="79"/>
                  <a:pt x="2450" y="79"/>
                </a:cubicBezTo>
                <a:cubicBezTo>
                  <a:pt x="2445" y="79"/>
                  <a:pt x="2445" y="79"/>
                  <a:pt x="2445" y="79"/>
                </a:cubicBezTo>
                <a:cubicBezTo>
                  <a:pt x="2447" y="81"/>
                  <a:pt x="2447" y="81"/>
                  <a:pt x="2447" y="81"/>
                </a:cubicBezTo>
                <a:cubicBezTo>
                  <a:pt x="2445" y="81"/>
                  <a:pt x="2445" y="81"/>
                  <a:pt x="2445" y="81"/>
                </a:cubicBezTo>
                <a:cubicBezTo>
                  <a:pt x="2445" y="82"/>
                  <a:pt x="2445" y="82"/>
                  <a:pt x="2445" y="82"/>
                </a:cubicBezTo>
                <a:cubicBezTo>
                  <a:pt x="2444" y="82"/>
                  <a:pt x="2444" y="82"/>
                  <a:pt x="2444" y="82"/>
                </a:cubicBezTo>
                <a:cubicBezTo>
                  <a:pt x="2445" y="83"/>
                  <a:pt x="2445" y="83"/>
                  <a:pt x="2445" y="83"/>
                </a:cubicBezTo>
                <a:cubicBezTo>
                  <a:pt x="2442" y="85"/>
                  <a:pt x="2442" y="85"/>
                  <a:pt x="2442" y="85"/>
                </a:cubicBezTo>
                <a:cubicBezTo>
                  <a:pt x="2444" y="85"/>
                  <a:pt x="2444" y="85"/>
                  <a:pt x="2444" y="85"/>
                </a:cubicBezTo>
                <a:cubicBezTo>
                  <a:pt x="2447" y="86"/>
                  <a:pt x="2447" y="86"/>
                  <a:pt x="2447" y="86"/>
                </a:cubicBezTo>
                <a:cubicBezTo>
                  <a:pt x="2450" y="86"/>
                  <a:pt x="2450" y="86"/>
                  <a:pt x="2450" y="86"/>
                </a:cubicBezTo>
                <a:cubicBezTo>
                  <a:pt x="2448" y="88"/>
                  <a:pt x="2448" y="88"/>
                  <a:pt x="2448" y="88"/>
                </a:cubicBezTo>
                <a:cubicBezTo>
                  <a:pt x="2447" y="88"/>
                  <a:pt x="2447" y="88"/>
                  <a:pt x="2447" y="88"/>
                </a:cubicBezTo>
                <a:cubicBezTo>
                  <a:pt x="2445" y="86"/>
                  <a:pt x="2445" y="86"/>
                  <a:pt x="2445" y="86"/>
                </a:cubicBezTo>
                <a:cubicBezTo>
                  <a:pt x="2440" y="86"/>
                  <a:pt x="2440" y="86"/>
                  <a:pt x="2440" y="86"/>
                </a:cubicBezTo>
                <a:cubicBezTo>
                  <a:pt x="2442" y="88"/>
                  <a:pt x="2442" y="88"/>
                  <a:pt x="2442" y="88"/>
                </a:cubicBezTo>
                <a:cubicBezTo>
                  <a:pt x="2447" y="89"/>
                  <a:pt x="2447" y="89"/>
                  <a:pt x="2447" y="89"/>
                </a:cubicBezTo>
                <a:cubicBezTo>
                  <a:pt x="2454" y="91"/>
                  <a:pt x="2454" y="91"/>
                  <a:pt x="2454" y="91"/>
                </a:cubicBezTo>
                <a:cubicBezTo>
                  <a:pt x="2451" y="91"/>
                  <a:pt x="2451" y="91"/>
                  <a:pt x="2451" y="91"/>
                </a:cubicBezTo>
                <a:cubicBezTo>
                  <a:pt x="2454" y="92"/>
                  <a:pt x="2454" y="92"/>
                  <a:pt x="2454" y="92"/>
                </a:cubicBezTo>
                <a:cubicBezTo>
                  <a:pt x="2450" y="92"/>
                  <a:pt x="2450" y="92"/>
                  <a:pt x="2450" y="92"/>
                </a:cubicBezTo>
                <a:cubicBezTo>
                  <a:pt x="2444" y="92"/>
                  <a:pt x="2444" y="92"/>
                  <a:pt x="2444" y="92"/>
                </a:cubicBezTo>
                <a:cubicBezTo>
                  <a:pt x="2440" y="95"/>
                  <a:pt x="2440" y="95"/>
                  <a:pt x="2440" y="95"/>
                </a:cubicBezTo>
                <a:cubicBezTo>
                  <a:pt x="2432" y="93"/>
                  <a:pt x="2432" y="93"/>
                  <a:pt x="2432" y="93"/>
                </a:cubicBezTo>
                <a:cubicBezTo>
                  <a:pt x="2424" y="95"/>
                  <a:pt x="2424" y="95"/>
                  <a:pt x="2424" y="95"/>
                </a:cubicBezTo>
                <a:cubicBezTo>
                  <a:pt x="2415" y="95"/>
                  <a:pt x="2415" y="95"/>
                  <a:pt x="2415" y="95"/>
                </a:cubicBezTo>
                <a:cubicBezTo>
                  <a:pt x="2408" y="95"/>
                  <a:pt x="2408" y="95"/>
                  <a:pt x="2408" y="95"/>
                </a:cubicBezTo>
                <a:cubicBezTo>
                  <a:pt x="2404" y="95"/>
                  <a:pt x="2404" y="95"/>
                  <a:pt x="2404" y="95"/>
                </a:cubicBezTo>
                <a:cubicBezTo>
                  <a:pt x="2402" y="96"/>
                  <a:pt x="2402" y="96"/>
                  <a:pt x="2402" y="96"/>
                </a:cubicBezTo>
                <a:cubicBezTo>
                  <a:pt x="2402" y="98"/>
                  <a:pt x="2402" y="98"/>
                  <a:pt x="2402" y="98"/>
                </a:cubicBezTo>
                <a:cubicBezTo>
                  <a:pt x="2401" y="98"/>
                  <a:pt x="2401" y="98"/>
                  <a:pt x="2401" y="98"/>
                </a:cubicBezTo>
                <a:cubicBezTo>
                  <a:pt x="2402" y="99"/>
                  <a:pt x="2402" y="99"/>
                  <a:pt x="2402" y="99"/>
                </a:cubicBezTo>
                <a:cubicBezTo>
                  <a:pt x="2404" y="99"/>
                  <a:pt x="2404" y="99"/>
                  <a:pt x="2404" y="99"/>
                </a:cubicBezTo>
                <a:cubicBezTo>
                  <a:pt x="2402" y="101"/>
                  <a:pt x="2402" y="101"/>
                  <a:pt x="2402" y="101"/>
                </a:cubicBezTo>
                <a:cubicBezTo>
                  <a:pt x="2407" y="101"/>
                  <a:pt x="2407" y="101"/>
                  <a:pt x="2407" y="101"/>
                </a:cubicBezTo>
                <a:cubicBezTo>
                  <a:pt x="2409" y="105"/>
                  <a:pt x="2409" y="105"/>
                  <a:pt x="2409" y="105"/>
                </a:cubicBezTo>
                <a:cubicBezTo>
                  <a:pt x="2409" y="106"/>
                  <a:pt x="2409" y="106"/>
                  <a:pt x="2409" y="106"/>
                </a:cubicBezTo>
                <a:cubicBezTo>
                  <a:pt x="2412" y="108"/>
                  <a:pt x="2412" y="108"/>
                  <a:pt x="2412" y="108"/>
                </a:cubicBezTo>
                <a:cubicBezTo>
                  <a:pt x="2417" y="109"/>
                  <a:pt x="2417" y="109"/>
                  <a:pt x="2417" y="109"/>
                </a:cubicBezTo>
                <a:cubicBezTo>
                  <a:pt x="2422" y="109"/>
                  <a:pt x="2422" y="109"/>
                  <a:pt x="2422" y="109"/>
                </a:cubicBezTo>
                <a:cubicBezTo>
                  <a:pt x="2427" y="111"/>
                  <a:pt x="2427" y="111"/>
                  <a:pt x="2427" y="111"/>
                </a:cubicBezTo>
                <a:cubicBezTo>
                  <a:pt x="2431" y="114"/>
                  <a:pt x="2431" y="114"/>
                  <a:pt x="2431" y="114"/>
                </a:cubicBezTo>
                <a:cubicBezTo>
                  <a:pt x="2434" y="115"/>
                  <a:pt x="2434" y="115"/>
                  <a:pt x="2434" y="115"/>
                </a:cubicBezTo>
                <a:cubicBezTo>
                  <a:pt x="2428" y="116"/>
                  <a:pt x="2428" y="116"/>
                  <a:pt x="2428" y="116"/>
                </a:cubicBezTo>
                <a:cubicBezTo>
                  <a:pt x="2422" y="115"/>
                  <a:pt x="2422" y="115"/>
                  <a:pt x="2422" y="115"/>
                </a:cubicBezTo>
                <a:cubicBezTo>
                  <a:pt x="2414" y="112"/>
                  <a:pt x="2414" y="112"/>
                  <a:pt x="2414" y="112"/>
                </a:cubicBezTo>
                <a:cubicBezTo>
                  <a:pt x="2408" y="111"/>
                  <a:pt x="2408" y="111"/>
                  <a:pt x="2408" y="111"/>
                </a:cubicBezTo>
                <a:cubicBezTo>
                  <a:pt x="2401" y="109"/>
                  <a:pt x="2401" y="109"/>
                  <a:pt x="2401" y="109"/>
                </a:cubicBezTo>
                <a:cubicBezTo>
                  <a:pt x="2392" y="109"/>
                  <a:pt x="2392" y="109"/>
                  <a:pt x="2392" y="109"/>
                </a:cubicBezTo>
                <a:cubicBezTo>
                  <a:pt x="2389" y="111"/>
                  <a:pt x="2389" y="111"/>
                  <a:pt x="2389" y="111"/>
                </a:cubicBezTo>
                <a:cubicBezTo>
                  <a:pt x="2388" y="111"/>
                  <a:pt x="2388" y="111"/>
                  <a:pt x="2388" y="111"/>
                </a:cubicBezTo>
                <a:cubicBezTo>
                  <a:pt x="2387" y="111"/>
                  <a:pt x="2387" y="111"/>
                  <a:pt x="2387" y="111"/>
                </a:cubicBezTo>
                <a:cubicBezTo>
                  <a:pt x="2387" y="112"/>
                  <a:pt x="2387" y="112"/>
                  <a:pt x="2387" y="112"/>
                </a:cubicBezTo>
                <a:cubicBezTo>
                  <a:pt x="2389" y="112"/>
                  <a:pt x="2389" y="112"/>
                  <a:pt x="2389" y="112"/>
                </a:cubicBezTo>
                <a:cubicBezTo>
                  <a:pt x="2392" y="112"/>
                  <a:pt x="2392" y="112"/>
                  <a:pt x="2392" y="112"/>
                </a:cubicBezTo>
                <a:cubicBezTo>
                  <a:pt x="2394" y="114"/>
                  <a:pt x="2394" y="114"/>
                  <a:pt x="2394" y="114"/>
                </a:cubicBezTo>
                <a:cubicBezTo>
                  <a:pt x="2392" y="115"/>
                  <a:pt x="2392" y="115"/>
                  <a:pt x="2392" y="115"/>
                </a:cubicBezTo>
                <a:cubicBezTo>
                  <a:pt x="2389" y="115"/>
                  <a:pt x="2389" y="115"/>
                  <a:pt x="2389" y="115"/>
                </a:cubicBezTo>
                <a:cubicBezTo>
                  <a:pt x="2385" y="114"/>
                  <a:pt x="2385" y="114"/>
                  <a:pt x="2385" y="114"/>
                </a:cubicBezTo>
                <a:cubicBezTo>
                  <a:pt x="2381" y="114"/>
                  <a:pt x="2381" y="114"/>
                  <a:pt x="2381" y="114"/>
                </a:cubicBezTo>
                <a:cubicBezTo>
                  <a:pt x="2376" y="114"/>
                  <a:pt x="2376" y="114"/>
                  <a:pt x="2376" y="114"/>
                </a:cubicBezTo>
                <a:cubicBezTo>
                  <a:pt x="2378" y="116"/>
                  <a:pt x="2378" y="116"/>
                  <a:pt x="2378" y="116"/>
                </a:cubicBezTo>
                <a:cubicBezTo>
                  <a:pt x="2382" y="118"/>
                  <a:pt x="2382" y="118"/>
                  <a:pt x="2382" y="118"/>
                </a:cubicBezTo>
                <a:cubicBezTo>
                  <a:pt x="2387" y="119"/>
                  <a:pt x="2387" y="119"/>
                  <a:pt x="2387" y="119"/>
                </a:cubicBezTo>
                <a:cubicBezTo>
                  <a:pt x="2391" y="121"/>
                  <a:pt x="2391" y="121"/>
                  <a:pt x="2391" y="121"/>
                </a:cubicBezTo>
                <a:cubicBezTo>
                  <a:pt x="2394" y="121"/>
                  <a:pt x="2394" y="121"/>
                  <a:pt x="2394" y="121"/>
                </a:cubicBezTo>
                <a:cubicBezTo>
                  <a:pt x="2397" y="121"/>
                  <a:pt x="2397" y="121"/>
                  <a:pt x="2397" y="121"/>
                </a:cubicBezTo>
                <a:cubicBezTo>
                  <a:pt x="2398" y="121"/>
                  <a:pt x="2398" y="121"/>
                  <a:pt x="2398" y="121"/>
                </a:cubicBezTo>
                <a:cubicBezTo>
                  <a:pt x="2399" y="121"/>
                  <a:pt x="2399" y="121"/>
                  <a:pt x="2399" y="121"/>
                </a:cubicBezTo>
                <a:cubicBezTo>
                  <a:pt x="2401" y="124"/>
                  <a:pt x="2401" y="124"/>
                  <a:pt x="2401" y="124"/>
                </a:cubicBezTo>
                <a:cubicBezTo>
                  <a:pt x="2404" y="124"/>
                  <a:pt x="2404" y="124"/>
                  <a:pt x="2404" y="124"/>
                </a:cubicBezTo>
                <a:cubicBezTo>
                  <a:pt x="2404" y="125"/>
                  <a:pt x="2404" y="125"/>
                  <a:pt x="2404" y="125"/>
                </a:cubicBezTo>
                <a:cubicBezTo>
                  <a:pt x="2398" y="124"/>
                  <a:pt x="2398" y="124"/>
                  <a:pt x="2398" y="124"/>
                </a:cubicBezTo>
                <a:cubicBezTo>
                  <a:pt x="2392" y="122"/>
                  <a:pt x="2392" y="122"/>
                  <a:pt x="2392" y="122"/>
                </a:cubicBezTo>
                <a:cubicBezTo>
                  <a:pt x="2391" y="122"/>
                  <a:pt x="2391" y="122"/>
                  <a:pt x="2391" y="122"/>
                </a:cubicBezTo>
                <a:cubicBezTo>
                  <a:pt x="2389" y="124"/>
                  <a:pt x="2389" y="124"/>
                  <a:pt x="2389" y="124"/>
                </a:cubicBezTo>
                <a:cubicBezTo>
                  <a:pt x="2388" y="122"/>
                  <a:pt x="2388" y="122"/>
                  <a:pt x="2388" y="122"/>
                </a:cubicBezTo>
                <a:cubicBezTo>
                  <a:pt x="2385" y="122"/>
                  <a:pt x="2385" y="122"/>
                  <a:pt x="2385" y="122"/>
                </a:cubicBezTo>
                <a:cubicBezTo>
                  <a:pt x="2381" y="122"/>
                  <a:pt x="2381" y="122"/>
                  <a:pt x="2381" y="122"/>
                </a:cubicBezTo>
                <a:cubicBezTo>
                  <a:pt x="2376" y="121"/>
                  <a:pt x="2376" y="121"/>
                  <a:pt x="2376" y="121"/>
                </a:cubicBezTo>
                <a:cubicBezTo>
                  <a:pt x="2372" y="119"/>
                  <a:pt x="2372" y="119"/>
                  <a:pt x="2372" y="119"/>
                </a:cubicBezTo>
                <a:cubicBezTo>
                  <a:pt x="2374" y="119"/>
                  <a:pt x="2374" y="119"/>
                  <a:pt x="2374" y="119"/>
                </a:cubicBezTo>
                <a:cubicBezTo>
                  <a:pt x="2374" y="118"/>
                  <a:pt x="2374" y="118"/>
                  <a:pt x="2374" y="118"/>
                </a:cubicBezTo>
                <a:cubicBezTo>
                  <a:pt x="2372" y="116"/>
                  <a:pt x="2372" y="116"/>
                  <a:pt x="2372" y="116"/>
                </a:cubicBezTo>
                <a:cubicBezTo>
                  <a:pt x="2371" y="115"/>
                  <a:pt x="2371" y="115"/>
                  <a:pt x="2371" y="115"/>
                </a:cubicBezTo>
                <a:cubicBezTo>
                  <a:pt x="2371" y="112"/>
                  <a:pt x="2371" y="112"/>
                  <a:pt x="2371" y="112"/>
                </a:cubicBezTo>
                <a:cubicBezTo>
                  <a:pt x="2369" y="109"/>
                  <a:pt x="2369" y="109"/>
                  <a:pt x="2369" y="109"/>
                </a:cubicBezTo>
                <a:cubicBezTo>
                  <a:pt x="2366" y="105"/>
                  <a:pt x="2366" y="105"/>
                  <a:pt x="2366" y="105"/>
                </a:cubicBezTo>
                <a:cubicBezTo>
                  <a:pt x="2362" y="104"/>
                  <a:pt x="2362" y="104"/>
                  <a:pt x="2362" y="104"/>
                </a:cubicBezTo>
                <a:cubicBezTo>
                  <a:pt x="2359" y="104"/>
                  <a:pt x="2359" y="104"/>
                  <a:pt x="2359" y="104"/>
                </a:cubicBezTo>
                <a:cubicBezTo>
                  <a:pt x="2364" y="108"/>
                  <a:pt x="2364" y="108"/>
                  <a:pt x="2364" y="108"/>
                </a:cubicBezTo>
                <a:cubicBezTo>
                  <a:pt x="2365" y="111"/>
                  <a:pt x="2365" y="111"/>
                  <a:pt x="2365" y="111"/>
                </a:cubicBezTo>
                <a:cubicBezTo>
                  <a:pt x="2364" y="112"/>
                  <a:pt x="2364" y="112"/>
                  <a:pt x="2364" y="112"/>
                </a:cubicBezTo>
                <a:cubicBezTo>
                  <a:pt x="2361" y="114"/>
                  <a:pt x="2361" y="114"/>
                  <a:pt x="2361" y="114"/>
                </a:cubicBezTo>
                <a:cubicBezTo>
                  <a:pt x="2356" y="115"/>
                  <a:pt x="2356" y="115"/>
                  <a:pt x="2356" y="115"/>
                </a:cubicBezTo>
                <a:cubicBezTo>
                  <a:pt x="2356" y="116"/>
                  <a:pt x="2356" y="116"/>
                  <a:pt x="2356" y="116"/>
                </a:cubicBezTo>
                <a:cubicBezTo>
                  <a:pt x="2354" y="119"/>
                  <a:pt x="2354" y="119"/>
                  <a:pt x="2354" y="119"/>
                </a:cubicBezTo>
                <a:cubicBezTo>
                  <a:pt x="2361" y="122"/>
                  <a:pt x="2361" y="122"/>
                  <a:pt x="2361" y="122"/>
                </a:cubicBezTo>
                <a:cubicBezTo>
                  <a:pt x="2366" y="126"/>
                  <a:pt x="2366" y="126"/>
                  <a:pt x="2366" y="126"/>
                </a:cubicBezTo>
                <a:cubicBezTo>
                  <a:pt x="2369" y="128"/>
                  <a:pt x="2369" y="128"/>
                  <a:pt x="2369" y="128"/>
                </a:cubicBezTo>
                <a:cubicBezTo>
                  <a:pt x="2371" y="129"/>
                  <a:pt x="2371" y="129"/>
                  <a:pt x="2371" y="129"/>
                </a:cubicBezTo>
                <a:cubicBezTo>
                  <a:pt x="2369" y="132"/>
                  <a:pt x="2369" y="132"/>
                  <a:pt x="2369" y="132"/>
                </a:cubicBezTo>
                <a:cubicBezTo>
                  <a:pt x="2369" y="136"/>
                  <a:pt x="2369" y="136"/>
                  <a:pt x="2369" y="136"/>
                </a:cubicBezTo>
                <a:cubicBezTo>
                  <a:pt x="2371" y="139"/>
                  <a:pt x="2371" y="139"/>
                  <a:pt x="2371" y="139"/>
                </a:cubicBezTo>
                <a:cubicBezTo>
                  <a:pt x="2374" y="141"/>
                  <a:pt x="2374" y="141"/>
                  <a:pt x="2374" y="141"/>
                </a:cubicBezTo>
                <a:cubicBezTo>
                  <a:pt x="2375" y="144"/>
                  <a:pt x="2375" y="144"/>
                  <a:pt x="2375" y="144"/>
                </a:cubicBezTo>
                <a:cubicBezTo>
                  <a:pt x="2376" y="145"/>
                  <a:pt x="2376" y="145"/>
                  <a:pt x="2376" y="145"/>
                </a:cubicBezTo>
                <a:cubicBezTo>
                  <a:pt x="2387" y="145"/>
                  <a:pt x="2387" y="145"/>
                  <a:pt x="2387" y="145"/>
                </a:cubicBezTo>
                <a:cubicBezTo>
                  <a:pt x="2389" y="144"/>
                  <a:pt x="2389" y="144"/>
                  <a:pt x="2389" y="144"/>
                </a:cubicBezTo>
                <a:cubicBezTo>
                  <a:pt x="2394" y="144"/>
                  <a:pt x="2394" y="144"/>
                  <a:pt x="2394" y="144"/>
                </a:cubicBezTo>
                <a:cubicBezTo>
                  <a:pt x="2402" y="145"/>
                  <a:pt x="2402" y="145"/>
                  <a:pt x="2402" y="145"/>
                </a:cubicBezTo>
                <a:cubicBezTo>
                  <a:pt x="2409" y="148"/>
                  <a:pt x="2409" y="148"/>
                  <a:pt x="2409" y="148"/>
                </a:cubicBezTo>
                <a:cubicBezTo>
                  <a:pt x="2412" y="149"/>
                  <a:pt x="2412" y="149"/>
                  <a:pt x="2412" y="149"/>
                </a:cubicBezTo>
                <a:cubicBezTo>
                  <a:pt x="2415" y="152"/>
                  <a:pt x="2415" y="152"/>
                  <a:pt x="2415" y="152"/>
                </a:cubicBezTo>
                <a:cubicBezTo>
                  <a:pt x="2418" y="155"/>
                  <a:pt x="2418" y="155"/>
                  <a:pt x="2418" y="155"/>
                </a:cubicBezTo>
                <a:cubicBezTo>
                  <a:pt x="2418" y="157"/>
                  <a:pt x="2418" y="157"/>
                  <a:pt x="2418" y="157"/>
                </a:cubicBezTo>
                <a:cubicBezTo>
                  <a:pt x="2415" y="157"/>
                  <a:pt x="2415" y="157"/>
                  <a:pt x="2415" y="157"/>
                </a:cubicBezTo>
                <a:cubicBezTo>
                  <a:pt x="2417" y="159"/>
                  <a:pt x="2417" y="159"/>
                  <a:pt x="2417" y="159"/>
                </a:cubicBezTo>
                <a:cubicBezTo>
                  <a:pt x="2418" y="161"/>
                  <a:pt x="2418" y="161"/>
                  <a:pt x="2418" y="161"/>
                </a:cubicBezTo>
                <a:cubicBezTo>
                  <a:pt x="2427" y="162"/>
                  <a:pt x="2427" y="162"/>
                  <a:pt x="2427" y="162"/>
                </a:cubicBezTo>
                <a:cubicBezTo>
                  <a:pt x="2428" y="162"/>
                  <a:pt x="2428" y="162"/>
                  <a:pt x="2428" y="162"/>
                </a:cubicBezTo>
                <a:cubicBezTo>
                  <a:pt x="2430" y="162"/>
                  <a:pt x="2430" y="162"/>
                  <a:pt x="2430" y="162"/>
                </a:cubicBezTo>
                <a:cubicBezTo>
                  <a:pt x="2431" y="164"/>
                  <a:pt x="2431" y="164"/>
                  <a:pt x="2431" y="164"/>
                </a:cubicBezTo>
                <a:cubicBezTo>
                  <a:pt x="2422" y="164"/>
                  <a:pt x="2422" y="164"/>
                  <a:pt x="2422" y="164"/>
                </a:cubicBezTo>
                <a:cubicBezTo>
                  <a:pt x="2417" y="162"/>
                  <a:pt x="2417" y="162"/>
                  <a:pt x="2417" y="162"/>
                </a:cubicBezTo>
                <a:cubicBezTo>
                  <a:pt x="2414" y="161"/>
                  <a:pt x="2414" y="161"/>
                  <a:pt x="2414" y="161"/>
                </a:cubicBezTo>
                <a:cubicBezTo>
                  <a:pt x="2414" y="159"/>
                  <a:pt x="2414" y="159"/>
                  <a:pt x="2414" y="159"/>
                </a:cubicBezTo>
                <a:cubicBezTo>
                  <a:pt x="2414" y="158"/>
                  <a:pt x="2414" y="158"/>
                  <a:pt x="2414" y="158"/>
                </a:cubicBezTo>
                <a:cubicBezTo>
                  <a:pt x="2412" y="155"/>
                  <a:pt x="2412" y="155"/>
                  <a:pt x="2412" y="155"/>
                </a:cubicBezTo>
                <a:cubicBezTo>
                  <a:pt x="2409" y="152"/>
                  <a:pt x="2409" y="152"/>
                  <a:pt x="2409" y="152"/>
                </a:cubicBezTo>
                <a:cubicBezTo>
                  <a:pt x="2407" y="151"/>
                  <a:pt x="2407" y="151"/>
                  <a:pt x="2407" y="151"/>
                </a:cubicBezTo>
                <a:cubicBezTo>
                  <a:pt x="2401" y="148"/>
                  <a:pt x="2401" y="148"/>
                  <a:pt x="2401" y="148"/>
                </a:cubicBezTo>
                <a:cubicBezTo>
                  <a:pt x="2395" y="148"/>
                  <a:pt x="2395" y="148"/>
                  <a:pt x="2395" y="148"/>
                </a:cubicBezTo>
                <a:cubicBezTo>
                  <a:pt x="2389" y="149"/>
                  <a:pt x="2389" y="149"/>
                  <a:pt x="2389" y="149"/>
                </a:cubicBezTo>
                <a:cubicBezTo>
                  <a:pt x="2387" y="149"/>
                  <a:pt x="2387" y="149"/>
                  <a:pt x="2387" y="149"/>
                </a:cubicBezTo>
                <a:cubicBezTo>
                  <a:pt x="2385" y="149"/>
                  <a:pt x="2385" y="149"/>
                  <a:pt x="2385" y="149"/>
                </a:cubicBezTo>
                <a:cubicBezTo>
                  <a:pt x="2385" y="151"/>
                  <a:pt x="2385" y="151"/>
                  <a:pt x="2385" y="151"/>
                </a:cubicBezTo>
                <a:cubicBezTo>
                  <a:pt x="2385" y="154"/>
                  <a:pt x="2385" y="154"/>
                  <a:pt x="2385" y="154"/>
                </a:cubicBezTo>
                <a:cubicBezTo>
                  <a:pt x="2387" y="155"/>
                  <a:pt x="2387" y="155"/>
                  <a:pt x="2387" y="155"/>
                </a:cubicBezTo>
                <a:cubicBezTo>
                  <a:pt x="2392" y="159"/>
                  <a:pt x="2392" y="159"/>
                  <a:pt x="2392" y="159"/>
                </a:cubicBezTo>
                <a:cubicBezTo>
                  <a:pt x="2394" y="161"/>
                  <a:pt x="2394" y="161"/>
                  <a:pt x="2394" y="161"/>
                </a:cubicBezTo>
                <a:cubicBezTo>
                  <a:pt x="2391" y="164"/>
                  <a:pt x="2391" y="164"/>
                  <a:pt x="2391" y="164"/>
                </a:cubicBezTo>
                <a:cubicBezTo>
                  <a:pt x="2389" y="165"/>
                  <a:pt x="2389" y="165"/>
                  <a:pt x="2389" y="165"/>
                </a:cubicBezTo>
                <a:cubicBezTo>
                  <a:pt x="2389" y="167"/>
                  <a:pt x="2389" y="167"/>
                  <a:pt x="2389" y="167"/>
                </a:cubicBezTo>
                <a:cubicBezTo>
                  <a:pt x="2389" y="169"/>
                  <a:pt x="2389" y="169"/>
                  <a:pt x="2389" y="169"/>
                </a:cubicBezTo>
                <a:cubicBezTo>
                  <a:pt x="2388" y="171"/>
                  <a:pt x="2388" y="171"/>
                  <a:pt x="2388" y="171"/>
                </a:cubicBezTo>
                <a:cubicBezTo>
                  <a:pt x="2387" y="172"/>
                  <a:pt x="2387" y="172"/>
                  <a:pt x="2387" y="172"/>
                </a:cubicBezTo>
                <a:cubicBezTo>
                  <a:pt x="2384" y="174"/>
                  <a:pt x="2384" y="174"/>
                  <a:pt x="2384" y="174"/>
                </a:cubicBezTo>
                <a:cubicBezTo>
                  <a:pt x="2381" y="175"/>
                  <a:pt x="2381" y="175"/>
                  <a:pt x="2381" y="175"/>
                </a:cubicBezTo>
                <a:cubicBezTo>
                  <a:pt x="2379" y="175"/>
                  <a:pt x="2379" y="175"/>
                  <a:pt x="2379" y="175"/>
                </a:cubicBezTo>
                <a:cubicBezTo>
                  <a:pt x="2379" y="177"/>
                  <a:pt x="2379" y="177"/>
                  <a:pt x="2379" y="177"/>
                </a:cubicBezTo>
                <a:cubicBezTo>
                  <a:pt x="2379" y="178"/>
                  <a:pt x="2379" y="178"/>
                  <a:pt x="2379" y="178"/>
                </a:cubicBezTo>
                <a:cubicBezTo>
                  <a:pt x="2378" y="179"/>
                  <a:pt x="2378" y="179"/>
                  <a:pt x="2378" y="179"/>
                </a:cubicBezTo>
                <a:cubicBezTo>
                  <a:pt x="2372" y="178"/>
                  <a:pt x="2372" y="178"/>
                  <a:pt x="2372" y="178"/>
                </a:cubicBezTo>
                <a:cubicBezTo>
                  <a:pt x="2364" y="178"/>
                  <a:pt x="2364" y="178"/>
                  <a:pt x="2364" y="178"/>
                </a:cubicBezTo>
                <a:cubicBezTo>
                  <a:pt x="2354" y="177"/>
                  <a:pt x="2354" y="177"/>
                  <a:pt x="2354" y="177"/>
                </a:cubicBezTo>
                <a:cubicBezTo>
                  <a:pt x="2351" y="175"/>
                  <a:pt x="2351" y="175"/>
                  <a:pt x="2351" y="175"/>
                </a:cubicBezTo>
                <a:cubicBezTo>
                  <a:pt x="2346" y="172"/>
                  <a:pt x="2346" y="172"/>
                  <a:pt x="2346" y="172"/>
                </a:cubicBezTo>
                <a:cubicBezTo>
                  <a:pt x="2351" y="172"/>
                  <a:pt x="2351" y="172"/>
                  <a:pt x="2351" y="172"/>
                </a:cubicBezTo>
                <a:cubicBezTo>
                  <a:pt x="2355" y="172"/>
                  <a:pt x="2355" y="172"/>
                  <a:pt x="2355" y="172"/>
                </a:cubicBezTo>
                <a:cubicBezTo>
                  <a:pt x="2358" y="174"/>
                  <a:pt x="2358" y="174"/>
                  <a:pt x="2358" y="174"/>
                </a:cubicBezTo>
                <a:cubicBezTo>
                  <a:pt x="2361" y="174"/>
                  <a:pt x="2361" y="174"/>
                  <a:pt x="2361" y="174"/>
                </a:cubicBezTo>
                <a:cubicBezTo>
                  <a:pt x="2368" y="171"/>
                  <a:pt x="2368" y="171"/>
                  <a:pt x="2368" y="171"/>
                </a:cubicBezTo>
                <a:cubicBezTo>
                  <a:pt x="2372" y="171"/>
                  <a:pt x="2372" y="171"/>
                  <a:pt x="2372" y="171"/>
                </a:cubicBezTo>
                <a:cubicBezTo>
                  <a:pt x="2372" y="169"/>
                  <a:pt x="2372" y="169"/>
                  <a:pt x="2372" y="169"/>
                </a:cubicBezTo>
                <a:cubicBezTo>
                  <a:pt x="2374" y="168"/>
                  <a:pt x="2374" y="168"/>
                  <a:pt x="2374" y="168"/>
                </a:cubicBezTo>
                <a:cubicBezTo>
                  <a:pt x="2372" y="168"/>
                  <a:pt x="2372" y="168"/>
                  <a:pt x="2372" y="168"/>
                </a:cubicBezTo>
                <a:cubicBezTo>
                  <a:pt x="2374" y="167"/>
                  <a:pt x="2374" y="167"/>
                  <a:pt x="2374" y="167"/>
                </a:cubicBezTo>
                <a:cubicBezTo>
                  <a:pt x="2375" y="164"/>
                  <a:pt x="2375" y="164"/>
                  <a:pt x="2375" y="164"/>
                </a:cubicBezTo>
                <a:cubicBezTo>
                  <a:pt x="2376" y="162"/>
                  <a:pt x="2376" y="162"/>
                  <a:pt x="2376" y="162"/>
                </a:cubicBezTo>
                <a:cubicBezTo>
                  <a:pt x="2378" y="162"/>
                  <a:pt x="2378" y="162"/>
                  <a:pt x="2378" y="162"/>
                </a:cubicBezTo>
                <a:cubicBezTo>
                  <a:pt x="2378" y="159"/>
                  <a:pt x="2378" y="159"/>
                  <a:pt x="2378" y="159"/>
                </a:cubicBezTo>
                <a:cubicBezTo>
                  <a:pt x="2376" y="158"/>
                  <a:pt x="2376" y="158"/>
                  <a:pt x="2376" y="158"/>
                </a:cubicBezTo>
                <a:cubicBezTo>
                  <a:pt x="2376" y="157"/>
                  <a:pt x="2376" y="157"/>
                  <a:pt x="2376" y="157"/>
                </a:cubicBezTo>
                <a:cubicBezTo>
                  <a:pt x="2376" y="155"/>
                  <a:pt x="2376" y="155"/>
                  <a:pt x="2376" y="155"/>
                </a:cubicBezTo>
                <a:cubicBezTo>
                  <a:pt x="2378" y="154"/>
                  <a:pt x="2378" y="154"/>
                  <a:pt x="2378" y="154"/>
                </a:cubicBezTo>
                <a:cubicBezTo>
                  <a:pt x="2376" y="152"/>
                  <a:pt x="2376" y="152"/>
                  <a:pt x="2376" y="152"/>
                </a:cubicBezTo>
                <a:cubicBezTo>
                  <a:pt x="2372" y="151"/>
                  <a:pt x="2372" y="151"/>
                  <a:pt x="2372" y="151"/>
                </a:cubicBezTo>
                <a:cubicBezTo>
                  <a:pt x="2368" y="148"/>
                  <a:pt x="2368" y="148"/>
                  <a:pt x="2368" y="148"/>
                </a:cubicBezTo>
                <a:cubicBezTo>
                  <a:pt x="2365" y="147"/>
                  <a:pt x="2365" y="147"/>
                  <a:pt x="2365" y="147"/>
                </a:cubicBezTo>
                <a:cubicBezTo>
                  <a:pt x="2364" y="145"/>
                  <a:pt x="2364" y="145"/>
                  <a:pt x="2364" y="145"/>
                </a:cubicBezTo>
                <a:cubicBezTo>
                  <a:pt x="2364" y="144"/>
                  <a:pt x="2364" y="144"/>
                  <a:pt x="2364" y="144"/>
                </a:cubicBezTo>
                <a:cubicBezTo>
                  <a:pt x="2364" y="141"/>
                  <a:pt x="2364" y="141"/>
                  <a:pt x="2364" y="141"/>
                </a:cubicBezTo>
                <a:cubicBezTo>
                  <a:pt x="2362" y="139"/>
                  <a:pt x="2362" y="139"/>
                  <a:pt x="2362" y="139"/>
                </a:cubicBezTo>
                <a:cubicBezTo>
                  <a:pt x="2362" y="138"/>
                  <a:pt x="2362" y="138"/>
                  <a:pt x="2362" y="138"/>
                </a:cubicBezTo>
                <a:cubicBezTo>
                  <a:pt x="2359" y="135"/>
                  <a:pt x="2359" y="135"/>
                  <a:pt x="2359" y="135"/>
                </a:cubicBezTo>
                <a:cubicBezTo>
                  <a:pt x="2356" y="132"/>
                  <a:pt x="2356" y="132"/>
                  <a:pt x="2356" y="132"/>
                </a:cubicBezTo>
                <a:cubicBezTo>
                  <a:pt x="2358" y="131"/>
                  <a:pt x="2358" y="131"/>
                  <a:pt x="2358" y="131"/>
                </a:cubicBezTo>
                <a:cubicBezTo>
                  <a:pt x="2358" y="129"/>
                  <a:pt x="2358" y="129"/>
                  <a:pt x="2358" y="129"/>
                </a:cubicBezTo>
                <a:cubicBezTo>
                  <a:pt x="2356" y="126"/>
                  <a:pt x="2356" y="126"/>
                  <a:pt x="2356" y="126"/>
                </a:cubicBezTo>
                <a:cubicBezTo>
                  <a:pt x="2354" y="124"/>
                  <a:pt x="2354" y="124"/>
                  <a:pt x="2354" y="124"/>
                </a:cubicBezTo>
                <a:cubicBezTo>
                  <a:pt x="2349" y="122"/>
                  <a:pt x="2349" y="122"/>
                  <a:pt x="2349" y="122"/>
                </a:cubicBezTo>
                <a:cubicBezTo>
                  <a:pt x="2346" y="121"/>
                  <a:pt x="2346" y="121"/>
                  <a:pt x="2346" y="121"/>
                </a:cubicBezTo>
                <a:cubicBezTo>
                  <a:pt x="2344" y="118"/>
                  <a:pt x="2344" y="118"/>
                  <a:pt x="2344" y="118"/>
                </a:cubicBezTo>
                <a:cubicBezTo>
                  <a:pt x="2345" y="118"/>
                  <a:pt x="2345" y="118"/>
                  <a:pt x="2345" y="118"/>
                </a:cubicBezTo>
                <a:cubicBezTo>
                  <a:pt x="2345" y="116"/>
                  <a:pt x="2345" y="116"/>
                  <a:pt x="2345" y="116"/>
                </a:cubicBezTo>
                <a:cubicBezTo>
                  <a:pt x="2345" y="115"/>
                  <a:pt x="2345" y="115"/>
                  <a:pt x="2345" y="115"/>
                </a:cubicBezTo>
                <a:cubicBezTo>
                  <a:pt x="2346" y="112"/>
                  <a:pt x="2346" y="112"/>
                  <a:pt x="2346" y="112"/>
                </a:cubicBezTo>
                <a:cubicBezTo>
                  <a:pt x="2346" y="111"/>
                  <a:pt x="2346" y="111"/>
                  <a:pt x="2346" y="111"/>
                </a:cubicBezTo>
                <a:cubicBezTo>
                  <a:pt x="2345" y="108"/>
                  <a:pt x="2345" y="108"/>
                  <a:pt x="2345" y="108"/>
                </a:cubicBezTo>
                <a:cubicBezTo>
                  <a:pt x="2344" y="106"/>
                  <a:pt x="2344" y="106"/>
                  <a:pt x="2344" y="106"/>
                </a:cubicBezTo>
                <a:cubicBezTo>
                  <a:pt x="2339" y="104"/>
                  <a:pt x="2339" y="104"/>
                  <a:pt x="2339" y="104"/>
                </a:cubicBezTo>
                <a:cubicBezTo>
                  <a:pt x="2333" y="104"/>
                  <a:pt x="2333" y="104"/>
                  <a:pt x="2333" y="104"/>
                </a:cubicBezTo>
                <a:cubicBezTo>
                  <a:pt x="2328" y="104"/>
                  <a:pt x="2328" y="104"/>
                  <a:pt x="2328" y="104"/>
                </a:cubicBezTo>
                <a:cubicBezTo>
                  <a:pt x="2321" y="104"/>
                  <a:pt x="2321" y="104"/>
                  <a:pt x="2321" y="104"/>
                </a:cubicBezTo>
                <a:cubicBezTo>
                  <a:pt x="2315" y="104"/>
                  <a:pt x="2315" y="104"/>
                  <a:pt x="2315" y="104"/>
                </a:cubicBezTo>
                <a:cubicBezTo>
                  <a:pt x="2316" y="102"/>
                  <a:pt x="2316" y="102"/>
                  <a:pt x="2316" y="102"/>
                </a:cubicBezTo>
                <a:cubicBezTo>
                  <a:pt x="2315" y="102"/>
                  <a:pt x="2315" y="102"/>
                  <a:pt x="2315" y="102"/>
                </a:cubicBezTo>
                <a:cubicBezTo>
                  <a:pt x="2313" y="104"/>
                  <a:pt x="2313" y="104"/>
                  <a:pt x="2313" y="104"/>
                </a:cubicBezTo>
                <a:cubicBezTo>
                  <a:pt x="2312" y="106"/>
                  <a:pt x="2312" y="106"/>
                  <a:pt x="2312" y="106"/>
                </a:cubicBezTo>
                <a:cubicBezTo>
                  <a:pt x="2312" y="112"/>
                  <a:pt x="2312" y="112"/>
                  <a:pt x="2312" y="112"/>
                </a:cubicBezTo>
                <a:cubicBezTo>
                  <a:pt x="2312" y="115"/>
                  <a:pt x="2312" y="115"/>
                  <a:pt x="2312" y="115"/>
                </a:cubicBezTo>
                <a:cubicBezTo>
                  <a:pt x="2312" y="116"/>
                  <a:pt x="2312" y="116"/>
                  <a:pt x="2312" y="116"/>
                </a:cubicBezTo>
                <a:cubicBezTo>
                  <a:pt x="2309" y="119"/>
                  <a:pt x="2309" y="119"/>
                  <a:pt x="2309" y="119"/>
                </a:cubicBezTo>
                <a:cubicBezTo>
                  <a:pt x="2305" y="121"/>
                  <a:pt x="2305" y="121"/>
                  <a:pt x="2305" y="121"/>
                </a:cubicBezTo>
                <a:cubicBezTo>
                  <a:pt x="2302" y="122"/>
                  <a:pt x="2302" y="122"/>
                  <a:pt x="2302" y="122"/>
                </a:cubicBezTo>
                <a:cubicBezTo>
                  <a:pt x="2302" y="124"/>
                  <a:pt x="2302" y="124"/>
                  <a:pt x="2302" y="124"/>
                </a:cubicBezTo>
                <a:cubicBezTo>
                  <a:pt x="2303" y="124"/>
                  <a:pt x="2303" y="124"/>
                  <a:pt x="2303" y="124"/>
                </a:cubicBezTo>
                <a:cubicBezTo>
                  <a:pt x="2303" y="125"/>
                  <a:pt x="2303" y="125"/>
                  <a:pt x="2303" y="125"/>
                </a:cubicBezTo>
                <a:cubicBezTo>
                  <a:pt x="2303" y="126"/>
                  <a:pt x="2303" y="126"/>
                  <a:pt x="2303" y="126"/>
                </a:cubicBezTo>
                <a:cubicBezTo>
                  <a:pt x="2306" y="126"/>
                  <a:pt x="2306" y="126"/>
                  <a:pt x="2306" y="126"/>
                </a:cubicBezTo>
                <a:cubicBezTo>
                  <a:pt x="2308" y="126"/>
                  <a:pt x="2308" y="126"/>
                  <a:pt x="2308" y="126"/>
                </a:cubicBezTo>
                <a:cubicBezTo>
                  <a:pt x="2309" y="126"/>
                  <a:pt x="2309" y="126"/>
                  <a:pt x="2309" y="126"/>
                </a:cubicBezTo>
                <a:cubicBezTo>
                  <a:pt x="2311" y="131"/>
                  <a:pt x="2311" y="131"/>
                  <a:pt x="2311" y="131"/>
                </a:cubicBezTo>
                <a:cubicBezTo>
                  <a:pt x="2311" y="132"/>
                  <a:pt x="2311" y="132"/>
                  <a:pt x="2311" y="132"/>
                </a:cubicBezTo>
                <a:cubicBezTo>
                  <a:pt x="2313" y="134"/>
                  <a:pt x="2313" y="134"/>
                  <a:pt x="2313" y="134"/>
                </a:cubicBezTo>
                <a:cubicBezTo>
                  <a:pt x="2313" y="135"/>
                  <a:pt x="2313" y="135"/>
                  <a:pt x="2313" y="135"/>
                </a:cubicBezTo>
                <a:cubicBezTo>
                  <a:pt x="2312" y="135"/>
                  <a:pt x="2312" y="135"/>
                  <a:pt x="2312" y="135"/>
                </a:cubicBezTo>
                <a:cubicBezTo>
                  <a:pt x="2311" y="135"/>
                  <a:pt x="2311" y="135"/>
                  <a:pt x="2311" y="135"/>
                </a:cubicBezTo>
                <a:cubicBezTo>
                  <a:pt x="2311" y="138"/>
                  <a:pt x="2311" y="138"/>
                  <a:pt x="2311" y="138"/>
                </a:cubicBezTo>
                <a:cubicBezTo>
                  <a:pt x="2311" y="139"/>
                  <a:pt x="2311" y="139"/>
                  <a:pt x="2311" y="139"/>
                </a:cubicBezTo>
                <a:cubicBezTo>
                  <a:pt x="2312" y="141"/>
                  <a:pt x="2312" y="141"/>
                  <a:pt x="2312" y="141"/>
                </a:cubicBezTo>
                <a:cubicBezTo>
                  <a:pt x="2313" y="139"/>
                  <a:pt x="2313" y="139"/>
                  <a:pt x="2313" y="139"/>
                </a:cubicBezTo>
                <a:cubicBezTo>
                  <a:pt x="2315" y="139"/>
                  <a:pt x="2315" y="139"/>
                  <a:pt x="2315" y="139"/>
                </a:cubicBezTo>
                <a:cubicBezTo>
                  <a:pt x="2318" y="141"/>
                  <a:pt x="2318" y="141"/>
                  <a:pt x="2318" y="141"/>
                </a:cubicBezTo>
                <a:cubicBezTo>
                  <a:pt x="2321" y="141"/>
                  <a:pt x="2321" y="141"/>
                  <a:pt x="2321" y="141"/>
                </a:cubicBezTo>
                <a:cubicBezTo>
                  <a:pt x="2323" y="141"/>
                  <a:pt x="2323" y="141"/>
                  <a:pt x="2323" y="141"/>
                </a:cubicBezTo>
                <a:cubicBezTo>
                  <a:pt x="2323" y="142"/>
                  <a:pt x="2323" y="142"/>
                  <a:pt x="2323" y="142"/>
                </a:cubicBezTo>
                <a:cubicBezTo>
                  <a:pt x="2325" y="144"/>
                  <a:pt x="2325" y="144"/>
                  <a:pt x="2325" y="144"/>
                </a:cubicBezTo>
                <a:cubicBezTo>
                  <a:pt x="2329" y="147"/>
                  <a:pt x="2329" y="147"/>
                  <a:pt x="2329" y="147"/>
                </a:cubicBezTo>
                <a:cubicBezTo>
                  <a:pt x="2332" y="148"/>
                  <a:pt x="2332" y="148"/>
                  <a:pt x="2332" y="148"/>
                </a:cubicBezTo>
                <a:cubicBezTo>
                  <a:pt x="2333" y="148"/>
                  <a:pt x="2333" y="148"/>
                  <a:pt x="2333" y="148"/>
                </a:cubicBezTo>
                <a:cubicBezTo>
                  <a:pt x="2335" y="148"/>
                  <a:pt x="2335" y="148"/>
                  <a:pt x="2335" y="148"/>
                </a:cubicBezTo>
                <a:cubicBezTo>
                  <a:pt x="2335" y="149"/>
                  <a:pt x="2335" y="149"/>
                  <a:pt x="2335" y="149"/>
                </a:cubicBezTo>
                <a:cubicBezTo>
                  <a:pt x="2336" y="151"/>
                  <a:pt x="2336" y="151"/>
                  <a:pt x="2336" y="151"/>
                </a:cubicBezTo>
                <a:cubicBezTo>
                  <a:pt x="2335" y="152"/>
                  <a:pt x="2335" y="152"/>
                  <a:pt x="2335" y="152"/>
                </a:cubicBezTo>
                <a:cubicBezTo>
                  <a:pt x="2335" y="154"/>
                  <a:pt x="2335" y="154"/>
                  <a:pt x="2335" y="154"/>
                </a:cubicBezTo>
                <a:cubicBezTo>
                  <a:pt x="2335" y="157"/>
                  <a:pt x="2335" y="157"/>
                  <a:pt x="2335" y="157"/>
                </a:cubicBezTo>
                <a:cubicBezTo>
                  <a:pt x="2332" y="155"/>
                  <a:pt x="2332" y="155"/>
                  <a:pt x="2332" y="155"/>
                </a:cubicBezTo>
                <a:cubicBezTo>
                  <a:pt x="2329" y="154"/>
                  <a:pt x="2329" y="154"/>
                  <a:pt x="2329" y="154"/>
                </a:cubicBezTo>
                <a:cubicBezTo>
                  <a:pt x="2322" y="151"/>
                  <a:pt x="2322" y="151"/>
                  <a:pt x="2322" y="151"/>
                </a:cubicBezTo>
                <a:cubicBezTo>
                  <a:pt x="2315" y="148"/>
                  <a:pt x="2315" y="148"/>
                  <a:pt x="2315" y="148"/>
                </a:cubicBezTo>
                <a:cubicBezTo>
                  <a:pt x="2309" y="147"/>
                  <a:pt x="2309" y="147"/>
                  <a:pt x="2309" y="147"/>
                </a:cubicBezTo>
                <a:cubicBezTo>
                  <a:pt x="2306" y="147"/>
                  <a:pt x="2306" y="147"/>
                  <a:pt x="2306" y="147"/>
                </a:cubicBezTo>
                <a:cubicBezTo>
                  <a:pt x="2305" y="145"/>
                  <a:pt x="2305" y="145"/>
                  <a:pt x="2305" y="145"/>
                </a:cubicBezTo>
                <a:cubicBezTo>
                  <a:pt x="2302" y="144"/>
                  <a:pt x="2302" y="144"/>
                  <a:pt x="2302" y="144"/>
                </a:cubicBezTo>
                <a:cubicBezTo>
                  <a:pt x="2299" y="144"/>
                  <a:pt x="2299" y="144"/>
                  <a:pt x="2299" y="144"/>
                </a:cubicBezTo>
                <a:cubicBezTo>
                  <a:pt x="2298" y="145"/>
                  <a:pt x="2298" y="145"/>
                  <a:pt x="2298" y="145"/>
                </a:cubicBezTo>
                <a:cubicBezTo>
                  <a:pt x="2296" y="145"/>
                  <a:pt x="2296" y="145"/>
                  <a:pt x="2296" y="145"/>
                </a:cubicBezTo>
                <a:cubicBezTo>
                  <a:pt x="2296" y="144"/>
                  <a:pt x="2296" y="144"/>
                  <a:pt x="2296" y="144"/>
                </a:cubicBezTo>
                <a:cubicBezTo>
                  <a:pt x="2298" y="144"/>
                  <a:pt x="2298" y="144"/>
                  <a:pt x="2298" y="144"/>
                </a:cubicBezTo>
                <a:cubicBezTo>
                  <a:pt x="2283" y="139"/>
                  <a:pt x="2283" y="139"/>
                  <a:pt x="2283" y="139"/>
                </a:cubicBezTo>
                <a:cubicBezTo>
                  <a:pt x="2270" y="138"/>
                  <a:pt x="2270" y="138"/>
                  <a:pt x="2270" y="138"/>
                </a:cubicBezTo>
                <a:cubicBezTo>
                  <a:pt x="2262" y="138"/>
                  <a:pt x="2262" y="138"/>
                  <a:pt x="2262" y="138"/>
                </a:cubicBezTo>
                <a:cubicBezTo>
                  <a:pt x="2260" y="136"/>
                  <a:pt x="2260" y="136"/>
                  <a:pt x="2260" y="136"/>
                </a:cubicBezTo>
                <a:cubicBezTo>
                  <a:pt x="2257" y="138"/>
                  <a:pt x="2257" y="138"/>
                  <a:pt x="2257" y="138"/>
                </a:cubicBezTo>
                <a:cubicBezTo>
                  <a:pt x="2257" y="139"/>
                  <a:pt x="2257" y="139"/>
                  <a:pt x="2257" y="139"/>
                </a:cubicBezTo>
                <a:cubicBezTo>
                  <a:pt x="2256" y="139"/>
                  <a:pt x="2256" y="139"/>
                  <a:pt x="2256" y="139"/>
                </a:cubicBezTo>
                <a:cubicBezTo>
                  <a:pt x="2255" y="139"/>
                  <a:pt x="2255" y="139"/>
                  <a:pt x="2255" y="139"/>
                </a:cubicBezTo>
                <a:cubicBezTo>
                  <a:pt x="2253" y="141"/>
                  <a:pt x="2253" y="141"/>
                  <a:pt x="2253" y="141"/>
                </a:cubicBezTo>
                <a:cubicBezTo>
                  <a:pt x="2256" y="142"/>
                  <a:pt x="2256" y="142"/>
                  <a:pt x="2256" y="142"/>
                </a:cubicBezTo>
                <a:cubicBezTo>
                  <a:pt x="2259" y="144"/>
                  <a:pt x="2259" y="144"/>
                  <a:pt x="2259" y="144"/>
                </a:cubicBezTo>
                <a:cubicBezTo>
                  <a:pt x="2262" y="145"/>
                  <a:pt x="2262" y="145"/>
                  <a:pt x="2262" y="145"/>
                </a:cubicBezTo>
                <a:cubicBezTo>
                  <a:pt x="2263" y="147"/>
                  <a:pt x="2263" y="147"/>
                  <a:pt x="2263" y="147"/>
                </a:cubicBezTo>
                <a:cubicBezTo>
                  <a:pt x="2263" y="148"/>
                  <a:pt x="2263" y="148"/>
                  <a:pt x="2263" y="148"/>
                </a:cubicBezTo>
                <a:cubicBezTo>
                  <a:pt x="2263" y="149"/>
                  <a:pt x="2263" y="149"/>
                  <a:pt x="2263" y="149"/>
                </a:cubicBezTo>
                <a:cubicBezTo>
                  <a:pt x="2260" y="149"/>
                  <a:pt x="2260" y="149"/>
                  <a:pt x="2260" y="149"/>
                </a:cubicBezTo>
                <a:cubicBezTo>
                  <a:pt x="2257" y="151"/>
                  <a:pt x="2257" y="151"/>
                  <a:pt x="2257" y="151"/>
                </a:cubicBezTo>
                <a:cubicBezTo>
                  <a:pt x="2255" y="151"/>
                  <a:pt x="2255" y="151"/>
                  <a:pt x="2255" y="151"/>
                </a:cubicBezTo>
                <a:cubicBezTo>
                  <a:pt x="2257" y="152"/>
                  <a:pt x="2257" y="152"/>
                  <a:pt x="2257" y="152"/>
                </a:cubicBezTo>
                <a:cubicBezTo>
                  <a:pt x="2257" y="154"/>
                  <a:pt x="2257" y="154"/>
                  <a:pt x="2257" y="154"/>
                </a:cubicBezTo>
                <a:cubicBezTo>
                  <a:pt x="2256" y="155"/>
                  <a:pt x="2256" y="155"/>
                  <a:pt x="2256" y="155"/>
                </a:cubicBezTo>
                <a:cubicBezTo>
                  <a:pt x="2253" y="154"/>
                  <a:pt x="2253" y="154"/>
                  <a:pt x="2253" y="154"/>
                </a:cubicBezTo>
                <a:cubicBezTo>
                  <a:pt x="2252" y="154"/>
                  <a:pt x="2252" y="154"/>
                  <a:pt x="2252" y="154"/>
                </a:cubicBezTo>
                <a:cubicBezTo>
                  <a:pt x="2250" y="152"/>
                  <a:pt x="2250" y="152"/>
                  <a:pt x="2250" y="152"/>
                </a:cubicBezTo>
                <a:cubicBezTo>
                  <a:pt x="2250" y="151"/>
                  <a:pt x="2250" y="151"/>
                  <a:pt x="2250" y="151"/>
                </a:cubicBezTo>
                <a:cubicBezTo>
                  <a:pt x="2252" y="149"/>
                  <a:pt x="2252" y="149"/>
                  <a:pt x="2252" y="149"/>
                </a:cubicBezTo>
                <a:cubicBezTo>
                  <a:pt x="2249" y="148"/>
                  <a:pt x="2249" y="148"/>
                  <a:pt x="2249" y="148"/>
                </a:cubicBezTo>
                <a:cubicBezTo>
                  <a:pt x="2247" y="148"/>
                  <a:pt x="2247" y="148"/>
                  <a:pt x="2247" y="148"/>
                </a:cubicBezTo>
                <a:cubicBezTo>
                  <a:pt x="2249" y="147"/>
                  <a:pt x="2249" y="147"/>
                  <a:pt x="2249" y="147"/>
                </a:cubicBezTo>
                <a:cubicBezTo>
                  <a:pt x="2245" y="147"/>
                  <a:pt x="2245" y="147"/>
                  <a:pt x="2245" y="147"/>
                </a:cubicBezTo>
                <a:cubicBezTo>
                  <a:pt x="2240" y="148"/>
                  <a:pt x="2240" y="148"/>
                  <a:pt x="2240" y="148"/>
                </a:cubicBezTo>
                <a:cubicBezTo>
                  <a:pt x="2242" y="149"/>
                  <a:pt x="2242" y="149"/>
                  <a:pt x="2242" y="149"/>
                </a:cubicBezTo>
                <a:cubicBezTo>
                  <a:pt x="2240" y="149"/>
                  <a:pt x="2240" y="149"/>
                  <a:pt x="2240" y="149"/>
                </a:cubicBezTo>
                <a:cubicBezTo>
                  <a:pt x="2239" y="148"/>
                  <a:pt x="2239" y="148"/>
                  <a:pt x="2239" y="148"/>
                </a:cubicBezTo>
                <a:cubicBezTo>
                  <a:pt x="2239" y="149"/>
                  <a:pt x="2239" y="149"/>
                  <a:pt x="2239" y="149"/>
                </a:cubicBezTo>
                <a:cubicBezTo>
                  <a:pt x="2237" y="149"/>
                  <a:pt x="2237" y="149"/>
                  <a:pt x="2237" y="149"/>
                </a:cubicBezTo>
                <a:cubicBezTo>
                  <a:pt x="2236" y="151"/>
                  <a:pt x="2236" y="151"/>
                  <a:pt x="2236" y="151"/>
                </a:cubicBezTo>
                <a:cubicBezTo>
                  <a:pt x="2235" y="151"/>
                  <a:pt x="2235" y="151"/>
                  <a:pt x="2235" y="151"/>
                </a:cubicBezTo>
                <a:cubicBezTo>
                  <a:pt x="2233" y="152"/>
                  <a:pt x="2233" y="152"/>
                  <a:pt x="2233" y="152"/>
                </a:cubicBezTo>
                <a:cubicBezTo>
                  <a:pt x="2230" y="151"/>
                  <a:pt x="2230" y="151"/>
                  <a:pt x="2230" y="151"/>
                </a:cubicBezTo>
                <a:cubicBezTo>
                  <a:pt x="2226" y="151"/>
                  <a:pt x="2226" y="151"/>
                  <a:pt x="2226" y="151"/>
                </a:cubicBezTo>
                <a:cubicBezTo>
                  <a:pt x="2220" y="151"/>
                  <a:pt x="2220" y="151"/>
                  <a:pt x="2220" y="151"/>
                </a:cubicBezTo>
                <a:cubicBezTo>
                  <a:pt x="2216" y="152"/>
                  <a:pt x="2216" y="152"/>
                  <a:pt x="2216" y="152"/>
                </a:cubicBezTo>
                <a:cubicBezTo>
                  <a:pt x="2214" y="154"/>
                  <a:pt x="2214" y="154"/>
                  <a:pt x="2214" y="154"/>
                </a:cubicBezTo>
                <a:cubicBezTo>
                  <a:pt x="2214" y="157"/>
                  <a:pt x="2214" y="157"/>
                  <a:pt x="2214" y="157"/>
                </a:cubicBezTo>
                <a:cubicBezTo>
                  <a:pt x="2212" y="155"/>
                  <a:pt x="2212" y="155"/>
                  <a:pt x="2212" y="155"/>
                </a:cubicBezTo>
                <a:cubicBezTo>
                  <a:pt x="2210" y="155"/>
                  <a:pt x="2210" y="155"/>
                  <a:pt x="2210" y="155"/>
                </a:cubicBezTo>
                <a:cubicBezTo>
                  <a:pt x="2209" y="157"/>
                  <a:pt x="2209" y="157"/>
                  <a:pt x="2209" y="157"/>
                </a:cubicBezTo>
                <a:cubicBezTo>
                  <a:pt x="2207" y="155"/>
                  <a:pt x="2207" y="155"/>
                  <a:pt x="2207" y="155"/>
                </a:cubicBezTo>
                <a:cubicBezTo>
                  <a:pt x="2206" y="157"/>
                  <a:pt x="2206" y="157"/>
                  <a:pt x="2206" y="157"/>
                </a:cubicBezTo>
                <a:cubicBezTo>
                  <a:pt x="2204" y="157"/>
                  <a:pt x="2204" y="157"/>
                  <a:pt x="2204" y="157"/>
                </a:cubicBezTo>
                <a:cubicBezTo>
                  <a:pt x="2199" y="155"/>
                  <a:pt x="2199" y="155"/>
                  <a:pt x="2199" y="155"/>
                </a:cubicBezTo>
                <a:cubicBezTo>
                  <a:pt x="2200" y="154"/>
                  <a:pt x="2200" y="154"/>
                  <a:pt x="2200" y="154"/>
                </a:cubicBezTo>
                <a:cubicBezTo>
                  <a:pt x="2202" y="154"/>
                  <a:pt x="2202" y="154"/>
                  <a:pt x="2202" y="154"/>
                </a:cubicBezTo>
                <a:cubicBezTo>
                  <a:pt x="2204" y="154"/>
                  <a:pt x="2204" y="154"/>
                  <a:pt x="2204" y="154"/>
                </a:cubicBezTo>
                <a:cubicBezTo>
                  <a:pt x="2203" y="151"/>
                  <a:pt x="2203" y="151"/>
                  <a:pt x="2203" y="151"/>
                </a:cubicBezTo>
                <a:cubicBezTo>
                  <a:pt x="2203" y="149"/>
                  <a:pt x="2203" y="149"/>
                  <a:pt x="2203" y="149"/>
                </a:cubicBezTo>
                <a:cubicBezTo>
                  <a:pt x="2200" y="148"/>
                  <a:pt x="2200" y="148"/>
                  <a:pt x="2200" y="148"/>
                </a:cubicBezTo>
                <a:cubicBezTo>
                  <a:pt x="2203" y="148"/>
                  <a:pt x="2203" y="148"/>
                  <a:pt x="2203" y="148"/>
                </a:cubicBezTo>
                <a:cubicBezTo>
                  <a:pt x="2207" y="147"/>
                  <a:pt x="2207" y="147"/>
                  <a:pt x="2207" y="147"/>
                </a:cubicBezTo>
                <a:cubicBezTo>
                  <a:pt x="2199" y="148"/>
                  <a:pt x="2199" y="148"/>
                  <a:pt x="2199" y="148"/>
                </a:cubicBezTo>
                <a:cubicBezTo>
                  <a:pt x="2193" y="149"/>
                  <a:pt x="2193" y="149"/>
                  <a:pt x="2193" y="149"/>
                </a:cubicBezTo>
                <a:cubicBezTo>
                  <a:pt x="2190" y="152"/>
                  <a:pt x="2190" y="152"/>
                  <a:pt x="2190" y="152"/>
                </a:cubicBezTo>
                <a:cubicBezTo>
                  <a:pt x="2192" y="152"/>
                  <a:pt x="2192" y="152"/>
                  <a:pt x="2192" y="152"/>
                </a:cubicBezTo>
                <a:cubicBezTo>
                  <a:pt x="2194" y="154"/>
                  <a:pt x="2194" y="154"/>
                  <a:pt x="2194" y="154"/>
                </a:cubicBezTo>
                <a:cubicBezTo>
                  <a:pt x="2192" y="155"/>
                  <a:pt x="2192" y="155"/>
                  <a:pt x="2192" y="155"/>
                </a:cubicBezTo>
                <a:cubicBezTo>
                  <a:pt x="2190" y="155"/>
                  <a:pt x="2190" y="155"/>
                  <a:pt x="2190" y="155"/>
                </a:cubicBezTo>
                <a:cubicBezTo>
                  <a:pt x="2190" y="154"/>
                  <a:pt x="2190" y="154"/>
                  <a:pt x="2190" y="154"/>
                </a:cubicBezTo>
                <a:cubicBezTo>
                  <a:pt x="2189" y="152"/>
                  <a:pt x="2189" y="152"/>
                  <a:pt x="2189" y="152"/>
                </a:cubicBezTo>
                <a:cubicBezTo>
                  <a:pt x="2186" y="152"/>
                  <a:pt x="2186" y="152"/>
                  <a:pt x="2186" y="152"/>
                </a:cubicBezTo>
                <a:cubicBezTo>
                  <a:pt x="2184" y="154"/>
                  <a:pt x="2184" y="154"/>
                  <a:pt x="2184" y="154"/>
                </a:cubicBezTo>
                <a:cubicBezTo>
                  <a:pt x="2182" y="154"/>
                  <a:pt x="2182" y="154"/>
                  <a:pt x="2182" y="154"/>
                </a:cubicBezTo>
                <a:cubicBezTo>
                  <a:pt x="2179" y="154"/>
                  <a:pt x="2179" y="154"/>
                  <a:pt x="2179" y="154"/>
                </a:cubicBezTo>
                <a:cubicBezTo>
                  <a:pt x="2174" y="155"/>
                  <a:pt x="2174" y="155"/>
                  <a:pt x="2174" y="155"/>
                </a:cubicBezTo>
                <a:cubicBezTo>
                  <a:pt x="2170" y="158"/>
                  <a:pt x="2170" y="158"/>
                  <a:pt x="2170" y="158"/>
                </a:cubicBezTo>
                <a:cubicBezTo>
                  <a:pt x="2166" y="159"/>
                  <a:pt x="2166" y="159"/>
                  <a:pt x="2166" y="159"/>
                </a:cubicBezTo>
                <a:cubicBezTo>
                  <a:pt x="2160" y="159"/>
                  <a:pt x="2160" y="159"/>
                  <a:pt x="2160" y="159"/>
                </a:cubicBezTo>
                <a:cubicBezTo>
                  <a:pt x="2166" y="162"/>
                  <a:pt x="2166" y="162"/>
                  <a:pt x="2166" y="162"/>
                </a:cubicBezTo>
                <a:cubicBezTo>
                  <a:pt x="2161" y="162"/>
                  <a:pt x="2161" y="162"/>
                  <a:pt x="2161" y="162"/>
                </a:cubicBezTo>
                <a:cubicBezTo>
                  <a:pt x="2157" y="162"/>
                  <a:pt x="2157" y="162"/>
                  <a:pt x="2157" y="162"/>
                </a:cubicBezTo>
                <a:cubicBezTo>
                  <a:pt x="2156" y="164"/>
                  <a:pt x="2156" y="164"/>
                  <a:pt x="2156" y="164"/>
                </a:cubicBezTo>
                <a:cubicBezTo>
                  <a:pt x="2154" y="164"/>
                  <a:pt x="2154" y="164"/>
                  <a:pt x="2154" y="164"/>
                </a:cubicBezTo>
                <a:cubicBezTo>
                  <a:pt x="2156" y="165"/>
                  <a:pt x="2156" y="165"/>
                  <a:pt x="2156" y="165"/>
                </a:cubicBezTo>
                <a:cubicBezTo>
                  <a:pt x="2154" y="168"/>
                  <a:pt x="2154" y="168"/>
                  <a:pt x="2154" y="168"/>
                </a:cubicBezTo>
                <a:cubicBezTo>
                  <a:pt x="2154" y="169"/>
                  <a:pt x="2154" y="169"/>
                  <a:pt x="2154" y="169"/>
                </a:cubicBezTo>
                <a:cubicBezTo>
                  <a:pt x="2156" y="171"/>
                  <a:pt x="2156" y="171"/>
                  <a:pt x="2156" y="171"/>
                </a:cubicBezTo>
                <a:cubicBezTo>
                  <a:pt x="2154" y="171"/>
                  <a:pt x="2154" y="171"/>
                  <a:pt x="2154" y="171"/>
                </a:cubicBezTo>
                <a:cubicBezTo>
                  <a:pt x="2150" y="172"/>
                  <a:pt x="2150" y="172"/>
                  <a:pt x="2150" y="172"/>
                </a:cubicBezTo>
                <a:cubicBezTo>
                  <a:pt x="2147" y="172"/>
                  <a:pt x="2147" y="172"/>
                  <a:pt x="2147" y="172"/>
                </a:cubicBezTo>
                <a:cubicBezTo>
                  <a:pt x="2144" y="174"/>
                  <a:pt x="2144" y="174"/>
                  <a:pt x="2144" y="174"/>
                </a:cubicBezTo>
                <a:cubicBezTo>
                  <a:pt x="2146" y="172"/>
                  <a:pt x="2146" y="172"/>
                  <a:pt x="2146" y="172"/>
                </a:cubicBezTo>
                <a:cubicBezTo>
                  <a:pt x="2141" y="172"/>
                  <a:pt x="2141" y="172"/>
                  <a:pt x="2141" y="172"/>
                </a:cubicBezTo>
                <a:cubicBezTo>
                  <a:pt x="2139" y="171"/>
                  <a:pt x="2139" y="171"/>
                  <a:pt x="2139" y="171"/>
                </a:cubicBezTo>
                <a:cubicBezTo>
                  <a:pt x="2134" y="168"/>
                  <a:pt x="2134" y="168"/>
                  <a:pt x="2134" y="168"/>
                </a:cubicBezTo>
                <a:cubicBezTo>
                  <a:pt x="2131" y="168"/>
                  <a:pt x="2131" y="168"/>
                  <a:pt x="2131" y="168"/>
                </a:cubicBezTo>
                <a:cubicBezTo>
                  <a:pt x="2130" y="167"/>
                  <a:pt x="2130" y="167"/>
                  <a:pt x="2130" y="167"/>
                </a:cubicBezTo>
                <a:cubicBezTo>
                  <a:pt x="2128" y="165"/>
                  <a:pt x="2128" y="165"/>
                  <a:pt x="2128" y="165"/>
                </a:cubicBezTo>
                <a:cubicBezTo>
                  <a:pt x="2130" y="164"/>
                  <a:pt x="2130" y="164"/>
                  <a:pt x="2130" y="164"/>
                </a:cubicBezTo>
                <a:cubicBezTo>
                  <a:pt x="2131" y="164"/>
                  <a:pt x="2131" y="164"/>
                  <a:pt x="2131" y="164"/>
                </a:cubicBezTo>
                <a:cubicBezTo>
                  <a:pt x="2131" y="162"/>
                  <a:pt x="2131" y="162"/>
                  <a:pt x="2131" y="162"/>
                </a:cubicBezTo>
                <a:cubicBezTo>
                  <a:pt x="2137" y="161"/>
                  <a:pt x="2137" y="161"/>
                  <a:pt x="2137" y="161"/>
                </a:cubicBezTo>
                <a:cubicBezTo>
                  <a:pt x="2143" y="161"/>
                  <a:pt x="2143" y="161"/>
                  <a:pt x="2143" y="161"/>
                </a:cubicBezTo>
                <a:cubicBezTo>
                  <a:pt x="2140" y="158"/>
                  <a:pt x="2140" y="158"/>
                  <a:pt x="2140" y="158"/>
                </a:cubicBezTo>
                <a:cubicBezTo>
                  <a:pt x="2136" y="155"/>
                  <a:pt x="2136" y="155"/>
                  <a:pt x="2136" y="155"/>
                </a:cubicBezTo>
                <a:cubicBezTo>
                  <a:pt x="2133" y="154"/>
                  <a:pt x="2133" y="154"/>
                  <a:pt x="2133" y="154"/>
                </a:cubicBezTo>
                <a:cubicBezTo>
                  <a:pt x="2128" y="152"/>
                  <a:pt x="2128" y="152"/>
                  <a:pt x="2128" y="152"/>
                </a:cubicBezTo>
                <a:cubicBezTo>
                  <a:pt x="2123" y="152"/>
                  <a:pt x="2123" y="152"/>
                  <a:pt x="2123" y="152"/>
                </a:cubicBezTo>
                <a:cubicBezTo>
                  <a:pt x="2117" y="152"/>
                  <a:pt x="2117" y="152"/>
                  <a:pt x="2117" y="152"/>
                </a:cubicBezTo>
                <a:cubicBezTo>
                  <a:pt x="2114" y="151"/>
                  <a:pt x="2114" y="151"/>
                  <a:pt x="2114" y="151"/>
                </a:cubicBezTo>
                <a:cubicBezTo>
                  <a:pt x="2111" y="151"/>
                  <a:pt x="2111" y="151"/>
                  <a:pt x="2111" y="151"/>
                </a:cubicBezTo>
                <a:cubicBezTo>
                  <a:pt x="2110" y="151"/>
                  <a:pt x="2110" y="151"/>
                  <a:pt x="2110" y="151"/>
                </a:cubicBezTo>
                <a:cubicBezTo>
                  <a:pt x="2118" y="155"/>
                  <a:pt x="2118" y="155"/>
                  <a:pt x="2118" y="155"/>
                </a:cubicBezTo>
                <a:cubicBezTo>
                  <a:pt x="2120" y="157"/>
                  <a:pt x="2120" y="157"/>
                  <a:pt x="2120" y="157"/>
                </a:cubicBezTo>
                <a:cubicBezTo>
                  <a:pt x="2120" y="158"/>
                  <a:pt x="2120" y="158"/>
                  <a:pt x="2120" y="158"/>
                </a:cubicBezTo>
                <a:cubicBezTo>
                  <a:pt x="2121" y="158"/>
                  <a:pt x="2121" y="158"/>
                  <a:pt x="2121" y="158"/>
                </a:cubicBezTo>
                <a:cubicBezTo>
                  <a:pt x="2120" y="159"/>
                  <a:pt x="2120" y="159"/>
                  <a:pt x="2120" y="159"/>
                </a:cubicBezTo>
                <a:cubicBezTo>
                  <a:pt x="2121" y="159"/>
                  <a:pt x="2121" y="159"/>
                  <a:pt x="2121" y="159"/>
                </a:cubicBezTo>
                <a:cubicBezTo>
                  <a:pt x="2120" y="161"/>
                  <a:pt x="2120" y="161"/>
                  <a:pt x="2120" y="161"/>
                </a:cubicBezTo>
                <a:cubicBezTo>
                  <a:pt x="2120" y="162"/>
                  <a:pt x="2120" y="162"/>
                  <a:pt x="2120" y="162"/>
                </a:cubicBezTo>
                <a:cubicBezTo>
                  <a:pt x="2120" y="164"/>
                  <a:pt x="2120" y="164"/>
                  <a:pt x="2120" y="164"/>
                </a:cubicBezTo>
                <a:cubicBezTo>
                  <a:pt x="2118" y="167"/>
                  <a:pt x="2118" y="167"/>
                  <a:pt x="2118" y="167"/>
                </a:cubicBezTo>
                <a:cubicBezTo>
                  <a:pt x="2120" y="168"/>
                  <a:pt x="2120" y="168"/>
                  <a:pt x="2120" y="168"/>
                </a:cubicBezTo>
                <a:cubicBezTo>
                  <a:pt x="2123" y="169"/>
                  <a:pt x="2123" y="169"/>
                  <a:pt x="2123" y="169"/>
                </a:cubicBezTo>
                <a:cubicBezTo>
                  <a:pt x="2126" y="171"/>
                  <a:pt x="2126" y="171"/>
                  <a:pt x="2126" y="171"/>
                </a:cubicBezTo>
                <a:cubicBezTo>
                  <a:pt x="2127" y="172"/>
                  <a:pt x="2127" y="172"/>
                  <a:pt x="2127" y="172"/>
                </a:cubicBezTo>
                <a:cubicBezTo>
                  <a:pt x="2128" y="174"/>
                  <a:pt x="2128" y="174"/>
                  <a:pt x="2128" y="174"/>
                </a:cubicBezTo>
                <a:cubicBezTo>
                  <a:pt x="2126" y="177"/>
                  <a:pt x="2126" y="177"/>
                  <a:pt x="2126" y="177"/>
                </a:cubicBezTo>
                <a:cubicBezTo>
                  <a:pt x="2126" y="178"/>
                  <a:pt x="2126" y="178"/>
                  <a:pt x="2126" y="178"/>
                </a:cubicBezTo>
                <a:cubicBezTo>
                  <a:pt x="2127" y="184"/>
                  <a:pt x="2127" y="184"/>
                  <a:pt x="2127" y="184"/>
                </a:cubicBezTo>
                <a:cubicBezTo>
                  <a:pt x="2126" y="181"/>
                  <a:pt x="2126" y="181"/>
                  <a:pt x="2126" y="181"/>
                </a:cubicBezTo>
                <a:cubicBezTo>
                  <a:pt x="2123" y="179"/>
                  <a:pt x="2123" y="179"/>
                  <a:pt x="2123" y="179"/>
                </a:cubicBezTo>
                <a:cubicBezTo>
                  <a:pt x="2121" y="181"/>
                  <a:pt x="2121" y="181"/>
                  <a:pt x="2121" y="181"/>
                </a:cubicBezTo>
                <a:cubicBezTo>
                  <a:pt x="2120" y="182"/>
                  <a:pt x="2120" y="182"/>
                  <a:pt x="2120" y="182"/>
                </a:cubicBezTo>
                <a:cubicBezTo>
                  <a:pt x="2118" y="181"/>
                  <a:pt x="2118" y="181"/>
                  <a:pt x="2118" y="181"/>
                </a:cubicBezTo>
                <a:cubicBezTo>
                  <a:pt x="2121" y="179"/>
                  <a:pt x="2121" y="179"/>
                  <a:pt x="2121" y="179"/>
                </a:cubicBezTo>
                <a:cubicBezTo>
                  <a:pt x="2120" y="178"/>
                  <a:pt x="2120" y="178"/>
                  <a:pt x="2120" y="178"/>
                </a:cubicBezTo>
                <a:cubicBezTo>
                  <a:pt x="2118" y="178"/>
                  <a:pt x="2118" y="178"/>
                  <a:pt x="2118" y="178"/>
                </a:cubicBezTo>
                <a:cubicBezTo>
                  <a:pt x="2116" y="177"/>
                  <a:pt x="2116" y="177"/>
                  <a:pt x="2116" y="177"/>
                </a:cubicBezTo>
                <a:cubicBezTo>
                  <a:pt x="2110" y="177"/>
                  <a:pt x="2110" y="177"/>
                  <a:pt x="2110" y="177"/>
                </a:cubicBezTo>
                <a:cubicBezTo>
                  <a:pt x="2107" y="177"/>
                  <a:pt x="2107" y="177"/>
                  <a:pt x="2107" y="177"/>
                </a:cubicBezTo>
                <a:cubicBezTo>
                  <a:pt x="2104" y="178"/>
                  <a:pt x="2104" y="178"/>
                  <a:pt x="2104" y="178"/>
                </a:cubicBezTo>
                <a:cubicBezTo>
                  <a:pt x="2101" y="181"/>
                  <a:pt x="2101" y="181"/>
                  <a:pt x="2101" y="181"/>
                </a:cubicBezTo>
                <a:cubicBezTo>
                  <a:pt x="2098" y="182"/>
                  <a:pt x="2098" y="182"/>
                  <a:pt x="2098" y="182"/>
                </a:cubicBezTo>
                <a:cubicBezTo>
                  <a:pt x="2096" y="184"/>
                  <a:pt x="2096" y="184"/>
                  <a:pt x="2096" y="184"/>
                </a:cubicBezTo>
                <a:cubicBezTo>
                  <a:pt x="2093" y="185"/>
                  <a:pt x="2093" y="185"/>
                  <a:pt x="2093" y="185"/>
                </a:cubicBezTo>
                <a:cubicBezTo>
                  <a:pt x="2090" y="187"/>
                  <a:pt x="2090" y="187"/>
                  <a:pt x="2090" y="187"/>
                </a:cubicBezTo>
                <a:cubicBezTo>
                  <a:pt x="2088" y="188"/>
                  <a:pt x="2088" y="188"/>
                  <a:pt x="2088" y="188"/>
                </a:cubicBezTo>
                <a:cubicBezTo>
                  <a:pt x="2090" y="191"/>
                  <a:pt x="2090" y="191"/>
                  <a:pt x="2090" y="191"/>
                </a:cubicBezTo>
                <a:cubicBezTo>
                  <a:pt x="2094" y="194"/>
                  <a:pt x="2094" y="194"/>
                  <a:pt x="2094" y="194"/>
                </a:cubicBezTo>
                <a:cubicBezTo>
                  <a:pt x="2096" y="197"/>
                  <a:pt x="2096" y="197"/>
                  <a:pt x="2096" y="197"/>
                </a:cubicBezTo>
                <a:cubicBezTo>
                  <a:pt x="2098" y="200"/>
                  <a:pt x="2098" y="200"/>
                  <a:pt x="2098" y="200"/>
                </a:cubicBezTo>
                <a:cubicBezTo>
                  <a:pt x="2096" y="198"/>
                  <a:pt x="2096" y="198"/>
                  <a:pt x="2096" y="198"/>
                </a:cubicBezTo>
                <a:cubicBezTo>
                  <a:pt x="2091" y="198"/>
                  <a:pt x="2091" y="198"/>
                  <a:pt x="2091" y="198"/>
                </a:cubicBezTo>
                <a:cubicBezTo>
                  <a:pt x="2088" y="200"/>
                  <a:pt x="2088" y="200"/>
                  <a:pt x="2088" y="200"/>
                </a:cubicBezTo>
                <a:cubicBezTo>
                  <a:pt x="2087" y="198"/>
                  <a:pt x="2087" y="198"/>
                  <a:pt x="2087" y="198"/>
                </a:cubicBezTo>
                <a:cubicBezTo>
                  <a:pt x="2083" y="197"/>
                  <a:pt x="2083" y="197"/>
                  <a:pt x="2083" y="197"/>
                </a:cubicBezTo>
                <a:cubicBezTo>
                  <a:pt x="2078" y="197"/>
                  <a:pt x="2078" y="197"/>
                  <a:pt x="2078" y="197"/>
                </a:cubicBezTo>
                <a:cubicBezTo>
                  <a:pt x="2077" y="198"/>
                  <a:pt x="2077" y="198"/>
                  <a:pt x="2077" y="198"/>
                </a:cubicBezTo>
                <a:cubicBezTo>
                  <a:pt x="2075" y="198"/>
                  <a:pt x="2075" y="198"/>
                  <a:pt x="2075" y="198"/>
                </a:cubicBezTo>
                <a:cubicBezTo>
                  <a:pt x="2075" y="197"/>
                  <a:pt x="2075" y="197"/>
                  <a:pt x="2075" y="197"/>
                </a:cubicBezTo>
                <a:cubicBezTo>
                  <a:pt x="2077" y="195"/>
                  <a:pt x="2077" y="195"/>
                  <a:pt x="2077" y="195"/>
                </a:cubicBezTo>
                <a:cubicBezTo>
                  <a:pt x="2074" y="195"/>
                  <a:pt x="2074" y="195"/>
                  <a:pt x="2074" y="195"/>
                </a:cubicBezTo>
                <a:cubicBezTo>
                  <a:pt x="2073" y="195"/>
                  <a:pt x="2073" y="195"/>
                  <a:pt x="2073" y="195"/>
                </a:cubicBezTo>
                <a:cubicBezTo>
                  <a:pt x="2068" y="192"/>
                  <a:pt x="2068" y="192"/>
                  <a:pt x="2068" y="192"/>
                </a:cubicBezTo>
                <a:cubicBezTo>
                  <a:pt x="2065" y="192"/>
                  <a:pt x="2065" y="192"/>
                  <a:pt x="2065" y="192"/>
                </a:cubicBezTo>
                <a:cubicBezTo>
                  <a:pt x="2064" y="192"/>
                  <a:pt x="2064" y="192"/>
                  <a:pt x="2064" y="192"/>
                </a:cubicBezTo>
                <a:cubicBezTo>
                  <a:pt x="2063" y="192"/>
                  <a:pt x="2063" y="192"/>
                  <a:pt x="2063" y="192"/>
                </a:cubicBezTo>
                <a:cubicBezTo>
                  <a:pt x="2061" y="194"/>
                  <a:pt x="2061" y="194"/>
                  <a:pt x="2061" y="194"/>
                </a:cubicBezTo>
                <a:cubicBezTo>
                  <a:pt x="2060" y="195"/>
                  <a:pt x="2060" y="195"/>
                  <a:pt x="2060" y="195"/>
                </a:cubicBezTo>
                <a:cubicBezTo>
                  <a:pt x="2063" y="198"/>
                  <a:pt x="2063" y="198"/>
                  <a:pt x="2063" y="198"/>
                </a:cubicBezTo>
                <a:cubicBezTo>
                  <a:pt x="2067" y="201"/>
                  <a:pt x="2067" y="201"/>
                  <a:pt x="2067" y="201"/>
                </a:cubicBezTo>
                <a:cubicBezTo>
                  <a:pt x="2070" y="202"/>
                  <a:pt x="2070" y="202"/>
                  <a:pt x="2070" y="202"/>
                </a:cubicBezTo>
                <a:cubicBezTo>
                  <a:pt x="2071" y="201"/>
                  <a:pt x="2071" y="201"/>
                  <a:pt x="2071" y="201"/>
                </a:cubicBezTo>
                <a:cubicBezTo>
                  <a:pt x="2074" y="201"/>
                  <a:pt x="2074" y="201"/>
                  <a:pt x="2074" y="201"/>
                </a:cubicBezTo>
                <a:cubicBezTo>
                  <a:pt x="2075" y="202"/>
                  <a:pt x="2075" y="202"/>
                  <a:pt x="2075" y="202"/>
                </a:cubicBezTo>
                <a:cubicBezTo>
                  <a:pt x="2075" y="204"/>
                  <a:pt x="2075" y="204"/>
                  <a:pt x="2075" y="204"/>
                </a:cubicBezTo>
                <a:cubicBezTo>
                  <a:pt x="2077" y="205"/>
                  <a:pt x="2077" y="205"/>
                  <a:pt x="2077" y="205"/>
                </a:cubicBezTo>
                <a:cubicBezTo>
                  <a:pt x="2075" y="207"/>
                  <a:pt x="2075" y="207"/>
                  <a:pt x="2075" y="207"/>
                </a:cubicBezTo>
                <a:cubicBezTo>
                  <a:pt x="2074" y="207"/>
                  <a:pt x="2074" y="207"/>
                  <a:pt x="2074" y="207"/>
                </a:cubicBezTo>
                <a:cubicBezTo>
                  <a:pt x="2071" y="208"/>
                  <a:pt x="2071" y="208"/>
                  <a:pt x="2071" y="208"/>
                </a:cubicBezTo>
                <a:cubicBezTo>
                  <a:pt x="2070" y="208"/>
                  <a:pt x="2070" y="208"/>
                  <a:pt x="2070" y="208"/>
                </a:cubicBezTo>
                <a:cubicBezTo>
                  <a:pt x="2063" y="207"/>
                  <a:pt x="2063" y="207"/>
                  <a:pt x="2063" y="207"/>
                </a:cubicBezTo>
                <a:cubicBezTo>
                  <a:pt x="2060" y="205"/>
                  <a:pt x="2060" y="205"/>
                  <a:pt x="2060" y="205"/>
                </a:cubicBezTo>
                <a:cubicBezTo>
                  <a:pt x="2058" y="204"/>
                  <a:pt x="2058" y="204"/>
                  <a:pt x="2058" y="204"/>
                </a:cubicBezTo>
                <a:cubicBezTo>
                  <a:pt x="2057" y="204"/>
                  <a:pt x="2057" y="204"/>
                  <a:pt x="2057" y="204"/>
                </a:cubicBezTo>
                <a:cubicBezTo>
                  <a:pt x="2057" y="202"/>
                  <a:pt x="2057" y="202"/>
                  <a:pt x="2057" y="202"/>
                </a:cubicBezTo>
                <a:cubicBezTo>
                  <a:pt x="2055" y="202"/>
                  <a:pt x="2055" y="202"/>
                  <a:pt x="2055" y="202"/>
                </a:cubicBezTo>
                <a:cubicBezTo>
                  <a:pt x="2053" y="202"/>
                  <a:pt x="2053" y="202"/>
                  <a:pt x="2053" y="202"/>
                </a:cubicBezTo>
                <a:cubicBezTo>
                  <a:pt x="2050" y="202"/>
                  <a:pt x="2050" y="202"/>
                  <a:pt x="2050" y="202"/>
                </a:cubicBezTo>
                <a:cubicBezTo>
                  <a:pt x="2045" y="200"/>
                  <a:pt x="2045" y="200"/>
                  <a:pt x="2045" y="200"/>
                </a:cubicBezTo>
                <a:cubicBezTo>
                  <a:pt x="2047" y="198"/>
                  <a:pt x="2047" y="198"/>
                  <a:pt x="2047" y="198"/>
                </a:cubicBezTo>
                <a:cubicBezTo>
                  <a:pt x="2045" y="198"/>
                  <a:pt x="2045" y="198"/>
                  <a:pt x="2045" y="198"/>
                </a:cubicBezTo>
                <a:cubicBezTo>
                  <a:pt x="2047" y="197"/>
                  <a:pt x="2047" y="197"/>
                  <a:pt x="2047" y="197"/>
                </a:cubicBezTo>
                <a:cubicBezTo>
                  <a:pt x="2045" y="195"/>
                  <a:pt x="2045" y="195"/>
                  <a:pt x="2045" y="195"/>
                </a:cubicBezTo>
                <a:cubicBezTo>
                  <a:pt x="2044" y="194"/>
                  <a:pt x="2044" y="194"/>
                  <a:pt x="2044" y="194"/>
                </a:cubicBezTo>
                <a:cubicBezTo>
                  <a:pt x="2044" y="192"/>
                  <a:pt x="2044" y="192"/>
                  <a:pt x="2044" y="192"/>
                </a:cubicBezTo>
                <a:cubicBezTo>
                  <a:pt x="2042" y="192"/>
                  <a:pt x="2042" y="192"/>
                  <a:pt x="2042" y="192"/>
                </a:cubicBezTo>
                <a:cubicBezTo>
                  <a:pt x="2040" y="190"/>
                  <a:pt x="2040" y="190"/>
                  <a:pt x="2040" y="190"/>
                </a:cubicBezTo>
                <a:cubicBezTo>
                  <a:pt x="2041" y="188"/>
                  <a:pt x="2041" y="188"/>
                  <a:pt x="2041" y="188"/>
                </a:cubicBezTo>
                <a:cubicBezTo>
                  <a:pt x="2042" y="187"/>
                  <a:pt x="2042" y="187"/>
                  <a:pt x="2042" y="187"/>
                </a:cubicBezTo>
                <a:cubicBezTo>
                  <a:pt x="2042" y="185"/>
                  <a:pt x="2042" y="185"/>
                  <a:pt x="2042" y="185"/>
                </a:cubicBezTo>
                <a:cubicBezTo>
                  <a:pt x="2042" y="184"/>
                  <a:pt x="2042" y="184"/>
                  <a:pt x="2042" y="184"/>
                </a:cubicBezTo>
                <a:cubicBezTo>
                  <a:pt x="2040" y="181"/>
                  <a:pt x="2040" y="181"/>
                  <a:pt x="2040" y="181"/>
                </a:cubicBezTo>
                <a:cubicBezTo>
                  <a:pt x="2034" y="179"/>
                  <a:pt x="2034" y="179"/>
                  <a:pt x="2034" y="179"/>
                </a:cubicBezTo>
                <a:cubicBezTo>
                  <a:pt x="2028" y="178"/>
                  <a:pt x="2028" y="178"/>
                  <a:pt x="2028" y="178"/>
                </a:cubicBezTo>
                <a:cubicBezTo>
                  <a:pt x="2030" y="178"/>
                  <a:pt x="2030" y="178"/>
                  <a:pt x="2030" y="178"/>
                </a:cubicBezTo>
                <a:cubicBezTo>
                  <a:pt x="2030" y="177"/>
                  <a:pt x="2030" y="177"/>
                  <a:pt x="2030" y="177"/>
                </a:cubicBezTo>
                <a:cubicBezTo>
                  <a:pt x="2024" y="177"/>
                  <a:pt x="2024" y="177"/>
                  <a:pt x="2024" y="177"/>
                </a:cubicBezTo>
                <a:cubicBezTo>
                  <a:pt x="2027" y="175"/>
                  <a:pt x="2027" y="175"/>
                  <a:pt x="2027" y="175"/>
                </a:cubicBezTo>
                <a:cubicBezTo>
                  <a:pt x="2024" y="174"/>
                  <a:pt x="2024" y="174"/>
                  <a:pt x="2024" y="174"/>
                </a:cubicBezTo>
                <a:cubicBezTo>
                  <a:pt x="2022" y="174"/>
                  <a:pt x="2022" y="174"/>
                  <a:pt x="2022" y="174"/>
                </a:cubicBezTo>
                <a:cubicBezTo>
                  <a:pt x="2021" y="172"/>
                  <a:pt x="2021" y="172"/>
                  <a:pt x="2021" y="172"/>
                </a:cubicBezTo>
                <a:cubicBezTo>
                  <a:pt x="2018" y="172"/>
                  <a:pt x="2018" y="172"/>
                  <a:pt x="2018" y="172"/>
                </a:cubicBezTo>
                <a:cubicBezTo>
                  <a:pt x="2020" y="171"/>
                  <a:pt x="2020" y="171"/>
                  <a:pt x="2020" y="171"/>
                </a:cubicBezTo>
                <a:cubicBezTo>
                  <a:pt x="2017" y="169"/>
                  <a:pt x="2017" y="169"/>
                  <a:pt x="2017" y="169"/>
                </a:cubicBezTo>
                <a:cubicBezTo>
                  <a:pt x="2012" y="168"/>
                  <a:pt x="2012" y="168"/>
                  <a:pt x="2012" y="168"/>
                </a:cubicBezTo>
                <a:cubicBezTo>
                  <a:pt x="2015" y="168"/>
                  <a:pt x="2015" y="168"/>
                  <a:pt x="2015" y="168"/>
                </a:cubicBezTo>
                <a:cubicBezTo>
                  <a:pt x="2018" y="168"/>
                  <a:pt x="2018" y="168"/>
                  <a:pt x="2018" y="168"/>
                </a:cubicBezTo>
                <a:cubicBezTo>
                  <a:pt x="2022" y="169"/>
                  <a:pt x="2022" y="169"/>
                  <a:pt x="2022" y="169"/>
                </a:cubicBezTo>
                <a:cubicBezTo>
                  <a:pt x="2024" y="171"/>
                  <a:pt x="2024" y="171"/>
                  <a:pt x="2024" y="171"/>
                </a:cubicBezTo>
                <a:cubicBezTo>
                  <a:pt x="2027" y="174"/>
                  <a:pt x="2027" y="174"/>
                  <a:pt x="2027" y="174"/>
                </a:cubicBezTo>
                <a:cubicBezTo>
                  <a:pt x="2030" y="174"/>
                  <a:pt x="2030" y="174"/>
                  <a:pt x="2030" y="174"/>
                </a:cubicBezTo>
                <a:cubicBezTo>
                  <a:pt x="2031" y="174"/>
                  <a:pt x="2031" y="174"/>
                  <a:pt x="2031" y="174"/>
                </a:cubicBezTo>
                <a:cubicBezTo>
                  <a:pt x="2032" y="174"/>
                  <a:pt x="2032" y="174"/>
                  <a:pt x="2032" y="174"/>
                </a:cubicBezTo>
                <a:cubicBezTo>
                  <a:pt x="2034" y="172"/>
                  <a:pt x="2034" y="172"/>
                  <a:pt x="2034" y="172"/>
                </a:cubicBezTo>
                <a:cubicBezTo>
                  <a:pt x="2034" y="174"/>
                  <a:pt x="2034" y="174"/>
                  <a:pt x="2034" y="174"/>
                </a:cubicBezTo>
                <a:cubicBezTo>
                  <a:pt x="2035" y="174"/>
                  <a:pt x="2035" y="174"/>
                  <a:pt x="2035" y="174"/>
                </a:cubicBezTo>
                <a:cubicBezTo>
                  <a:pt x="2038" y="175"/>
                  <a:pt x="2038" y="175"/>
                  <a:pt x="2038" y="175"/>
                </a:cubicBezTo>
                <a:cubicBezTo>
                  <a:pt x="2042" y="175"/>
                  <a:pt x="2042" y="175"/>
                  <a:pt x="2042" y="175"/>
                </a:cubicBezTo>
                <a:cubicBezTo>
                  <a:pt x="2048" y="178"/>
                  <a:pt x="2048" y="178"/>
                  <a:pt x="2048" y="178"/>
                </a:cubicBezTo>
                <a:cubicBezTo>
                  <a:pt x="2055" y="178"/>
                  <a:pt x="2055" y="178"/>
                  <a:pt x="2055" y="178"/>
                </a:cubicBezTo>
                <a:cubicBezTo>
                  <a:pt x="2064" y="179"/>
                  <a:pt x="2064" y="179"/>
                  <a:pt x="2064" y="179"/>
                </a:cubicBezTo>
                <a:cubicBezTo>
                  <a:pt x="2071" y="181"/>
                  <a:pt x="2071" y="181"/>
                  <a:pt x="2071" y="181"/>
                </a:cubicBezTo>
                <a:cubicBezTo>
                  <a:pt x="2078" y="181"/>
                  <a:pt x="2078" y="181"/>
                  <a:pt x="2078" y="181"/>
                </a:cubicBezTo>
                <a:cubicBezTo>
                  <a:pt x="2085" y="179"/>
                  <a:pt x="2085" y="179"/>
                  <a:pt x="2085" y="179"/>
                </a:cubicBezTo>
                <a:cubicBezTo>
                  <a:pt x="2090" y="178"/>
                  <a:pt x="2090" y="178"/>
                  <a:pt x="2090" y="178"/>
                </a:cubicBezTo>
                <a:cubicBezTo>
                  <a:pt x="2096" y="174"/>
                  <a:pt x="2096" y="174"/>
                  <a:pt x="2096" y="174"/>
                </a:cubicBezTo>
                <a:cubicBezTo>
                  <a:pt x="2098" y="171"/>
                  <a:pt x="2098" y="171"/>
                  <a:pt x="2098" y="171"/>
                </a:cubicBezTo>
                <a:cubicBezTo>
                  <a:pt x="2097" y="169"/>
                  <a:pt x="2097" y="169"/>
                  <a:pt x="2097" y="169"/>
                </a:cubicBezTo>
                <a:cubicBezTo>
                  <a:pt x="2096" y="168"/>
                  <a:pt x="2096" y="168"/>
                  <a:pt x="2096" y="168"/>
                </a:cubicBezTo>
                <a:cubicBezTo>
                  <a:pt x="2094" y="167"/>
                  <a:pt x="2094" y="167"/>
                  <a:pt x="2094" y="167"/>
                </a:cubicBezTo>
                <a:cubicBezTo>
                  <a:pt x="2094" y="164"/>
                  <a:pt x="2094" y="164"/>
                  <a:pt x="2094" y="164"/>
                </a:cubicBezTo>
                <a:cubicBezTo>
                  <a:pt x="2093" y="162"/>
                  <a:pt x="2093" y="162"/>
                  <a:pt x="2093" y="162"/>
                </a:cubicBezTo>
                <a:cubicBezTo>
                  <a:pt x="2091" y="162"/>
                  <a:pt x="2091" y="162"/>
                  <a:pt x="2091" y="162"/>
                </a:cubicBezTo>
                <a:cubicBezTo>
                  <a:pt x="2088" y="161"/>
                  <a:pt x="2088" y="161"/>
                  <a:pt x="2088" y="161"/>
                </a:cubicBezTo>
                <a:cubicBezTo>
                  <a:pt x="2085" y="159"/>
                  <a:pt x="2085" y="159"/>
                  <a:pt x="2085" y="159"/>
                </a:cubicBezTo>
                <a:cubicBezTo>
                  <a:pt x="2081" y="157"/>
                  <a:pt x="2081" y="157"/>
                  <a:pt x="2081" y="157"/>
                </a:cubicBezTo>
                <a:cubicBezTo>
                  <a:pt x="2081" y="158"/>
                  <a:pt x="2081" y="158"/>
                  <a:pt x="2081" y="158"/>
                </a:cubicBezTo>
                <a:cubicBezTo>
                  <a:pt x="2075" y="157"/>
                  <a:pt x="2075" y="157"/>
                  <a:pt x="2075" y="157"/>
                </a:cubicBezTo>
                <a:cubicBezTo>
                  <a:pt x="2070" y="154"/>
                  <a:pt x="2070" y="154"/>
                  <a:pt x="2070" y="154"/>
                </a:cubicBezTo>
                <a:cubicBezTo>
                  <a:pt x="2071" y="155"/>
                  <a:pt x="2071" y="155"/>
                  <a:pt x="2071" y="155"/>
                </a:cubicBezTo>
                <a:cubicBezTo>
                  <a:pt x="2065" y="152"/>
                  <a:pt x="2065" y="152"/>
                  <a:pt x="2065" y="152"/>
                </a:cubicBezTo>
                <a:cubicBezTo>
                  <a:pt x="2060" y="149"/>
                  <a:pt x="2060" y="149"/>
                  <a:pt x="2060" y="149"/>
                </a:cubicBezTo>
                <a:cubicBezTo>
                  <a:pt x="2045" y="145"/>
                  <a:pt x="2045" y="145"/>
                  <a:pt x="2045" y="145"/>
                </a:cubicBezTo>
                <a:cubicBezTo>
                  <a:pt x="2040" y="145"/>
                  <a:pt x="2040" y="145"/>
                  <a:pt x="2040" y="145"/>
                </a:cubicBezTo>
                <a:cubicBezTo>
                  <a:pt x="2034" y="144"/>
                  <a:pt x="2034" y="144"/>
                  <a:pt x="2034" y="144"/>
                </a:cubicBezTo>
                <a:cubicBezTo>
                  <a:pt x="2028" y="144"/>
                  <a:pt x="2028" y="144"/>
                  <a:pt x="2028" y="144"/>
                </a:cubicBezTo>
                <a:cubicBezTo>
                  <a:pt x="2024" y="144"/>
                  <a:pt x="2024" y="144"/>
                  <a:pt x="2024" y="144"/>
                </a:cubicBezTo>
                <a:cubicBezTo>
                  <a:pt x="2022" y="145"/>
                  <a:pt x="2022" y="145"/>
                  <a:pt x="2022" y="145"/>
                </a:cubicBezTo>
                <a:cubicBezTo>
                  <a:pt x="2021" y="145"/>
                  <a:pt x="2021" y="145"/>
                  <a:pt x="2021" y="145"/>
                </a:cubicBezTo>
                <a:cubicBezTo>
                  <a:pt x="2020" y="147"/>
                  <a:pt x="2020" y="147"/>
                  <a:pt x="2020" y="147"/>
                </a:cubicBezTo>
                <a:cubicBezTo>
                  <a:pt x="2020" y="145"/>
                  <a:pt x="2020" y="145"/>
                  <a:pt x="2020" y="145"/>
                </a:cubicBezTo>
                <a:cubicBezTo>
                  <a:pt x="2021" y="145"/>
                  <a:pt x="2021" y="145"/>
                  <a:pt x="2021" y="145"/>
                </a:cubicBezTo>
                <a:cubicBezTo>
                  <a:pt x="2022" y="144"/>
                  <a:pt x="2022" y="144"/>
                  <a:pt x="2022" y="144"/>
                </a:cubicBezTo>
                <a:cubicBezTo>
                  <a:pt x="2021" y="144"/>
                  <a:pt x="2021" y="144"/>
                  <a:pt x="2021" y="144"/>
                </a:cubicBezTo>
                <a:cubicBezTo>
                  <a:pt x="2022" y="142"/>
                  <a:pt x="2022" y="142"/>
                  <a:pt x="2022" y="142"/>
                </a:cubicBezTo>
                <a:cubicBezTo>
                  <a:pt x="2020" y="142"/>
                  <a:pt x="2020" y="142"/>
                  <a:pt x="2020" y="142"/>
                </a:cubicBezTo>
                <a:cubicBezTo>
                  <a:pt x="2017" y="144"/>
                  <a:pt x="2017" y="144"/>
                  <a:pt x="2017" y="144"/>
                </a:cubicBezTo>
                <a:cubicBezTo>
                  <a:pt x="2018" y="142"/>
                  <a:pt x="2018" y="142"/>
                  <a:pt x="2018" y="142"/>
                </a:cubicBezTo>
                <a:cubicBezTo>
                  <a:pt x="2014" y="141"/>
                  <a:pt x="2014" y="141"/>
                  <a:pt x="2014" y="141"/>
                </a:cubicBezTo>
                <a:cubicBezTo>
                  <a:pt x="2017" y="141"/>
                  <a:pt x="2017" y="141"/>
                  <a:pt x="2017" y="141"/>
                </a:cubicBezTo>
                <a:cubicBezTo>
                  <a:pt x="2018" y="138"/>
                  <a:pt x="2018" y="138"/>
                  <a:pt x="2018" y="138"/>
                </a:cubicBezTo>
                <a:cubicBezTo>
                  <a:pt x="2012" y="138"/>
                  <a:pt x="2012" y="138"/>
                  <a:pt x="2012" y="138"/>
                </a:cubicBezTo>
                <a:cubicBezTo>
                  <a:pt x="2010" y="136"/>
                  <a:pt x="2010" y="136"/>
                  <a:pt x="2010" y="136"/>
                </a:cubicBezTo>
                <a:cubicBezTo>
                  <a:pt x="2008" y="136"/>
                  <a:pt x="2008" y="136"/>
                  <a:pt x="2008" y="136"/>
                </a:cubicBezTo>
                <a:cubicBezTo>
                  <a:pt x="2007" y="136"/>
                  <a:pt x="2007" y="136"/>
                  <a:pt x="2007" y="136"/>
                </a:cubicBezTo>
                <a:cubicBezTo>
                  <a:pt x="2005" y="138"/>
                  <a:pt x="2005" y="138"/>
                  <a:pt x="2005" y="138"/>
                </a:cubicBezTo>
                <a:cubicBezTo>
                  <a:pt x="2004" y="139"/>
                  <a:pt x="2004" y="139"/>
                  <a:pt x="2004" y="139"/>
                </a:cubicBezTo>
                <a:cubicBezTo>
                  <a:pt x="1998" y="138"/>
                  <a:pt x="1998" y="138"/>
                  <a:pt x="1998" y="138"/>
                </a:cubicBezTo>
                <a:cubicBezTo>
                  <a:pt x="1999" y="139"/>
                  <a:pt x="1999" y="139"/>
                  <a:pt x="1999" y="139"/>
                </a:cubicBezTo>
                <a:cubicBezTo>
                  <a:pt x="1997" y="138"/>
                  <a:pt x="1997" y="138"/>
                  <a:pt x="1997" y="138"/>
                </a:cubicBezTo>
                <a:cubicBezTo>
                  <a:pt x="1995" y="139"/>
                  <a:pt x="1995" y="139"/>
                  <a:pt x="1995" y="139"/>
                </a:cubicBezTo>
                <a:cubicBezTo>
                  <a:pt x="1994" y="138"/>
                  <a:pt x="1994" y="138"/>
                  <a:pt x="1994" y="138"/>
                </a:cubicBezTo>
                <a:cubicBezTo>
                  <a:pt x="1992" y="136"/>
                  <a:pt x="1992" y="136"/>
                  <a:pt x="1992" y="136"/>
                </a:cubicBezTo>
                <a:cubicBezTo>
                  <a:pt x="1992" y="139"/>
                  <a:pt x="1992" y="139"/>
                  <a:pt x="1992" y="139"/>
                </a:cubicBezTo>
                <a:cubicBezTo>
                  <a:pt x="1991" y="139"/>
                  <a:pt x="1991" y="139"/>
                  <a:pt x="1991" y="139"/>
                </a:cubicBezTo>
                <a:cubicBezTo>
                  <a:pt x="1991" y="138"/>
                  <a:pt x="1991" y="138"/>
                  <a:pt x="1991" y="138"/>
                </a:cubicBezTo>
                <a:cubicBezTo>
                  <a:pt x="1989" y="138"/>
                  <a:pt x="1989" y="138"/>
                  <a:pt x="1989" y="138"/>
                </a:cubicBezTo>
                <a:cubicBezTo>
                  <a:pt x="1988" y="136"/>
                  <a:pt x="1988" y="136"/>
                  <a:pt x="1988" y="136"/>
                </a:cubicBezTo>
                <a:cubicBezTo>
                  <a:pt x="1987" y="136"/>
                  <a:pt x="1987" y="136"/>
                  <a:pt x="1987" y="136"/>
                </a:cubicBezTo>
                <a:cubicBezTo>
                  <a:pt x="1987" y="135"/>
                  <a:pt x="1987" y="135"/>
                  <a:pt x="1987" y="135"/>
                </a:cubicBezTo>
                <a:cubicBezTo>
                  <a:pt x="1984" y="135"/>
                  <a:pt x="1984" y="135"/>
                  <a:pt x="1984" y="135"/>
                </a:cubicBezTo>
                <a:cubicBezTo>
                  <a:pt x="1979" y="134"/>
                  <a:pt x="1979" y="134"/>
                  <a:pt x="1979" y="134"/>
                </a:cubicBezTo>
                <a:cubicBezTo>
                  <a:pt x="1981" y="134"/>
                  <a:pt x="1981" y="134"/>
                  <a:pt x="1981" y="134"/>
                </a:cubicBezTo>
                <a:cubicBezTo>
                  <a:pt x="1984" y="134"/>
                  <a:pt x="1984" y="134"/>
                  <a:pt x="1984" y="134"/>
                </a:cubicBezTo>
                <a:cubicBezTo>
                  <a:pt x="1988" y="135"/>
                  <a:pt x="1988" y="135"/>
                  <a:pt x="1988" y="135"/>
                </a:cubicBezTo>
                <a:cubicBezTo>
                  <a:pt x="1991" y="134"/>
                  <a:pt x="1991" y="134"/>
                  <a:pt x="1991" y="134"/>
                </a:cubicBezTo>
                <a:cubicBezTo>
                  <a:pt x="1995" y="132"/>
                  <a:pt x="1995" y="132"/>
                  <a:pt x="1995" y="132"/>
                </a:cubicBezTo>
                <a:cubicBezTo>
                  <a:pt x="1998" y="132"/>
                  <a:pt x="1998" y="132"/>
                  <a:pt x="1998" y="132"/>
                </a:cubicBezTo>
                <a:cubicBezTo>
                  <a:pt x="1998" y="131"/>
                  <a:pt x="1998" y="131"/>
                  <a:pt x="1998" y="131"/>
                </a:cubicBezTo>
                <a:cubicBezTo>
                  <a:pt x="1995" y="129"/>
                  <a:pt x="1995" y="129"/>
                  <a:pt x="1995" y="129"/>
                </a:cubicBezTo>
                <a:cubicBezTo>
                  <a:pt x="1991" y="129"/>
                  <a:pt x="1991" y="129"/>
                  <a:pt x="1991" y="129"/>
                </a:cubicBezTo>
                <a:cubicBezTo>
                  <a:pt x="1991" y="128"/>
                  <a:pt x="1991" y="128"/>
                  <a:pt x="1991" y="128"/>
                </a:cubicBezTo>
                <a:cubicBezTo>
                  <a:pt x="1989" y="128"/>
                  <a:pt x="1989" y="128"/>
                  <a:pt x="1989" y="128"/>
                </a:cubicBezTo>
                <a:cubicBezTo>
                  <a:pt x="1988" y="128"/>
                  <a:pt x="1988" y="128"/>
                  <a:pt x="1988" y="128"/>
                </a:cubicBezTo>
                <a:cubicBezTo>
                  <a:pt x="1987" y="128"/>
                  <a:pt x="1987" y="128"/>
                  <a:pt x="1987" y="128"/>
                </a:cubicBezTo>
                <a:cubicBezTo>
                  <a:pt x="1985" y="128"/>
                  <a:pt x="1985" y="128"/>
                  <a:pt x="1985" y="128"/>
                </a:cubicBezTo>
                <a:cubicBezTo>
                  <a:pt x="1984" y="128"/>
                  <a:pt x="1984" y="128"/>
                  <a:pt x="1984" y="128"/>
                </a:cubicBezTo>
                <a:cubicBezTo>
                  <a:pt x="1984" y="126"/>
                  <a:pt x="1984" y="126"/>
                  <a:pt x="1984" y="126"/>
                </a:cubicBezTo>
                <a:cubicBezTo>
                  <a:pt x="1982" y="125"/>
                  <a:pt x="1982" y="125"/>
                  <a:pt x="1982" y="125"/>
                </a:cubicBezTo>
                <a:cubicBezTo>
                  <a:pt x="1978" y="125"/>
                  <a:pt x="1978" y="125"/>
                  <a:pt x="1978" y="125"/>
                </a:cubicBezTo>
                <a:cubicBezTo>
                  <a:pt x="1977" y="128"/>
                  <a:pt x="1977" y="128"/>
                  <a:pt x="1977" y="128"/>
                </a:cubicBezTo>
                <a:cubicBezTo>
                  <a:pt x="1977" y="129"/>
                  <a:pt x="1977" y="129"/>
                  <a:pt x="1977" y="129"/>
                </a:cubicBezTo>
                <a:cubicBezTo>
                  <a:pt x="1975" y="131"/>
                  <a:pt x="1975" y="131"/>
                  <a:pt x="1975" y="131"/>
                </a:cubicBezTo>
                <a:cubicBezTo>
                  <a:pt x="1975" y="129"/>
                  <a:pt x="1975" y="129"/>
                  <a:pt x="1975" y="129"/>
                </a:cubicBezTo>
                <a:cubicBezTo>
                  <a:pt x="1971" y="129"/>
                  <a:pt x="1971" y="129"/>
                  <a:pt x="1971" y="129"/>
                </a:cubicBezTo>
                <a:cubicBezTo>
                  <a:pt x="1975" y="128"/>
                  <a:pt x="1975" y="128"/>
                  <a:pt x="1975" y="128"/>
                </a:cubicBezTo>
                <a:cubicBezTo>
                  <a:pt x="1974" y="128"/>
                  <a:pt x="1974" y="128"/>
                  <a:pt x="1974" y="128"/>
                </a:cubicBezTo>
                <a:cubicBezTo>
                  <a:pt x="1971" y="126"/>
                  <a:pt x="1971" y="126"/>
                  <a:pt x="1971" y="126"/>
                </a:cubicBezTo>
                <a:cubicBezTo>
                  <a:pt x="1974" y="126"/>
                  <a:pt x="1974" y="126"/>
                  <a:pt x="1974" y="126"/>
                </a:cubicBezTo>
                <a:cubicBezTo>
                  <a:pt x="1975" y="125"/>
                  <a:pt x="1975" y="125"/>
                  <a:pt x="1975" y="125"/>
                </a:cubicBezTo>
                <a:cubicBezTo>
                  <a:pt x="1972" y="124"/>
                  <a:pt x="1972" y="124"/>
                  <a:pt x="1972" y="124"/>
                </a:cubicBezTo>
                <a:cubicBezTo>
                  <a:pt x="1971" y="122"/>
                  <a:pt x="1971" y="122"/>
                  <a:pt x="1971" y="122"/>
                </a:cubicBezTo>
                <a:cubicBezTo>
                  <a:pt x="1969" y="124"/>
                  <a:pt x="1969" y="124"/>
                  <a:pt x="1969" y="124"/>
                </a:cubicBezTo>
                <a:cubicBezTo>
                  <a:pt x="1964" y="125"/>
                  <a:pt x="1964" y="125"/>
                  <a:pt x="1964" y="125"/>
                </a:cubicBezTo>
                <a:cubicBezTo>
                  <a:pt x="1966" y="125"/>
                  <a:pt x="1966" y="125"/>
                  <a:pt x="1966" y="125"/>
                </a:cubicBezTo>
                <a:cubicBezTo>
                  <a:pt x="1968" y="126"/>
                  <a:pt x="1968" y="126"/>
                  <a:pt x="1968" y="126"/>
                </a:cubicBezTo>
                <a:cubicBezTo>
                  <a:pt x="1966" y="126"/>
                  <a:pt x="1966" y="126"/>
                  <a:pt x="1966" y="126"/>
                </a:cubicBezTo>
                <a:cubicBezTo>
                  <a:pt x="1964" y="126"/>
                  <a:pt x="1964" y="126"/>
                  <a:pt x="1964" y="126"/>
                </a:cubicBezTo>
                <a:cubicBezTo>
                  <a:pt x="1965" y="128"/>
                  <a:pt x="1965" y="128"/>
                  <a:pt x="1965" y="128"/>
                </a:cubicBezTo>
                <a:cubicBezTo>
                  <a:pt x="1965" y="129"/>
                  <a:pt x="1965" y="129"/>
                  <a:pt x="1965" y="129"/>
                </a:cubicBezTo>
                <a:cubicBezTo>
                  <a:pt x="1964" y="129"/>
                  <a:pt x="1964" y="129"/>
                  <a:pt x="1964" y="129"/>
                </a:cubicBezTo>
                <a:cubicBezTo>
                  <a:pt x="1962" y="129"/>
                  <a:pt x="1962" y="129"/>
                  <a:pt x="1962" y="129"/>
                </a:cubicBezTo>
                <a:cubicBezTo>
                  <a:pt x="1961" y="131"/>
                  <a:pt x="1961" y="131"/>
                  <a:pt x="1961" y="131"/>
                </a:cubicBezTo>
                <a:cubicBezTo>
                  <a:pt x="1959" y="131"/>
                  <a:pt x="1959" y="131"/>
                  <a:pt x="1959" y="131"/>
                </a:cubicBezTo>
                <a:cubicBezTo>
                  <a:pt x="1959" y="129"/>
                  <a:pt x="1959" y="129"/>
                  <a:pt x="1959" y="129"/>
                </a:cubicBezTo>
                <a:cubicBezTo>
                  <a:pt x="1959" y="128"/>
                  <a:pt x="1959" y="128"/>
                  <a:pt x="1959" y="128"/>
                </a:cubicBezTo>
                <a:cubicBezTo>
                  <a:pt x="1958" y="128"/>
                  <a:pt x="1958" y="128"/>
                  <a:pt x="1958" y="128"/>
                </a:cubicBezTo>
                <a:cubicBezTo>
                  <a:pt x="1961" y="126"/>
                  <a:pt x="1961" y="126"/>
                  <a:pt x="1961" y="126"/>
                </a:cubicBezTo>
                <a:cubicBezTo>
                  <a:pt x="1959" y="125"/>
                  <a:pt x="1959" y="125"/>
                  <a:pt x="1959" y="125"/>
                </a:cubicBezTo>
                <a:cubicBezTo>
                  <a:pt x="1955" y="128"/>
                  <a:pt x="1955" y="128"/>
                  <a:pt x="1955" y="128"/>
                </a:cubicBezTo>
                <a:cubicBezTo>
                  <a:pt x="1951" y="131"/>
                  <a:pt x="1951" y="131"/>
                  <a:pt x="1951" y="131"/>
                </a:cubicBezTo>
                <a:cubicBezTo>
                  <a:pt x="1951" y="132"/>
                  <a:pt x="1951" y="132"/>
                  <a:pt x="1951" y="132"/>
                </a:cubicBezTo>
                <a:cubicBezTo>
                  <a:pt x="1949" y="134"/>
                  <a:pt x="1949" y="134"/>
                  <a:pt x="1949" y="134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8" y="132"/>
                  <a:pt x="1948" y="132"/>
                  <a:pt x="1948" y="132"/>
                </a:cubicBezTo>
                <a:cubicBezTo>
                  <a:pt x="1949" y="131"/>
                  <a:pt x="1949" y="131"/>
                  <a:pt x="1949" y="131"/>
                </a:cubicBezTo>
                <a:cubicBezTo>
                  <a:pt x="1948" y="129"/>
                  <a:pt x="1948" y="129"/>
                  <a:pt x="1948" y="129"/>
                </a:cubicBezTo>
                <a:cubicBezTo>
                  <a:pt x="1946" y="129"/>
                  <a:pt x="1946" y="129"/>
                  <a:pt x="1946" y="129"/>
                </a:cubicBezTo>
                <a:cubicBezTo>
                  <a:pt x="1951" y="128"/>
                  <a:pt x="1951" y="128"/>
                  <a:pt x="1951" y="128"/>
                </a:cubicBezTo>
                <a:cubicBezTo>
                  <a:pt x="1952" y="126"/>
                  <a:pt x="1952" y="126"/>
                  <a:pt x="1952" y="126"/>
                </a:cubicBezTo>
                <a:cubicBezTo>
                  <a:pt x="1954" y="125"/>
                  <a:pt x="1954" y="125"/>
                  <a:pt x="1954" y="125"/>
                </a:cubicBezTo>
                <a:cubicBezTo>
                  <a:pt x="1951" y="125"/>
                  <a:pt x="1951" y="125"/>
                  <a:pt x="1951" y="125"/>
                </a:cubicBezTo>
                <a:cubicBezTo>
                  <a:pt x="1949" y="125"/>
                  <a:pt x="1949" y="125"/>
                  <a:pt x="1949" y="125"/>
                </a:cubicBezTo>
                <a:cubicBezTo>
                  <a:pt x="1949" y="126"/>
                  <a:pt x="1949" y="126"/>
                  <a:pt x="1949" y="126"/>
                </a:cubicBezTo>
                <a:cubicBezTo>
                  <a:pt x="1948" y="126"/>
                  <a:pt x="1948" y="126"/>
                  <a:pt x="1948" y="126"/>
                </a:cubicBezTo>
                <a:cubicBezTo>
                  <a:pt x="1946" y="125"/>
                  <a:pt x="1946" y="125"/>
                  <a:pt x="1946" y="125"/>
                </a:cubicBezTo>
                <a:cubicBezTo>
                  <a:pt x="1944" y="125"/>
                  <a:pt x="1944" y="125"/>
                  <a:pt x="1944" y="125"/>
                </a:cubicBezTo>
                <a:cubicBezTo>
                  <a:pt x="1942" y="126"/>
                  <a:pt x="1942" y="126"/>
                  <a:pt x="1942" y="126"/>
                </a:cubicBezTo>
                <a:cubicBezTo>
                  <a:pt x="1939" y="126"/>
                  <a:pt x="1939" y="126"/>
                  <a:pt x="1939" y="126"/>
                </a:cubicBezTo>
                <a:cubicBezTo>
                  <a:pt x="1944" y="128"/>
                  <a:pt x="1944" y="128"/>
                  <a:pt x="1944" y="128"/>
                </a:cubicBezTo>
                <a:cubicBezTo>
                  <a:pt x="1941" y="128"/>
                  <a:pt x="1941" y="128"/>
                  <a:pt x="1941" y="128"/>
                </a:cubicBezTo>
                <a:cubicBezTo>
                  <a:pt x="1939" y="129"/>
                  <a:pt x="1939" y="129"/>
                  <a:pt x="1939" y="129"/>
                </a:cubicBezTo>
                <a:cubicBezTo>
                  <a:pt x="1938" y="129"/>
                  <a:pt x="1938" y="129"/>
                  <a:pt x="1938" y="129"/>
                </a:cubicBezTo>
                <a:cubicBezTo>
                  <a:pt x="1935" y="131"/>
                  <a:pt x="1935" y="131"/>
                  <a:pt x="1935" y="131"/>
                </a:cubicBezTo>
                <a:cubicBezTo>
                  <a:pt x="1934" y="132"/>
                  <a:pt x="1934" y="132"/>
                  <a:pt x="1934" y="132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2" y="134"/>
                  <a:pt x="1932" y="134"/>
                  <a:pt x="1932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1" y="135"/>
                  <a:pt x="1931" y="135"/>
                  <a:pt x="1931" y="135"/>
                </a:cubicBezTo>
                <a:cubicBezTo>
                  <a:pt x="1929" y="135"/>
                  <a:pt x="1929" y="135"/>
                  <a:pt x="1929" y="135"/>
                </a:cubicBezTo>
                <a:cubicBezTo>
                  <a:pt x="1929" y="134"/>
                  <a:pt x="1929" y="134"/>
                  <a:pt x="1929" y="134"/>
                </a:cubicBezTo>
                <a:cubicBezTo>
                  <a:pt x="1926" y="135"/>
                  <a:pt x="1926" y="135"/>
                  <a:pt x="1926" y="135"/>
                </a:cubicBezTo>
                <a:cubicBezTo>
                  <a:pt x="1928" y="134"/>
                  <a:pt x="1928" y="134"/>
                  <a:pt x="1928" y="134"/>
                </a:cubicBezTo>
                <a:cubicBezTo>
                  <a:pt x="1923" y="132"/>
                  <a:pt x="1923" y="132"/>
                  <a:pt x="1923" y="132"/>
                </a:cubicBezTo>
                <a:cubicBezTo>
                  <a:pt x="1925" y="134"/>
                  <a:pt x="1925" y="134"/>
                  <a:pt x="1925" y="134"/>
                </a:cubicBezTo>
                <a:cubicBezTo>
                  <a:pt x="1923" y="134"/>
                  <a:pt x="1923" y="134"/>
                  <a:pt x="1923" y="134"/>
                </a:cubicBezTo>
                <a:cubicBezTo>
                  <a:pt x="1923" y="132"/>
                  <a:pt x="1923" y="132"/>
                  <a:pt x="1923" y="132"/>
                </a:cubicBezTo>
                <a:cubicBezTo>
                  <a:pt x="1922" y="132"/>
                  <a:pt x="1922" y="132"/>
                  <a:pt x="1922" y="132"/>
                </a:cubicBezTo>
                <a:cubicBezTo>
                  <a:pt x="1921" y="132"/>
                  <a:pt x="1921" y="132"/>
                  <a:pt x="1921" y="132"/>
                </a:cubicBezTo>
                <a:cubicBezTo>
                  <a:pt x="1919" y="132"/>
                  <a:pt x="1919" y="132"/>
                  <a:pt x="1919" y="132"/>
                </a:cubicBezTo>
                <a:cubicBezTo>
                  <a:pt x="1919" y="134"/>
                  <a:pt x="1919" y="134"/>
                  <a:pt x="1919" y="134"/>
                </a:cubicBezTo>
                <a:cubicBezTo>
                  <a:pt x="1921" y="134"/>
                  <a:pt x="1921" y="134"/>
                  <a:pt x="1921" y="134"/>
                </a:cubicBezTo>
                <a:cubicBezTo>
                  <a:pt x="1919" y="135"/>
                  <a:pt x="1919" y="135"/>
                  <a:pt x="1919" y="135"/>
                </a:cubicBezTo>
                <a:cubicBezTo>
                  <a:pt x="1921" y="135"/>
                  <a:pt x="1921" y="135"/>
                  <a:pt x="1921" y="135"/>
                </a:cubicBezTo>
                <a:cubicBezTo>
                  <a:pt x="1922" y="136"/>
                  <a:pt x="1922" y="136"/>
                  <a:pt x="1922" y="136"/>
                </a:cubicBezTo>
                <a:cubicBezTo>
                  <a:pt x="1921" y="138"/>
                  <a:pt x="1921" y="138"/>
                  <a:pt x="1921" y="138"/>
                </a:cubicBezTo>
                <a:cubicBezTo>
                  <a:pt x="1918" y="136"/>
                  <a:pt x="1918" y="136"/>
                  <a:pt x="1918" y="136"/>
                </a:cubicBezTo>
                <a:cubicBezTo>
                  <a:pt x="1915" y="136"/>
                  <a:pt x="1915" y="136"/>
                  <a:pt x="1915" y="136"/>
                </a:cubicBezTo>
                <a:cubicBezTo>
                  <a:pt x="1915" y="138"/>
                  <a:pt x="1915" y="138"/>
                  <a:pt x="1915" y="138"/>
                </a:cubicBezTo>
                <a:cubicBezTo>
                  <a:pt x="1913" y="136"/>
                  <a:pt x="1913" y="136"/>
                  <a:pt x="1913" y="136"/>
                </a:cubicBezTo>
                <a:cubicBezTo>
                  <a:pt x="1913" y="138"/>
                  <a:pt x="1913" y="138"/>
                  <a:pt x="1913" y="138"/>
                </a:cubicBezTo>
                <a:cubicBezTo>
                  <a:pt x="1912" y="138"/>
                  <a:pt x="1912" y="138"/>
                  <a:pt x="1912" y="138"/>
                </a:cubicBezTo>
                <a:cubicBezTo>
                  <a:pt x="1912" y="136"/>
                  <a:pt x="1912" y="136"/>
                  <a:pt x="1912" y="136"/>
                </a:cubicBezTo>
                <a:cubicBezTo>
                  <a:pt x="1911" y="136"/>
                  <a:pt x="1911" y="136"/>
                  <a:pt x="1911" y="136"/>
                </a:cubicBezTo>
                <a:cubicBezTo>
                  <a:pt x="1909" y="138"/>
                  <a:pt x="1909" y="138"/>
                  <a:pt x="1909" y="138"/>
                </a:cubicBezTo>
                <a:cubicBezTo>
                  <a:pt x="1909" y="139"/>
                  <a:pt x="1909" y="139"/>
                  <a:pt x="1909" y="139"/>
                </a:cubicBezTo>
                <a:cubicBezTo>
                  <a:pt x="1912" y="141"/>
                  <a:pt x="1912" y="141"/>
                  <a:pt x="1912" y="141"/>
                </a:cubicBezTo>
                <a:cubicBezTo>
                  <a:pt x="1909" y="141"/>
                  <a:pt x="1909" y="141"/>
                  <a:pt x="1909" y="141"/>
                </a:cubicBezTo>
                <a:cubicBezTo>
                  <a:pt x="1908" y="141"/>
                  <a:pt x="1908" y="141"/>
                  <a:pt x="1908" y="141"/>
                </a:cubicBezTo>
                <a:cubicBezTo>
                  <a:pt x="1906" y="142"/>
                  <a:pt x="1906" y="142"/>
                  <a:pt x="1906" y="142"/>
                </a:cubicBezTo>
                <a:cubicBezTo>
                  <a:pt x="1903" y="144"/>
                  <a:pt x="1903" y="144"/>
                  <a:pt x="1903" y="144"/>
                </a:cubicBezTo>
                <a:cubicBezTo>
                  <a:pt x="1906" y="139"/>
                  <a:pt x="1906" y="139"/>
                  <a:pt x="1906" y="139"/>
                </a:cubicBezTo>
                <a:cubicBezTo>
                  <a:pt x="1908" y="138"/>
                  <a:pt x="1908" y="138"/>
                  <a:pt x="1908" y="138"/>
                </a:cubicBezTo>
                <a:cubicBezTo>
                  <a:pt x="1906" y="135"/>
                  <a:pt x="1906" y="135"/>
                  <a:pt x="1906" y="135"/>
                </a:cubicBezTo>
                <a:cubicBezTo>
                  <a:pt x="1905" y="136"/>
                  <a:pt x="1905" y="136"/>
                  <a:pt x="1905" y="136"/>
                </a:cubicBezTo>
                <a:cubicBezTo>
                  <a:pt x="1903" y="138"/>
                  <a:pt x="1903" y="138"/>
                  <a:pt x="1903" y="138"/>
                </a:cubicBezTo>
                <a:cubicBezTo>
                  <a:pt x="1903" y="139"/>
                  <a:pt x="1903" y="139"/>
                  <a:pt x="1903" y="139"/>
                </a:cubicBezTo>
                <a:cubicBezTo>
                  <a:pt x="1902" y="141"/>
                  <a:pt x="1902" y="141"/>
                  <a:pt x="1902" y="141"/>
                </a:cubicBezTo>
                <a:cubicBezTo>
                  <a:pt x="1901" y="142"/>
                  <a:pt x="1901" y="142"/>
                  <a:pt x="1901" y="142"/>
                </a:cubicBezTo>
                <a:cubicBezTo>
                  <a:pt x="1902" y="138"/>
                  <a:pt x="1902" y="138"/>
                  <a:pt x="1902" y="138"/>
                </a:cubicBezTo>
                <a:cubicBezTo>
                  <a:pt x="1898" y="138"/>
                  <a:pt x="1898" y="138"/>
                  <a:pt x="1898" y="138"/>
                </a:cubicBezTo>
                <a:cubicBezTo>
                  <a:pt x="1896" y="139"/>
                  <a:pt x="1896" y="139"/>
                  <a:pt x="1896" y="139"/>
                </a:cubicBezTo>
                <a:cubicBezTo>
                  <a:pt x="1895" y="141"/>
                  <a:pt x="1895" y="141"/>
                  <a:pt x="1895" y="141"/>
                </a:cubicBezTo>
                <a:cubicBezTo>
                  <a:pt x="1896" y="142"/>
                  <a:pt x="1896" y="142"/>
                  <a:pt x="1896" y="142"/>
                </a:cubicBezTo>
                <a:cubicBezTo>
                  <a:pt x="1895" y="142"/>
                  <a:pt x="1895" y="142"/>
                  <a:pt x="1895" y="142"/>
                </a:cubicBezTo>
                <a:cubicBezTo>
                  <a:pt x="1893" y="141"/>
                  <a:pt x="1893" y="141"/>
                  <a:pt x="1893" y="141"/>
                </a:cubicBezTo>
                <a:cubicBezTo>
                  <a:pt x="1891" y="141"/>
                  <a:pt x="1891" y="141"/>
                  <a:pt x="1891" y="141"/>
                </a:cubicBezTo>
                <a:cubicBezTo>
                  <a:pt x="1893" y="142"/>
                  <a:pt x="1893" y="142"/>
                  <a:pt x="1893" y="142"/>
                </a:cubicBezTo>
                <a:cubicBezTo>
                  <a:pt x="1892" y="144"/>
                  <a:pt x="1892" y="144"/>
                  <a:pt x="1892" y="144"/>
                </a:cubicBezTo>
                <a:cubicBezTo>
                  <a:pt x="1892" y="145"/>
                  <a:pt x="1892" y="145"/>
                  <a:pt x="1892" y="145"/>
                </a:cubicBezTo>
                <a:cubicBezTo>
                  <a:pt x="1891" y="142"/>
                  <a:pt x="1891" y="142"/>
                  <a:pt x="1891" y="142"/>
                </a:cubicBezTo>
                <a:cubicBezTo>
                  <a:pt x="1889" y="142"/>
                  <a:pt x="1889" y="142"/>
                  <a:pt x="1889" y="142"/>
                </a:cubicBezTo>
                <a:cubicBezTo>
                  <a:pt x="1888" y="144"/>
                  <a:pt x="1888" y="144"/>
                  <a:pt x="1888" y="144"/>
                </a:cubicBezTo>
                <a:cubicBezTo>
                  <a:pt x="1888" y="145"/>
                  <a:pt x="1888" y="145"/>
                  <a:pt x="1888" y="145"/>
                </a:cubicBezTo>
                <a:cubicBezTo>
                  <a:pt x="1886" y="145"/>
                  <a:pt x="1886" y="145"/>
                  <a:pt x="1886" y="145"/>
                </a:cubicBezTo>
                <a:cubicBezTo>
                  <a:pt x="1885" y="147"/>
                  <a:pt x="1885" y="147"/>
                  <a:pt x="1885" y="147"/>
                </a:cubicBezTo>
                <a:cubicBezTo>
                  <a:pt x="1883" y="148"/>
                  <a:pt x="1883" y="148"/>
                  <a:pt x="1883" y="148"/>
                </a:cubicBezTo>
                <a:cubicBezTo>
                  <a:pt x="1885" y="148"/>
                  <a:pt x="1885" y="148"/>
                  <a:pt x="1885" y="148"/>
                </a:cubicBezTo>
                <a:cubicBezTo>
                  <a:pt x="1883" y="149"/>
                  <a:pt x="1883" y="149"/>
                  <a:pt x="1883" y="149"/>
                </a:cubicBezTo>
                <a:cubicBezTo>
                  <a:pt x="1882" y="149"/>
                  <a:pt x="1882" y="149"/>
                  <a:pt x="1882" y="149"/>
                </a:cubicBezTo>
                <a:cubicBezTo>
                  <a:pt x="1883" y="151"/>
                  <a:pt x="1883" y="151"/>
                  <a:pt x="1883" y="151"/>
                </a:cubicBezTo>
                <a:cubicBezTo>
                  <a:pt x="1878" y="151"/>
                  <a:pt x="1878" y="151"/>
                  <a:pt x="1878" y="151"/>
                </a:cubicBezTo>
                <a:cubicBezTo>
                  <a:pt x="1876" y="152"/>
                  <a:pt x="1876" y="152"/>
                  <a:pt x="1876" y="152"/>
                </a:cubicBezTo>
                <a:cubicBezTo>
                  <a:pt x="1875" y="152"/>
                  <a:pt x="1875" y="152"/>
                  <a:pt x="1875" y="152"/>
                </a:cubicBezTo>
                <a:cubicBezTo>
                  <a:pt x="1878" y="154"/>
                  <a:pt x="1878" y="154"/>
                  <a:pt x="1878" y="154"/>
                </a:cubicBezTo>
                <a:cubicBezTo>
                  <a:pt x="1876" y="154"/>
                  <a:pt x="1876" y="154"/>
                  <a:pt x="1876" y="154"/>
                </a:cubicBezTo>
                <a:cubicBezTo>
                  <a:pt x="1873" y="154"/>
                  <a:pt x="1873" y="154"/>
                  <a:pt x="1873" y="154"/>
                </a:cubicBezTo>
                <a:cubicBezTo>
                  <a:pt x="1878" y="157"/>
                  <a:pt x="1878" y="157"/>
                  <a:pt x="1878" y="157"/>
                </a:cubicBezTo>
                <a:cubicBezTo>
                  <a:pt x="1872" y="155"/>
                  <a:pt x="1872" y="155"/>
                  <a:pt x="1872" y="155"/>
                </a:cubicBezTo>
                <a:cubicBezTo>
                  <a:pt x="1875" y="157"/>
                  <a:pt x="1875" y="157"/>
                  <a:pt x="1875" y="157"/>
                </a:cubicBezTo>
                <a:cubicBezTo>
                  <a:pt x="1873" y="157"/>
                  <a:pt x="1873" y="157"/>
                  <a:pt x="1873" y="157"/>
                </a:cubicBezTo>
                <a:cubicBezTo>
                  <a:pt x="1876" y="158"/>
                  <a:pt x="1876" y="158"/>
                  <a:pt x="1876" y="158"/>
                </a:cubicBezTo>
                <a:cubicBezTo>
                  <a:pt x="1875" y="158"/>
                  <a:pt x="1875" y="158"/>
                  <a:pt x="1875" y="158"/>
                </a:cubicBezTo>
                <a:cubicBezTo>
                  <a:pt x="1873" y="158"/>
                  <a:pt x="1873" y="158"/>
                  <a:pt x="1873" y="158"/>
                </a:cubicBezTo>
                <a:cubicBezTo>
                  <a:pt x="1875" y="159"/>
                  <a:pt x="1875" y="159"/>
                  <a:pt x="1875" y="159"/>
                </a:cubicBezTo>
                <a:cubicBezTo>
                  <a:pt x="1872" y="158"/>
                  <a:pt x="1872" y="158"/>
                  <a:pt x="1872" y="158"/>
                </a:cubicBezTo>
                <a:cubicBezTo>
                  <a:pt x="1873" y="159"/>
                  <a:pt x="1873" y="159"/>
                  <a:pt x="1873" y="159"/>
                </a:cubicBezTo>
                <a:cubicBezTo>
                  <a:pt x="1872" y="159"/>
                  <a:pt x="1872" y="159"/>
                  <a:pt x="1872" y="159"/>
                </a:cubicBezTo>
                <a:cubicBezTo>
                  <a:pt x="1872" y="158"/>
                  <a:pt x="1872" y="158"/>
                  <a:pt x="1872" y="158"/>
                </a:cubicBezTo>
                <a:cubicBezTo>
                  <a:pt x="1870" y="157"/>
                  <a:pt x="1870" y="157"/>
                  <a:pt x="1870" y="157"/>
                </a:cubicBezTo>
                <a:cubicBezTo>
                  <a:pt x="1868" y="157"/>
                  <a:pt x="1868" y="157"/>
                  <a:pt x="1868" y="157"/>
                </a:cubicBezTo>
                <a:cubicBezTo>
                  <a:pt x="1866" y="157"/>
                  <a:pt x="1866" y="157"/>
                  <a:pt x="1866" y="157"/>
                </a:cubicBezTo>
                <a:cubicBezTo>
                  <a:pt x="1865" y="158"/>
                  <a:pt x="1865" y="158"/>
                  <a:pt x="1865" y="158"/>
                </a:cubicBezTo>
                <a:cubicBezTo>
                  <a:pt x="1868" y="158"/>
                  <a:pt x="1868" y="158"/>
                  <a:pt x="1868" y="158"/>
                </a:cubicBezTo>
                <a:cubicBezTo>
                  <a:pt x="1870" y="158"/>
                  <a:pt x="1870" y="158"/>
                  <a:pt x="1870" y="158"/>
                </a:cubicBezTo>
                <a:cubicBezTo>
                  <a:pt x="1869" y="159"/>
                  <a:pt x="1869" y="159"/>
                  <a:pt x="1869" y="159"/>
                </a:cubicBezTo>
                <a:cubicBezTo>
                  <a:pt x="1866" y="159"/>
                  <a:pt x="1866" y="159"/>
                  <a:pt x="1866" y="159"/>
                </a:cubicBezTo>
                <a:cubicBezTo>
                  <a:pt x="1863" y="159"/>
                  <a:pt x="1863" y="159"/>
                  <a:pt x="1863" y="159"/>
                </a:cubicBezTo>
                <a:cubicBezTo>
                  <a:pt x="1862" y="159"/>
                  <a:pt x="1862" y="159"/>
                  <a:pt x="1862" y="159"/>
                </a:cubicBezTo>
                <a:cubicBezTo>
                  <a:pt x="1862" y="161"/>
                  <a:pt x="1862" y="161"/>
                  <a:pt x="1862" y="161"/>
                </a:cubicBezTo>
                <a:cubicBezTo>
                  <a:pt x="1860" y="162"/>
                  <a:pt x="1860" y="162"/>
                  <a:pt x="1860" y="162"/>
                </a:cubicBezTo>
                <a:cubicBezTo>
                  <a:pt x="1865" y="161"/>
                  <a:pt x="1865" y="161"/>
                  <a:pt x="1865" y="161"/>
                </a:cubicBezTo>
                <a:cubicBezTo>
                  <a:pt x="1868" y="161"/>
                  <a:pt x="1868" y="161"/>
                  <a:pt x="1868" y="161"/>
                </a:cubicBezTo>
                <a:cubicBezTo>
                  <a:pt x="1869" y="162"/>
                  <a:pt x="1869" y="162"/>
                  <a:pt x="1869" y="162"/>
                </a:cubicBezTo>
                <a:cubicBezTo>
                  <a:pt x="1866" y="162"/>
                  <a:pt x="1866" y="162"/>
                  <a:pt x="1866" y="162"/>
                </a:cubicBezTo>
                <a:cubicBezTo>
                  <a:pt x="1865" y="162"/>
                  <a:pt x="1865" y="162"/>
                  <a:pt x="1865" y="162"/>
                </a:cubicBezTo>
                <a:cubicBezTo>
                  <a:pt x="1863" y="162"/>
                  <a:pt x="1863" y="162"/>
                  <a:pt x="1863" y="162"/>
                </a:cubicBezTo>
                <a:cubicBezTo>
                  <a:pt x="1865" y="164"/>
                  <a:pt x="1865" y="164"/>
                  <a:pt x="1865" y="164"/>
                </a:cubicBezTo>
                <a:cubicBezTo>
                  <a:pt x="1866" y="164"/>
                  <a:pt x="1866" y="164"/>
                  <a:pt x="1866" y="164"/>
                </a:cubicBezTo>
                <a:cubicBezTo>
                  <a:pt x="1869" y="164"/>
                  <a:pt x="1869" y="164"/>
                  <a:pt x="1869" y="164"/>
                </a:cubicBezTo>
                <a:cubicBezTo>
                  <a:pt x="1868" y="165"/>
                  <a:pt x="1868" y="165"/>
                  <a:pt x="1868" y="165"/>
                </a:cubicBezTo>
                <a:cubicBezTo>
                  <a:pt x="1866" y="165"/>
                  <a:pt x="1866" y="165"/>
                  <a:pt x="1866" y="165"/>
                </a:cubicBezTo>
                <a:cubicBezTo>
                  <a:pt x="1865" y="164"/>
                  <a:pt x="1865" y="164"/>
                  <a:pt x="1865" y="164"/>
                </a:cubicBezTo>
                <a:cubicBezTo>
                  <a:pt x="1862" y="165"/>
                  <a:pt x="1862" y="165"/>
                  <a:pt x="1862" y="165"/>
                </a:cubicBezTo>
                <a:cubicBezTo>
                  <a:pt x="1863" y="164"/>
                  <a:pt x="1863" y="164"/>
                  <a:pt x="1863" y="164"/>
                </a:cubicBezTo>
                <a:cubicBezTo>
                  <a:pt x="1860" y="164"/>
                  <a:pt x="1860" y="164"/>
                  <a:pt x="1860" y="164"/>
                </a:cubicBezTo>
                <a:cubicBezTo>
                  <a:pt x="1859" y="165"/>
                  <a:pt x="1859" y="165"/>
                  <a:pt x="1859" y="165"/>
                </a:cubicBezTo>
                <a:cubicBezTo>
                  <a:pt x="1856" y="167"/>
                  <a:pt x="1856" y="167"/>
                  <a:pt x="1856" y="167"/>
                </a:cubicBezTo>
                <a:cubicBezTo>
                  <a:pt x="1860" y="167"/>
                  <a:pt x="1860" y="167"/>
                  <a:pt x="1860" y="167"/>
                </a:cubicBezTo>
                <a:cubicBezTo>
                  <a:pt x="1863" y="167"/>
                  <a:pt x="1863" y="167"/>
                  <a:pt x="1863" y="167"/>
                </a:cubicBezTo>
                <a:cubicBezTo>
                  <a:pt x="1867" y="168"/>
                  <a:pt x="1867" y="168"/>
                  <a:pt x="1867" y="168"/>
                </a:cubicBezTo>
                <a:cubicBezTo>
                  <a:pt x="1866" y="168"/>
                  <a:pt x="1866" y="168"/>
                  <a:pt x="1866" y="168"/>
                </a:cubicBezTo>
                <a:cubicBezTo>
                  <a:pt x="1863" y="168"/>
                  <a:pt x="1863" y="168"/>
                  <a:pt x="1863" y="168"/>
                </a:cubicBezTo>
                <a:cubicBezTo>
                  <a:pt x="1862" y="168"/>
                  <a:pt x="1862" y="168"/>
                  <a:pt x="1862" y="168"/>
                </a:cubicBezTo>
                <a:cubicBezTo>
                  <a:pt x="1860" y="168"/>
                  <a:pt x="1860" y="168"/>
                  <a:pt x="1860" y="168"/>
                </a:cubicBezTo>
                <a:cubicBezTo>
                  <a:pt x="1859" y="168"/>
                  <a:pt x="1859" y="168"/>
                  <a:pt x="1859" y="168"/>
                </a:cubicBezTo>
                <a:cubicBezTo>
                  <a:pt x="1858" y="168"/>
                  <a:pt x="1858" y="168"/>
                  <a:pt x="1858" y="168"/>
                </a:cubicBezTo>
                <a:cubicBezTo>
                  <a:pt x="1856" y="169"/>
                  <a:pt x="1856" y="169"/>
                  <a:pt x="1856" y="169"/>
                </a:cubicBezTo>
                <a:cubicBezTo>
                  <a:pt x="1853" y="171"/>
                  <a:pt x="1853" y="171"/>
                  <a:pt x="1853" y="171"/>
                </a:cubicBezTo>
                <a:cubicBezTo>
                  <a:pt x="1849" y="171"/>
                  <a:pt x="1849" y="171"/>
                  <a:pt x="1849" y="171"/>
                </a:cubicBezTo>
                <a:cubicBezTo>
                  <a:pt x="1853" y="172"/>
                  <a:pt x="1853" y="172"/>
                  <a:pt x="1853" y="172"/>
                </a:cubicBezTo>
                <a:cubicBezTo>
                  <a:pt x="1850" y="172"/>
                  <a:pt x="1850" y="172"/>
                  <a:pt x="1850" y="172"/>
                </a:cubicBezTo>
                <a:cubicBezTo>
                  <a:pt x="1849" y="172"/>
                  <a:pt x="1849" y="172"/>
                  <a:pt x="1849" y="172"/>
                </a:cubicBezTo>
                <a:cubicBezTo>
                  <a:pt x="1850" y="174"/>
                  <a:pt x="1850" y="174"/>
                  <a:pt x="1850" y="174"/>
                </a:cubicBezTo>
                <a:cubicBezTo>
                  <a:pt x="1849" y="174"/>
                  <a:pt x="1849" y="174"/>
                  <a:pt x="1849" y="174"/>
                </a:cubicBezTo>
                <a:cubicBezTo>
                  <a:pt x="1846" y="174"/>
                  <a:pt x="1846" y="174"/>
                  <a:pt x="1846" y="174"/>
                </a:cubicBezTo>
                <a:cubicBezTo>
                  <a:pt x="1848" y="175"/>
                  <a:pt x="1848" y="175"/>
                  <a:pt x="1848" y="175"/>
                </a:cubicBezTo>
                <a:cubicBezTo>
                  <a:pt x="1850" y="175"/>
                  <a:pt x="1850" y="175"/>
                  <a:pt x="1850" y="175"/>
                </a:cubicBezTo>
                <a:cubicBezTo>
                  <a:pt x="1848" y="177"/>
                  <a:pt x="1848" y="177"/>
                  <a:pt x="1848" y="177"/>
                </a:cubicBezTo>
                <a:cubicBezTo>
                  <a:pt x="1846" y="177"/>
                  <a:pt x="1846" y="177"/>
                  <a:pt x="1846" y="177"/>
                </a:cubicBezTo>
                <a:cubicBezTo>
                  <a:pt x="1845" y="178"/>
                  <a:pt x="1845" y="178"/>
                  <a:pt x="1845" y="178"/>
                </a:cubicBezTo>
                <a:cubicBezTo>
                  <a:pt x="1846" y="178"/>
                  <a:pt x="1846" y="178"/>
                  <a:pt x="1846" y="178"/>
                </a:cubicBezTo>
                <a:cubicBezTo>
                  <a:pt x="1845" y="179"/>
                  <a:pt x="1845" y="179"/>
                  <a:pt x="1845" y="179"/>
                </a:cubicBezTo>
                <a:cubicBezTo>
                  <a:pt x="1855" y="178"/>
                  <a:pt x="1855" y="178"/>
                  <a:pt x="1855" y="178"/>
                </a:cubicBezTo>
                <a:cubicBezTo>
                  <a:pt x="1852" y="179"/>
                  <a:pt x="1852" y="179"/>
                  <a:pt x="1852" y="179"/>
                </a:cubicBezTo>
                <a:cubicBezTo>
                  <a:pt x="1850" y="179"/>
                  <a:pt x="1850" y="179"/>
                  <a:pt x="1850" y="179"/>
                </a:cubicBezTo>
                <a:cubicBezTo>
                  <a:pt x="1852" y="181"/>
                  <a:pt x="1852" y="181"/>
                  <a:pt x="1852" y="181"/>
                </a:cubicBezTo>
                <a:cubicBezTo>
                  <a:pt x="1849" y="181"/>
                  <a:pt x="1849" y="181"/>
                  <a:pt x="1849" y="181"/>
                </a:cubicBezTo>
                <a:cubicBezTo>
                  <a:pt x="1849" y="179"/>
                  <a:pt x="1849" y="179"/>
                  <a:pt x="1849" y="179"/>
                </a:cubicBezTo>
                <a:cubicBezTo>
                  <a:pt x="1848" y="179"/>
                  <a:pt x="1848" y="179"/>
                  <a:pt x="1848" y="179"/>
                </a:cubicBezTo>
                <a:cubicBezTo>
                  <a:pt x="1842" y="181"/>
                  <a:pt x="1842" y="181"/>
                  <a:pt x="1842" y="181"/>
                </a:cubicBezTo>
                <a:cubicBezTo>
                  <a:pt x="1845" y="182"/>
                  <a:pt x="1845" y="182"/>
                  <a:pt x="1845" y="182"/>
                </a:cubicBezTo>
                <a:cubicBezTo>
                  <a:pt x="1846" y="184"/>
                  <a:pt x="1846" y="184"/>
                  <a:pt x="1846" y="184"/>
                </a:cubicBezTo>
                <a:cubicBezTo>
                  <a:pt x="1843" y="182"/>
                  <a:pt x="1843" y="182"/>
                  <a:pt x="1843" y="182"/>
                </a:cubicBezTo>
                <a:cubicBezTo>
                  <a:pt x="1842" y="184"/>
                  <a:pt x="1842" y="184"/>
                  <a:pt x="1842" y="184"/>
                </a:cubicBezTo>
                <a:cubicBezTo>
                  <a:pt x="1840" y="185"/>
                  <a:pt x="1840" y="185"/>
                  <a:pt x="1840" y="185"/>
                </a:cubicBezTo>
                <a:cubicBezTo>
                  <a:pt x="1839" y="187"/>
                  <a:pt x="1839" y="187"/>
                  <a:pt x="1839" y="187"/>
                </a:cubicBezTo>
                <a:cubicBezTo>
                  <a:pt x="1839" y="188"/>
                  <a:pt x="1839" y="188"/>
                  <a:pt x="1839" y="188"/>
                </a:cubicBezTo>
                <a:cubicBezTo>
                  <a:pt x="1837" y="190"/>
                  <a:pt x="1837" y="190"/>
                  <a:pt x="1837" y="190"/>
                </a:cubicBezTo>
                <a:cubicBezTo>
                  <a:pt x="1837" y="191"/>
                  <a:pt x="1837" y="191"/>
                  <a:pt x="1837" y="191"/>
                </a:cubicBezTo>
                <a:cubicBezTo>
                  <a:pt x="1839" y="190"/>
                  <a:pt x="1839" y="190"/>
                  <a:pt x="1839" y="190"/>
                </a:cubicBezTo>
                <a:cubicBezTo>
                  <a:pt x="1839" y="191"/>
                  <a:pt x="1839" y="191"/>
                  <a:pt x="1839" y="191"/>
                </a:cubicBezTo>
                <a:cubicBezTo>
                  <a:pt x="1840" y="192"/>
                  <a:pt x="1840" y="192"/>
                  <a:pt x="1840" y="192"/>
                </a:cubicBezTo>
                <a:cubicBezTo>
                  <a:pt x="1837" y="194"/>
                  <a:pt x="1837" y="194"/>
                  <a:pt x="1837" y="194"/>
                </a:cubicBezTo>
                <a:cubicBezTo>
                  <a:pt x="1836" y="192"/>
                  <a:pt x="1836" y="192"/>
                  <a:pt x="1836" y="192"/>
                </a:cubicBezTo>
                <a:cubicBezTo>
                  <a:pt x="1835" y="192"/>
                  <a:pt x="1835" y="192"/>
                  <a:pt x="1835" y="192"/>
                </a:cubicBezTo>
                <a:cubicBezTo>
                  <a:pt x="1835" y="194"/>
                  <a:pt x="1835" y="194"/>
                  <a:pt x="1835" y="194"/>
                </a:cubicBezTo>
                <a:cubicBezTo>
                  <a:pt x="1832" y="194"/>
                  <a:pt x="1832" y="194"/>
                  <a:pt x="1832" y="194"/>
                </a:cubicBezTo>
                <a:cubicBezTo>
                  <a:pt x="1830" y="194"/>
                  <a:pt x="1830" y="194"/>
                  <a:pt x="1830" y="194"/>
                </a:cubicBezTo>
                <a:cubicBezTo>
                  <a:pt x="1832" y="195"/>
                  <a:pt x="1832" y="195"/>
                  <a:pt x="1832" y="195"/>
                </a:cubicBezTo>
                <a:cubicBezTo>
                  <a:pt x="1829" y="197"/>
                  <a:pt x="1829" y="197"/>
                  <a:pt x="1829" y="197"/>
                </a:cubicBezTo>
                <a:cubicBezTo>
                  <a:pt x="1830" y="197"/>
                  <a:pt x="1830" y="197"/>
                  <a:pt x="1830" y="197"/>
                </a:cubicBezTo>
                <a:cubicBezTo>
                  <a:pt x="1832" y="197"/>
                  <a:pt x="1832" y="197"/>
                  <a:pt x="1832" y="197"/>
                </a:cubicBezTo>
                <a:cubicBezTo>
                  <a:pt x="1835" y="195"/>
                  <a:pt x="1835" y="195"/>
                  <a:pt x="1835" y="195"/>
                </a:cubicBezTo>
                <a:cubicBezTo>
                  <a:pt x="1836" y="195"/>
                  <a:pt x="1836" y="195"/>
                  <a:pt x="1836" y="195"/>
                </a:cubicBezTo>
                <a:cubicBezTo>
                  <a:pt x="1832" y="197"/>
                  <a:pt x="1832" y="197"/>
                  <a:pt x="1832" y="197"/>
                </a:cubicBezTo>
                <a:cubicBezTo>
                  <a:pt x="1830" y="198"/>
                  <a:pt x="1830" y="198"/>
                  <a:pt x="1830" y="198"/>
                </a:cubicBezTo>
                <a:cubicBezTo>
                  <a:pt x="1833" y="200"/>
                  <a:pt x="1833" y="200"/>
                  <a:pt x="1833" y="200"/>
                </a:cubicBezTo>
                <a:cubicBezTo>
                  <a:pt x="1832" y="200"/>
                  <a:pt x="1832" y="200"/>
                  <a:pt x="1832" y="200"/>
                </a:cubicBezTo>
                <a:cubicBezTo>
                  <a:pt x="1832" y="201"/>
                  <a:pt x="1832" y="201"/>
                  <a:pt x="1832" y="201"/>
                </a:cubicBezTo>
                <a:cubicBezTo>
                  <a:pt x="1829" y="202"/>
                  <a:pt x="1829" y="202"/>
                  <a:pt x="1829" y="202"/>
                </a:cubicBezTo>
                <a:cubicBezTo>
                  <a:pt x="1829" y="201"/>
                  <a:pt x="1829" y="201"/>
                  <a:pt x="1829" y="201"/>
                </a:cubicBezTo>
                <a:cubicBezTo>
                  <a:pt x="1826" y="198"/>
                  <a:pt x="1826" y="198"/>
                  <a:pt x="1826" y="198"/>
                </a:cubicBezTo>
                <a:cubicBezTo>
                  <a:pt x="1825" y="201"/>
                  <a:pt x="1825" y="201"/>
                  <a:pt x="1825" y="201"/>
                </a:cubicBezTo>
                <a:cubicBezTo>
                  <a:pt x="1823" y="201"/>
                  <a:pt x="1823" y="201"/>
                  <a:pt x="1823" y="201"/>
                </a:cubicBezTo>
                <a:cubicBezTo>
                  <a:pt x="1822" y="202"/>
                  <a:pt x="1822" y="202"/>
                  <a:pt x="1822" y="202"/>
                </a:cubicBezTo>
                <a:cubicBezTo>
                  <a:pt x="1820" y="204"/>
                  <a:pt x="1820" y="204"/>
                  <a:pt x="1820" y="204"/>
                </a:cubicBezTo>
                <a:cubicBezTo>
                  <a:pt x="1819" y="204"/>
                  <a:pt x="1819" y="204"/>
                  <a:pt x="1819" y="204"/>
                </a:cubicBezTo>
                <a:cubicBezTo>
                  <a:pt x="1819" y="205"/>
                  <a:pt x="1819" y="205"/>
                  <a:pt x="1819" y="205"/>
                </a:cubicBezTo>
                <a:cubicBezTo>
                  <a:pt x="1817" y="207"/>
                  <a:pt x="1817" y="207"/>
                  <a:pt x="1817" y="207"/>
                </a:cubicBezTo>
                <a:cubicBezTo>
                  <a:pt x="1816" y="207"/>
                  <a:pt x="1816" y="207"/>
                  <a:pt x="1816" y="207"/>
                </a:cubicBezTo>
                <a:cubicBezTo>
                  <a:pt x="1813" y="208"/>
                  <a:pt x="1813" y="208"/>
                  <a:pt x="1813" y="208"/>
                </a:cubicBezTo>
                <a:cubicBezTo>
                  <a:pt x="1814" y="209"/>
                  <a:pt x="1814" y="209"/>
                  <a:pt x="1814" y="209"/>
                </a:cubicBezTo>
                <a:cubicBezTo>
                  <a:pt x="1817" y="208"/>
                  <a:pt x="1817" y="208"/>
                  <a:pt x="1817" y="208"/>
                </a:cubicBezTo>
                <a:cubicBezTo>
                  <a:pt x="1816" y="210"/>
                  <a:pt x="1816" y="210"/>
                  <a:pt x="1816" y="210"/>
                </a:cubicBezTo>
                <a:cubicBezTo>
                  <a:pt x="1819" y="212"/>
                  <a:pt x="1819" y="212"/>
                  <a:pt x="1819" y="212"/>
                </a:cubicBezTo>
                <a:cubicBezTo>
                  <a:pt x="1822" y="211"/>
                  <a:pt x="1822" y="211"/>
                  <a:pt x="1822" y="211"/>
                </a:cubicBezTo>
                <a:cubicBezTo>
                  <a:pt x="1825" y="210"/>
                  <a:pt x="1825" y="210"/>
                  <a:pt x="1825" y="210"/>
                </a:cubicBezTo>
                <a:cubicBezTo>
                  <a:pt x="1826" y="208"/>
                  <a:pt x="1826" y="208"/>
                  <a:pt x="1826" y="208"/>
                </a:cubicBezTo>
                <a:cubicBezTo>
                  <a:pt x="1826" y="207"/>
                  <a:pt x="1826" y="207"/>
                  <a:pt x="1826" y="207"/>
                </a:cubicBezTo>
                <a:cubicBezTo>
                  <a:pt x="1827" y="207"/>
                  <a:pt x="1827" y="207"/>
                  <a:pt x="1827" y="207"/>
                </a:cubicBezTo>
                <a:cubicBezTo>
                  <a:pt x="1830" y="205"/>
                  <a:pt x="1830" y="205"/>
                  <a:pt x="1830" y="205"/>
                </a:cubicBezTo>
                <a:cubicBezTo>
                  <a:pt x="1832" y="205"/>
                  <a:pt x="1832" y="205"/>
                  <a:pt x="1832" y="205"/>
                </a:cubicBezTo>
                <a:cubicBezTo>
                  <a:pt x="1829" y="207"/>
                  <a:pt x="1829" y="207"/>
                  <a:pt x="1829" y="207"/>
                </a:cubicBezTo>
                <a:cubicBezTo>
                  <a:pt x="1827" y="208"/>
                  <a:pt x="1827" y="208"/>
                  <a:pt x="1827" y="208"/>
                </a:cubicBezTo>
                <a:cubicBezTo>
                  <a:pt x="1829" y="208"/>
                  <a:pt x="1829" y="208"/>
                  <a:pt x="1829" y="208"/>
                </a:cubicBezTo>
                <a:cubicBezTo>
                  <a:pt x="1830" y="208"/>
                  <a:pt x="1830" y="208"/>
                  <a:pt x="1830" y="208"/>
                </a:cubicBezTo>
                <a:cubicBezTo>
                  <a:pt x="1826" y="210"/>
                  <a:pt x="1826" y="210"/>
                  <a:pt x="1826" y="210"/>
                </a:cubicBezTo>
                <a:cubicBezTo>
                  <a:pt x="1823" y="211"/>
                  <a:pt x="1823" y="211"/>
                  <a:pt x="1823" y="211"/>
                </a:cubicBezTo>
                <a:cubicBezTo>
                  <a:pt x="1825" y="211"/>
                  <a:pt x="1825" y="211"/>
                  <a:pt x="1825" y="211"/>
                </a:cubicBezTo>
                <a:cubicBezTo>
                  <a:pt x="1825" y="212"/>
                  <a:pt x="1825" y="212"/>
                  <a:pt x="1825" y="212"/>
                </a:cubicBezTo>
                <a:cubicBezTo>
                  <a:pt x="1820" y="212"/>
                  <a:pt x="1820" y="212"/>
                  <a:pt x="1820" y="212"/>
                </a:cubicBezTo>
                <a:cubicBezTo>
                  <a:pt x="1819" y="214"/>
                  <a:pt x="1819" y="214"/>
                  <a:pt x="1819" y="214"/>
                </a:cubicBezTo>
                <a:cubicBezTo>
                  <a:pt x="1817" y="214"/>
                  <a:pt x="1817" y="214"/>
                  <a:pt x="1817" y="214"/>
                </a:cubicBezTo>
                <a:cubicBezTo>
                  <a:pt x="1816" y="214"/>
                  <a:pt x="1816" y="214"/>
                  <a:pt x="1816" y="214"/>
                </a:cubicBezTo>
                <a:cubicBezTo>
                  <a:pt x="1816" y="212"/>
                  <a:pt x="1816" y="212"/>
                  <a:pt x="1816" y="212"/>
                </a:cubicBezTo>
                <a:cubicBezTo>
                  <a:pt x="1815" y="211"/>
                  <a:pt x="1815" y="211"/>
                  <a:pt x="1815" y="211"/>
                </a:cubicBezTo>
                <a:cubicBezTo>
                  <a:pt x="1810" y="212"/>
                  <a:pt x="1810" y="212"/>
                  <a:pt x="1810" y="212"/>
                </a:cubicBezTo>
                <a:cubicBezTo>
                  <a:pt x="1812" y="212"/>
                  <a:pt x="1812" y="212"/>
                  <a:pt x="1812" y="212"/>
                </a:cubicBezTo>
                <a:cubicBezTo>
                  <a:pt x="1810" y="214"/>
                  <a:pt x="1810" y="214"/>
                  <a:pt x="1810" y="214"/>
                </a:cubicBezTo>
                <a:cubicBezTo>
                  <a:pt x="1812" y="214"/>
                  <a:pt x="1812" y="214"/>
                  <a:pt x="1812" y="214"/>
                </a:cubicBezTo>
                <a:cubicBezTo>
                  <a:pt x="1809" y="215"/>
                  <a:pt x="1809" y="215"/>
                  <a:pt x="1809" y="215"/>
                </a:cubicBezTo>
                <a:cubicBezTo>
                  <a:pt x="1809" y="214"/>
                  <a:pt x="1809" y="214"/>
                  <a:pt x="1809" y="214"/>
                </a:cubicBezTo>
                <a:cubicBezTo>
                  <a:pt x="1807" y="214"/>
                  <a:pt x="1807" y="214"/>
                  <a:pt x="1807" y="214"/>
                </a:cubicBezTo>
                <a:cubicBezTo>
                  <a:pt x="1806" y="214"/>
                  <a:pt x="1806" y="214"/>
                  <a:pt x="1806" y="214"/>
                </a:cubicBezTo>
                <a:cubicBezTo>
                  <a:pt x="1805" y="214"/>
                  <a:pt x="1805" y="214"/>
                  <a:pt x="1805" y="214"/>
                </a:cubicBezTo>
                <a:cubicBezTo>
                  <a:pt x="1805" y="215"/>
                  <a:pt x="1805" y="215"/>
                  <a:pt x="1805" y="215"/>
                </a:cubicBezTo>
                <a:cubicBezTo>
                  <a:pt x="1807" y="215"/>
                  <a:pt x="1807" y="215"/>
                  <a:pt x="1807" y="215"/>
                </a:cubicBezTo>
                <a:cubicBezTo>
                  <a:pt x="1802" y="217"/>
                  <a:pt x="1802" y="217"/>
                  <a:pt x="1802" y="217"/>
                </a:cubicBezTo>
                <a:cubicBezTo>
                  <a:pt x="1803" y="218"/>
                  <a:pt x="1803" y="218"/>
                  <a:pt x="1803" y="218"/>
                </a:cubicBezTo>
                <a:cubicBezTo>
                  <a:pt x="1805" y="218"/>
                  <a:pt x="1805" y="218"/>
                  <a:pt x="1805" y="218"/>
                </a:cubicBezTo>
                <a:cubicBezTo>
                  <a:pt x="1803" y="220"/>
                  <a:pt x="1803" y="220"/>
                  <a:pt x="1803" y="220"/>
                </a:cubicBezTo>
                <a:cubicBezTo>
                  <a:pt x="1802" y="220"/>
                  <a:pt x="1802" y="220"/>
                  <a:pt x="1802" y="220"/>
                </a:cubicBezTo>
                <a:cubicBezTo>
                  <a:pt x="1802" y="218"/>
                  <a:pt x="1802" y="218"/>
                  <a:pt x="1802" y="218"/>
                </a:cubicBezTo>
                <a:cubicBezTo>
                  <a:pt x="1800" y="217"/>
                  <a:pt x="1800" y="217"/>
                  <a:pt x="1800" y="217"/>
                </a:cubicBezTo>
                <a:cubicBezTo>
                  <a:pt x="1799" y="217"/>
                  <a:pt x="1799" y="217"/>
                  <a:pt x="1799" y="217"/>
                </a:cubicBezTo>
                <a:cubicBezTo>
                  <a:pt x="1799" y="218"/>
                  <a:pt x="1799" y="218"/>
                  <a:pt x="1799" y="218"/>
                </a:cubicBezTo>
                <a:cubicBezTo>
                  <a:pt x="1800" y="220"/>
                  <a:pt x="1800" y="220"/>
                  <a:pt x="1800" y="220"/>
                </a:cubicBezTo>
                <a:cubicBezTo>
                  <a:pt x="1802" y="221"/>
                  <a:pt x="1802" y="221"/>
                  <a:pt x="1802" y="221"/>
                </a:cubicBezTo>
                <a:cubicBezTo>
                  <a:pt x="1799" y="220"/>
                  <a:pt x="1799" y="220"/>
                  <a:pt x="1799" y="220"/>
                </a:cubicBezTo>
                <a:cubicBezTo>
                  <a:pt x="1799" y="218"/>
                  <a:pt x="1799" y="218"/>
                  <a:pt x="1799" y="218"/>
                </a:cubicBezTo>
                <a:cubicBezTo>
                  <a:pt x="1796" y="218"/>
                  <a:pt x="1796" y="218"/>
                  <a:pt x="1796" y="218"/>
                </a:cubicBezTo>
                <a:cubicBezTo>
                  <a:pt x="1794" y="220"/>
                  <a:pt x="1794" y="220"/>
                  <a:pt x="1794" y="220"/>
                </a:cubicBezTo>
                <a:cubicBezTo>
                  <a:pt x="1793" y="218"/>
                  <a:pt x="1793" y="218"/>
                  <a:pt x="1793" y="218"/>
                </a:cubicBezTo>
                <a:cubicBezTo>
                  <a:pt x="1790" y="218"/>
                  <a:pt x="1790" y="218"/>
                  <a:pt x="1790" y="218"/>
                </a:cubicBezTo>
                <a:cubicBezTo>
                  <a:pt x="1789" y="220"/>
                  <a:pt x="1789" y="220"/>
                  <a:pt x="1789" y="220"/>
                </a:cubicBezTo>
                <a:cubicBezTo>
                  <a:pt x="1792" y="221"/>
                  <a:pt x="1792" y="221"/>
                  <a:pt x="1792" y="221"/>
                </a:cubicBezTo>
                <a:cubicBezTo>
                  <a:pt x="1793" y="221"/>
                  <a:pt x="1793" y="221"/>
                  <a:pt x="1793" y="221"/>
                </a:cubicBezTo>
                <a:cubicBezTo>
                  <a:pt x="1794" y="222"/>
                  <a:pt x="1794" y="222"/>
                  <a:pt x="1794" y="222"/>
                </a:cubicBezTo>
                <a:cubicBezTo>
                  <a:pt x="1793" y="224"/>
                  <a:pt x="1793" y="224"/>
                  <a:pt x="1793" y="224"/>
                </a:cubicBezTo>
                <a:cubicBezTo>
                  <a:pt x="1789" y="222"/>
                  <a:pt x="1789" y="222"/>
                  <a:pt x="1789" y="222"/>
                </a:cubicBezTo>
                <a:cubicBezTo>
                  <a:pt x="1786" y="222"/>
                  <a:pt x="1786" y="222"/>
                  <a:pt x="1786" y="222"/>
                </a:cubicBezTo>
                <a:cubicBezTo>
                  <a:pt x="1783" y="222"/>
                  <a:pt x="1783" y="222"/>
                  <a:pt x="1783" y="222"/>
                </a:cubicBezTo>
                <a:cubicBezTo>
                  <a:pt x="1784" y="224"/>
                  <a:pt x="1784" y="224"/>
                  <a:pt x="1784" y="224"/>
                </a:cubicBezTo>
                <a:cubicBezTo>
                  <a:pt x="1786" y="224"/>
                  <a:pt x="1786" y="224"/>
                  <a:pt x="1786" y="224"/>
                </a:cubicBezTo>
                <a:cubicBezTo>
                  <a:pt x="1782" y="225"/>
                  <a:pt x="1782" y="225"/>
                  <a:pt x="1782" y="225"/>
                </a:cubicBezTo>
                <a:cubicBezTo>
                  <a:pt x="1784" y="225"/>
                  <a:pt x="1784" y="225"/>
                  <a:pt x="1784" y="225"/>
                </a:cubicBezTo>
                <a:cubicBezTo>
                  <a:pt x="1784" y="227"/>
                  <a:pt x="1784" y="227"/>
                  <a:pt x="1784" y="227"/>
                </a:cubicBezTo>
                <a:cubicBezTo>
                  <a:pt x="1784" y="228"/>
                  <a:pt x="1784" y="228"/>
                  <a:pt x="1784" y="228"/>
                </a:cubicBezTo>
                <a:cubicBezTo>
                  <a:pt x="1783" y="227"/>
                  <a:pt x="1783" y="227"/>
                  <a:pt x="1783" y="227"/>
                </a:cubicBezTo>
                <a:cubicBezTo>
                  <a:pt x="1780" y="227"/>
                  <a:pt x="1780" y="227"/>
                  <a:pt x="1780" y="227"/>
                </a:cubicBezTo>
                <a:cubicBezTo>
                  <a:pt x="1780" y="228"/>
                  <a:pt x="1780" y="228"/>
                  <a:pt x="1780" y="228"/>
                </a:cubicBezTo>
                <a:cubicBezTo>
                  <a:pt x="1783" y="230"/>
                  <a:pt x="1783" y="230"/>
                  <a:pt x="1783" y="230"/>
                </a:cubicBezTo>
                <a:cubicBezTo>
                  <a:pt x="1780" y="230"/>
                  <a:pt x="1780" y="230"/>
                  <a:pt x="1780" y="230"/>
                </a:cubicBezTo>
                <a:cubicBezTo>
                  <a:pt x="1779" y="228"/>
                  <a:pt x="1779" y="228"/>
                  <a:pt x="1779" y="228"/>
                </a:cubicBezTo>
                <a:cubicBezTo>
                  <a:pt x="1777" y="228"/>
                  <a:pt x="1777" y="228"/>
                  <a:pt x="1777" y="228"/>
                </a:cubicBezTo>
                <a:cubicBezTo>
                  <a:pt x="1777" y="230"/>
                  <a:pt x="1777" y="230"/>
                  <a:pt x="1777" y="230"/>
                </a:cubicBezTo>
                <a:cubicBezTo>
                  <a:pt x="1776" y="228"/>
                  <a:pt x="1776" y="228"/>
                  <a:pt x="1776" y="228"/>
                </a:cubicBezTo>
                <a:cubicBezTo>
                  <a:pt x="1774" y="228"/>
                  <a:pt x="1774" y="228"/>
                  <a:pt x="1774" y="228"/>
                </a:cubicBezTo>
                <a:cubicBezTo>
                  <a:pt x="1774" y="230"/>
                  <a:pt x="1774" y="230"/>
                  <a:pt x="1774" y="230"/>
                </a:cubicBezTo>
                <a:cubicBezTo>
                  <a:pt x="1772" y="231"/>
                  <a:pt x="1772" y="231"/>
                  <a:pt x="1772" y="231"/>
                </a:cubicBezTo>
                <a:cubicBezTo>
                  <a:pt x="1773" y="232"/>
                  <a:pt x="1773" y="232"/>
                  <a:pt x="1773" y="232"/>
                </a:cubicBezTo>
                <a:cubicBezTo>
                  <a:pt x="1772" y="233"/>
                  <a:pt x="1772" y="233"/>
                  <a:pt x="1772" y="233"/>
                </a:cubicBezTo>
                <a:cubicBezTo>
                  <a:pt x="1772" y="234"/>
                  <a:pt x="1772" y="234"/>
                  <a:pt x="1772" y="234"/>
                </a:cubicBezTo>
                <a:cubicBezTo>
                  <a:pt x="1770" y="234"/>
                  <a:pt x="1770" y="234"/>
                  <a:pt x="1770" y="234"/>
                </a:cubicBezTo>
                <a:cubicBezTo>
                  <a:pt x="1770" y="235"/>
                  <a:pt x="1770" y="235"/>
                  <a:pt x="1770" y="235"/>
                </a:cubicBezTo>
                <a:cubicBezTo>
                  <a:pt x="1772" y="235"/>
                  <a:pt x="1772" y="235"/>
                  <a:pt x="1772" y="235"/>
                </a:cubicBezTo>
                <a:cubicBezTo>
                  <a:pt x="1773" y="235"/>
                  <a:pt x="1773" y="235"/>
                  <a:pt x="1773" y="235"/>
                </a:cubicBezTo>
                <a:cubicBezTo>
                  <a:pt x="1773" y="237"/>
                  <a:pt x="1773" y="237"/>
                  <a:pt x="1773" y="237"/>
                </a:cubicBezTo>
                <a:cubicBezTo>
                  <a:pt x="1770" y="238"/>
                  <a:pt x="1770" y="238"/>
                  <a:pt x="1770" y="238"/>
                </a:cubicBezTo>
                <a:cubicBezTo>
                  <a:pt x="1772" y="238"/>
                  <a:pt x="1772" y="238"/>
                  <a:pt x="1772" y="238"/>
                </a:cubicBezTo>
                <a:cubicBezTo>
                  <a:pt x="1773" y="238"/>
                  <a:pt x="1773" y="238"/>
                  <a:pt x="1773" y="238"/>
                </a:cubicBezTo>
                <a:cubicBezTo>
                  <a:pt x="1776" y="238"/>
                  <a:pt x="1776" y="238"/>
                  <a:pt x="1776" y="238"/>
                </a:cubicBezTo>
                <a:cubicBezTo>
                  <a:pt x="1770" y="240"/>
                  <a:pt x="1770" y="240"/>
                  <a:pt x="1770" y="240"/>
                </a:cubicBezTo>
                <a:cubicBezTo>
                  <a:pt x="1772" y="240"/>
                  <a:pt x="1772" y="240"/>
                  <a:pt x="1772" y="240"/>
                </a:cubicBezTo>
                <a:cubicBezTo>
                  <a:pt x="1770" y="241"/>
                  <a:pt x="1770" y="241"/>
                  <a:pt x="1770" y="241"/>
                </a:cubicBezTo>
                <a:cubicBezTo>
                  <a:pt x="1773" y="241"/>
                  <a:pt x="1773" y="241"/>
                  <a:pt x="1773" y="241"/>
                </a:cubicBezTo>
                <a:cubicBezTo>
                  <a:pt x="1774" y="241"/>
                  <a:pt x="1774" y="241"/>
                  <a:pt x="1774" y="241"/>
                </a:cubicBezTo>
                <a:cubicBezTo>
                  <a:pt x="1779" y="241"/>
                  <a:pt x="1779" y="241"/>
                  <a:pt x="1779" y="241"/>
                </a:cubicBezTo>
                <a:cubicBezTo>
                  <a:pt x="1774" y="243"/>
                  <a:pt x="1774" y="243"/>
                  <a:pt x="1774" y="243"/>
                </a:cubicBezTo>
                <a:cubicBezTo>
                  <a:pt x="1772" y="243"/>
                  <a:pt x="1772" y="243"/>
                  <a:pt x="1772" y="243"/>
                </a:cubicBezTo>
                <a:cubicBezTo>
                  <a:pt x="1770" y="244"/>
                  <a:pt x="1770" y="244"/>
                  <a:pt x="1770" y="244"/>
                </a:cubicBezTo>
                <a:cubicBezTo>
                  <a:pt x="1770" y="245"/>
                  <a:pt x="1770" y="245"/>
                  <a:pt x="1770" y="245"/>
                </a:cubicBezTo>
                <a:cubicBezTo>
                  <a:pt x="1769" y="245"/>
                  <a:pt x="1769" y="245"/>
                  <a:pt x="1769" y="245"/>
                </a:cubicBezTo>
                <a:cubicBezTo>
                  <a:pt x="1770" y="247"/>
                  <a:pt x="1770" y="247"/>
                  <a:pt x="1770" y="247"/>
                </a:cubicBezTo>
                <a:cubicBezTo>
                  <a:pt x="1772" y="248"/>
                  <a:pt x="1772" y="248"/>
                  <a:pt x="1772" y="248"/>
                </a:cubicBezTo>
                <a:cubicBezTo>
                  <a:pt x="1774" y="247"/>
                  <a:pt x="1774" y="247"/>
                  <a:pt x="1774" y="247"/>
                </a:cubicBezTo>
                <a:cubicBezTo>
                  <a:pt x="1776" y="245"/>
                  <a:pt x="1776" y="245"/>
                  <a:pt x="1776" y="245"/>
                </a:cubicBezTo>
                <a:cubicBezTo>
                  <a:pt x="1776" y="248"/>
                  <a:pt x="1776" y="248"/>
                  <a:pt x="1776" y="248"/>
                </a:cubicBezTo>
                <a:cubicBezTo>
                  <a:pt x="1774" y="250"/>
                  <a:pt x="1774" y="250"/>
                  <a:pt x="1774" y="250"/>
                </a:cubicBezTo>
                <a:cubicBezTo>
                  <a:pt x="1773" y="250"/>
                  <a:pt x="1773" y="250"/>
                  <a:pt x="1773" y="250"/>
                </a:cubicBezTo>
                <a:cubicBezTo>
                  <a:pt x="1773" y="248"/>
                  <a:pt x="1773" y="248"/>
                  <a:pt x="1773" y="248"/>
                </a:cubicBezTo>
                <a:cubicBezTo>
                  <a:pt x="1770" y="251"/>
                  <a:pt x="1770" y="251"/>
                  <a:pt x="1770" y="251"/>
                </a:cubicBezTo>
                <a:cubicBezTo>
                  <a:pt x="1772" y="251"/>
                  <a:pt x="1772" y="251"/>
                  <a:pt x="1772" y="251"/>
                </a:cubicBezTo>
                <a:cubicBezTo>
                  <a:pt x="1773" y="253"/>
                  <a:pt x="1773" y="253"/>
                  <a:pt x="1773" y="253"/>
                </a:cubicBezTo>
                <a:cubicBezTo>
                  <a:pt x="1774" y="253"/>
                  <a:pt x="1774" y="253"/>
                  <a:pt x="1774" y="253"/>
                </a:cubicBezTo>
                <a:cubicBezTo>
                  <a:pt x="1776" y="254"/>
                  <a:pt x="1776" y="254"/>
                  <a:pt x="1776" y="254"/>
                </a:cubicBezTo>
                <a:cubicBezTo>
                  <a:pt x="1777" y="255"/>
                  <a:pt x="1777" y="255"/>
                  <a:pt x="1777" y="255"/>
                </a:cubicBezTo>
                <a:cubicBezTo>
                  <a:pt x="1779" y="253"/>
                  <a:pt x="1779" y="253"/>
                  <a:pt x="1779" y="253"/>
                </a:cubicBezTo>
                <a:cubicBezTo>
                  <a:pt x="1782" y="250"/>
                  <a:pt x="1782" y="250"/>
                  <a:pt x="1782" y="250"/>
                </a:cubicBezTo>
                <a:cubicBezTo>
                  <a:pt x="1784" y="250"/>
                  <a:pt x="1784" y="250"/>
                  <a:pt x="1784" y="250"/>
                </a:cubicBezTo>
                <a:cubicBezTo>
                  <a:pt x="1786" y="250"/>
                  <a:pt x="1786" y="250"/>
                  <a:pt x="1786" y="250"/>
                </a:cubicBezTo>
                <a:cubicBezTo>
                  <a:pt x="1790" y="250"/>
                  <a:pt x="1790" y="250"/>
                  <a:pt x="1790" y="250"/>
                </a:cubicBezTo>
                <a:cubicBezTo>
                  <a:pt x="1786" y="251"/>
                  <a:pt x="1786" y="251"/>
                  <a:pt x="1786" y="251"/>
                </a:cubicBezTo>
                <a:cubicBezTo>
                  <a:pt x="1784" y="254"/>
                  <a:pt x="1784" y="254"/>
                  <a:pt x="1784" y="254"/>
                </a:cubicBezTo>
                <a:cubicBezTo>
                  <a:pt x="1784" y="251"/>
                  <a:pt x="1784" y="251"/>
                  <a:pt x="1784" y="251"/>
                </a:cubicBezTo>
                <a:cubicBezTo>
                  <a:pt x="1784" y="250"/>
                  <a:pt x="1784" y="250"/>
                  <a:pt x="1784" y="250"/>
                </a:cubicBezTo>
                <a:cubicBezTo>
                  <a:pt x="1782" y="253"/>
                  <a:pt x="1782" y="253"/>
                  <a:pt x="1782" y="253"/>
                </a:cubicBezTo>
                <a:cubicBezTo>
                  <a:pt x="1780" y="253"/>
                  <a:pt x="1780" y="253"/>
                  <a:pt x="1780" y="253"/>
                </a:cubicBezTo>
                <a:cubicBezTo>
                  <a:pt x="1782" y="254"/>
                  <a:pt x="1782" y="254"/>
                  <a:pt x="1782" y="254"/>
                </a:cubicBezTo>
                <a:cubicBezTo>
                  <a:pt x="1777" y="255"/>
                  <a:pt x="1777" y="255"/>
                  <a:pt x="1777" y="255"/>
                </a:cubicBezTo>
                <a:cubicBezTo>
                  <a:pt x="1776" y="257"/>
                  <a:pt x="1776" y="257"/>
                  <a:pt x="1776" y="257"/>
                </a:cubicBezTo>
                <a:cubicBezTo>
                  <a:pt x="1777" y="258"/>
                  <a:pt x="1777" y="258"/>
                  <a:pt x="1777" y="258"/>
                </a:cubicBezTo>
                <a:cubicBezTo>
                  <a:pt x="1777" y="260"/>
                  <a:pt x="1777" y="260"/>
                  <a:pt x="1777" y="260"/>
                </a:cubicBezTo>
                <a:cubicBezTo>
                  <a:pt x="1776" y="260"/>
                  <a:pt x="1776" y="260"/>
                  <a:pt x="1776" y="260"/>
                </a:cubicBezTo>
                <a:cubicBezTo>
                  <a:pt x="1774" y="260"/>
                  <a:pt x="1774" y="260"/>
                  <a:pt x="1774" y="260"/>
                </a:cubicBezTo>
                <a:cubicBezTo>
                  <a:pt x="1773" y="261"/>
                  <a:pt x="1773" y="261"/>
                  <a:pt x="1773" y="261"/>
                </a:cubicBezTo>
                <a:cubicBezTo>
                  <a:pt x="1774" y="258"/>
                  <a:pt x="1774" y="258"/>
                  <a:pt x="1774" y="258"/>
                </a:cubicBezTo>
                <a:cubicBezTo>
                  <a:pt x="1772" y="260"/>
                  <a:pt x="1772" y="260"/>
                  <a:pt x="1772" y="260"/>
                </a:cubicBezTo>
                <a:cubicBezTo>
                  <a:pt x="1772" y="263"/>
                  <a:pt x="1772" y="263"/>
                  <a:pt x="1772" y="263"/>
                </a:cubicBezTo>
                <a:cubicBezTo>
                  <a:pt x="1772" y="264"/>
                  <a:pt x="1772" y="264"/>
                  <a:pt x="1772" y="264"/>
                </a:cubicBezTo>
                <a:cubicBezTo>
                  <a:pt x="1773" y="264"/>
                  <a:pt x="1773" y="264"/>
                  <a:pt x="1773" y="264"/>
                </a:cubicBezTo>
                <a:cubicBezTo>
                  <a:pt x="1774" y="264"/>
                  <a:pt x="1774" y="264"/>
                  <a:pt x="1774" y="264"/>
                </a:cubicBezTo>
                <a:cubicBezTo>
                  <a:pt x="1777" y="264"/>
                  <a:pt x="1777" y="264"/>
                  <a:pt x="1777" y="264"/>
                </a:cubicBezTo>
                <a:cubicBezTo>
                  <a:pt x="1777" y="263"/>
                  <a:pt x="1777" y="263"/>
                  <a:pt x="1777" y="263"/>
                </a:cubicBezTo>
                <a:cubicBezTo>
                  <a:pt x="1779" y="263"/>
                  <a:pt x="1779" y="263"/>
                  <a:pt x="1779" y="263"/>
                </a:cubicBezTo>
                <a:cubicBezTo>
                  <a:pt x="1780" y="261"/>
                  <a:pt x="1780" y="261"/>
                  <a:pt x="1780" y="261"/>
                </a:cubicBezTo>
                <a:cubicBezTo>
                  <a:pt x="1782" y="261"/>
                  <a:pt x="1782" y="261"/>
                  <a:pt x="1782" y="261"/>
                </a:cubicBezTo>
                <a:cubicBezTo>
                  <a:pt x="1783" y="261"/>
                  <a:pt x="1783" y="261"/>
                  <a:pt x="1783" y="261"/>
                </a:cubicBezTo>
                <a:cubicBezTo>
                  <a:pt x="1779" y="264"/>
                  <a:pt x="1779" y="264"/>
                  <a:pt x="1779" y="264"/>
                </a:cubicBezTo>
                <a:cubicBezTo>
                  <a:pt x="1780" y="264"/>
                  <a:pt x="1780" y="264"/>
                  <a:pt x="1780" y="264"/>
                </a:cubicBezTo>
                <a:cubicBezTo>
                  <a:pt x="1782" y="264"/>
                  <a:pt x="1782" y="264"/>
                  <a:pt x="1782" y="264"/>
                </a:cubicBezTo>
                <a:cubicBezTo>
                  <a:pt x="1783" y="264"/>
                  <a:pt x="1783" y="264"/>
                  <a:pt x="1783" y="264"/>
                </a:cubicBezTo>
                <a:cubicBezTo>
                  <a:pt x="1780" y="265"/>
                  <a:pt x="1780" y="265"/>
                  <a:pt x="1780" y="265"/>
                </a:cubicBezTo>
                <a:cubicBezTo>
                  <a:pt x="1777" y="267"/>
                  <a:pt x="1777" y="267"/>
                  <a:pt x="1777" y="267"/>
                </a:cubicBezTo>
                <a:cubicBezTo>
                  <a:pt x="1779" y="267"/>
                  <a:pt x="1779" y="267"/>
                  <a:pt x="1779" y="267"/>
                </a:cubicBezTo>
                <a:cubicBezTo>
                  <a:pt x="1779" y="268"/>
                  <a:pt x="1779" y="268"/>
                  <a:pt x="1779" y="268"/>
                </a:cubicBezTo>
                <a:cubicBezTo>
                  <a:pt x="1780" y="270"/>
                  <a:pt x="1780" y="270"/>
                  <a:pt x="1780" y="270"/>
                </a:cubicBezTo>
                <a:cubicBezTo>
                  <a:pt x="1777" y="268"/>
                  <a:pt x="1777" y="268"/>
                  <a:pt x="1777" y="268"/>
                </a:cubicBezTo>
                <a:cubicBezTo>
                  <a:pt x="1774" y="268"/>
                  <a:pt x="1774" y="268"/>
                  <a:pt x="1774" y="268"/>
                </a:cubicBezTo>
                <a:cubicBezTo>
                  <a:pt x="1774" y="270"/>
                  <a:pt x="1774" y="270"/>
                  <a:pt x="1774" y="270"/>
                </a:cubicBezTo>
                <a:cubicBezTo>
                  <a:pt x="1774" y="271"/>
                  <a:pt x="1774" y="271"/>
                  <a:pt x="1774" y="271"/>
                </a:cubicBezTo>
                <a:cubicBezTo>
                  <a:pt x="1777" y="276"/>
                  <a:pt x="1777" y="276"/>
                  <a:pt x="1777" y="276"/>
                </a:cubicBezTo>
                <a:cubicBezTo>
                  <a:pt x="1782" y="277"/>
                  <a:pt x="1782" y="277"/>
                  <a:pt x="1782" y="277"/>
                </a:cubicBezTo>
                <a:cubicBezTo>
                  <a:pt x="1784" y="277"/>
                  <a:pt x="1784" y="277"/>
                  <a:pt x="1784" y="277"/>
                </a:cubicBezTo>
                <a:cubicBezTo>
                  <a:pt x="1786" y="277"/>
                  <a:pt x="1786" y="277"/>
                  <a:pt x="1786" y="277"/>
                </a:cubicBezTo>
                <a:cubicBezTo>
                  <a:pt x="1784" y="278"/>
                  <a:pt x="1784" y="278"/>
                  <a:pt x="1784" y="278"/>
                </a:cubicBezTo>
                <a:cubicBezTo>
                  <a:pt x="1787" y="280"/>
                  <a:pt x="1787" y="280"/>
                  <a:pt x="1787" y="280"/>
                </a:cubicBezTo>
                <a:cubicBezTo>
                  <a:pt x="1790" y="280"/>
                  <a:pt x="1790" y="280"/>
                  <a:pt x="1790" y="280"/>
                </a:cubicBezTo>
                <a:cubicBezTo>
                  <a:pt x="1793" y="280"/>
                  <a:pt x="1793" y="280"/>
                  <a:pt x="1793" y="280"/>
                </a:cubicBezTo>
                <a:cubicBezTo>
                  <a:pt x="1797" y="280"/>
                  <a:pt x="1797" y="280"/>
                  <a:pt x="1797" y="280"/>
                </a:cubicBezTo>
                <a:cubicBezTo>
                  <a:pt x="1803" y="277"/>
                  <a:pt x="1803" y="277"/>
                  <a:pt x="1803" y="277"/>
                </a:cubicBezTo>
                <a:cubicBezTo>
                  <a:pt x="1806" y="274"/>
                  <a:pt x="1806" y="274"/>
                  <a:pt x="1806" y="274"/>
                </a:cubicBezTo>
                <a:cubicBezTo>
                  <a:pt x="1809" y="273"/>
                  <a:pt x="1809" y="273"/>
                  <a:pt x="1809" y="273"/>
                </a:cubicBezTo>
                <a:cubicBezTo>
                  <a:pt x="1809" y="271"/>
                  <a:pt x="1809" y="271"/>
                  <a:pt x="1809" y="271"/>
                </a:cubicBezTo>
                <a:cubicBezTo>
                  <a:pt x="1812" y="271"/>
                  <a:pt x="1812" y="271"/>
                  <a:pt x="1812" y="271"/>
                </a:cubicBezTo>
                <a:cubicBezTo>
                  <a:pt x="1810" y="270"/>
                  <a:pt x="1810" y="270"/>
                  <a:pt x="1810" y="270"/>
                </a:cubicBezTo>
                <a:cubicBezTo>
                  <a:pt x="1813" y="268"/>
                  <a:pt x="1813" y="268"/>
                  <a:pt x="1813" y="268"/>
                </a:cubicBezTo>
                <a:cubicBezTo>
                  <a:pt x="1813" y="267"/>
                  <a:pt x="1813" y="267"/>
                  <a:pt x="1813" y="267"/>
                </a:cubicBezTo>
                <a:cubicBezTo>
                  <a:pt x="1816" y="268"/>
                  <a:pt x="1816" y="268"/>
                  <a:pt x="1816" y="268"/>
                </a:cubicBezTo>
                <a:cubicBezTo>
                  <a:pt x="1817" y="268"/>
                  <a:pt x="1817" y="268"/>
                  <a:pt x="1817" y="268"/>
                </a:cubicBezTo>
                <a:cubicBezTo>
                  <a:pt x="1817" y="267"/>
                  <a:pt x="1817" y="267"/>
                  <a:pt x="1817" y="267"/>
                </a:cubicBezTo>
                <a:cubicBezTo>
                  <a:pt x="1820" y="265"/>
                  <a:pt x="1820" y="265"/>
                  <a:pt x="1820" y="265"/>
                </a:cubicBezTo>
                <a:cubicBezTo>
                  <a:pt x="1822" y="263"/>
                  <a:pt x="1822" y="263"/>
                  <a:pt x="1822" y="263"/>
                </a:cubicBezTo>
                <a:cubicBezTo>
                  <a:pt x="1819" y="261"/>
                  <a:pt x="1819" y="261"/>
                  <a:pt x="1819" y="261"/>
                </a:cubicBezTo>
                <a:cubicBezTo>
                  <a:pt x="1820" y="261"/>
                  <a:pt x="1820" y="261"/>
                  <a:pt x="1820" y="261"/>
                </a:cubicBezTo>
                <a:cubicBezTo>
                  <a:pt x="1822" y="260"/>
                  <a:pt x="1822" y="260"/>
                  <a:pt x="1822" y="260"/>
                </a:cubicBezTo>
                <a:cubicBezTo>
                  <a:pt x="1822" y="261"/>
                  <a:pt x="1822" y="261"/>
                  <a:pt x="1822" y="261"/>
                </a:cubicBezTo>
                <a:cubicBezTo>
                  <a:pt x="1823" y="260"/>
                  <a:pt x="1823" y="260"/>
                  <a:pt x="1823" y="260"/>
                </a:cubicBezTo>
                <a:cubicBezTo>
                  <a:pt x="1822" y="258"/>
                  <a:pt x="1822" y="258"/>
                  <a:pt x="1822" y="258"/>
                </a:cubicBezTo>
                <a:cubicBezTo>
                  <a:pt x="1823" y="257"/>
                  <a:pt x="1823" y="257"/>
                  <a:pt x="1823" y="257"/>
                </a:cubicBezTo>
                <a:cubicBezTo>
                  <a:pt x="1825" y="257"/>
                  <a:pt x="1825" y="257"/>
                  <a:pt x="1825" y="257"/>
                </a:cubicBezTo>
                <a:cubicBezTo>
                  <a:pt x="1823" y="258"/>
                  <a:pt x="1823" y="258"/>
                  <a:pt x="1823" y="258"/>
                </a:cubicBezTo>
                <a:cubicBezTo>
                  <a:pt x="1823" y="260"/>
                  <a:pt x="1823" y="260"/>
                  <a:pt x="1823" y="260"/>
                </a:cubicBezTo>
                <a:cubicBezTo>
                  <a:pt x="1823" y="263"/>
                  <a:pt x="1823" y="263"/>
                  <a:pt x="1823" y="263"/>
                </a:cubicBezTo>
                <a:cubicBezTo>
                  <a:pt x="1825" y="265"/>
                  <a:pt x="1825" y="265"/>
                  <a:pt x="1825" y="265"/>
                </a:cubicBezTo>
                <a:cubicBezTo>
                  <a:pt x="1827" y="267"/>
                  <a:pt x="1827" y="267"/>
                  <a:pt x="1827" y="267"/>
                </a:cubicBezTo>
                <a:cubicBezTo>
                  <a:pt x="1829" y="267"/>
                  <a:pt x="1829" y="267"/>
                  <a:pt x="1829" y="267"/>
                </a:cubicBezTo>
                <a:cubicBezTo>
                  <a:pt x="1829" y="268"/>
                  <a:pt x="1829" y="268"/>
                  <a:pt x="1829" y="268"/>
                </a:cubicBezTo>
                <a:cubicBezTo>
                  <a:pt x="1829" y="271"/>
                  <a:pt x="1829" y="271"/>
                  <a:pt x="1829" y="271"/>
                </a:cubicBezTo>
                <a:cubicBezTo>
                  <a:pt x="1829" y="274"/>
                  <a:pt x="1829" y="274"/>
                  <a:pt x="1829" y="274"/>
                </a:cubicBezTo>
                <a:cubicBezTo>
                  <a:pt x="1829" y="276"/>
                  <a:pt x="1829" y="276"/>
                  <a:pt x="1829" y="276"/>
                </a:cubicBezTo>
                <a:cubicBezTo>
                  <a:pt x="1830" y="276"/>
                  <a:pt x="1830" y="276"/>
                  <a:pt x="1830" y="276"/>
                </a:cubicBezTo>
                <a:cubicBezTo>
                  <a:pt x="1832" y="277"/>
                  <a:pt x="1832" y="277"/>
                  <a:pt x="1832" y="277"/>
                </a:cubicBezTo>
                <a:cubicBezTo>
                  <a:pt x="1832" y="276"/>
                  <a:pt x="1832" y="276"/>
                  <a:pt x="1832" y="276"/>
                </a:cubicBezTo>
                <a:cubicBezTo>
                  <a:pt x="1833" y="276"/>
                  <a:pt x="1833" y="276"/>
                  <a:pt x="1833" y="276"/>
                </a:cubicBezTo>
                <a:cubicBezTo>
                  <a:pt x="1832" y="277"/>
                  <a:pt x="1832" y="277"/>
                  <a:pt x="1832" y="277"/>
                </a:cubicBezTo>
                <a:cubicBezTo>
                  <a:pt x="1833" y="277"/>
                  <a:pt x="1833" y="277"/>
                  <a:pt x="1833" y="277"/>
                </a:cubicBezTo>
                <a:cubicBezTo>
                  <a:pt x="1836" y="277"/>
                  <a:pt x="1836" y="277"/>
                  <a:pt x="1836" y="277"/>
                </a:cubicBezTo>
                <a:cubicBezTo>
                  <a:pt x="1835" y="280"/>
                  <a:pt x="1835" y="280"/>
                  <a:pt x="1835" y="280"/>
                </a:cubicBezTo>
                <a:cubicBezTo>
                  <a:pt x="1835" y="283"/>
                  <a:pt x="1835" y="283"/>
                  <a:pt x="1835" y="283"/>
                </a:cubicBezTo>
                <a:cubicBezTo>
                  <a:pt x="1835" y="284"/>
                  <a:pt x="1835" y="284"/>
                  <a:pt x="1835" y="284"/>
                </a:cubicBezTo>
                <a:cubicBezTo>
                  <a:pt x="1836" y="286"/>
                  <a:pt x="1836" y="286"/>
                  <a:pt x="1836" y="286"/>
                </a:cubicBezTo>
                <a:cubicBezTo>
                  <a:pt x="1836" y="288"/>
                  <a:pt x="1836" y="288"/>
                  <a:pt x="1836" y="288"/>
                </a:cubicBezTo>
                <a:cubicBezTo>
                  <a:pt x="1837" y="288"/>
                  <a:pt x="1837" y="288"/>
                  <a:pt x="1837" y="288"/>
                </a:cubicBezTo>
                <a:cubicBezTo>
                  <a:pt x="1839" y="291"/>
                  <a:pt x="1839" y="291"/>
                  <a:pt x="1839" y="291"/>
                </a:cubicBezTo>
                <a:cubicBezTo>
                  <a:pt x="1843" y="296"/>
                  <a:pt x="1843" y="296"/>
                  <a:pt x="1843" y="296"/>
                </a:cubicBezTo>
                <a:cubicBezTo>
                  <a:pt x="1846" y="298"/>
                  <a:pt x="1846" y="298"/>
                  <a:pt x="1846" y="298"/>
                </a:cubicBezTo>
                <a:cubicBezTo>
                  <a:pt x="1846" y="300"/>
                  <a:pt x="1846" y="300"/>
                  <a:pt x="1846" y="300"/>
                </a:cubicBezTo>
                <a:cubicBezTo>
                  <a:pt x="1843" y="300"/>
                  <a:pt x="1843" y="300"/>
                  <a:pt x="1843" y="300"/>
                </a:cubicBezTo>
                <a:cubicBezTo>
                  <a:pt x="1845" y="303"/>
                  <a:pt x="1845" y="303"/>
                  <a:pt x="1845" y="303"/>
                </a:cubicBezTo>
                <a:cubicBezTo>
                  <a:pt x="1842" y="303"/>
                  <a:pt x="1842" y="303"/>
                  <a:pt x="1842" y="303"/>
                </a:cubicBezTo>
                <a:cubicBezTo>
                  <a:pt x="1843" y="306"/>
                  <a:pt x="1843" y="306"/>
                  <a:pt x="1843" y="306"/>
                </a:cubicBezTo>
                <a:cubicBezTo>
                  <a:pt x="1846" y="309"/>
                  <a:pt x="1846" y="309"/>
                  <a:pt x="1846" y="309"/>
                </a:cubicBezTo>
                <a:cubicBezTo>
                  <a:pt x="1848" y="311"/>
                  <a:pt x="1848" y="311"/>
                  <a:pt x="1848" y="311"/>
                </a:cubicBezTo>
                <a:cubicBezTo>
                  <a:pt x="1846" y="314"/>
                  <a:pt x="1846" y="314"/>
                  <a:pt x="1846" y="314"/>
                </a:cubicBezTo>
                <a:cubicBezTo>
                  <a:pt x="1856" y="313"/>
                  <a:pt x="1856" y="313"/>
                  <a:pt x="1856" y="313"/>
                </a:cubicBezTo>
                <a:cubicBezTo>
                  <a:pt x="1859" y="314"/>
                  <a:pt x="1859" y="314"/>
                  <a:pt x="1859" y="314"/>
                </a:cubicBezTo>
                <a:cubicBezTo>
                  <a:pt x="1860" y="314"/>
                  <a:pt x="1860" y="314"/>
                  <a:pt x="1860" y="314"/>
                </a:cubicBezTo>
                <a:cubicBezTo>
                  <a:pt x="1860" y="313"/>
                  <a:pt x="1860" y="313"/>
                  <a:pt x="1860" y="313"/>
                </a:cubicBezTo>
                <a:cubicBezTo>
                  <a:pt x="1859" y="310"/>
                  <a:pt x="1859" y="310"/>
                  <a:pt x="1859" y="310"/>
                </a:cubicBezTo>
                <a:cubicBezTo>
                  <a:pt x="1859" y="309"/>
                  <a:pt x="1859" y="309"/>
                  <a:pt x="1859" y="309"/>
                </a:cubicBezTo>
                <a:cubicBezTo>
                  <a:pt x="1860" y="307"/>
                  <a:pt x="1860" y="307"/>
                  <a:pt x="1860" y="307"/>
                </a:cubicBezTo>
                <a:cubicBezTo>
                  <a:pt x="1862" y="306"/>
                  <a:pt x="1862" y="306"/>
                  <a:pt x="1862" y="306"/>
                </a:cubicBezTo>
                <a:cubicBezTo>
                  <a:pt x="1865" y="306"/>
                  <a:pt x="1865" y="306"/>
                  <a:pt x="1865" y="306"/>
                </a:cubicBezTo>
                <a:cubicBezTo>
                  <a:pt x="1865" y="304"/>
                  <a:pt x="1865" y="304"/>
                  <a:pt x="1865" y="304"/>
                </a:cubicBezTo>
                <a:cubicBezTo>
                  <a:pt x="1868" y="304"/>
                  <a:pt x="1868" y="304"/>
                  <a:pt x="1868" y="304"/>
                </a:cubicBezTo>
                <a:cubicBezTo>
                  <a:pt x="1870" y="304"/>
                  <a:pt x="1870" y="304"/>
                  <a:pt x="1870" y="304"/>
                </a:cubicBezTo>
                <a:cubicBezTo>
                  <a:pt x="1873" y="304"/>
                  <a:pt x="1873" y="304"/>
                  <a:pt x="1873" y="304"/>
                </a:cubicBezTo>
                <a:cubicBezTo>
                  <a:pt x="1876" y="304"/>
                  <a:pt x="1876" y="304"/>
                  <a:pt x="1876" y="304"/>
                </a:cubicBezTo>
                <a:cubicBezTo>
                  <a:pt x="1878" y="301"/>
                  <a:pt x="1878" y="301"/>
                  <a:pt x="1878" y="301"/>
                </a:cubicBezTo>
                <a:cubicBezTo>
                  <a:pt x="1880" y="297"/>
                  <a:pt x="1880" y="297"/>
                  <a:pt x="1880" y="297"/>
                </a:cubicBezTo>
                <a:cubicBezTo>
                  <a:pt x="1880" y="294"/>
                  <a:pt x="1880" y="294"/>
                  <a:pt x="1880" y="294"/>
                </a:cubicBezTo>
                <a:cubicBezTo>
                  <a:pt x="1882" y="293"/>
                  <a:pt x="1882" y="293"/>
                  <a:pt x="1882" y="293"/>
                </a:cubicBezTo>
                <a:cubicBezTo>
                  <a:pt x="1882" y="290"/>
                  <a:pt x="1882" y="290"/>
                  <a:pt x="1882" y="290"/>
                </a:cubicBezTo>
                <a:cubicBezTo>
                  <a:pt x="1883" y="288"/>
                  <a:pt x="1883" y="288"/>
                  <a:pt x="1883" y="288"/>
                </a:cubicBezTo>
                <a:cubicBezTo>
                  <a:pt x="1883" y="287"/>
                  <a:pt x="1883" y="287"/>
                  <a:pt x="1883" y="287"/>
                </a:cubicBezTo>
                <a:cubicBezTo>
                  <a:pt x="1882" y="286"/>
                  <a:pt x="1882" y="286"/>
                  <a:pt x="1882" y="286"/>
                </a:cubicBezTo>
                <a:cubicBezTo>
                  <a:pt x="1883" y="284"/>
                  <a:pt x="1883" y="284"/>
                  <a:pt x="1883" y="284"/>
                </a:cubicBezTo>
                <a:cubicBezTo>
                  <a:pt x="1882" y="283"/>
                  <a:pt x="1882" y="283"/>
                  <a:pt x="1882" y="283"/>
                </a:cubicBezTo>
                <a:cubicBezTo>
                  <a:pt x="1880" y="281"/>
                  <a:pt x="1880" y="281"/>
                  <a:pt x="1880" y="281"/>
                </a:cubicBezTo>
                <a:cubicBezTo>
                  <a:pt x="1883" y="283"/>
                  <a:pt x="1883" y="283"/>
                  <a:pt x="1883" y="283"/>
                </a:cubicBezTo>
                <a:cubicBezTo>
                  <a:pt x="1883" y="281"/>
                  <a:pt x="1883" y="281"/>
                  <a:pt x="1883" y="281"/>
                </a:cubicBezTo>
                <a:cubicBezTo>
                  <a:pt x="1882" y="281"/>
                  <a:pt x="1882" y="281"/>
                  <a:pt x="1882" y="281"/>
                </a:cubicBezTo>
                <a:cubicBezTo>
                  <a:pt x="1883" y="280"/>
                  <a:pt x="1883" y="280"/>
                  <a:pt x="1883" y="280"/>
                </a:cubicBezTo>
                <a:cubicBezTo>
                  <a:pt x="1883" y="277"/>
                  <a:pt x="1883" y="277"/>
                  <a:pt x="1883" y="277"/>
                </a:cubicBezTo>
                <a:cubicBezTo>
                  <a:pt x="1879" y="274"/>
                  <a:pt x="1879" y="274"/>
                  <a:pt x="1879" y="274"/>
                </a:cubicBezTo>
                <a:cubicBezTo>
                  <a:pt x="1882" y="276"/>
                  <a:pt x="1882" y="276"/>
                  <a:pt x="1882" y="276"/>
                </a:cubicBezTo>
                <a:cubicBezTo>
                  <a:pt x="1885" y="274"/>
                  <a:pt x="1885" y="274"/>
                  <a:pt x="1885" y="274"/>
                </a:cubicBezTo>
                <a:cubicBezTo>
                  <a:pt x="1882" y="273"/>
                  <a:pt x="1882" y="273"/>
                  <a:pt x="1882" y="273"/>
                </a:cubicBezTo>
                <a:cubicBezTo>
                  <a:pt x="1883" y="273"/>
                  <a:pt x="1883" y="273"/>
                  <a:pt x="1883" y="273"/>
                </a:cubicBezTo>
                <a:cubicBezTo>
                  <a:pt x="1885" y="273"/>
                  <a:pt x="1885" y="273"/>
                  <a:pt x="1885" y="273"/>
                </a:cubicBezTo>
                <a:cubicBezTo>
                  <a:pt x="1886" y="273"/>
                  <a:pt x="1886" y="273"/>
                  <a:pt x="1886" y="273"/>
                </a:cubicBezTo>
                <a:cubicBezTo>
                  <a:pt x="1886" y="271"/>
                  <a:pt x="1886" y="271"/>
                  <a:pt x="1886" y="271"/>
                </a:cubicBezTo>
                <a:cubicBezTo>
                  <a:pt x="1888" y="271"/>
                  <a:pt x="1888" y="271"/>
                  <a:pt x="1888" y="271"/>
                </a:cubicBezTo>
                <a:cubicBezTo>
                  <a:pt x="1891" y="271"/>
                  <a:pt x="1891" y="271"/>
                  <a:pt x="1891" y="271"/>
                </a:cubicBezTo>
                <a:cubicBezTo>
                  <a:pt x="1889" y="270"/>
                  <a:pt x="1889" y="270"/>
                  <a:pt x="1889" y="270"/>
                </a:cubicBezTo>
                <a:cubicBezTo>
                  <a:pt x="1891" y="270"/>
                  <a:pt x="1891" y="270"/>
                  <a:pt x="1891" y="270"/>
                </a:cubicBezTo>
                <a:cubicBezTo>
                  <a:pt x="1891" y="268"/>
                  <a:pt x="1891" y="268"/>
                  <a:pt x="1891" y="268"/>
                </a:cubicBezTo>
                <a:cubicBezTo>
                  <a:pt x="1892" y="270"/>
                  <a:pt x="1892" y="270"/>
                  <a:pt x="1892" y="270"/>
                </a:cubicBezTo>
                <a:cubicBezTo>
                  <a:pt x="1891" y="267"/>
                  <a:pt x="1891" y="267"/>
                  <a:pt x="1891" y="267"/>
                </a:cubicBezTo>
                <a:cubicBezTo>
                  <a:pt x="1892" y="268"/>
                  <a:pt x="1892" y="268"/>
                  <a:pt x="1892" y="268"/>
                </a:cubicBezTo>
                <a:cubicBezTo>
                  <a:pt x="1893" y="270"/>
                  <a:pt x="1893" y="270"/>
                  <a:pt x="1893" y="270"/>
                </a:cubicBezTo>
                <a:cubicBezTo>
                  <a:pt x="1895" y="268"/>
                  <a:pt x="1895" y="268"/>
                  <a:pt x="1895" y="268"/>
                </a:cubicBezTo>
                <a:cubicBezTo>
                  <a:pt x="1896" y="267"/>
                  <a:pt x="1896" y="267"/>
                  <a:pt x="1896" y="267"/>
                </a:cubicBezTo>
                <a:cubicBezTo>
                  <a:pt x="1899" y="265"/>
                  <a:pt x="1899" y="265"/>
                  <a:pt x="1899" y="265"/>
                </a:cubicBezTo>
                <a:cubicBezTo>
                  <a:pt x="1899" y="264"/>
                  <a:pt x="1899" y="264"/>
                  <a:pt x="1899" y="264"/>
                </a:cubicBezTo>
                <a:cubicBezTo>
                  <a:pt x="1898" y="264"/>
                  <a:pt x="1898" y="264"/>
                  <a:pt x="1898" y="264"/>
                </a:cubicBezTo>
                <a:cubicBezTo>
                  <a:pt x="1896" y="264"/>
                  <a:pt x="1896" y="264"/>
                  <a:pt x="1896" y="264"/>
                </a:cubicBezTo>
                <a:cubicBezTo>
                  <a:pt x="1895" y="263"/>
                  <a:pt x="1895" y="263"/>
                  <a:pt x="1895" y="263"/>
                </a:cubicBezTo>
                <a:cubicBezTo>
                  <a:pt x="1898" y="263"/>
                  <a:pt x="1898" y="263"/>
                  <a:pt x="1898" y="263"/>
                </a:cubicBezTo>
                <a:cubicBezTo>
                  <a:pt x="1901" y="261"/>
                  <a:pt x="1901" y="261"/>
                  <a:pt x="1901" y="261"/>
                </a:cubicBezTo>
                <a:cubicBezTo>
                  <a:pt x="1902" y="260"/>
                  <a:pt x="1902" y="260"/>
                  <a:pt x="1902" y="260"/>
                </a:cubicBezTo>
                <a:cubicBezTo>
                  <a:pt x="1905" y="258"/>
                  <a:pt x="1905" y="258"/>
                  <a:pt x="1905" y="258"/>
                </a:cubicBezTo>
                <a:cubicBezTo>
                  <a:pt x="1902" y="257"/>
                  <a:pt x="1902" y="257"/>
                  <a:pt x="1902" y="257"/>
                </a:cubicBezTo>
                <a:cubicBezTo>
                  <a:pt x="1903" y="257"/>
                  <a:pt x="1903" y="257"/>
                  <a:pt x="1903" y="257"/>
                </a:cubicBezTo>
                <a:cubicBezTo>
                  <a:pt x="1903" y="255"/>
                  <a:pt x="1903" y="255"/>
                  <a:pt x="1903" y="255"/>
                </a:cubicBezTo>
                <a:cubicBezTo>
                  <a:pt x="1902" y="254"/>
                  <a:pt x="1902" y="254"/>
                  <a:pt x="1902" y="254"/>
                </a:cubicBezTo>
                <a:cubicBezTo>
                  <a:pt x="1899" y="253"/>
                  <a:pt x="1899" y="253"/>
                  <a:pt x="1899" y="253"/>
                </a:cubicBezTo>
                <a:cubicBezTo>
                  <a:pt x="1896" y="251"/>
                  <a:pt x="1896" y="251"/>
                  <a:pt x="1896" y="251"/>
                </a:cubicBezTo>
                <a:cubicBezTo>
                  <a:pt x="1893" y="250"/>
                  <a:pt x="1893" y="250"/>
                  <a:pt x="1893" y="250"/>
                </a:cubicBezTo>
                <a:cubicBezTo>
                  <a:pt x="1893" y="248"/>
                  <a:pt x="1893" y="248"/>
                  <a:pt x="1893" y="248"/>
                </a:cubicBezTo>
                <a:cubicBezTo>
                  <a:pt x="1892" y="248"/>
                  <a:pt x="1892" y="248"/>
                  <a:pt x="1892" y="248"/>
                </a:cubicBezTo>
                <a:cubicBezTo>
                  <a:pt x="1891" y="248"/>
                  <a:pt x="1891" y="248"/>
                  <a:pt x="1891" y="248"/>
                </a:cubicBezTo>
                <a:cubicBezTo>
                  <a:pt x="1889" y="247"/>
                  <a:pt x="1889" y="247"/>
                  <a:pt x="1889" y="247"/>
                </a:cubicBezTo>
                <a:cubicBezTo>
                  <a:pt x="1886" y="247"/>
                  <a:pt x="1886" y="247"/>
                  <a:pt x="1886" y="247"/>
                </a:cubicBezTo>
                <a:cubicBezTo>
                  <a:pt x="1888" y="245"/>
                  <a:pt x="1888" y="245"/>
                  <a:pt x="1888" y="245"/>
                </a:cubicBezTo>
                <a:cubicBezTo>
                  <a:pt x="1886" y="244"/>
                  <a:pt x="1886" y="244"/>
                  <a:pt x="1886" y="244"/>
                </a:cubicBezTo>
                <a:cubicBezTo>
                  <a:pt x="1885" y="241"/>
                  <a:pt x="1885" y="241"/>
                  <a:pt x="1885" y="241"/>
                </a:cubicBezTo>
                <a:cubicBezTo>
                  <a:pt x="1885" y="240"/>
                  <a:pt x="1885" y="240"/>
                  <a:pt x="1885" y="240"/>
                </a:cubicBezTo>
                <a:cubicBezTo>
                  <a:pt x="1885" y="238"/>
                  <a:pt x="1885" y="238"/>
                  <a:pt x="1885" y="238"/>
                </a:cubicBezTo>
                <a:cubicBezTo>
                  <a:pt x="1885" y="237"/>
                  <a:pt x="1885" y="237"/>
                  <a:pt x="1885" y="237"/>
                </a:cubicBezTo>
                <a:cubicBezTo>
                  <a:pt x="1885" y="235"/>
                  <a:pt x="1885" y="235"/>
                  <a:pt x="1885" y="235"/>
                </a:cubicBezTo>
                <a:cubicBezTo>
                  <a:pt x="1886" y="234"/>
                  <a:pt x="1886" y="234"/>
                  <a:pt x="1886" y="234"/>
                </a:cubicBezTo>
                <a:cubicBezTo>
                  <a:pt x="1888" y="235"/>
                  <a:pt x="1888" y="235"/>
                  <a:pt x="1888" y="235"/>
                </a:cubicBezTo>
                <a:cubicBezTo>
                  <a:pt x="1888" y="234"/>
                  <a:pt x="1888" y="234"/>
                  <a:pt x="1888" y="234"/>
                </a:cubicBezTo>
                <a:cubicBezTo>
                  <a:pt x="1886" y="231"/>
                  <a:pt x="1886" y="231"/>
                  <a:pt x="1886" y="231"/>
                </a:cubicBezTo>
                <a:cubicBezTo>
                  <a:pt x="1888" y="230"/>
                  <a:pt x="1888" y="230"/>
                  <a:pt x="1888" y="230"/>
                </a:cubicBezTo>
                <a:cubicBezTo>
                  <a:pt x="1889" y="228"/>
                  <a:pt x="1889" y="228"/>
                  <a:pt x="1889" y="228"/>
                </a:cubicBezTo>
                <a:cubicBezTo>
                  <a:pt x="1886" y="227"/>
                  <a:pt x="1886" y="227"/>
                  <a:pt x="1886" y="227"/>
                </a:cubicBezTo>
                <a:cubicBezTo>
                  <a:pt x="1886" y="224"/>
                  <a:pt x="1886" y="224"/>
                  <a:pt x="1886" y="224"/>
                </a:cubicBezTo>
                <a:cubicBezTo>
                  <a:pt x="1888" y="225"/>
                  <a:pt x="1888" y="225"/>
                  <a:pt x="1888" y="225"/>
                </a:cubicBezTo>
                <a:cubicBezTo>
                  <a:pt x="1891" y="224"/>
                  <a:pt x="1891" y="224"/>
                  <a:pt x="1891" y="224"/>
                </a:cubicBezTo>
                <a:cubicBezTo>
                  <a:pt x="1892" y="224"/>
                  <a:pt x="1892" y="224"/>
                  <a:pt x="1892" y="224"/>
                </a:cubicBezTo>
                <a:cubicBezTo>
                  <a:pt x="1892" y="221"/>
                  <a:pt x="1892" y="221"/>
                  <a:pt x="1892" y="221"/>
                </a:cubicBezTo>
                <a:cubicBezTo>
                  <a:pt x="1891" y="220"/>
                  <a:pt x="1891" y="220"/>
                  <a:pt x="1891" y="220"/>
                </a:cubicBezTo>
                <a:cubicBezTo>
                  <a:pt x="1889" y="217"/>
                  <a:pt x="1889" y="217"/>
                  <a:pt x="1889" y="217"/>
                </a:cubicBezTo>
                <a:cubicBezTo>
                  <a:pt x="1891" y="218"/>
                  <a:pt x="1891" y="218"/>
                  <a:pt x="1891" y="218"/>
                </a:cubicBezTo>
                <a:cubicBezTo>
                  <a:pt x="1891" y="220"/>
                  <a:pt x="1891" y="220"/>
                  <a:pt x="1891" y="220"/>
                </a:cubicBezTo>
                <a:cubicBezTo>
                  <a:pt x="1893" y="220"/>
                  <a:pt x="1893" y="220"/>
                  <a:pt x="1893" y="220"/>
                </a:cubicBezTo>
                <a:cubicBezTo>
                  <a:pt x="1895" y="220"/>
                  <a:pt x="1895" y="220"/>
                  <a:pt x="1895" y="220"/>
                </a:cubicBezTo>
                <a:cubicBezTo>
                  <a:pt x="1896" y="220"/>
                  <a:pt x="1896" y="220"/>
                  <a:pt x="1896" y="220"/>
                </a:cubicBezTo>
                <a:cubicBezTo>
                  <a:pt x="1896" y="218"/>
                  <a:pt x="1896" y="218"/>
                  <a:pt x="1896" y="218"/>
                </a:cubicBezTo>
                <a:cubicBezTo>
                  <a:pt x="1895" y="218"/>
                  <a:pt x="1895" y="218"/>
                  <a:pt x="1895" y="218"/>
                </a:cubicBezTo>
                <a:cubicBezTo>
                  <a:pt x="1898" y="217"/>
                  <a:pt x="1898" y="217"/>
                  <a:pt x="1898" y="217"/>
                </a:cubicBezTo>
                <a:cubicBezTo>
                  <a:pt x="1902" y="215"/>
                  <a:pt x="1902" y="215"/>
                  <a:pt x="1902" y="215"/>
                </a:cubicBezTo>
                <a:cubicBezTo>
                  <a:pt x="1905" y="212"/>
                  <a:pt x="1905" y="212"/>
                  <a:pt x="1905" y="212"/>
                </a:cubicBezTo>
                <a:cubicBezTo>
                  <a:pt x="1906" y="212"/>
                  <a:pt x="1906" y="212"/>
                  <a:pt x="1906" y="212"/>
                </a:cubicBezTo>
                <a:cubicBezTo>
                  <a:pt x="1908" y="212"/>
                  <a:pt x="1908" y="212"/>
                  <a:pt x="1908" y="212"/>
                </a:cubicBezTo>
                <a:cubicBezTo>
                  <a:pt x="1909" y="211"/>
                  <a:pt x="1909" y="211"/>
                  <a:pt x="1909" y="211"/>
                </a:cubicBezTo>
                <a:cubicBezTo>
                  <a:pt x="1911" y="211"/>
                  <a:pt x="1911" y="211"/>
                  <a:pt x="1911" y="211"/>
                </a:cubicBezTo>
                <a:cubicBezTo>
                  <a:pt x="1913" y="208"/>
                  <a:pt x="1913" y="208"/>
                  <a:pt x="1913" y="208"/>
                </a:cubicBezTo>
                <a:cubicBezTo>
                  <a:pt x="1913" y="210"/>
                  <a:pt x="1913" y="210"/>
                  <a:pt x="1913" y="210"/>
                </a:cubicBezTo>
                <a:cubicBezTo>
                  <a:pt x="1915" y="208"/>
                  <a:pt x="1915" y="208"/>
                  <a:pt x="1915" y="208"/>
                </a:cubicBezTo>
                <a:cubicBezTo>
                  <a:pt x="1918" y="205"/>
                  <a:pt x="1918" y="205"/>
                  <a:pt x="1918" y="205"/>
                </a:cubicBezTo>
                <a:cubicBezTo>
                  <a:pt x="1921" y="202"/>
                  <a:pt x="1921" y="202"/>
                  <a:pt x="1921" y="202"/>
                </a:cubicBezTo>
                <a:cubicBezTo>
                  <a:pt x="1923" y="201"/>
                  <a:pt x="1923" y="201"/>
                  <a:pt x="1923" y="201"/>
                </a:cubicBezTo>
                <a:cubicBezTo>
                  <a:pt x="1921" y="198"/>
                  <a:pt x="1921" y="198"/>
                  <a:pt x="1921" y="198"/>
                </a:cubicBezTo>
                <a:cubicBezTo>
                  <a:pt x="1921" y="197"/>
                  <a:pt x="1921" y="197"/>
                  <a:pt x="1921" y="197"/>
                </a:cubicBezTo>
                <a:cubicBezTo>
                  <a:pt x="1919" y="195"/>
                  <a:pt x="1919" y="195"/>
                  <a:pt x="1919" y="195"/>
                </a:cubicBezTo>
                <a:cubicBezTo>
                  <a:pt x="1921" y="195"/>
                  <a:pt x="1921" y="195"/>
                  <a:pt x="1921" y="195"/>
                </a:cubicBezTo>
                <a:cubicBezTo>
                  <a:pt x="1923" y="194"/>
                  <a:pt x="1923" y="194"/>
                  <a:pt x="1923" y="194"/>
                </a:cubicBezTo>
                <a:cubicBezTo>
                  <a:pt x="1923" y="192"/>
                  <a:pt x="1923" y="192"/>
                  <a:pt x="1923" y="192"/>
                </a:cubicBezTo>
                <a:cubicBezTo>
                  <a:pt x="1923" y="191"/>
                  <a:pt x="1923" y="191"/>
                  <a:pt x="1923" y="191"/>
                </a:cubicBezTo>
                <a:cubicBezTo>
                  <a:pt x="1922" y="190"/>
                  <a:pt x="1922" y="190"/>
                  <a:pt x="1922" y="190"/>
                </a:cubicBezTo>
                <a:cubicBezTo>
                  <a:pt x="1925" y="190"/>
                  <a:pt x="1925" y="190"/>
                  <a:pt x="1925" y="190"/>
                </a:cubicBezTo>
                <a:cubicBezTo>
                  <a:pt x="1926" y="188"/>
                  <a:pt x="1926" y="188"/>
                  <a:pt x="1926" y="188"/>
                </a:cubicBezTo>
                <a:cubicBezTo>
                  <a:pt x="1925" y="188"/>
                  <a:pt x="1925" y="188"/>
                  <a:pt x="1925" y="188"/>
                </a:cubicBezTo>
                <a:cubicBezTo>
                  <a:pt x="1927" y="187"/>
                  <a:pt x="1927" y="187"/>
                  <a:pt x="1927" y="187"/>
                </a:cubicBezTo>
                <a:cubicBezTo>
                  <a:pt x="1931" y="188"/>
                  <a:pt x="1931" y="188"/>
                  <a:pt x="1931" y="188"/>
                </a:cubicBezTo>
                <a:cubicBezTo>
                  <a:pt x="1929" y="187"/>
                  <a:pt x="1929" y="187"/>
                  <a:pt x="1929" y="187"/>
                </a:cubicBezTo>
                <a:cubicBezTo>
                  <a:pt x="1929" y="185"/>
                  <a:pt x="1929" y="185"/>
                  <a:pt x="1929" y="185"/>
                </a:cubicBezTo>
                <a:cubicBezTo>
                  <a:pt x="1929" y="184"/>
                  <a:pt x="1929" y="184"/>
                  <a:pt x="1929" y="184"/>
                </a:cubicBezTo>
                <a:cubicBezTo>
                  <a:pt x="1931" y="184"/>
                  <a:pt x="1931" y="184"/>
                  <a:pt x="1931" y="184"/>
                </a:cubicBezTo>
                <a:cubicBezTo>
                  <a:pt x="1932" y="185"/>
                  <a:pt x="1932" y="185"/>
                  <a:pt x="1932" y="185"/>
                </a:cubicBezTo>
                <a:cubicBezTo>
                  <a:pt x="1934" y="184"/>
                  <a:pt x="1934" y="184"/>
                  <a:pt x="1934" y="184"/>
                </a:cubicBezTo>
                <a:cubicBezTo>
                  <a:pt x="1938" y="185"/>
                  <a:pt x="1938" y="185"/>
                  <a:pt x="1938" y="185"/>
                </a:cubicBezTo>
                <a:cubicBezTo>
                  <a:pt x="1936" y="184"/>
                  <a:pt x="1936" y="184"/>
                  <a:pt x="1936" y="184"/>
                </a:cubicBezTo>
                <a:cubicBezTo>
                  <a:pt x="1939" y="185"/>
                  <a:pt x="1939" y="185"/>
                  <a:pt x="1939" y="185"/>
                </a:cubicBezTo>
                <a:cubicBezTo>
                  <a:pt x="1941" y="185"/>
                  <a:pt x="1941" y="185"/>
                  <a:pt x="1941" y="185"/>
                </a:cubicBezTo>
                <a:cubicBezTo>
                  <a:pt x="1945" y="184"/>
                  <a:pt x="1945" y="184"/>
                  <a:pt x="1945" y="184"/>
                </a:cubicBezTo>
                <a:cubicBezTo>
                  <a:pt x="1946" y="185"/>
                  <a:pt x="1946" y="185"/>
                  <a:pt x="1946" y="185"/>
                </a:cubicBezTo>
                <a:cubicBezTo>
                  <a:pt x="1949" y="185"/>
                  <a:pt x="1949" y="185"/>
                  <a:pt x="1949" y="185"/>
                </a:cubicBezTo>
                <a:cubicBezTo>
                  <a:pt x="1951" y="187"/>
                  <a:pt x="1951" y="187"/>
                  <a:pt x="1951" y="187"/>
                </a:cubicBezTo>
                <a:cubicBezTo>
                  <a:pt x="1952" y="187"/>
                  <a:pt x="1952" y="187"/>
                  <a:pt x="1952" y="187"/>
                </a:cubicBezTo>
                <a:cubicBezTo>
                  <a:pt x="1956" y="188"/>
                  <a:pt x="1956" y="188"/>
                  <a:pt x="1956" y="188"/>
                </a:cubicBezTo>
                <a:cubicBezTo>
                  <a:pt x="1956" y="190"/>
                  <a:pt x="1956" y="190"/>
                  <a:pt x="1956" y="190"/>
                </a:cubicBezTo>
                <a:cubicBezTo>
                  <a:pt x="1956" y="192"/>
                  <a:pt x="1956" y="192"/>
                  <a:pt x="1956" y="192"/>
                </a:cubicBezTo>
                <a:cubicBezTo>
                  <a:pt x="1958" y="192"/>
                  <a:pt x="1958" y="192"/>
                  <a:pt x="1958" y="192"/>
                </a:cubicBezTo>
                <a:cubicBezTo>
                  <a:pt x="1959" y="194"/>
                  <a:pt x="1959" y="194"/>
                  <a:pt x="1959" y="194"/>
                </a:cubicBezTo>
                <a:cubicBezTo>
                  <a:pt x="1956" y="195"/>
                  <a:pt x="1956" y="195"/>
                  <a:pt x="1956" y="195"/>
                </a:cubicBezTo>
                <a:cubicBezTo>
                  <a:pt x="1958" y="197"/>
                  <a:pt x="1958" y="197"/>
                  <a:pt x="1958" y="197"/>
                </a:cubicBezTo>
                <a:cubicBezTo>
                  <a:pt x="1955" y="195"/>
                  <a:pt x="1955" y="195"/>
                  <a:pt x="1955" y="195"/>
                </a:cubicBezTo>
                <a:cubicBezTo>
                  <a:pt x="1952" y="197"/>
                  <a:pt x="1952" y="197"/>
                  <a:pt x="1952" y="197"/>
                </a:cubicBezTo>
                <a:cubicBezTo>
                  <a:pt x="1949" y="200"/>
                  <a:pt x="1949" y="200"/>
                  <a:pt x="1949" y="200"/>
                </a:cubicBezTo>
                <a:cubicBezTo>
                  <a:pt x="1944" y="204"/>
                  <a:pt x="1944" y="204"/>
                  <a:pt x="1944" y="204"/>
                </a:cubicBezTo>
                <a:cubicBezTo>
                  <a:pt x="1942" y="205"/>
                  <a:pt x="1942" y="205"/>
                  <a:pt x="1942" y="205"/>
                </a:cubicBezTo>
                <a:cubicBezTo>
                  <a:pt x="1941" y="205"/>
                  <a:pt x="1941" y="205"/>
                  <a:pt x="1941" y="205"/>
                </a:cubicBezTo>
                <a:cubicBezTo>
                  <a:pt x="1941" y="207"/>
                  <a:pt x="1941" y="207"/>
                  <a:pt x="1941" y="207"/>
                </a:cubicBezTo>
                <a:cubicBezTo>
                  <a:pt x="1938" y="208"/>
                  <a:pt x="1938" y="208"/>
                  <a:pt x="1938" y="208"/>
                </a:cubicBezTo>
                <a:cubicBezTo>
                  <a:pt x="1936" y="210"/>
                  <a:pt x="1936" y="210"/>
                  <a:pt x="1936" y="210"/>
                </a:cubicBezTo>
                <a:cubicBezTo>
                  <a:pt x="1936" y="211"/>
                  <a:pt x="1936" y="211"/>
                  <a:pt x="1936" y="211"/>
                </a:cubicBezTo>
                <a:cubicBezTo>
                  <a:pt x="1935" y="211"/>
                  <a:pt x="1935" y="211"/>
                  <a:pt x="1935" y="211"/>
                </a:cubicBezTo>
                <a:cubicBezTo>
                  <a:pt x="1934" y="211"/>
                  <a:pt x="1934" y="211"/>
                  <a:pt x="1934" y="211"/>
                </a:cubicBezTo>
                <a:cubicBezTo>
                  <a:pt x="1932" y="212"/>
                  <a:pt x="1932" y="212"/>
                  <a:pt x="1932" y="212"/>
                </a:cubicBezTo>
                <a:cubicBezTo>
                  <a:pt x="1932" y="214"/>
                  <a:pt x="1932" y="214"/>
                  <a:pt x="1932" y="214"/>
                </a:cubicBezTo>
                <a:cubicBezTo>
                  <a:pt x="1929" y="215"/>
                  <a:pt x="1929" y="215"/>
                  <a:pt x="1929" y="215"/>
                </a:cubicBezTo>
                <a:cubicBezTo>
                  <a:pt x="1926" y="215"/>
                  <a:pt x="1926" y="215"/>
                  <a:pt x="1926" y="215"/>
                </a:cubicBezTo>
                <a:cubicBezTo>
                  <a:pt x="1925" y="215"/>
                  <a:pt x="1925" y="215"/>
                  <a:pt x="1925" y="215"/>
                </a:cubicBezTo>
                <a:cubicBezTo>
                  <a:pt x="1925" y="217"/>
                  <a:pt x="1925" y="217"/>
                  <a:pt x="1925" y="217"/>
                </a:cubicBezTo>
                <a:cubicBezTo>
                  <a:pt x="1926" y="218"/>
                  <a:pt x="1926" y="218"/>
                  <a:pt x="1926" y="218"/>
                </a:cubicBezTo>
                <a:cubicBezTo>
                  <a:pt x="1925" y="218"/>
                  <a:pt x="1925" y="218"/>
                  <a:pt x="1925" y="218"/>
                </a:cubicBezTo>
                <a:cubicBezTo>
                  <a:pt x="1923" y="220"/>
                  <a:pt x="1923" y="220"/>
                  <a:pt x="1923" y="220"/>
                </a:cubicBezTo>
                <a:cubicBezTo>
                  <a:pt x="1921" y="222"/>
                  <a:pt x="1921" y="222"/>
                  <a:pt x="1921" y="222"/>
                </a:cubicBezTo>
                <a:cubicBezTo>
                  <a:pt x="1923" y="225"/>
                  <a:pt x="1923" y="225"/>
                  <a:pt x="1923" y="225"/>
                </a:cubicBezTo>
                <a:cubicBezTo>
                  <a:pt x="1923" y="228"/>
                  <a:pt x="1923" y="228"/>
                  <a:pt x="1923" y="228"/>
                </a:cubicBezTo>
                <a:cubicBezTo>
                  <a:pt x="1923" y="230"/>
                  <a:pt x="1923" y="230"/>
                  <a:pt x="1923" y="230"/>
                </a:cubicBezTo>
                <a:cubicBezTo>
                  <a:pt x="1925" y="234"/>
                  <a:pt x="1925" y="234"/>
                  <a:pt x="1925" y="234"/>
                </a:cubicBezTo>
                <a:cubicBezTo>
                  <a:pt x="1928" y="237"/>
                  <a:pt x="1928" y="237"/>
                  <a:pt x="1928" y="237"/>
                </a:cubicBezTo>
                <a:cubicBezTo>
                  <a:pt x="1926" y="237"/>
                  <a:pt x="1926" y="237"/>
                  <a:pt x="1926" y="237"/>
                </a:cubicBezTo>
                <a:cubicBezTo>
                  <a:pt x="1926" y="238"/>
                  <a:pt x="1926" y="238"/>
                  <a:pt x="1926" y="238"/>
                </a:cubicBezTo>
                <a:cubicBezTo>
                  <a:pt x="1926" y="241"/>
                  <a:pt x="1926" y="241"/>
                  <a:pt x="1926" y="241"/>
                </a:cubicBezTo>
                <a:cubicBezTo>
                  <a:pt x="1925" y="243"/>
                  <a:pt x="1925" y="243"/>
                  <a:pt x="1925" y="243"/>
                </a:cubicBezTo>
                <a:cubicBezTo>
                  <a:pt x="1926" y="244"/>
                  <a:pt x="1926" y="244"/>
                  <a:pt x="1926" y="244"/>
                </a:cubicBezTo>
                <a:cubicBezTo>
                  <a:pt x="1926" y="247"/>
                  <a:pt x="1926" y="247"/>
                  <a:pt x="1926" y="247"/>
                </a:cubicBezTo>
                <a:cubicBezTo>
                  <a:pt x="1928" y="248"/>
                  <a:pt x="1928" y="248"/>
                  <a:pt x="1928" y="248"/>
                </a:cubicBezTo>
                <a:cubicBezTo>
                  <a:pt x="1929" y="248"/>
                  <a:pt x="1929" y="248"/>
                  <a:pt x="1929" y="248"/>
                </a:cubicBezTo>
                <a:cubicBezTo>
                  <a:pt x="1931" y="248"/>
                  <a:pt x="1931" y="248"/>
                  <a:pt x="1931" y="248"/>
                </a:cubicBezTo>
                <a:cubicBezTo>
                  <a:pt x="1935" y="250"/>
                  <a:pt x="1935" y="250"/>
                  <a:pt x="1935" y="250"/>
                </a:cubicBezTo>
                <a:cubicBezTo>
                  <a:pt x="1938" y="251"/>
                  <a:pt x="1938" y="251"/>
                  <a:pt x="1938" y="251"/>
                </a:cubicBezTo>
                <a:cubicBezTo>
                  <a:pt x="1939" y="253"/>
                  <a:pt x="1939" y="253"/>
                  <a:pt x="1939" y="253"/>
                </a:cubicBezTo>
                <a:cubicBezTo>
                  <a:pt x="1942" y="251"/>
                  <a:pt x="1942" y="251"/>
                  <a:pt x="1942" y="251"/>
                </a:cubicBezTo>
                <a:cubicBezTo>
                  <a:pt x="1941" y="253"/>
                  <a:pt x="1941" y="253"/>
                  <a:pt x="1941" y="253"/>
                </a:cubicBezTo>
                <a:cubicBezTo>
                  <a:pt x="1942" y="254"/>
                  <a:pt x="1942" y="254"/>
                  <a:pt x="1942" y="254"/>
                </a:cubicBezTo>
                <a:cubicBezTo>
                  <a:pt x="1945" y="255"/>
                  <a:pt x="1945" y="255"/>
                  <a:pt x="1945" y="255"/>
                </a:cubicBezTo>
                <a:cubicBezTo>
                  <a:pt x="1944" y="255"/>
                  <a:pt x="1944" y="255"/>
                  <a:pt x="1944" y="255"/>
                </a:cubicBezTo>
                <a:cubicBezTo>
                  <a:pt x="1942" y="258"/>
                  <a:pt x="1942" y="258"/>
                  <a:pt x="1942" y="258"/>
                </a:cubicBezTo>
                <a:cubicBezTo>
                  <a:pt x="1945" y="257"/>
                  <a:pt x="1945" y="257"/>
                  <a:pt x="1945" y="257"/>
                </a:cubicBezTo>
                <a:cubicBezTo>
                  <a:pt x="1949" y="255"/>
                  <a:pt x="1949" y="255"/>
                  <a:pt x="1949" y="255"/>
                </a:cubicBezTo>
                <a:cubicBezTo>
                  <a:pt x="1954" y="255"/>
                  <a:pt x="1954" y="255"/>
                  <a:pt x="1954" y="255"/>
                </a:cubicBezTo>
                <a:cubicBezTo>
                  <a:pt x="1955" y="255"/>
                  <a:pt x="1955" y="255"/>
                  <a:pt x="1955" y="255"/>
                </a:cubicBezTo>
                <a:cubicBezTo>
                  <a:pt x="1956" y="255"/>
                  <a:pt x="1956" y="255"/>
                  <a:pt x="1956" y="255"/>
                </a:cubicBezTo>
                <a:cubicBezTo>
                  <a:pt x="1958" y="254"/>
                  <a:pt x="1958" y="254"/>
                  <a:pt x="1958" y="254"/>
                </a:cubicBezTo>
                <a:cubicBezTo>
                  <a:pt x="1961" y="253"/>
                  <a:pt x="1961" y="253"/>
                  <a:pt x="1961" y="253"/>
                </a:cubicBezTo>
                <a:cubicBezTo>
                  <a:pt x="1965" y="253"/>
                  <a:pt x="1965" y="253"/>
                  <a:pt x="1965" y="253"/>
                </a:cubicBezTo>
                <a:cubicBezTo>
                  <a:pt x="1968" y="251"/>
                  <a:pt x="1968" y="251"/>
                  <a:pt x="1968" y="251"/>
                </a:cubicBezTo>
                <a:cubicBezTo>
                  <a:pt x="1968" y="253"/>
                  <a:pt x="1968" y="253"/>
                  <a:pt x="1968" y="253"/>
                </a:cubicBezTo>
                <a:cubicBezTo>
                  <a:pt x="1969" y="253"/>
                  <a:pt x="1969" y="253"/>
                  <a:pt x="1969" y="253"/>
                </a:cubicBezTo>
                <a:cubicBezTo>
                  <a:pt x="1969" y="251"/>
                  <a:pt x="1969" y="251"/>
                  <a:pt x="1969" y="251"/>
                </a:cubicBezTo>
                <a:cubicBezTo>
                  <a:pt x="1971" y="251"/>
                  <a:pt x="1971" y="251"/>
                  <a:pt x="1971" y="251"/>
                </a:cubicBezTo>
                <a:cubicBezTo>
                  <a:pt x="1971" y="250"/>
                  <a:pt x="1971" y="250"/>
                  <a:pt x="1971" y="250"/>
                </a:cubicBezTo>
                <a:cubicBezTo>
                  <a:pt x="1972" y="250"/>
                  <a:pt x="1972" y="250"/>
                  <a:pt x="1972" y="250"/>
                </a:cubicBezTo>
                <a:cubicBezTo>
                  <a:pt x="1974" y="251"/>
                  <a:pt x="1974" y="251"/>
                  <a:pt x="1974" y="251"/>
                </a:cubicBezTo>
                <a:cubicBezTo>
                  <a:pt x="1975" y="250"/>
                  <a:pt x="1975" y="250"/>
                  <a:pt x="1975" y="250"/>
                </a:cubicBezTo>
                <a:cubicBezTo>
                  <a:pt x="1977" y="250"/>
                  <a:pt x="1977" y="250"/>
                  <a:pt x="1977" y="250"/>
                </a:cubicBezTo>
                <a:cubicBezTo>
                  <a:pt x="1981" y="248"/>
                  <a:pt x="1981" y="248"/>
                  <a:pt x="1981" y="248"/>
                </a:cubicBezTo>
                <a:cubicBezTo>
                  <a:pt x="1982" y="248"/>
                  <a:pt x="1982" y="248"/>
                  <a:pt x="1982" y="248"/>
                </a:cubicBezTo>
                <a:cubicBezTo>
                  <a:pt x="1984" y="250"/>
                  <a:pt x="1984" y="250"/>
                  <a:pt x="1984" y="250"/>
                </a:cubicBezTo>
                <a:cubicBezTo>
                  <a:pt x="1985" y="250"/>
                  <a:pt x="1985" y="250"/>
                  <a:pt x="1985" y="250"/>
                </a:cubicBezTo>
                <a:cubicBezTo>
                  <a:pt x="1988" y="248"/>
                  <a:pt x="1988" y="248"/>
                  <a:pt x="1988" y="248"/>
                </a:cubicBezTo>
                <a:cubicBezTo>
                  <a:pt x="1990" y="248"/>
                  <a:pt x="1990" y="248"/>
                  <a:pt x="1990" y="248"/>
                </a:cubicBezTo>
                <a:cubicBezTo>
                  <a:pt x="1991" y="248"/>
                  <a:pt x="1991" y="248"/>
                  <a:pt x="1991" y="248"/>
                </a:cubicBezTo>
                <a:cubicBezTo>
                  <a:pt x="1992" y="247"/>
                  <a:pt x="1992" y="247"/>
                  <a:pt x="1992" y="247"/>
                </a:cubicBezTo>
                <a:cubicBezTo>
                  <a:pt x="1994" y="247"/>
                  <a:pt x="1994" y="247"/>
                  <a:pt x="1994" y="247"/>
                </a:cubicBezTo>
                <a:cubicBezTo>
                  <a:pt x="1997" y="247"/>
                  <a:pt x="1997" y="247"/>
                  <a:pt x="1997" y="247"/>
                </a:cubicBezTo>
                <a:cubicBezTo>
                  <a:pt x="1995" y="248"/>
                  <a:pt x="1995" y="248"/>
                  <a:pt x="1995" y="248"/>
                </a:cubicBezTo>
                <a:cubicBezTo>
                  <a:pt x="1998" y="251"/>
                  <a:pt x="1998" y="251"/>
                  <a:pt x="1998" y="251"/>
                </a:cubicBezTo>
                <a:cubicBezTo>
                  <a:pt x="2001" y="253"/>
                  <a:pt x="2001" y="253"/>
                  <a:pt x="2001" y="253"/>
                </a:cubicBezTo>
                <a:cubicBezTo>
                  <a:pt x="2004" y="253"/>
                  <a:pt x="2004" y="253"/>
                  <a:pt x="2004" y="253"/>
                </a:cubicBezTo>
                <a:cubicBezTo>
                  <a:pt x="2007" y="253"/>
                  <a:pt x="2007" y="253"/>
                  <a:pt x="2007" y="253"/>
                </a:cubicBezTo>
                <a:cubicBezTo>
                  <a:pt x="2008" y="254"/>
                  <a:pt x="2008" y="254"/>
                  <a:pt x="2008" y="254"/>
                </a:cubicBezTo>
                <a:cubicBezTo>
                  <a:pt x="2011" y="255"/>
                  <a:pt x="2011" y="255"/>
                  <a:pt x="2011" y="255"/>
                </a:cubicBezTo>
                <a:cubicBezTo>
                  <a:pt x="2011" y="257"/>
                  <a:pt x="2011" y="257"/>
                  <a:pt x="2011" y="257"/>
                </a:cubicBezTo>
                <a:cubicBezTo>
                  <a:pt x="2007" y="255"/>
                  <a:pt x="2007" y="255"/>
                  <a:pt x="2007" y="255"/>
                </a:cubicBezTo>
                <a:cubicBezTo>
                  <a:pt x="2004" y="255"/>
                  <a:pt x="2004" y="255"/>
                  <a:pt x="2004" y="255"/>
                </a:cubicBezTo>
                <a:cubicBezTo>
                  <a:pt x="2002" y="255"/>
                  <a:pt x="2002" y="255"/>
                  <a:pt x="2002" y="255"/>
                </a:cubicBezTo>
                <a:cubicBezTo>
                  <a:pt x="2001" y="257"/>
                  <a:pt x="2001" y="257"/>
                  <a:pt x="2001" y="257"/>
                </a:cubicBezTo>
                <a:cubicBezTo>
                  <a:pt x="1998" y="258"/>
                  <a:pt x="1998" y="258"/>
                  <a:pt x="1998" y="258"/>
                </a:cubicBezTo>
                <a:cubicBezTo>
                  <a:pt x="1997" y="257"/>
                  <a:pt x="1997" y="257"/>
                  <a:pt x="1997" y="257"/>
                </a:cubicBezTo>
                <a:cubicBezTo>
                  <a:pt x="1995" y="257"/>
                  <a:pt x="1995" y="257"/>
                  <a:pt x="1995" y="257"/>
                </a:cubicBezTo>
                <a:cubicBezTo>
                  <a:pt x="1995" y="258"/>
                  <a:pt x="1995" y="258"/>
                  <a:pt x="1995" y="258"/>
                </a:cubicBezTo>
                <a:cubicBezTo>
                  <a:pt x="1994" y="260"/>
                  <a:pt x="1994" y="260"/>
                  <a:pt x="1994" y="260"/>
                </a:cubicBezTo>
                <a:cubicBezTo>
                  <a:pt x="1992" y="258"/>
                  <a:pt x="1992" y="258"/>
                  <a:pt x="1992" y="258"/>
                </a:cubicBezTo>
                <a:cubicBezTo>
                  <a:pt x="1991" y="258"/>
                  <a:pt x="1991" y="258"/>
                  <a:pt x="1991" y="258"/>
                </a:cubicBezTo>
                <a:cubicBezTo>
                  <a:pt x="1991" y="260"/>
                  <a:pt x="1991" y="260"/>
                  <a:pt x="1991" y="260"/>
                </a:cubicBezTo>
                <a:cubicBezTo>
                  <a:pt x="1991" y="261"/>
                  <a:pt x="1991" y="261"/>
                  <a:pt x="1991" y="261"/>
                </a:cubicBezTo>
                <a:cubicBezTo>
                  <a:pt x="1994" y="264"/>
                  <a:pt x="1994" y="264"/>
                  <a:pt x="1994" y="264"/>
                </a:cubicBezTo>
                <a:cubicBezTo>
                  <a:pt x="1991" y="263"/>
                  <a:pt x="1991" y="263"/>
                  <a:pt x="1991" y="263"/>
                </a:cubicBezTo>
                <a:cubicBezTo>
                  <a:pt x="1988" y="263"/>
                  <a:pt x="1988" y="263"/>
                  <a:pt x="1988" y="263"/>
                </a:cubicBezTo>
                <a:cubicBezTo>
                  <a:pt x="1982" y="263"/>
                  <a:pt x="1982" y="263"/>
                  <a:pt x="1982" y="263"/>
                </a:cubicBezTo>
                <a:cubicBezTo>
                  <a:pt x="1975" y="261"/>
                  <a:pt x="1975" y="261"/>
                  <a:pt x="1975" y="261"/>
                </a:cubicBezTo>
                <a:cubicBezTo>
                  <a:pt x="1971" y="261"/>
                  <a:pt x="1971" y="261"/>
                  <a:pt x="1971" y="261"/>
                </a:cubicBezTo>
                <a:cubicBezTo>
                  <a:pt x="1966" y="260"/>
                  <a:pt x="1966" y="260"/>
                  <a:pt x="1966" y="260"/>
                </a:cubicBezTo>
                <a:cubicBezTo>
                  <a:pt x="1966" y="261"/>
                  <a:pt x="1966" y="261"/>
                  <a:pt x="1966" y="261"/>
                </a:cubicBezTo>
                <a:cubicBezTo>
                  <a:pt x="1964" y="261"/>
                  <a:pt x="1964" y="261"/>
                  <a:pt x="1964" y="261"/>
                </a:cubicBezTo>
                <a:cubicBezTo>
                  <a:pt x="1959" y="261"/>
                  <a:pt x="1959" y="261"/>
                  <a:pt x="1959" y="261"/>
                </a:cubicBezTo>
                <a:cubicBezTo>
                  <a:pt x="1959" y="263"/>
                  <a:pt x="1959" y="263"/>
                  <a:pt x="1959" y="263"/>
                </a:cubicBezTo>
                <a:cubicBezTo>
                  <a:pt x="1956" y="263"/>
                  <a:pt x="1956" y="263"/>
                  <a:pt x="1956" y="263"/>
                </a:cubicBezTo>
                <a:cubicBezTo>
                  <a:pt x="1955" y="263"/>
                  <a:pt x="1955" y="263"/>
                  <a:pt x="1955" y="263"/>
                </a:cubicBezTo>
                <a:cubicBezTo>
                  <a:pt x="1952" y="263"/>
                  <a:pt x="1952" y="263"/>
                  <a:pt x="1952" y="263"/>
                </a:cubicBezTo>
                <a:cubicBezTo>
                  <a:pt x="1954" y="264"/>
                  <a:pt x="1954" y="264"/>
                  <a:pt x="1954" y="264"/>
                </a:cubicBezTo>
                <a:cubicBezTo>
                  <a:pt x="1951" y="264"/>
                  <a:pt x="1951" y="264"/>
                  <a:pt x="1951" y="264"/>
                </a:cubicBezTo>
                <a:cubicBezTo>
                  <a:pt x="1948" y="265"/>
                  <a:pt x="1948" y="265"/>
                  <a:pt x="1948" y="265"/>
                </a:cubicBezTo>
                <a:cubicBezTo>
                  <a:pt x="1948" y="268"/>
                  <a:pt x="1948" y="268"/>
                  <a:pt x="1948" y="268"/>
                </a:cubicBezTo>
                <a:cubicBezTo>
                  <a:pt x="1949" y="267"/>
                  <a:pt x="1949" y="267"/>
                  <a:pt x="1949" y="267"/>
                </a:cubicBezTo>
                <a:cubicBezTo>
                  <a:pt x="1948" y="270"/>
                  <a:pt x="1948" y="270"/>
                  <a:pt x="1948" y="270"/>
                </a:cubicBezTo>
                <a:cubicBezTo>
                  <a:pt x="1948" y="271"/>
                  <a:pt x="1948" y="271"/>
                  <a:pt x="1948" y="271"/>
                </a:cubicBezTo>
                <a:cubicBezTo>
                  <a:pt x="1949" y="271"/>
                  <a:pt x="1949" y="271"/>
                  <a:pt x="1949" y="271"/>
                </a:cubicBezTo>
                <a:cubicBezTo>
                  <a:pt x="1949" y="273"/>
                  <a:pt x="1949" y="273"/>
                  <a:pt x="1949" y="273"/>
                </a:cubicBezTo>
                <a:cubicBezTo>
                  <a:pt x="1949" y="274"/>
                  <a:pt x="1949" y="274"/>
                  <a:pt x="1949" y="274"/>
                </a:cubicBezTo>
                <a:cubicBezTo>
                  <a:pt x="1952" y="277"/>
                  <a:pt x="1952" y="277"/>
                  <a:pt x="1952" y="277"/>
                </a:cubicBezTo>
                <a:cubicBezTo>
                  <a:pt x="1955" y="277"/>
                  <a:pt x="1955" y="277"/>
                  <a:pt x="1955" y="277"/>
                </a:cubicBezTo>
                <a:cubicBezTo>
                  <a:pt x="1956" y="277"/>
                  <a:pt x="1956" y="277"/>
                  <a:pt x="1956" y="277"/>
                </a:cubicBezTo>
                <a:cubicBezTo>
                  <a:pt x="1958" y="276"/>
                  <a:pt x="1958" y="276"/>
                  <a:pt x="1958" y="276"/>
                </a:cubicBezTo>
                <a:cubicBezTo>
                  <a:pt x="1959" y="277"/>
                  <a:pt x="1959" y="277"/>
                  <a:pt x="1959" y="277"/>
                </a:cubicBezTo>
                <a:cubicBezTo>
                  <a:pt x="1959" y="278"/>
                  <a:pt x="1959" y="278"/>
                  <a:pt x="1959" y="278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86"/>
                  <a:pt x="1958" y="286"/>
                  <a:pt x="1958" y="286"/>
                </a:cubicBezTo>
                <a:cubicBezTo>
                  <a:pt x="1959" y="288"/>
                  <a:pt x="1959" y="288"/>
                  <a:pt x="1959" y="288"/>
                </a:cubicBezTo>
                <a:cubicBezTo>
                  <a:pt x="1958" y="290"/>
                  <a:pt x="1958" y="290"/>
                  <a:pt x="1958" y="290"/>
                </a:cubicBezTo>
                <a:cubicBezTo>
                  <a:pt x="1956" y="291"/>
                  <a:pt x="1956" y="291"/>
                  <a:pt x="1956" y="291"/>
                </a:cubicBezTo>
                <a:cubicBezTo>
                  <a:pt x="1954" y="293"/>
                  <a:pt x="1954" y="293"/>
                  <a:pt x="1954" y="293"/>
                </a:cubicBezTo>
                <a:cubicBezTo>
                  <a:pt x="1951" y="293"/>
                  <a:pt x="1951" y="293"/>
                  <a:pt x="1951" y="293"/>
                </a:cubicBezTo>
                <a:cubicBezTo>
                  <a:pt x="1948" y="291"/>
                  <a:pt x="1948" y="291"/>
                  <a:pt x="1948" y="291"/>
                </a:cubicBezTo>
                <a:cubicBezTo>
                  <a:pt x="1945" y="288"/>
                  <a:pt x="1945" y="288"/>
                  <a:pt x="1945" y="288"/>
                </a:cubicBezTo>
                <a:cubicBezTo>
                  <a:pt x="1941" y="284"/>
                  <a:pt x="1941" y="284"/>
                  <a:pt x="1941" y="284"/>
                </a:cubicBezTo>
                <a:cubicBezTo>
                  <a:pt x="1939" y="284"/>
                  <a:pt x="1939" y="284"/>
                  <a:pt x="1939" y="284"/>
                </a:cubicBezTo>
                <a:cubicBezTo>
                  <a:pt x="1938" y="284"/>
                  <a:pt x="1938" y="284"/>
                  <a:pt x="1938" y="284"/>
                </a:cubicBezTo>
                <a:cubicBezTo>
                  <a:pt x="1935" y="286"/>
                  <a:pt x="1935" y="286"/>
                  <a:pt x="1935" y="286"/>
                </a:cubicBezTo>
                <a:cubicBezTo>
                  <a:pt x="1932" y="287"/>
                  <a:pt x="1932" y="287"/>
                  <a:pt x="1932" y="287"/>
                </a:cubicBezTo>
                <a:cubicBezTo>
                  <a:pt x="1931" y="290"/>
                  <a:pt x="1931" y="290"/>
                  <a:pt x="1931" y="290"/>
                </a:cubicBezTo>
                <a:cubicBezTo>
                  <a:pt x="1929" y="293"/>
                  <a:pt x="1929" y="293"/>
                  <a:pt x="1929" y="293"/>
                </a:cubicBezTo>
                <a:cubicBezTo>
                  <a:pt x="1928" y="296"/>
                  <a:pt x="1928" y="296"/>
                  <a:pt x="1928" y="296"/>
                </a:cubicBezTo>
                <a:cubicBezTo>
                  <a:pt x="1926" y="297"/>
                  <a:pt x="1926" y="297"/>
                  <a:pt x="1926" y="297"/>
                </a:cubicBezTo>
                <a:cubicBezTo>
                  <a:pt x="1926" y="300"/>
                  <a:pt x="1926" y="300"/>
                  <a:pt x="1926" y="300"/>
                </a:cubicBezTo>
                <a:cubicBezTo>
                  <a:pt x="1926" y="301"/>
                  <a:pt x="1926" y="301"/>
                  <a:pt x="1926" y="301"/>
                </a:cubicBezTo>
                <a:cubicBezTo>
                  <a:pt x="1926" y="303"/>
                  <a:pt x="1926" y="303"/>
                  <a:pt x="1926" y="303"/>
                </a:cubicBezTo>
                <a:cubicBezTo>
                  <a:pt x="1926" y="304"/>
                  <a:pt x="1926" y="304"/>
                  <a:pt x="1926" y="304"/>
                </a:cubicBezTo>
                <a:cubicBezTo>
                  <a:pt x="1928" y="306"/>
                  <a:pt x="1928" y="306"/>
                  <a:pt x="1928" y="306"/>
                </a:cubicBezTo>
                <a:cubicBezTo>
                  <a:pt x="1929" y="311"/>
                  <a:pt x="1929" y="311"/>
                  <a:pt x="1929" y="311"/>
                </a:cubicBezTo>
                <a:cubicBezTo>
                  <a:pt x="1931" y="313"/>
                  <a:pt x="1931" y="313"/>
                  <a:pt x="1931" y="313"/>
                </a:cubicBezTo>
                <a:cubicBezTo>
                  <a:pt x="1932" y="316"/>
                  <a:pt x="1932" y="316"/>
                  <a:pt x="1932" y="316"/>
                </a:cubicBezTo>
                <a:cubicBezTo>
                  <a:pt x="1934" y="316"/>
                  <a:pt x="1934" y="316"/>
                  <a:pt x="1934" y="316"/>
                </a:cubicBezTo>
                <a:cubicBezTo>
                  <a:pt x="1932" y="317"/>
                  <a:pt x="1932" y="317"/>
                  <a:pt x="1932" y="317"/>
                </a:cubicBezTo>
                <a:cubicBezTo>
                  <a:pt x="1932" y="320"/>
                  <a:pt x="1932" y="320"/>
                  <a:pt x="1932" y="320"/>
                </a:cubicBezTo>
                <a:cubicBezTo>
                  <a:pt x="1931" y="320"/>
                  <a:pt x="1931" y="320"/>
                  <a:pt x="1931" y="320"/>
                </a:cubicBezTo>
                <a:cubicBezTo>
                  <a:pt x="1925" y="320"/>
                  <a:pt x="1925" y="320"/>
                  <a:pt x="1925" y="320"/>
                </a:cubicBezTo>
                <a:cubicBezTo>
                  <a:pt x="1926" y="319"/>
                  <a:pt x="1926" y="319"/>
                  <a:pt x="1926" y="319"/>
                </a:cubicBezTo>
                <a:cubicBezTo>
                  <a:pt x="1923" y="320"/>
                  <a:pt x="1923" y="320"/>
                  <a:pt x="1923" y="320"/>
                </a:cubicBezTo>
                <a:cubicBezTo>
                  <a:pt x="1921" y="320"/>
                  <a:pt x="1921" y="320"/>
                  <a:pt x="1921" y="320"/>
                </a:cubicBezTo>
                <a:cubicBezTo>
                  <a:pt x="1919" y="320"/>
                  <a:pt x="1919" y="320"/>
                  <a:pt x="1919" y="320"/>
                </a:cubicBezTo>
                <a:cubicBezTo>
                  <a:pt x="1919" y="321"/>
                  <a:pt x="1919" y="321"/>
                  <a:pt x="1919" y="321"/>
                </a:cubicBezTo>
                <a:cubicBezTo>
                  <a:pt x="1918" y="324"/>
                  <a:pt x="1918" y="324"/>
                  <a:pt x="1918" y="324"/>
                </a:cubicBezTo>
                <a:cubicBezTo>
                  <a:pt x="1919" y="323"/>
                  <a:pt x="1919" y="323"/>
                  <a:pt x="1919" y="323"/>
                </a:cubicBezTo>
                <a:cubicBezTo>
                  <a:pt x="1923" y="323"/>
                  <a:pt x="1923" y="323"/>
                  <a:pt x="1923" y="323"/>
                </a:cubicBezTo>
                <a:cubicBezTo>
                  <a:pt x="1922" y="324"/>
                  <a:pt x="1922" y="324"/>
                  <a:pt x="1922" y="324"/>
                </a:cubicBezTo>
                <a:cubicBezTo>
                  <a:pt x="1921" y="324"/>
                  <a:pt x="1921" y="324"/>
                  <a:pt x="1921" y="324"/>
                </a:cubicBezTo>
                <a:cubicBezTo>
                  <a:pt x="1918" y="327"/>
                  <a:pt x="1918" y="327"/>
                  <a:pt x="1918" y="327"/>
                </a:cubicBezTo>
                <a:cubicBezTo>
                  <a:pt x="1916" y="327"/>
                  <a:pt x="1916" y="327"/>
                  <a:pt x="1916" y="327"/>
                </a:cubicBezTo>
                <a:cubicBezTo>
                  <a:pt x="1913" y="327"/>
                  <a:pt x="1913" y="327"/>
                  <a:pt x="1913" y="327"/>
                </a:cubicBezTo>
                <a:cubicBezTo>
                  <a:pt x="1912" y="329"/>
                  <a:pt x="1912" y="329"/>
                  <a:pt x="1912" y="329"/>
                </a:cubicBezTo>
                <a:cubicBezTo>
                  <a:pt x="1911" y="329"/>
                  <a:pt x="1911" y="329"/>
                  <a:pt x="1911" y="329"/>
                </a:cubicBezTo>
                <a:cubicBezTo>
                  <a:pt x="1911" y="327"/>
                  <a:pt x="1911" y="327"/>
                  <a:pt x="1911" y="327"/>
                </a:cubicBezTo>
                <a:cubicBezTo>
                  <a:pt x="1906" y="327"/>
                  <a:pt x="1906" y="327"/>
                  <a:pt x="1906" y="327"/>
                </a:cubicBezTo>
                <a:cubicBezTo>
                  <a:pt x="1903" y="326"/>
                  <a:pt x="1903" y="326"/>
                  <a:pt x="1903" y="326"/>
                </a:cubicBezTo>
                <a:cubicBezTo>
                  <a:pt x="1902" y="323"/>
                  <a:pt x="1902" y="323"/>
                  <a:pt x="1902" y="323"/>
                </a:cubicBezTo>
                <a:cubicBezTo>
                  <a:pt x="1903" y="323"/>
                  <a:pt x="1903" y="323"/>
                  <a:pt x="1903" y="323"/>
                </a:cubicBezTo>
                <a:cubicBezTo>
                  <a:pt x="1905" y="323"/>
                  <a:pt x="1905" y="323"/>
                  <a:pt x="1905" y="323"/>
                </a:cubicBezTo>
                <a:cubicBezTo>
                  <a:pt x="1902" y="321"/>
                  <a:pt x="1902" y="321"/>
                  <a:pt x="1902" y="321"/>
                </a:cubicBezTo>
                <a:cubicBezTo>
                  <a:pt x="1899" y="321"/>
                  <a:pt x="1899" y="321"/>
                  <a:pt x="1899" y="321"/>
                </a:cubicBezTo>
                <a:cubicBezTo>
                  <a:pt x="1892" y="323"/>
                  <a:pt x="1892" y="323"/>
                  <a:pt x="1892" y="323"/>
                </a:cubicBezTo>
                <a:cubicBezTo>
                  <a:pt x="1885" y="324"/>
                  <a:pt x="1885" y="324"/>
                  <a:pt x="1885" y="324"/>
                </a:cubicBezTo>
                <a:cubicBezTo>
                  <a:pt x="1882" y="326"/>
                  <a:pt x="1882" y="326"/>
                  <a:pt x="1882" y="326"/>
                </a:cubicBezTo>
                <a:cubicBezTo>
                  <a:pt x="1880" y="327"/>
                  <a:pt x="1880" y="327"/>
                  <a:pt x="1880" y="327"/>
                </a:cubicBezTo>
                <a:cubicBezTo>
                  <a:pt x="1878" y="329"/>
                  <a:pt x="1878" y="329"/>
                  <a:pt x="1878" y="329"/>
                </a:cubicBezTo>
                <a:cubicBezTo>
                  <a:pt x="1875" y="330"/>
                  <a:pt x="1875" y="330"/>
                  <a:pt x="1875" y="330"/>
                </a:cubicBezTo>
                <a:cubicBezTo>
                  <a:pt x="1869" y="330"/>
                  <a:pt x="1869" y="330"/>
                  <a:pt x="1869" y="330"/>
                </a:cubicBezTo>
                <a:cubicBezTo>
                  <a:pt x="1865" y="333"/>
                  <a:pt x="1865" y="333"/>
                  <a:pt x="1865" y="333"/>
                </a:cubicBezTo>
                <a:cubicBezTo>
                  <a:pt x="1862" y="333"/>
                  <a:pt x="1862" y="333"/>
                  <a:pt x="1862" y="333"/>
                </a:cubicBezTo>
                <a:cubicBezTo>
                  <a:pt x="1863" y="334"/>
                  <a:pt x="1863" y="334"/>
                  <a:pt x="1863" y="334"/>
                </a:cubicBezTo>
                <a:cubicBezTo>
                  <a:pt x="1863" y="336"/>
                  <a:pt x="1863" y="336"/>
                  <a:pt x="1863" y="336"/>
                </a:cubicBezTo>
                <a:cubicBezTo>
                  <a:pt x="1862" y="336"/>
                  <a:pt x="1862" y="336"/>
                  <a:pt x="1862" y="336"/>
                </a:cubicBezTo>
                <a:cubicBezTo>
                  <a:pt x="1860" y="336"/>
                  <a:pt x="1860" y="336"/>
                  <a:pt x="1860" y="336"/>
                </a:cubicBezTo>
                <a:cubicBezTo>
                  <a:pt x="1860" y="337"/>
                  <a:pt x="1860" y="337"/>
                  <a:pt x="1860" y="337"/>
                </a:cubicBezTo>
                <a:cubicBezTo>
                  <a:pt x="1859" y="336"/>
                  <a:pt x="1859" y="336"/>
                  <a:pt x="1859" y="336"/>
                </a:cubicBezTo>
                <a:cubicBezTo>
                  <a:pt x="1858" y="334"/>
                  <a:pt x="1858" y="334"/>
                  <a:pt x="1858" y="334"/>
                </a:cubicBezTo>
                <a:cubicBezTo>
                  <a:pt x="1856" y="333"/>
                  <a:pt x="1856" y="333"/>
                  <a:pt x="1856" y="333"/>
                </a:cubicBezTo>
                <a:cubicBezTo>
                  <a:pt x="1855" y="331"/>
                  <a:pt x="1855" y="331"/>
                  <a:pt x="1855" y="331"/>
                </a:cubicBezTo>
                <a:cubicBezTo>
                  <a:pt x="1855" y="330"/>
                  <a:pt x="1855" y="330"/>
                  <a:pt x="1855" y="330"/>
                </a:cubicBezTo>
                <a:cubicBezTo>
                  <a:pt x="1853" y="330"/>
                  <a:pt x="1853" y="330"/>
                  <a:pt x="1853" y="330"/>
                </a:cubicBezTo>
                <a:cubicBezTo>
                  <a:pt x="1852" y="331"/>
                  <a:pt x="1852" y="331"/>
                  <a:pt x="1852" y="331"/>
                </a:cubicBezTo>
                <a:cubicBezTo>
                  <a:pt x="1850" y="329"/>
                  <a:pt x="1850" y="329"/>
                  <a:pt x="1850" y="329"/>
                </a:cubicBezTo>
                <a:cubicBezTo>
                  <a:pt x="1848" y="327"/>
                  <a:pt x="1848" y="327"/>
                  <a:pt x="1848" y="327"/>
                </a:cubicBezTo>
                <a:cubicBezTo>
                  <a:pt x="1846" y="327"/>
                  <a:pt x="1846" y="327"/>
                  <a:pt x="1846" y="327"/>
                </a:cubicBezTo>
                <a:cubicBezTo>
                  <a:pt x="1843" y="326"/>
                  <a:pt x="1843" y="326"/>
                  <a:pt x="1843" y="326"/>
                </a:cubicBezTo>
                <a:cubicBezTo>
                  <a:pt x="1840" y="327"/>
                  <a:pt x="1840" y="327"/>
                  <a:pt x="1840" y="327"/>
                </a:cubicBezTo>
                <a:cubicBezTo>
                  <a:pt x="1839" y="329"/>
                  <a:pt x="1839" y="329"/>
                  <a:pt x="1839" y="329"/>
                </a:cubicBezTo>
                <a:cubicBezTo>
                  <a:pt x="1837" y="331"/>
                  <a:pt x="1837" y="331"/>
                  <a:pt x="1837" y="331"/>
                </a:cubicBezTo>
                <a:cubicBezTo>
                  <a:pt x="1837" y="330"/>
                  <a:pt x="1837" y="330"/>
                  <a:pt x="1837" y="330"/>
                </a:cubicBezTo>
                <a:cubicBezTo>
                  <a:pt x="1836" y="330"/>
                  <a:pt x="1836" y="330"/>
                  <a:pt x="1836" y="330"/>
                </a:cubicBezTo>
                <a:cubicBezTo>
                  <a:pt x="1832" y="331"/>
                  <a:pt x="1832" y="331"/>
                  <a:pt x="1832" y="331"/>
                </a:cubicBezTo>
                <a:cubicBezTo>
                  <a:pt x="1833" y="331"/>
                  <a:pt x="1833" y="331"/>
                  <a:pt x="1833" y="331"/>
                </a:cubicBezTo>
                <a:cubicBezTo>
                  <a:pt x="1832" y="333"/>
                  <a:pt x="1832" y="333"/>
                  <a:pt x="1832" y="333"/>
                </a:cubicBezTo>
                <a:cubicBezTo>
                  <a:pt x="1827" y="331"/>
                  <a:pt x="1827" y="331"/>
                  <a:pt x="1827" y="331"/>
                </a:cubicBezTo>
                <a:cubicBezTo>
                  <a:pt x="1826" y="331"/>
                  <a:pt x="1826" y="331"/>
                  <a:pt x="1826" y="331"/>
                </a:cubicBezTo>
                <a:cubicBezTo>
                  <a:pt x="1826" y="333"/>
                  <a:pt x="1826" y="333"/>
                  <a:pt x="1826" y="333"/>
                </a:cubicBezTo>
                <a:cubicBezTo>
                  <a:pt x="1825" y="331"/>
                  <a:pt x="1825" y="331"/>
                  <a:pt x="1825" y="331"/>
                </a:cubicBezTo>
                <a:cubicBezTo>
                  <a:pt x="1827" y="330"/>
                  <a:pt x="1827" y="330"/>
                  <a:pt x="1827" y="330"/>
                </a:cubicBezTo>
                <a:cubicBezTo>
                  <a:pt x="1827" y="327"/>
                  <a:pt x="1827" y="327"/>
                  <a:pt x="1827" y="327"/>
                </a:cubicBezTo>
                <a:cubicBezTo>
                  <a:pt x="1825" y="327"/>
                  <a:pt x="1825" y="327"/>
                  <a:pt x="1825" y="327"/>
                </a:cubicBezTo>
                <a:cubicBezTo>
                  <a:pt x="1823" y="327"/>
                  <a:pt x="1823" y="327"/>
                  <a:pt x="1823" y="327"/>
                </a:cubicBezTo>
                <a:cubicBezTo>
                  <a:pt x="1820" y="327"/>
                  <a:pt x="1820" y="327"/>
                  <a:pt x="1820" y="327"/>
                </a:cubicBezTo>
                <a:cubicBezTo>
                  <a:pt x="1819" y="327"/>
                  <a:pt x="1819" y="327"/>
                  <a:pt x="1819" y="327"/>
                </a:cubicBezTo>
                <a:cubicBezTo>
                  <a:pt x="1819" y="326"/>
                  <a:pt x="1819" y="326"/>
                  <a:pt x="1819" y="326"/>
                </a:cubicBezTo>
                <a:cubicBezTo>
                  <a:pt x="1816" y="326"/>
                  <a:pt x="1816" y="326"/>
                  <a:pt x="1816" y="326"/>
                </a:cubicBezTo>
                <a:cubicBezTo>
                  <a:pt x="1817" y="324"/>
                  <a:pt x="1817" y="324"/>
                  <a:pt x="1817" y="324"/>
                </a:cubicBezTo>
                <a:cubicBezTo>
                  <a:pt x="1816" y="323"/>
                  <a:pt x="1816" y="323"/>
                  <a:pt x="1816" y="323"/>
                </a:cubicBezTo>
                <a:cubicBezTo>
                  <a:pt x="1813" y="321"/>
                  <a:pt x="1813" y="321"/>
                  <a:pt x="1813" y="321"/>
                </a:cubicBezTo>
                <a:cubicBezTo>
                  <a:pt x="1812" y="321"/>
                  <a:pt x="1811" y="321"/>
                  <a:pt x="1810" y="321"/>
                </a:cubicBezTo>
                <a:cubicBezTo>
                  <a:pt x="1812" y="320"/>
                  <a:pt x="1812" y="320"/>
                  <a:pt x="1812" y="320"/>
                </a:cubicBezTo>
                <a:cubicBezTo>
                  <a:pt x="1813" y="320"/>
                  <a:pt x="1813" y="320"/>
                  <a:pt x="1813" y="320"/>
                </a:cubicBezTo>
                <a:cubicBezTo>
                  <a:pt x="1815" y="321"/>
                  <a:pt x="1815" y="321"/>
                  <a:pt x="1815" y="321"/>
                </a:cubicBezTo>
                <a:cubicBezTo>
                  <a:pt x="1813" y="319"/>
                  <a:pt x="1813" y="319"/>
                  <a:pt x="1813" y="319"/>
                </a:cubicBezTo>
                <a:cubicBezTo>
                  <a:pt x="1812" y="319"/>
                  <a:pt x="1812" y="319"/>
                  <a:pt x="1812" y="319"/>
                </a:cubicBezTo>
                <a:cubicBezTo>
                  <a:pt x="1812" y="317"/>
                  <a:pt x="1812" y="317"/>
                  <a:pt x="1812" y="317"/>
                </a:cubicBezTo>
                <a:cubicBezTo>
                  <a:pt x="1813" y="317"/>
                  <a:pt x="1813" y="317"/>
                  <a:pt x="1813" y="317"/>
                </a:cubicBezTo>
                <a:cubicBezTo>
                  <a:pt x="1813" y="316"/>
                  <a:pt x="1813" y="316"/>
                  <a:pt x="1813" y="316"/>
                </a:cubicBezTo>
                <a:cubicBezTo>
                  <a:pt x="1813" y="314"/>
                  <a:pt x="1813" y="314"/>
                  <a:pt x="1813" y="314"/>
                </a:cubicBezTo>
                <a:cubicBezTo>
                  <a:pt x="1813" y="313"/>
                  <a:pt x="1813" y="313"/>
                  <a:pt x="1813" y="313"/>
                </a:cubicBezTo>
                <a:cubicBezTo>
                  <a:pt x="1815" y="311"/>
                  <a:pt x="1815" y="311"/>
                  <a:pt x="1815" y="311"/>
                </a:cubicBezTo>
                <a:cubicBezTo>
                  <a:pt x="1813" y="310"/>
                  <a:pt x="1813" y="310"/>
                  <a:pt x="1813" y="310"/>
                </a:cubicBezTo>
                <a:cubicBezTo>
                  <a:pt x="1815" y="310"/>
                  <a:pt x="1815" y="310"/>
                  <a:pt x="1815" y="310"/>
                </a:cubicBezTo>
                <a:cubicBezTo>
                  <a:pt x="1817" y="310"/>
                  <a:pt x="1817" y="310"/>
                  <a:pt x="1817" y="310"/>
                </a:cubicBezTo>
                <a:cubicBezTo>
                  <a:pt x="1817" y="309"/>
                  <a:pt x="1817" y="309"/>
                  <a:pt x="1817" y="309"/>
                </a:cubicBezTo>
                <a:cubicBezTo>
                  <a:pt x="1816" y="309"/>
                  <a:pt x="1816" y="309"/>
                  <a:pt x="1816" y="309"/>
                </a:cubicBezTo>
                <a:cubicBezTo>
                  <a:pt x="1819" y="307"/>
                  <a:pt x="1819" y="307"/>
                  <a:pt x="1819" y="307"/>
                </a:cubicBezTo>
                <a:cubicBezTo>
                  <a:pt x="1819" y="306"/>
                  <a:pt x="1819" y="306"/>
                  <a:pt x="1819" y="306"/>
                </a:cubicBezTo>
                <a:cubicBezTo>
                  <a:pt x="1820" y="303"/>
                  <a:pt x="1820" y="303"/>
                  <a:pt x="1820" y="303"/>
                </a:cubicBezTo>
                <a:cubicBezTo>
                  <a:pt x="1822" y="303"/>
                  <a:pt x="1822" y="303"/>
                  <a:pt x="1822" y="303"/>
                </a:cubicBezTo>
                <a:cubicBezTo>
                  <a:pt x="1822" y="304"/>
                  <a:pt x="1822" y="304"/>
                  <a:pt x="1822" y="304"/>
                </a:cubicBezTo>
                <a:cubicBezTo>
                  <a:pt x="1823" y="304"/>
                  <a:pt x="1823" y="304"/>
                  <a:pt x="1823" y="304"/>
                </a:cubicBezTo>
                <a:cubicBezTo>
                  <a:pt x="1825" y="304"/>
                  <a:pt x="1825" y="304"/>
                  <a:pt x="1825" y="304"/>
                </a:cubicBezTo>
                <a:cubicBezTo>
                  <a:pt x="1826" y="303"/>
                  <a:pt x="1826" y="303"/>
                  <a:pt x="1826" y="303"/>
                </a:cubicBezTo>
                <a:cubicBezTo>
                  <a:pt x="1826" y="300"/>
                  <a:pt x="1826" y="300"/>
                  <a:pt x="1826" y="300"/>
                </a:cubicBezTo>
                <a:cubicBezTo>
                  <a:pt x="1822" y="298"/>
                  <a:pt x="1822" y="298"/>
                  <a:pt x="1822" y="298"/>
                </a:cubicBezTo>
                <a:cubicBezTo>
                  <a:pt x="1820" y="298"/>
                  <a:pt x="1820" y="298"/>
                  <a:pt x="1820" y="298"/>
                </a:cubicBezTo>
                <a:cubicBezTo>
                  <a:pt x="1819" y="300"/>
                  <a:pt x="1819" y="300"/>
                  <a:pt x="1819" y="300"/>
                </a:cubicBezTo>
                <a:cubicBezTo>
                  <a:pt x="1819" y="298"/>
                  <a:pt x="1819" y="298"/>
                  <a:pt x="1819" y="298"/>
                </a:cubicBezTo>
                <a:cubicBezTo>
                  <a:pt x="1820" y="297"/>
                  <a:pt x="1820" y="297"/>
                  <a:pt x="1820" y="297"/>
                </a:cubicBezTo>
                <a:cubicBezTo>
                  <a:pt x="1819" y="294"/>
                  <a:pt x="1819" y="294"/>
                  <a:pt x="1819" y="294"/>
                </a:cubicBezTo>
                <a:cubicBezTo>
                  <a:pt x="1819" y="293"/>
                  <a:pt x="1819" y="293"/>
                  <a:pt x="1819" y="293"/>
                </a:cubicBezTo>
                <a:cubicBezTo>
                  <a:pt x="1822" y="290"/>
                  <a:pt x="1822" y="290"/>
                  <a:pt x="1822" y="290"/>
                </a:cubicBezTo>
                <a:cubicBezTo>
                  <a:pt x="1822" y="288"/>
                  <a:pt x="1822" y="288"/>
                  <a:pt x="1822" y="288"/>
                </a:cubicBezTo>
                <a:cubicBezTo>
                  <a:pt x="1822" y="287"/>
                  <a:pt x="1822" y="287"/>
                  <a:pt x="1822" y="287"/>
                </a:cubicBezTo>
                <a:cubicBezTo>
                  <a:pt x="1822" y="286"/>
                  <a:pt x="1822" y="286"/>
                  <a:pt x="1822" y="286"/>
                </a:cubicBezTo>
                <a:cubicBezTo>
                  <a:pt x="1823" y="284"/>
                  <a:pt x="1823" y="284"/>
                  <a:pt x="1823" y="284"/>
                </a:cubicBezTo>
                <a:cubicBezTo>
                  <a:pt x="1819" y="286"/>
                  <a:pt x="1819" y="286"/>
                  <a:pt x="1819" y="286"/>
                </a:cubicBezTo>
                <a:cubicBezTo>
                  <a:pt x="1815" y="287"/>
                  <a:pt x="1815" y="287"/>
                  <a:pt x="1815" y="287"/>
                </a:cubicBezTo>
                <a:cubicBezTo>
                  <a:pt x="1813" y="290"/>
                  <a:pt x="1813" y="290"/>
                  <a:pt x="1813" y="290"/>
                </a:cubicBezTo>
                <a:cubicBezTo>
                  <a:pt x="1810" y="291"/>
                  <a:pt x="1810" y="291"/>
                  <a:pt x="1810" y="291"/>
                </a:cubicBezTo>
                <a:cubicBezTo>
                  <a:pt x="1806" y="291"/>
                  <a:pt x="1806" y="291"/>
                  <a:pt x="1806" y="291"/>
                </a:cubicBezTo>
                <a:cubicBezTo>
                  <a:pt x="1802" y="293"/>
                  <a:pt x="1802" y="293"/>
                  <a:pt x="1802" y="293"/>
                </a:cubicBezTo>
                <a:cubicBezTo>
                  <a:pt x="1800" y="294"/>
                  <a:pt x="1800" y="294"/>
                  <a:pt x="1800" y="294"/>
                </a:cubicBezTo>
                <a:cubicBezTo>
                  <a:pt x="1800" y="296"/>
                  <a:pt x="1800" y="296"/>
                  <a:pt x="1800" y="296"/>
                </a:cubicBezTo>
                <a:cubicBezTo>
                  <a:pt x="1802" y="297"/>
                  <a:pt x="1802" y="297"/>
                  <a:pt x="1802" y="297"/>
                </a:cubicBezTo>
                <a:cubicBezTo>
                  <a:pt x="1803" y="296"/>
                  <a:pt x="1803" y="296"/>
                  <a:pt x="1803" y="296"/>
                </a:cubicBezTo>
                <a:cubicBezTo>
                  <a:pt x="1803" y="294"/>
                  <a:pt x="1803" y="294"/>
                  <a:pt x="1803" y="294"/>
                </a:cubicBezTo>
                <a:cubicBezTo>
                  <a:pt x="1806" y="293"/>
                  <a:pt x="1806" y="293"/>
                  <a:pt x="1806" y="293"/>
                </a:cubicBezTo>
                <a:cubicBezTo>
                  <a:pt x="1807" y="293"/>
                  <a:pt x="1807" y="293"/>
                  <a:pt x="1807" y="293"/>
                </a:cubicBezTo>
                <a:cubicBezTo>
                  <a:pt x="1812" y="293"/>
                  <a:pt x="1812" y="293"/>
                  <a:pt x="1812" y="293"/>
                </a:cubicBezTo>
                <a:cubicBezTo>
                  <a:pt x="1809" y="294"/>
                  <a:pt x="1809" y="294"/>
                  <a:pt x="1809" y="294"/>
                </a:cubicBezTo>
                <a:cubicBezTo>
                  <a:pt x="1809" y="296"/>
                  <a:pt x="1809" y="296"/>
                  <a:pt x="1809" y="296"/>
                </a:cubicBezTo>
                <a:cubicBezTo>
                  <a:pt x="1809" y="297"/>
                  <a:pt x="1809" y="297"/>
                  <a:pt x="1809" y="297"/>
                </a:cubicBezTo>
                <a:cubicBezTo>
                  <a:pt x="1810" y="298"/>
                  <a:pt x="1810" y="298"/>
                  <a:pt x="1810" y="298"/>
                </a:cubicBezTo>
                <a:cubicBezTo>
                  <a:pt x="1810" y="300"/>
                  <a:pt x="1810" y="300"/>
                  <a:pt x="1810" y="300"/>
                </a:cubicBezTo>
                <a:cubicBezTo>
                  <a:pt x="1809" y="298"/>
                  <a:pt x="1809" y="298"/>
                  <a:pt x="1809" y="298"/>
                </a:cubicBezTo>
                <a:cubicBezTo>
                  <a:pt x="1807" y="298"/>
                  <a:pt x="1807" y="298"/>
                  <a:pt x="1807" y="298"/>
                </a:cubicBezTo>
                <a:cubicBezTo>
                  <a:pt x="1809" y="297"/>
                  <a:pt x="1809" y="297"/>
                  <a:pt x="1809" y="297"/>
                </a:cubicBezTo>
                <a:cubicBezTo>
                  <a:pt x="1807" y="297"/>
                  <a:pt x="1807" y="297"/>
                  <a:pt x="1807" y="297"/>
                </a:cubicBezTo>
                <a:cubicBezTo>
                  <a:pt x="1806" y="297"/>
                  <a:pt x="1806" y="297"/>
                  <a:pt x="1806" y="297"/>
                </a:cubicBezTo>
                <a:cubicBezTo>
                  <a:pt x="1805" y="298"/>
                  <a:pt x="1805" y="298"/>
                  <a:pt x="1805" y="298"/>
                </a:cubicBezTo>
                <a:cubicBezTo>
                  <a:pt x="1803" y="300"/>
                  <a:pt x="1803" y="300"/>
                  <a:pt x="1803" y="300"/>
                </a:cubicBezTo>
                <a:cubicBezTo>
                  <a:pt x="1803" y="298"/>
                  <a:pt x="1803" y="298"/>
                  <a:pt x="1803" y="298"/>
                </a:cubicBezTo>
                <a:cubicBezTo>
                  <a:pt x="1800" y="298"/>
                  <a:pt x="1800" y="298"/>
                  <a:pt x="1800" y="298"/>
                </a:cubicBezTo>
                <a:cubicBezTo>
                  <a:pt x="1799" y="297"/>
                  <a:pt x="1799" y="297"/>
                  <a:pt x="1799" y="297"/>
                </a:cubicBezTo>
                <a:cubicBezTo>
                  <a:pt x="1799" y="298"/>
                  <a:pt x="1799" y="298"/>
                  <a:pt x="1799" y="298"/>
                </a:cubicBezTo>
                <a:cubicBezTo>
                  <a:pt x="1797" y="303"/>
                  <a:pt x="1797" y="303"/>
                  <a:pt x="1797" y="303"/>
                </a:cubicBezTo>
                <a:cubicBezTo>
                  <a:pt x="1799" y="306"/>
                  <a:pt x="1799" y="306"/>
                  <a:pt x="1799" y="306"/>
                </a:cubicBezTo>
                <a:cubicBezTo>
                  <a:pt x="1800" y="307"/>
                  <a:pt x="1800" y="307"/>
                  <a:pt x="1800" y="307"/>
                </a:cubicBezTo>
                <a:cubicBezTo>
                  <a:pt x="1800" y="309"/>
                  <a:pt x="1800" y="309"/>
                  <a:pt x="1800" y="309"/>
                </a:cubicBezTo>
                <a:cubicBezTo>
                  <a:pt x="1799" y="309"/>
                  <a:pt x="1799" y="309"/>
                  <a:pt x="1799" y="309"/>
                </a:cubicBezTo>
                <a:cubicBezTo>
                  <a:pt x="1799" y="310"/>
                  <a:pt x="1799" y="310"/>
                  <a:pt x="1799" y="310"/>
                </a:cubicBezTo>
                <a:cubicBezTo>
                  <a:pt x="1799" y="313"/>
                  <a:pt x="1799" y="313"/>
                  <a:pt x="1799" y="313"/>
                </a:cubicBezTo>
                <a:cubicBezTo>
                  <a:pt x="1800" y="313"/>
                  <a:pt x="1800" y="313"/>
                  <a:pt x="1800" y="313"/>
                </a:cubicBezTo>
                <a:cubicBezTo>
                  <a:pt x="1800" y="311"/>
                  <a:pt x="1800" y="311"/>
                  <a:pt x="1800" y="311"/>
                </a:cubicBezTo>
                <a:cubicBezTo>
                  <a:pt x="1803" y="314"/>
                  <a:pt x="1803" y="314"/>
                  <a:pt x="1803" y="314"/>
                </a:cubicBezTo>
                <a:cubicBezTo>
                  <a:pt x="1803" y="316"/>
                  <a:pt x="1803" y="316"/>
                  <a:pt x="1803" y="316"/>
                </a:cubicBezTo>
                <a:cubicBezTo>
                  <a:pt x="1802" y="317"/>
                  <a:pt x="1802" y="317"/>
                  <a:pt x="1802" y="317"/>
                </a:cubicBezTo>
                <a:cubicBezTo>
                  <a:pt x="1803" y="317"/>
                  <a:pt x="1803" y="317"/>
                  <a:pt x="1803" y="317"/>
                </a:cubicBezTo>
                <a:cubicBezTo>
                  <a:pt x="1803" y="320"/>
                  <a:pt x="1803" y="320"/>
                  <a:pt x="1803" y="320"/>
                </a:cubicBezTo>
                <a:cubicBezTo>
                  <a:pt x="1805" y="323"/>
                  <a:pt x="1805" y="323"/>
                  <a:pt x="1805" y="323"/>
                </a:cubicBezTo>
                <a:cubicBezTo>
                  <a:pt x="1806" y="324"/>
                  <a:pt x="1806" y="324"/>
                  <a:pt x="1806" y="324"/>
                </a:cubicBezTo>
                <a:cubicBezTo>
                  <a:pt x="1806" y="326"/>
                  <a:pt x="1806" y="326"/>
                  <a:pt x="1806" y="326"/>
                </a:cubicBezTo>
                <a:cubicBezTo>
                  <a:pt x="1805" y="327"/>
                  <a:pt x="1805" y="327"/>
                  <a:pt x="1805" y="327"/>
                </a:cubicBezTo>
                <a:cubicBezTo>
                  <a:pt x="1803" y="329"/>
                  <a:pt x="1803" y="329"/>
                  <a:pt x="1803" y="329"/>
                </a:cubicBezTo>
                <a:cubicBezTo>
                  <a:pt x="1805" y="329"/>
                  <a:pt x="1805" y="329"/>
                  <a:pt x="1805" y="329"/>
                </a:cubicBezTo>
                <a:cubicBezTo>
                  <a:pt x="1806" y="330"/>
                  <a:pt x="1806" y="330"/>
                  <a:pt x="1806" y="330"/>
                </a:cubicBezTo>
                <a:cubicBezTo>
                  <a:pt x="1807" y="331"/>
                  <a:pt x="1807" y="331"/>
                  <a:pt x="1807" y="331"/>
                </a:cubicBezTo>
                <a:cubicBezTo>
                  <a:pt x="1806" y="331"/>
                  <a:pt x="1806" y="331"/>
                  <a:pt x="1806" y="331"/>
                </a:cubicBezTo>
                <a:cubicBezTo>
                  <a:pt x="1806" y="333"/>
                  <a:pt x="1806" y="333"/>
                  <a:pt x="1806" y="333"/>
                </a:cubicBezTo>
                <a:cubicBezTo>
                  <a:pt x="1807" y="333"/>
                  <a:pt x="1807" y="333"/>
                  <a:pt x="1807" y="333"/>
                </a:cubicBezTo>
                <a:cubicBezTo>
                  <a:pt x="1809" y="334"/>
                  <a:pt x="1809" y="334"/>
                  <a:pt x="1809" y="334"/>
                </a:cubicBezTo>
                <a:cubicBezTo>
                  <a:pt x="1807" y="334"/>
                  <a:pt x="1807" y="334"/>
                  <a:pt x="1807" y="334"/>
                </a:cubicBezTo>
                <a:cubicBezTo>
                  <a:pt x="1805" y="334"/>
                  <a:pt x="1805" y="334"/>
                  <a:pt x="1805" y="334"/>
                </a:cubicBezTo>
                <a:cubicBezTo>
                  <a:pt x="1803" y="334"/>
                  <a:pt x="1803" y="334"/>
                  <a:pt x="1803" y="334"/>
                </a:cubicBezTo>
                <a:cubicBezTo>
                  <a:pt x="1802" y="334"/>
                  <a:pt x="1802" y="334"/>
                  <a:pt x="1802" y="334"/>
                </a:cubicBezTo>
                <a:cubicBezTo>
                  <a:pt x="1802" y="336"/>
                  <a:pt x="1802" y="336"/>
                  <a:pt x="1802" y="336"/>
                </a:cubicBezTo>
                <a:cubicBezTo>
                  <a:pt x="1802" y="339"/>
                  <a:pt x="1802" y="339"/>
                  <a:pt x="1802" y="339"/>
                </a:cubicBezTo>
                <a:cubicBezTo>
                  <a:pt x="1800" y="337"/>
                  <a:pt x="1800" y="337"/>
                  <a:pt x="1800" y="337"/>
                </a:cubicBezTo>
                <a:cubicBezTo>
                  <a:pt x="1799" y="337"/>
                  <a:pt x="1799" y="337"/>
                  <a:pt x="1799" y="337"/>
                </a:cubicBezTo>
                <a:cubicBezTo>
                  <a:pt x="1799" y="339"/>
                  <a:pt x="1799" y="339"/>
                  <a:pt x="1799" y="339"/>
                </a:cubicBezTo>
                <a:cubicBezTo>
                  <a:pt x="1797" y="339"/>
                  <a:pt x="1797" y="339"/>
                  <a:pt x="1797" y="339"/>
                </a:cubicBezTo>
                <a:cubicBezTo>
                  <a:pt x="1797" y="337"/>
                  <a:pt x="1797" y="337"/>
                  <a:pt x="1797" y="337"/>
                </a:cubicBezTo>
                <a:cubicBezTo>
                  <a:pt x="1796" y="336"/>
                  <a:pt x="1796" y="336"/>
                  <a:pt x="1796" y="336"/>
                </a:cubicBezTo>
                <a:cubicBezTo>
                  <a:pt x="1790" y="336"/>
                  <a:pt x="1790" y="336"/>
                  <a:pt x="1790" y="336"/>
                </a:cubicBezTo>
                <a:cubicBezTo>
                  <a:pt x="1787" y="337"/>
                  <a:pt x="1787" y="337"/>
                  <a:pt x="1787" y="337"/>
                </a:cubicBezTo>
                <a:cubicBezTo>
                  <a:pt x="1786" y="340"/>
                  <a:pt x="1786" y="340"/>
                  <a:pt x="1786" y="340"/>
                </a:cubicBezTo>
                <a:cubicBezTo>
                  <a:pt x="1784" y="339"/>
                  <a:pt x="1784" y="339"/>
                  <a:pt x="1784" y="339"/>
                </a:cubicBezTo>
                <a:cubicBezTo>
                  <a:pt x="1782" y="339"/>
                  <a:pt x="1782" y="339"/>
                  <a:pt x="1782" y="339"/>
                </a:cubicBezTo>
                <a:cubicBezTo>
                  <a:pt x="1776" y="340"/>
                  <a:pt x="1776" y="340"/>
                  <a:pt x="1776" y="340"/>
                </a:cubicBezTo>
                <a:cubicBezTo>
                  <a:pt x="1773" y="341"/>
                  <a:pt x="1773" y="341"/>
                  <a:pt x="1773" y="341"/>
                </a:cubicBezTo>
                <a:cubicBezTo>
                  <a:pt x="1770" y="343"/>
                  <a:pt x="1770" y="343"/>
                  <a:pt x="1770" y="343"/>
                </a:cubicBezTo>
                <a:cubicBezTo>
                  <a:pt x="1769" y="344"/>
                  <a:pt x="1769" y="344"/>
                  <a:pt x="1769" y="344"/>
                </a:cubicBezTo>
                <a:cubicBezTo>
                  <a:pt x="1766" y="346"/>
                  <a:pt x="1766" y="346"/>
                  <a:pt x="1766" y="346"/>
                </a:cubicBezTo>
                <a:cubicBezTo>
                  <a:pt x="1763" y="346"/>
                  <a:pt x="1763" y="346"/>
                  <a:pt x="1763" y="346"/>
                </a:cubicBezTo>
                <a:cubicBezTo>
                  <a:pt x="1762" y="347"/>
                  <a:pt x="1762" y="347"/>
                  <a:pt x="1762" y="347"/>
                </a:cubicBezTo>
                <a:cubicBezTo>
                  <a:pt x="1760" y="353"/>
                  <a:pt x="1760" y="353"/>
                  <a:pt x="1760" y="353"/>
                </a:cubicBezTo>
                <a:cubicBezTo>
                  <a:pt x="1756" y="359"/>
                  <a:pt x="1756" y="359"/>
                  <a:pt x="1756" y="359"/>
                </a:cubicBezTo>
                <a:cubicBezTo>
                  <a:pt x="1756" y="360"/>
                  <a:pt x="1756" y="360"/>
                  <a:pt x="1756" y="360"/>
                </a:cubicBezTo>
                <a:cubicBezTo>
                  <a:pt x="1759" y="362"/>
                  <a:pt x="1759" y="362"/>
                  <a:pt x="1759" y="362"/>
                </a:cubicBezTo>
                <a:cubicBezTo>
                  <a:pt x="1760" y="362"/>
                  <a:pt x="1760" y="362"/>
                  <a:pt x="1760" y="362"/>
                </a:cubicBezTo>
                <a:cubicBezTo>
                  <a:pt x="1759" y="363"/>
                  <a:pt x="1759" y="363"/>
                  <a:pt x="1759" y="363"/>
                </a:cubicBezTo>
                <a:cubicBezTo>
                  <a:pt x="1757" y="363"/>
                  <a:pt x="1757" y="363"/>
                  <a:pt x="1757" y="363"/>
                </a:cubicBezTo>
                <a:cubicBezTo>
                  <a:pt x="1756" y="363"/>
                  <a:pt x="1756" y="363"/>
                  <a:pt x="1756" y="363"/>
                </a:cubicBezTo>
                <a:cubicBezTo>
                  <a:pt x="1754" y="363"/>
                  <a:pt x="1754" y="363"/>
                  <a:pt x="1754" y="363"/>
                </a:cubicBezTo>
                <a:cubicBezTo>
                  <a:pt x="1756" y="364"/>
                  <a:pt x="1756" y="364"/>
                  <a:pt x="1756" y="364"/>
                </a:cubicBezTo>
                <a:cubicBezTo>
                  <a:pt x="1753" y="363"/>
                  <a:pt x="1753" y="363"/>
                  <a:pt x="1753" y="363"/>
                </a:cubicBezTo>
                <a:cubicBezTo>
                  <a:pt x="1751" y="363"/>
                  <a:pt x="1751" y="363"/>
                  <a:pt x="1751" y="363"/>
                </a:cubicBezTo>
                <a:cubicBezTo>
                  <a:pt x="1749" y="364"/>
                  <a:pt x="1749" y="364"/>
                  <a:pt x="1749" y="364"/>
                </a:cubicBezTo>
                <a:cubicBezTo>
                  <a:pt x="1751" y="366"/>
                  <a:pt x="1751" y="366"/>
                  <a:pt x="1751" y="366"/>
                </a:cubicBezTo>
                <a:cubicBezTo>
                  <a:pt x="1754" y="366"/>
                  <a:pt x="1754" y="366"/>
                  <a:pt x="1754" y="366"/>
                </a:cubicBezTo>
                <a:cubicBezTo>
                  <a:pt x="1757" y="366"/>
                  <a:pt x="1757" y="366"/>
                  <a:pt x="1757" y="366"/>
                </a:cubicBezTo>
                <a:cubicBezTo>
                  <a:pt x="1757" y="367"/>
                  <a:pt x="1757" y="367"/>
                  <a:pt x="1757" y="367"/>
                </a:cubicBezTo>
                <a:cubicBezTo>
                  <a:pt x="1756" y="367"/>
                  <a:pt x="1756" y="367"/>
                  <a:pt x="1756" y="367"/>
                </a:cubicBezTo>
                <a:cubicBezTo>
                  <a:pt x="1754" y="369"/>
                  <a:pt x="1754" y="369"/>
                  <a:pt x="1754" y="369"/>
                </a:cubicBezTo>
                <a:cubicBezTo>
                  <a:pt x="1751" y="367"/>
                  <a:pt x="1751" y="367"/>
                  <a:pt x="1751" y="367"/>
                </a:cubicBezTo>
                <a:cubicBezTo>
                  <a:pt x="1749" y="367"/>
                  <a:pt x="1749" y="367"/>
                  <a:pt x="1749" y="367"/>
                </a:cubicBezTo>
                <a:cubicBezTo>
                  <a:pt x="1749" y="366"/>
                  <a:pt x="1749" y="366"/>
                  <a:pt x="1749" y="366"/>
                </a:cubicBezTo>
                <a:cubicBezTo>
                  <a:pt x="1739" y="370"/>
                  <a:pt x="1739" y="370"/>
                  <a:pt x="1739" y="370"/>
                </a:cubicBezTo>
                <a:cubicBezTo>
                  <a:pt x="1737" y="370"/>
                  <a:pt x="1737" y="370"/>
                  <a:pt x="1737" y="370"/>
                </a:cubicBezTo>
                <a:cubicBezTo>
                  <a:pt x="1734" y="370"/>
                  <a:pt x="1734" y="370"/>
                  <a:pt x="1734" y="370"/>
                </a:cubicBezTo>
                <a:cubicBezTo>
                  <a:pt x="1730" y="373"/>
                  <a:pt x="1730" y="373"/>
                  <a:pt x="1730" y="373"/>
                </a:cubicBezTo>
                <a:cubicBezTo>
                  <a:pt x="1729" y="377"/>
                  <a:pt x="1729" y="377"/>
                  <a:pt x="1729" y="377"/>
                </a:cubicBezTo>
                <a:cubicBezTo>
                  <a:pt x="1729" y="380"/>
                  <a:pt x="1729" y="380"/>
                  <a:pt x="1729" y="380"/>
                </a:cubicBezTo>
                <a:cubicBezTo>
                  <a:pt x="1730" y="382"/>
                  <a:pt x="1730" y="382"/>
                  <a:pt x="1730" y="382"/>
                </a:cubicBezTo>
                <a:cubicBezTo>
                  <a:pt x="1729" y="382"/>
                  <a:pt x="1729" y="382"/>
                  <a:pt x="1729" y="382"/>
                </a:cubicBezTo>
                <a:cubicBezTo>
                  <a:pt x="1727" y="383"/>
                  <a:pt x="1727" y="383"/>
                  <a:pt x="1727" y="383"/>
                </a:cubicBezTo>
                <a:cubicBezTo>
                  <a:pt x="1724" y="384"/>
                  <a:pt x="1724" y="384"/>
                  <a:pt x="1724" y="384"/>
                </a:cubicBezTo>
                <a:cubicBezTo>
                  <a:pt x="1717" y="387"/>
                  <a:pt x="1717" y="387"/>
                  <a:pt x="1717" y="387"/>
                </a:cubicBezTo>
                <a:cubicBezTo>
                  <a:pt x="1714" y="389"/>
                  <a:pt x="1714" y="389"/>
                  <a:pt x="1714" y="389"/>
                </a:cubicBezTo>
                <a:cubicBezTo>
                  <a:pt x="1713" y="390"/>
                  <a:pt x="1713" y="390"/>
                  <a:pt x="1713" y="390"/>
                </a:cubicBezTo>
                <a:cubicBezTo>
                  <a:pt x="1713" y="392"/>
                  <a:pt x="1713" y="392"/>
                  <a:pt x="1713" y="392"/>
                </a:cubicBezTo>
                <a:cubicBezTo>
                  <a:pt x="1716" y="392"/>
                  <a:pt x="1716" y="392"/>
                  <a:pt x="1716" y="392"/>
                </a:cubicBezTo>
                <a:cubicBezTo>
                  <a:pt x="1717" y="392"/>
                  <a:pt x="1717" y="392"/>
                  <a:pt x="1717" y="392"/>
                </a:cubicBezTo>
                <a:cubicBezTo>
                  <a:pt x="1713" y="393"/>
                  <a:pt x="1713" y="393"/>
                  <a:pt x="1713" y="393"/>
                </a:cubicBezTo>
                <a:cubicBezTo>
                  <a:pt x="1710" y="393"/>
                  <a:pt x="1710" y="393"/>
                  <a:pt x="1710" y="393"/>
                </a:cubicBezTo>
                <a:cubicBezTo>
                  <a:pt x="1707" y="393"/>
                  <a:pt x="1707" y="393"/>
                  <a:pt x="1707" y="393"/>
                </a:cubicBezTo>
                <a:cubicBezTo>
                  <a:pt x="1703" y="393"/>
                  <a:pt x="1703" y="393"/>
                  <a:pt x="1703" y="393"/>
                </a:cubicBezTo>
                <a:cubicBezTo>
                  <a:pt x="1700" y="393"/>
                  <a:pt x="1700" y="393"/>
                  <a:pt x="1700" y="393"/>
                </a:cubicBezTo>
                <a:cubicBezTo>
                  <a:pt x="1698" y="392"/>
                  <a:pt x="1698" y="392"/>
                  <a:pt x="1698" y="392"/>
                </a:cubicBezTo>
                <a:cubicBezTo>
                  <a:pt x="1698" y="390"/>
                  <a:pt x="1698" y="390"/>
                  <a:pt x="1698" y="390"/>
                </a:cubicBezTo>
                <a:cubicBezTo>
                  <a:pt x="1698" y="389"/>
                  <a:pt x="1698" y="389"/>
                  <a:pt x="1698" y="389"/>
                </a:cubicBezTo>
                <a:cubicBezTo>
                  <a:pt x="1696" y="389"/>
                  <a:pt x="1696" y="389"/>
                  <a:pt x="1696" y="389"/>
                </a:cubicBezTo>
                <a:cubicBezTo>
                  <a:pt x="1694" y="389"/>
                  <a:pt x="1694" y="389"/>
                  <a:pt x="1694" y="389"/>
                </a:cubicBezTo>
                <a:cubicBezTo>
                  <a:pt x="1691" y="387"/>
                  <a:pt x="1691" y="387"/>
                  <a:pt x="1691" y="387"/>
                </a:cubicBezTo>
                <a:cubicBezTo>
                  <a:pt x="1693" y="390"/>
                  <a:pt x="1693" y="390"/>
                  <a:pt x="1693" y="390"/>
                </a:cubicBezTo>
                <a:cubicBezTo>
                  <a:pt x="1693" y="392"/>
                  <a:pt x="1693" y="392"/>
                  <a:pt x="1693" y="392"/>
                </a:cubicBezTo>
                <a:cubicBezTo>
                  <a:pt x="1694" y="393"/>
                  <a:pt x="1694" y="393"/>
                  <a:pt x="1694" y="393"/>
                </a:cubicBezTo>
                <a:cubicBezTo>
                  <a:pt x="1696" y="395"/>
                  <a:pt x="1696" y="395"/>
                  <a:pt x="1696" y="395"/>
                </a:cubicBezTo>
                <a:cubicBezTo>
                  <a:pt x="1694" y="399"/>
                  <a:pt x="1694" y="399"/>
                  <a:pt x="1694" y="399"/>
                </a:cubicBezTo>
                <a:cubicBezTo>
                  <a:pt x="1696" y="402"/>
                  <a:pt x="1696" y="402"/>
                  <a:pt x="1696" y="402"/>
                </a:cubicBezTo>
                <a:cubicBezTo>
                  <a:pt x="1697" y="402"/>
                  <a:pt x="1697" y="402"/>
                  <a:pt x="1697" y="402"/>
                </a:cubicBezTo>
                <a:cubicBezTo>
                  <a:pt x="1693" y="403"/>
                  <a:pt x="1693" y="403"/>
                  <a:pt x="1693" y="403"/>
                </a:cubicBezTo>
                <a:cubicBezTo>
                  <a:pt x="1691" y="402"/>
                  <a:pt x="1691" y="402"/>
                  <a:pt x="1691" y="402"/>
                </a:cubicBezTo>
                <a:cubicBezTo>
                  <a:pt x="1690" y="402"/>
                  <a:pt x="1690" y="402"/>
                  <a:pt x="1690" y="402"/>
                </a:cubicBezTo>
                <a:cubicBezTo>
                  <a:pt x="1690" y="403"/>
                  <a:pt x="1690" y="403"/>
                  <a:pt x="1690" y="403"/>
                </a:cubicBezTo>
                <a:cubicBezTo>
                  <a:pt x="1688" y="403"/>
                  <a:pt x="1688" y="403"/>
                  <a:pt x="1688" y="403"/>
                </a:cubicBezTo>
                <a:cubicBezTo>
                  <a:pt x="1687" y="402"/>
                  <a:pt x="1687" y="402"/>
                  <a:pt x="1687" y="402"/>
                </a:cubicBezTo>
                <a:cubicBezTo>
                  <a:pt x="1686" y="402"/>
                  <a:pt x="1686" y="402"/>
                  <a:pt x="1686" y="402"/>
                </a:cubicBezTo>
                <a:cubicBezTo>
                  <a:pt x="1683" y="403"/>
                  <a:pt x="1683" y="403"/>
                  <a:pt x="1683" y="403"/>
                </a:cubicBezTo>
                <a:cubicBezTo>
                  <a:pt x="1680" y="402"/>
                  <a:pt x="1680" y="402"/>
                  <a:pt x="1680" y="402"/>
                </a:cubicBezTo>
                <a:cubicBezTo>
                  <a:pt x="1678" y="399"/>
                  <a:pt x="1678" y="399"/>
                  <a:pt x="1678" y="399"/>
                </a:cubicBezTo>
                <a:cubicBezTo>
                  <a:pt x="1677" y="399"/>
                  <a:pt x="1677" y="399"/>
                  <a:pt x="1677" y="399"/>
                </a:cubicBezTo>
                <a:cubicBezTo>
                  <a:pt x="1674" y="400"/>
                  <a:pt x="1674" y="400"/>
                  <a:pt x="1674" y="400"/>
                </a:cubicBezTo>
                <a:cubicBezTo>
                  <a:pt x="1671" y="402"/>
                  <a:pt x="1671" y="402"/>
                  <a:pt x="1671" y="402"/>
                </a:cubicBezTo>
                <a:cubicBezTo>
                  <a:pt x="1664" y="402"/>
                  <a:pt x="1664" y="402"/>
                  <a:pt x="1664" y="402"/>
                </a:cubicBezTo>
                <a:cubicBezTo>
                  <a:pt x="1661" y="403"/>
                  <a:pt x="1661" y="403"/>
                  <a:pt x="1661" y="403"/>
                </a:cubicBezTo>
                <a:cubicBezTo>
                  <a:pt x="1661" y="405"/>
                  <a:pt x="1661" y="405"/>
                  <a:pt x="1661" y="405"/>
                </a:cubicBezTo>
                <a:cubicBezTo>
                  <a:pt x="1660" y="406"/>
                  <a:pt x="1660" y="406"/>
                  <a:pt x="1660" y="406"/>
                </a:cubicBezTo>
                <a:cubicBezTo>
                  <a:pt x="1661" y="406"/>
                  <a:pt x="1661" y="406"/>
                  <a:pt x="1661" y="406"/>
                </a:cubicBezTo>
                <a:cubicBezTo>
                  <a:pt x="1663" y="406"/>
                  <a:pt x="1663" y="406"/>
                  <a:pt x="1663" y="406"/>
                </a:cubicBezTo>
                <a:cubicBezTo>
                  <a:pt x="1664" y="406"/>
                  <a:pt x="1664" y="406"/>
                  <a:pt x="1664" y="406"/>
                </a:cubicBezTo>
                <a:cubicBezTo>
                  <a:pt x="1665" y="407"/>
                  <a:pt x="1665" y="407"/>
                  <a:pt x="1665" y="407"/>
                </a:cubicBezTo>
                <a:cubicBezTo>
                  <a:pt x="1664" y="407"/>
                  <a:pt x="1664" y="407"/>
                  <a:pt x="1664" y="407"/>
                </a:cubicBezTo>
                <a:cubicBezTo>
                  <a:pt x="1665" y="409"/>
                  <a:pt x="1665" y="409"/>
                  <a:pt x="1665" y="409"/>
                </a:cubicBezTo>
                <a:cubicBezTo>
                  <a:pt x="1661" y="410"/>
                  <a:pt x="1661" y="410"/>
                  <a:pt x="1661" y="410"/>
                </a:cubicBezTo>
                <a:cubicBezTo>
                  <a:pt x="1663" y="412"/>
                  <a:pt x="1663" y="412"/>
                  <a:pt x="1663" y="412"/>
                </a:cubicBezTo>
                <a:cubicBezTo>
                  <a:pt x="1665" y="413"/>
                  <a:pt x="1665" y="413"/>
                  <a:pt x="1665" y="413"/>
                </a:cubicBezTo>
                <a:cubicBezTo>
                  <a:pt x="1668" y="413"/>
                  <a:pt x="1668" y="413"/>
                  <a:pt x="1668" y="413"/>
                </a:cubicBezTo>
                <a:cubicBezTo>
                  <a:pt x="1670" y="413"/>
                  <a:pt x="1670" y="413"/>
                  <a:pt x="1670" y="413"/>
                </a:cubicBezTo>
                <a:cubicBezTo>
                  <a:pt x="1673" y="415"/>
                  <a:pt x="1673" y="415"/>
                  <a:pt x="1673" y="415"/>
                </a:cubicBezTo>
                <a:cubicBezTo>
                  <a:pt x="1675" y="413"/>
                  <a:pt x="1675" y="413"/>
                  <a:pt x="1675" y="413"/>
                </a:cubicBezTo>
                <a:cubicBezTo>
                  <a:pt x="1675" y="415"/>
                  <a:pt x="1675" y="415"/>
                  <a:pt x="1675" y="415"/>
                </a:cubicBezTo>
                <a:cubicBezTo>
                  <a:pt x="1677" y="415"/>
                  <a:pt x="1677" y="415"/>
                  <a:pt x="1677" y="415"/>
                </a:cubicBezTo>
                <a:cubicBezTo>
                  <a:pt x="1677" y="416"/>
                  <a:pt x="1677" y="416"/>
                  <a:pt x="1677" y="416"/>
                </a:cubicBezTo>
                <a:cubicBezTo>
                  <a:pt x="1677" y="417"/>
                  <a:pt x="1677" y="417"/>
                  <a:pt x="1677" y="417"/>
                </a:cubicBezTo>
                <a:cubicBezTo>
                  <a:pt x="1680" y="416"/>
                  <a:pt x="1680" y="416"/>
                  <a:pt x="1680" y="416"/>
                </a:cubicBezTo>
                <a:cubicBezTo>
                  <a:pt x="1681" y="416"/>
                  <a:pt x="1681" y="416"/>
                  <a:pt x="1681" y="416"/>
                </a:cubicBezTo>
                <a:cubicBezTo>
                  <a:pt x="1680" y="417"/>
                  <a:pt x="1680" y="417"/>
                  <a:pt x="1680" y="417"/>
                </a:cubicBezTo>
                <a:cubicBezTo>
                  <a:pt x="1681" y="417"/>
                  <a:pt x="1681" y="417"/>
                  <a:pt x="1681" y="417"/>
                </a:cubicBezTo>
                <a:cubicBezTo>
                  <a:pt x="1683" y="417"/>
                  <a:pt x="1683" y="417"/>
                  <a:pt x="1683" y="417"/>
                </a:cubicBezTo>
                <a:cubicBezTo>
                  <a:pt x="1684" y="417"/>
                  <a:pt x="1684" y="417"/>
                  <a:pt x="1684" y="417"/>
                </a:cubicBezTo>
                <a:cubicBezTo>
                  <a:pt x="1684" y="419"/>
                  <a:pt x="1684" y="419"/>
                  <a:pt x="1684" y="419"/>
                </a:cubicBezTo>
                <a:cubicBezTo>
                  <a:pt x="1684" y="420"/>
                  <a:pt x="1684" y="420"/>
                  <a:pt x="1684" y="420"/>
                </a:cubicBezTo>
                <a:cubicBezTo>
                  <a:pt x="1686" y="420"/>
                  <a:pt x="1686" y="420"/>
                  <a:pt x="1686" y="420"/>
                </a:cubicBezTo>
                <a:cubicBezTo>
                  <a:pt x="1687" y="420"/>
                  <a:pt x="1687" y="420"/>
                  <a:pt x="1687" y="420"/>
                </a:cubicBezTo>
                <a:cubicBezTo>
                  <a:pt x="1687" y="422"/>
                  <a:pt x="1687" y="422"/>
                  <a:pt x="1687" y="422"/>
                </a:cubicBezTo>
                <a:cubicBezTo>
                  <a:pt x="1688" y="423"/>
                  <a:pt x="1688" y="423"/>
                  <a:pt x="1688" y="423"/>
                </a:cubicBezTo>
                <a:cubicBezTo>
                  <a:pt x="1687" y="426"/>
                  <a:pt x="1687" y="426"/>
                  <a:pt x="1687" y="426"/>
                </a:cubicBezTo>
                <a:cubicBezTo>
                  <a:pt x="1688" y="429"/>
                  <a:pt x="1688" y="429"/>
                  <a:pt x="1688" y="429"/>
                </a:cubicBezTo>
                <a:cubicBezTo>
                  <a:pt x="1690" y="430"/>
                  <a:pt x="1690" y="430"/>
                  <a:pt x="1690" y="430"/>
                </a:cubicBezTo>
                <a:cubicBezTo>
                  <a:pt x="1694" y="433"/>
                  <a:pt x="1694" y="433"/>
                  <a:pt x="1694" y="433"/>
                </a:cubicBezTo>
                <a:cubicBezTo>
                  <a:pt x="1696" y="433"/>
                  <a:pt x="1696" y="433"/>
                  <a:pt x="1696" y="433"/>
                </a:cubicBezTo>
                <a:cubicBezTo>
                  <a:pt x="1697" y="433"/>
                  <a:pt x="1697" y="433"/>
                  <a:pt x="1697" y="433"/>
                </a:cubicBezTo>
                <a:cubicBezTo>
                  <a:pt x="1697" y="438"/>
                  <a:pt x="1697" y="438"/>
                  <a:pt x="1697" y="438"/>
                </a:cubicBezTo>
                <a:cubicBezTo>
                  <a:pt x="1697" y="440"/>
                  <a:pt x="1697" y="440"/>
                  <a:pt x="1697" y="440"/>
                </a:cubicBezTo>
                <a:cubicBezTo>
                  <a:pt x="1696" y="440"/>
                  <a:pt x="1696" y="440"/>
                  <a:pt x="1696" y="440"/>
                </a:cubicBezTo>
                <a:cubicBezTo>
                  <a:pt x="1696" y="442"/>
                  <a:pt x="1696" y="442"/>
                  <a:pt x="1696" y="442"/>
                </a:cubicBezTo>
                <a:cubicBezTo>
                  <a:pt x="1698" y="443"/>
                  <a:pt x="1698" y="443"/>
                  <a:pt x="1698" y="443"/>
                </a:cubicBezTo>
                <a:cubicBezTo>
                  <a:pt x="1700" y="445"/>
                  <a:pt x="1700" y="445"/>
                  <a:pt x="1700" y="445"/>
                </a:cubicBezTo>
                <a:cubicBezTo>
                  <a:pt x="1697" y="443"/>
                  <a:pt x="1697" y="443"/>
                  <a:pt x="1697" y="443"/>
                </a:cubicBezTo>
                <a:cubicBezTo>
                  <a:pt x="1696" y="450"/>
                  <a:pt x="1696" y="450"/>
                  <a:pt x="1696" y="450"/>
                </a:cubicBezTo>
                <a:cubicBezTo>
                  <a:pt x="1696" y="455"/>
                  <a:pt x="1696" y="455"/>
                  <a:pt x="1696" y="455"/>
                </a:cubicBezTo>
                <a:cubicBezTo>
                  <a:pt x="1697" y="455"/>
                  <a:pt x="1697" y="455"/>
                  <a:pt x="1697" y="455"/>
                </a:cubicBezTo>
                <a:cubicBezTo>
                  <a:pt x="1696" y="456"/>
                  <a:pt x="1696" y="456"/>
                  <a:pt x="1696" y="456"/>
                </a:cubicBezTo>
                <a:cubicBezTo>
                  <a:pt x="1694" y="459"/>
                  <a:pt x="1694" y="459"/>
                  <a:pt x="1694" y="459"/>
                </a:cubicBezTo>
                <a:cubicBezTo>
                  <a:pt x="1694" y="460"/>
                  <a:pt x="1694" y="460"/>
                  <a:pt x="1694" y="460"/>
                </a:cubicBezTo>
                <a:cubicBezTo>
                  <a:pt x="1693" y="468"/>
                  <a:pt x="1693" y="468"/>
                  <a:pt x="1693" y="468"/>
                </a:cubicBezTo>
                <a:cubicBezTo>
                  <a:pt x="1691" y="470"/>
                  <a:pt x="1691" y="470"/>
                  <a:pt x="1691" y="470"/>
                </a:cubicBezTo>
                <a:cubicBezTo>
                  <a:pt x="1690" y="472"/>
                  <a:pt x="1690" y="472"/>
                  <a:pt x="1690" y="472"/>
                </a:cubicBezTo>
                <a:cubicBezTo>
                  <a:pt x="1688" y="473"/>
                  <a:pt x="1688" y="473"/>
                  <a:pt x="1688" y="473"/>
                </a:cubicBezTo>
                <a:cubicBezTo>
                  <a:pt x="1686" y="473"/>
                  <a:pt x="1686" y="473"/>
                  <a:pt x="1686" y="473"/>
                </a:cubicBezTo>
                <a:cubicBezTo>
                  <a:pt x="1683" y="473"/>
                  <a:pt x="1683" y="473"/>
                  <a:pt x="1683" y="473"/>
                </a:cubicBezTo>
                <a:cubicBezTo>
                  <a:pt x="1677" y="472"/>
                  <a:pt x="1677" y="472"/>
                  <a:pt x="1677" y="472"/>
                </a:cubicBezTo>
                <a:cubicBezTo>
                  <a:pt x="1674" y="473"/>
                  <a:pt x="1674" y="473"/>
                  <a:pt x="1674" y="473"/>
                </a:cubicBezTo>
                <a:cubicBezTo>
                  <a:pt x="1673" y="472"/>
                  <a:pt x="1673" y="472"/>
                  <a:pt x="1673" y="472"/>
                </a:cubicBezTo>
                <a:cubicBezTo>
                  <a:pt x="1668" y="472"/>
                  <a:pt x="1668" y="472"/>
                  <a:pt x="1668" y="472"/>
                </a:cubicBezTo>
                <a:cubicBezTo>
                  <a:pt x="1665" y="472"/>
                  <a:pt x="1665" y="472"/>
                  <a:pt x="1665" y="472"/>
                </a:cubicBezTo>
                <a:cubicBezTo>
                  <a:pt x="1660" y="472"/>
                  <a:pt x="1660" y="472"/>
                  <a:pt x="1660" y="472"/>
                </a:cubicBezTo>
                <a:cubicBezTo>
                  <a:pt x="1655" y="472"/>
                  <a:pt x="1655" y="472"/>
                  <a:pt x="1655" y="472"/>
                </a:cubicBezTo>
                <a:cubicBezTo>
                  <a:pt x="1647" y="470"/>
                  <a:pt x="1647" y="470"/>
                  <a:pt x="1647" y="470"/>
                </a:cubicBezTo>
                <a:cubicBezTo>
                  <a:pt x="1641" y="470"/>
                  <a:pt x="1641" y="470"/>
                  <a:pt x="1641" y="470"/>
                </a:cubicBezTo>
                <a:cubicBezTo>
                  <a:pt x="1635" y="470"/>
                  <a:pt x="1635" y="470"/>
                  <a:pt x="1635" y="470"/>
                </a:cubicBezTo>
                <a:cubicBezTo>
                  <a:pt x="1632" y="470"/>
                  <a:pt x="1632" y="470"/>
                  <a:pt x="1632" y="470"/>
                </a:cubicBezTo>
                <a:cubicBezTo>
                  <a:pt x="1631" y="472"/>
                  <a:pt x="1631" y="472"/>
                  <a:pt x="1631" y="472"/>
                </a:cubicBezTo>
                <a:cubicBezTo>
                  <a:pt x="1630" y="469"/>
                  <a:pt x="1630" y="469"/>
                  <a:pt x="1630" y="469"/>
                </a:cubicBezTo>
                <a:cubicBezTo>
                  <a:pt x="1627" y="469"/>
                  <a:pt x="1627" y="469"/>
                  <a:pt x="1627" y="469"/>
                </a:cubicBezTo>
                <a:cubicBezTo>
                  <a:pt x="1625" y="469"/>
                  <a:pt x="1625" y="469"/>
                  <a:pt x="1625" y="469"/>
                </a:cubicBezTo>
                <a:cubicBezTo>
                  <a:pt x="1624" y="468"/>
                  <a:pt x="1624" y="468"/>
                  <a:pt x="1624" y="468"/>
                </a:cubicBezTo>
                <a:cubicBezTo>
                  <a:pt x="1621" y="469"/>
                  <a:pt x="1621" y="469"/>
                  <a:pt x="1621" y="469"/>
                </a:cubicBezTo>
                <a:cubicBezTo>
                  <a:pt x="1621" y="468"/>
                  <a:pt x="1621" y="468"/>
                  <a:pt x="1621" y="468"/>
                </a:cubicBezTo>
                <a:cubicBezTo>
                  <a:pt x="1620" y="469"/>
                  <a:pt x="1620" y="469"/>
                  <a:pt x="1620" y="469"/>
                </a:cubicBezTo>
                <a:cubicBezTo>
                  <a:pt x="1618" y="470"/>
                  <a:pt x="1618" y="470"/>
                  <a:pt x="1618" y="470"/>
                </a:cubicBezTo>
                <a:cubicBezTo>
                  <a:pt x="1617" y="472"/>
                  <a:pt x="1617" y="472"/>
                  <a:pt x="1617" y="472"/>
                </a:cubicBezTo>
                <a:cubicBezTo>
                  <a:pt x="1618" y="472"/>
                  <a:pt x="1618" y="472"/>
                  <a:pt x="1618" y="472"/>
                </a:cubicBezTo>
                <a:cubicBezTo>
                  <a:pt x="1614" y="473"/>
                  <a:pt x="1614" y="473"/>
                  <a:pt x="1614" y="473"/>
                </a:cubicBezTo>
                <a:cubicBezTo>
                  <a:pt x="1611" y="473"/>
                  <a:pt x="1611" y="473"/>
                  <a:pt x="1611" y="473"/>
                </a:cubicBezTo>
                <a:cubicBezTo>
                  <a:pt x="1610" y="475"/>
                  <a:pt x="1610" y="475"/>
                  <a:pt x="1610" y="475"/>
                </a:cubicBezTo>
                <a:cubicBezTo>
                  <a:pt x="1608" y="476"/>
                  <a:pt x="1608" y="476"/>
                  <a:pt x="1608" y="476"/>
                </a:cubicBezTo>
                <a:cubicBezTo>
                  <a:pt x="1607" y="478"/>
                  <a:pt x="1607" y="478"/>
                  <a:pt x="1607" y="478"/>
                </a:cubicBezTo>
                <a:cubicBezTo>
                  <a:pt x="1607" y="479"/>
                  <a:pt x="1607" y="479"/>
                  <a:pt x="1607" y="479"/>
                </a:cubicBezTo>
                <a:cubicBezTo>
                  <a:pt x="1608" y="481"/>
                  <a:pt x="1608" y="481"/>
                  <a:pt x="1608" y="481"/>
                </a:cubicBezTo>
                <a:cubicBezTo>
                  <a:pt x="1610" y="481"/>
                  <a:pt x="1610" y="481"/>
                  <a:pt x="1610" y="481"/>
                </a:cubicBezTo>
                <a:cubicBezTo>
                  <a:pt x="1608" y="482"/>
                  <a:pt x="1608" y="482"/>
                  <a:pt x="1608" y="482"/>
                </a:cubicBezTo>
                <a:cubicBezTo>
                  <a:pt x="1608" y="483"/>
                  <a:pt x="1608" y="483"/>
                  <a:pt x="1608" y="483"/>
                </a:cubicBezTo>
                <a:cubicBezTo>
                  <a:pt x="1608" y="485"/>
                  <a:pt x="1608" y="485"/>
                  <a:pt x="1608" y="485"/>
                </a:cubicBezTo>
                <a:cubicBezTo>
                  <a:pt x="1610" y="483"/>
                  <a:pt x="1610" y="483"/>
                  <a:pt x="1610" y="483"/>
                </a:cubicBezTo>
                <a:cubicBezTo>
                  <a:pt x="1611" y="482"/>
                  <a:pt x="1611" y="482"/>
                  <a:pt x="1611" y="482"/>
                </a:cubicBezTo>
                <a:cubicBezTo>
                  <a:pt x="1611" y="483"/>
                  <a:pt x="1611" y="483"/>
                  <a:pt x="1611" y="483"/>
                </a:cubicBezTo>
                <a:cubicBezTo>
                  <a:pt x="1610" y="485"/>
                  <a:pt x="1610" y="485"/>
                  <a:pt x="1610" y="485"/>
                </a:cubicBezTo>
                <a:cubicBezTo>
                  <a:pt x="1611" y="486"/>
                  <a:pt x="1611" y="486"/>
                  <a:pt x="1611" y="486"/>
                </a:cubicBezTo>
                <a:cubicBezTo>
                  <a:pt x="1610" y="488"/>
                  <a:pt x="1610" y="488"/>
                  <a:pt x="1610" y="488"/>
                </a:cubicBezTo>
                <a:cubicBezTo>
                  <a:pt x="1611" y="488"/>
                  <a:pt x="1611" y="488"/>
                  <a:pt x="1611" y="488"/>
                </a:cubicBezTo>
                <a:cubicBezTo>
                  <a:pt x="1610" y="489"/>
                  <a:pt x="1610" y="489"/>
                  <a:pt x="1610" y="489"/>
                </a:cubicBezTo>
                <a:cubicBezTo>
                  <a:pt x="1610" y="491"/>
                  <a:pt x="1610" y="491"/>
                  <a:pt x="1610" y="491"/>
                </a:cubicBezTo>
                <a:cubicBezTo>
                  <a:pt x="1610" y="492"/>
                  <a:pt x="1610" y="492"/>
                  <a:pt x="1610" y="492"/>
                </a:cubicBezTo>
                <a:cubicBezTo>
                  <a:pt x="1611" y="492"/>
                  <a:pt x="1611" y="492"/>
                  <a:pt x="1611" y="492"/>
                </a:cubicBezTo>
                <a:cubicBezTo>
                  <a:pt x="1610" y="493"/>
                  <a:pt x="1610" y="493"/>
                  <a:pt x="1610" y="493"/>
                </a:cubicBezTo>
                <a:cubicBezTo>
                  <a:pt x="1610" y="495"/>
                  <a:pt x="1610" y="495"/>
                  <a:pt x="1610" y="495"/>
                </a:cubicBezTo>
                <a:cubicBezTo>
                  <a:pt x="1610" y="496"/>
                  <a:pt x="1610" y="496"/>
                  <a:pt x="1610" y="496"/>
                </a:cubicBezTo>
                <a:cubicBezTo>
                  <a:pt x="1610" y="498"/>
                  <a:pt x="1610" y="498"/>
                  <a:pt x="1610" y="498"/>
                </a:cubicBezTo>
                <a:cubicBezTo>
                  <a:pt x="1610" y="502"/>
                  <a:pt x="1610" y="502"/>
                  <a:pt x="1610" y="502"/>
                </a:cubicBezTo>
                <a:cubicBezTo>
                  <a:pt x="1610" y="505"/>
                  <a:pt x="1610" y="505"/>
                  <a:pt x="1610" y="505"/>
                </a:cubicBezTo>
                <a:cubicBezTo>
                  <a:pt x="1610" y="508"/>
                  <a:pt x="1610" y="508"/>
                  <a:pt x="1610" y="508"/>
                </a:cubicBezTo>
                <a:cubicBezTo>
                  <a:pt x="1610" y="509"/>
                  <a:pt x="1610" y="509"/>
                  <a:pt x="1610" y="509"/>
                </a:cubicBezTo>
                <a:cubicBezTo>
                  <a:pt x="1608" y="511"/>
                  <a:pt x="1608" y="511"/>
                  <a:pt x="1608" y="511"/>
                </a:cubicBezTo>
                <a:cubicBezTo>
                  <a:pt x="1607" y="518"/>
                  <a:pt x="1607" y="518"/>
                  <a:pt x="1607" y="518"/>
                </a:cubicBezTo>
                <a:cubicBezTo>
                  <a:pt x="1605" y="524"/>
                  <a:pt x="1605" y="524"/>
                  <a:pt x="1605" y="524"/>
                </a:cubicBezTo>
                <a:cubicBezTo>
                  <a:pt x="1602" y="526"/>
                  <a:pt x="1602" y="526"/>
                  <a:pt x="1602" y="526"/>
                </a:cubicBezTo>
                <a:cubicBezTo>
                  <a:pt x="1601" y="526"/>
                  <a:pt x="1601" y="526"/>
                  <a:pt x="1601" y="526"/>
                </a:cubicBezTo>
                <a:cubicBezTo>
                  <a:pt x="1601" y="528"/>
                  <a:pt x="1601" y="528"/>
                  <a:pt x="1601" y="528"/>
                </a:cubicBezTo>
                <a:cubicBezTo>
                  <a:pt x="1600" y="532"/>
                  <a:pt x="1600" y="532"/>
                  <a:pt x="1600" y="532"/>
                </a:cubicBezTo>
                <a:cubicBezTo>
                  <a:pt x="1598" y="535"/>
                  <a:pt x="1598" y="535"/>
                  <a:pt x="1598" y="535"/>
                </a:cubicBezTo>
                <a:cubicBezTo>
                  <a:pt x="1600" y="536"/>
                  <a:pt x="1600" y="536"/>
                  <a:pt x="1600" y="536"/>
                </a:cubicBezTo>
                <a:cubicBezTo>
                  <a:pt x="1601" y="536"/>
                  <a:pt x="1601" y="536"/>
                  <a:pt x="1601" y="536"/>
                </a:cubicBezTo>
                <a:cubicBezTo>
                  <a:pt x="1602" y="535"/>
                  <a:pt x="1602" y="535"/>
                  <a:pt x="1602" y="535"/>
                </a:cubicBezTo>
                <a:cubicBezTo>
                  <a:pt x="1605" y="532"/>
                  <a:pt x="1605" y="532"/>
                  <a:pt x="1605" y="532"/>
                </a:cubicBezTo>
                <a:cubicBezTo>
                  <a:pt x="1605" y="534"/>
                  <a:pt x="1605" y="534"/>
                  <a:pt x="1605" y="534"/>
                </a:cubicBezTo>
                <a:cubicBezTo>
                  <a:pt x="1605" y="535"/>
                  <a:pt x="1605" y="535"/>
                  <a:pt x="1605" y="535"/>
                </a:cubicBezTo>
                <a:cubicBezTo>
                  <a:pt x="1604" y="536"/>
                  <a:pt x="1604" y="536"/>
                  <a:pt x="1604" y="536"/>
                </a:cubicBezTo>
                <a:cubicBezTo>
                  <a:pt x="1602" y="536"/>
                  <a:pt x="1602" y="536"/>
                  <a:pt x="1602" y="536"/>
                </a:cubicBezTo>
                <a:cubicBezTo>
                  <a:pt x="1601" y="539"/>
                  <a:pt x="1601" y="539"/>
                  <a:pt x="1601" y="539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07" y="538"/>
                  <a:pt x="1607" y="538"/>
                  <a:pt x="1607" y="538"/>
                </a:cubicBezTo>
                <a:cubicBezTo>
                  <a:pt x="1607" y="539"/>
                  <a:pt x="1607" y="539"/>
                  <a:pt x="1607" y="539"/>
                </a:cubicBezTo>
                <a:cubicBezTo>
                  <a:pt x="1607" y="541"/>
                  <a:pt x="1607" y="541"/>
                  <a:pt x="1607" y="541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07" y="542"/>
                  <a:pt x="1607" y="542"/>
                  <a:pt x="1607" y="542"/>
                </a:cubicBezTo>
                <a:cubicBezTo>
                  <a:pt x="1605" y="546"/>
                  <a:pt x="1605" y="546"/>
                  <a:pt x="1605" y="546"/>
                </a:cubicBezTo>
                <a:cubicBezTo>
                  <a:pt x="1605" y="548"/>
                  <a:pt x="1605" y="548"/>
                  <a:pt x="1605" y="548"/>
                </a:cubicBezTo>
                <a:cubicBezTo>
                  <a:pt x="1605" y="551"/>
                  <a:pt x="1605" y="551"/>
                  <a:pt x="1605" y="551"/>
                </a:cubicBezTo>
                <a:cubicBezTo>
                  <a:pt x="1604" y="555"/>
                  <a:pt x="1604" y="555"/>
                  <a:pt x="1604" y="555"/>
                </a:cubicBezTo>
                <a:cubicBezTo>
                  <a:pt x="1604" y="558"/>
                  <a:pt x="1604" y="558"/>
                  <a:pt x="1604" y="558"/>
                </a:cubicBezTo>
                <a:cubicBezTo>
                  <a:pt x="1604" y="559"/>
                  <a:pt x="1604" y="559"/>
                  <a:pt x="1604" y="559"/>
                </a:cubicBezTo>
                <a:cubicBezTo>
                  <a:pt x="1608" y="558"/>
                  <a:pt x="1608" y="558"/>
                  <a:pt x="1608" y="558"/>
                </a:cubicBezTo>
                <a:cubicBezTo>
                  <a:pt x="1612" y="558"/>
                  <a:pt x="1612" y="558"/>
                  <a:pt x="1612" y="558"/>
                </a:cubicBezTo>
                <a:cubicBezTo>
                  <a:pt x="1617" y="559"/>
                  <a:pt x="1617" y="559"/>
                  <a:pt x="1617" y="559"/>
                </a:cubicBezTo>
                <a:cubicBezTo>
                  <a:pt x="1618" y="558"/>
                  <a:pt x="1618" y="558"/>
                  <a:pt x="1618" y="558"/>
                </a:cubicBezTo>
                <a:cubicBezTo>
                  <a:pt x="1620" y="556"/>
                  <a:pt x="1620" y="556"/>
                  <a:pt x="1620" y="556"/>
                </a:cubicBezTo>
                <a:cubicBezTo>
                  <a:pt x="1620" y="554"/>
                  <a:pt x="1620" y="554"/>
                  <a:pt x="1620" y="554"/>
                </a:cubicBezTo>
                <a:cubicBezTo>
                  <a:pt x="1621" y="556"/>
                  <a:pt x="1621" y="556"/>
                  <a:pt x="1621" y="556"/>
                </a:cubicBezTo>
                <a:cubicBezTo>
                  <a:pt x="1624" y="556"/>
                  <a:pt x="1624" y="556"/>
                  <a:pt x="1624" y="556"/>
                </a:cubicBezTo>
                <a:cubicBezTo>
                  <a:pt x="1625" y="556"/>
                  <a:pt x="1625" y="556"/>
                  <a:pt x="1625" y="556"/>
                </a:cubicBezTo>
                <a:cubicBezTo>
                  <a:pt x="1627" y="555"/>
                  <a:pt x="1627" y="555"/>
                  <a:pt x="1627" y="555"/>
                </a:cubicBezTo>
                <a:cubicBezTo>
                  <a:pt x="1627" y="556"/>
                  <a:pt x="1627" y="556"/>
                  <a:pt x="1627" y="556"/>
                </a:cubicBezTo>
                <a:cubicBezTo>
                  <a:pt x="1628" y="559"/>
                  <a:pt x="1628" y="559"/>
                  <a:pt x="1628" y="559"/>
                </a:cubicBezTo>
                <a:cubicBezTo>
                  <a:pt x="1632" y="562"/>
                  <a:pt x="1632" y="562"/>
                  <a:pt x="1632" y="562"/>
                </a:cubicBezTo>
                <a:cubicBezTo>
                  <a:pt x="1632" y="561"/>
                  <a:pt x="1632" y="561"/>
                  <a:pt x="1632" y="561"/>
                </a:cubicBezTo>
                <a:cubicBezTo>
                  <a:pt x="1634" y="561"/>
                  <a:pt x="1634" y="561"/>
                  <a:pt x="1634" y="561"/>
                </a:cubicBezTo>
                <a:cubicBezTo>
                  <a:pt x="1632" y="562"/>
                  <a:pt x="1632" y="562"/>
                  <a:pt x="1632" y="562"/>
                </a:cubicBezTo>
                <a:cubicBezTo>
                  <a:pt x="1631" y="562"/>
                  <a:pt x="1631" y="562"/>
                  <a:pt x="1631" y="562"/>
                </a:cubicBezTo>
                <a:cubicBezTo>
                  <a:pt x="1631" y="564"/>
                  <a:pt x="1631" y="564"/>
                  <a:pt x="1631" y="564"/>
                </a:cubicBezTo>
                <a:cubicBezTo>
                  <a:pt x="1632" y="564"/>
                  <a:pt x="1632" y="564"/>
                  <a:pt x="1632" y="564"/>
                </a:cubicBezTo>
                <a:cubicBezTo>
                  <a:pt x="1634" y="565"/>
                  <a:pt x="1634" y="565"/>
                  <a:pt x="1634" y="565"/>
                </a:cubicBezTo>
                <a:cubicBezTo>
                  <a:pt x="1634" y="567"/>
                  <a:pt x="1634" y="567"/>
                  <a:pt x="1634" y="567"/>
                </a:cubicBezTo>
                <a:cubicBezTo>
                  <a:pt x="1632" y="567"/>
                  <a:pt x="1632" y="567"/>
                  <a:pt x="1632" y="567"/>
                </a:cubicBezTo>
                <a:cubicBezTo>
                  <a:pt x="1634" y="569"/>
                  <a:pt x="1634" y="569"/>
                  <a:pt x="1634" y="569"/>
                </a:cubicBezTo>
                <a:cubicBezTo>
                  <a:pt x="1635" y="571"/>
                  <a:pt x="1635" y="571"/>
                  <a:pt x="1635" y="571"/>
                </a:cubicBezTo>
                <a:cubicBezTo>
                  <a:pt x="1638" y="572"/>
                  <a:pt x="1638" y="572"/>
                  <a:pt x="1638" y="572"/>
                </a:cubicBezTo>
                <a:cubicBezTo>
                  <a:pt x="1640" y="572"/>
                  <a:pt x="1640" y="572"/>
                  <a:pt x="1640" y="572"/>
                </a:cubicBezTo>
                <a:cubicBezTo>
                  <a:pt x="1641" y="572"/>
                  <a:pt x="1641" y="572"/>
                  <a:pt x="1641" y="572"/>
                </a:cubicBezTo>
                <a:cubicBezTo>
                  <a:pt x="1643" y="571"/>
                  <a:pt x="1643" y="571"/>
                  <a:pt x="1643" y="571"/>
                </a:cubicBezTo>
                <a:cubicBezTo>
                  <a:pt x="1644" y="569"/>
                  <a:pt x="1644" y="569"/>
                  <a:pt x="1644" y="569"/>
                </a:cubicBezTo>
                <a:cubicBezTo>
                  <a:pt x="1645" y="567"/>
                  <a:pt x="1645" y="567"/>
                  <a:pt x="1645" y="567"/>
                </a:cubicBezTo>
                <a:cubicBezTo>
                  <a:pt x="1650" y="567"/>
                  <a:pt x="1650" y="567"/>
                  <a:pt x="1650" y="567"/>
                </a:cubicBezTo>
                <a:cubicBezTo>
                  <a:pt x="1653" y="565"/>
                  <a:pt x="1653" y="565"/>
                  <a:pt x="1653" y="565"/>
                </a:cubicBezTo>
                <a:cubicBezTo>
                  <a:pt x="1654" y="564"/>
                  <a:pt x="1654" y="564"/>
                  <a:pt x="1654" y="564"/>
                </a:cubicBezTo>
                <a:cubicBezTo>
                  <a:pt x="1657" y="564"/>
                  <a:pt x="1657" y="564"/>
                  <a:pt x="1657" y="564"/>
                </a:cubicBezTo>
                <a:cubicBezTo>
                  <a:pt x="1668" y="562"/>
                  <a:pt x="1668" y="562"/>
                  <a:pt x="1668" y="562"/>
                </a:cubicBezTo>
                <a:cubicBezTo>
                  <a:pt x="1671" y="564"/>
                  <a:pt x="1671" y="564"/>
                  <a:pt x="1671" y="564"/>
                </a:cubicBezTo>
                <a:cubicBezTo>
                  <a:pt x="1674" y="562"/>
                  <a:pt x="1674" y="562"/>
                  <a:pt x="1674" y="562"/>
                </a:cubicBezTo>
                <a:cubicBezTo>
                  <a:pt x="1675" y="562"/>
                  <a:pt x="1675" y="562"/>
                  <a:pt x="1675" y="562"/>
                </a:cubicBezTo>
                <a:cubicBezTo>
                  <a:pt x="1678" y="562"/>
                  <a:pt x="1678" y="562"/>
                  <a:pt x="1678" y="562"/>
                </a:cubicBezTo>
                <a:cubicBezTo>
                  <a:pt x="1680" y="562"/>
                  <a:pt x="1680" y="562"/>
                  <a:pt x="1680" y="562"/>
                </a:cubicBezTo>
                <a:cubicBezTo>
                  <a:pt x="1681" y="561"/>
                  <a:pt x="1681" y="561"/>
                  <a:pt x="1681" y="561"/>
                </a:cubicBezTo>
                <a:cubicBezTo>
                  <a:pt x="1683" y="558"/>
                  <a:pt x="1683" y="558"/>
                  <a:pt x="1683" y="558"/>
                </a:cubicBezTo>
                <a:cubicBezTo>
                  <a:pt x="1686" y="554"/>
                  <a:pt x="1686" y="554"/>
                  <a:pt x="1686" y="554"/>
                </a:cubicBezTo>
                <a:cubicBezTo>
                  <a:pt x="1690" y="552"/>
                  <a:pt x="1690" y="552"/>
                  <a:pt x="1690" y="552"/>
                </a:cubicBezTo>
                <a:cubicBezTo>
                  <a:pt x="1694" y="552"/>
                  <a:pt x="1694" y="552"/>
                  <a:pt x="1694" y="552"/>
                </a:cubicBezTo>
                <a:cubicBezTo>
                  <a:pt x="1696" y="551"/>
                  <a:pt x="1696" y="551"/>
                  <a:pt x="1696" y="551"/>
                </a:cubicBezTo>
                <a:cubicBezTo>
                  <a:pt x="1696" y="549"/>
                  <a:pt x="1696" y="549"/>
                  <a:pt x="1696" y="549"/>
                </a:cubicBezTo>
                <a:cubicBezTo>
                  <a:pt x="1697" y="546"/>
                  <a:pt x="1697" y="546"/>
                  <a:pt x="1697" y="546"/>
                </a:cubicBezTo>
                <a:cubicBezTo>
                  <a:pt x="1698" y="542"/>
                  <a:pt x="1698" y="542"/>
                  <a:pt x="1698" y="542"/>
                </a:cubicBezTo>
                <a:cubicBezTo>
                  <a:pt x="1704" y="538"/>
                  <a:pt x="1704" y="538"/>
                  <a:pt x="1704" y="538"/>
                </a:cubicBezTo>
                <a:cubicBezTo>
                  <a:pt x="1706" y="536"/>
                  <a:pt x="1706" y="536"/>
                  <a:pt x="1706" y="536"/>
                </a:cubicBezTo>
                <a:cubicBezTo>
                  <a:pt x="1707" y="535"/>
                  <a:pt x="1707" y="535"/>
                  <a:pt x="1707" y="535"/>
                </a:cubicBezTo>
                <a:cubicBezTo>
                  <a:pt x="1704" y="532"/>
                  <a:pt x="1704" y="532"/>
                  <a:pt x="1704" y="532"/>
                </a:cubicBezTo>
                <a:cubicBezTo>
                  <a:pt x="1703" y="529"/>
                  <a:pt x="1703" y="529"/>
                  <a:pt x="1703" y="529"/>
                </a:cubicBezTo>
                <a:cubicBezTo>
                  <a:pt x="1703" y="525"/>
                  <a:pt x="1703" y="525"/>
                  <a:pt x="1703" y="525"/>
                </a:cubicBezTo>
                <a:cubicBezTo>
                  <a:pt x="1704" y="521"/>
                  <a:pt x="1704" y="521"/>
                  <a:pt x="1704" y="521"/>
                </a:cubicBezTo>
                <a:cubicBezTo>
                  <a:pt x="1707" y="518"/>
                  <a:pt x="1707" y="518"/>
                  <a:pt x="1707" y="518"/>
                </a:cubicBezTo>
                <a:cubicBezTo>
                  <a:pt x="1710" y="515"/>
                  <a:pt x="1710" y="515"/>
                  <a:pt x="1710" y="515"/>
                </a:cubicBezTo>
                <a:cubicBezTo>
                  <a:pt x="1713" y="511"/>
                  <a:pt x="1713" y="511"/>
                  <a:pt x="1713" y="511"/>
                </a:cubicBezTo>
                <a:cubicBezTo>
                  <a:pt x="1714" y="509"/>
                  <a:pt x="1714" y="509"/>
                  <a:pt x="1714" y="509"/>
                </a:cubicBezTo>
                <a:cubicBezTo>
                  <a:pt x="1716" y="509"/>
                  <a:pt x="1716" y="509"/>
                  <a:pt x="1716" y="509"/>
                </a:cubicBezTo>
                <a:cubicBezTo>
                  <a:pt x="1714" y="508"/>
                  <a:pt x="1714" y="508"/>
                  <a:pt x="1714" y="508"/>
                </a:cubicBezTo>
                <a:cubicBezTo>
                  <a:pt x="1719" y="505"/>
                  <a:pt x="1719" y="505"/>
                  <a:pt x="1719" y="505"/>
                </a:cubicBezTo>
                <a:cubicBezTo>
                  <a:pt x="1724" y="502"/>
                  <a:pt x="1724" y="502"/>
                  <a:pt x="1724" y="502"/>
                </a:cubicBezTo>
                <a:cubicBezTo>
                  <a:pt x="1730" y="501"/>
                  <a:pt x="1730" y="501"/>
                  <a:pt x="1730" y="501"/>
                </a:cubicBezTo>
                <a:cubicBezTo>
                  <a:pt x="1733" y="498"/>
                  <a:pt x="1733" y="498"/>
                  <a:pt x="1733" y="498"/>
                </a:cubicBezTo>
                <a:cubicBezTo>
                  <a:pt x="1739" y="496"/>
                  <a:pt x="1739" y="496"/>
                  <a:pt x="1739" y="496"/>
                </a:cubicBezTo>
                <a:cubicBezTo>
                  <a:pt x="1740" y="495"/>
                  <a:pt x="1740" y="495"/>
                  <a:pt x="1740" y="495"/>
                </a:cubicBezTo>
                <a:cubicBezTo>
                  <a:pt x="1741" y="492"/>
                  <a:pt x="1741" y="492"/>
                  <a:pt x="1741" y="492"/>
                </a:cubicBezTo>
                <a:cubicBezTo>
                  <a:pt x="1741" y="491"/>
                  <a:pt x="1741" y="491"/>
                  <a:pt x="1741" y="491"/>
                </a:cubicBezTo>
                <a:cubicBezTo>
                  <a:pt x="1741" y="488"/>
                  <a:pt x="1741" y="488"/>
                  <a:pt x="1741" y="488"/>
                </a:cubicBezTo>
                <a:cubicBezTo>
                  <a:pt x="1742" y="488"/>
                  <a:pt x="1742" y="488"/>
                  <a:pt x="1742" y="488"/>
                </a:cubicBezTo>
                <a:cubicBezTo>
                  <a:pt x="1743" y="488"/>
                  <a:pt x="1743" y="488"/>
                  <a:pt x="1743" y="488"/>
                </a:cubicBezTo>
                <a:cubicBezTo>
                  <a:pt x="1743" y="486"/>
                  <a:pt x="1743" y="486"/>
                  <a:pt x="1743" y="486"/>
                </a:cubicBezTo>
                <a:cubicBezTo>
                  <a:pt x="1740" y="479"/>
                  <a:pt x="1740" y="479"/>
                  <a:pt x="1740" y="479"/>
                </a:cubicBezTo>
                <a:cubicBezTo>
                  <a:pt x="1741" y="478"/>
                  <a:pt x="1741" y="478"/>
                  <a:pt x="1741" y="478"/>
                </a:cubicBezTo>
                <a:cubicBezTo>
                  <a:pt x="1741" y="476"/>
                  <a:pt x="1741" y="476"/>
                  <a:pt x="1741" y="476"/>
                </a:cubicBezTo>
                <a:cubicBezTo>
                  <a:pt x="1743" y="475"/>
                  <a:pt x="1743" y="475"/>
                  <a:pt x="1743" y="475"/>
                </a:cubicBezTo>
                <a:cubicBezTo>
                  <a:pt x="1746" y="473"/>
                  <a:pt x="1746" y="473"/>
                  <a:pt x="1746" y="473"/>
                </a:cubicBezTo>
                <a:cubicBezTo>
                  <a:pt x="1749" y="472"/>
                  <a:pt x="1749" y="472"/>
                  <a:pt x="1749" y="472"/>
                </a:cubicBezTo>
                <a:cubicBezTo>
                  <a:pt x="1751" y="470"/>
                  <a:pt x="1751" y="470"/>
                  <a:pt x="1751" y="470"/>
                </a:cubicBezTo>
                <a:cubicBezTo>
                  <a:pt x="1756" y="472"/>
                  <a:pt x="1756" y="472"/>
                  <a:pt x="1756" y="472"/>
                </a:cubicBezTo>
                <a:cubicBezTo>
                  <a:pt x="1759" y="472"/>
                  <a:pt x="1759" y="472"/>
                  <a:pt x="1759" y="472"/>
                </a:cubicBezTo>
                <a:cubicBezTo>
                  <a:pt x="1759" y="470"/>
                  <a:pt x="1759" y="470"/>
                  <a:pt x="1759" y="470"/>
                </a:cubicBezTo>
                <a:cubicBezTo>
                  <a:pt x="1760" y="472"/>
                  <a:pt x="1760" y="472"/>
                  <a:pt x="1760" y="472"/>
                </a:cubicBezTo>
                <a:cubicBezTo>
                  <a:pt x="1762" y="472"/>
                  <a:pt x="1762" y="472"/>
                  <a:pt x="1762" y="472"/>
                </a:cubicBezTo>
                <a:cubicBezTo>
                  <a:pt x="1763" y="472"/>
                  <a:pt x="1763" y="472"/>
                  <a:pt x="1763" y="472"/>
                </a:cubicBezTo>
                <a:cubicBezTo>
                  <a:pt x="1763" y="470"/>
                  <a:pt x="1763" y="470"/>
                  <a:pt x="1763" y="470"/>
                </a:cubicBezTo>
                <a:cubicBezTo>
                  <a:pt x="1764" y="472"/>
                  <a:pt x="1764" y="472"/>
                  <a:pt x="1764" y="472"/>
                </a:cubicBezTo>
                <a:cubicBezTo>
                  <a:pt x="1763" y="472"/>
                  <a:pt x="1763" y="472"/>
                  <a:pt x="1763" y="472"/>
                </a:cubicBezTo>
                <a:cubicBezTo>
                  <a:pt x="1763" y="473"/>
                  <a:pt x="1763" y="473"/>
                  <a:pt x="1763" y="473"/>
                </a:cubicBezTo>
                <a:cubicBezTo>
                  <a:pt x="1764" y="473"/>
                  <a:pt x="1764" y="473"/>
                  <a:pt x="1764" y="473"/>
                </a:cubicBezTo>
                <a:cubicBezTo>
                  <a:pt x="1766" y="473"/>
                  <a:pt x="1766" y="473"/>
                  <a:pt x="1766" y="473"/>
                </a:cubicBezTo>
                <a:cubicBezTo>
                  <a:pt x="1766" y="475"/>
                  <a:pt x="1766" y="475"/>
                  <a:pt x="1766" y="475"/>
                </a:cubicBezTo>
                <a:cubicBezTo>
                  <a:pt x="1769" y="476"/>
                  <a:pt x="1769" y="476"/>
                  <a:pt x="1769" y="476"/>
                </a:cubicBezTo>
                <a:cubicBezTo>
                  <a:pt x="1773" y="476"/>
                  <a:pt x="1773" y="476"/>
                  <a:pt x="1773" y="476"/>
                </a:cubicBezTo>
                <a:cubicBezTo>
                  <a:pt x="1774" y="476"/>
                  <a:pt x="1774" y="476"/>
                  <a:pt x="1774" y="476"/>
                </a:cubicBezTo>
                <a:cubicBezTo>
                  <a:pt x="1776" y="476"/>
                  <a:pt x="1776" y="476"/>
                  <a:pt x="1776" y="476"/>
                </a:cubicBezTo>
                <a:cubicBezTo>
                  <a:pt x="1780" y="475"/>
                  <a:pt x="1780" y="475"/>
                  <a:pt x="1780" y="475"/>
                </a:cubicBezTo>
                <a:cubicBezTo>
                  <a:pt x="1780" y="473"/>
                  <a:pt x="1780" y="473"/>
                  <a:pt x="1780" y="473"/>
                </a:cubicBezTo>
                <a:cubicBezTo>
                  <a:pt x="1786" y="470"/>
                  <a:pt x="1786" y="470"/>
                  <a:pt x="1786" y="470"/>
                </a:cubicBezTo>
                <a:cubicBezTo>
                  <a:pt x="1789" y="468"/>
                  <a:pt x="1789" y="468"/>
                  <a:pt x="1789" y="468"/>
                </a:cubicBezTo>
                <a:cubicBezTo>
                  <a:pt x="1789" y="467"/>
                  <a:pt x="1789" y="467"/>
                  <a:pt x="1789" y="467"/>
                </a:cubicBezTo>
                <a:cubicBezTo>
                  <a:pt x="1790" y="468"/>
                  <a:pt x="1790" y="468"/>
                  <a:pt x="1790" y="468"/>
                </a:cubicBezTo>
                <a:cubicBezTo>
                  <a:pt x="1792" y="468"/>
                  <a:pt x="1792" y="468"/>
                  <a:pt x="1792" y="468"/>
                </a:cubicBezTo>
                <a:cubicBezTo>
                  <a:pt x="1796" y="466"/>
                  <a:pt x="1796" y="466"/>
                  <a:pt x="1796" y="466"/>
                </a:cubicBezTo>
                <a:cubicBezTo>
                  <a:pt x="1797" y="465"/>
                  <a:pt x="1797" y="465"/>
                  <a:pt x="1797" y="465"/>
                </a:cubicBezTo>
                <a:cubicBezTo>
                  <a:pt x="1799" y="462"/>
                  <a:pt x="1799" y="462"/>
                  <a:pt x="1799" y="462"/>
                </a:cubicBezTo>
                <a:cubicBezTo>
                  <a:pt x="1802" y="459"/>
                  <a:pt x="1802" y="459"/>
                  <a:pt x="1802" y="459"/>
                </a:cubicBezTo>
                <a:cubicBezTo>
                  <a:pt x="1805" y="459"/>
                  <a:pt x="1805" y="459"/>
                  <a:pt x="1805" y="459"/>
                </a:cubicBezTo>
                <a:cubicBezTo>
                  <a:pt x="1809" y="460"/>
                  <a:pt x="1809" y="460"/>
                  <a:pt x="1809" y="460"/>
                </a:cubicBezTo>
                <a:cubicBezTo>
                  <a:pt x="1812" y="462"/>
                  <a:pt x="1812" y="462"/>
                  <a:pt x="1812" y="462"/>
                </a:cubicBezTo>
                <a:cubicBezTo>
                  <a:pt x="1817" y="465"/>
                  <a:pt x="1817" y="465"/>
                  <a:pt x="1817" y="465"/>
                </a:cubicBezTo>
                <a:cubicBezTo>
                  <a:pt x="1819" y="466"/>
                  <a:pt x="1819" y="466"/>
                  <a:pt x="1819" y="466"/>
                </a:cubicBezTo>
                <a:cubicBezTo>
                  <a:pt x="1820" y="469"/>
                  <a:pt x="1820" y="469"/>
                  <a:pt x="1820" y="469"/>
                </a:cubicBezTo>
                <a:cubicBezTo>
                  <a:pt x="1823" y="479"/>
                  <a:pt x="1823" y="479"/>
                  <a:pt x="1823" y="479"/>
                </a:cubicBezTo>
                <a:cubicBezTo>
                  <a:pt x="1825" y="479"/>
                  <a:pt x="1825" y="479"/>
                  <a:pt x="1825" y="479"/>
                </a:cubicBezTo>
                <a:cubicBezTo>
                  <a:pt x="1827" y="482"/>
                  <a:pt x="1827" y="482"/>
                  <a:pt x="1827" y="482"/>
                </a:cubicBezTo>
                <a:cubicBezTo>
                  <a:pt x="1829" y="483"/>
                  <a:pt x="1829" y="483"/>
                  <a:pt x="1829" y="483"/>
                </a:cubicBezTo>
                <a:cubicBezTo>
                  <a:pt x="1829" y="486"/>
                  <a:pt x="1829" y="486"/>
                  <a:pt x="1829" y="486"/>
                </a:cubicBezTo>
                <a:cubicBezTo>
                  <a:pt x="1832" y="486"/>
                  <a:pt x="1832" y="486"/>
                  <a:pt x="1832" y="486"/>
                </a:cubicBezTo>
                <a:cubicBezTo>
                  <a:pt x="1833" y="486"/>
                  <a:pt x="1833" y="486"/>
                  <a:pt x="1833" y="486"/>
                </a:cubicBezTo>
                <a:cubicBezTo>
                  <a:pt x="1836" y="489"/>
                  <a:pt x="1836" y="489"/>
                  <a:pt x="1836" y="489"/>
                </a:cubicBezTo>
                <a:cubicBezTo>
                  <a:pt x="1837" y="491"/>
                  <a:pt x="1837" y="491"/>
                  <a:pt x="1837" y="491"/>
                </a:cubicBezTo>
                <a:cubicBezTo>
                  <a:pt x="1839" y="492"/>
                  <a:pt x="1839" y="492"/>
                  <a:pt x="1839" y="492"/>
                </a:cubicBezTo>
                <a:cubicBezTo>
                  <a:pt x="1845" y="498"/>
                  <a:pt x="1845" y="498"/>
                  <a:pt x="1845" y="498"/>
                </a:cubicBezTo>
                <a:cubicBezTo>
                  <a:pt x="1849" y="501"/>
                  <a:pt x="1849" y="501"/>
                  <a:pt x="1849" y="501"/>
                </a:cubicBezTo>
                <a:cubicBezTo>
                  <a:pt x="1850" y="502"/>
                  <a:pt x="1850" y="502"/>
                  <a:pt x="1850" y="502"/>
                </a:cubicBezTo>
                <a:cubicBezTo>
                  <a:pt x="1852" y="502"/>
                  <a:pt x="1852" y="502"/>
                  <a:pt x="1852" y="502"/>
                </a:cubicBezTo>
                <a:cubicBezTo>
                  <a:pt x="1855" y="502"/>
                  <a:pt x="1855" y="502"/>
                  <a:pt x="1855" y="502"/>
                </a:cubicBezTo>
                <a:cubicBezTo>
                  <a:pt x="1858" y="502"/>
                  <a:pt x="1858" y="502"/>
                  <a:pt x="1858" y="502"/>
                </a:cubicBezTo>
                <a:cubicBezTo>
                  <a:pt x="1859" y="502"/>
                  <a:pt x="1859" y="502"/>
                  <a:pt x="1859" y="502"/>
                </a:cubicBezTo>
                <a:cubicBezTo>
                  <a:pt x="1859" y="503"/>
                  <a:pt x="1859" y="503"/>
                  <a:pt x="1859" y="503"/>
                </a:cubicBezTo>
                <a:cubicBezTo>
                  <a:pt x="1860" y="506"/>
                  <a:pt x="1860" y="506"/>
                  <a:pt x="1860" y="506"/>
                </a:cubicBezTo>
                <a:cubicBezTo>
                  <a:pt x="1863" y="508"/>
                  <a:pt x="1863" y="508"/>
                  <a:pt x="1863" y="508"/>
                </a:cubicBezTo>
                <a:cubicBezTo>
                  <a:pt x="1865" y="508"/>
                  <a:pt x="1865" y="508"/>
                  <a:pt x="1865" y="508"/>
                </a:cubicBezTo>
                <a:cubicBezTo>
                  <a:pt x="1866" y="508"/>
                  <a:pt x="1866" y="508"/>
                  <a:pt x="1866" y="508"/>
                </a:cubicBezTo>
                <a:cubicBezTo>
                  <a:pt x="1865" y="511"/>
                  <a:pt x="1865" y="511"/>
                  <a:pt x="1865" y="511"/>
                </a:cubicBezTo>
                <a:cubicBezTo>
                  <a:pt x="1869" y="509"/>
                  <a:pt x="1869" y="509"/>
                  <a:pt x="1869" y="509"/>
                </a:cubicBezTo>
                <a:cubicBezTo>
                  <a:pt x="1870" y="511"/>
                  <a:pt x="1870" y="511"/>
                  <a:pt x="1870" y="511"/>
                </a:cubicBezTo>
                <a:cubicBezTo>
                  <a:pt x="1872" y="512"/>
                  <a:pt x="1872" y="512"/>
                  <a:pt x="1872" y="512"/>
                </a:cubicBezTo>
                <a:cubicBezTo>
                  <a:pt x="1872" y="515"/>
                  <a:pt x="1872" y="515"/>
                  <a:pt x="1872" y="515"/>
                </a:cubicBezTo>
                <a:cubicBezTo>
                  <a:pt x="1873" y="516"/>
                  <a:pt x="1873" y="516"/>
                  <a:pt x="1873" y="516"/>
                </a:cubicBezTo>
                <a:cubicBezTo>
                  <a:pt x="1875" y="516"/>
                  <a:pt x="1875" y="516"/>
                  <a:pt x="1875" y="516"/>
                </a:cubicBezTo>
                <a:cubicBezTo>
                  <a:pt x="1876" y="518"/>
                  <a:pt x="1876" y="518"/>
                  <a:pt x="1876" y="518"/>
                </a:cubicBezTo>
                <a:cubicBezTo>
                  <a:pt x="1878" y="518"/>
                  <a:pt x="1878" y="518"/>
                  <a:pt x="1878" y="518"/>
                </a:cubicBezTo>
                <a:cubicBezTo>
                  <a:pt x="1879" y="518"/>
                  <a:pt x="1879" y="518"/>
                  <a:pt x="1879" y="518"/>
                </a:cubicBezTo>
                <a:cubicBezTo>
                  <a:pt x="1880" y="518"/>
                  <a:pt x="1880" y="518"/>
                  <a:pt x="1880" y="518"/>
                </a:cubicBezTo>
                <a:cubicBezTo>
                  <a:pt x="1882" y="522"/>
                  <a:pt x="1882" y="522"/>
                  <a:pt x="1882" y="522"/>
                </a:cubicBezTo>
                <a:cubicBezTo>
                  <a:pt x="1883" y="525"/>
                  <a:pt x="1883" y="525"/>
                  <a:pt x="1883" y="525"/>
                </a:cubicBezTo>
                <a:cubicBezTo>
                  <a:pt x="1885" y="531"/>
                  <a:pt x="1885" y="531"/>
                  <a:pt x="1885" y="531"/>
                </a:cubicBezTo>
                <a:cubicBezTo>
                  <a:pt x="1886" y="532"/>
                  <a:pt x="1886" y="532"/>
                  <a:pt x="1886" y="532"/>
                </a:cubicBezTo>
                <a:cubicBezTo>
                  <a:pt x="1886" y="535"/>
                  <a:pt x="1886" y="535"/>
                  <a:pt x="1886" y="535"/>
                </a:cubicBezTo>
                <a:cubicBezTo>
                  <a:pt x="1885" y="536"/>
                  <a:pt x="1885" y="536"/>
                  <a:pt x="1885" y="536"/>
                </a:cubicBezTo>
                <a:cubicBezTo>
                  <a:pt x="1883" y="536"/>
                  <a:pt x="1883" y="536"/>
                  <a:pt x="1883" y="536"/>
                </a:cubicBezTo>
                <a:cubicBezTo>
                  <a:pt x="1883" y="539"/>
                  <a:pt x="1883" y="539"/>
                  <a:pt x="1883" y="539"/>
                </a:cubicBezTo>
                <a:cubicBezTo>
                  <a:pt x="1880" y="542"/>
                  <a:pt x="1880" y="542"/>
                  <a:pt x="1880" y="542"/>
                </a:cubicBezTo>
                <a:cubicBezTo>
                  <a:pt x="1880" y="544"/>
                  <a:pt x="1880" y="544"/>
                  <a:pt x="1880" y="544"/>
                </a:cubicBezTo>
                <a:cubicBezTo>
                  <a:pt x="1880" y="545"/>
                  <a:pt x="1880" y="545"/>
                  <a:pt x="1880" y="545"/>
                </a:cubicBezTo>
                <a:cubicBezTo>
                  <a:pt x="1882" y="546"/>
                  <a:pt x="1882" y="546"/>
                  <a:pt x="1882" y="546"/>
                </a:cubicBezTo>
                <a:cubicBezTo>
                  <a:pt x="1883" y="546"/>
                  <a:pt x="1883" y="546"/>
                  <a:pt x="1883" y="546"/>
                </a:cubicBezTo>
                <a:cubicBezTo>
                  <a:pt x="1888" y="542"/>
                  <a:pt x="1888" y="542"/>
                  <a:pt x="1888" y="542"/>
                </a:cubicBezTo>
                <a:cubicBezTo>
                  <a:pt x="1891" y="539"/>
                  <a:pt x="1891" y="539"/>
                  <a:pt x="1891" y="539"/>
                </a:cubicBezTo>
                <a:cubicBezTo>
                  <a:pt x="1891" y="538"/>
                  <a:pt x="1891" y="538"/>
                  <a:pt x="1891" y="538"/>
                </a:cubicBezTo>
                <a:cubicBezTo>
                  <a:pt x="1891" y="535"/>
                  <a:pt x="1891" y="535"/>
                  <a:pt x="1891" y="535"/>
                </a:cubicBezTo>
                <a:cubicBezTo>
                  <a:pt x="1893" y="534"/>
                  <a:pt x="1893" y="534"/>
                  <a:pt x="1893" y="534"/>
                </a:cubicBezTo>
                <a:cubicBezTo>
                  <a:pt x="1896" y="532"/>
                  <a:pt x="1896" y="532"/>
                  <a:pt x="1896" y="532"/>
                </a:cubicBezTo>
                <a:cubicBezTo>
                  <a:pt x="1896" y="531"/>
                  <a:pt x="1896" y="531"/>
                  <a:pt x="1896" y="531"/>
                </a:cubicBezTo>
                <a:cubicBezTo>
                  <a:pt x="1896" y="526"/>
                  <a:pt x="1896" y="526"/>
                  <a:pt x="1896" y="526"/>
                </a:cubicBezTo>
                <a:cubicBezTo>
                  <a:pt x="1893" y="525"/>
                  <a:pt x="1893" y="525"/>
                  <a:pt x="1893" y="525"/>
                </a:cubicBezTo>
                <a:cubicBezTo>
                  <a:pt x="1891" y="524"/>
                  <a:pt x="1891" y="524"/>
                  <a:pt x="1891" y="524"/>
                </a:cubicBezTo>
                <a:cubicBezTo>
                  <a:pt x="1889" y="522"/>
                  <a:pt x="1889" y="522"/>
                  <a:pt x="1889" y="522"/>
                </a:cubicBezTo>
                <a:cubicBezTo>
                  <a:pt x="1889" y="521"/>
                  <a:pt x="1889" y="521"/>
                  <a:pt x="1889" y="521"/>
                </a:cubicBezTo>
                <a:cubicBezTo>
                  <a:pt x="1892" y="515"/>
                  <a:pt x="1892" y="515"/>
                  <a:pt x="1892" y="515"/>
                </a:cubicBezTo>
                <a:cubicBezTo>
                  <a:pt x="1893" y="512"/>
                  <a:pt x="1893" y="512"/>
                  <a:pt x="1893" y="512"/>
                </a:cubicBezTo>
                <a:cubicBezTo>
                  <a:pt x="1898" y="512"/>
                  <a:pt x="1898" y="512"/>
                  <a:pt x="1898" y="512"/>
                </a:cubicBezTo>
                <a:cubicBezTo>
                  <a:pt x="1898" y="513"/>
                  <a:pt x="1898" y="513"/>
                  <a:pt x="1898" y="513"/>
                </a:cubicBezTo>
                <a:cubicBezTo>
                  <a:pt x="1901" y="515"/>
                  <a:pt x="1901" y="515"/>
                  <a:pt x="1901" y="515"/>
                </a:cubicBezTo>
                <a:cubicBezTo>
                  <a:pt x="1903" y="515"/>
                  <a:pt x="1903" y="515"/>
                  <a:pt x="1903" y="515"/>
                </a:cubicBezTo>
                <a:cubicBezTo>
                  <a:pt x="1905" y="516"/>
                  <a:pt x="1905" y="516"/>
                  <a:pt x="1905" y="516"/>
                </a:cubicBezTo>
                <a:cubicBezTo>
                  <a:pt x="1906" y="519"/>
                  <a:pt x="1906" y="519"/>
                  <a:pt x="1906" y="519"/>
                </a:cubicBezTo>
                <a:cubicBezTo>
                  <a:pt x="1908" y="521"/>
                  <a:pt x="1908" y="521"/>
                  <a:pt x="1908" y="521"/>
                </a:cubicBezTo>
                <a:cubicBezTo>
                  <a:pt x="1909" y="521"/>
                  <a:pt x="1909" y="521"/>
                  <a:pt x="1909" y="521"/>
                </a:cubicBezTo>
                <a:cubicBezTo>
                  <a:pt x="1911" y="519"/>
                  <a:pt x="1911" y="519"/>
                  <a:pt x="1911" y="519"/>
                </a:cubicBezTo>
                <a:cubicBezTo>
                  <a:pt x="1911" y="518"/>
                  <a:pt x="1911" y="518"/>
                  <a:pt x="1911" y="518"/>
                </a:cubicBezTo>
                <a:cubicBezTo>
                  <a:pt x="1911" y="515"/>
                  <a:pt x="1911" y="515"/>
                  <a:pt x="1911" y="515"/>
                </a:cubicBezTo>
                <a:cubicBezTo>
                  <a:pt x="1909" y="513"/>
                  <a:pt x="1909" y="513"/>
                  <a:pt x="1909" y="513"/>
                </a:cubicBezTo>
                <a:cubicBezTo>
                  <a:pt x="1908" y="512"/>
                  <a:pt x="1908" y="512"/>
                  <a:pt x="1908" y="512"/>
                </a:cubicBezTo>
                <a:cubicBezTo>
                  <a:pt x="1902" y="509"/>
                  <a:pt x="1902" y="509"/>
                  <a:pt x="1902" y="509"/>
                </a:cubicBezTo>
                <a:cubicBezTo>
                  <a:pt x="1898" y="506"/>
                  <a:pt x="1898" y="506"/>
                  <a:pt x="1898" y="506"/>
                </a:cubicBezTo>
                <a:cubicBezTo>
                  <a:pt x="1893" y="503"/>
                  <a:pt x="1893" y="503"/>
                  <a:pt x="1893" y="503"/>
                </a:cubicBezTo>
                <a:cubicBezTo>
                  <a:pt x="1889" y="502"/>
                  <a:pt x="1889" y="502"/>
                  <a:pt x="1889" y="502"/>
                </a:cubicBezTo>
                <a:cubicBezTo>
                  <a:pt x="1886" y="501"/>
                  <a:pt x="1886" y="501"/>
                  <a:pt x="1886" y="501"/>
                </a:cubicBezTo>
                <a:cubicBezTo>
                  <a:pt x="1882" y="498"/>
                  <a:pt x="1882" y="498"/>
                  <a:pt x="1882" y="498"/>
                </a:cubicBezTo>
                <a:cubicBezTo>
                  <a:pt x="1883" y="496"/>
                  <a:pt x="1883" y="496"/>
                  <a:pt x="1883" y="496"/>
                </a:cubicBezTo>
                <a:cubicBezTo>
                  <a:pt x="1885" y="493"/>
                  <a:pt x="1885" y="493"/>
                  <a:pt x="1885" y="493"/>
                </a:cubicBezTo>
                <a:cubicBezTo>
                  <a:pt x="1885" y="492"/>
                  <a:pt x="1885" y="492"/>
                  <a:pt x="1885" y="492"/>
                </a:cubicBezTo>
                <a:cubicBezTo>
                  <a:pt x="1882" y="492"/>
                  <a:pt x="1882" y="492"/>
                  <a:pt x="1882" y="492"/>
                </a:cubicBezTo>
                <a:cubicBezTo>
                  <a:pt x="1879" y="492"/>
                  <a:pt x="1879" y="492"/>
                  <a:pt x="1879" y="492"/>
                </a:cubicBezTo>
                <a:cubicBezTo>
                  <a:pt x="1875" y="492"/>
                  <a:pt x="1875" y="492"/>
                  <a:pt x="1875" y="492"/>
                </a:cubicBezTo>
                <a:cubicBezTo>
                  <a:pt x="1872" y="491"/>
                  <a:pt x="1872" y="491"/>
                  <a:pt x="1872" y="491"/>
                </a:cubicBezTo>
                <a:cubicBezTo>
                  <a:pt x="1865" y="486"/>
                  <a:pt x="1865" y="486"/>
                  <a:pt x="1865" y="486"/>
                </a:cubicBezTo>
                <a:cubicBezTo>
                  <a:pt x="1862" y="483"/>
                  <a:pt x="1862" y="483"/>
                  <a:pt x="1862" y="483"/>
                </a:cubicBezTo>
                <a:cubicBezTo>
                  <a:pt x="1860" y="481"/>
                  <a:pt x="1860" y="481"/>
                  <a:pt x="1860" y="481"/>
                </a:cubicBezTo>
                <a:cubicBezTo>
                  <a:pt x="1859" y="476"/>
                  <a:pt x="1859" y="476"/>
                  <a:pt x="1859" y="476"/>
                </a:cubicBezTo>
                <a:cubicBezTo>
                  <a:pt x="1856" y="470"/>
                  <a:pt x="1856" y="470"/>
                  <a:pt x="1856" y="470"/>
                </a:cubicBezTo>
                <a:cubicBezTo>
                  <a:pt x="1853" y="469"/>
                  <a:pt x="1853" y="469"/>
                  <a:pt x="1853" y="469"/>
                </a:cubicBezTo>
                <a:cubicBezTo>
                  <a:pt x="1850" y="468"/>
                  <a:pt x="1850" y="468"/>
                  <a:pt x="1850" y="468"/>
                </a:cubicBezTo>
                <a:cubicBezTo>
                  <a:pt x="1846" y="465"/>
                  <a:pt x="1846" y="465"/>
                  <a:pt x="1846" y="465"/>
                </a:cubicBezTo>
                <a:cubicBezTo>
                  <a:pt x="1843" y="462"/>
                  <a:pt x="1843" y="462"/>
                  <a:pt x="1843" y="462"/>
                </a:cubicBezTo>
                <a:cubicBezTo>
                  <a:pt x="1840" y="458"/>
                  <a:pt x="1840" y="458"/>
                  <a:pt x="1840" y="458"/>
                </a:cubicBezTo>
                <a:cubicBezTo>
                  <a:pt x="1840" y="455"/>
                  <a:pt x="1840" y="455"/>
                  <a:pt x="1840" y="455"/>
                </a:cubicBezTo>
                <a:cubicBezTo>
                  <a:pt x="1842" y="453"/>
                  <a:pt x="1842" y="453"/>
                  <a:pt x="1842" y="453"/>
                </a:cubicBezTo>
                <a:cubicBezTo>
                  <a:pt x="1843" y="453"/>
                  <a:pt x="1843" y="453"/>
                  <a:pt x="1843" y="453"/>
                </a:cubicBezTo>
                <a:cubicBezTo>
                  <a:pt x="1843" y="452"/>
                  <a:pt x="1843" y="452"/>
                  <a:pt x="1843" y="452"/>
                </a:cubicBezTo>
                <a:cubicBezTo>
                  <a:pt x="1843" y="450"/>
                  <a:pt x="1843" y="450"/>
                  <a:pt x="1843" y="450"/>
                </a:cubicBezTo>
                <a:cubicBezTo>
                  <a:pt x="1842" y="450"/>
                  <a:pt x="1842" y="450"/>
                  <a:pt x="1842" y="450"/>
                </a:cubicBezTo>
                <a:cubicBezTo>
                  <a:pt x="1840" y="446"/>
                  <a:pt x="1840" y="446"/>
                  <a:pt x="1840" y="446"/>
                </a:cubicBezTo>
                <a:cubicBezTo>
                  <a:pt x="1842" y="445"/>
                  <a:pt x="1842" y="445"/>
                  <a:pt x="1842" y="445"/>
                </a:cubicBezTo>
                <a:cubicBezTo>
                  <a:pt x="1845" y="443"/>
                  <a:pt x="1845" y="443"/>
                  <a:pt x="1845" y="443"/>
                </a:cubicBezTo>
                <a:cubicBezTo>
                  <a:pt x="1843" y="445"/>
                  <a:pt x="1843" y="445"/>
                  <a:pt x="1843" y="445"/>
                </a:cubicBezTo>
                <a:cubicBezTo>
                  <a:pt x="1845" y="445"/>
                  <a:pt x="1845" y="445"/>
                  <a:pt x="1845" y="445"/>
                </a:cubicBezTo>
                <a:cubicBezTo>
                  <a:pt x="1846" y="443"/>
                  <a:pt x="1846" y="443"/>
                  <a:pt x="1846" y="443"/>
                </a:cubicBezTo>
                <a:cubicBezTo>
                  <a:pt x="1849" y="442"/>
                  <a:pt x="1849" y="442"/>
                  <a:pt x="1849" y="442"/>
                </a:cubicBezTo>
                <a:cubicBezTo>
                  <a:pt x="1852" y="440"/>
                  <a:pt x="1852" y="440"/>
                  <a:pt x="1852" y="440"/>
                </a:cubicBezTo>
                <a:cubicBezTo>
                  <a:pt x="1853" y="440"/>
                  <a:pt x="1853" y="440"/>
                  <a:pt x="1853" y="440"/>
                </a:cubicBezTo>
                <a:cubicBezTo>
                  <a:pt x="1853" y="442"/>
                  <a:pt x="1853" y="442"/>
                  <a:pt x="1853" y="442"/>
                </a:cubicBezTo>
                <a:cubicBezTo>
                  <a:pt x="1854" y="441"/>
                  <a:pt x="1854" y="441"/>
                  <a:pt x="1854" y="441"/>
                </a:cubicBezTo>
                <a:cubicBezTo>
                  <a:pt x="1857" y="444"/>
                  <a:pt x="1857" y="444"/>
                  <a:pt x="1857" y="444"/>
                </a:cubicBezTo>
                <a:cubicBezTo>
                  <a:pt x="1856" y="445"/>
                  <a:pt x="1856" y="445"/>
                  <a:pt x="1856" y="445"/>
                </a:cubicBezTo>
                <a:cubicBezTo>
                  <a:pt x="1855" y="445"/>
                  <a:pt x="1855" y="445"/>
                  <a:pt x="1855" y="445"/>
                </a:cubicBezTo>
                <a:cubicBezTo>
                  <a:pt x="1855" y="448"/>
                  <a:pt x="1855" y="448"/>
                  <a:pt x="1855" y="448"/>
                </a:cubicBezTo>
                <a:cubicBezTo>
                  <a:pt x="1856" y="449"/>
                  <a:pt x="1856" y="449"/>
                  <a:pt x="1856" y="449"/>
                </a:cubicBezTo>
                <a:cubicBezTo>
                  <a:pt x="1858" y="449"/>
                  <a:pt x="1858" y="449"/>
                  <a:pt x="1858" y="449"/>
                </a:cubicBezTo>
                <a:cubicBezTo>
                  <a:pt x="1856" y="450"/>
                  <a:pt x="1856" y="450"/>
                  <a:pt x="1856" y="450"/>
                </a:cubicBezTo>
                <a:cubicBezTo>
                  <a:pt x="1858" y="452"/>
                  <a:pt x="1858" y="452"/>
                  <a:pt x="1858" y="452"/>
                </a:cubicBezTo>
                <a:cubicBezTo>
                  <a:pt x="1859" y="455"/>
                  <a:pt x="1859" y="455"/>
                  <a:pt x="1859" y="455"/>
                </a:cubicBezTo>
                <a:cubicBezTo>
                  <a:pt x="1860" y="450"/>
                  <a:pt x="1860" y="450"/>
                  <a:pt x="1860" y="450"/>
                </a:cubicBezTo>
                <a:cubicBezTo>
                  <a:pt x="1862" y="450"/>
                  <a:pt x="1862" y="450"/>
                  <a:pt x="1862" y="450"/>
                </a:cubicBezTo>
                <a:cubicBezTo>
                  <a:pt x="1862" y="448"/>
                  <a:pt x="1862" y="448"/>
                  <a:pt x="1862" y="448"/>
                </a:cubicBezTo>
                <a:cubicBezTo>
                  <a:pt x="1863" y="448"/>
                  <a:pt x="1863" y="448"/>
                  <a:pt x="1863" y="448"/>
                </a:cubicBezTo>
                <a:cubicBezTo>
                  <a:pt x="1865" y="446"/>
                  <a:pt x="1865" y="446"/>
                  <a:pt x="1865" y="446"/>
                </a:cubicBezTo>
                <a:cubicBezTo>
                  <a:pt x="1868" y="448"/>
                  <a:pt x="1868" y="448"/>
                  <a:pt x="1868" y="448"/>
                </a:cubicBezTo>
                <a:cubicBezTo>
                  <a:pt x="1869" y="450"/>
                  <a:pt x="1869" y="450"/>
                  <a:pt x="1869" y="450"/>
                </a:cubicBezTo>
                <a:cubicBezTo>
                  <a:pt x="1870" y="453"/>
                  <a:pt x="1870" y="453"/>
                  <a:pt x="1870" y="453"/>
                </a:cubicBezTo>
                <a:cubicBezTo>
                  <a:pt x="1870" y="456"/>
                  <a:pt x="1870" y="456"/>
                  <a:pt x="1870" y="456"/>
                </a:cubicBezTo>
                <a:cubicBezTo>
                  <a:pt x="1873" y="459"/>
                  <a:pt x="1873" y="459"/>
                  <a:pt x="1873" y="459"/>
                </a:cubicBezTo>
                <a:cubicBezTo>
                  <a:pt x="1876" y="460"/>
                  <a:pt x="1876" y="460"/>
                  <a:pt x="1876" y="460"/>
                </a:cubicBezTo>
                <a:cubicBezTo>
                  <a:pt x="1872" y="460"/>
                  <a:pt x="1872" y="460"/>
                  <a:pt x="1872" y="460"/>
                </a:cubicBezTo>
                <a:cubicBezTo>
                  <a:pt x="1875" y="465"/>
                  <a:pt x="1875" y="465"/>
                  <a:pt x="1875" y="465"/>
                </a:cubicBezTo>
                <a:cubicBezTo>
                  <a:pt x="1879" y="468"/>
                  <a:pt x="1879" y="468"/>
                  <a:pt x="1879" y="468"/>
                </a:cubicBezTo>
                <a:cubicBezTo>
                  <a:pt x="1880" y="469"/>
                  <a:pt x="1880" y="469"/>
                  <a:pt x="1880" y="469"/>
                </a:cubicBezTo>
                <a:cubicBezTo>
                  <a:pt x="1882" y="470"/>
                  <a:pt x="1882" y="470"/>
                  <a:pt x="1882" y="470"/>
                </a:cubicBezTo>
                <a:cubicBezTo>
                  <a:pt x="1883" y="470"/>
                  <a:pt x="1883" y="470"/>
                  <a:pt x="1883" y="470"/>
                </a:cubicBezTo>
                <a:cubicBezTo>
                  <a:pt x="1888" y="470"/>
                  <a:pt x="1888" y="470"/>
                  <a:pt x="1888" y="470"/>
                </a:cubicBezTo>
                <a:cubicBezTo>
                  <a:pt x="1892" y="472"/>
                  <a:pt x="1892" y="472"/>
                  <a:pt x="1892" y="472"/>
                </a:cubicBezTo>
                <a:cubicBezTo>
                  <a:pt x="1898" y="478"/>
                  <a:pt x="1898" y="478"/>
                  <a:pt x="1898" y="478"/>
                </a:cubicBezTo>
                <a:cubicBezTo>
                  <a:pt x="1899" y="479"/>
                  <a:pt x="1899" y="479"/>
                  <a:pt x="1899" y="479"/>
                </a:cubicBezTo>
                <a:cubicBezTo>
                  <a:pt x="1901" y="479"/>
                  <a:pt x="1901" y="479"/>
                  <a:pt x="1901" y="479"/>
                </a:cubicBezTo>
                <a:cubicBezTo>
                  <a:pt x="1902" y="479"/>
                  <a:pt x="1902" y="479"/>
                  <a:pt x="1902" y="479"/>
                </a:cubicBezTo>
                <a:cubicBezTo>
                  <a:pt x="1903" y="481"/>
                  <a:pt x="1903" y="481"/>
                  <a:pt x="1903" y="481"/>
                </a:cubicBezTo>
                <a:cubicBezTo>
                  <a:pt x="1906" y="482"/>
                  <a:pt x="1906" y="482"/>
                  <a:pt x="1906" y="482"/>
                </a:cubicBezTo>
                <a:cubicBezTo>
                  <a:pt x="1907" y="482"/>
                  <a:pt x="1907" y="482"/>
                  <a:pt x="1907" y="482"/>
                </a:cubicBezTo>
                <a:cubicBezTo>
                  <a:pt x="1908" y="484"/>
                  <a:pt x="1909" y="485"/>
                  <a:pt x="1909" y="485"/>
                </a:cubicBezTo>
                <a:cubicBezTo>
                  <a:pt x="1910" y="486"/>
                  <a:pt x="1911" y="493"/>
                  <a:pt x="1912" y="493"/>
                </a:cubicBezTo>
                <a:cubicBezTo>
                  <a:pt x="1913" y="494"/>
                  <a:pt x="1921" y="493"/>
                  <a:pt x="1921" y="493"/>
                </a:cubicBezTo>
                <a:cubicBezTo>
                  <a:pt x="1922" y="493"/>
                  <a:pt x="1922" y="493"/>
                  <a:pt x="1922" y="493"/>
                </a:cubicBezTo>
                <a:cubicBezTo>
                  <a:pt x="1922" y="496"/>
                  <a:pt x="1922" y="496"/>
                  <a:pt x="1922" y="496"/>
                </a:cubicBezTo>
                <a:cubicBezTo>
                  <a:pt x="1921" y="499"/>
                  <a:pt x="1921" y="499"/>
                  <a:pt x="1921" y="499"/>
                </a:cubicBezTo>
                <a:cubicBezTo>
                  <a:pt x="1922" y="501"/>
                  <a:pt x="1922" y="501"/>
                  <a:pt x="1922" y="501"/>
                </a:cubicBezTo>
                <a:cubicBezTo>
                  <a:pt x="1922" y="502"/>
                  <a:pt x="1922" y="502"/>
                  <a:pt x="1922" y="502"/>
                </a:cubicBezTo>
                <a:cubicBezTo>
                  <a:pt x="1922" y="505"/>
                  <a:pt x="1922" y="505"/>
                  <a:pt x="1922" y="505"/>
                </a:cubicBezTo>
                <a:cubicBezTo>
                  <a:pt x="1922" y="506"/>
                  <a:pt x="1922" y="506"/>
                  <a:pt x="1922" y="506"/>
                </a:cubicBezTo>
                <a:cubicBezTo>
                  <a:pt x="1921" y="506"/>
                  <a:pt x="1921" y="506"/>
                  <a:pt x="1921" y="506"/>
                </a:cubicBezTo>
                <a:cubicBezTo>
                  <a:pt x="1921" y="508"/>
                  <a:pt x="1921" y="508"/>
                  <a:pt x="1921" y="508"/>
                </a:cubicBezTo>
                <a:cubicBezTo>
                  <a:pt x="1921" y="509"/>
                  <a:pt x="1921" y="509"/>
                  <a:pt x="1921" y="509"/>
                </a:cubicBezTo>
                <a:cubicBezTo>
                  <a:pt x="1922" y="512"/>
                  <a:pt x="1922" y="512"/>
                  <a:pt x="1922" y="512"/>
                </a:cubicBezTo>
                <a:cubicBezTo>
                  <a:pt x="1922" y="513"/>
                  <a:pt x="1922" y="513"/>
                  <a:pt x="1922" y="513"/>
                </a:cubicBezTo>
                <a:cubicBezTo>
                  <a:pt x="1921" y="513"/>
                  <a:pt x="1921" y="513"/>
                  <a:pt x="1921" y="513"/>
                </a:cubicBezTo>
                <a:cubicBezTo>
                  <a:pt x="1925" y="516"/>
                  <a:pt x="1925" y="516"/>
                  <a:pt x="1925" y="516"/>
                </a:cubicBezTo>
                <a:cubicBezTo>
                  <a:pt x="1926" y="518"/>
                  <a:pt x="1926" y="518"/>
                  <a:pt x="1926" y="518"/>
                </a:cubicBezTo>
                <a:cubicBezTo>
                  <a:pt x="1928" y="521"/>
                  <a:pt x="1928" y="521"/>
                  <a:pt x="1928" y="521"/>
                </a:cubicBezTo>
                <a:cubicBezTo>
                  <a:pt x="1928" y="522"/>
                  <a:pt x="1928" y="522"/>
                  <a:pt x="1928" y="522"/>
                </a:cubicBezTo>
                <a:cubicBezTo>
                  <a:pt x="1929" y="523"/>
                  <a:pt x="1929" y="523"/>
                  <a:pt x="1929" y="523"/>
                </a:cubicBezTo>
                <a:cubicBezTo>
                  <a:pt x="1928" y="524"/>
                  <a:pt x="1928" y="524"/>
                  <a:pt x="1928" y="524"/>
                </a:cubicBezTo>
                <a:cubicBezTo>
                  <a:pt x="1929" y="524"/>
                  <a:pt x="1929" y="524"/>
                  <a:pt x="1929" y="524"/>
                </a:cubicBezTo>
                <a:cubicBezTo>
                  <a:pt x="1931" y="525"/>
                  <a:pt x="1931" y="525"/>
                  <a:pt x="1931" y="525"/>
                </a:cubicBezTo>
                <a:cubicBezTo>
                  <a:pt x="1932" y="528"/>
                  <a:pt x="1932" y="528"/>
                  <a:pt x="1932" y="528"/>
                </a:cubicBezTo>
                <a:cubicBezTo>
                  <a:pt x="1935" y="529"/>
                  <a:pt x="1935" y="529"/>
                  <a:pt x="1935" y="529"/>
                </a:cubicBezTo>
                <a:cubicBezTo>
                  <a:pt x="1936" y="532"/>
                  <a:pt x="1936" y="532"/>
                  <a:pt x="1936" y="532"/>
                </a:cubicBezTo>
                <a:cubicBezTo>
                  <a:pt x="1938" y="532"/>
                  <a:pt x="1938" y="532"/>
                  <a:pt x="1938" y="532"/>
                </a:cubicBezTo>
                <a:cubicBezTo>
                  <a:pt x="1939" y="531"/>
                  <a:pt x="1939" y="531"/>
                  <a:pt x="1939" y="531"/>
                </a:cubicBezTo>
                <a:cubicBezTo>
                  <a:pt x="1941" y="532"/>
                  <a:pt x="1941" y="532"/>
                  <a:pt x="1941" y="532"/>
                </a:cubicBezTo>
                <a:cubicBezTo>
                  <a:pt x="1942" y="532"/>
                  <a:pt x="1942" y="532"/>
                  <a:pt x="1942" y="532"/>
                </a:cubicBezTo>
                <a:cubicBezTo>
                  <a:pt x="1941" y="534"/>
                  <a:pt x="1941" y="534"/>
                  <a:pt x="1941" y="534"/>
                </a:cubicBezTo>
                <a:cubicBezTo>
                  <a:pt x="1938" y="532"/>
                  <a:pt x="1938" y="532"/>
                  <a:pt x="1938" y="532"/>
                </a:cubicBezTo>
                <a:cubicBezTo>
                  <a:pt x="1936" y="534"/>
                  <a:pt x="1936" y="534"/>
                  <a:pt x="1936" y="534"/>
                </a:cubicBezTo>
                <a:cubicBezTo>
                  <a:pt x="1938" y="535"/>
                  <a:pt x="1938" y="535"/>
                  <a:pt x="1938" y="535"/>
                </a:cubicBezTo>
                <a:cubicBezTo>
                  <a:pt x="1939" y="536"/>
                  <a:pt x="1939" y="536"/>
                  <a:pt x="1939" y="536"/>
                </a:cubicBezTo>
                <a:cubicBezTo>
                  <a:pt x="1941" y="539"/>
                  <a:pt x="1941" y="539"/>
                  <a:pt x="1941" y="539"/>
                </a:cubicBezTo>
                <a:cubicBezTo>
                  <a:pt x="1942" y="542"/>
                  <a:pt x="1942" y="542"/>
                  <a:pt x="1942" y="542"/>
                </a:cubicBezTo>
                <a:cubicBezTo>
                  <a:pt x="1944" y="539"/>
                  <a:pt x="1944" y="539"/>
                  <a:pt x="1944" y="539"/>
                </a:cubicBezTo>
                <a:cubicBezTo>
                  <a:pt x="1945" y="541"/>
                  <a:pt x="1945" y="541"/>
                  <a:pt x="1945" y="541"/>
                </a:cubicBezTo>
                <a:cubicBezTo>
                  <a:pt x="1946" y="541"/>
                  <a:pt x="1946" y="541"/>
                  <a:pt x="1946" y="541"/>
                </a:cubicBezTo>
                <a:cubicBezTo>
                  <a:pt x="1951" y="541"/>
                  <a:pt x="1951" y="541"/>
                  <a:pt x="1951" y="541"/>
                </a:cubicBezTo>
                <a:cubicBezTo>
                  <a:pt x="1954" y="541"/>
                  <a:pt x="1954" y="541"/>
                  <a:pt x="1954" y="541"/>
                </a:cubicBezTo>
                <a:cubicBezTo>
                  <a:pt x="1955" y="541"/>
                  <a:pt x="1955" y="541"/>
                  <a:pt x="1955" y="541"/>
                </a:cubicBezTo>
                <a:cubicBezTo>
                  <a:pt x="1956" y="539"/>
                  <a:pt x="1956" y="539"/>
                  <a:pt x="1956" y="539"/>
                </a:cubicBezTo>
                <a:cubicBezTo>
                  <a:pt x="1958" y="542"/>
                  <a:pt x="1958" y="542"/>
                  <a:pt x="1958" y="542"/>
                </a:cubicBezTo>
                <a:cubicBezTo>
                  <a:pt x="1959" y="541"/>
                  <a:pt x="1959" y="541"/>
                  <a:pt x="1959" y="541"/>
                </a:cubicBezTo>
                <a:cubicBezTo>
                  <a:pt x="1961" y="542"/>
                  <a:pt x="1961" y="542"/>
                  <a:pt x="1961" y="542"/>
                </a:cubicBezTo>
                <a:cubicBezTo>
                  <a:pt x="1964" y="544"/>
                  <a:pt x="1964" y="544"/>
                  <a:pt x="1964" y="544"/>
                </a:cubicBezTo>
                <a:cubicBezTo>
                  <a:pt x="1965" y="544"/>
                  <a:pt x="1965" y="544"/>
                  <a:pt x="1965" y="544"/>
                </a:cubicBezTo>
                <a:cubicBezTo>
                  <a:pt x="1964" y="545"/>
                  <a:pt x="1964" y="545"/>
                  <a:pt x="1964" y="545"/>
                </a:cubicBezTo>
                <a:cubicBezTo>
                  <a:pt x="1962" y="546"/>
                  <a:pt x="1962" y="546"/>
                  <a:pt x="1962" y="546"/>
                </a:cubicBezTo>
                <a:cubicBezTo>
                  <a:pt x="1961" y="546"/>
                  <a:pt x="1961" y="546"/>
                  <a:pt x="1961" y="546"/>
                </a:cubicBezTo>
                <a:cubicBezTo>
                  <a:pt x="1958" y="545"/>
                  <a:pt x="1958" y="545"/>
                  <a:pt x="1958" y="545"/>
                </a:cubicBezTo>
                <a:cubicBezTo>
                  <a:pt x="1956" y="544"/>
                  <a:pt x="1956" y="544"/>
                  <a:pt x="1956" y="544"/>
                </a:cubicBezTo>
                <a:cubicBezTo>
                  <a:pt x="1954" y="542"/>
                  <a:pt x="1954" y="542"/>
                  <a:pt x="1954" y="542"/>
                </a:cubicBezTo>
                <a:cubicBezTo>
                  <a:pt x="1951" y="541"/>
                  <a:pt x="1951" y="541"/>
                  <a:pt x="1951" y="541"/>
                </a:cubicBezTo>
                <a:cubicBezTo>
                  <a:pt x="1949" y="542"/>
                  <a:pt x="1949" y="542"/>
                  <a:pt x="1949" y="542"/>
                </a:cubicBezTo>
                <a:cubicBezTo>
                  <a:pt x="1948" y="542"/>
                  <a:pt x="1948" y="542"/>
                  <a:pt x="1948" y="542"/>
                </a:cubicBezTo>
                <a:cubicBezTo>
                  <a:pt x="1946" y="544"/>
                  <a:pt x="1946" y="544"/>
                  <a:pt x="1946" y="544"/>
                </a:cubicBezTo>
                <a:cubicBezTo>
                  <a:pt x="1945" y="544"/>
                  <a:pt x="1945" y="544"/>
                  <a:pt x="1945" y="544"/>
                </a:cubicBezTo>
                <a:cubicBezTo>
                  <a:pt x="1944" y="545"/>
                  <a:pt x="1944" y="545"/>
                  <a:pt x="1944" y="545"/>
                </a:cubicBezTo>
                <a:cubicBezTo>
                  <a:pt x="1942" y="546"/>
                  <a:pt x="1942" y="546"/>
                  <a:pt x="1942" y="546"/>
                </a:cubicBezTo>
                <a:cubicBezTo>
                  <a:pt x="1946" y="551"/>
                  <a:pt x="1946" y="551"/>
                  <a:pt x="1946" y="551"/>
                </a:cubicBezTo>
                <a:cubicBezTo>
                  <a:pt x="1948" y="554"/>
                  <a:pt x="1948" y="554"/>
                  <a:pt x="1948" y="554"/>
                </a:cubicBezTo>
                <a:cubicBezTo>
                  <a:pt x="1948" y="555"/>
                  <a:pt x="1948" y="555"/>
                  <a:pt x="1948" y="555"/>
                </a:cubicBezTo>
                <a:cubicBezTo>
                  <a:pt x="1948" y="558"/>
                  <a:pt x="1948" y="558"/>
                  <a:pt x="1948" y="558"/>
                </a:cubicBezTo>
                <a:cubicBezTo>
                  <a:pt x="1948" y="559"/>
                  <a:pt x="1948" y="559"/>
                  <a:pt x="1948" y="559"/>
                </a:cubicBezTo>
                <a:cubicBezTo>
                  <a:pt x="1949" y="561"/>
                  <a:pt x="1949" y="561"/>
                  <a:pt x="1949" y="561"/>
                </a:cubicBezTo>
                <a:cubicBezTo>
                  <a:pt x="1952" y="562"/>
                  <a:pt x="1952" y="562"/>
                  <a:pt x="1952" y="562"/>
                </a:cubicBezTo>
                <a:cubicBezTo>
                  <a:pt x="1952" y="561"/>
                  <a:pt x="1952" y="561"/>
                  <a:pt x="1952" y="561"/>
                </a:cubicBezTo>
                <a:cubicBezTo>
                  <a:pt x="1952" y="559"/>
                  <a:pt x="1952" y="559"/>
                  <a:pt x="1952" y="559"/>
                </a:cubicBezTo>
                <a:cubicBezTo>
                  <a:pt x="1954" y="559"/>
                  <a:pt x="1954" y="559"/>
                  <a:pt x="1954" y="559"/>
                </a:cubicBezTo>
                <a:cubicBezTo>
                  <a:pt x="1955" y="561"/>
                  <a:pt x="1955" y="561"/>
                  <a:pt x="1955" y="561"/>
                </a:cubicBezTo>
                <a:cubicBezTo>
                  <a:pt x="1956" y="564"/>
                  <a:pt x="1956" y="564"/>
                  <a:pt x="1956" y="564"/>
                </a:cubicBezTo>
                <a:cubicBezTo>
                  <a:pt x="1956" y="567"/>
                  <a:pt x="1956" y="567"/>
                  <a:pt x="1956" y="567"/>
                </a:cubicBezTo>
                <a:cubicBezTo>
                  <a:pt x="1958" y="567"/>
                  <a:pt x="1958" y="567"/>
                  <a:pt x="1958" y="567"/>
                </a:cubicBezTo>
                <a:cubicBezTo>
                  <a:pt x="1959" y="562"/>
                  <a:pt x="1959" y="562"/>
                  <a:pt x="1959" y="562"/>
                </a:cubicBezTo>
                <a:cubicBezTo>
                  <a:pt x="1961" y="562"/>
                  <a:pt x="1961" y="562"/>
                  <a:pt x="1961" y="562"/>
                </a:cubicBezTo>
                <a:cubicBezTo>
                  <a:pt x="1966" y="567"/>
                  <a:pt x="1966" y="567"/>
                  <a:pt x="1966" y="567"/>
                </a:cubicBezTo>
                <a:cubicBezTo>
                  <a:pt x="1965" y="565"/>
                  <a:pt x="1965" y="565"/>
                  <a:pt x="1965" y="565"/>
                </a:cubicBezTo>
                <a:cubicBezTo>
                  <a:pt x="1964" y="564"/>
                  <a:pt x="1964" y="564"/>
                  <a:pt x="1964" y="564"/>
                </a:cubicBezTo>
                <a:cubicBezTo>
                  <a:pt x="1964" y="561"/>
                  <a:pt x="1964" y="561"/>
                  <a:pt x="1964" y="561"/>
                </a:cubicBezTo>
                <a:cubicBezTo>
                  <a:pt x="1964" y="559"/>
                  <a:pt x="1964" y="559"/>
                  <a:pt x="1964" y="559"/>
                </a:cubicBezTo>
                <a:cubicBezTo>
                  <a:pt x="1961" y="555"/>
                  <a:pt x="1961" y="555"/>
                  <a:pt x="1961" y="555"/>
                </a:cubicBezTo>
                <a:cubicBezTo>
                  <a:pt x="1961" y="551"/>
                  <a:pt x="1961" y="551"/>
                  <a:pt x="1961" y="551"/>
                </a:cubicBezTo>
                <a:cubicBezTo>
                  <a:pt x="1964" y="554"/>
                  <a:pt x="1964" y="554"/>
                  <a:pt x="1964" y="554"/>
                </a:cubicBezTo>
                <a:cubicBezTo>
                  <a:pt x="1965" y="554"/>
                  <a:pt x="1965" y="554"/>
                  <a:pt x="1965" y="554"/>
                </a:cubicBezTo>
                <a:cubicBezTo>
                  <a:pt x="1965" y="555"/>
                  <a:pt x="1965" y="555"/>
                  <a:pt x="1965" y="555"/>
                </a:cubicBezTo>
                <a:cubicBezTo>
                  <a:pt x="1968" y="554"/>
                  <a:pt x="1968" y="554"/>
                  <a:pt x="1968" y="554"/>
                </a:cubicBezTo>
                <a:cubicBezTo>
                  <a:pt x="1968" y="552"/>
                  <a:pt x="1968" y="552"/>
                  <a:pt x="1968" y="552"/>
                </a:cubicBezTo>
                <a:cubicBezTo>
                  <a:pt x="1966" y="551"/>
                  <a:pt x="1966" y="551"/>
                  <a:pt x="1966" y="551"/>
                </a:cubicBezTo>
                <a:cubicBezTo>
                  <a:pt x="1966" y="552"/>
                  <a:pt x="1966" y="552"/>
                  <a:pt x="1966" y="552"/>
                </a:cubicBezTo>
                <a:cubicBezTo>
                  <a:pt x="1965" y="551"/>
                  <a:pt x="1965" y="551"/>
                  <a:pt x="1965" y="551"/>
                </a:cubicBezTo>
                <a:cubicBezTo>
                  <a:pt x="1965" y="549"/>
                  <a:pt x="1965" y="549"/>
                  <a:pt x="1965" y="549"/>
                </a:cubicBezTo>
                <a:cubicBezTo>
                  <a:pt x="1964" y="548"/>
                  <a:pt x="1964" y="548"/>
                  <a:pt x="1964" y="548"/>
                </a:cubicBezTo>
                <a:cubicBezTo>
                  <a:pt x="1964" y="546"/>
                  <a:pt x="1964" y="546"/>
                  <a:pt x="1964" y="546"/>
                </a:cubicBezTo>
                <a:cubicBezTo>
                  <a:pt x="1965" y="546"/>
                  <a:pt x="1965" y="546"/>
                  <a:pt x="1965" y="546"/>
                </a:cubicBezTo>
                <a:cubicBezTo>
                  <a:pt x="1968" y="546"/>
                  <a:pt x="1968" y="546"/>
                  <a:pt x="1968" y="546"/>
                </a:cubicBezTo>
                <a:cubicBezTo>
                  <a:pt x="1972" y="548"/>
                  <a:pt x="1972" y="548"/>
                  <a:pt x="1972" y="548"/>
                </a:cubicBezTo>
                <a:cubicBezTo>
                  <a:pt x="1975" y="551"/>
                  <a:pt x="1975" y="551"/>
                  <a:pt x="1975" y="551"/>
                </a:cubicBezTo>
                <a:cubicBezTo>
                  <a:pt x="1975" y="548"/>
                  <a:pt x="1975" y="548"/>
                  <a:pt x="1975" y="548"/>
                </a:cubicBezTo>
                <a:cubicBezTo>
                  <a:pt x="1974" y="545"/>
                  <a:pt x="1974" y="545"/>
                  <a:pt x="1974" y="545"/>
                </a:cubicBezTo>
                <a:cubicBezTo>
                  <a:pt x="1974" y="544"/>
                  <a:pt x="1974" y="544"/>
                  <a:pt x="1974" y="544"/>
                </a:cubicBezTo>
                <a:cubicBezTo>
                  <a:pt x="1972" y="542"/>
                  <a:pt x="1972" y="542"/>
                  <a:pt x="1972" y="542"/>
                </a:cubicBezTo>
                <a:cubicBezTo>
                  <a:pt x="1966" y="538"/>
                  <a:pt x="1966" y="538"/>
                  <a:pt x="1966" y="538"/>
                </a:cubicBezTo>
                <a:cubicBezTo>
                  <a:pt x="1965" y="538"/>
                  <a:pt x="1965" y="538"/>
                  <a:pt x="1965" y="538"/>
                </a:cubicBezTo>
                <a:cubicBezTo>
                  <a:pt x="1965" y="536"/>
                  <a:pt x="1965" y="536"/>
                  <a:pt x="1965" y="536"/>
                </a:cubicBezTo>
                <a:cubicBezTo>
                  <a:pt x="1964" y="536"/>
                  <a:pt x="1964" y="536"/>
                  <a:pt x="1964" y="536"/>
                </a:cubicBezTo>
                <a:cubicBezTo>
                  <a:pt x="1961" y="535"/>
                  <a:pt x="1961" y="535"/>
                  <a:pt x="1961" y="535"/>
                </a:cubicBezTo>
                <a:cubicBezTo>
                  <a:pt x="1958" y="534"/>
                  <a:pt x="1958" y="534"/>
                  <a:pt x="1958" y="534"/>
                </a:cubicBezTo>
                <a:cubicBezTo>
                  <a:pt x="1961" y="534"/>
                  <a:pt x="1961" y="534"/>
                  <a:pt x="1961" y="534"/>
                </a:cubicBezTo>
                <a:cubicBezTo>
                  <a:pt x="1962" y="532"/>
                  <a:pt x="1962" y="532"/>
                  <a:pt x="1962" y="532"/>
                </a:cubicBezTo>
                <a:cubicBezTo>
                  <a:pt x="1961" y="531"/>
                  <a:pt x="1961" y="531"/>
                  <a:pt x="1961" y="531"/>
                </a:cubicBezTo>
                <a:cubicBezTo>
                  <a:pt x="1961" y="529"/>
                  <a:pt x="1961" y="529"/>
                  <a:pt x="1961" y="529"/>
                </a:cubicBezTo>
                <a:cubicBezTo>
                  <a:pt x="1961" y="528"/>
                  <a:pt x="1961" y="528"/>
                  <a:pt x="1961" y="528"/>
                </a:cubicBezTo>
                <a:cubicBezTo>
                  <a:pt x="1962" y="528"/>
                  <a:pt x="1962" y="528"/>
                  <a:pt x="1962" y="528"/>
                </a:cubicBezTo>
                <a:cubicBezTo>
                  <a:pt x="1964" y="528"/>
                  <a:pt x="1964" y="528"/>
                  <a:pt x="1964" y="528"/>
                </a:cubicBezTo>
                <a:cubicBezTo>
                  <a:pt x="1964" y="529"/>
                  <a:pt x="1964" y="529"/>
                  <a:pt x="1964" y="529"/>
                </a:cubicBezTo>
                <a:cubicBezTo>
                  <a:pt x="1964" y="531"/>
                  <a:pt x="1964" y="531"/>
                  <a:pt x="1964" y="531"/>
                </a:cubicBezTo>
                <a:cubicBezTo>
                  <a:pt x="1965" y="531"/>
                  <a:pt x="1965" y="531"/>
                  <a:pt x="1965" y="531"/>
                </a:cubicBezTo>
                <a:cubicBezTo>
                  <a:pt x="1965" y="529"/>
                  <a:pt x="1965" y="529"/>
                  <a:pt x="1965" y="529"/>
                </a:cubicBezTo>
                <a:cubicBezTo>
                  <a:pt x="1964" y="526"/>
                  <a:pt x="1964" y="526"/>
                  <a:pt x="1964" y="526"/>
                </a:cubicBezTo>
                <a:cubicBezTo>
                  <a:pt x="1959" y="521"/>
                  <a:pt x="1959" y="521"/>
                  <a:pt x="1959" y="521"/>
                </a:cubicBezTo>
                <a:cubicBezTo>
                  <a:pt x="1958" y="518"/>
                  <a:pt x="1958" y="518"/>
                  <a:pt x="1958" y="518"/>
                </a:cubicBezTo>
                <a:cubicBezTo>
                  <a:pt x="1956" y="515"/>
                  <a:pt x="1956" y="515"/>
                  <a:pt x="1956" y="515"/>
                </a:cubicBezTo>
                <a:cubicBezTo>
                  <a:pt x="1958" y="512"/>
                  <a:pt x="1958" y="512"/>
                  <a:pt x="1958" y="512"/>
                </a:cubicBezTo>
                <a:cubicBezTo>
                  <a:pt x="1961" y="511"/>
                  <a:pt x="1961" y="511"/>
                  <a:pt x="1961" y="511"/>
                </a:cubicBezTo>
                <a:cubicBezTo>
                  <a:pt x="1961" y="512"/>
                  <a:pt x="1961" y="512"/>
                  <a:pt x="1961" y="512"/>
                </a:cubicBezTo>
                <a:cubicBezTo>
                  <a:pt x="1959" y="512"/>
                  <a:pt x="1959" y="512"/>
                  <a:pt x="1959" y="512"/>
                </a:cubicBezTo>
                <a:cubicBezTo>
                  <a:pt x="1962" y="513"/>
                  <a:pt x="1962" y="513"/>
                  <a:pt x="1962" y="513"/>
                </a:cubicBezTo>
                <a:cubicBezTo>
                  <a:pt x="1965" y="516"/>
                  <a:pt x="1965" y="516"/>
                  <a:pt x="1965" y="516"/>
                </a:cubicBezTo>
                <a:cubicBezTo>
                  <a:pt x="1965" y="515"/>
                  <a:pt x="1965" y="515"/>
                  <a:pt x="1965" y="515"/>
                </a:cubicBezTo>
                <a:cubicBezTo>
                  <a:pt x="1966" y="515"/>
                  <a:pt x="1966" y="515"/>
                  <a:pt x="1966" y="515"/>
                </a:cubicBezTo>
                <a:cubicBezTo>
                  <a:pt x="1969" y="518"/>
                  <a:pt x="1969" y="518"/>
                  <a:pt x="1969" y="518"/>
                </a:cubicBezTo>
                <a:cubicBezTo>
                  <a:pt x="1971" y="518"/>
                  <a:pt x="1971" y="518"/>
                  <a:pt x="1971" y="518"/>
                </a:cubicBezTo>
                <a:cubicBezTo>
                  <a:pt x="1972" y="518"/>
                  <a:pt x="1972" y="518"/>
                  <a:pt x="1972" y="518"/>
                </a:cubicBezTo>
                <a:cubicBezTo>
                  <a:pt x="1969" y="515"/>
                  <a:pt x="1969" y="515"/>
                  <a:pt x="1969" y="515"/>
                </a:cubicBezTo>
                <a:cubicBezTo>
                  <a:pt x="1969" y="513"/>
                  <a:pt x="1969" y="513"/>
                  <a:pt x="1969" y="513"/>
                </a:cubicBezTo>
                <a:cubicBezTo>
                  <a:pt x="1971" y="513"/>
                  <a:pt x="1971" y="513"/>
                  <a:pt x="1971" y="513"/>
                </a:cubicBezTo>
                <a:cubicBezTo>
                  <a:pt x="1974" y="515"/>
                  <a:pt x="1974" y="515"/>
                  <a:pt x="1974" y="515"/>
                </a:cubicBezTo>
                <a:cubicBezTo>
                  <a:pt x="1975" y="516"/>
                  <a:pt x="1975" y="516"/>
                  <a:pt x="1975" y="516"/>
                </a:cubicBezTo>
                <a:cubicBezTo>
                  <a:pt x="1977" y="516"/>
                  <a:pt x="1977" y="516"/>
                  <a:pt x="1977" y="516"/>
                </a:cubicBezTo>
                <a:cubicBezTo>
                  <a:pt x="1975" y="513"/>
                  <a:pt x="1975" y="513"/>
                  <a:pt x="1975" y="513"/>
                </a:cubicBezTo>
                <a:cubicBezTo>
                  <a:pt x="1972" y="512"/>
                  <a:pt x="1972" y="512"/>
                  <a:pt x="1972" y="512"/>
                </a:cubicBezTo>
                <a:cubicBezTo>
                  <a:pt x="1971" y="512"/>
                  <a:pt x="1971" y="512"/>
                  <a:pt x="1971" y="512"/>
                </a:cubicBezTo>
                <a:cubicBezTo>
                  <a:pt x="1971" y="511"/>
                  <a:pt x="1971" y="511"/>
                  <a:pt x="1971" y="511"/>
                </a:cubicBezTo>
                <a:cubicBezTo>
                  <a:pt x="1969" y="511"/>
                  <a:pt x="1969" y="511"/>
                  <a:pt x="1969" y="511"/>
                </a:cubicBezTo>
                <a:cubicBezTo>
                  <a:pt x="1969" y="508"/>
                  <a:pt x="1969" y="508"/>
                  <a:pt x="1969" y="508"/>
                </a:cubicBezTo>
                <a:cubicBezTo>
                  <a:pt x="1971" y="508"/>
                  <a:pt x="1971" y="508"/>
                  <a:pt x="1971" y="508"/>
                </a:cubicBezTo>
                <a:cubicBezTo>
                  <a:pt x="1974" y="509"/>
                  <a:pt x="1974" y="509"/>
                  <a:pt x="1974" y="509"/>
                </a:cubicBezTo>
                <a:cubicBezTo>
                  <a:pt x="1974" y="508"/>
                  <a:pt x="1974" y="508"/>
                  <a:pt x="1974" y="508"/>
                </a:cubicBezTo>
                <a:cubicBezTo>
                  <a:pt x="1977" y="506"/>
                  <a:pt x="1977" y="506"/>
                  <a:pt x="1977" y="506"/>
                </a:cubicBezTo>
                <a:cubicBezTo>
                  <a:pt x="1978" y="506"/>
                  <a:pt x="1978" y="506"/>
                  <a:pt x="1978" y="506"/>
                </a:cubicBezTo>
                <a:cubicBezTo>
                  <a:pt x="1979" y="506"/>
                  <a:pt x="1979" y="506"/>
                  <a:pt x="1979" y="506"/>
                </a:cubicBezTo>
                <a:cubicBezTo>
                  <a:pt x="1981" y="506"/>
                  <a:pt x="1981" y="506"/>
                  <a:pt x="1981" y="506"/>
                </a:cubicBezTo>
                <a:cubicBezTo>
                  <a:pt x="1984" y="505"/>
                  <a:pt x="1984" y="505"/>
                  <a:pt x="1984" y="505"/>
                </a:cubicBezTo>
                <a:cubicBezTo>
                  <a:pt x="1985" y="506"/>
                  <a:pt x="1985" y="506"/>
                  <a:pt x="1985" y="506"/>
                </a:cubicBezTo>
                <a:cubicBezTo>
                  <a:pt x="1991" y="506"/>
                  <a:pt x="1991" y="506"/>
                  <a:pt x="1991" y="506"/>
                </a:cubicBezTo>
                <a:cubicBezTo>
                  <a:pt x="1994" y="508"/>
                  <a:pt x="1994" y="508"/>
                  <a:pt x="1994" y="508"/>
                </a:cubicBezTo>
                <a:cubicBezTo>
                  <a:pt x="1995" y="509"/>
                  <a:pt x="1995" y="509"/>
                  <a:pt x="1995" y="509"/>
                </a:cubicBezTo>
                <a:cubicBezTo>
                  <a:pt x="1997" y="511"/>
                  <a:pt x="1997" y="511"/>
                  <a:pt x="1997" y="511"/>
                </a:cubicBezTo>
                <a:cubicBezTo>
                  <a:pt x="1998" y="511"/>
                  <a:pt x="1998" y="511"/>
                  <a:pt x="1998" y="511"/>
                </a:cubicBezTo>
                <a:cubicBezTo>
                  <a:pt x="2001" y="509"/>
                  <a:pt x="2001" y="509"/>
                  <a:pt x="2001" y="509"/>
                </a:cubicBezTo>
                <a:cubicBezTo>
                  <a:pt x="2002" y="509"/>
                  <a:pt x="2002" y="509"/>
                  <a:pt x="2002" y="509"/>
                </a:cubicBezTo>
                <a:cubicBezTo>
                  <a:pt x="2002" y="511"/>
                  <a:pt x="2002" y="511"/>
                  <a:pt x="2002" y="511"/>
                </a:cubicBezTo>
                <a:cubicBezTo>
                  <a:pt x="2002" y="512"/>
                  <a:pt x="2002" y="512"/>
                  <a:pt x="2002" y="512"/>
                </a:cubicBezTo>
                <a:cubicBezTo>
                  <a:pt x="2005" y="511"/>
                  <a:pt x="2005" y="511"/>
                  <a:pt x="2005" y="511"/>
                </a:cubicBezTo>
                <a:cubicBezTo>
                  <a:pt x="2008" y="508"/>
                  <a:pt x="2008" y="508"/>
                  <a:pt x="2008" y="508"/>
                </a:cubicBezTo>
                <a:cubicBezTo>
                  <a:pt x="2010" y="506"/>
                  <a:pt x="2010" y="506"/>
                  <a:pt x="2010" y="506"/>
                </a:cubicBezTo>
                <a:cubicBezTo>
                  <a:pt x="2012" y="505"/>
                  <a:pt x="2012" y="505"/>
                  <a:pt x="2012" y="505"/>
                </a:cubicBezTo>
                <a:cubicBezTo>
                  <a:pt x="2014" y="505"/>
                  <a:pt x="2014" y="505"/>
                  <a:pt x="2014" y="505"/>
                </a:cubicBezTo>
                <a:cubicBezTo>
                  <a:pt x="2015" y="505"/>
                  <a:pt x="2015" y="505"/>
                  <a:pt x="2015" y="505"/>
                </a:cubicBezTo>
                <a:cubicBezTo>
                  <a:pt x="2018" y="503"/>
                  <a:pt x="2018" y="503"/>
                  <a:pt x="2018" y="503"/>
                </a:cubicBezTo>
                <a:cubicBezTo>
                  <a:pt x="2022" y="505"/>
                  <a:pt x="2022" y="505"/>
                  <a:pt x="2022" y="505"/>
                </a:cubicBezTo>
                <a:cubicBezTo>
                  <a:pt x="2025" y="505"/>
                  <a:pt x="2025" y="505"/>
                  <a:pt x="2025" y="505"/>
                </a:cubicBezTo>
                <a:cubicBezTo>
                  <a:pt x="2027" y="503"/>
                  <a:pt x="2027" y="503"/>
                  <a:pt x="2027" y="503"/>
                </a:cubicBezTo>
                <a:cubicBezTo>
                  <a:pt x="2028" y="502"/>
                  <a:pt x="2028" y="502"/>
                  <a:pt x="2028" y="502"/>
                </a:cubicBezTo>
                <a:cubicBezTo>
                  <a:pt x="2027" y="502"/>
                  <a:pt x="2027" y="502"/>
                  <a:pt x="2027" y="502"/>
                </a:cubicBezTo>
                <a:cubicBezTo>
                  <a:pt x="2020" y="499"/>
                  <a:pt x="2020" y="499"/>
                  <a:pt x="2020" y="499"/>
                </a:cubicBezTo>
                <a:cubicBezTo>
                  <a:pt x="2015" y="495"/>
                  <a:pt x="2015" y="495"/>
                  <a:pt x="2015" y="495"/>
                </a:cubicBezTo>
                <a:cubicBezTo>
                  <a:pt x="2015" y="493"/>
                  <a:pt x="2015" y="493"/>
                  <a:pt x="2015" y="493"/>
                </a:cubicBezTo>
                <a:cubicBezTo>
                  <a:pt x="2015" y="492"/>
                  <a:pt x="2015" y="492"/>
                  <a:pt x="2015" y="492"/>
                </a:cubicBezTo>
                <a:cubicBezTo>
                  <a:pt x="2014" y="492"/>
                  <a:pt x="2014" y="492"/>
                  <a:pt x="2014" y="492"/>
                </a:cubicBezTo>
                <a:cubicBezTo>
                  <a:pt x="2014" y="491"/>
                  <a:pt x="2014" y="491"/>
                  <a:pt x="2014" y="491"/>
                </a:cubicBezTo>
                <a:cubicBezTo>
                  <a:pt x="2011" y="486"/>
                  <a:pt x="2011" y="486"/>
                  <a:pt x="2011" y="486"/>
                </a:cubicBezTo>
                <a:cubicBezTo>
                  <a:pt x="2008" y="485"/>
                  <a:pt x="2008" y="485"/>
                  <a:pt x="2008" y="485"/>
                </a:cubicBezTo>
                <a:cubicBezTo>
                  <a:pt x="2010" y="485"/>
                  <a:pt x="2010" y="485"/>
                  <a:pt x="2010" y="485"/>
                </a:cubicBezTo>
                <a:cubicBezTo>
                  <a:pt x="2011" y="483"/>
                  <a:pt x="2011" y="483"/>
                  <a:pt x="2011" y="483"/>
                </a:cubicBezTo>
                <a:cubicBezTo>
                  <a:pt x="2012" y="482"/>
                  <a:pt x="2012" y="482"/>
                  <a:pt x="2012" y="482"/>
                </a:cubicBezTo>
                <a:cubicBezTo>
                  <a:pt x="2012" y="479"/>
                  <a:pt x="2012" y="479"/>
                  <a:pt x="2012" y="479"/>
                </a:cubicBezTo>
                <a:cubicBezTo>
                  <a:pt x="2012" y="476"/>
                  <a:pt x="2012" y="476"/>
                  <a:pt x="2012" y="476"/>
                </a:cubicBezTo>
                <a:cubicBezTo>
                  <a:pt x="2014" y="473"/>
                  <a:pt x="2014" y="473"/>
                  <a:pt x="2014" y="473"/>
                </a:cubicBezTo>
                <a:cubicBezTo>
                  <a:pt x="2017" y="472"/>
                  <a:pt x="2017" y="472"/>
                  <a:pt x="2017" y="472"/>
                </a:cubicBezTo>
                <a:cubicBezTo>
                  <a:pt x="2018" y="472"/>
                  <a:pt x="2018" y="472"/>
                  <a:pt x="2018" y="472"/>
                </a:cubicBezTo>
                <a:cubicBezTo>
                  <a:pt x="2020" y="472"/>
                  <a:pt x="2020" y="472"/>
                  <a:pt x="2020" y="472"/>
                </a:cubicBezTo>
                <a:cubicBezTo>
                  <a:pt x="2020" y="469"/>
                  <a:pt x="2020" y="469"/>
                  <a:pt x="2020" y="469"/>
                </a:cubicBezTo>
                <a:cubicBezTo>
                  <a:pt x="2020" y="468"/>
                  <a:pt x="2020" y="468"/>
                  <a:pt x="2020" y="468"/>
                </a:cubicBezTo>
                <a:cubicBezTo>
                  <a:pt x="2020" y="465"/>
                  <a:pt x="2020" y="465"/>
                  <a:pt x="2020" y="465"/>
                </a:cubicBezTo>
                <a:cubicBezTo>
                  <a:pt x="2020" y="460"/>
                  <a:pt x="2020" y="460"/>
                  <a:pt x="2020" y="460"/>
                </a:cubicBezTo>
                <a:cubicBezTo>
                  <a:pt x="2021" y="459"/>
                  <a:pt x="2021" y="459"/>
                  <a:pt x="2021" y="459"/>
                </a:cubicBezTo>
                <a:cubicBezTo>
                  <a:pt x="2022" y="456"/>
                  <a:pt x="2022" y="456"/>
                  <a:pt x="2022" y="456"/>
                </a:cubicBezTo>
                <a:cubicBezTo>
                  <a:pt x="2021" y="458"/>
                  <a:pt x="2021" y="458"/>
                  <a:pt x="2021" y="458"/>
                </a:cubicBezTo>
                <a:cubicBezTo>
                  <a:pt x="2021" y="456"/>
                  <a:pt x="2021" y="456"/>
                  <a:pt x="2021" y="456"/>
                </a:cubicBezTo>
                <a:cubicBezTo>
                  <a:pt x="2021" y="453"/>
                  <a:pt x="2021" y="453"/>
                  <a:pt x="2021" y="453"/>
                </a:cubicBezTo>
                <a:cubicBezTo>
                  <a:pt x="2021" y="452"/>
                  <a:pt x="2021" y="452"/>
                  <a:pt x="2021" y="452"/>
                </a:cubicBezTo>
                <a:cubicBezTo>
                  <a:pt x="2022" y="450"/>
                  <a:pt x="2022" y="450"/>
                  <a:pt x="2022" y="450"/>
                </a:cubicBezTo>
                <a:cubicBezTo>
                  <a:pt x="2022" y="452"/>
                  <a:pt x="2022" y="452"/>
                  <a:pt x="2022" y="452"/>
                </a:cubicBezTo>
                <a:cubicBezTo>
                  <a:pt x="2022" y="455"/>
                  <a:pt x="2022" y="455"/>
                  <a:pt x="2022" y="455"/>
                </a:cubicBezTo>
                <a:cubicBezTo>
                  <a:pt x="2025" y="455"/>
                  <a:pt x="2025" y="455"/>
                  <a:pt x="2025" y="455"/>
                </a:cubicBezTo>
                <a:cubicBezTo>
                  <a:pt x="2028" y="453"/>
                  <a:pt x="2028" y="453"/>
                  <a:pt x="2028" y="453"/>
                </a:cubicBezTo>
                <a:cubicBezTo>
                  <a:pt x="2030" y="450"/>
                  <a:pt x="2030" y="450"/>
                  <a:pt x="2030" y="450"/>
                </a:cubicBezTo>
                <a:cubicBezTo>
                  <a:pt x="2030" y="448"/>
                  <a:pt x="2030" y="448"/>
                  <a:pt x="2030" y="448"/>
                </a:cubicBezTo>
                <a:cubicBezTo>
                  <a:pt x="2030" y="446"/>
                  <a:pt x="2030" y="446"/>
                  <a:pt x="2030" y="446"/>
                </a:cubicBezTo>
                <a:cubicBezTo>
                  <a:pt x="2028" y="445"/>
                  <a:pt x="2028" y="445"/>
                  <a:pt x="2028" y="445"/>
                </a:cubicBezTo>
                <a:cubicBezTo>
                  <a:pt x="2030" y="443"/>
                  <a:pt x="2030" y="443"/>
                  <a:pt x="2030" y="443"/>
                </a:cubicBezTo>
                <a:cubicBezTo>
                  <a:pt x="2028" y="443"/>
                  <a:pt x="2028" y="443"/>
                  <a:pt x="2028" y="443"/>
                </a:cubicBezTo>
                <a:cubicBezTo>
                  <a:pt x="2028" y="440"/>
                  <a:pt x="2028" y="440"/>
                  <a:pt x="2028" y="440"/>
                </a:cubicBezTo>
                <a:cubicBezTo>
                  <a:pt x="2030" y="442"/>
                  <a:pt x="2030" y="442"/>
                  <a:pt x="2030" y="442"/>
                </a:cubicBezTo>
                <a:cubicBezTo>
                  <a:pt x="2031" y="442"/>
                  <a:pt x="2031" y="442"/>
                  <a:pt x="2031" y="442"/>
                </a:cubicBezTo>
                <a:cubicBezTo>
                  <a:pt x="2034" y="439"/>
                  <a:pt x="2034" y="439"/>
                  <a:pt x="2034" y="439"/>
                </a:cubicBezTo>
                <a:cubicBezTo>
                  <a:pt x="2033" y="441"/>
                  <a:pt x="2033" y="441"/>
                  <a:pt x="2033" y="441"/>
                </a:cubicBezTo>
                <a:cubicBezTo>
                  <a:pt x="2034" y="440"/>
                  <a:pt x="2034" y="440"/>
                  <a:pt x="2034" y="440"/>
                </a:cubicBezTo>
                <a:cubicBezTo>
                  <a:pt x="2035" y="438"/>
                  <a:pt x="2035" y="438"/>
                  <a:pt x="2035" y="438"/>
                </a:cubicBezTo>
                <a:cubicBezTo>
                  <a:pt x="2039" y="438"/>
                  <a:pt x="2045" y="437"/>
                  <a:pt x="2046" y="436"/>
                </a:cubicBezTo>
                <a:cubicBezTo>
                  <a:pt x="2046" y="435"/>
                  <a:pt x="2046" y="433"/>
                  <a:pt x="2046" y="429"/>
                </a:cubicBezTo>
                <a:cubicBezTo>
                  <a:pt x="2047" y="429"/>
                  <a:pt x="2047" y="429"/>
                  <a:pt x="2047" y="429"/>
                </a:cubicBezTo>
                <a:cubicBezTo>
                  <a:pt x="2047" y="427"/>
                  <a:pt x="2047" y="427"/>
                  <a:pt x="2047" y="427"/>
                </a:cubicBezTo>
                <a:cubicBezTo>
                  <a:pt x="2048" y="427"/>
                  <a:pt x="2048" y="427"/>
                  <a:pt x="2048" y="427"/>
                </a:cubicBezTo>
                <a:cubicBezTo>
                  <a:pt x="2048" y="429"/>
                  <a:pt x="2048" y="429"/>
                  <a:pt x="2048" y="429"/>
                </a:cubicBezTo>
                <a:cubicBezTo>
                  <a:pt x="2050" y="429"/>
                  <a:pt x="2050" y="429"/>
                  <a:pt x="2050" y="429"/>
                </a:cubicBezTo>
                <a:cubicBezTo>
                  <a:pt x="2051" y="429"/>
                  <a:pt x="2051" y="429"/>
                  <a:pt x="2051" y="429"/>
                </a:cubicBezTo>
                <a:cubicBezTo>
                  <a:pt x="2051" y="426"/>
                  <a:pt x="2051" y="426"/>
                  <a:pt x="2051" y="426"/>
                </a:cubicBezTo>
                <a:cubicBezTo>
                  <a:pt x="2053" y="429"/>
                  <a:pt x="2053" y="429"/>
                  <a:pt x="2053" y="429"/>
                </a:cubicBezTo>
                <a:cubicBezTo>
                  <a:pt x="2054" y="429"/>
                  <a:pt x="2054" y="429"/>
                  <a:pt x="2054" y="429"/>
                </a:cubicBezTo>
                <a:cubicBezTo>
                  <a:pt x="2055" y="430"/>
                  <a:pt x="2055" y="430"/>
                  <a:pt x="2055" y="430"/>
                </a:cubicBezTo>
                <a:cubicBezTo>
                  <a:pt x="2054" y="430"/>
                  <a:pt x="2054" y="430"/>
                  <a:pt x="2054" y="430"/>
                </a:cubicBezTo>
                <a:cubicBezTo>
                  <a:pt x="2051" y="430"/>
                  <a:pt x="2051" y="430"/>
                  <a:pt x="2051" y="430"/>
                </a:cubicBezTo>
                <a:cubicBezTo>
                  <a:pt x="2050" y="430"/>
                  <a:pt x="2050" y="430"/>
                  <a:pt x="2050" y="430"/>
                </a:cubicBezTo>
                <a:cubicBezTo>
                  <a:pt x="2051" y="432"/>
                  <a:pt x="2051" y="432"/>
                  <a:pt x="2051" y="432"/>
                </a:cubicBezTo>
                <a:cubicBezTo>
                  <a:pt x="2053" y="432"/>
                  <a:pt x="2053" y="432"/>
                  <a:pt x="2053" y="432"/>
                </a:cubicBezTo>
                <a:cubicBezTo>
                  <a:pt x="2051" y="433"/>
                  <a:pt x="2051" y="433"/>
                  <a:pt x="2051" y="433"/>
                </a:cubicBezTo>
                <a:cubicBezTo>
                  <a:pt x="2054" y="433"/>
                  <a:pt x="2054" y="433"/>
                  <a:pt x="2054" y="433"/>
                </a:cubicBezTo>
                <a:cubicBezTo>
                  <a:pt x="2055" y="435"/>
                  <a:pt x="2055" y="435"/>
                  <a:pt x="2055" y="435"/>
                </a:cubicBezTo>
                <a:cubicBezTo>
                  <a:pt x="2058" y="436"/>
                  <a:pt x="2058" y="436"/>
                  <a:pt x="2058" y="436"/>
                </a:cubicBezTo>
                <a:cubicBezTo>
                  <a:pt x="2061" y="436"/>
                  <a:pt x="2061" y="436"/>
                  <a:pt x="2061" y="436"/>
                </a:cubicBezTo>
                <a:cubicBezTo>
                  <a:pt x="2064" y="436"/>
                  <a:pt x="2064" y="436"/>
                  <a:pt x="2064" y="436"/>
                </a:cubicBezTo>
                <a:cubicBezTo>
                  <a:pt x="2067" y="436"/>
                  <a:pt x="2067" y="436"/>
                  <a:pt x="2067" y="436"/>
                </a:cubicBezTo>
                <a:cubicBezTo>
                  <a:pt x="2070" y="436"/>
                  <a:pt x="2070" y="436"/>
                  <a:pt x="2070" y="436"/>
                </a:cubicBezTo>
                <a:cubicBezTo>
                  <a:pt x="2071" y="436"/>
                  <a:pt x="2071" y="436"/>
                  <a:pt x="2071" y="436"/>
                </a:cubicBezTo>
                <a:cubicBezTo>
                  <a:pt x="2071" y="438"/>
                  <a:pt x="2071" y="438"/>
                  <a:pt x="2071" y="438"/>
                </a:cubicBezTo>
                <a:cubicBezTo>
                  <a:pt x="2073" y="439"/>
                  <a:pt x="2073" y="439"/>
                  <a:pt x="2073" y="439"/>
                </a:cubicBezTo>
                <a:cubicBezTo>
                  <a:pt x="2071" y="440"/>
                  <a:pt x="2071" y="440"/>
                  <a:pt x="2071" y="440"/>
                </a:cubicBezTo>
                <a:cubicBezTo>
                  <a:pt x="2068" y="440"/>
                  <a:pt x="2068" y="440"/>
                  <a:pt x="2068" y="440"/>
                </a:cubicBezTo>
                <a:cubicBezTo>
                  <a:pt x="2064" y="442"/>
                  <a:pt x="2064" y="442"/>
                  <a:pt x="2064" y="442"/>
                </a:cubicBezTo>
                <a:cubicBezTo>
                  <a:pt x="2061" y="445"/>
                  <a:pt x="2061" y="445"/>
                  <a:pt x="2061" y="445"/>
                </a:cubicBezTo>
                <a:cubicBezTo>
                  <a:pt x="2060" y="446"/>
                  <a:pt x="2060" y="446"/>
                  <a:pt x="2060" y="446"/>
                </a:cubicBezTo>
                <a:cubicBezTo>
                  <a:pt x="2061" y="446"/>
                  <a:pt x="2061" y="446"/>
                  <a:pt x="2061" y="446"/>
                </a:cubicBezTo>
                <a:cubicBezTo>
                  <a:pt x="2063" y="446"/>
                  <a:pt x="2063" y="446"/>
                  <a:pt x="2063" y="446"/>
                </a:cubicBezTo>
                <a:cubicBezTo>
                  <a:pt x="2065" y="446"/>
                  <a:pt x="2065" y="446"/>
                  <a:pt x="2065" y="446"/>
                </a:cubicBezTo>
                <a:cubicBezTo>
                  <a:pt x="2070" y="449"/>
                  <a:pt x="2070" y="449"/>
                  <a:pt x="2070" y="449"/>
                </a:cubicBezTo>
                <a:cubicBezTo>
                  <a:pt x="2071" y="450"/>
                  <a:pt x="2071" y="450"/>
                  <a:pt x="2071" y="450"/>
                </a:cubicBezTo>
                <a:cubicBezTo>
                  <a:pt x="2073" y="453"/>
                  <a:pt x="2073" y="453"/>
                  <a:pt x="2073" y="453"/>
                </a:cubicBezTo>
                <a:cubicBezTo>
                  <a:pt x="2071" y="456"/>
                  <a:pt x="2071" y="456"/>
                  <a:pt x="2071" y="456"/>
                </a:cubicBezTo>
                <a:cubicBezTo>
                  <a:pt x="2070" y="456"/>
                  <a:pt x="2070" y="456"/>
                  <a:pt x="2070" y="456"/>
                </a:cubicBezTo>
                <a:cubicBezTo>
                  <a:pt x="2073" y="459"/>
                  <a:pt x="2073" y="459"/>
                  <a:pt x="2073" y="459"/>
                </a:cubicBezTo>
                <a:cubicBezTo>
                  <a:pt x="2075" y="459"/>
                  <a:pt x="2075" y="459"/>
                  <a:pt x="2075" y="459"/>
                </a:cubicBezTo>
                <a:cubicBezTo>
                  <a:pt x="2080" y="458"/>
                  <a:pt x="2080" y="458"/>
                  <a:pt x="2080" y="458"/>
                </a:cubicBezTo>
                <a:cubicBezTo>
                  <a:pt x="2081" y="455"/>
                  <a:pt x="2081" y="455"/>
                  <a:pt x="2081" y="455"/>
                </a:cubicBezTo>
                <a:cubicBezTo>
                  <a:pt x="2084" y="453"/>
                  <a:pt x="2084" y="453"/>
                  <a:pt x="2084" y="453"/>
                </a:cubicBezTo>
                <a:cubicBezTo>
                  <a:pt x="2087" y="453"/>
                  <a:pt x="2087" y="453"/>
                  <a:pt x="2087" y="453"/>
                </a:cubicBezTo>
                <a:cubicBezTo>
                  <a:pt x="2090" y="452"/>
                  <a:pt x="2090" y="452"/>
                  <a:pt x="2090" y="452"/>
                </a:cubicBezTo>
                <a:cubicBezTo>
                  <a:pt x="2091" y="450"/>
                  <a:pt x="2091" y="450"/>
                  <a:pt x="2091" y="450"/>
                </a:cubicBezTo>
                <a:cubicBezTo>
                  <a:pt x="2093" y="450"/>
                  <a:pt x="2093" y="450"/>
                  <a:pt x="2093" y="450"/>
                </a:cubicBezTo>
                <a:cubicBezTo>
                  <a:pt x="2093" y="449"/>
                  <a:pt x="2093" y="449"/>
                  <a:pt x="2093" y="449"/>
                </a:cubicBezTo>
                <a:cubicBezTo>
                  <a:pt x="2094" y="449"/>
                  <a:pt x="2094" y="449"/>
                  <a:pt x="2094" y="449"/>
                </a:cubicBezTo>
                <a:cubicBezTo>
                  <a:pt x="2096" y="450"/>
                  <a:pt x="2096" y="450"/>
                  <a:pt x="2096" y="450"/>
                </a:cubicBezTo>
                <a:cubicBezTo>
                  <a:pt x="2100" y="450"/>
                  <a:pt x="2100" y="450"/>
                  <a:pt x="2100" y="450"/>
                </a:cubicBezTo>
                <a:cubicBezTo>
                  <a:pt x="2101" y="450"/>
                  <a:pt x="2101" y="450"/>
                  <a:pt x="2101" y="450"/>
                </a:cubicBezTo>
                <a:cubicBezTo>
                  <a:pt x="2103" y="449"/>
                  <a:pt x="2103" y="449"/>
                  <a:pt x="2103" y="449"/>
                </a:cubicBezTo>
                <a:cubicBezTo>
                  <a:pt x="2103" y="448"/>
                  <a:pt x="2103" y="448"/>
                  <a:pt x="2103" y="448"/>
                </a:cubicBezTo>
                <a:cubicBezTo>
                  <a:pt x="2104" y="446"/>
                  <a:pt x="2104" y="446"/>
                  <a:pt x="2104" y="446"/>
                </a:cubicBezTo>
                <a:cubicBezTo>
                  <a:pt x="2101" y="445"/>
                  <a:pt x="2101" y="445"/>
                  <a:pt x="2101" y="445"/>
                </a:cubicBezTo>
                <a:cubicBezTo>
                  <a:pt x="2098" y="445"/>
                  <a:pt x="2098" y="445"/>
                  <a:pt x="2098" y="445"/>
                </a:cubicBezTo>
                <a:cubicBezTo>
                  <a:pt x="2097" y="446"/>
                  <a:pt x="2097" y="446"/>
                  <a:pt x="2097" y="446"/>
                </a:cubicBezTo>
                <a:cubicBezTo>
                  <a:pt x="2096" y="445"/>
                  <a:pt x="2096" y="445"/>
                  <a:pt x="2096" y="445"/>
                </a:cubicBezTo>
                <a:cubicBezTo>
                  <a:pt x="2094" y="446"/>
                  <a:pt x="2094" y="446"/>
                  <a:pt x="2094" y="446"/>
                </a:cubicBezTo>
                <a:cubicBezTo>
                  <a:pt x="2093" y="446"/>
                  <a:pt x="2093" y="446"/>
                  <a:pt x="2093" y="446"/>
                </a:cubicBezTo>
                <a:cubicBezTo>
                  <a:pt x="2090" y="445"/>
                  <a:pt x="2090" y="445"/>
                  <a:pt x="2090" y="445"/>
                </a:cubicBezTo>
                <a:cubicBezTo>
                  <a:pt x="2087" y="442"/>
                  <a:pt x="2087" y="442"/>
                  <a:pt x="2087" y="442"/>
                </a:cubicBezTo>
                <a:cubicBezTo>
                  <a:pt x="2091" y="448"/>
                  <a:pt x="2091" y="448"/>
                  <a:pt x="2091" y="448"/>
                </a:cubicBezTo>
                <a:cubicBezTo>
                  <a:pt x="2088" y="446"/>
                  <a:pt x="2088" y="446"/>
                  <a:pt x="2088" y="446"/>
                </a:cubicBezTo>
                <a:cubicBezTo>
                  <a:pt x="2087" y="446"/>
                  <a:pt x="2087" y="446"/>
                  <a:pt x="2087" y="446"/>
                </a:cubicBezTo>
                <a:cubicBezTo>
                  <a:pt x="2087" y="445"/>
                  <a:pt x="2087" y="445"/>
                  <a:pt x="2087" y="445"/>
                </a:cubicBezTo>
                <a:cubicBezTo>
                  <a:pt x="2087" y="443"/>
                  <a:pt x="2087" y="443"/>
                  <a:pt x="2087" y="443"/>
                </a:cubicBezTo>
                <a:cubicBezTo>
                  <a:pt x="2084" y="442"/>
                  <a:pt x="2084" y="442"/>
                  <a:pt x="2084" y="442"/>
                </a:cubicBezTo>
                <a:cubicBezTo>
                  <a:pt x="2083" y="440"/>
                  <a:pt x="2083" y="440"/>
                  <a:pt x="2083" y="440"/>
                </a:cubicBezTo>
                <a:cubicBezTo>
                  <a:pt x="2083" y="439"/>
                  <a:pt x="2083" y="439"/>
                  <a:pt x="2083" y="439"/>
                </a:cubicBezTo>
                <a:cubicBezTo>
                  <a:pt x="2080" y="440"/>
                  <a:pt x="2080" y="440"/>
                  <a:pt x="2080" y="440"/>
                </a:cubicBezTo>
                <a:cubicBezTo>
                  <a:pt x="2081" y="439"/>
                  <a:pt x="2081" y="439"/>
                  <a:pt x="2081" y="439"/>
                </a:cubicBezTo>
                <a:cubicBezTo>
                  <a:pt x="2081" y="438"/>
                  <a:pt x="2081" y="438"/>
                  <a:pt x="2081" y="438"/>
                </a:cubicBezTo>
                <a:cubicBezTo>
                  <a:pt x="2080" y="439"/>
                  <a:pt x="2080" y="439"/>
                  <a:pt x="2080" y="439"/>
                </a:cubicBezTo>
                <a:cubicBezTo>
                  <a:pt x="2078" y="438"/>
                  <a:pt x="2078" y="438"/>
                  <a:pt x="2078" y="438"/>
                </a:cubicBezTo>
                <a:cubicBezTo>
                  <a:pt x="2077" y="438"/>
                  <a:pt x="2077" y="438"/>
                  <a:pt x="2077" y="438"/>
                </a:cubicBezTo>
                <a:cubicBezTo>
                  <a:pt x="2075" y="436"/>
                  <a:pt x="2075" y="436"/>
                  <a:pt x="2075" y="436"/>
                </a:cubicBezTo>
                <a:cubicBezTo>
                  <a:pt x="2074" y="438"/>
                  <a:pt x="2074" y="438"/>
                  <a:pt x="2074" y="438"/>
                </a:cubicBezTo>
                <a:cubicBezTo>
                  <a:pt x="2071" y="435"/>
                  <a:pt x="2071" y="435"/>
                  <a:pt x="2071" y="435"/>
                </a:cubicBezTo>
                <a:cubicBezTo>
                  <a:pt x="2075" y="435"/>
                  <a:pt x="2075" y="435"/>
                  <a:pt x="2075" y="435"/>
                </a:cubicBezTo>
                <a:cubicBezTo>
                  <a:pt x="2077" y="433"/>
                  <a:pt x="2077" y="433"/>
                  <a:pt x="2077" y="433"/>
                </a:cubicBezTo>
                <a:cubicBezTo>
                  <a:pt x="2078" y="436"/>
                  <a:pt x="2078" y="436"/>
                  <a:pt x="2078" y="436"/>
                </a:cubicBezTo>
                <a:cubicBezTo>
                  <a:pt x="2078" y="435"/>
                  <a:pt x="2078" y="435"/>
                  <a:pt x="2078" y="435"/>
                </a:cubicBezTo>
                <a:cubicBezTo>
                  <a:pt x="2080" y="436"/>
                  <a:pt x="2080" y="436"/>
                  <a:pt x="2080" y="436"/>
                </a:cubicBezTo>
                <a:cubicBezTo>
                  <a:pt x="2080" y="438"/>
                  <a:pt x="2080" y="438"/>
                  <a:pt x="2080" y="438"/>
                </a:cubicBezTo>
                <a:cubicBezTo>
                  <a:pt x="2081" y="438"/>
                  <a:pt x="2081" y="438"/>
                  <a:pt x="2081" y="438"/>
                </a:cubicBezTo>
                <a:cubicBezTo>
                  <a:pt x="2081" y="435"/>
                  <a:pt x="2081" y="435"/>
                  <a:pt x="2081" y="435"/>
                </a:cubicBezTo>
                <a:cubicBezTo>
                  <a:pt x="2083" y="436"/>
                  <a:pt x="2083" y="436"/>
                  <a:pt x="2083" y="436"/>
                </a:cubicBezTo>
                <a:cubicBezTo>
                  <a:pt x="2083" y="438"/>
                  <a:pt x="2083" y="438"/>
                  <a:pt x="2083" y="438"/>
                </a:cubicBezTo>
                <a:cubicBezTo>
                  <a:pt x="2084" y="438"/>
                  <a:pt x="2084" y="438"/>
                  <a:pt x="2084" y="438"/>
                </a:cubicBezTo>
                <a:cubicBezTo>
                  <a:pt x="2084" y="435"/>
                  <a:pt x="2084" y="435"/>
                  <a:pt x="2084" y="435"/>
                </a:cubicBezTo>
                <a:cubicBezTo>
                  <a:pt x="2087" y="433"/>
                  <a:pt x="2087" y="433"/>
                  <a:pt x="2087" y="433"/>
                </a:cubicBezTo>
                <a:cubicBezTo>
                  <a:pt x="2087" y="432"/>
                  <a:pt x="2087" y="432"/>
                  <a:pt x="2087" y="432"/>
                </a:cubicBezTo>
                <a:cubicBezTo>
                  <a:pt x="2088" y="432"/>
                  <a:pt x="2088" y="432"/>
                  <a:pt x="2088" y="432"/>
                </a:cubicBezTo>
                <a:cubicBezTo>
                  <a:pt x="2088" y="433"/>
                  <a:pt x="2088" y="433"/>
                  <a:pt x="2088" y="433"/>
                </a:cubicBezTo>
                <a:cubicBezTo>
                  <a:pt x="2085" y="436"/>
                  <a:pt x="2085" y="436"/>
                  <a:pt x="2085" y="436"/>
                </a:cubicBezTo>
                <a:cubicBezTo>
                  <a:pt x="2088" y="435"/>
                  <a:pt x="2088" y="435"/>
                  <a:pt x="2088" y="435"/>
                </a:cubicBezTo>
                <a:cubicBezTo>
                  <a:pt x="2090" y="433"/>
                  <a:pt x="2090" y="433"/>
                  <a:pt x="2090" y="433"/>
                </a:cubicBezTo>
                <a:cubicBezTo>
                  <a:pt x="2091" y="430"/>
                  <a:pt x="2091" y="430"/>
                  <a:pt x="2091" y="430"/>
                </a:cubicBezTo>
                <a:cubicBezTo>
                  <a:pt x="2094" y="429"/>
                  <a:pt x="2094" y="429"/>
                  <a:pt x="2094" y="429"/>
                </a:cubicBezTo>
                <a:cubicBezTo>
                  <a:pt x="2097" y="429"/>
                  <a:pt x="2097" y="429"/>
                  <a:pt x="2097" y="429"/>
                </a:cubicBezTo>
                <a:cubicBezTo>
                  <a:pt x="2100" y="427"/>
                  <a:pt x="2100" y="427"/>
                  <a:pt x="2100" y="427"/>
                </a:cubicBezTo>
                <a:cubicBezTo>
                  <a:pt x="2101" y="427"/>
                  <a:pt x="2101" y="427"/>
                  <a:pt x="2101" y="427"/>
                </a:cubicBezTo>
                <a:cubicBezTo>
                  <a:pt x="2104" y="429"/>
                  <a:pt x="2104" y="429"/>
                  <a:pt x="2104" y="429"/>
                </a:cubicBezTo>
                <a:cubicBezTo>
                  <a:pt x="2106" y="426"/>
                  <a:pt x="2106" y="426"/>
                  <a:pt x="2106" y="426"/>
                </a:cubicBezTo>
                <a:cubicBezTo>
                  <a:pt x="2108" y="425"/>
                  <a:pt x="2108" y="425"/>
                  <a:pt x="2108" y="425"/>
                </a:cubicBezTo>
                <a:cubicBezTo>
                  <a:pt x="2110" y="425"/>
                  <a:pt x="2110" y="425"/>
                  <a:pt x="2110" y="425"/>
                </a:cubicBezTo>
                <a:cubicBezTo>
                  <a:pt x="2111" y="423"/>
                  <a:pt x="2111" y="423"/>
                  <a:pt x="2111" y="423"/>
                </a:cubicBezTo>
                <a:cubicBezTo>
                  <a:pt x="2114" y="423"/>
                  <a:pt x="2114" y="423"/>
                  <a:pt x="2114" y="423"/>
                </a:cubicBezTo>
                <a:cubicBezTo>
                  <a:pt x="2117" y="423"/>
                  <a:pt x="2117" y="423"/>
                  <a:pt x="2117" y="423"/>
                </a:cubicBezTo>
                <a:cubicBezTo>
                  <a:pt x="2118" y="422"/>
                  <a:pt x="2118" y="422"/>
                  <a:pt x="2118" y="422"/>
                </a:cubicBezTo>
                <a:cubicBezTo>
                  <a:pt x="2120" y="422"/>
                  <a:pt x="2120" y="422"/>
                  <a:pt x="2120" y="422"/>
                </a:cubicBezTo>
                <a:cubicBezTo>
                  <a:pt x="2121" y="422"/>
                  <a:pt x="2121" y="422"/>
                  <a:pt x="2121" y="422"/>
                </a:cubicBezTo>
                <a:cubicBezTo>
                  <a:pt x="2124" y="422"/>
                  <a:pt x="2124" y="422"/>
                  <a:pt x="2124" y="422"/>
                </a:cubicBezTo>
                <a:cubicBezTo>
                  <a:pt x="2127" y="420"/>
                  <a:pt x="2127" y="420"/>
                  <a:pt x="2127" y="420"/>
                </a:cubicBezTo>
                <a:cubicBezTo>
                  <a:pt x="2128" y="420"/>
                  <a:pt x="2128" y="420"/>
                  <a:pt x="2128" y="420"/>
                </a:cubicBezTo>
                <a:cubicBezTo>
                  <a:pt x="2128" y="422"/>
                  <a:pt x="2128" y="422"/>
                  <a:pt x="2128" y="422"/>
                </a:cubicBezTo>
                <a:cubicBezTo>
                  <a:pt x="2130" y="423"/>
                  <a:pt x="2130" y="423"/>
                  <a:pt x="2130" y="423"/>
                </a:cubicBezTo>
                <a:cubicBezTo>
                  <a:pt x="2127" y="425"/>
                  <a:pt x="2127" y="425"/>
                  <a:pt x="2127" y="425"/>
                </a:cubicBezTo>
                <a:cubicBezTo>
                  <a:pt x="2124" y="426"/>
                  <a:pt x="2124" y="426"/>
                  <a:pt x="2124" y="426"/>
                </a:cubicBezTo>
                <a:cubicBezTo>
                  <a:pt x="2121" y="427"/>
                  <a:pt x="2121" y="427"/>
                  <a:pt x="2121" y="427"/>
                </a:cubicBezTo>
                <a:cubicBezTo>
                  <a:pt x="2121" y="429"/>
                  <a:pt x="2121" y="429"/>
                  <a:pt x="2121" y="429"/>
                </a:cubicBezTo>
                <a:cubicBezTo>
                  <a:pt x="2118" y="429"/>
                  <a:pt x="2118" y="429"/>
                  <a:pt x="2118" y="429"/>
                </a:cubicBezTo>
                <a:cubicBezTo>
                  <a:pt x="2116" y="429"/>
                  <a:pt x="2116" y="429"/>
                  <a:pt x="2116" y="429"/>
                </a:cubicBezTo>
                <a:cubicBezTo>
                  <a:pt x="2114" y="429"/>
                  <a:pt x="2114" y="429"/>
                  <a:pt x="2114" y="429"/>
                </a:cubicBezTo>
                <a:cubicBezTo>
                  <a:pt x="2116" y="430"/>
                  <a:pt x="2116" y="430"/>
                  <a:pt x="2116" y="430"/>
                </a:cubicBezTo>
                <a:cubicBezTo>
                  <a:pt x="2116" y="432"/>
                  <a:pt x="2116" y="432"/>
                  <a:pt x="2116" y="432"/>
                </a:cubicBezTo>
                <a:cubicBezTo>
                  <a:pt x="2120" y="433"/>
                  <a:pt x="2120" y="433"/>
                  <a:pt x="2120" y="433"/>
                </a:cubicBezTo>
                <a:cubicBezTo>
                  <a:pt x="2121" y="435"/>
                  <a:pt x="2121" y="435"/>
                  <a:pt x="2121" y="435"/>
                </a:cubicBezTo>
                <a:cubicBezTo>
                  <a:pt x="2123" y="438"/>
                  <a:pt x="2123" y="438"/>
                  <a:pt x="2123" y="438"/>
                </a:cubicBezTo>
                <a:cubicBezTo>
                  <a:pt x="2121" y="436"/>
                  <a:pt x="2121" y="436"/>
                  <a:pt x="2121" y="436"/>
                </a:cubicBezTo>
                <a:cubicBezTo>
                  <a:pt x="2120" y="436"/>
                  <a:pt x="2120" y="436"/>
                  <a:pt x="2120" y="436"/>
                </a:cubicBezTo>
                <a:cubicBezTo>
                  <a:pt x="2118" y="438"/>
                  <a:pt x="2118" y="438"/>
                  <a:pt x="2118" y="438"/>
                </a:cubicBezTo>
                <a:cubicBezTo>
                  <a:pt x="2117" y="440"/>
                  <a:pt x="2117" y="440"/>
                  <a:pt x="2117" y="440"/>
                </a:cubicBezTo>
                <a:cubicBezTo>
                  <a:pt x="2116" y="442"/>
                  <a:pt x="2116" y="442"/>
                  <a:pt x="2116" y="442"/>
                </a:cubicBezTo>
                <a:cubicBezTo>
                  <a:pt x="2114" y="442"/>
                  <a:pt x="2114" y="442"/>
                  <a:pt x="2114" y="442"/>
                </a:cubicBezTo>
                <a:cubicBezTo>
                  <a:pt x="2114" y="445"/>
                  <a:pt x="2114" y="445"/>
                  <a:pt x="2114" y="445"/>
                </a:cubicBezTo>
                <a:cubicBezTo>
                  <a:pt x="2116" y="443"/>
                  <a:pt x="2116" y="443"/>
                  <a:pt x="2116" y="443"/>
                </a:cubicBezTo>
                <a:cubicBezTo>
                  <a:pt x="2116" y="445"/>
                  <a:pt x="2116" y="445"/>
                  <a:pt x="2116" y="445"/>
                </a:cubicBezTo>
                <a:cubicBezTo>
                  <a:pt x="2116" y="448"/>
                  <a:pt x="2116" y="448"/>
                  <a:pt x="2116" y="448"/>
                </a:cubicBezTo>
                <a:cubicBezTo>
                  <a:pt x="2111" y="446"/>
                  <a:pt x="2111" y="446"/>
                  <a:pt x="2111" y="446"/>
                </a:cubicBezTo>
                <a:cubicBezTo>
                  <a:pt x="2110" y="446"/>
                  <a:pt x="2110" y="446"/>
                  <a:pt x="2110" y="446"/>
                </a:cubicBezTo>
                <a:cubicBezTo>
                  <a:pt x="2111" y="448"/>
                  <a:pt x="2111" y="448"/>
                  <a:pt x="2111" y="448"/>
                </a:cubicBezTo>
                <a:cubicBezTo>
                  <a:pt x="2107" y="446"/>
                  <a:pt x="2107" y="446"/>
                  <a:pt x="2107" y="446"/>
                </a:cubicBezTo>
                <a:cubicBezTo>
                  <a:pt x="2106" y="445"/>
                  <a:pt x="2106" y="445"/>
                  <a:pt x="2106" y="445"/>
                </a:cubicBezTo>
                <a:cubicBezTo>
                  <a:pt x="2104" y="446"/>
                  <a:pt x="2104" y="446"/>
                  <a:pt x="2104" y="446"/>
                </a:cubicBezTo>
                <a:cubicBezTo>
                  <a:pt x="2106" y="446"/>
                  <a:pt x="2106" y="446"/>
                  <a:pt x="2106" y="446"/>
                </a:cubicBezTo>
                <a:cubicBezTo>
                  <a:pt x="2107" y="448"/>
                  <a:pt x="2107" y="448"/>
                  <a:pt x="2107" y="448"/>
                </a:cubicBezTo>
                <a:cubicBezTo>
                  <a:pt x="2106" y="448"/>
                  <a:pt x="2106" y="448"/>
                  <a:pt x="2106" y="448"/>
                </a:cubicBezTo>
                <a:cubicBezTo>
                  <a:pt x="2104" y="449"/>
                  <a:pt x="2104" y="449"/>
                  <a:pt x="2104" y="449"/>
                </a:cubicBezTo>
                <a:cubicBezTo>
                  <a:pt x="2110" y="450"/>
                  <a:pt x="2110" y="450"/>
                  <a:pt x="2110" y="450"/>
                </a:cubicBezTo>
                <a:cubicBezTo>
                  <a:pt x="2111" y="452"/>
                  <a:pt x="2111" y="452"/>
                  <a:pt x="2111" y="452"/>
                </a:cubicBezTo>
                <a:cubicBezTo>
                  <a:pt x="2113" y="453"/>
                  <a:pt x="2113" y="453"/>
                  <a:pt x="2113" y="453"/>
                </a:cubicBezTo>
                <a:cubicBezTo>
                  <a:pt x="2117" y="456"/>
                  <a:pt x="2117" y="456"/>
                  <a:pt x="2117" y="456"/>
                </a:cubicBezTo>
                <a:cubicBezTo>
                  <a:pt x="2118" y="456"/>
                  <a:pt x="2118" y="456"/>
                  <a:pt x="2118" y="456"/>
                </a:cubicBezTo>
                <a:cubicBezTo>
                  <a:pt x="2118" y="455"/>
                  <a:pt x="2118" y="455"/>
                  <a:pt x="2118" y="455"/>
                </a:cubicBezTo>
                <a:cubicBezTo>
                  <a:pt x="2121" y="456"/>
                  <a:pt x="2121" y="456"/>
                  <a:pt x="2121" y="456"/>
                </a:cubicBezTo>
                <a:cubicBezTo>
                  <a:pt x="2123" y="459"/>
                  <a:pt x="2123" y="459"/>
                  <a:pt x="2123" y="459"/>
                </a:cubicBezTo>
                <a:cubicBezTo>
                  <a:pt x="2130" y="462"/>
                  <a:pt x="2130" y="462"/>
                  <a:pt x="2130" y="462"/>
                </a:cubicBezTo>
                <a:cubicBezTo>
                  <a:pt x="2137" y="468"/>
                  <a:pt x="2137" y="468"/>
                  <a:pt x="2137" y="468"/>
                </a:cubicBezTo>
                <a:cubicBezTo>
                  <a:pt x="2143" y="473"/>
                  <a:pt x="2143" y="473"/>
                  <a:pt x="2143" y="473"/>
                </a:cubicBezTo>
                <a:cubicBezTo>
                  <a:pt x="2144" y="473"/>
                  <a:pt x="2144" y="473"/>
                  <a:pt x="2144" y="473"/>
                </a:cubicBezTo>
                <a:cubicBezTo>
                  <a:pt x="2147" y="475"/>
                  <a:pt x="2147" y="475"/>
                  <a:pt x="2147" y="475"/>
                </a:cubicBezTo>
                <a:cubicBezTo>
                  <a:pt x="2150" y="476"/>
                  <a:pt x="2150" y="476"/>
                  <a:pt x="2150" y="476"/>
                </a:cubicBezTo>
                <a:cubicBezTo>
                  <a:pt x="2154" y="478"/>
                  <a:pt x="2154" y="478"/>
                  <a:pt x="2154" y="478"/>
                </a:cubicBezTo>
                <a:cubicBezTo>
                  <a:pt x="2157" y="479"/>
                  <a:pt x="2157" y="479"/>
                  <a:pt x="2157" y="479"/>
                </a:cubicBezTo>
                <a:cubicBezTo>
                  <a:pt x="2159" y="481"/>
                  <a:pt x="2159" y="481"/>
                  <a:pt x="2159" y="481"/>
                </a:cubicBezTo>
                <a:cubicBezTo>
                  <a:pt x="2161" y="482"/>
                  <a:pt x="2161" y="482"/>
                  <a:pt x="2161" y="482"/>
                </a:cubicBezTo>
                <a:cubicBezTo>
                  <a:pt x="2166" y="491"/>
                  <a:pt x="2166" y="491"/>
                  <a:pt x="2166" y="491"/>
                </a:cubicBezTo>
                <a:cubicBezTo>
                  <a:pt x="2166" y="493"/>
                  <a:pt x="2166" y="493"/>
                  <a:pt x="2166" y="493"/>
                </a:cubicBezTo>
                <a:cubicBezTo>
                  <a:pt x="2166" y="496"/>
                  <a:pt x="2166" y="496"/>
                  <a:pt x="2166" y="496"/>
                </a:cubicBezTo>
                <a:cubicBezTo>
                  <a:pt x="2164" y="498"/>
                  <a:pt x="2164" y="498"/>
                  <a:pt x="2164" y="498"/>
                </a:cubicBezTo>
                <a:cubicBezTo>
                  <a:pt x="2153" y="505"/>
                  <a:pt x="2153" y="505"/>
                  <a:pt x="2153" y="505"/>
                </a:cubicBezTo>
                <a:cubicBezTo>
                  <a:pt x="2149" y="506"/>
                  <a:pt x="2149" y="506"/>
                  <a:pt x="2149" y="506"/>
                </a:cubicBezTo>
                <a:cubicBezTo>
                  <a:pt x="2144" y="505"/>
                  <a:pt x="2144" y="505"/>
                  <a:pt x="2144" y="505"/>
                </a:cubicBezTo>
                <a:cubicBezTo>
                  <a:pt x="2141" y="503"/>
                  <a:pt x="2141" y="503"/>
                  <a:pt x="2141" y="503"/>
                </a:cubicBezTo>
                <a:cubicBezTo>
                  <a:pt x="2139" y="503"/>
                  <a:pt x="2139" y="503"/>
                  <a:pt x="2139" y="503"/>
                </a:cubicBezTo>
                <a:cubicBezTo>
                  <a:pt x="2134" y="505"/>
                  <a:pt x="2134" y="505"/>
                  <a:pt x="2134" y="505"/>
                </a:cubicBezTo>
                <a:cubicBezTo>
                  <a:pt x="2131" y="506"/>
                  <a:pt x="2131" y="506"/>
                  <a:pt x="2131" y="506"/>
                </a:cubicBezTo>
                <a:cubicBezTo>
                  <a:pt x="2127" y="506"/>
                  <a:pt x="2127" y="506"/>
                  <a:pt x="2127" y="506"/>
                </a:cubicBezTo>
                <a:cubicBezTo>
                  <a:pt x="2124" y="505"/>
                  <a:pt x="2124" y="505"/>
                  <a:pt x="2124" y="505"/>
                </a:cubicBezTo>
                <a:cubicBezTo>
                  <a:pt x="2124" y="503"/>
                  <a:pt x="2124" y="503"/>
                  <a:pt x="2124" y="503"/>
                </a:cubicBezTo>
                <a:cubicBezTo>
                  <a:pt x="2123" y="503"/>
                  <a:pt x="2123" y="503"/>
                  <a:pt x="2123" y="503"/>
                </a:cubicBezTo>
                <a:cubicBezTo>
                  <a:pt x="2121" y="505"/>
                  <a:pt x="2121" y="505"/>
                  <a:pt x="2121" y="505"/>
                </a:cubicBezTo>
                <a:cubicBezTo>
                  <a:pt x="2118" y="503"/>
                  <a:pt x="2118" y="503"/>
                  <a:pt x="2118" y="503"/>
                </a:cubicBezTo>
                <a:cubicBezTo>
                  <a:pt x="2114" y="501"/>
                  <a:pt x="2114" y="501"/>
                  <a:pt x="2114" y="501"/>
                </a:cubicBezTo>
                <a:cubicBezTo>
                  <a:pt x="2111" y="501"/>
                  <a:pt x="2111" y="501"/>
                  <a:pt x="2111" y="501"/>
                </a:cubicBezTo>
                <a:cubicBezTo>
                  <a:pt x="2110" y="501"/>
                  <a:pt x="2110" y="501"/>
                  <a:pt x="2110" y="501"/>
                </a:cubicBezTo>
                <a:cubicBezTo>
                  <a:pt x="2108" y="502"/>
                  <a:pt x="2108" y="502"/>
                  <a:pt x="2108" y="502"/>
                </a:cubicBezTo>
                <a:cubicBezTo>
                  <a:pt x="2107" y="501"/>
                  <a:pt x="2107" y="501"/>
                  <a:pt x="2107" y="501"/>
                </a:cubicBezTo>
                <a:cubicBezTo>
                  <a:pt x="2106" y="498"/>
                  <a:pt x="2106" y="498"/>
                  <a:pt x="2106" y="498"/>
                </a:cubicBezTo>
                <a:cubicBezTo>
                  <a:pt x="2104" y="495"/>
                  <a:pt x="2104" y="495"/>
                  <a:pt x="2104" y="495"/>
                </a:cubicBezTo>
                <a:cubicBezTo>
                  <a:pt x="2103" y="495"/>
                  <a:pt x="2103" y="495"/>
                  <a:pt x="2103" y="495"/>
                </a:cubicBezTo>
                <a:cubicBezTo>
                  <a:pt x="2101" y="495"/>
                  <a:pt x="2101" y="495"/>
                  <a:pt x="2101" y="495"/>
                </a:cubicBezTo>
                <a:cubicBezTo>
                  <a:pt x="2100" y="496"/>
                  <a:pt x="2100" y="496"/>
                  <a:pt x="2100" y="496"/>
                </a:cubicBezTo>
                <a:cubicBezTo>
                  <a:pt x="2097" y="495"/>
                  <a:pt x="2097" y="495"/>
                  <a:pt x="2097" y="495"/>
                </a:cubicBezTo>
                <a:cubicBezTo>
                  <a:pt x="2094" y="493"/>
                  <a:pt x="2094" y="493"/>
                  <a:pt x="2094" y="493"/>
                </a:cubicBezTo>
                <a:cubicBezTo>
                  <a:pt x="2093" y="492"/>
                  <a:pt x="2093" y="492"/>
                  <a:pt x="2093" y="492"/>
                </a:cubicBezTo>
                <a:cubicBezTo>
                  <a:pt x="2094" y="491"/>
                  <a:pt x="2094" y="491"/>
                  <a:pt x="2094" y="491"/>
                </a:cubicBezTo>
                <a:cubicBezTo>
                  <a:pt x="2091" y="491"/>
                  <a:pt x="2091" y="491"/>
                  <a:pt x="2091" y="491"/>
                </a:cubicBezTo>
                <a:cubicBezTo>
                  <a:pt x="2090" y="492"/>
                  <a:pt x="2090" y="492"/>
                  <a:pt x="2090" y="492"/>
                </a:cubicBezTo>
                <a:cubicBezTo>
                  <a:pt x="2085" y="492"/>
                  <a:pt x="2085" y="492"/>
                  <a:pt x="2085" y="492"/>
                </a:cubicBezTo>
                <a:cubicBezTo>
                  <a:pt x="2083" y="492"/>
                  <a:pt x="2083" y="492"/>
                  <a:pt x="2083" y="492"/>
                </a:cubicBezTo>
                <a:cubicBezTo>
                  <a:pt x="2077" y="492"/>
                  <a:pt x="2077" y="492"/>
                  <a:pt x="2077" y="492"/>
                </a:cubicBezTo>
                <a:cubicBezTo>
                  <a:pt x="2070" y="492"/>
                  <a:pt x="2070" y="492"/>
                  <a:pt x="2070" y="492"/>
                </a:cubicBezTo>
                <a:cubicBezTo>
                  <a:pt x="2064" y="495"/>
                  <a:pt x="2064" y="495"/>
                  <a:pt x="2064" y="495"/>
                </a:cubicBezTo>
                <a:cubicBezTo>
                  <a:pt x="2058" y="498"/>
                  <a:pt x="2058" y="498"/>
                  <a:pt x="2058" y="498"/>
                </a:cubicBezTo>
                <a:cubicBezTo>
                  <a:pt x="2055" y="499"/>
                  <a:pt x="2055" y="499"/>
                  <a:pt x="2055" y="499"/>
                </a:cubicBezTo>
                <a:cubicBezTo>
                  <a:pt x="2053" y="501"/>
                  <a:pt x="2053" y="501"/>
                  <a:pt x="2053" y="501"/>
                </a:cubicBezTo>
                <a:cubicBezTo>
                  <a:pt x="2053" y="503"/>
                  <a:pt x="2053" y="503"/>
                  <a:pt x="2053" y="503"/>
                </a:cubicBezTo>
                <a:cubicBezTo>
                  <a:pt x="2050" y="503"/>
                  <a:pt x="2050" y="503"/>
                  <a:pt x="2050" y="503"/>
                </a:cubicBezTo>
                <a:cubicBezTo>
                  <a:pt x="2045" y="503"/>
                  <a:pt x="2045" y="503"/>
                  <a:pt x="2045" y="503"/>
                </a:cubicBezTo>
                <a:cubicBezTo>
                  <a:pt x="2040" y="503"/>
                  <a:pt x="2040" y="503"/>
                  <a:pt x="2040" y="503"/>
                </a:cubicBezTo>
                <a:cubicBezTo>
                  <a:pt x="2035" y="503"/>
                  <a:pt x="2035" y="503"/>
                  <a:pt x="2035" y="503"/>
                </a:cubicBezTo>
                <a:cubicBezTo>
                  <a:pt x="2031" y="502"/>
                  <a:pt x="2031" y="502"/>
                  <a:pt x="2031" y="502"/>
                </a:cubicBezTo>
                <a:cubicBezTo>
                  <a:pt x="2028" y="503"/>
                  <a:pt x="2028" y="503"/>
                  <a:pt x="2028" y="503"/>
                </a:cubicBezTo>
                <a:cubicBezTo>
                  <a:pt x="2027" y="505"/>
                  <a:pt x="2027" y="505"/>
                  <a:pt x="2027" y="505"/>
                </a:cubicBezTo>
                <a:cubicBezTo>
                  <a:pt x="2028" y="506"/>
                  <a:pt x="2028" y="506"/>
                  <a:pt x="2028" y="506"/>
                </a:cubicBezTo>
                <a:cubicBezTo>
                  <a:pt x="2030" y="508"/>
                  <a:pt x="2030" y="508"/>
                  <a:pt x="2030" y="508"/>
                </a:cubicBezTo>
                <a:cubicBezTo>
                  <a:pt x="2032" y="508"/>
                  <a:pt x="2032" y="508"/>
                  <a:pt x="2032" y="508"/>
                </a:cubicBezTo>
                <a:cubicBezTo>
                  <a:pt x="2037" y="509"/>
                  <a:pt x="2037" y="509"/>
                  <a:pt x="2037" y="509"/>
                </a:cubicBezTo>
                <a:cubicBezTo>
                  <a:pt x="2031" y="509"/>
                  <a:pt x="2031" y="509"/>
                  <a:pt x="2031" y="509"/>
                </a:cubicBezTo>
                <a:cubicBezTo>
                  <a:pt x="2028" y="509"/>
                  <a:pt x="2028" y="509"/>
                  <a:pt x="2028" y="509"/>
                </a:cubicBezTo>
                <a:cubicBezTo>
                  <a:pt x="2025" y="512"/>
                  <a:pt x="2025" y="512"/>
                  <a:pt x="2025" y="512"/>
                </a:cubicBezTo>
                <a:cubicBezTo>
                  <a:pt x="2028" y="512"/>
                  <a:pt x="2028" y="512"/>
                  <a:pt x="2028" y="512"/>
                </a:cubicBezTo>
                <a:cubicBezTo>
                  <a:pt x="2030" y="512"/>
                  <a:pt x="2030" y="512"/>
                  <a:pt x="2030" y="512"/>
                </a:cubicBezTo>
                <a:cubicBezTo>
                  <a:pt x="2027" y="513"/>
                  <a:pt x="2027" y="513"/>
                  <a:pt x="2027" y="513"/>
                </a:cubicBezTo>
                <a:cubicBezTo>
                  <a:pt x="2025" y="513"/>
                  <a:pt x="2025" y="513"/>
                  <a:pt x="2025" y="513"/>
                </a:cubicBezTo>
                <a:cubicBezTo>
                  <a:pt x="2021" y="513"/>
                  <a:pt x="2021" y="513"/>
                  <a:pt x="2021" y="513"/>
                </a:cubicBezTo>
                <a:cubicBezTo>
                  <a:pt x="2018" y="513"/>
                  <a:pt x="2018" y="513"/>
                  <a:pt x="2018" y="513"/>
                </a:cubicBezTo>
                <a:cubicBezTo>
                  <a:pt x="2015" y="513"/>
                  <a:pt x="2015" y="513"/>
                  <a:pt x="2015" y="513"/>
                </a:cubicBezTo>
                <a:cubicBezTo>
                  <a:pt x="2017" y="512"/>
                  <a:pt x="2017" y="512"/>
                  <a:pt x="2017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4" y="513"/>
                  <a:pt x="2014" y="513"/>
                  <a:pt x="2014" y="513"/>
                </a:cubicBezTo>
                <a:cubicBezTo>
                  <a:pt x="2010" y="513"/>
                  <a:pt x="2010" y="513"/>
                  <a:pt x="2010" y="513"/>
                </a:cubicBezTo>
                <a:cubicBezTo>
                  <a:pt x="2008" y="512"/>
                  <a:pt x="2008" y="512"/>
                  <a:pt x="2008" y="512"/>
                </a:cubicBezTo>
                <a:cubicBezTo>
                  <a:pt x="2007" y="513"/>
                  <a:pt x="2007" y="513"/>
                  <a:pt x="2007" y="513"/>
                </a:cubicBezTo>
                <a:cubicBezTo>
                  <a:pt x="2004" y="513"/>
                  <a:pt x="2004" y="513"/>
                  <a:pt x="2004" y="513"/>
                </a:cubicBezTo>
                <a:cubicBezTo>
                  <a:pt x="2002" y="513"/>
                  <a:pt x="2002" y="513"/>
                  <a:pt x="2002" y="513"/>
                </a:cubicBezTo>
                <a:cubicBezTo>
                  <a:pt x="1999" y="516"/>
                  <a:pt x="1999" y="516"/>
                  <a:pt x="1999" y="516"/>
                </a:cubicBezTo>
                <a:cubicBezTo>
                  <a:pt x="1997" y="518"/>
                  <a:pt x="1997" y="518"/>
                  <a:pt x="1997" y="518"/>
                </a:cubicBezTo>
                <a:cubicBezTo>
                  <a:pt x="1997" y="522"/>
                  <a:pt x="1997" y="522"/>
                  <a:pt x="1997" y="522"/>
                </a:cubicBezTo>
                <a:cubicBezTo>
                  <a:pt x="1997" y="525"/>
                  <a:pt x="1997" y="525"/>
                  <a:pt x="1997" y="525"/>
                </a:cubicBezTo>
                <a:cubicBezTo>
                  <a:pt x="1998" y="526"/>
                  <a:pt x="1998" y="526"/>
                  <a:pt x="1998" y="526"/>
                </a:cubicBezTo>
                <a:cubicBezTo>
                  <a:pt x="2001" y="525"/>
                  <a:pt x="2001" y="525"/>
                  <a:pt x="2001" y="525"/>
                </a:cubicBezTo>
                <a:cubicBezTo>
                  <a:pt x="2004" y="525"/>
                  <a:pt x="2004" y="525"/>
                  <a:pt x="2004" y="525"/>
                </a:cubicBezTo>
                <a:cubicBezTo>
                  <a:pt x="2005" y="525"/>
                  <a:pt x="2005" y="525"/>
                  <a:pt x="2005" y="525"/>
                </a:cubicBezTo>
                <a:cubicBezTo>
                  <a:pt x="2002" y="528"/>
                  <a:pt x="2002" y="528"/>
                  <a:pt x="2002" y="528"/>
                </a:cubicBezTo>
                <a:cubicBezTo>
                  <a:pt x="2004" y="529"/>
                  <a:pt x="2004" y="529"/>
                  <a:pt x="2004" y="529"/>
                </a:cubicBezTo>
                <a:cubicBezTo>
                  <a:pt x="2005" y="532"/>
                  <a:pt x="2005" y="532"/>
                  <a:pt x="2005" y="532"/>
                </a:cubicBezTo>
                <a:cubicBezTo>
                  <a:pt x="2005" y="534"/>
                  <a:pt x="2005" y="534"/>
                  <a:pt x="2005" y="534"/>
                </a:cubicBezTo>
                <a:cubicBezTo>
                  <a:pt x="2007" y="534"/>
                  <a:pt x="2007" y="534"/>
                  <a:pt x="2007" y="534"/>
                </a:cubicBezTo>
                <a:cubicBezTo>
                  <a:pt x="2005" y="535"/>
                  <a:pt x="2005" y="535"/>
                  <a:pt x="2005" y="535"/>
                </a:cubicBezTo>
                <a:cubicBezTo>
                  <a:pt x="2004" y="536"/>
                  <a:pt x="2004" y="536"/>
                  <a:pt x="2004" y="536"/>
                </a:cubicBezTo>
                <a:cubicBezTo>
                  <a:pt x="2007" y="538"/>
                  <a:pt x="2007" y="538"/>
                  <a:pt x="2007" y="538"/>
                </a:cubicBezTo>
                <a:cubicBezTo>
                  <a:pt x="2008" y="539"/>
                  <a:pt x="2008" y="539"/>
                  <a:pt x="2008" y="539"/>
                </a:cubicBezTo>
                <a:cubicBezTo>
                  <a:pt x="2008" y="541"/>
                  <a:pt x="2008" y="541"/>
                  <a:pt x="2008" y="541"/>
                </a:cubicBezTo>
                <a:cubicBezTo>
                  <a:pt x="2005" y="541"/>
                  <a:pt x="2005" y="541"/>
                  <a:pt x="2005" y="541"/>
                </a:cubicBezTo>
                <a:cubicBezTo>
                  <a:pt x="2004" y="541"/>
                  <a:pt x="2004" y="541"/>
                  <a:pt x="2004" y="541"/>
                </a:cubicBezTo>
                <a:cubicBezTo>
                  <a:pt x="2004" y="542"/>
                  <a:pt x="2004" y="542"/>
                  <a:pt x="2004" y="542"/>
                </a:cubicBezTo>
                <a:cubicBezTo>
                  <a:pt x="2005" y="544"/>
                  <a:pt x="2005" y="544"/>
                  <a:pt x="2005" y="544"/>
                </a:cubicBezTo>
                <a:cubicBezTo>
                  <a:pt x="2005" y="545"/>
                  <a:pt x="2005" y="545"/>
                  <a:pt x="2005" y="545"/>
                </a:cubicBezTo>
                <a:cubicBezTo>
                  <a:pt x="2008" y="545"/>
                  <a:pt x="2008" y="545"/>
                  <a:pt x="2008" y="545"/>
                </a:cubicBezTo>
                <a:cubicBezTo>
                  <a:pt x="2011" y="546"/>
                  <a:pt x="2011" y="546"/>
                  <a:pt x="2011" y="546"/>
                </a:cubicBezTo>
                <a:cubicBezTo>
                  <a:pt x="2011" y="548"/>
                  <a:pt x="2011" y="548"/>
                  <a:pt x="2011" y="548"/>
                </a:cubicBezTo>
                <a:cubicBezTo>
                  <a:pt x="2011" y="549"/>
                  <a:pt x="2011" y="549"/>
                  <a:pt x="2011" y="549"/>
                </a:cubicBezTo>
                <a:cubicBezTo>
                  <a:pt x="2008" y="551"/>
                  <a:pt x="2008" y="551"/>
                  <a:pt x="2008" y="551"/>
                </a:cubicBezTo>
                <a:cubicBezTo>
                  <a:pt x="2010" y="551"/>
                  <a:pt x="2010" y="551"/>
                  <a:pt x="2010" y="551"/>
                </a:cubicBezTo>
                <a:cubicBezTo>
                  <a:pt x="2011" y="554"/>
                  <a:pt x="2011" y="554"/>
                  <a:pt x="2011" y="554"/>
                </a:cubicBezTo>
                <a:cubicBezTo>
                  <a:pt x="2011" y="555"/>
                  <a:pt x="2011" y="555"/>
                  <a:pt x="2011" y="555"/>
                </a:cubicBezTo>
                <a:cubicBezTo>
                  <a:pt x="2012" y="554"/>
                  <a:pt x="2012" y="554"/>
                  <a:pt x="2012" y="554"/>
                </a:cubicBezTo>
                <a:cubicBezTo>
                  <a:pt x="2014" y="555"/>
                  <a:pt x="2014" y="555"/>
                  <a:pt x="2014" y="555"/>
                </a:cubicBezTo>
                <a:cubicBezTo>
                  <a:pt x="2014" y="558"/>
                  <a:pt x="2014" y="558"/>
                  <a:pt x="2014" y="558"/>
                </a:cubicBezTo>
                <a:cubicBezTo>
                  <a:pt x="2012" y="558"/>
                  <a:pt x="2012" y="558"/>
                  <a:pt x="2012" y="558"/>
                </a:cubicBezTo>
                <a:cubicBezTo>
                  <a:pt x="2011" y="558"/>
                  <a:pt x="2011" y="558"/>
                  <a:pt x="2011" y="558"/>
                </a:cubicBezTo>
                <a:cubicBezTo>
                  <a:pt x="2012" y="559"/>
                  <a:pt x="2012" y="559"/>
                  <a:pt x="2012" y="559"/>
                </a:cubicBezTo>
                <a:cubicBezTo>
                  <a:pt x="2014" y="559"/>
                  <a:pt x="2014" y="559"/>
                  <a:pt x="2014" y="559"/>
                </a:cubicBezTo>
                <a:cubicBezTo>
                  <a:pt x="2017" y="558"/>
                  <a:pt x="2017" y="558"/>
                  <a:pt x="2017" y="558"/>
                </a:cubicBezTo>
                <a:cubicBezTo>
                  <a:pt x="2022" y="559"/>
                  <a:pt x="2022" y="559"/>
                  <a:pt x="2022" y="559"/>
                </a:cubicBezTo>
                <a:cubicBezTo>
                  <a:pt x="2021" y="561"/>
                  <a:pt x="2021" y="561"/>
                  <a:pt x="2021" y="561"/>
                </a:cubicBezTo>
                <a:cubicBezTo>
                  <a:pt x="2020" y="562"/>
                  <a:pt x="2020" y="562"/>
                  <a:pt x="2020" y="562"/>
                </a:cubicBezTo>
                <a:cubicBezTo>
                  <a:pt x="2018" y="562"/>
                  <a:pt x="2018" y="562"/>
                  <a:pt x="2018" y="562"/>
                </a:cubicBezTo>
                <a:cubicBezTo>
                  <a:pt x="2015" y="562"/>
                  <a:pt x="2015" y="562"/>
                  <a:pt x="2015" y="562"/>
                </a:cubicBezTo>
                <a:cubicBezTo>
                  <a:pt x="2014" y="564"/>
                  <a:pt x="2014" y="564"/>
                  <a:pt x="2014" y="564"/>
                </a:cubicBezTo>
                <a:cubicBezTo>
                  <a:pt x="2017" y="564"/>
                  <a:pt x="2017" y="564"/>
                  <a:pt x="2017" y="564"/>
                </a:cubicBezTo>
                <a:cubicBezTo>
                  <a:pt x="2021" y="562"/>
                  <a:pt x="2021" y="562"/>
                  <a:pt x="2021" y="562"/>
                </a:cubicBezTo>
                <a:cubicBezTo>
                  <a:pt x="2020" y="564"/>
                  <a:pt x="2020" y="564"/>
                  <a:pt x="2020" y="564"/>
                </a:cubicBezTo>
                <a:cubicBezTo>
                  <a:pt x="2021" y="564"/>
                  <a:pt x="2021" y="564"/>
                  <a:pt x="2021" y="564"/>
                </a:cubicBezTo>
                <a:cubicBezTo>
                  <a:pt x="2021" y="565"/>
                  <a:pt x="2021" y="565"/>
                  <a:pt x="2021" y="565"/>
                </a:cubicBezTo>
                <a:cubicBezTo>
                  <a:pt x="2022" y="564"/>
                  <a:pt x="2022" y="564"/>
                  <a:pt x="2022" y="564"/>
                </a:cubicBezTo>
                <a:cubicBezTo>
                  <a:pt x="2025" y="561"/>
                  <a:pt x="2025" y="561"/>
                  <a:pt x="2025" y="561"/>
                </a:cubicBezTo>
                <a:cubicBezTo>
                  <a:pt x="2027" y="562"/>
                  <a:pt x="2027" y="562"/>
                  <a:pt x="2027" y="562"/>
                </a:cubicBezTo>
                <a:cubicBezTo>
                  <a:pt x="2030" y="564"/>
                  <a:pt x="2030" y="564"/>
                  <a:pt x="2030" y="564"/>
                </a:cubicBezTo>
                <a:cubicBezTo>
                  <a:pt x="2031" y="564"/>
                  <a:pt x="2031" y="564"/>
                  <a:pt x="2031" y="564"/>
                </a:cubicBezTo>
                <a:cubicBezTo>
                  <a:pt x="2032" y="564"/>
                  <a:pt x="2032" y="564"/>
                  <a:pt x="2032" y="564"/>
                </a:cubicBezTo>
                <a:cubicBezTo>
                  <a:pt x="2032" y="565"/>
                  <a:pt x="2032" y="565"/>
                  <a:pt x="2032" y="565"/>
                </a:cubicBezTo>
                <a:cubicBezTo>
                  <a:pt x="2034" y="567"/>
                  <a:pt x="2034" y="567"/>
                  <a:pt x="2034" y="567"/>
                </a:cubicBezTo>
                <a:cubicBezTo>
                  <a:pt x="2035" y="569"/>
                  <a:pt x="2035" y="569"/>
                  <a:pt x="2035" y="569"/>
                </a:cubicBezTo>
                <a:cubicBezTo>
                  <a:pt x="2038" y="571"/>
                  <a:pt x="2038" y="571"/>
                  <a:pt x="2038" y="571"/>
                </a:cubicBezTo>
                <a:cubicBezTo>
                  <a:pt x="2041" y="571"/>
                  <a:pt x="2041" y="571"/>
                  <a:pt x="2041" y="571"/>
                </a:cubicBezTo>
                <a:cubicBezTo>
                  <a:pt x="2044" y="569"/>
                  <a:pt x="2044" y="569"/>
                  <a:pt x="2044" y="569"/>
                </a:cubicBezTo>
                <a:cubicBezTo>
                  <a:pt x="2045" y="569"/>
                  <a:pt x="2045" y="569"/>
                  <a:pt x="2045" y="569"/>
                </a:cubicBezTo>
                <a:cubicBezTo>
                  <a:pt x="2047" y="569"/>
                  <a:pt x="2047" y="569"/>
                  <a:pt x="2047" y="569"/>
                </a:cubicBezTo>
                <a:cubicBezTo>
                  <a:pt x="2048" y="569"/>
                  <a:pt x="2048" y="569"/>
                  <a:pt x="2048" y="569"/>
                </a:cubicBezTo>
                <a:cubicBezTo>
                  <a:pt x="2050" y="567"/>
                  <a:pt x="2050" y="567"/>
                  <a:pt x="2050" y="567"/>
                </a:cubicBezTo>
                <a:cubicBezTo>
                  <a:pt x="2050" y="564"/>
                  <a:pt x="2050" y="564"/>
                  <a:pt x="2050" y="564"/>
                </a:cubicBezTo>
                <a:cubicBezTo>
                  <a:pt x="2050" y="562"/>
                  <a:pt x="2050" y="562"/>
                  <a:pt x="2050" y="562"/>
                </a:cubicBezTo>
                <a:cubicBezTo>
                  <a:pt x="2051" y="561"/>
                  <a:pt x="2051" y="561"/>
                  <a:pt x="2051" y="561"/>
                </a:cubicBezTo>
                <a:cubicBezTo>
                  <a:pt x="2055" y="561"/>
                  <a:pt x="2055" y="561"/>
                  <a:pt x="2055" y="561"/>
                </a:cubicBezTo>
                <a:cubicBezTo>
                  <a:pt x="2060" y="564"/>
                  <a:pt x="2060" y="564"/>
                  <a:pt x="2060" y="564"/>
                </a:cubicBezTo>
                <a:cubicBezTo>
                  <a:pt x="2065" y="565"/>
                  <a:pt x="2065" y="565"/>
                  <a:pt x="2065" y="565"/>
                </a:cubicBezTo>
                <a:cubicBezTo>
                  <a:pt x="2068" y="568"/>
                  <a:pt x="2068" y="568"/>
                  <a:pt x="2068" y="568"/>
                </a:cubicBezTo>
                <a:cubicBezTo>
                  <a:pt x="2073" y="572"/>
                  <a:pt x="2073" y="572"/>
                  <a:pt x="2073" y="572"/>
                </a:cubicBezTo>
                <a:cubicBezTo>
                  <a:pt x="2075" y="572"/>
                  <a:pt x="2075" y="572"/>
                  <a:pt x="2075" y="572"/>
                </a:cubicBezTo>
                <a:cubicBezTo>
                  <a:pt x="2078" y="572"/>
                  <a:pt x="2078" y="572"/>
                  <a:pt x="2078" y="572"/>
                </a:cubicBezTo>
                <a:cubicBezTo>
                  <a:pt x="2081" y="571"/>
                  <a:pt x="2081" y="571"/>
                  <a:pt x="2081" y="571"/>
                </a:cubicBezTo>
                <a:cubicBezTo>
                  <a:pt x="2084" y="571"/>
                  <a:pt x="2084" y="571"/>
                  <a:pt x="2084" y="571"/>
                </a:cubicBezTo>
                <a:cubicBezTo>
                  <a:pt x="2085" y="571"/>
                  <a:pt x="2085" y="571"/>
                  <a:pt x="2085" y="571"/>
                </a:cubicBezTo>
                <a:cubicBezTo>
                  <a:pt x="2087" y="569"/>
                  <a:pt x="2087" y="569"/>
                  <a:pt x="2087" y="569"/>
                </a:cubicBezTo>
                <a:cubicBezTo>
                  <a:pt x="2088" y="569"/>
                  <a:pt x="2088" y="569"/>
                  <a:pt x="2088" y="569"/>
                </a:cubicBezTo>
                <a:cubicBezTo>
                  <a:pt x="2091" y="564"/>
                  <a:pt x="2091" y="564"/>
                  <a:pt x="2091" y="564"/>
                </a:cubicBezTo>
                <a:cubicBezTo>
                  <a:pt x="2094" y="562"/>
                  <a:pt x="2094" y="562"/>
                  <a:pt x="2094" y="562"/>
                </a:cubicBezTo>
                <a:cubicBezTo>
                  <a:pt x="2097" y="562"/>
                  <a:pt x="2097" y="562"/>
                  <a:pt x="2097" y="562"/>
                </a:cubicBezTo>
                <a:cubicBezTo>
                  <a:pt x="2104" y="565"/>
                  <a:pt x="2104" y="565"/>
                  <a:pt x="2104" y="565"/>
                </a:cubicBezTo>
                <a:cubicBezTo>
                  <a:pt x="2106" y="564"/>
                  <a:pt x="2106" y="564"/>
                  <a:pt x="2106" y="564"/>
                </a:cubicBezTo>
                <a:cubicBezTo>
                  <a:pt x="2107" y="562"/>
                  <a:pt x="2107" y="562"/>
                  <a:pt x="2107" y="562"/>
                </a:cubicBezTo>
                <a:cubicBezTo>
                  <a:pt x="2110" y="561"/>
                  <a:pt x="2110" y="561"/>
                  <a:pt x="2110" y="561"/>
                </a:cubicBezTo>
                <a:cubicBezTo>
                  <a:pt x="2111" y="561"/>
                  <a:pt x="2111" y="561"/>
                  <a:pt x="2111" y="561"/>
                </a:cubicBezTo>
                <a:cubicBezTo>
                  <a:pt x="2113" y="562"/>
                  <a:pt x="2113" y="562"/>
                  <a:pt x="2113" y="562"/>
                </a:cubicBezTo>
                <a:cubicBezTo>
                  <a:pt x="2113" y="564"/>
                  <a:pt x="2113" y="564"/>
                  <a:pt x="2113" y="564"/>
                </a:cubicBezTo>
                <a:cubicBezTo>
                  <a:pt x="2111" y="567"/>
                  <a:pt x="2111" y="567"/>
                  <a:pt x="2111" y="567"/>
                </a:cubicBezTo>
                <a:cubicBezTo>
                  <a:pt x="2110" y="568"/>
                  <a:pt x="2110" y="568"/>
                  <a:pt x="2110" y="568"/>
                </a:cubicBezTo>
                <a:cubicBezTo>
                  <a:pt x="2108" y="569"/>
                  <a:pt x="2108" y="569"/>
                  <a:pt x="2108" y="569"/>
                </a:cubicBezTo>
                <a:cubicBezTo>
                  <a:pt x="2110" y="569"/>
                  <a:pt x="2110" y="569"/>
                  <a:pt x="2110" y="569"/>
                </a:cubicBezTo>
                <a:cubicBezTo>
                  <a:pt x="2111" y="572"/>
                  <a:pt x="2111" y="572"/>
                  <a:pt x="2111" y="572"/>
                </a:cubicBezTo>
                <a:cubicBezTo>
                  <a:pt x="2111" y="574"/>
                  <a:pt x="2111" y="574"/>
                  <a:pt x="2111" y="574"/>
                </a:cubicBezTo>
                <a:cubicBezTo>
                  <a:pt x="2110" y="574"/>
                  <a:pt x="2110" y="574"/>
                  <a:pt x="2110" y="574"/>
                </a:cubicBezTo>
                <a:cubicBezTo>
                  <a:pt x="2110" y="578"/>
                  <a:pt x="2110" y="578"/>
                  <a:pt x="2110" y="578"/>
                </a:cubicBezTo>
                <a:cubicBezTo>
                  <a:pt x="2111" y="581"/>
                  <a:pt x="2111" y="581"/>
                  <a:pt x="2111" y="581"/>
                </a:cubicBezTo>
                <a:cubicBezTo>
                  <a:pt x="2111" y="582"/>
                  <a:pt x="2111" y="582"/>
                  <a:pt x="2111" y="582"/>
                </a:cubicBezTo>
                <a:cubicBezTo>
                  <a:pt x="2111" y="584"/>
                  <a:pt x="2111" y="584"/>
                  <a:pt x="2111" y="584"/>
                </a:cubicBezTo>
                <a:cubicBezTo>
                  <a:pt x="2111" y="588"/>
                  <a:pt x="2111" y="588"/>
                  <a:pt x="2111" y="588"/>
                </a:cubicBezTo>
                <a:cubicBezTo>
                  <a:pt x="2113" y="591"/>
                  <a:pt x="2113" y="591"/>
                  <a:pt x="2113" y="591"/>
                </a:cubicBezTo>
                <a:cubicBezTo>
                  <a:pt x="2113" y="592"/>
                  <a:pt x="2113" y="592"/>
                  <a:pt x="2113" y="592"/>
                </a:cubicBezTo>
                <a:cubicBezTo>
                  <a:pt x="2113" y="594"/>
                  <a:pt x="2113" y="594"/>
                  <a:pt x="2113" y="594"/>
                </a:cubicBezTo>
                <a:cubicBezTo>
                  <a:pt x="2110" y="595"/>
                  <a:pt x="2110" y="595"/>
                  <a:pt x="2110" y="595"/>
                </a:cubicBezTo>
                <a:cubicBezTo>
                  <a:pt x="2110" y="598"/>
                  <a:pt x="2110" y="598"/>
                  <a:pt x="2110" y="598"/>
                </a:cubicBezTo>
                <a:cubicBezTo>
                  <a:pt x="2108" y="601"/>
                  <a:pt x="2108" y="601"/>
                  <a:pt x="2108" y="601"/>
                </a:cubicBezTo>
                <a:cubicBezTo>
                  <a:pt x="2107" y="607"/>
                  <a:pt x="2107" y="607"/>
                  <a:pt x="2107" y="607"/>
                </a:cubicBezTo>
                <a:cubicBezTo>
                  <a:pt x="2106" y="610"/>
                  <a:pt x="2106" y="610"/>
                  <a:pt x="2106" y="610"/>
                </a:cubicBezTo>
                <a:cubicBezTo>
                  <a:pt x="2104" y="612"/>
                  <a:pt x="2104" y="612"/>
                  <a:pt x="2104" y="612"/>
                </a:cubicBezTo>
                <a:cubicBezTo>
                  <a:pt x="2104" y="614"/>
                  <a:pt x="2104" y="614"/>
                  <a:pt x="2104" y="614"/>
                </a:cubicBezTo>
                <a:cubicBezTo>
                  <a:pt x="2104" y="615"/>
                  <a:pt x="2104" y="615"/>
                  <a:pt x="2104" y="615"/>
                </a:cubicBezTo>
                <a:cubicBezTo>
                  <a:pt x="2103" y="618"/>
                  <a:pt x="2103" y="618"/>
                  <a:pt x="2103" y="618"/>
                </a:cubicBezTo>
                <a:cubicBezTo>
                  <a:pt x="2103" y="620"/>
                  <a:pt x="2103" y="620"/>
                  <a:pt x="2103" y="620"/>
                </a:cubicBezTo>
                <a:cubicBezTo>
                  <a:pt x="2101" y="627"/>
                  <a:pt x="2101" y="627"/>
                  <a:pt x="2101" y="627"/>
                </a:cubicBezTo>
                <a:cubicBezTo>
                  <a:pt x="2098" y="632"/>
                  <a:pt x="2098" y="632"/>
                  <a:pt x="2098" y="632"/>
                </a:cubicBezTo>
                <a:cubicBezTo>
                  <a:pt x="2100" y="634"/>
                  <a:pt x="2100" y="634"/>
                  <a:pt x="2100" y="634"/>
                </a:cubicBezTo>
                <a:cubicBezTo>
                  <a:pt x="2098" y="635"/>
                  <a:pt x="2098" y="635"/>
                  <a:pt x="2098" y="635"/>
                </a:cubicBezTo>
                <a:cubicBezTo>
                  <a:pt x="2097" y="637"/>
                  <a:pt x="2097" y="637"/>
                  <a:pt x="2097" y="637"/>
                </a:cubicBezTo>
                <a:cubicBezTo>
                  <a:pt x="2097" y="637"/>
                  <a:pt x="2097" y="638"/>
                  <a:pt x="2096" y="638"/>
                </a:cubicBezTo>
                <a:cubicBezTo>
                  <a:pt x="2096" y="637"/>
                  <a:pt x="2096" y="637"/>
                  <a:pt x="2096" y="637"/>
                </a:cubicBezTo>
                <a:cubicBezTo>
                  <a:pt x="2091" y="640"/>
                  <a:pt x="2091" y="640"/>
                  <a:pt x="2091" y="640"/>
                </a:cubicBezTo>
                <a:cubicBezTo>
                  <a:pt x="2087" y="640"/>
                  <a:pt x="2087" y="640"/>
                  <a:pt x="2087" y="640"/>
                </a:cubicBezTo>
                <a:cubicBezTo>
                  <a:pt x="2084" y="641"/>
                  <a:pt x="2084" y="641"/>
                  <a:pt x="2084" y="641"/>
                </a:cubicBezTo>
                <a:cubicBezTo>
                  <a:pt x="2084" y="640"/>
                  <a:pt x="2084" y="640"/>
                  <a:pt x="2084" y="640"/>
                </a:cubicBezTo>
                <a:cubicBezTo>
                  <a:pt x="2083" y="640"/>
                  <a:pt x="2083" y="640"/>
                  <a:pt x="2083" y="640"/>
                </a:cubicBezTo>
                <a:cubicBezTo>
                  <a:pt x="2080" y="640"/>
                  <a:pt x="2080" y="640"/>
                  <a:pt x="2080" y="640"/>
                </a:cubicBezTo>
                <a:cubicBezTo>
                  <a:pt x="2078" y="640"/>
                  <a:pt x="2078" y="640"/>
                  <a:pt x="2078" y="640"/>
                </a:cubicBezTo>
                <a:cubicBezTo>
                  <a:pt x="2077" y="640"/>
                  <a:pt x="2077" y="640"/>
                  <a:pt x="2077" y="640"/>
                </a:cubicBezTo>
                <a:cubicBezTo>
                  <a:pt x="2073" y="637"/>
                  <a:pt x="2073" y="637"/>
                  <a:pt x="2073" y="637"/>
                </a:cubicBezTo>
                <a:cubicBezTo>
                  <a:pt x="2074" y="638"/>
                  <a:pt x="2074" y="638"/>
                  <a:pt x="2074" y="638"/>
                </a:cubicBezTo>
                <a:cubicBezTo>
                  <a:pt x="2074" y="640"/>
                  <a:pt x="2074" y="640"/>
                  <a:pt x="2074" y="640"/>
                </a:cubicBezTo>
                <a:cubicBezTo>
                  <a:pt x="2073" y="641"/>
                  <a:pt x="2073" y="641"/>
                  <a:pt x="2073" y="641"/>
                </a:cubicBezTo>
                <a:cubicBezTo>
                  <a:pt x="2071" y="640"/>
                  <a:pt x="2071" y="640"/>
                  <a:pt x="2071" y="640"/>
                </a:cubicBezTo>
                <a:cubicBezTo>
                  <a:pt x="2070" y="638"/>
                  <a:pt x="2070" y="638"/>
                  <a:pt x="2070" y="638"/>
                </a:cubicBezTo>
                <a:cubicBezTo>
                  <a:pt x="2068" y="638"/>
                  <a:pt x="2068" y="638"/>
                  <a:pt x="2068" y="638"/>
                </a:cubicBezTo>
                <a:cubicBezTo>
                  <a:pt x="2068" y="637"/>
                  <a:pt x="2068" y="637"/>
                  <a:pt x="2068" y="637"/>
                </a:cubicBezTo>
                <a:cubicBezTo>
                  <a:pt x="2068" y="634"/>
                  <a:pt x="2068" y="634"/>
                  <a:pt x="2068" y="634"/>
                </a:cubicBezTo>
                <a:cubicBezTo>
                  <a:pt x="2065" y="635"/>
                  <a:pt x="2065" y="635"/>
                  <a:pt x="2065" y="635"/>
                </a:cubicBezTo>
                <a:cubicBezTo>
                  <a:pt x="2064" y="635"/>
                  <a:pt x="2064" y="635"/>
                  <a:pt x="2064" y="635"/>
                </a:cubicBezTo>
                <a:cubicBezTo>
                  <a:pt x="2063" y="634"/>
                  <a:pt x="2063" y="634"/>
                  <a:pt x="2063" y="634"/>
                </a:cubicBezTo>
                <a:cubicBezTo>
                  <a:pt x="2061" y="632"/>
                  <a:pt x="2061" y="632"/>
                  <a:pt x="2061" y="632"/>
                </a:cubicBezTo>
                <a:cubicBezTo>
                  <a:pt x="2058" y="632"/>
                  <a:pt x="2058" y="632"/>
                  <a:pt x="2058" y="632"/>
                </a:cubicBezTo>
                <a:cubicBezTo>
                  <a:pt x="2060" y="634"/>
                  <a:pt x="2060" y="634"/>
                  <a:pt x="2060" y="634"/>
                </a:cubicBezTo>
                <a:cubicBezTo>
                  <a:pt x="2058" y="635"/>
                  <a:pt x="2058" y="635"/>
                  <a:pt x="2058" y="635"/>
                </a:cubicBezTo>
                <a:cubicBezTo>
                  <a:pt x="2054" y="635"/>
                  <a:pt x="2054" y="635"/>
                  <a:pt x="2054" y="635"/>
                </a:cubicBezTo>
                <a:cubicBezTo>
                  <a:pt x="2053" y="634"/>
                  <a:pt x="2053" y="634"/>
                  <a:pt x="2053" y="634"/>
                </a:cubicBezTo>
                <a:cubicBezTo>
                  <a:pt x="2051" y="637"/>
                  <a:pt x="2051" y="637"/>
                  <a:pt x="2051" y="637"/>
                </a:cubicBezTo>
                <a:cubicBezTo>
                  <a:pt x="2050" y="638"/>
                  <a:pt x="2050" y="638"/>
                  <a:pt x="2050" y="638"/>
                </a:cubicBezTo>
                <a:cubicBezTo>
                  <a:pt x="2048" y="637"/>
                  <a:pt x="2048" y="637"/>
                  <a:pt x="2048" y="637"/>
                </a:cubicBezTo>
                <a:cubicBezTo>
                  <a:pt x="2045" y="640"/>
                  <a:pt x="2045" y="640"/>
                  <a:pt x="2045" y="640"/>
                </a:cubicBezTo>
                <a:cubicBezTo>
                  <a:pt x="2041" y="643"/>
                  <a:pt x="2041" y="643"/>
                  <a:pt x="2041" y="643"/>
                </a:cubicBezTo>
                <a:cubicBezTo>
                  <a:pt x="2037" y="644"/>
                  <a:pt x="2037" y="644"/>
                  <a:pt x="2037" y="644"/>
                </a:cubicBezTo>
                <a:cubicBezTo>
                  <a:pt x="2032" y="641"/>
                  <a:pt x="2032" y="641"/>
                  <a:pt x="2032" y="641"/>
                </a:cubicBezTo>
                <a:cubicBezTo>
                  <a:pt x="2028" y="640"/>
                  <a:pt x="2028" y="640"/>
                  <a:pt x="2028" y="640"/>
                </a:cubicBezTo>
                <a:cubicBezTo>
                  <a:pt x="2024" y="640"/>
                  <a:pt x="2024" y="640"/>
                  <a:pt x="2024" y="640"/>
                </a:cubicBezTo>
                <a:cubicBezTo>
                  <a:pt x="2022" y="638"/>
                  <a:pt x="2022" y="638"/>
                  <a:pt x="2022" y="638"/>
                </a:cubicBezTo>
                <a:cubicBezTo>
                  <a:pt x="2018" y="638"/>
                  <a:pt x="2018" y="638"/>
                  <a:pt x="2018" y="638"/>
                </a:cubicBezTo>
                <a:cubicBezTo>
                  <a:pt x="2015" y="635"/>
                  <a:pt x="2015" y="635"/>
                  <a:pt x="2015" y="635"/>
                </a:cubicBezTo>
                <a:cubicBezTo>
                  <a:pt x="2005" y="634"/>
                  <a:pt x="2005" y="634"/>
                  <a:pt x="2005" y="634"/>
                </a:cubicBezTo>
                <a:cubicBezTo>
                  <a:pt x="2001" y="634"/>
                  <a:pt x="2001" y="634"/>
                  <a:pt x="2001" y="634"/>
                </a:cubicBezTo>
                <a:cubicBezTo>
                  <a:pt x="1997" y="634"/>
                  <a:pt x="1997" y="634"/>
                  <a:pt x="1997" y="634"/>
                </a:cubicBezTo>
                <a:cubicBezTo>
                  <a:pt x="1994" y="634"/>
                  <a:pt x="1994" y="634"/>
                  <a:pt x="1994" y="634"/>
                </a:cubicBezTo>
                <a:cubicBezTo>
                  <a:pt x="1992" y="634"/>
                  <a:pt x="1992" y="634"/>
                  <a:pt x="1992" y="634"/>
                </a:cubicBezTo>
                <a:cubicBezTo>
                  <a:pt x="1991" y="632"/>
                  <a:pt x="1991" y="632"/>
                  <a:pt x="1991" y="632"/>
                </a:cubicBezTo>
                <a:cubicBezTo>
                  <a:pt x="1991" y="630"/>
                  <a:pt x="1991" y="630"/>
                  <a:pt x="1991" y="630"/>
                </a:cubicBezTo>
                <a:cubicBezTo>
                  <a:pt x="1988" y="628"/>
                  <a:pt x="1988" y="628"/>
                  <a:pt x="1988" y="628"/>
                </a:cubicBezTo>
                <a:cubicBezTo>
                  <a:pt x="1984" y="628"/>
                  <a:pt x="1984" y="628"/>
                  <a:pt x="1984" y="628"/>
                </a:cubicBezTo>
                <a:cubicBezTo>
                  <a:pt x="1979" y="627"/>
                  <a:pt x="1979" y="627"/>
                  <a:pt x="1979" y="627"/>
                </a:cubicBezTo>
                <a:cubicBezTo>
                  <a:pt x="1977" y="625"/>
                  <a:pt x="1977" y="625"/>
                  <a:pt x="1977" y="625"/>
                </a:cubicBezTo>
                <a:cubicBezTo>
                  <a:pt x="1972" y="625"/>
                  <a:pt x="1972" y="625"/>
                  <a:pt x="1972" y="625"/>
                </a:cubicBezTo>
                <a:cubicBezTo>
                  <a:pt x="1969" y="624"/>
                  <a:pt x="1969" y="624"/>
                  <a:pt x="1969" y="624"/>
                </a:cubicBezTo>
                <a:cubicBezTo>
                  <a:pt x="1968" y="624"/>
                  <a:pt x="1968" y="624"/>
                  <a:pt x="1968" y="624"/>
                </a:cubicBezTo>
                <a:cubicBezTo>
                  <a:pt x="1968" y="622"/>
                  <a:pt x="1968" y="622"/>
                  <a:pt x="1968" y="622"/>
                </a:cubicBezTo>
                <a:cubicBezTo>
                  <a:pt x="1968" y="620"/>
                  <a:pt x="1968" y="620"/>
                  <a:pt x="1968" y="620"/>
                </a:cubicBezTo>
                <a:cubicBezTo>
                  <a:pt x="1965" y="618"/>
                  <a:pt x="1965" y="618"/>
                  <a:pt x="1965" y="618"/>
                </a:cubicBezTo>
                <a:cubicBezTo>
                  <a:pt x="1958" y="615"/>
                  <a:pt x="1958" y="615"/>
                  <a:pt x="1958" y="615"/>
                </a:cubicBezTo>
                <a:cubicBezTo>
                  <a:pt x="1951" y="615"/>
                  <a:pt x="1951" y="615"/>
                  <a:pt x="1951" y="615"/>
                </a:cubicBezTo>
                <a:cubicBezTo>
                  <a:pt x="1948" y="617"/>
                  <a:pt x="1948" y="617"/>
                  <a:pt x="1948" y="617"/>
                </a:cubicBezTo>
                <a:cubicBezTo>
                  <a:pt x="1945" y="617"/>
                  <a:pt x="1945" y="617"/>
                  <a:pt x="1945" y="617"/>
                </a:cubicBezTo>
                <a:cubicBezTo>
                  <a:pt x="1941" y="618"/>
                  <a:pt x="1941" y="618"/>
                  <a:pt x="1941" y="618"/>
                </a:cubicBezTo>
                <a:cubicBezTo>
                  <a:pt x="1936" y="621"/>
                  <a:pt x="1936" y="621"/>
                  <a:pt x="1936" y="621"/>
                </a:cubicBezTo>
                <a:cubicBezTo>
                  <a:pt x="1934" y="624"/>
                  <a:pt x="1934" y="624"/>
                  <a:pt x="1934" y="624"/>
                </a:cubicBezTo>
                <a:cubicBezTo>
                  <a:pt x="1932" y="627"/>
                  <a:pt x="1932" y="627"/>
                  <a:pt x="1932" y="627"/>
                </a:cubicBezTo>
                <a:cubicBezTo>
                  <a:pt x="1931" y="631"/>
                  <a:pt x="1931" y="631"/>
                  <a:pt x="1931" y="631"/>
                </a:cubicBezTo>
                <a:cubicBezTo>
                  <a:pt x="1932" y="635"/>
                  <a:pt x="1932" y="635"/>
                  <a:pt x="1932" y="635"/>
                </a:cubicBezTo>
                <a:cubicBezTo>
                  <a:pt x="1934" y="638"/>
                  <a:pt x="1934" y="638"/>
                  <a:pt x="1934" y="638"/>
                </a:cubicBezTo>
                <a:cubicBezTo>
                  <a:pt x="1934" y="641"/>
                  <a:pt x="1934" y="641"/>
                  <a:pt x="1934" y="641"/>
                </a:cubicBezTo>
                <a:cubicBezTo>
                  <a:pt x="1932" y="645"/>
                  <a:pt x="1932" y="645"/>
                  <a:pt x="1932" y="645"/>
                </a:cubicBezTo>
                <a:cubicBezTo>
                  <a:pt x="1929" y="648"/>
                  <a:pt x="1929" y="648"/>
                  <a:pt x="1929" y="648"/>
                </a:cubicBezTo>
                <a:cubicBezTo>
                  <a:pt x="1926" y="650"/>
                  <a:pt x="1926" y="650"/>
                  <a:pt x="1926" y="650"/>
                </a:cubicBezTo>
                <a:cubicBezTo>
                  <a:pt x="1922" y="651"/>
                  <a:pt x="1922" y="651"/>
                  <a:pt x="1922" y="651"/>
                </a:cubicBezTo>
                <a:cubicBezTo>
                  <a:pt x="1919" y="651"/>
                  <a:pt x="1919" y="651"/>
                  <a:pt x="1919" y="651"/>
                </a:cubicBezTo>
                <a:cubicBezTo>
                  <a:pt x="1916" y="650"/>
                  <a:pt x="1916" y="650"/>
                  <a:pt x="1916" y="650"/>
                </a:cubicBezTo>
                <a:cubicBezTo>
                  <a:pt x="1912" y="645"/>
                  <a:pt x="1912" y="645"/>
                  <a:pt x="1912" y="645"/>
                </a:cubicBezTo>
                <a:cubicBezTo>
                  <a:pt x="1905" y="641"/>
                  <a:pt x="1905" y="641"/>
                  <a:pt x="1905" y="641"/>
                </a:cubicBezTo>
                <a:cubicBezTo>
                  <a:pt x="1896" y="638"/>
                  <a:pt x="1896" y="638"/>
                  <a:pt x="1896" y="638"/>
                </a:cubicBezTo>
                <a:cubicBezTo>
                  <a:pt x="1889" y="638"/>
                  <a:pt x="1889" y="638"/>
                  <a:pt x="1889" y="638"/>
                </a:cubicBezTo>
                <a:cubicBezTo>
                  <a:pt x="1886" y="637"/>
                  <a:pt x="1886" y="637"/>
                  <a:pt x="1886" y="637"/>
                </a:cubicBezTo>
                <a:cubicBezTo>
                  <a:pt x="1882" y="635"/>
                  <a:pt x="1882" y="635"/>
                  <a:pt x="1882" y="635"/>
                </a:cubicBezTo>
                <a:cubicBezTo>
                  <a:pt x="1880" y="632"/>
                  <a:pt x="1880" y="632"/>
                  <a:pt x="1880" y="632"/>
                </a:cubicBezTo>
                <a:cubicBezTo>
                  <a:pt x="1879" y="628"/>
                  <a:pt x="1879" y="628"/>
                  <a:pt x="1879" y="628"/>
                </a:cubicBezTo>
                <a:cubicBezTo>
                  <a:pt x="1878" y="625"/>
                  <a:pt x="1878" y="625"/>
                  <a:pt x="1878" y="625"/>
                </a:cubicBezTo>
                <a:cubicBezTo>
                  <a:pt x="1876" y="622"/>
                  <a:pt x="1876" y="622"/>
                  <a:pt x="1876" y="622"/>
                </a:cubicBezTo>
                <a:cubicBezTo>
                  <a:pt x="1873" y="621"/>
                  <a:pt x="1873" y="621"/>
                  <a:pt x="1873" y="621"/>
                </a:cubicBezTo>
                <a:cubicBezTo>
                  <a:pt x="1870" y="621"/>
                  <a:pt x="1870" y="621"/>
                  <a:pt x="1870" y="621"/>
                </a:cubicBezTo>
                <a:cubicBezTo>
                  <a:pt x="1863" y="618"/>
                  <a:pt x="1863" y="618"/>
                  <a:pt x="1863" y="618"/>
                </a:cubicBezTo>
                <a:cubicBezTo>
                  <a:pt x="1856" y="615"/>
                  <a:pt x="1856" y="615"/>
                  <a:pt x="1856" y="615"/>
                </a:cubicBezTo>
                <a:cubicBezTo>
                  <a:pt x="1853" y="615"/>
                  <a:pt x="1853" y="615"/>
                  <a:pt x="1853" y="615"/>
                </a:cubicBezTo>
                <a:cubicBezTo>
                  <a:pt x="1849" y="617"/>
                  <a:pt x="1849" y="617"/>
                  <a:pt x="1849" y="617"/>
                </a:cubicBezTo>
                <a:cubicBezTo>
                  <a:pt x="1845" y="617"/>
                  <a:pt x="1845" y="617"/>
                  <a:pt x="1845" y="617"/>
                </a:cubicBezTo>
                <a:cubicBezTo>
                  <a:pt x="1842" y="615"/>
                  <a:pt x="1842" y="615"/>
                  <a:pt x="1842" y="615"/>
                </a:cubicBezTo>
                <a:cubicBezTo>
                  <a:pt x="1835" y="611"/>
                  <a:pt x="1835" y="611"/>
                  <a:pt x="1835" y="611"/>
                </a:cubicBezTo>
                <a:cubicBezTo>
                  <a:pt x="1832" y="611"/>
                  <a:pt x="1832" y="611"/>
                  <a:pt x="1832" y="611"/>
                </a:cubicBezTo>
                <a:cubicBezTo>
                  <a:pt x="1830" y="610"/>
                  <a:pt x="1830" y="610"/>
                  <a:pt x="1830" y="610"/>
                </a:cubicBezTo>
                <a:cubicBezTo>
                  <a:pt x="1829" y="608"/>
                  <a:pt x="1829" y="608"/>
                  <a:pt x="1829" y="608"/>
                </a:cubicBezTo>
                <a:cubicBezTo>
                  <a:pt x="1829" y="607"/>
                  <a:pt x="1829" y="607"/>
                  <a:pt x="1829" y="607"/>
                </a:cubicBezTo>
                <a:cubicBezTo>
                  <a:pt x="1829" y="605"/>
                  <a:pt x="1829" y="605"/>
                  <a:pt x="1829" y="605"/>
                </a:cubicBezTo>
                <a:cubicBezTo>
                  <a:pt x="1827" y="607"/>
                  <a:pt x="1827" y="607"/>
                  <a:pt x="1827" y="607"/>
                </a:cubicBezTo>
                <a:cubicBezTo>
                  <a:pt x="1826" y="607"/>
                  <a:pt x="1826" y="607"/>
                  <a:pt x="1826" y="607"/>
                </a:cubicBezTo>
                <a:cubicBezTo>
                  <a:pt x="1825" y="607"/>
                  <a:pt x="1825" y="607"/>
                  <a:pt x="1825" y="607"/>
                </a:cubicBezTo>
                <a:cubicBezTo>
                  <a:pt x="1825" y="604"/>
                  <a:pt x="1825" y="604"/>
                  <a:pt x="1825" y="604"/>
                </a:cubicBezTo>
                <a:cubicBezTo>
                  <a:pt x="1823" y="605"/>
                  <a:pt x="1823" y="605"/>
                  <a:pt x="1823" y="605"/>
                </a:cubicBezTo>
                <a:cubicBezTo>
                  <a:pt x="1822" y="605"/>
                  <a:pt x="1822" y="605"/>
                  <a:pt x="1822" y="605"/>
                </a:cubicBezTo>
                <a:cubicBezTo>
                  <a:pt x="1819" y="602"/>
                  <a:pt x="1819" y="602"/>
                  <a:pt x="1819" y="602"/>
                </a:cubicBezTo>
                <a:cubicBezTo>
                  <a:pt x="1817" y="598"/>
                  <a:pt x="1817" y="598"/>
                  <a:pt x="1817" y="598"/>
                </a:cubicBezTo>
                <a:cubicBezTo>
                  <a:pt x="1819" y="597"/>
                  <a:pt x="1819" y="597"/>
                  <a:pt x="1819" y="597"/>
                </a:cubicBezTo>
                <a:cubicBezTo>
                  <a:pt x="1823" y="592"/>
                  <a:pt x="1823" y="592"/>
                  <a:pt x="1823" y="592"/>
                </a:cubicBezTo>
                <a:cubicBezTo>
                  <a:pt x="1827" y="588"/>
                  <a:pt x="1827" y="588"/>
                  <a:pt x="1827" y="588"/>
                </a:cubicBezTo>
                <a:cubicBezTo>
                  <a:pt x="1829" y="585"/>
                  <a:pt x="1829" y="585"/>
                  <a:pt x="1829" y="585"/>
                </a:cubicBezTo>
                <a:cubicBezTo>
                  <a:pt x="1829" y="581"/>
                  <a:pt x="1829" y="581"/>
                  <a:pt x="1829" y="581"/>
                </a:cubicBezTo>
                <a:cubicBezTo>
                  <a:pt x="1827" y="578"/>
                  <a:pt x="1827" y="578"/>
                  <a:pt x="1827" y="578"/>
                </a:cubicBezTo>
                <a:cubicBezTo>
                  <a:pt x="1825" y="577"/>
                  <a:pt x="1825" y="577"/>
                  <a:pt x="1825" y="577"/>
                </a:cubicBezTo>
                <a:cubicBezTo>
                  <a:pt x="1823" y="574"/>
                  <a:pt x="1823" y="574"/>
                  <a:pt x="1823" y="574"/>
                </a:cubicBezTo>
                <a:cubicBezTo>
                  <a:pt x="1822" y="571"/>
                  <a:pt x="1822" y="571"/>
                  <a:pt x="1822" y="571"/>
                </a:cubicBezTo>
                <a:cubicBezTo>
                  <a:pt x="1823" y="568"/>
                  <a:pt x="1823" y="568"/>
                  <a:pt x="1823" y="568"/>
                </a:cubicBezTo>
                <a:cubicBezTo>
                  <a:pt x="1825" y="567"/>
                  <a:pt x="1825" y="567"/>
                  <a:pt x="1825" y="567"/>
                </a:cubicBezTo>
                <a:cubicBezTo>
                  <a:pt x="1829" y="562"/>
                  <a:pt x="1829" y="562"/>
                  <a:pt x="1829" y="562"/>
                </a:cubicBezTo>
                <a:cubicBezTo>
                  <a:pt x="1829" y="561"/>
                  <a:pt x="1829" y="561"/>
                  <a:pt x="1829" y="561"/>
                </a:cubicBezTo>
                <a:cubicBezTo>
                  <a:pt x="1827" y="559"/>
                  <a:pt x="1827" y="559"/>
                  <a:pt x="1827" y="559"/>
                </a:cubicBezTo>
                <a:cubicBezTo>
                  <a:pt x="1826" y="559"/>
                  <a:pt x="1826" y="559"/>
                  <a:pt x="1826" y="559"/>
                </a:cubicBezTo>
                <a:cubicBezTo>
                  <a:pt x="1825" y="561"/>
                  <a:pt x="1825" y="561"/>
                  <a:pt x="1825" y="561"/>
                </a:cubicBezTo>
                <a:cubicBezTo>
                  <a:pt x="1822" y="562"/>
                  <a:pt x="1822" y="562"/>
                  <a:pt x="1822" y="562"/>
                </a:cubicBezTo>
                <a:cubicBezTo>
                  <a:pt x="1820" y="562"/>
                  <a:pt x="1820" y="562"/>
                  <a:pt x="1820" y="562"/>
                </a:cubicBezTo>
                <a:cubicBezTo>
                  <a:pt x="1820" y="561"/>
                  <a:pt x="1820" y="561"/>
                  <a:pt x="1820" y="561"/>
                </a:cubicBezTo>
                <a:cubicBezTo>
                  <a:pt x="1819" y="559"/>
                  <a:pt x="1819" y="559"/>
                  <a:pt x="1819" y="559"/>
                </a:cubicBezTo>
                <a:cubicBezTo>
                  <a:pt x="1819" y="558"/>
                  <a:pt x="1819" y="558"/>
                  <a:pt x="1819" y="558"/>
                </a:cubicBezTo>
                <a:cubicBezTo>
                  <a:pt x="1817" y="556"/>
                  <a:pt x="1817" y="556"/>
                  <a:pt x="1817" y="556"/>
                </a:cubicBezTo>
                <a:cubicBezTo>
                  <a:pt x="1816" y="555"/>
                  <a:pt x="1816" y="555"/>
                  <a:pt x="1816" y="555"/>
                </a:cubicBezTo>
                <a:cubicBezTo>
                  <a:pt x="1816" y="556"/>
                  <a:pt x="1816" y="556"/>
                  <a:pt x="1816" y="556"/>
                </a:cubicBezTo>
                <a:cubicBezTo>
                  <a:pt x="1815" y="558"/>
                  <a:pt x="1815" y="558"/>
                  <a:pt x="1815" y="558"/>
                </a:cubicBezTo>
                <a:cubicBezTo>
                  <a:pt x="1815" y="556"/>
                  <a:pt x="1815" y="556"/>
                  <a:pt x="1815" y="556"/>
                </a:cubicBezTo>
                <a:cubicBezTo>
                  <a:pt x="1815" y="555"/>
                  <a:pt x="1815" y="555"/>
                  <a:pt x="1815" y="555"/>
                </a:cubicBezTo>
                <a:cubicBezTo>
                  <a:pt x="1813" y="555"/>
                  <a:pt x="1813" y="555"/>
                  <a:pt x="1813" y="555"/>
                </a:cubicBezTo>
                <a:cubicBezTo>
                  <a:pt x="1810" y="555"/>
                  <a:pt x="1810" y="555"/>
                  <a:pt x="1810" y="555"/>
                </a:cubicBezTo>
                <a:cubicBezTo>
                  <a:pt x="1807" y="556"/>
                  <a:pt x="1807" y="556"/>
                  <a:pt x="1807" y="556"/>
                </a:cubicBezTo>
                <a:cubicBezTo>
                  <a:pt x="1805" y="559"/>
                  <a:pt x="1805" y="559"/>
                  <a:pt x="1805" y="559"/>
                </a:cubicBezTo>
                <a:cubicBezTo>
                  <a:pt x="1802" y="559"/>
                  <a:pt x="1802" y="559"/>
                  <a:pt x="1802" y="559"/>
                </a:cubicBezTo>
                <a:cubicBezTo>
                  <a:pt x="1802" y="561"/>
                  <a:pt x="1802" y="561"/>
                  <a:pt x="1802" y="561"/>
                </a:cubicBezTo>
                <a:cubicBezTo>
                  <a:pt x="1794" y="561"/>
                  <a:pt x="1794" y="561"/>
                  <a:pt x="1794" y="561"/>
                </a:cubicBezTo>
                <a:cubicBezTo>
                  <a:pt x="1793" y="561"/>
                  <a:pt x="1793" y="561"/>
                  <a:pt x="1793" y="561"/>
                </a:cubicBezTo>
                <a:cubicBezTo>
                  <a:pt x="1792" y="561"/>
                  <a:pt x="1792" y="561"/>
                  <a:pt x="1792" y="561"/>
                </a:cubicBezTo>
                <a:cubicBezTo>
                  <a:pt x="1792" y="559"/>
                  <a:pt x="1792" y="559"/>
                  <a:pt x="1792" y="559"/>
                </a:cubicBezTo>
                <a:cubicBezTo>
                  <a:pt x="1787" y="558"/>
                  <a:pt x="1787" y="558"/>
                  <a:pt x="1787" y="558"/>
                </a:cubicBezTo>
                <a:cubicBezTo>
                  <a:pt x="1786" y="558"/>
                  <a:pt x="1786" y="558"/>
                  <a:pt x="1786" y="558"/>
                </a:cubicBezTo>
                <a:cubicBezTo>
                  <a:pt x="1786" y="559"/>
                  <a:pt x="1786" y="559"/>
                  <a:pt x="1786" y="559"/>
                </a:cubicBezTo>
                <a:cubicBezTo>
                  <a:pt x="1782" y="561"/>
                  <a:pt x="1782" y="561"/>
                  <a:pt x="1782" y="561"/>
                </a:cubicBezTo>
                <a:cubicBezTo>
                  <a:pt x="1779" y="559"/>
                  <a:pt x="1779" y="559"/>
                  <a:pt x="1779" y="559"/>
                </a:cubicBezTo>
                <a:cubicBezTo>
                  <a:pt x="1776" y="558"/>
                  <a:pt x="1776" y="558"/>
                  <a:pt x="1776" y="558"/>
                </a:cubicBezTo>
                <a:cubicBezTo>
                  <a:pt x="1774" y="558"/>
                  <a:pt x="1774" y="558"/>
                  <a:pt x="1774" y="558"/>
                </a:cubicBezTo>
                <a:cubicBezTo>
                  <a:pt x="1774" y="559"/>
                  <a:pt x="1774" y="559"/>
                  <a:pt x="1774" y="559"/>
                </a:cubicBezTo>
                <a:cubicBezTo>
                  <a:pt x="1774" y="561"/>
                  <a:pt x="1774" y="561"/>
                  <a:pt x="1774" y="561"/>
                </a:cubicBezTo>
                <a:cubicBezTo>
                  <a:pt x="1772" y="561"/>
                  <a:pt x="1772" y="561"/>
                  <a:pt x="1772" y="561"/>
                </a:cubicBezTo>
                <a:cubicBezTo>
                  <a:pt x="1769" y="562"/>
                  <a:pt x="1769" y="562"/>
                  <a:pt x="1769" y="562"/>
                </a:cubicBezTo>
                <a:cubicBezTo>
                  <a:pt x="1766" y="564"/>
                  <a:pt x="1766" y="564"/>
                  <a:pt x="1766" y="564"/>
                </a:cubicBezTo>
                <a:cubicBezTo>
                  <a:pt x="1764" y="564"/>
                  <a:pt x="1764" y="564"/>
                  <a:pt x="1764" y="564"/>
                </a:cubicBezTo>
                <a:cubicBezTo>
                  <a:pt x="1762" y="564"/>
                  <a:pt x="1762" y="564"/>
                  <a:pt x="1762" y="564"/>
                </a:cubicBezTo>
                <a:cubicBezTo>
                  <a:pt x="1759" y="561"/>
                  <a:pt x="1759" y="561"/>
                  <a:pt x="1759" y="561"/>
                </a:cubicBezTo>
                <a:cubicBezTo>
                  <a:pt x="1756" y="561"/>
                  <a:pt x="1756" y="561"/>
                  <a:pt x="1756" y="561"/>
                </a:cubicBezTo>
                <a:cubicBezTo>
                  <a:pt x="1750" y="561"/>
                  <a:pt x="1750" y="561"/>
                  <a:pt x="1750" y="561"/>
                </a:cubicBezTo>
                <a:cubicBezTo>
                  <a:pt x="1744" y="562"/>
                  <a:pt x="1744" y="562"/>
                  <a:pt x="1744" y="562"/>
                </a:cubicBezTo>
                <a:cubicBezTo>
                  <a:pt x="1740" y="562"/>
                  <a:pt x="1740" y="562"/>
                  <a:pt x="1740" y="562"/>
                </a:cubicBezTo>
                <a:cubicBezTo>
                  <a:pt x="1739" y="562"/>
                  <a:pt x="1739" y="562"/>
                  <a:pt x="1739" y="562"/>
                </a:cubicBezTo>
                <a:cubicBezTo>
                  <a:pt x="1737" y="562"/>
                  <a:pt x="1737" y="562"/>
                  <a:pt x="1737" y="562"/>
                </a:cubicBezTo>
                <a:cubicBezTo>
                  <a:pt x="1736" y="564"/>
                  <a:pt x="1736" y="564"/>
                  <a:pt x="1736" y="564"/>
                </a:cubicBezTo>
                <a:cubicBezTo>
                  <a:pt x="1734" y="564"/>
                  <a:pt x="1734" y="564"/>
                  <a:pt x="1734" y="564"/>
                </a:cubicBezTo>
                <a:cubicBezTo>
                  <a:pt x="1731" y="565"/>
                  <a:pt x="1731" y="565"/>
                  <a:pt x="1731" y="565"/>
                </a:cubicBezTo>
                <a:cubicBezTo>
                  <a:pt x="1726" y="565"/>
                  <a:pt x="1726" y="565"/>
                  <a:pt x="1726" y="565"/>
                </a:cubicBezTo>
                <a:cubicBezTo>
                  <a:pt x="1721" y="565"/>
                  <a:pt x="1721" y="565"/>
                  <a:pt x="1721" y="565"/>
                </a:cubicBezTo>
                <a:cubicBezTo>
                  <a:pt x="1711" y="568"/>
                  <a:pt x="1711" y="568"/>
                  <a:pt x="1711" y="568"/>
                </a:cubicBezTo>
                <a:cubicBezTo>
                  <a:pt x="1707" y="571"/>
                  <a:pt x="1707" y="571"/>
                  <a:pt x="1707" y="571"/>
                </a:cubicBezTo>
                <a:cubicBezTo>
                  <a:pt x="1704" y="574"/>
                  <a:pt x="1704" y="574"/>
                  <a:pt x="1704" y="574"/>
                </a:cubicBezTo>
                <a:cubicBezTo>
                  <a:pt x="1703" y="575"/>
                  <a:pt x="1703" y="575"/>
                  <a:pt x="1703" y="575"/>
                </a:cubicBezTo>
                <a:cubicBezTo>
                  <a:pt x="1701" y="575"/>
                  <a:pt x="1701" y="575"/>
                  <a:pt x="1701" y="575"/>
                </a:cubicBezTo>
                <a:cubicBezTo>
                  <a:pt x="1700" y="575"/>
                  <a:pt x="1700" y="575"/>
                  <a:pt x="1700" y="575"/>
                </a:cubicBezTo>
                <a:cubicBezTo>
                  <a:pt x="1698" y="575"/>
                  <a:pt x="1698" y="575"/>
                  <a:pt x="1698" y="575"/>
                </a:cubicBezTo>
                <a:cubicBezTo>
                  <a:pt x="1697" y="577"/>
                  <a:pt x="1697" y="577"/>
                  <a:pt x="1697" y="577"/>
                </a:cubicBezTo>
                <a:cubicBezTo>
                  <a:pt x="1696" y="577"/>
                  <a:pt x="1696" y="577"/>
                  <a:pt x="1696" y="577"/>
                </a:cubicBezTo>
                <a:cubicBezTo>
                  <a:pt x="1694" y="577"/>
                  <a:pt x="1694" y="577"/>
                  <a:pt x="1694" y="577"/>
                </a:cubicBezTo>
                <a:cubicBezTo>
                  <a:pt x="1691" y="578"/>
                  <a:pt x="1691" y="578"/>
                  <a:pt x="1691" y="578"/>
                </a:cubicBezTo>
                <a:cubicBezTo>
                  <a:pt x="1690" y="581"/>
                  <a:pt x="1690" y="581"/>
                  <a:pt x="1690" y="581"/>
                </a:cubicBezTo>
                <a:cubicBezTo>
                  <a:pt x="1688" y="582"/>
                  <a:pt x="1688" y="582"/>
                  <a:pt x="1688" y="582"/>
                </a:cubicBezTo>
                <a:cubicBezTo>
                  <a:pt x="1686" y="582"/>
                  <a:pt x="1686" y="582"/>
                  <a:pt x="1686" y="582"/>
                </a:cubicBezTo>
                <a:cubicBezTo>
                  <a:pt x="1683" y="585"/>
                  <a:pt x="1683" y="585"/>
                  <a:pt x="1683" y="585"/>
                </a:cubicBezTo>
                <a:cubicBezTo>
                  <a:pt x="1677" y="585"/>
                  <a:pt x="1677" y="585"/>
                  <a:pt x="1677" y="585"/>
                </a:cubicBezTo>
                <a:cubicBezTo>
                  <a:pt x="1675" y="585"/>
                  <a:pt x="1675" y="585"/>
                  <a:pt x="1675" y="585"/>
                </a:cubicBezTo>
                <a:cubicBezTo>
                  <a:pt x="1673" y="585"/>
                  <a:pt x="1673" y="585"/>
                  <a:pt x="1673" y="585"/>
                </a:cubicBezTo>
                <a:cubicBezTo>
                  <a:pt x="1671" y="584"/>
                  <a:pt x="1671" y="584"/>
                  <a:pt x="1671" y="584"/>
                </a:cubicBezTo>
                <a:cubicBezTo>
                  <a:pt x="1671" y="585"/>
                  <a:pt x="1671" y="585"/>
                  <a:pt x="1671" y="585"/>
                </a:cubicBezTo>
                <a:cubicBezTo>
                  <a:pt x="1670" y="584"/>
                  <a:pt x="1670" y="584"/>
                  <a:pt x="1670" y="584"/>
                </a:cubicBezTo>
                <a:cubicBezTo>
                  <a:pt x="1670" y="581"/>
                  <a:pt x="1670" y="581"/>
                  <a:pt x="1670" y="581"/>
                </a:cubicBezTo>
                <a:cubicBezTo>
                  <a:pt x="1667" y="582"/>
                  <a:pt x="1667" y="582"/>
                  <a:pt x="1667" y="582"/>
                </a:cubicBezTo>
                <a:cubicBezTo>
                  <a:pt x="1665" y="584"/>
                  <a:pt x="1665" y="584"/>
                  <a:pt x="1665" y="584"/>
                </a:cubicBezTo>
                <a:cubicBezTo>
                  <a:pt x="1658" y="584"/>
                  <a:pt x="1658" y="584"/>
                  <a:pt x="1658" y="584"/>
                </a:cubicBezTo>
                <a:cubicBezTo>
                  <a:pt x="1653" y="584"/>
                  <a:pt x="1653" y="584"/>
                  <a:pt x="1653" y="584"/>
                </a:cubicBezTo>
                <a:cubicBezTo>
                  <a:pt x="1650" y="584"/>
                  <a:pt x="1650" y="584"/>
                  <a:pt x="1650" y="584"/>
                </a:cubicBezTo>
                <a:cubicBezTo>
                  <a:pt x="1647" y="582"/>
                  <a:pt x="1647" y="582"/>
                  <a:pt x="1647" y="582"/>
                </a:cubicBezTo>
                <a:cubicBezTo>
                  <a:pt x="1645" y="579"/>
                  <a:pt x="1645" y="579"/>
                  <a:pt x="1645" y="579"/>
                </a:cubicBezTo>
                <a:cubicBezTo>
                  <a:pt x="1644" y="577"/>
                  <a:pt x="1644" y="577"/>
                  <a:pt x="1644" y="577"/>
                </a:cubicBezTo>
                <a:cubicBezTo>
                  <a:pt x="1643" y="575"/>
                  <a:pt x="1643" y="575"/>
                  <a:pt x="1643" y="575"/>
                </a:cubicBezTo>
                <a:cubicBezTo>
                  <a:pt x="1641" y="575"/>
                  <a:pt x="1641" y="575"/>
                  <a:pt x="1641" y="575"/>
                </a:cubicBezTo>
                <a:cubicBezTo>
                  <a:pt x="1637" y="575"/>
                  <a:pt x="1637" y="575"/>
                  <a:pt x="1637" y="575"/>
                </a:cubicBezTo>
                <a:cubicBezTo>
                  <a:pt x="1635" y="578"/>
                  <a:pt x="1635" y="578"/>
                  <a:pt x="1635" y="578"/>
                </a:cubicBezTo>
                <a:cubicBezTo>
                  <a:pt x="1634" y="581"/>
                  <a:pt x="1634" y="581"/>
                  <a:pt x="1634" y="581"/>
                </a:cubicBezTo>
                <a:cubicBezTo>
                  <a:pt x="1630" y="592"/>
                  <a:pt x="1630" y="592"/>
                  <a:pt x="1630" y="592"/>
                </a:cubicBezTo>
                <a:cubicBezTo>
                  <a:pt x="1625" y="598"/>
                  <a:pt x="1625" y="598"/>
                  <a:pt x="1625" y="598"/>
                </a:cubicBezTo>
                <a:cubicBezTo>
                  <a:pt x="1621" y="602"/>
                  <a:pt x="1621" y="602"/>
                  <a:pt x="1621" y="602"/>
                </a:cubicBezTo>
                <a:cubicBezTo>
                  <a:pt x="1608" y="608"/>
                  <a:pt x="1608" y="608"/>
                  <a:pt x="1608" y="608"/>
                </a:cubicBezTo>
                <a:cubicBezTo>
                  <a:pt x="1604" y="612"/>
                  <a:pt x="1604" y="612"/>
                  <a:pt x="1604" y="612"/>
                </a:cubicBezTo>
                <a:cubicBezTo>
                  <a:pt x="1600" y="617"/>
                  <a:pt x="1600" y="617"/>
                  <a:pt x="1600" y="617"/>
                </a:cubicBezTo>
                <a:cubicBezTo>
                  <a:pt x="1597" y="618"/>
                  <a:pt x="1597" y="618"/>
                  <a:pt x="1597" y="618"/>
                </a:cubicBezTo>
                <a:cubicBezTo>
                  <a:pt x="1595" y="621"/>
                  <a:pt x="1595" y="621"/>
                  <a:pt x="1595" y="621"/>
                </a:cubicBezTo>
                <a:cubicBezTo>
                  <a:pt x="1595" y="624"/>
                  <a:pt x="1595" y="624"/>
                  <a:pt x="1595" y="624"/>
                </a:cubicBezTo>
                <a:cubicBezTo>
                  <a:pt x="1594" y="628"/>
                  <a:pt x="1594" y="628"/>
                  <a:pt x="1594" y="628"/>
                </a:cubicBezTo>
                <a:cubicBezTo>
                  <a:pt x="1589" y="632"/>
                  <a:pt x="1589" y="632"/>
                  <a:pt x="1589" y="632"/>
                </a:cubicBezTo>
                <a:cubicBezTo>
                  <a:pt x="1588" y="640"/>
                  <a:pt x="1588" y="640"/>
                  <a:pt x="1588" y="640"/>
                </a:cubicBezTo>
                <a:cubicBezTo>
                  <a:pt x="1587" y="645"/>
                  <a:pt x="1587" y="645"/>
                  <a:pt x="1587" y="645"/>
                </a:cubicBezTo>
                <a:cubicBezTo>
                  <a:pt x="1587" y="647"/>
                  <a:pt x="1587" y="647"/>
                  <a:pt x="1587" y="647"/>
                </a:cubicBezTo>
                <a:cubicBezTo>
                  <a:pt x="1588" y="647"/>
                  <a:pt x="1588" y="647"/>
                  <a:pt x="1588" y="647"/>
                </a:cubicBezTo>
                <a:cubicBezTo>
                  <a:pt x="1589" y="650"/>
                  <a:pt x="1589" y="650"/>
                  <a:pt x="1589" y="650"/>
                </a:cubicBezTo>
                <a:cubicBezTo>
                  <a:pt x="1589" y="653"/>
                  <a:pt x="1589" y="653"/>
                  <a:pt x="1589" y="653"/>
                </a:cubicBezTo>
                <a:cubicBezTo>
                  <a:pt x="1587" y="658"/>
                  <a:pt x="1587" y="658"/>
                  <a:pt x="1587" y="658"/>
                </a:cubicBezTo>
                <a:cubicBezTo>
                  <a:pt x="1582" y="664"/>
                  <a:pt x="1582" y="664"/>
                  <a:pt x="1582" y="664"/>
                </a:cubicBezTo>
                <a:cubicBezTo>
                  <a:pt x="1578" y="668"/>
                  <a:pt x="1578" y="668"/>
                  <a:pt x="1578" y="668"/>
                </a:cubicBezTo>
                <a:cubicBezTo>
                  <a:pt x="1568" y="677"/>
                  <a:pt x="1568" y="677"/>
                  <a:pt x="1568" y="677"/>
                </a:cubicBezTo>
                <a:cubicBezTo>
                  <a:pt x="1562" y="680"/>
                  <a:pt x="1562" y="680"/>
                  <a:pt x="1562" y="680"/>
                </a:cubicBezTo>
                <a:cubicBezTo>
                  <a:pt x="1557" y="681"/>
                  <a:pt x="1557" y="681"/>
                  <a:pt x="1557" y="681"/>
                </a:cubicBezTo>
                <a:cubicBezTo>
                  <a:pt x="1549" y="683"/>
                  <a:pt x="1549" y="683"/>
                  <a:pt x="1549" y="683"/>
                </a:cubicBezTo>
                <a:cubicBezTo>
                  <a:pt x="1546" y="687"/>
                  <a:pt x="1546" y="687"/>
                  <a:pt x="1546" y="687"/>
                </a:cubicBezTo>
                <a:cubicBezTo>
                  <a:pt x="1544" y="694"/>
                  <a:pt x="1544" y="694"/>
                  <a:pt x="1544" y="694"/>
                </a:cubicBezTo>
                <a:cubicBezTo>
                  <a:pt x="1539" y="700"/>
                  <a:pt x="1539" y="700"/>
                  <a:pt x="1539" y="700"/>
                </a:cubicBezTo>
                <a:cubicBezTo>
                  <a:pt x="1534" y="704"/>
                  <a:pt x="1534" y="704"/>
                  <a:pt x="1534" y="704"/>
                </a:cubicBezTo>
                <a:cubicBezTo>
                  <a:pt x="1532" y="706"/>
                  <a:pt x="1532" y="706"/>
                  <a:pt x="1532" y="706"/>
                </a:cubicBezTo>
                <a:cubicBezTo>
                  <a:pt x="1529" y="708"/>
                  <a:pt x="1529" y="708"/>
                  <a:pt x="1529" y="708"/>
                </a:cubicBezTo>
                <a:cubicBezTo>
                  <a:pt x="1526" y="716"/>
                  <a:pt x="1526" y="716"/>
                  <a:pt x="1526" y="716"/>
                </a:cubicBezTo>
                <a:cubicBezTo>
                  <a:pt x="1525" y="723"/>
                  <a:pt x="1525" y="723"/>
                  <a:pt x="1525" y="723"/>
                </a:cubicBezTo>
                <a:cubicBezTo>
                  <a:pt x="1524" y="727"/>
                  <a:pt x="1524" y="727"/>
                  <a:pt x="1524" y="727"/>
                </a:cubicBezTo>
                <a:cubicBezTo>
                  <a:pt x="1521" y="730"/>
                  <a:pt x="1521" y="730"/>
                  <a:pt x="1521" y="730"/>
                </a:cubicBezTo>
                <a:cubicBezTo>
                  <a:pt x="1515" y="736"/>
                  <a:pt x="1515" y="736"/>
                  <a:pt x="1515" y="736"/>
                </a:cubicBezTo>
                <a:cubicBezTo>
                  <a:pt x="1514" y="739"/>
                  <a:pt x="1514" y="739"/>
                  <a:pt x="1514" y="739"/>
                </a:cubicBezTo>
                <a:cubicBezTo>
                  <a:pt x="1514" y="741"/>
                  <a:pt x="1514" y="741"/>
                  <a:pt x="1514" y="741"/>
                </a:cubicBezTo>
                <a:cubicBezTo>
                  <a:pt x="1512" y="744"/>
                  <a:pt x="1512" y="744"/>
                  <a:pt x="1512" y="744"/>
                </a:cubicBezTo>
                <a:cubicBezTo>
                  <a:pt x="1509" y="749"/>
                  <a:pt x="1509" y="749"/>
                  <a:pt x="1509" y="749"/>
                </a:cubicBezTo>
                <a:cubicBezTo>
                  <a:pt x="1508" y="750"/>
                  <a:pt x="1508" y="750"/>
                  <a:pt x="1508" y="750"/>
                </a:cubicBezTo>
                <a:cubicBezTo>
                  <a:pt x="1508" y="751"/>
                  <a:pt x="1508" y="751"/>
                  <a:pt x="1508" y="751"/>
                </a:cubicBezTo>
                <a:cubicBezTo>
                  <a:pt x="1506" y="754"/>
                  <a:pt x="1506" y="754"/>
                  <a:pt x="1506" y="754"/>
                </a:cubicBezTo>
                <a:cubicBezTo>
                  <a:pt x="1505" y="757"/>
                  <a:pt x="1505" y="757"/>
                  <a:pt x="1505" y="757"/>
                </a:cubicBezTo>
                <a:cubicBezTo>
                  <a:pt x="1505" y="759"/>
                  <a:pt x="1505" y="759"/>
                  <a:pt x="1505" y="759"/>
                </a:cubicBezTo>
                <a:cubicBezTo>
                  <a:pt x="1503" y="760"/>
                  <a:pt x="1503" y="760"/>
                  <a:pt x="1503" y="760"/>
                </a:cubicBezTo>
                <a:cubicBezTo>
                  <a:pt x="1501" y="761"/>
                  <a:pt x="1501" y="761"/>
                  <a:pt x="1501" y="761"/>
                </a:cubicBezTo>
                <a:cubicBezTo>
                  <a:pt x="1498" y="769"/>
                  <a:pt x="1498" y="769"/>
                  <a:pt x="1498" y="769"/>
                </a:cubicBezTo>
                <a:cubicBezTo>
                  <a:pt x="1497" y="771"/>
                  <a:pt x="1497" y="771"/>
                  <a:pt x="1497" y="771"/>
                </a:cubicBezTo>
                <a:cubicBezTo>
                  <a:pt x="1498" y="774"/>
                  <a:pt x="1498" y="774"/>
                  <a:pt x="1498" y="774"/>
                </a:cubicBezTo>
                <a:cubicBezTo>
                  <a:pt x="1499" y="777"/>
                  <a:pt x="1499" y="777"/>
                  <a:pt x="1499" y="777"/>
                </a:cubicBezTo>
                <a:cubicBezTo>
                  <a:pt x="1501" y="780"/>
                  <a:pt x="1501" y="780"/>
                  <a:pt x="1501" y="780"/>
                </a:cubicBezTo>
                <a:cubicBezTo>
                  <a:pt x="1501" y="782"/>
                  <a:pt x="1501" y="782"/>
                  <a:pt x="1501" y="782"/>
                </a:cubicBezTo>
                <a:cubicBezTo>
                  <a:pt x="1502" y="783"/>
                  <a:pt x="1502" y="783"/>
                  <a:pt x="1502" y="783"/>
                </a:cubicBezTo>
                <a:cubicBezTo>
                  <a:pt x="1503" y="782"/>
                  <a:pt x="1503" y="782"/>
                  <a:pt x="1503" y="782"/>
                </a:cubicBezTo>
                <a:cubicBezTo>
                  <a:pt x="1506" y="787"/>
                  <a:pt x="1506" y="787"/>
                  <a:pt x="1506" y="787"/>
                </a:cubicBezTo>
                <a:cubicBezTo>
                  <a:pt x="1506" y="790"/>
                  <a:pt x="1506" y="790"/>
                  <a:pt x="1506" y="790"/>
                </a:cubicBezTo>
                <a:cubicBezTo>
                  <a:pt x="1505" y="792"/>
                  <a:pt x="1505" y="792"/>
                  <a:pt x="1505" y="792"/>
                </a:cubicBezTo>
                <a:cubicBezTo>
                  <a:pt x="1505" y="796"/>
                  <a:pt x="1505" y="796"/>
                  <a:pt x="1505" y="796"/>
                </a:cubicBezTo>
                <a:cubicBezTo>
                  <a:pt x="1504" y="798"/>
                  <a:pt x="1504" y="798"/>
                  <a:pt x="1504" y="798"/>
                </a:cubicBezTo>
                <a:cubicBezTo>
                  <a:pt x="1503" y="799"/>
                  <a:pt x="1503" y="799"/>
                  <a:pt x="1503" y="799"/>
                </a:cubicBezTo>
                <a:cubicBezTo>
                  <a:pt x="1502" y="800"/>
                  <a:pt x="1502" y="800"/>
                  <a:pt x="1502" y="800"/>
                </a:cubicBezTo>
                <a:cubicBezTo>
                  <a:pt x="1503" y="802"/>
                  <a:pt x="1503" y="802"/>
                  <a:pt x="1503" y="802"/>
                </a:cubicBezTo>
                <a:cubicBezTo>
                  <a:pt x="1505" y="803"/>
                  <a:pt x="1505" y="803"/>
                  <a:pt x="1505" y="803"/>
                </a:cubicBezTo>
                <a:cubicBezTo>
                  <a:pt x="1506" y="806"/>
                  <a:pt x="1506" y="806"/>
                  <a:pt x="1506" y="806"/>
                </a:cubicBezTo>
                <a:cubicBezTo>
                  <a:pt x="1506" y="809"/>
                  <a:pt x="1506" y="809"/>
                  <a:pt x="1506" y="809"/>
                </a:cubicBezTo>
                <a:cubicBezTo>
                  <a:pt x="1506" y="816"/>
                  <a:pt x="1506" y="816"/>
                  <a:pt x="1506" y="816"/>
                </a:cubicBezTo>
                <a:cubicBezTo>
                  <a:pt x="1506" y="822"/>
                  <a:pt x="1506" y="822"/>
                  <a:pt x="1506" y="822"/>
                </a:cubicBezTo>
                <a:cubicBezTo>
                  <a:pt x="1506" y="829"/>
                  <a:pt x="1506" y="829"/>
                  <a:pt x="1506" y="829"/>
                </a:cubicBezTo>
                <a:cubicBezTo>
                  <a:pt x="1503" y="833"/>
                  <a:pt x="1503" y="833"/>
                  <a:pt x="1503" y="833"/>
                </a:cubicBezTo>
                <a:cubicBezTo>
                  <a:pt x="1502" y="839"/>
                  <a:pt x="1502" y="839"/>
                  <a:pt x="1502" y="839"/>
                </a:cubicBezTo>
                <a:cubicBezTo>
                  <a:pt x="1501" y="843"/>
                  <a:pt x="1501" y="843"/>
                  <a:pt x="1501" y="843"/>
                </a:cubicBezTo>
                <a:cubicBezTo>
                  <a:pt x="1501" y="844"/>
                  <a:pt x="1501" y="844"/>
                  <a:pt x="1501" y="844"/>
                </a:cubicBezTo>
                <a:cubicBezTo>
                  <a:pt x="1500" y="848"/>
                  <a:pt x="1500" y="848"/>
                  <a:pt x="1500" y="848"/>
                </a:cubicBezTo>
                <a:cubicBezTo>
                  <a:pt x="1499" y="852"/>
                  <a:pt x="1499" y="852"/>
                  <a:pt x="1499" y="852"/>
                </a:cubicBezTo>
                <a:cubicBezTo>
                  <a:pt x="1496" y="856"/>
                  <a:pt x="1496" y="856"/>
                  <a:pt x="1496" y="856"/>
                </a:cubicBezTo>
                <a:cubicBezTo>
                  <a:pt x="1493" y="860"/>
                  <a:pt x="1493" y="860"/>
                  <a:pt x="1493" y="860"/>
                </a:cubicBezTo>
                <a:cubicBezTo>
                  <a:pt x="1491" y="862"/>
                  <a:pt x="1491" y="862"/>
                  <a:pt x="1491" y="862"/>
                </a:cubicBezTo>
                <a:cubicBezTo>
                  <a:pt x="1489" y="863"/>
                  <a:pt x="1489" y="863"/>
                  <a:pt x="1489" y="863"/>
                </a:cubicBezTo>
                <a:cubicBezTo>
                  <a:pt x="1488" y="865"/>
                  <a:pt x="1488" y="865"/>
                  <a:pt x="1488" y="865"/>
                </a:cubicBezTo>
                <a:cubicBezTo>
                  <a:pt x="1491" y="863"/>
                  <a:pt x="1491" y="863"/>
                  <a:pt x="1491" y="863"/>
                </a:cubicBezTo>
                <a:cubicBezTo>
                  <a:pt x="1493" y="865"/>
                  <a:pt x="1493" y="865"/>
                  <a:pt x="1493" y="865"/>
                </a:cubicBezTo>
                <a:cubicBezTo>
                  <a:pt x="1495" y="869"/>
                  <a:pt x="1495" y="869"/>
                  <a:pt x="1495" y="869"/>
                </a:cubicBezTo>
                <a:cubicBezTo>
                  <a:pt x="1496" y="875"/>
                  <a:pt x="1496" y="875"/>
                  <a:pt x="1496" y="875"/>
                </a:cubicBezTo>
                <a:cubicBezTo>
                  <a:pt x="1499" y="872"/>
                  <a:pt x="1499" y="872"/>
                  <a:pt x="1499" y="872"/>
                </a:cubicBezTo>
                <a:cubicBezTo>
                  <a:pt x="1502" y="872"/>
                  <a:pt x="1502" y="872"/>
                  <a:pt x="1502" y="872"/>
                </a:cubicBezTo>
                <a:cubicBezTo>
                  <a:pt x="1499" y="873"/>
                  <a:pt x="1499" y="873"/>
                  <a:pt x="1499" y="873"/>
                </a:cubicBezTo>
                <a:cubicBezTo>
                  <a:pt x="1496" y="876"/>
                  <a:pt x="1496" y="876"/>
                  <a:pt x="1496" y="876"/>
                </a:cubicBezTo>
                <a:cubicBezTo>
                  <a:pt x="1499" y="875"/>
                  <a:pt x="1499" y="875"/>
                  <a:pt x="1499" y="875"/>
                </a:cubicBezTo>
                <a:cubicBezTo>
                  <a:pt x="1501" y="873"/>
                  <a:pt x="1501" y="873"/>
                  <a:pt x="1501" y="873"/>
                </a:cubicBezTo>
                <a:cubicBezTo>
                  <a:pt x="1499" y="876"/>
                  <a:pt x="1499" y="876"/>
                  <a:pt x="1499" y="876"/>
                </a:cubicBezTo>
                <a:cubicBezTo>
                  <a:pt x="1498" y="878"/>
                  <a:pt x="1498" y="878"/>
                  <a:pt x="1498" y="878"/>
                </a:cubicBezTo>
                <a:cubicBezTo>
                  <a:pt x="1499" y="878"/>
                  <a:pt x="1499" y="878"/>
                  <a:pt x="1499" y="878"/>
                </a:cubicBezTo>
                <a:cubicBezTo>
                  <a:pt x="1499" y="879"/>
                  <a:pt x="1499" y="879"/>
                  <a:pt x="1499" y="879"/>
                </a:cubicBezTo>
                <a:cubicBezTo>
                  <a:pt x="1499" y="880"/>
                  <a:pt x="1499" y="880"/>
                  <a:pt x="1499" y="880"/>
                </a:cubicBezTo>
                <a:cubicBezTo>
                  <a:pt x="1501" y="882"/>
                  <a:pt x="1501" y="882"/>
                  <a:pt x="1501" y="882"/>
                </a:cubicBezTo>
                <a:cubicBezTo>
                  <a:pt x="1503" y="882"/>
                  <a:pt x="1503" y="882"/>
                  <a:pt x="1503" y="882"/>
                </a:cubicBezTo>
                <a:cubicBezTo>
                  <a:pt x="1506" y="880"/>
                  <a:pt x="1506" y="880"/>
                  <a:pt x="1506" y="880"/>
                </a:cubicBezTo>
                <a:cubicBezTo>
                  <a:pt x="1511" y="880"/>
                  <a:pt x="1511" y="880"/>
                  <a:pt x="1511" y="880"/>
                </a:cubicBezTo>
                <a:cubicBezTo>
                  <a:pt x="1506" y="882"/>
                  <a:pt x="1506" y="882"/>
                  <a:pt x="1506" y="882"/>
                </a:cubicBezTo>
                <a:cubicBezTo>
                  <a:pt x="1503" y="882"/>
                  <a:pt x="1503" y="882"/>
                  <a:pt x="1503" y="882"/>
                </a:cubicBezTo>
                <a:cubicBezTo>
                  <a:pt x="1503" y="883"/>
                  <a:pt x="1503" y="883"/>
                  <a:pt x="1503" y="883"/>
                </a:cubicBezTo>
                <a:cubicBezTo>
                  <a:pt x="1501" y="883"/>
                  <a:pt x="1501" y="883"/>
                  <a:pt x="1501" y="883"/>
                </a:cubicBezTo>
                <a:cubicBezTo>
                  <a:pt x="1499" y="883"/>
                  <a:pt x="1499" y="883"/>
                  <a:pt x="1499" y="883"/>
                </a:cubicBezTo>
                <a:cubicBezTo>
                  <a:pt x="1498" y="880"/>
                  <a:pt x="1498" y="880"/>
                  <a:pt x="1498" y="880"/>
                </a:cubicBezTo>
                <a:cubicBezTo>
                  <a:pt x="1496" y="882"/>
                  <a:pt x="1496" y="882"/>
                  <a:pt x="1496" y="882"/>
                </a:cubicBezTo>
                <a:cubicBezTo>
                  <a:pt x="1496" y="886"/>
                  <a:pt x="1496" y="886"/>
                  <a:pt x="1496" y="886"/>
                </a:cubicBezTo>
                <a:cubicBezTo>
                  <a:pt x="1496" y="889"/>
                  <a:pt x="1496" y="889"/>
                  <a:pt x="1496" y="889"/>
                </a:cubicBezTo>
                <a:cubicBezTo>
                  <a:pt x="1496" y="891"/>
                  <a:pt x="1496" y="891"/>
                  <a:pt x="1496" y="891"/>
                </a:cubicBezTo>
                <a:cubicBezTo>
                  <a:pt x="1496" y="893"/>
                  <a:pt x="1496" y="893"/>
                  <a:pt x="1496" y="893"/>
                </a:cubicBezTo>
                <a:cubicBezTo>
                  <a:pt x="1496" y="895"/>
                  <a:pt x="1496" y="895"/>
                  <a:pt x="1496" y="895"/>
                </a:cubicBezTo>
                <a:cubicBezTo>
                  <a:pt x="1496" y="896"/>
                  <a:pt x="1496" y="896"/>
                  <a:pt x="1496" y="896"/>
                </a:cubicBezTo>
                <a:cubicBezTo>
                  <a:pt x="1498" y="898"/>
                  <a:pt x="1498" y="898"/>
                  <a:pt x="1498" y="898"/>
                </a:cubicBezTo>
                <a:cubicBezTo>
                  <a:pt x="1501" y="898"/>
                  <a:pt x="1501" y="898"/>
                  <a:pt x="1501" y="898"/>
                </a:cubicBezTo>
                <a:cubicBezTo>
                  <a:pt x="1502" y="896"/>
                  <a:pt x="1502" y="896"/>
                  <a:pt x="1502" y="896"/>
                </a:cubicBezTo>
                <a:cubicBezTo>
                  <a:pt x="1503" y="896"/>
                  <a:pt x="1503" y="896"/>
                  <a:pt x="1503" y="896"/>
                </a:cubicBezTo>
                <a:cubicBezTo>
                  <a:pt x="1501" y="899"/>
                  <a:pt x="1501" y="899"/>
                  <a:pt x="1501" y="899"/>
                </a:cubicBezTo>
                <a:cubicBezTo>
                  <a:pt x="1502" y="901"/>
                  <a:pt x="1502" y="901"/>
                  <a:pt x="1502" y="901"/>
                </a:cubicBezTo>
                <a:cubicBezTo>
                  <a:pt x="1503" y="902"/>
                  <a:pt x="1503" y="902"/>
                  <a:pt x="1503" y="902"/>
                </a:cubicBezTo>
                <a:cubicBezTo>
                  <a:pt x="1506" y="902"/>
                  <a:pt x="1506" y="902"/>
                  <a:pt x="1506" y="902"/>
                </a:cubicBezTo>
                <a:cubicBezTo>
                  <a:pt x="1505" y="905"/>
                  <a:pt x="1505" y="905"/>
                  <a:pt x="1505" y="905"/>
                </a:cubicBezTo>
                <a:cubicBezTo>
                  <a:pt x="1509" y="903"/>
                  <a:pt x="1509" y="903"/>
                  <a:pt x="1509" y="903"/>
                </a:cubicBezTo>
                <a:cubicBezTo>
                  <a:pt x="1512" y="902"/>
                  <a:pt x="1512" y="902"/>
                  <a:pt x="1512" y="902"/>
                </a:cubicBezTo>
                <a:cubicBezTo>
                  <a:pt x="1514" y="902"/>
                  <a:pt x="1514" y="902"/>
                  <a:pt x="1514" y="902"/>
                </a:cubicBezTo>
                <a:cubicBezTo>
                  <a:pt x="1515" y="902"/>
                  <a:pt x="1515" y="902"/>
                  <a:pt x="1515" y="902"/>
                </a:cubicBezTo>
                <a:cubicBezTo>
                  <a:pt x="1518" y="902"/>
                  <a:pt x="1518" y="902"/>
                  <a:pt x="1518" y="902"/>
                </a:cubicBezTo>
                <a:cubicBezTo>
                  <a:pt x="1516" y="903"/>
                  <a:pt x="1516" y="903"/>
                  <a:pt x="1516" y="903"/>
                </a:cubicBezTo>
                <a:cubicBezTo>
                  <a:pt x="1515" y="903"/>
                  <a:pt x="1515" y="903"/>
                  <a:pt x="1515" y="903"/>
                </a:cubicBezTo>
                <a:cubicBezTo>
                  <a:pt x="1514" y="902"/>
                  <a:pt x="1514" y="902"/>
                  <a:pt x="1514" y="902"/>
                </a:cubicBezTo>
                <a:cubicBezTo>
                  <a:pt x="1511" y="905"/>
                  <a:pt x="1511" y="905"/>
                  <a:pt x="1511" y="905"/>
                </a:cubicBezTo>
                <a:cubicBezTo>
                  <a:pt x="1512" y="906"/>
                  <a:pt x="1512" y="906"/>
                  <a:pt x="1512" y="906"/>
                </a:cubicBezTo>
                <a:cubicBezTo>
                  <a:pt x="1514" y="905"/>
                  <a:pt x="1514" y="905"/>
                  <a:pt x="1514" y="905"/>
                </a:cubicBezTo>
                <a:cubicBezTo>
                  <a:pt x="1515" y="905"/>
                  <a:pt x="1515" y="905"/>
                  <a:pt x="1515" y="905"/>
                </a:cubicBezTo>
                <a:cubicBezTo>
                  <a:pt x="1516" y="906"/>
                  <a:pt x="1516" y="906"/>
                  <a:pt x="1516" y="906"/>
                </a:cubicBezTo>
                <a:cubicBezTo>
                  <a:pt x="1514" y="906"/>
                  <a:pt x="1514" y="906"/>
                  <a:pt x="1514" y="906"/>
                </a:cubicBezTo>
                <a:cubicBezTo>
                  <a:pt x="1512" y="908"/>
                  <a:pt x="1512" y="908"/>
                  <a:pt x="1512" y="908"/>
                </a:cubicBezTo>
                <a:cubicBezTo>
                  <a:pt x="1512" y="909"/>
                  <a:pt x="1512" y="909"/>
                  <a:pt x="1512" y="909"/>
                </a:cubicBezTo>
                <a:cubicBezTo>
                  <a:pt x="1514" y="909"/>
                  <a:pt x="1514" y="909"/>
                  <a:pt x="1514" y="909"/>
                </a:cubicBezTo>
                <a:cubicBezTo>
                  <a:pt x="1512" y="911"/>
                  <a:pt x="1512" y="911"/>
                  <a:pt x="1512" y="911"/>
                </a:cubicBezTo>
                <a:cubicBezTo>
                  <a:pt x="1515" y="912"/>
                  <a:pt x="1515" y="912"/>
                  <a:pt x="1515" y="912"/>
                </a:cubicBezTo>
                <a:cubicBezTo>
                  <a:pt x="1516" y="915"/>
                  <a:pt x="1516" y="915"/>
                  <a:pt x="1516" y="915"/>
                </a:cubicBezTo>
                <a:cubicBezTo>
                  <a:pt x="1521" y="913"/>
                  <a:pt x="1521" y="913"/>
                  <a:pt x="1521" y="913"/>
                </a:cubicBezTo>
                <a:cubicBezTo>
                  <a:pt x="1519" y="916"/>
                  <a:pt x="1519" y="916"/>
                  <a:pt x="1519" y="916"/>
                </a:cubicBezTo>
                <a:cubicBezTo>
                  <a:pt x="1519" y="919"/>
                  <a:pt x="1519" y="919"/>
                  <a:pt x="1519" y="919"/>
                </a:cubicBezTo>
                <a:cubicBezTo>
                  <a:pt x="1521" y="918"/>
                  <a:pt x="1521" y="918"/>
                  <a:pt x="1521" y="918"/>
                </a:cubicBezTo>
                <a:cubicBezTo>
                  <a:pt x="1521" y="919"/>
                  <a:pt x="1521" y="919"/>
                  <a:pt x="1521" y="919"/>
                </a:cubicBezTo>
                <a:cubicBezTo>
                  <a:pt x="1522" y="916"/>
                  <a:pt x="1522" y="916"/>
                  <a:pt x="1522" y="916"/>
                </a:cubicBezTo>
                <a:cubicBezTo>
                  <a:pt x="1521" y="922"/>
                  <a:pt x="1521" y="922"/>
                  <a:pt x="1521" y="922"/>
                </a:cubicBezTo>
                <a:cubicBezTo>
                  <a:pt x="1522" y="921"/>
                  <a:pt x="1522" y="921"/>
                  <a:pt x="1522" y="921"/>
                </a:cubicBezTo>
                <a:cubicBezTo>
                  <a:pt x="1522" y="923"/>
                  <a:pt x="1522" y="923"/>
                  <a:pt x="1522" y="923"/>
                </a:cubicBezTo>
                <a:cubicBezTo>
                  <a:pt x="1524" y="925"/>
                  <a:pt x="1524" y="925"/>
                  <a:pt x="1524" y="925"/>
                </a:cubicBezTo>
                <a:cubicBezTo>
                  <a:pt x="1526" y="926"/>
                  <a:pt x="1526" y="926"/>
                  <a:pt x="1526" y="926"/>
                </a:cubicBezTo>
                <a:cubicBezTo>
                  <a:pt x="1526" y="928"/>
                  <a:pt x="1526" y="928"/>
                  <a:pt x="1526" y="928"/>
                </a:cubicBezTo>
                <a:cubicBezTo>
                  <a:pt x="1528" y="926"/>
                  <a:pt x="1528" y="926"/>
                  <a:pt x="1528" y="926"/>
                </a:cubicBezTo>
                <a:cubicBezTo>
                  <a:pt x="1529" y="928"/>
                  <a:pt x="1529" y="928"/>
                  <a:pt x="1529" y="928"/>
                </a:cubicBezTo>
                <a:cubicBezTo>
                  <a:pt x="1529" y="929"/>
                  <a:pt x="1529" y="929"/>
                  <a:pt x="1529" y="929"/>
                </a:cubicBezTo>
                <a:cubicBezTo>
                  <a:pt x="1531" y="929"/>
                  <a:pt x="1531" y="929"/>
                  <a:pt x="1531" y="929"/>
                </a:cubicBezTo>
                <a:cubicBezTo>
                  <a:pt x="1532" y="929"/>
                  <a:pt x="1532" y="929"/>
                  <a:pt x="1532" y="929"/>
                </a:cubicBezTo>
                <a:cubicBezTo>
                  <a:pt x="1532" y="931"/>
                  <a:pt x="1532" y="931"/>
                  <a:pt x="1532" y="931"/>
                </a:cubicBezTo>
                <a:cubicBezTo>
                  <a:pt x="1534" y="934"/>
                  <a:pt x="1534" y="934"/>
                  <a:pt x="1534" y="934"/>
                </a:cubicBezTo>
                <a:cubicBezTo>
                  <a:pt x="1534" y="935"/>
                  <a:pt x="1534" y="935"/>
                  <a:pt x="1534" y="935"/>
                </a:cubicBezTo>
                <a:cubicBezTo>
                  <a:pt x="1535" y="934"/>
                  <a:pt x="1535" y="934"/>
                  <a:pt x="1535" y="934"/>
                </a:cubicBezTo>
                <a:cubicBezTo>
                  <a:pt x="1535" y="935"/>
                  <a:pt x="1535" y="935"/>
                  <a:pt x="1535" y="935"/>
                </a:cubicBezTo>
                <a:cubicBezTo>
                  <a:pt x="1535" y="938"/>
                  <a:pt x="1535" y="938"/>
                  <a:pt x="1535" y="938"/>
                </a:cubicBezTo>
                <a:cubicBezTo>
                  <a:pt x="1536" y="936"/>
                  <a:pt x="1536" y="936"/>
                  <a:pt x="1536" y="936"/>
                </a:cubicBezTo>
                <a:cubicBezTo>
                  <a:pt x="1536" y="939"/>
                  <a:pt x="1536" y="939"/>
                  <a:pt x="1536" y="939"/>
                </a:cubicBezTo>
                <a:cubicBezTo>
                  <a:pt x="1538" y="938"/>
                  <a:pt x="1538" y="938"/>
                  <a:pt x="1538" y="938"/>
                </a:cubicBezTo>
                <a:cubicBezTo>
                  <a:pt x="1538" y="939"/>
                  <a:pt x="1538" y="939"/>
                  <a:pt x="1538" y="939"/>
                </a:cubicBezTo>
                <a:cubicBezTo>
                  <a:pt x="1536" y="939"/>
                  <a:pt x="1536" y="939"/>
                  <a:pt x="1536" y="939"/>
                </a:cubicBezTo>
                <a:cubicBezTo>
                  <a:pt x="1536" y="941"/>
                  <a:pt x="1536" y="941"/>
                  <a:pt x="1536" y="941"/>
                </a:cubicBezTo>
                <a:cubicBezTo>
                  <a:pt x="1538" y="942"/>
                  <a:pt x="1538" y="942"/>
                  <a:pt x="1538" y="942"/>
                </a:cubicBezTo>
                <a:cubicBezTo>
                  <a:pt x="1539" y="944"/>
                  <a:pt x="1539" y="944"/>
                  <a:pt x="1539" y="944"/>
                </a:cubicBezTo>
                <a:cubicBezTo>
                  <a:pt x="1538" y="945"/>
                  <a:pt x="1538" y="945"/>
                  <a:pt x="1538" y="945"/>
                </a:cubicBezTo>
                <a:cubicBezTo>
                  <a:pt x="1538" y="946"/>
                  <a:pt x="1538" y="946"/>
                  <a:pt x="1538" y="946"/>
                </a:cubicBezTo>
                <a:cubicBezTo>
                  <a:pt x="1541" y="948"/>
                  <a:pt x="1541" y="948"/>
                  <a:pt x="1541" y="948"/>
                </a:cubicBezTo>
                <a:cubicBezTo>
                  <a:pt x="1542" y="946"/>
                  <a:pt x="1542" y="946"/>
                  <a:pt x="1542" y="946"/>
                </a:cubicBezTo>
                <a:cubicBezTo>
                  <a:pt x="1542" y="948"/>
                  <a:pt x="1542" y="948"/>
                  <a:pt x="1542" y="948"/>
                </a:cubicBezTo>
                <a:cubicBezTo>
                  <a:pt x="1541" y="948"/>
                  <a:pt x="1541" y="948"/>
                  <a:pt x="1541" y="948"/>
                </a:cubicBezTo>
                <a:cubicBezTo>
                  <a:pt x="1539" y="948"/>
                  <a:pt x="1539" y="948"/>
                  <a:pt x="1539" y="948"/>
                </a:cubicBezTo>
                <a:cubicBezTo>
                  <a:pt x="1539" y="949"/>
                  <a:pt x="1539" y="949"/>
                  <a:pt x="1539" y="949"/>
                </a:cubicBezTo>
                <a:cubicBezTo>
                  <a:pt x="1539" y="951"/>
                  <a:pt x="1539" y="951"/>
                  <a:pt x="1539" y="951"/>
                </a:cubicBezTo>
                <a:cubicBezTo>
                  <a:pt x="1538" y="949"/>
                  <a:pt x="1538" y="949"/>
                  <a:pt x="1538" y="949"/>
                </a:cubicBezTo>
                <a:cubicBezTo>
                  <a:pt x="1536" y="951"/>
                  <a:pt x="1536" y="951"/>
                  <a:pt x="1536" y="951"/>
                </a:cubicBezTo>
                <a:cubicBezTo>
                  <a:pt x="1538" y="951"/>
                  <a:pt x="1538" y="951"/>
                  <a:pt x="1538" y="951"/>
                </a:cubicBezTo>
                <a:cubicBezTo>
                  <a:pt x="1541" y="952"/>
                  <a:pt x="1541" y="952"/>
                  <a:pt x="1541" y="952"/>
                </a:cubicBezTo>
                <a:cubicBezTo>
                  <a:pt x="1541" y="955"/>
                  <a:pt x="1541" y="955"/>
                  <a:pt x="1541" y="955"/>
                </a:cubicBezTo>
                <a:cubicBezTo>
                  <a:pt x="1542" y="958"/>
                  <a:pt x="1542" y="958"/>
                  <a:pt x="1542" y="958"/>
                </a:cubicBezTo>
                <a:cubicBezTo>
                  <a:pt x="1544" y="959"/>
                  <a:pt x="1544" y="959"/>
                  <a:pt x="1544" y="959"/>
                </a:cubicBezTo>
                <a:cubicBezTo>
                  <a:pt x="1545" y="959"/>
                  <a:pt x="1545" y="959"/>
                  <a:pt x="1545" y="959"/>
                </a:cubicBezTo>
                <a:cubicBezTo>
                  <a:pt x="1546" y="958"/>
                  <a:pt x="1546" y="958"/>
                  <a:pt x="1546" y="958"/>
                </a:cubicBezTo>
                <a:cubicBezTo>
                  <a:pt x="1546" y="959"/>
                  <a:pt x="1546" y="959"/>
                  <a:pt x="1546" y="959"/>
                </a:cubicBezTo>
                <a:cubicBezTo>
                  <a:pt x="1546" y="961"/>
                  <a:pt x="1546" y="961"/>
                  <a:pt x="1546" y="961"/>
                </a:cubicBezTo>
                <a:cubicBezTo>
                  <a:pt x="1549" y="961"/>
                  <a:pt x="1549" y="961"/>
                  <a:pt x="1549" y="961"/>
                </a:cubicBezTo>
                <a:cubicBezTo>
                  <a:pt x="1546" y="962"/>
                  <a:pt x="1546" y="962"/>
                  <a:pt x="1546" y="962"/>
                </a:cubicBezTo>
                <a:cubicBezTo>
                  <a:pt x="1548" y="964"/>
                  <a:pt x="1548" y="964"/>
                  <a:pt x="1548" y="964"/>
                </a:cubicBezTo>
                <a:cubicBezTo>
                  <a:pt x="1546" y="964"/>
                  <a:pt x="1546" y="964"/>
                  <a:pt x="1546" y="964"/>
                </a:cubicBezTo>
                <a:cubicBezTo>
                  <a:pt x="1558" y="969"/>
                  <a:pt x="1558" y="969"/>
                  <a:pt x="1558" y="969"/>
                </a:cubicBezTo>
                <a:cubicBezTo>
                  <a:pt x="1559" y="972"/>
                  <a:pt x="1559" y="972"/>
                  <a:pt x="1559" y="972"/>
                </a:cubicBezTo>
                <a:cubicBezTo>
                  <a:pt x="1562" y="975"/>
                  <a:pt x="1562" y="975"/>
                  <a:pt x="1562" y="975"/>
                </a:cubicBezTo>
                <a:cubicBezTo>
                  <a:pt x="1565" y="977"/>
                  <a:pt x="1565" y="977"/>
                  <a:pt x="1565" y="977"/>
                </a:cubicBezTo>
                <a:cubicBezTo>
                  <a:pt x="1567" y="977"/>
                  <a:pt x="1567" y="977"/>
                  <a:pt x="1567" y="977"/>
                </a:cubicBezTo>
                <a:cubicBezTo>
                  <a:pt x="1567" y="978"/>
                  <a:pt x="1567" y="978"/>
                  <a:pt x="1567" y="978"/>
                </a:cubicBezTo>
                <a:cubicBezTo>
                  <a:pt x="1569" y="981"/>
                  <a:pt x="1569" y="981"/>
                  <a:pt x="1569" y="981"/>
                </a:cubicBezTo>
                <a:cubicBezTo>
                  <a:pt x="1574" y="982"/>
                  <a:pt x="1574" y="982"/>
                  <a:pt x="1574" y="982"/>
                </a:cubicBezTo>
                <a:cubicBezTo>
                  <a:pt x="1584" y="994"/>
                  <a:pt x="1584" y="994"/>
                  <a:pt x="1584" y="994"/>
                </a:cubicBezTo>
                <a:cubicBezTo>
                  <a:pt x="1589" y="997"/>
                  <a:pt x="1589" y="997"/>
                  <a:pt x="1589" y="997"/>
                </a:cubicBezTo>
                <a:cubicBezTo>
                  <a:pt x="1595" y="1001"/>
                  <a:pt x="1595" y="1001"/>
                  <a:pt x="1595" y="1001"/>
                </a:cubicBezTo>
                <a:cubicBezTo>
                  <a:pt x="1598" y="1002"/>
                  <a:pt x="1598" y="1002"/>
                  <a:pt x="1598" y="1002"/>
                </a:cubicBezTo>
                <a:cubicBezTo>
                  <a:pt x="1601" y="1004"/>
                  <a:pt x="1601" y="1004"/>
                  <a:pt x="1601" y="1004"/>
                </a:cubicBezTo>
                <a:cubicBezTo>
                  <a:pt x="1602" y="1005"/>
                  <a:pt x="1602" y="1005"/>
                  <a:pt x="1602" y="1005"/>
                </a:cubicBezTo>
                <a:cubicBezTo>
                  <a:pt x="1604" y="1005"/>
                  <a:pt x="1604" y="1005"/>
                  <a:pt x="1604" y="1005"/>
                </a:cubicBezTo>
                <a:cubicBezTo>
                  <a:pt x="1605" y="1005"/>
                  <a:pt x="1605" y="1005"/>
                  <a:pt x="1605" y="1005"/>
                </a:cubicBezTo>
                <a:cubicBezTo>
                  <a:pt x="1607" y="1005"/>
                  <a:pt x="1607" y="1005"/>
                  <a:pt x="1607" y="1005"/>
                </a:cubicBezTo>
                <a:cubicBezTo>
                  <a:pt x="1608" y="1004"/>
                  <a:pt x="1608" y="1004"/>
                  <a:pt x="1608" y="1004"/>
                </a:cubicBezTo>
                <a:cubicBezTo>
                  <a:pt x="1611" y="1002"/>
                  <a:pt x="1611" y="1002"/>
                  <a:pt x="1611" y="1002"/>
                </a:cubicBezTo>
                <a:cubicBezTo>
                  <a:pt x="1615" y="1001"/>
                  <a:pt x="1615" y="1001"/>
                  <a:pt x="1615" y="1001"/>
                </a:cubicBezTo>
                <a:cubicBezTo>
                  <a:pt x="1620" y="999"/>
                  <a:pt x="1620" y="999"/>
                  <a:pt x="1620" y="999"/>
                </a:cubicBezTo>
                <a:cubicBezTo>
                  <a:pt x="1624" y="997"/>
                  <a:pt x="1624" y="997"/>
                  <a:pt x="1624" y="997"/>
                </a:cubicBezTo>
                <a:cubicBezTo>
                  <a:pt x="1630" y="995"/>
                  <a:pt x="1630" y="995"/>
                  <a:pt x="1630" y="995"/>
                </a:cubicBezTo>
                <a:cubicBezTo>
                  <a:pt x="1635" y="995"/>
                  <a:pt x="1635" y="995"/>
                  <a:pt x="1635" y="995"/>
                </a:cubicBezTo>
                <a:cubicBezTo>
                  <a:pt x="1634" y="994"/>
                  <a:pt x="1634" y="994"/>
                  <a:pt x="1634" y="994"/>
                </a:cubicBezTo>
                <a:cubicBezTo>
                  <a:pt x="1637" y="994"/>
                  <a:pt x="1637" y="994"/>
                  <a:pt x="1637" y="994"/>
                </a:cubicBezTo>
                <a:cubicBezTo>
                  <a:pt x="1637" y="995"/>
                  <a:pt x="1637" y="995"/>
                  <a:pt x="1637" y="995"/>
                </a:cubicBezTo>
                <a:cubicBezTo>
                  <a:pt x="1638" y="994"/>
                  <a:pt x="1638" y="994"/>
                  <a:pt x="1638" y="994"/>
                </a:cubicBezTo>
                <a:cubicBezTo>
                  <a:pt x="1644" y="992"/>
                  <a:pt x="1644" y="992"/>
                  <a:pt x="1644" y="992"/>
                </a:cubicBezTo>
                <a:cubicBezTo>
                  <a:pt x="1641" y="994"/>
                  <a:pt x="1641" y="994"/>
                  <a:pt x="1641" y="994"/>
                </a:cubicBezTo>
                <a:cubicBezTo>
                  <a:pt x="1648" y="994"/>
                  <a:pt x="1648" y="994"/>
                  <a:pt x="1648" y="994"/>
                </a:cubicBezTo>
                <a:cubicBezTo>
                  <a:pt x="1645" y="992"/>
                  <a:pt x="1645" y="992"/>
                  <a:pt x="1645" y="992"/>
                </a:cubicBezTo>
                <a:cubicBezTo>
                  <a:pt x="1647" y="992"/>
                  <a:pt x="1647" y="992"/>
                  <a:pt x="1647" y="992"/>
                </a:cubicBezTo>
                <a:cubicBezTo>
                  <a:pt x="1648" y="992"/>
                  <a:pt x="1648" y="992"/>
                  <a:pt x="1648" y="992"/>
                </a:cubicBezTo>
                <a:cubicBezTo>
                  <a:pt x="1650" y="994"/>
                  <a:pt x="1650" y="994"/>
                  <a:pt x="1650" y="994"/>
                </a:cubicBezTo>
                <a:cubicBezTo>
                  <a:pt x="1651" y="994"/>
                  <a:pt x="1651" y="994"/>
                  <a:pt x="1651" y="994"/>
                </a:cubicBezTo>
                <a:cubicBezTo>
                  <a:pt x="1655" y="994"/>
                  <a:pt x="1655" y="994"/>
                  <a:pt x="1655" y="994"/>
                </a:cubicBezTo>
                <a:cubicBezTo>
                  <a:pt x="1657" y="994"/>
                  <a:pt x="1657" y="994"/>
                  <a:pt x="1657" y="994"/>
                </a:cubicBezTo>
                <a:cubicBezTo>
                  <a:pt x="1658" y="992"/>
                  <a:pt x="1658" y="992"/>
                  <a:pt x="1658" y="992"/>
                </a:cubicBezTo>
                <a:cubicBezTo>
                  <a:pt x="1660" y="994"/>
                  <a:pt x="1660" y="994"/>
                  <a:pt x="1660" y="994"/>
                </a:cubicBezTo>
                <a:cubicBezTo>
                  <a:pt x="1661" y="995"/>
                  <a:pt x="1661" y="995"/>
                  <a:pt x="1661" y="995"/>
                </a:cubicBezTo>
                <a:cubicBezTo>
                  <a:pt x="1663" y="997"/>
                  <a:pt x="1663" y="997"/>
                  <a:pt x="1663" y="997"/>
                </a:cubicBezTo>
                <a:cubicBezTo>
                  <a:pt x="1665" y="997"/>
                  <a:pt x="1665" y="997"/>
                  <a:pt x="1665" y="997"/>
                </a:cubicBezTo>
                <a:cubicBezTo>
                  <a:pt x="1668" y="998"/>
                  <a:pt x="1668" y="998"/>
                  <a:pt x="1668" y="998"/>
                </a:cubicBezTo>
                <a:cubicBezTo>
                  <a:pt x="1670" y="999"/>
                  <a:pt x="1670" y="999"/>
                  <a:pt x="1670" y="999"/>
                </a:cubicBezTo>
                <a:cubicBezTo>
                  <a:pt x="1671" y="999"/>
                  <a:pt x="1671" y="999"/>
                  <a:pt x="1671" y="999"/>
                </a:cubicBezTo>
                <a:cubicBezTo>
                  <a:pt x="1673" y="999"/>
                  <a:pt x="1673" y="999"/>
                  <a:pt x="1673" y="999"/>
                </a:cubicBezTo>
                <a:cubicBezTo>
                  <a:pt x="1677" y="997"/>
                  <a:pt x="1677" y="997"/>
                  <a:pt x="1677" y="997"/>
                </a:cubicBezTo>
                <a:cubicBezTo>
                  <a:pt x="1681" y="995"/>
                  <a:pt x="1681" y="995"/>
                  <a:pt x="1681" y="995"/>
                </a:cubicBezTo>
                <a:cubicBezTo>
                  <a:pt x="1686" y="994"/>
                  <a:pt x="1686" y="994"/>
                  <a:pt x="1686" y="994"/>
                </a:cubicBezTo>
                <a:cubicBezTo>
                  <a:pt x="1688" y="992"/>
                  <a:pt x="1688" y="992"/>
                  <a:pt x="1688" y="992"/>
                </a:cubicBezTo>
                <a:cubicBezTo>
                  <a:pt x="1694" y="988"/>
                  <a:pt x="1694" y="988"/>
                  <a:pt x="1694" y="988"/>
                </a:cubicBezTo>
                <a:cubicBezTo>
                  <a:pt x="1701" y="987"/>
                  <a:pt x="1701" y="987"/>
                  <a:pt x="1701" y="987"/>
                </a:cubicBezTo>
                <a:cubicBezTo>
                  <a:pt x="1704" y="985"/>
                  <a:pt x="1704" y="985"/>
                  <a:pt x="1704" y="985"/>
                </a:cubicBezTo>
                <a:cubicBezTo>
                  <a:pt x="1706" y="987"/>
                  <a:pt x="1706" y="987"/>
                  <a:pt x="1706" y="987"/>
                </a:cubicBezTo>
                <a:cubicBezTo>
                  <a:pt x="1707" y="985"/>
                  <a:pt x="1707" y="985"/>
                  <a:pt x="1707" y="985"/>
                </a:cubicBezTo>
                <a:cubicBezTo>
                  <a:pt x="1708" y="984"/>
                  <a:pt x="1708" y="984"/>
                  <a:pt x="1708" y="984"/>
                </a:cubicBezTo>
                <a:cubicBezTo>
                  <a:pt x="1710" y="982"/>
                  <a:pt x="1710" y="982"/>
                  <a:pt x="1710" y="982"/>
                </a:cubicBezTo>
                <a:cubicBezTo>
                  <a:pt x="1711" y="981"/>
                  <a:pt x="1711" y="981"/>
                  <a:pt x="1711" y="981"/>
                </a:cubicBezTo>
                <a:cubicBezTo>
                  <a:pt x="1719" y="979"/>
                  <a:pt x="1719" y="979"/>
                  <a:pt x="1719" y="979"/>
                </a:cubicBezTo>
                <a:cubicBezTo>
                  <a:pt x="1718" y="979"/>
                  <a:pt x="1718" y="979"/>
                  <a:pt x="1718" y="979"/>
                </a:cubicBezTo>
                <a:cubicBezTo>
                  <a:pt x="1721" y="978"/>
                  <a:pt x="1721" y="978"/>
                  <a:pt x="1721" y="978"/>
                </a:cubicBezTo>
                <a:cubicBezTo>
                  <a:pt x="1723" y="978"/>
                  <a:pt x="1723" y="978"/>
                  <a:pt x="1723" y="978"/>
                </a:cubicBezTo>
                <a:cubicBezTo>
                  <a:pt x="1729" y="978"/>
                  <a:pt x="1729" y="978"/>
                  <a:pt x="1729" y="978"/>
                </a:cubicBezTo>
                <a:cubicBezTo>
                  <a:pt x="1737" y="978"/>
                  <a:pt x="1737" y="978"/>
                  <a:pt x="1737" y="978"/>
                </a:cubicBezTo>
                <a:cubicBezTo>
                  <a:pt x="1737" y="977"/>
                  <a:pt x="1737" y="977"/>
                  <a:pt x="1737" y="977"/>
                </a:cubicBezTo>
                <a:cubicBezTo>
                  <a:pt x="1737" y="975"/>
                  <a:pt x="1737" y="975"/>
                  <a:pt x="1737" y="975"/>
                </a:cubicBezTo>
                <a:cubicBezTo>
                  <a:pt x="1739" y="975"/>
                  <a:pt x="1739" y="975"/>
                  <a:pt x="1739" y="975"/>
                </a:cubicBezTo>
                <a:cubicBezTo>
                  <a:pt x="1740" y="975"/>
                  <a:pt x="1740" y="975"/>
                  <a:pt x="1740" y="975"/>
                </a:cubicBezTo>
                <a:cubicBezTo>
                  <a:pt x="1743" y="974"/>
                  <a:pt x="1743" y="974"/>
                  <a:pt x="1743" y="974"/>
                </a:cubicBezTo>
                <a:cubicBezTo>
                  <a:pt x="1740" y="977"/>
                  <a:pt x="1740" y="977"/>
                  <a:pt x="1740" y="977"/>
                </a:cubicBezTo>
                <a:cubicBezTo>
                  <a:pt x="1743" y="977"/>
                  <a:pt x="1743" y="977"/>
                  <a:pt x="1743" y="977"/>
                </a:cubicBezTo>
                <a:cubicBezTo>
                  <a:pt x="1749" y="978"/>
                  <a:pt x="1749" y="978"/>
                  <a:pt x="1749" y="978"/>
                </a:cubicBezTo>
                <a:cubicBezTo>
                  <a:pt x="1751" y="979"/>
                  <a:pt x="1751" y="979"/>
                  <a:pt x="1751" y="979"/>
                </a:cubicBezTo>
                <a:cubicBezTo>
                  <a:pt x="1754" y="981"/>
                  <a:pt x="1754" y="981"/>
                  <a:pt x="1754" y="981"/>
                </a:cubicBezTo>
                <a:cubicBezTo>
                  <a:pt x="1757" y="987"/>
                  <a:pt x="1757" y="987"/>
                  <a:pt x="1757" y="987"/>
                </a:cubicBezTo>
                <a:cubicBezTo>
                  <a:pt x="1759" y="988"/>
                  <a:pt x="1759" y="988"/>
                  <a:pt x="1759" y="988"/>
                </a:cubicBezTo>
                <a:cubicBezTo>
                  <a:pt x="1760" y="988"/>
                  <a:pt x="1760" y="988"/>
                  <a:pt x="1760" y="988"/>
                </a:cubicBezTo>
                <a:cubicBezTo>
                  <a:pt x="1762" y="988"/>
                  <a:pt x="1762" y="988"/>
                  <a:pt x="1762" y="988"/>
                </a:cubicBezTo>
                <a:cubicBezTo>
                  <a:pt x="1763" y="988"/>
                  <a:pt x="1763" y="988"/>
                  <a:pt x="1763" y="988"/>
                </a:cubicBezTo>
                <a:cubicBezTo>
                  <a:pt x="1760" y="989"/>
                  <a:pt x="1760" y="989"/>
                  <a:pt x="1760" y="989"/>
                </a:cubicBezTo>
                <a:cubicBezTo>
                  <a:pt x="1759" y="989"/>
                  <a:pt x="1759" y="989"/>
                  <a:pt x="1759" y="989"/>
                </a:cubicBezTo>
                <a:cubicBezTo>
                  <a:pt x="1760" y="991"/>
                  <a:pt x="1760" y="991"/>
                  <a:pt x="1760" y="991"/>
                </a:cubicBezTo>
                <a:cubicBezTo>
                  <a:pt x="1762" y="989"/>
                  <a:pt x="1762" y="989"/>
                  <a:pt x="1762" y="989"/>
                </a:cubicBezTo>
                <a:cubicBezTo>
                  <a:pt x="1764" y="989"/>
                  <a:pt x="1764" y="989"/>
                  <a:pt x="1764" y="989"/>
                </a:cubicBezTo>
                <a:cubicBezTo>
                  <a:pt x="1763" y="991"/>
                  <a:pt x="1763" y="991"/>
                  <a:pt x="1763" y="991"/>
                </a:cubicBezTo>
                <a:cubicBezTo>
                  <a:pt x="1762" y="992"/>
                  <a:pt x="1762" y="992"/>
                  <a:pt x="1762" y="992"/>
                </a:cubicBezTo>
                <a:cubicBezTo>
                  <a:pt x="1762" y="994"/>
                  <a:pt x="1762" y="994"/>
                  <a:pt x="1762" y="994"/>
                </a:cubicBezTo>
                <a:cubicBezTo>
                  <a:pt x="1762" y="995"/>
                  <a:pt x="1762" y="995"/>
                  <a:pt x="1762" y="995"/>
                </a:cubicBezTo>
                <a:cubicBezTo>
                  <a:pt x="1763" y="998"/>
                  <a:pt x="1763" y="998"/>
                  <a:pt x="1763" y="998"/>
                </a:cubicBezTo>
                <a:cubicBezTo>
                  <a:pt x="1763" y="1001"/>
                  <a:pt x="1763" y="1001"/>
                  <a:pt x="1763" y="1001"/>
                </a:cubicBezTo>
                <a:cubicBezTo>
                  <a:pt x="1764" y="1002"/>
                  <a:pt x="1764" y="1002"/>
                  <a:pt x="1764" y="1002"/>
                </a:cubicBezTo>
                <a:cubicBezTo>
                  <a:pt x="1767" y="1004"/>
                  <a:pt x="1767" y="1004"/>
                  <a:pt x="1767" y="1004"/>
                </a:cubicBezTo>
                <a:cubicBezTo>
                  <a:pt x="1769" y="1005"/>
                  <a:pt x="1769" y="1005"/>
                  <a:pt x="1769" y="1005"/>
                </a:cubicBezTo>
                <a:cubicBezTo>
                  <a:pt x="1769" y="1004"/>
                  <a:pt x="1769" y="1004"/>
                  <a:pt x="1769" y="1004"/>
                </a:cubicBezTo>
                <a:cubicBezTo>
                  <a:pt x="1770" y="1007"/>
                  <a:pt x="1770" y="1007"/>
                  <a:pt x="1770" y="1007"/>
                </a:cubicBezTo>
                <a:cubicBezTo>
                  <a:pt x="1772" y="1004"/>
                  <a:pt x="1772" y="1004"/>
                  <a:pt x="1772" y="1004"/>
                </a:cubicBezTo>
                <a:cubicBezTo>
                  <a:pt x="1772" y="1005"/>
                  <a:pt x="1772" y="1005"/>
                  <a:pt x="1772" y="1005"/>
                </a:cubicBezTo>
                <a:cubicBezTo>
                  <a:pt x="1774" y="1005"/>
                  <a:pt x="1774" y="1005"/>
                  <a:pt x="1774" y="1005"/>
                </a:cubicBezTo>
                <a:cubicBezTo>
                  <a:pt x="1776" y="1005"/>
                  <a:pt x="1776" y="1005"/>
                  <a:pt x="1776" y="1005"/>
                </a:cubicBezTo>
                <a:cubicBezTo>
                  <a:pt x="1777" y="1002"/>
                  <a:pt x="1777" y="1002"/>
                  <a:pt x="1777" y="1002"/>
                </a:cubicBezTo>
                <a:cubicBezTo>
                  <a:pt x="1777" y="1001"/>
                  <a:pt x="1777" y="1001"/>
                  <a:pt x="1777" y="1001"/>
                </a:cubicBezTo>
                <a:cubicBezTo>
                  <a:pt x="1779" y="999"/>
                  <a:pt x="1779" y="999"/>
                  <a:pt x="1779" y="999"/>
                </a:cubicBezTo>
                <a:cubicBezTo>
                  <a:pt x="1779" y="1002"/>
                  <a:pt x="1779" y="1002"/>
                  <a:pt x="1779" y="1002"/>
                </a:cubicBezTo>
                <a:cubicBezTo>
                  <a:pt x="1780" y="1005"/>
                  <a:pt x="1780" y="1005"/>
                  <a:pt x="1780" y="1005"/>
                </a:cubicBezTo>
                <a:cubicBezTo>
                  <a:pt x="1780" y="1002"/>
                  <a:pt x="1780" y="1002"/>
                  <a:pt x="1780" y="1002"/>
                </a:cubicBezTo>
                <a:cubicBezTo>
                  <a:pt x="1782" y="1004"/>
                  <a:pt x="1782" y="1004"/>
                  <a:pt x="1782" y="1004"/>
                </a:cubicBezTo>
                <a:cubicBezTo>
                  <a:pt x="1783" y="1002"/>
                  <a:pt x="1783" y="1002"/>
                  <a:pt x="1783" y="1002"/>
                </a:cubicBezTo>
                <a:cubicBezTo>
                  <a:pt x="1782" y="1001"/>
                  <a:pt x="1782" y="1001"/>
                  <a:pt x="1782" y="1001"/>
                </a:cubicBezTo>
                <a:cubicBezTo>
                  <a:pt x="1783" y="1001"/>
                  <a:pt x="1783" y="1001"/>
                  <a:pt x="1783" y="1001"/>
                </a:cubicBezTo>
                <a:cubicBezTo>
                  <a:pt x="1784" y="1002"/>
                  <a:pt x="1784" y="1002"/>
                  <a:pt x="1784" y="1002"/>
                </a:cubicBezTo>
                <a:cubicBezTo>
                  <a:pt x="1786" y="1002"/>
                  <a:pt x="1786" y="1002"/>
                  <a:pt x="1786" y="1002"/>
                </a:cubicBezTo>
                <a:cubicBezTo>
                  <a:pt x="1787" y="1001"/>
                  <a:pt x="1787" y="1001"/>
                  <a:pt x="1787" y="1001"/>
                </a:cubicBezTo>
                <a:cubicBezTo>
                  <a:pt x="1787" y="1002"/>
                  <a:pt x="1787" y="1002"/>
                  <a:pt x="1787" y="1002"/>
                </a:cubicBezTo>
                <a:cubicBezTo>
                  <a:pt x="1789" y="1002"/>
                  <a:pt x="1789" y="1002"/>
                  <a:pt x="1789" y="1002"/>
                </a:cubicBezTo>
                <a:cubicBezTo>
                  <a:pt x="1793" y="1002"/>
                  <a:pt x="1793" y="1002"/>
                  <a:pt x="1793" y="1002"/>
                </a:cubicBezTo>
                <a:cubicBezTo>
                  <a:pt x="1796" y="1002"/>
                  <a:pt x="1796" y="1002"/>
                  <a:pt x="1796" y="1002"/>
                </a:cubicBezTo>
                <a:cubicBezTo>
                  <a:pt x="1796" y="1001"/>
                  <a:pt x="1796" y="1001"/>
                  <a:pt x="1796" y="1001"/>
                </a:cubicBezTo>
                <a:cubicBezTo>
                  <a:pt x="1796" y="998"/>
                  <a:pt x="1796" y="998"/>
                  <a:pt x="1796" y="998"/>
                </a:cubicBezTo>
                <a:cubicBezTo>
                  <a:pt x="1797" y="998"/>
                  <a:pt x="1797" y="998"/>
                  <a:pt x="1797" y="998"/>
                </a:cubicBezTo>
                <a:cubicBezTo>
                  <a:pt x="1797" y="999"/>
                  <a:pt x="1797" y="999"/>
                  <a:pt x="1797" y="999"/>
                </a:cubicBezTo>
                <a:cubicBezTo>
                  <a:pt x="1799" y="1001"/>
                  <a:pt x="1799" y="1001"/>
                  <a:pt x="1799" y="1001"/>
                </a:cubicBezTo>
                <a:cubicBezTo>
                  <a:pt x="1799" y="1000"/>
                  <a:pt x="1799" y="1000"/>
                  <a:pt x="1799" y="1000"/>
                </a:cubicBezTo>
                <a:cubicBezTo>
                  <a:pt x="1800" y="1000"/>
                  <a:pt x="1800" y="1000"/>
                  <a:pt x="1800" y="1000"/>
                </a:cubicBezTo>
                <a:cubicBezTo>
                  <a:pt x="1799" y="1002"/>
                  <a:pt x="1799" y="1002"/>
                  <a:pt x="1799" y="1002"/>
                </a:cubicBezTo>
                <a:cubicBezTo>
                  <a:pt x="1802" y="1004"/>
                  <a:pt x="1802" y="1004"/>
                  <a:pt x="1802" y="1004"/>
                </a:cubicBezTo>
                <a:cubicBezTo>
                  <a:pt x="1800" y="1001"/>
                  <a:pt x="1800" y="1001"/>
                  <a:pt x="1800" y="1001"/>
                </a:cubicBezTo>
                <a:cubicBezTo>
                  <a:pt x="1802" y="1002"/>
                  <a:pt x="1802" y="1002"/>
                  <a:pt x="1802" y="1002"/>
                </a:cubicBezTo>
                <a:cubicBezTo>
                  <a:pt x="1803" y="1001"/>
                  <a:pt x="1803" y="1001"/>
                  <a:pt x="1803" y="1001"/>
                </a:cubicBezTo>
                <a:cubicBezTo>
                  <a:pt x="1805" y="1004"/>
                  <a:pt x="1805" y="1004"/>
                  <a:pt x="1805" y="1004"/>
                </a:cubicBezTo>
                <a:cubicBezTo>
                  <a:pt x="1805" y="1008"/>
                  <a:pt x="1805" y="1008"/>
                  <a:pt x="1805" y="1008"/>
                </a:cubicBezTo>
                <a:cubicBezTo>
                  <a:pt x="1806" y="1009"/>
                  <a:pt x="1806" y="1009"/>
                  <a:pt x="1806" y="1009"/>
                </a:cubicBezTo>
                <a:cubicBezTo>
                  <a:pt x="1807" y="1009"/>
                  <a:pt x="1807" y="1009"/>
                  <a:pt x="1807" y="1009"/>
                </a:cubicBezTo>
                <a:cubicBezTo>
                  <a:pt x="1809" y="1009"/>
                  <a:pt x="1809" y="1009"/>
                  <a:pt x="1809" y="1009"/>
                </a:cubicBezTo>
                <a:cubicBezTo>
                  <a:pt x="1809" y="1011"/>
                  <a:pt x="1809" y="1011"/>
                  <a:pt x="1809" y="1011"/>
                </a:cubicBezTo>
                <a:cubicBezTo>
                  <a:pt x="1810" y="1011"/>
                  <a:pt x="1810" y="1011"/>
                  <a:pt x="1810" y="1011"/>
                </a:cubicBezTo>
                <a:cubicBezTo>
                  <a:pt x="1810" y="1009"/>
                  <a:pt x="1810" y="1009"/>
                  <a:pt x="1810" y="1009"/>
                </a:cubicBezTo>
                <a:cubicBezTo>
                  <a:pt x="1812" y="1009"/>
                  <a:pt x="1812" y="1009"/>
                  <a:pt x="1812" y="1009"/>
                </a:cubicBezTo>
                <a:cubicBezTo>
                  <a:pt x="1813" y="1008"/>
                  <a:pt x="1813" y="1008"/>
                  <a:pt x="1813" y="1008"/>
                </a:cubicBezTo>
                <a:cubicBezTo>
                  <a:pt x="1812" y="1011"/>
                  <a:pt x="1812" y="1011"/>
                  <a:pt x="1812" y="1011"/>
                </a:cubicBezTo>
                <a:cubicBezTo>
                  <a:pt x="1813" y="1011"/>
                  <a:pt x="1813" y="1011"/>
                  <a:pt x="1813" y="1011"/>
                </a:cubicBezTo>
                <a:cubicBezTo>
                  <a:pt x="1812" y="1012"/>
                  <a:pt x="1812" y="1012"/>
                  <a:pt x="1812" y="1012"/>
                </a:cubicBezTo>
                <a:cubicBezTo>
                  <a:pt x="1812" y="1014"/>
                  <a:pt x="1812" y="1014"/>
                  <a:pt x="1812" y="1014"/>
                </a:cubicBezTo>
                <a:cubicBezTo>
                  <a:pt x="1812" y="1015"/>
                  <a:pt x="1812" y="1015"/>
                  <a:pt x="1812" y="1015"/>
                </a:cubicBezTo>
                <a:cubicBezTo>
                  <a:pt x="1813" y="1015"/>
                  <a:pt x="1813" y="1015"/>
                  <a:pt x="1813" y="1015"/>
                </a:cubicBezTo>
                <a:cubicBezTo>
                  <a:pt x="1813" y="1017"/>
                  <a:pt x="1813" y="1017"/>
                  <a:pt x="1813" y="1017"/>
                </a:cubicBezTo>
                <a:cubicBezTo>
                  <a:pt x="1815" y="1020"/>
                  <a:pt x="1815" y="1020"/>
                  <a:pt x="1815" y="1020"/>
                </a:cubicBezTo>
                <a:cubicBezTo>
                  <a:pt x="1816" y="1024"/>
                  <a:pt x="1816" y="1024"/>
                  <a:pt x="1816" y="1024"/>
                </a:cubicBezTo>
                <a:cubicBezTo>
                  <a:pt x="1815" y="1028"/>
                  <a:pt x="1815" y="1028"/>
                  <a:pt x="1815" y="1028"/>
                </a:cubicBezTo>
                <a:cubicBezTo>
                  <a:pt x="1815" y="1031"/>
                  <a:pt x="1815" y="1031"/>
                  <a:pt x="1815" y="1031"/>
                </a:cubicBezTo>
                <a:cubicBezTo>
                  <a:pt x="1815" y="1032"/>
                  <a:pt x="1815" y="1032"/>
                  <a:pt x="1815" y="1032"/>
                </a:cubicBezTo>
                <a:cubicBezTo>
                  <a:pt x="1815" y="1037"/>
                  <a:pt x="1815" y="1037"/>
                  <a:pt x="1815" y="1037"/>
                </a:cubicBezTo>
                <a:cubicBezTo>
                  <a:pt x="1813" y="1040"/>
                  <a:pt x="1813" y="1040"/>
                  <a:pt x="1813" y="1040"/>
                </a:cubicBezTo>
                <a:cubicBezTo>
                  <a:pt x="1813" y="1042"/>
                  <a:pt x="1813" y="1042"/>
                  <a:pt x="1813" y="1042"/>
                </a:cubicBezTo>
                <a:cubicBezTo>
                  <a:pt x="1812" y="1042"/>
                  <a:pt x="1812" y="1042"/>
                  <a:pt x="1812" y="1042"/>
                </a:cubicBezTo>
                <a:cubicBezTo>
                  <a:pt x="1810" y="1045"/>
                  <a:pt x="1810" y="1045"/>
                  <a:pt x="1810" y="1045"/>
                </a:cubicBezTo>
                <a:cubicBezTo>
                  <a:pt x="1809" y="1047"/>
                  <a:pt x="1809" y="1047"/>
                  <a:pt x="1809" y="1047"/>
                </a:cubicBezTo>
                <a:cubicBezTo>
                  <a:pt x="1809" y="1048"/>
                  <a:pt x="1809" y="1048"/>
                  <a:pt x="1809" y="1048"/>
                </a:cubicBezTo>
                <a:cubicBezTo>
                  <a:pt x="1810" y="1050"/>
                  <a:pt x="1810" y="1050"/>
                  <a:pt x="1810" y="1050"/>
                </a:cubicBezTo>
                <a:cubicBezTo>
                  <a:pt x="1812" y="1050"/>
                  <a:pt x="1812" y="1050"/>
                  <a:pt x="1812" y="1050"/>
                </a:cubicBezTo>
                <a:cubicBezTo>
                  <a:pt x="1815" y="1050"/>
                  <a:pt x="1815" y="1050"/>
                  <a:pt x="1815" y="1050"/>
                </a:cubicBezTo>
                <a:cubicBezTo>
                  <a:pt x="1815" y="1051"/>
                  <a:pt x="1815" y="1051"/>
                  <a:pt x="1815" y="1051"/>
                </a:cubicBezTo>
                <a:cubicBezTo>
                  <a:pt x="1813" y="1051"/>
                  <a:pt x="1813" y="1051"/>
                  <a:pt x="1813" y="1051"/>
                </a:cubicBezTo>
                <a:cubicBezTo>
                  <a:pt x="1812" y="1051"/>
                  <a:pt x="1812" y="1051"/>
                  <a:pt x="1812" y="1051"/>
                </a:cubicBezTo>
                <a:cubicBezTo>
                  <a:pt x="1812" y="1054"/>
                  <a:pt x="1812" y="1054"/>
                  <a:pt x="1812" y="1054"/>
                </a:cubicBezTo>
                <a:cubicBezTo>
                  <a:pt x="1812" y="1057"/>
                  <a:pt x="1812" y="1057"/>
                  <a:pt x="1812" y="1057"/>
                </a:cubicBezTo>
                <a:cubicBezTo>
                  <a:pt x="1810" y="1057"/>
                  <a:pt x="1810" y="1057"/>
                  <a:pt x="1810" y="1057"/>
                </a:cubicBezTo>
                <a:cubicBezTo>
                  <a:pt x="1809" y="1057"/>
                  <a:pt x="1809" y="1057"/>
                  <a:pt x="1809" y="1057"/>
                </a:cubicBezTo>
                <a:cubicBezTo>
                  <a:pt x="1810" y="1058"/>
                  <a:pt x="1810" y="1058"/>
                  <a:pt x="1810" y="1058"/>
                </a:cubicBezTo>
                <a:cubicBezTo>
                  <a:pt x="1813" y="1061"/>
                  <a:pt x="1813" y="1061"/>
                  <a:pt x="1813" y="1061"/>
                </a:cubicBezTo>
                <a:cubicBezTo>
                  <a:pt x="1817" y="1063"/>
                  <a:pt x="1817" y="1063"/>
                  <a:pt x="1817" y="1063"/>
                </a:cubicBezTo>
                <a:cubicBezTo>
                  <a:pt x="1815" y="1063"/>
                  <a:pt x="1815" y="1063"/>
                  <a:pt x="1815" y="1063"/>
                </a:cubicBezTo>
                <a:cubicBezTo>
                  <a:pt x="1815" y="1064"/>
                  <a:pt x="1815" y="1064"/>
                  <a:pt x="1815" y="1064"/>
                </a:cubicBezTo>
                <a:cubicBezTo>
                  <a:pt x="1812" y="1063"/>
                  <a:pt x="1812" y="1063"/>
                  <a:pt x="1812" y="1063"/>
                </a:cubicBezTo>
                <a:cubicBezTo>
                  <a:pt x="1810" y="1064"/>
                  <a:pt x="1810" y="1064"/>
                  <a:pt x="1810" y="1064"/>
                </a:cubicBezTo>
                <a:cubicBezTo>
                  <a:pt x="1809" y="1061"/>
                  <a:pt x="1809" y="1061"/>
                  <a:pt x="1809" y="1061"/>
                </a:cubicBezTo>
                <a:cubicBezTo>
                  <a:pt x="1809" y="1063"/>
                  <a:pt x="1809" y="1063"/>
                  <a:pt x="1809" y="1063"/>
                </a:cubicBezTo>
                <a:cubicBezTo>
                  <a:pt x="1809" y="1064"/>
                  <a:pt x="1809" y="1064"/>
                  <a:pt x="1809" y="1064"/>
                </a:cubicBezTo>
                <a:cubicBezTo>
                  <a:pt x="1809" y="1068"/>
                  <a:pt x="1809" y="1068"/>
                  <a:pt x="1809" y="1068"/>
                </a:cubicBezTo>
                <a:cubicBezTo>
                  <a:pt x="1807" y="1073"/>
                  <a:pt x="1807" y="1073"/>
                  <a:pt x="1807" y="1073"/>
                </a:cubicBezTo>
                <a:cubicBezTo>
                  <a:pt x="1805" y="1077"/>
                  <a:pt x="1805" y="1077"/>
                  <a:pt x="1805" y="1077"/>
                </a:cubicBezTo>
                <a:cubicBezTo>
                  <a:pt x="1805" y="1074"/>
                  <a:pt x="1805" y="1074"/>
                  <a:pt x="1805" y="1074"/>
                </a:cubicBezTo>
                <a:cubicBezTo>
                  <a:pt x="1803" y="1074"/>
                  <a:pt x="1803" y="1074"/>
                  <a:pt x="1803" y="1074"/>
                </a:cubicBezTo>
                <a:cubicBezTo>
                  <a:pt x="1803" y="1075"/>
                  <a:pt x="1803" y="1075"/>
                  <a:pt x="1803" y="1075"/>
                </a:cubicBezTo>
                <a:cubicBezTo>
                  <a:pt x="1802" y="1073"/>
                  <a:pt x="1802" y="1073"/>
                  <a:pt x="1802" y="1073"/>
                </a:cubicBezTo>
                <a:cubicBezTo>
                  <a:pt x="1802" y="1075"/>
                  <a:pt x="1802" y="1075"/>
                  <a:pt x="1802" y="1075"/>
                </a:cubicBezTo>
                <a:cubicBezTo>
                  <a:pt x="1803" y="1077"/>
                  <a:pt x="1803" y="1077"/>
                  <a:pt x="1803" y="1077"/>
                </a:cubicBezTo>
                <a:cubicBezTo>
                  <a:pt x="1806" y="1081"/>
                  <a:pt x="1806" y="1081"/>
                  <a:pt x="1806" y="1081"/>
                </a:cubicBezTo>
                <a:cubicBezTo>
                  <a:pt x="1807" y="1084"/>
                  <a:pt x="1807" y="1084"/>
                  <a:pt x="1807" y="1084"/>
                </a:cubicBezTo>
                <a:cubicBezTo>
                  <a:pt x="1809" y="1083"/>
                  <a:pt x="1809" y="1083"/>
                  <a:pt x="1809" y="1083"/>
                </a:cubicBezTo>
                <a:cubicBezTo>
                  <a:pt x="1809" y="1084"/>
                  <a:pt x="1809" y="1084"/>
                  <a:pt x="1809" y="1084"/>
                </a:cubicBezTo>
                <a:cubicBezTo>
                  <a:pt x="1809" y="1085"/>
                  <a:pt x="1809" y="1085"/>
                  <a:pt x="1809" y="1085"/>
                </a:cubicBezTo>
                <a:cubicBezTo>
                  <a:pt x="1810" y="1085"/>
                  <a:pt x="1810" y="1085"/>
                  <a:pt x="1810" y="1085"/>
                </a:cubicBezTo>
                <a:cubicBezTo>
                  <a:pt x="1812" y="1087"/>
                  <a:pt x="1812" y="1087"/>
                  <a:pt x="1812" y="1087"/>
                </a:cubicBezTo>
                <a:cubicBezTo>
                  <a:pt x="1807" y="1087"/>
                  <a:pt x="1807" y="1087"/>
                  <a:pt x="1807" y="1087"/>
                </a:cubicBezTo>
                <a:cubicBezTo>
                  <a:pt x="1807" y="1088"/>
                  <a:pt x="1807" y="1088"/>
                  <a:pt x="1807" y="1088"/>
                </a:cubicBezTo>
                <a:cubicBezTo>
                  <a:pt x="1809" y="1090"/>
                  <a:pt x="1809" y="1090"/>
                  <a:pt x="1809" y="1090"/>
                </a:cubicBezTo>
                <a:cubicBezTo>
                  <a:pt x="1810" y="1094"/>
                  <a:pt x="1810" y="1094"/>
                  <a:pt x="1810" y="1094"/>
                </a:cubicBezTo>
                <a:cubicBezTo>
                  <a:pt x="1812" y="1097"/>
                  <a:pt x="1812" y="1097"/>
                  <a:pt x="1812" y="1097"/>
                </a:cubicBezTo>
                <a:cubicBezTo>
                  <a:pt x="1813" y="1098"/>
                  <a:pt x="1813" y="1098"/>
                  <a:pt x="1813" y="1098"/>
                </a:cubicBezTo>
                <a:cubicBezTo>
                  <a:pt x="1819" y="1104"/>
                  <a:pt x="1819" y="1104"/>
                  <a:pt x="1819" y="1104"/>
                </a:cubicBezTo>
                <a:cubicBezTo>
                  <a:pt x="1823" y="1110"/>
                  <a:pt x="1823" y="1110"/>
                  <a:pt x="1823" y="1110"/>
                </a:cubicBezTo>
                <a:cubicBezTo>
                  <a:pt x="1827" y="1114"/>
                  <a:pt x="1827" y="1114"/>
                  <a:pt x="1827" y="1114"/>
                </a:cubicBezTo>
                <a:cubicBezTo>
                  <a:pt x="1830" y="1118"/>
                  <a:pt x="1830" y="1118"/>
                  <a:pt x="1830" y="1118"/>
                </a:cubicBezTo>
                <a:cubicBezTo>
                  <a:pt x="1835" y="1123"/>
                  <a:pt x="1835" y="1123"/>
                  <a:pt x="1835" y="1123"/>
                </a:cubicBezTo>
                <a:cubicBezTo>
                  <a:pt x="1837" y="1126"/>
                  <a:pt x="1837" y="1126"/>
                  <a:pt x="1837" y="1126"/>
                </a:cubicBezTo>
                <a:cubicBezTo>
                  <a:pt x="1839" y="1128"/>
                  <a:pt x="1839" y="1128"/>
                  <a:pt x="1839" y="1128"/>
                </a:cubicBezTo>
                <a:cubicBezTo>
                  <a:pt x="1840" y="1131"/>
                  <a:pt x="1840" y="1131"/>
                  <a:pt x="1840" y="1131"/>
                </a:cubicBezTo>
                <a:cubicBezTo>
                  <a:pt x="1840" y="1133"/>
                  <a:pt x="1840" y="1133"/>
                  <a:pt x="1840" y="1133"/>
                </a:cubicBezTo>
                <a:cubicBezTo>
                  <a:pt x="1842" y="1133"/>
                  <a:pt x="1842" y="1133"/>
                  <a:pt x="1842" y="1133"/>
                </a:cubicBezTo>
                <a:cubicBezTo>
                  <a:pt x="1845" y="1129"/>
                  <a:pt x="1845" y="1129"/>
                  <a:pt x="1845" y="1129"/>
                </a:cubicBezTo>
                <a:cubicBezTo>
                  <a:pt x="1845" y="1130"/>
                  <a:pt x="1845" y="1130"/>
                  <a:pt x="1845" y="1130"/>
                </a:cubicBezTo>
                <a:cubicBezTo>
                  <a:pt x="1842" y="1133"/>
                  <a:pt x="1842" y="1133"/>
                  <a:pt x="1842" y="1133"/>
                </a:cubicBezTo>
                <a:cubicBezTo>
                  <a:pt x="1842" y="1134"/>
                  <a:pt x="1842" y="1134"/>
                  <a:pt x="1842" y="1134"/>
                </a:cubicBezTo>
                <a:cubicBezTo>
                  <a:pt x="1842" y="1136"/>
                  <a:pt x="1842" y="1136"/>
                  <a:pt x="1842" y="1136"/>
                </a:cubicBezTo>
                <a:cubicBezTo>
                  <a:pt x="1843" y="1137"/>
                  <a:pt x="1843" y="1137"/>
                  <a:pt x="1843" y="1137"/>
                </a:cubicBezTo>
                <a:cubicBezTo>
                  <a:pt x="1843" y="1140"/>
                  <a:pt x="1843" y="1140"/>
                  <a:pt x="1843" y="1140"/>
                </a:cubicBezTo>
                <a:cubicBezTo>
                  <a:pt x="1843" y="1141"/>
                  <a:pt x="1843" y="1141"/>
                  <a:pt x="1843" y="1141"/>
                </a:cubicBezTo>
                <a:cubicBezTo>
                  <a:pt x="1843" y="1143"/>
                  <a:pt x="1843" y="1143"/>
                  <a:pt x="1843" y="1143"/>
                </a:cubicBezTo>
                <a:cubicBezTo>
                  <a:pt x="1846" y="1146"/>
                  <a:pt x="1846" y="1146"/>
                  <a:pt x="1846" y="1146"/>
                </a:cubicBezTo>
                <a:cubicBezTo>
                  <a:pt x="1848" y="1146"/>
                  <a:pt x="1848" y="1146"/>
                  <a:pt x="1848" y="1146"/>
                </a:cubicBezTo>
                <a:cubicBezTo>
                  <a:pt x="1850" y="1144"/>
                  <a:pt x="1850" y="1144"/>
                  <a:pt x="1850" y="1144"/>
                </a:cubicBezTo>
                <a:cubicBezTo>
                  <a:pt x="1855" y="1144"/>
                  <a:pt x="1855" y="1144"/>
                  <a:pt x="1855" y="1144"/>
                </a:cubicBezTo>
                <a:cubicBezTo>
                  <a:pt x="1852" y="1146"/>
                  <a:pt x="1852" y="1146"/>
                  <a:pt x="1852" y="1146"/>
                </a:cubicBezTo>
                <a:cubicBezTo>
                  <a:pt x="1850" y="1147"/>
                  <a:pt x="1850" y="1147"/>
                  <a:pt x="1850" y="1147"/>
                </a:cubicBezTo>
                <a:cubicBezTo>
                  <a:pt x="1846" y="1147"/>
                  <a:pt x="1846" y="1147"/>
                  <a:pt x="1846" y="1147"/>
                </a:cubicBezTo>
                <a:cubicBezTo>
                  <a:pt x="1845" y="1149"/>
                  <a:pt x="1845" y="1149"/>
                  <a:pt x="1845" y="1149"/>
                </a:cubicBezTo>
                <a:cubicBezTo>
                  <a:pt x="1845" y="1151"/>
                  <a:pt x="1845" y="1151"/>
                  <a:pt x="1845" y="1151"/>
                </a:cubicBezTo>
                <a:cubicBezTo>
                  <a:pt x="1848" y="1156"/>
                  <a:pt x="1848" y="1156"/>
                  <a:pt x="1848" y="1156"/>
                </a:cubicBezTo>
                <a:cubicBezTo>
                  <a:pt x="1849" y="1159"/>
                  <a:pt x="1849" y="1159"/>
                  <a:pt x="1849" y="1159"/>
                </a:cubicBezTo>
                <a:cubicBezTo>
                  <a:pt x="1850" y="1161"/>
                  <a:pt x="1850" y="1161"/>
                  <a:pt x="1850" y="1161"/>
                </a:cubicBezTo>
                <a:cubicBezTo>
                  <a:pt x="1852" y="1166"/>
                  <a:pt x="1852" y="1166"/>
                  <a:pt x="1852" y="1166"/>
                </a:cubicBezTo>
                <a:cubicBezTo>
                  <a:pt x="1856" y="1174"/>
                  <a:pt x="1856" y="1174"/>
                  <a:pt x="1856" y="1174"/>
                </a:cubicBezTo>
                <a:cubicBezTo>
                  <a:pt x="1858" y="1179"/>
                  <a:pt x="1858" y="1179"/>
                  <a:pt x="1858" y="1179"/>
                </a:cubicBezTo>
                <a:cubicBezTo>
                  <a:pt x="1858" y="1183"/>
                  <a:pt x="1858" y="1183"/>
                  <a:pt x="1858" y="1183"/>
                </a:cubicBezTo>
                <a:cubicBezTo>
                  <a:pt x="1856" y="1184"/>
                  <a:pt x="1856" y="1184"/>
                  <a:pt x="1856" y="1184"/>
                </a:cubicBezTo>
                <a:cubicBezTo>
                  <a:pt x="1856" y="1186"/>
                  <a:pt x="1856" y="1186"/>
                  <a:pt x="1856" y="1186"/>
                </a:cubicBezTo>
                <a:cubicBezTo>
                  <a:pt x="1853" y="1189"/>
                  <a:pt x="1853" y="1189"/>
                  <a:pt x="1853" y="1189"/>
                </a:cubicBezTo>
                <a:cubicBezTo>
                  <a:pt x="1855" y="1192"/>
                  <a:pt x="1855" y="1192"/>
                  <a:pt x="1855" y="1192"/>
                </a:cubicBezTo>
                <a:cubicBezTo>
                  <a:pt x="1855" y="1196"/>
                  <a:pt x="1855" y="1196"/>
                  <a:pt x="1855" y="1196"/>
                </a:cubicBezTo>
                <a:cubicBezTo>
                  <a:pt x="1856" y="1200"/>
                  <a:pt x="1856" y="1200"/>
                  <a:pt x="1856" y="1200"/>
                </a:cubicBezTo>
                <a:cubicBezTo>
                  <a:pt x="1858" y="1203"/>
                  <a:pt x="1858" y="1203"/>
                  <a:pt x="1858" y="1203"/>
                </a:cubicBezTo>
                <a:cubicBezTo>
                  <a:pt x="1859" y="1206"/>
                  <a:pt x="1859" y="1206"/>
                  <a:pt x="1859" y="1206"/>
                </a:cubicBezTo>
                <a:cubicBezTo>
                  <a:pt x="1862" y="1213"/>
                  <a:pt x="1862" y="1213"/>
                  <a:pt x="1862" y="1213"/>
                </a:cubicBezTo>
                <a:cubicBezTo>
                  <a:pt x="1863" y="1223"/>
                  <a:pt x="1863" y="1223"/>
                  <a:pt x="1863" y="1223"/>
                </a:cubicBezTo>
                <a:cubicBezTo>
                  <a:pt x="1862" y="1227"/>
                  <a:pt x="1862" y="1227"/>
                  <a:pt x="1862" y="1227"/>
                </a:cubicBezTo>
                <a:cubicBezTo>
                  <a:pt x="1860" y="1232"/>
                  <a:pt x="1860" y="1232"/>
                  <a:pt x="1860" y="1232"/>
                </a:cubicBezTo>
                <a:cubicBezTo>
                  <a:pt x="1859" y="1235"/>
                  <a:pt x="1859" y="1235"/>
                  <a:pt x="1859" y="1235"/>
                </a:cubicBezTo>
                <a:cubicBezTo>
                  <a:pt x="1856" y="1236"/>
                  <a:pt x="1856" y="1236"/>
                  <a:pt x="1856" y="1236"/>
                </a:cubicBezTo>
                <a:cubicBezTo>
                  <a:pt x="1853" y="1237"/>
                  <a:pt x="1853" y="1237"/>
                  <a:pt x="1853" y="1237"/>
                </a:cubicBezTo>
                <a:cubicBezTo>
                  <a:pt x="1853" y="1239"/>
                  <a:pt x="1853" y="1239"/>
                  <a:pt x="1853" y="1239"/>
                </a:cubicBezTo>
                <a:cubicBezTo>
                  <a:pt x="1852" y="1243"/>
                  <a:pt x="1852" y="1243"/>
                  <a:pt x="1852" y="1243"/>
                </a:cubicBezTo>
                <a:cubicBezTo>
                  <a:pt x="1848" y="1247"/>
                  <a:pt x="1848" y="1247"/>
                  <a:pt x="1848" y="1247"/>
                </a:cubicBezTo>
                <a:cubicBezTo>
                  <a:pt x="1846" y="1250"/>
                  <a:pt x="1846" y="1250"/>
                  <a:pt x="1846" y="1250"/>
                </a:cubicBezTo>
                <a:cubicBezTo>
                  <a:pt x="1846" y="1255"/>
                  <a:pt x="1846" y="1255"/>
                  <a:pt x="1846" y="1255"/>
                </a:cubicBezTo>
                <a:cubicBezTo>
                  <a:pt x="1845" y="1259"/>
                  <a:pt x="1845" y="1259"/>
                  <a:pt x="1845" y="1259"/>
                </a:cubicBezTo>
                <a:cubicBezTo>
                  <a:pt x="1845" y="1263"/>
                  <a:pt x="1845" y="1263"/>
                  <a:pt x="1845" y="1263"/>
                </a:cubicBezTo>
                <a:cubicBezTo>
                  <a:pt x="1843" y="1268"/>
                  <a:pt x="1843" y="1268"/>
                  <a:pt x="1843" y="1268"/>
                </a:cubicBezTo>
                <a:cubicBezTo>
                  <a:pt x="1842" y="1272"/>
                  <a:pt x="1842" y="1272"/>
                  <a:pt x="1842" y="1272"/>
                </a:cubicBezTo>
                <a:cubicBezTo>
                  <a:pt x="1842" y="1273"/>
                  <a:pt x="1842" y="1273"/>
                  <a:pt x="1842" y="1273"/>
                </a:cubicBezTo>
                <a:cubicBezTo>
                  <a:pt x="1842" y="1275"/>
                  <a:pt x="1842" y="1275"/>
                  <a:pt x="1842" y="1275"/>
                </a:cubicBezTo>
                <a:cubicBezTo>
                  <a:pt x="1840" y="1278"/>
                  <a:pt x="1840" y="1278"/>
                  <a:pt x="1840" y="1278"/>
                </a:cubicBezTo>
                <a:cubicBezTo>
                  <a:pt x="1837" y="1280"/>
                  <a:pt x="1837" y="1280"/>
                  <a:pt x="1837" y="1280"/>
                </a:cubicBezTo>
                <a:cubicBezTo>
                  <a:pt x="1839" y="1283"/>
                  <a:pt x="1839" y="1283"/>
                  <a:pt x="1839" y="1283"/>
                </a:cubicBezTo>
                <a:cubicBezTo>
                  <a:pt x="1837" y="1292"/>
                  <a:pt x="1837" y="1292"/>
                  <a:pt x="1837" y="1292"/>
                </a:cubicBezTo>
                <a:cubicBezTo>
                  <a:pt x="1837" y="1300"/>
                  <a:pt x="1837" y="1300"/>
                  <a:pt x="1837" y="1300"/>
                </a:cubicBezTo>
                <a:cubicBezTo>
                  <a:pt x="1837" y="1306"/>
                  <a:pt x="1837" y="1306"/>
                  <a:pt x="1837" y="1306"/>
                </a:cubicBezTo>
                <a:cubicBezTo>
                  <a:pt x="1839" y="1311"/>
                  <a:pt x="1839" y="1311"/>
                  <a:pt x="1839" y="1311"/>
                </a:cubicBezTo>
                <a:cubicBezTo>
                  <a:pt x="1840" y="1315"/>
                  <a:pt x="1840" y="1315"/>
                  <a:pt x="1840" y="1315"/>
                </a:cubicBezTo>
                <a:cubicBezTo>
                  <a:pt x="1843" y="1319"/>
                  <a:pt x="1843" y="1319"/>
                  <a:pt x="1843" y="1319"/>
                </a:cubicBezTo>
                <a:cubicBezTo>
                  <a:pt x="1846" y="1323"/>
                  <a:pt x="1846" y="1323"/>
                  <a:pt x="1846" y="1323"/>
                </a:cubicBezTo>
                <a:cubicBezTo>
                  <a:pt x="1849" y="1328"/>
                  <a:pt x="1849" y="1328"/>
                  <a:pt x="1849" y="1328"/>
                </a:cubicBezTo>
                <a:cubicBezTo>
                  <a:pt x="1853" y="1338"/>
                  <a:pt x="1853" y="1338"/>
                  <a:pt x="1853" y="1338"/>
                </a:cubicBezTo>
                <a:cubicBezTo>
                  <a:pt x="1856" y="1348"/>
                  <a:pt x="1856" y="1348"/>
                  <a:pt x="1856" y="1348"/>
                </a:cubicBezTo>
                <a:cubicBezTo>
                  <a:pt x="1859" y="1352"/>
                  <a:pt x="1859" y="1352"/>
                  <a:pt x="1859" y="1352"/>
                </a:cubicBezTo>
                <a:cubicBezTo>
                  <a:pt x="1862" y="1358"/>
                  <a:pt x="1862" y="1358"/>
                  <a:pt x="1862" y="1358"/>
                </a:cubicBezTo>
                <a:cubicBezTo>
                  <a:pt x="1863" y="1362"/>
                  <a:pt x="1863" y="1362"/>
                  <a:pt x="1863" y="1362"/>
                </a:cubicBezTo>
                <a:cubicBezTo>
                  <a:pt x="1866" y="1366"/>
                  <a:pt x="1866" y="1366"/>
                  <a:pt x="1866" y="1366"/>
                </a:cubicBezTo>
                <a:cubicBezTo>
                  <a:pt x="1869" y="1369"/>
                  <a:pt x="1869" y="1369"/>
                  <a:pt x="1869" y="1369"/>
                </a:cubicBezTo>
                <a:cubicBezTo>
                  <a:pt x="1870" y="1375"/>
                  <a:pt x="1870" y="1375"/>
                  <a:pt x="1870" y="1375"/>
                </a:cubicBezTo>
                <a:cubicBezTo>
                  <a:pt x="1870" y="1378"/>
                  <a:pt x="1870" y="1378"/>
                  <a:pt x="1870" y="1378"/>
                </a:cubicBezTo>
                <a:cubicBezTo>
                  <a:pt x="1869" y="1381"/>
                  <a:pt x="1869" y="1381"/>
                  <a:pt x="1869" y="1381"/>
                </a:cubicBezTo>
                <a:cubicBezTo>
                  <a:pt x="1869" y="1388"/>
                  <a:pt x="1869" y="1388"/>
                  <a:pt x="1869" y="1388"/>
                </a:cubicBezTo>
                <a:cubicBezTo>
                  <a:pt x="1869" y="1392"/>
                  <a:pt x="1869" y="1392"/>
                  <a:pt x="1869" y="1392"/>
                </a:cubicBezTo>
                <a:cubicBezTo>
                  <a:pt x="1870" y="1398"/>
                  <a:pt x="1870" y="1398"/>
                  <a:pt x="1870" y="1398"/>
                </a:cubicBezTo>
                <a:cubicBezTo>
                  <a:pt x="1873" y="1407"/>
                  <a:pt x="1873" y="1407"/>
                  <a:pt x="1873" y="1407"/>
                </a:cubicBezTo>
                <a:cubicBezTo>
                  <a:pt x="1873" y="1412"/>
                  <a:pt x="1873" y="1412"/>
                  <a:pt x="1873" y="1412"/>
                </a:cubicBezTo>
                <a:cubicBezTo>
                  <a:pt x="1875" y="1417"/>
                  <a:pt x="1875" y="1417"/>
                  <a:pt x="1875" y="1417"/>
                </a:cubicBezTo>
                <a:cubicBezTo>
                  <a:pt x="1875" y="1422"/>
                  <a:pt x="1875" y="1422"/>
                  <a:pt x="1875" y="1422"/>
                </a:cubicBezTo>
                <a:cubicBezTo>
                  <a:pt x="1875" y="1424"/>
                  <a:pt x="1875" y="1424"/>
                  <a:pt x="1875" y="1424"/>
                </a:cubicBezTo>
                <a:cubicBezTo>
                  <a:pt x="1875" y="1425"/>
                  <a:pt x="1875" y="1425"/>
                  <a:pt x="1875" y="1425"/>
                </a:cubicBezTo>
                <a:cubicBezTo>
                  <a:pt x="1876" y="1428"/>
                  <a:pt x="1876" y="1428"/>
                  <a:pt x="1876" y="1428"/>
                </a:cubicBezTo>
                <a:cubicBezTo>
                  <a:pt x="1876" y="1431"/>
                  <a:pt x="1876" y="1431"/>
                  <a:pt x="1876" y="1431"/>
                </a:cubicBezTo>
                <a:cubicBezTo>
                  <a:pt x="1879" y="1435"/>
                  <a:pt x="1879" y="1435"/>
                  <a:pt x="1879" y="1435"/>
                </a:cubicBezTo>
                <a:cubicBezTo>
                  <a:pt x="1879" y="1440"/>
                  <a:pt x="1879" y="1440"/>
                  <a:pt x="1879" y="1440"/>
                </a:cubicBezTo>
                <a:cubicBezTo>
                  <a:pt x="1883" y="1447"/>
                  <a:pt x="1883" y="1447"/>
                  <a:pt x="1883" y="1447"/>
                </a:cubicBezTo>
                <a:cubicBezTo>
                  <a:pt x="1887" y="1450"/>
                  <a:pt x="1887" y="1450"/>
                  <a:pt x="1887" y="1450"/>
                </a:cubicBezTo>
                <a:cubicBezTo>
                  <a:pt x="1890" y="1463"/>
                  <a:pt x="1893" y="1478"/>
                  <a:pt x="1895" y="1482"/>
                </a:cubicBezTo>
                <a:cubicBezTo>
                  <a:pt x="1896" y="1484"/>
                  <a:pt x="1900" y="1486"/>
                  <a:pt x="1905" y="1487"/>
                </a:cubicBezTo>
                <a:cubicBezTo>
                  <a:pt x="1909" y="1494"/>
                  <a:pt x="1909" y="1494"/>
                  <a:pt x="1909" y="1494"/>
                </a:cubicBezTo>
                <a:cubicBezTo>
                  <a:pt x="1912" y="1500"/>
                  <a:pt x="1912" y="1500"/>
                  <a:pt x="1912" y="1500"/>
                </a:cubicBezTo>
                <a:cubicBezTo>
                  <a:pt x="1912" y="1507"/>
                  <a:pt x="1912" y="1507"/>
                  <a:pt x="1912" y="1507"/>
                </a:cubicBezTo>
                <a:cubicBezTo>
                  <a:pt x="1912" y="1511"/>
                  <a:pt x="1912" y="1511"/>
                  <a:pt x="1912" y="1511"/>
                </a:cubicBezTo>
                <a:cubicBezTo>
                  <a:pt x="1911" y="1513"/>
                  <a:pt x="1911" y="1513"/>
                  <a:pt x="1911" y="1513"/>
                </a:cubicBezTo>
                <a:cubicBezTo>
                  <a:pt x="1908" y="1511"/>
                  <a:pt x="1908" y="1511"/>
                  <a:pt x="1908" y="1511"/>
                </a:cubicBezTo>
                <a:cubicBezTo>
                  <a:pt x="1908" y="1514"/>
                  <a:pt x="1908" y="1514"/>
                  <a:pt x="1908" y="1514"/>
                </a:cubicBezTo>
                <a:cubicBezTo>
                  <a:pt x="1906" y="1516"/>
                  <a:pt x="1906" y="1516"/>
                  <a:pt x="1906" y="1516"/>
                </a:cubicBezTo>
                <a:cubicBezTo>
                  <a:pt x="1908" y="1516"/>
                  <a:pt x="1908" y="1516"/>
                  <a:pt x="1908" y="1516"/>
                </a:cubicBezTo>
                <a:cubicBezTo>
                  <a:pt x="1909" y="1517"/>
                  <a:pt x="1909" y="1517"/>
                  <a:pt x="1909" y="1517"/>
                </a:cubicBezTo>
                <a:cubicBezTo>
                  <a:pt x="1909" y="1518"/>
                  <a:pt x="1909" y="1518"/>
                  <a:pt x="1909" y="1518"/>
                </a:cubicBezTo>
                <a:cubicBezTo>
                  <a:pt x="1912" y="1521"/>
                  <a:pt x="1912" y="1521"/>
                  <a:pt x="1912" y="1521"/>
                </a:cubicBezTo>
                <a:cubicBezTo>
                  <a:pt x="1913" y="1524"/>
                  <a:pt x="1913" y="1524"/>
                  <a:pt x="1913" y="1524"/>
                </a:cubicBezTo>
                <a:cubicBezTo>
                  <a:pt x="1913" y="1527"/>
                  <a:pt x="1913" y="1527"/>
                  <a:pt x="1913" y="1527"/>
                </a:cubicBezTo>
                <a:cubicBezTo>
                  <a:pt x="1912" y="1530"/>
                  <a:pt x="1912" y="1530"/>
                  <a:pt x="1912" y="1530"/>
                </a:cubicBezTo>
                <a:cubicBezTo>
                  <a:pt x="1912" y="1533"/>
                  <a:pt x="1912" y="1533"/>
                  <a:pt x="1912" y="1533"/>
                </a:cubicBezTo>
                <a:cubicBezTo>
                  <a:pt x="1913" y="1534"/>
                  <a:pt x="1913" y="1534"/>
                  <a:pt x="1913" y="1534"/>
                </a:cubicBezTo>
                <a:cubicBezTo>
                  <a:pt x="1913" y="1531"/>
                  <a:pt x="1913" y="1531"/>
                  <a:pt x="1913" y="1531"/>
                </a:cubicBezTo>
                <a:cubicBezTo>
                  <a:pt x="1915" y="1530"/>
                  <a:pt x="1915" y="1530"/>
                  <a:pt x="1915" y="1530"/>
                </a:cubicBezTo>
                <a:cubicBezTo>
                  <a:pt x="1916" y="1530"/>
                  <a:pt x="1916" y="1530"/>
                  <a:pt x="1916" y="1530"/>
                </a:cubicBezTo>
                <a:cubicBezTo>
                  <a:pt x="1918" y="1531"/>
                  <a:pt x="1918" y="1531"/>
                  <a:pt x="1918" y="1531"/>
                </a:cubicBezTo>
                <a:cubicBezTo>
                  <a:pt x="1918" y="1534"/>
                  <a:pt x="1918" y="1534"/>
                  <a:pt x="1918" y="1534"/>
                </a:cubicBezTo>
                <a:cubicBezTo>
                  <a:pt x="1922" y="1534"/>
                  <a:pt x="1922" y="1534"/>
                  <a:pt x="1922" y="1534"/>
                </a:cubicBezTo>
                <a:cubicBezTo>
                  <a:pt x="1923" y="1536"/>
                  <a:pt x="1923" y="1536"/>
                  <a:pt x="1923" y="1536"/>
                </a:cubicBezTo>
                <a:cubicBezTo>
                  <a:pt x="1923" y="1537"/>
                  <a:pt x="1923" y="1537"/>
                  <a:pt x="1923" y="1537"/>
                </a:cubicBezTo>
                <a:cubicBezTo>
                  <a:pt x="1926" y="1538"/>
                  <a:pt x="1926" y="1538"/>
                  <a:pt x="1926" y="1538"/>
                </a:cubicBezTo>
                <a:cubicBezTo>
                  <a:pt x="1929" y="1540"/>
                  <a:pt x="1929" y="1540"/>
                  <a:pt x="1929" y="1540"/>
                </a:cubicBezTo>
                <a:cubicBezTo>
                  <a:pt x="1931" y="1540"/>
                  <a:pt x="1931" y="1540"/>
                  <a:pt x="1931" y="1540"/>
                </a:cubicBezTo>
                <a:cubicBezTo>
                  <a:pt x="1932" y="1538"/>
                  <a:pt x="1932" y="1538"/>
                  <a:pt x="1932" y="1538"/>
                </a:cubicBezTo>
                <a:cubicBezTo>
                  <a:pt x="1936" y="1536"/>
                  <a:pt x="1936" y="1536"/>
                  <a:pt x="1936" y="1536"/>
                </a:cubicBezTo>
                <a:cubicBezTo>
                  <a:pt x="1941" y="1534"/>
                  <a:pt x="1941" y="1534"/>
                  <a:pt x="1941" y="1534"/>
                </a:cubicBezTo>
                <a:cubicBezTo>
                  <a:pt x="1946" y="1534"/>
                  <a:pt x="1946" y="1534"/>
                  <a:pt x="1946" y="1534"/>
                </a:cubicBezTo>
                <a:cubicBezTo>
                  <a:pt x="1951" y="1534"/>
                  <a:pt x="1951" y="1534"/>
                  <a:pt x="1951" y="1534"/>
                </a:cubicBezTo>
                <a:cubicBezTo>
                  <a:pt x="1952" y="1534"/>
                  <a:pt x="1952" y="1534"/>
                  <a:pt x="1952" y="1534"/>
                </a:cubicBezTo>
                <a:cubicBezTo>
                  <a:pt x="1954" y="1531"/>
                  <a:pt x="1954" y="1531"/>
                  <a:pt x="1954" y="1531"/>
                </a:cubicBezTo>
                <a:cubicBezTo>
                  <a:pt x="1956" y="1530"/>
                  <a:pt x="1956" y="1530"/>
                  <a:pt x="1956" y="1530"/>
                </a:cubicBezTo>
                <a:cubicBezTo>
                  <a:pt x="1962" y="1530"/>
                  <a:pt x="1962" y="1530"/>
                  <a:pt x="1962" y="1530"/>
                </a:cubicBezTo>
                <a:cubicBezTo>
                  <a:pt x="1962" y="1528"/>
                  <a:pt x="1962" y="1528"/>
                  <a:pt x="1962" y="1528"/>
                </a:cubicBezTo>
                <a:cubicBezTo>
                  <a:pt x="1965" y="1530"/>
                  <a:pt x="1965" y="1530"/>
                  <a:pt x="1965" y="1530"/>
                </a:cubicBezTo>
                <a:cubicBezTo>
                  <a:pt x="1966" y="1530"/>
                  <a:pt x="1966" y="1530"/>
                  <a:pt x="1966" y="1530"/>
                </a:cubicBezTo>
                <a:cubicBezTo>
                  <a:pt x="1969" y="1530"/>
                  <a:pt x="1969" y="1530"/>
                  <a:pt x="1969" y="1530"/>
                </a:cubicBezTo>
                <a:cubicBezTo>
                  <a:pt x="1975" y="1528"/>
                  <a:pt x="1975" y="1528"/>
                  <a:pt x="1975" y="1528"/>
                </a:cubicBezTo>
                <a:cubicBezTo>
                  <a:pt x="1981" y="1530"/>
                  <a:pt x="1981" y="1530"/>
                  <a:pt x="1981" y="1530"/>
                </a:cubicBezTo>
                <a:cubicBezTo>
                  <a:pt x="1985" y="1531"/>
                  <a:pt x="1985" y="1531"/>
                  <a:pt x="1985" y="1531"/>
                </a:cubicBezTo>
                <a:cubicBezTo>
                  <a:pt x="1988" y="1528"/>
                  <a:pt x="1988" y="1528"/>
                  <a:pt x="1988" y="1528"/>
                </a:cubicBezTo>
                <a:cubicBezTo>
                  <a:pt x="1989" y="1528"/>
                  <a:pt x="1989" y="1528"/>
                  <a:pt x="1989" y="1528"/>
                </a:cubicBezTo>
                <a:cubicBezTo>
                  <a:pt x="1992" y="1528"/>
                  <a:pt x="1992" y="1528"/>
                  <a:pt x="1992" y="1528"/>
                </a:cubicBezTo>
                <a:cubicBezTo>
                  <a:pt x="1994" y="1530"/>
                  <a:pt x="1994" y="1530"/>
                  <a:pt x="1994" y="1530"/>
                </a:cubicBezTo>
                <a:cubicBezTo>
                  <a:pt x="1997" y="1530"/>
                  <a:pt x="1997" y="1530"/>
                  <a:pt x="1997" y="1530"/>
                </a:cubicBezTo>
                <a:cubicBezTo>
                  <a:pt x="1995" y="1528"/>
                  <a:pt x="1995" y="1528"/>
                  <a:pt x="1995" y="1528"/>
                </a:cubicBezTo>
                <a:cubicBezTo>
                  <a:pt x="1995" y="1527"/>
                  <a:pt x="1995" y="1527"/>
                  <a:pt x="1995" y="1527"/>
                </a:cubicBezTo>
                <a:cubicBezTo>
                  <a:pt x="1998" y="1526"/>
                  <a:pt x="1998" y="1526"/>
                  <a:pt x="1998" y="1526"/>
                </a:cubicBezTo>
                <a:cubicBezTo>
                  <a:pt x="2001" y="1526"/>
                  <a:pt x="2001" y="1526"/>
                  <a:pt x="2001" y="1526"/>
                </a:cubicBezTo>
                <a:cubicBezTo>
                  <a:pt x="2005" y="1526"/>
                  <a:pt x="2005" y="1526"/>
                  <a:pt x="2005" y="1526"/>
                </a:cubicBezTo>
                <a:cubicBezTo>
                  <a:pt x="2012" y="1523"/>
                  <a:pt x="2012" y="1523"/>
                  <a:pt x="2012" y="1523"/>
                </a:cubicBezTo>
                <a:cubicBezTo>
                  <a:pt x="2018" y="1518"/>
                  <a:pt x="2018" y="1518"/>
                  <a:pt x="2018" y="1518"/>
                </a:cubicBezTo>
                <a:cubicBezTo>
                  <a:pt x="2032" y="1507"/>
                  <a:pt x="2032" y="1507"/>
                  <a:pt x="2032" y="1507"/>
                </a:cubicBezTo>
                <a:cubicBezTo>
                  <a:pt x="2037" y="1503"/>
                  <a:pt x="2037" y="1503"/>
                  <a:pt x="2037" y="1503"/>
                </a:cubicBezTo>
                <a:cubicBezTo>
                  <a:pt x="2041" y="1497"/>
                  <a:pt x="2041" y="1497"/>
                  <a:pt x="2041" y="1497"/>
                </a:cubicBezTo>
                <a:cubicBezTo>
                  <a:pt x="2047" y="1491"/>
                  <a:pt x="2047" y="1491"/>
                  <a:pt x="2047" y="1491"/>
                </a:cubicBezTo>
                <a:cubicBezTo>
                  <a:pt x="2053" y="1485"/>
                  <a:pt x="2053" y="1485"/>
                  <a:pt x="2053" y="1485"/>
                </a:cubicBezTo>
                <a:cubicBezTo>
                  <a:pt x="2058" y="1477"/>
                  <a:pt x="2058" y="1477"/>
                  <a:pt x="2058" y="1477"/>
                </a:cubicBezTo>
                <a:cubicBezTo>
                  <a:pt x="2060" y="1474"/>
                  <a:pt x="2060" y="1474"/>
                  <a:pt x="2060" y="1474"/>
                </a:cubicBezTo>
                <a:cubicBezTo>
                  <a:pt x="2061" y="1473"/>
                  <a:pt x="2061" y="1473"/>
                  <a:pt x="2061" y="1473"/>
                </a:cubicBezTo>
                <a:cubicBezTo>
                  <a:pt x="2064" y="1467"/>
                  <a:pt x="2064" y="1467"/>
                  <a:pt x="2064" y="1467"/>
                </a:cubicBezTo>
                <a:cubicBezTo>
                  <a:pt x="2067" y="1462"/>
                  <a:pt x="2067" y="1462"/>
                  <a:pt x="2067" y="1462"/>
                </a:cubicBezTo>
                <a:cubicBezTo>
                  <a:pt x="2070" y="1460"/>
                  <a:pt x="2070" y="1460"/>
                  <a:pt x="2070" y="1460"/>
                </a:cubicBezTo>
                <a:cubicBezTo>
                  <a:pt x="2073" y="1460"/>
                  <a:pt x="2073" y="1460"/>
                  <a:pt x="2073" y="1460"/>
                </a:cubicBezTo>
                <a:cubicBezTo>
                  <a:pt x="2073" y="1458"/>
                  <a:pt x="2073" y="1458"/>
                  <a:pt x="2073" y="1458"/>
                </a:cubicBezTo>
                <a:cubicBezTo>
                  <a:pt x="2075" y="1457"/>
                  <a:pt x="2075" y="1457"/>
                  <a:pt x="2075" y="1457"/>
                </a:cubicBezTo>
                <a:cubicBezTo>
                  <a:pt x="2077" y="1455"/>
                  <a:pt x="2077" y="1455"/>
                  <a:pt x="2077" y="1455"/>
                </a:cubicBezTo>
                <a:cubicBezTo>
                  <a:pt x="2080" y="1450"/>
                  <a:pt x="2080" y="1450"/>
                  <a:pt x="2080" y="1450"/>
                </a:cubicBezTo>
                <a:cubicBezTo>
                  <a:pt x="2084" y="1432"/>
                  <a:pt x="2084" y="1432"/>
                  <a:pt x="2084" y="1432"/>
                </a:cubicBezTo>
                <a:cubicBezTo>
                  <a:pt x="2085" y="1431"/>
                  <a:pt x="2085" y="1431"/>
                  <a:pt x="2085" y="1431"/>
                </a:cubicBezTo>
                <a:cubicBezTo>
                  <a:pt x="2085" y="1428"/>
                  <a:pt x="2085" y="1428"/>
                  <a:pt x="2085" y="1428"/>
                </a:cubicBezTo>
                <a:cubicBezTo>
                  <a:pt x="2085" y="1422"/>
                  <a:pt x="2085" y="1422"/>
                  <a:pt x="2085" y="1422"/>
                </a:cubicBezTo>
                <a:cubicBezTo>
                  <a:pt x="2084" y="1422"/>
                  <a:pt x="2084" y="1422"/>
                  <a:pt x="2084" y="1422"/>
                </a:cubicBezTo>
                <a:cubicBezTo>
                  <a:pt x="2083" y="1422"/>
                  <a:pt x="2083" y="1422"/>
                  <a:pt x="2083" y="1422"/>
                </a:cubicBezTo>
                <a:cubicBezTo>
                  <a:pt x="2080" y="1419"/>
                  <a:pt x="2080" y="1419"/>
                  <a:pt x="2080" y="1419"/>
                </a:cubicBezTo>
                <a:cubicBezTo>
                  <a:pt x="2083" y="1418"/>
                  <a:pt x="2083" y="1418"/>
                  <a:pt x="2083" y="1418"/>
                </a:cubicBezTo>
                <a:cubicBezTo>
                  <a:pt x="2084" y="1415"/>
                  <a:pt x="2084" y="1415"/>
                  <a:pt x="2084" y="1415"/>
                </a:cubicBezTo>
                <a:cubicBezTo>
                  <a:pt x="2085" y="1414"/>
                  <a:pt x="2085" y="1414"/>
                  <a:pt x="2085" y="1414"/>
                </a:cubicBezTo>
                <a:cubicBezTo>
                  <a:pt x="2088" y="1411"/>
                  <a:pt x="2088" y="1411"/>
                  <a:pt x="2088" y="1411"/>
                </a:cubicBezTo>
                <a:cubicBezTo>
                  <a:pt x="2096" y="1408"/>
                  <a:pt x="2096" y="1408"/>
                  <a:pt x="2096" y="1408"/>
                </a:cubicBezTo>
                <a:cubicBezTo>
                  <a:pt x="2103" y="1405"/>
                  <a:pt x="2103" y="1405"/>
                  <a:pt x="2103" y="1405"/>
                </a:cubicBezTo>
                <a:cubicBezTo>
                  <a:pt x="2108" y="1402"/>
                  <a:pt x="2108" y="1402"/>
                  <a:pt x="2108" y="1402"/>
                </a:cubicBezTo>
                <a:cubicBezTo>
                  <a:pt x="2114" y="1399"/>
                  <a:pt x="2114" y="1399"/>
                  <a:pt x="2114" y="1399"/>
                </a:cubicBezTo>
                <a:cubicBezTo>
                  <a:pt x="2117" y="1395"/>
                  <a:pt x="2117" y="1395"/>
                  <a:pt x="2117" y="1395"/>
                </a:cubicBezTo>
                <a:cubicBezTo>
                  <a:pt x="2117" y="1392"/>
                  <a:pt x="2117" y="1392"/>
                  <a:pt x="2117" y="1392"/>
                </a:cubicBezTo>
                <a:cubicBezTo>
                  <a:pt x="2117" y="1391"/>
                  <a:pt x="2117" y="1391"/>
                  <a:pt x="2117" y="1391"/>
                </a:cubicBezTo>
                <a:cubicBezTo>
                  <a:pt x="2116" y="1391"/>
                  <a:pt x="2116" y="1391"/>
                  <a:pt x="2116" y="1391"/>
                </a:cubicBezTo>
                <a:cubicBezTo>
                  <a:pt x="2116" y="1388"/>
                  <a:pt x="2116" y="1388"/>
                  <a:pt x="2116" y="1388"/>
                </a:cubicBezTo>
                <a:cubicBezTo>
                  <a:pt x="2116" y="1385"/>
                  <a:pt x="2116" y="1385"/>
                  <a:pt x="2116" y="1385"/>
                </a:cubicBezTo>
                <a:cubicBezTo>
                  <a:pt x="2118" y="1378"/>
                  <a:pt x="2118" y="1378"/>
                  <a:pt x="2118" y="1378"/>
                </a:cubicBezTo>
                <a:cubicBezTo>
                  <a:pt x="2117" y="1374"/>
                  <a:pt x="2117" y="1374"/>
                  <a:pt x="2117" y="1374"/>
                </a:cubicBezTo>
                <a:cubicBezTo>
                  <a:pt x="2118" y="1368"/>
                  <a:pt x="2118" y="1368"/>
                  <a:pt x="2118" y="1368"/>
                </a:cubicBezTo>
                <a:cubicBezTo>
                  <a:pt x="2118" y="1366"/>
                  <a:pt x="2118" y="1366"/>
                  <a:pt x="2118" y="1366"/>
                </a:cubicBezTo>
                <a:cubicBezTo>
                  <a:pt x="2117" y="1369"/>
                  <a:pt x="2117" y="1369"/>
                  <a:pt x="2117" y="1369"/>
                </a:cubicBezTo>
                <a:cubicBezTo>
                  <a:pt x="2117" y="1372"/>
                  <a:pt x="2117" y="1372"/>
                  <a:pt x="2117" y="1372"/>
                </a:cubicBezTo>
                <a:cubicBezTo>
                  <a:pt x="2116" y="1369"/>
                  <a:pt x="2116" y="1369"/>
                  <a:pt x="2116" y="1369"/>
                </a:cubicBezTo>
                <a:cubicBezTo>
                  <a:pt x="2116" y="1368"/>
                  <a:pt x="2116" y="1368"/>
                  <a:pt x="2116" y="1368"/>
                </a:cubicBezTo>
                <a:cubicBezTo>
                  <a:pt x="2116" y="1362"/>
                  <a:pt x="2116" y="1362"/>
                  <a:pt x="2116" y="1362"/>
                </a:cubicBezTo>
                <a:cubicBezTo>
                  <a:pt x="2114" y="1359"/>
                  <a:pt x="2114" y="1359"/>
                  <a:pt x="2114" y="1359"/>
                </a:cubicBezTo>
                <a:cubicBezTo>
                  <a:pt x="2114" y="1355"/>
                  <a:pt x="2114" y="1355"/>
                  <a:pt x="2114" y="1355"/>
                </a:cubicBezTo>
                <a:cubicBezTo>
                  <a:pt x="2114" y="1352"/>
                  <a:pt x="2114" y="1352"/>
                  <a:pt x="2114" y="1352"/>
                </a:cubicBezTo>
                <a:cubicBezTo>
                  <a:pt x="2113" y="1349"/>
                  <a:pt x="2113" y="1349"/>
                  <a:pt x="2113" y="1349"/>
                </a:cubicBezTo>
                <a:cubicBezTo>
                  <a:pt x="2113" y="1348"/>
                  <a:pt x="2113" y="1348"/>
                  <a:pt x="2113" y="1348"/>
                </a:cubicBezTo>
                <a:cubicBezTo>
                  <a:pt x="2110" y="1345"/>
                  <a:pt x="2110" y="1345"/>
                  <a:pt x="2110" y="1345"/>
                </a:cubicBezTo>
                <a:cubicBezTo>
                  <a:pt x="2110" y="1342"/>
                  <a:pt x="2110" y="1342"/>
                  <a:pt x="2110" y="1342"/>
                </a:cubicBezTo>
                <a:cubicBezTo>
                  <a:pt x="2110" y="1341"/>
                  <a:pt x="2110" y="1341"/>
                  <a:pt x="2110" y="1341"/>
                </a:cubicBezTo>
                <a:cubicBezTo>
                  <a:pt x="2110" y="1339"/>
                  <a:pt x="2110" y="1339"/>
                  <a:pt x="2110" y="1339"/>
                </a:cubicBezTo>
                <a:cubicBezTo>
                  <a:pt x="2110" y="1336"/>
                  <a:pt x="2110" y="1336"/>
                  <a:pt x="2110" y="1336"/>
                </a:cubicBezTo>
                <a:cubicBezTo>
                  <a:pt x="2110" y="1335"/>
                  <a:pt x="2110" y="1335"/>
                  <a:pt x="2110" y="1335"/>
                </a:cubicBezTo>
                <a:cubicBezTo>
                  <a:pt x="2110" y="1333"/>
                  <a:pt x="2110" y="1333"/>
                  <a:pt x="2110" y="1333"/>
                </a:cubicBezTo>
                <a:cubicBezTo>
                  <a:pt x="2111" y="1335"/>
                  <a:pt x="2111" y="1335"/>
                  <a:pt x="2111" y="1335"/>
                </a:cubicBezTo>
                <a:cubicBezTo>
                  <a:pt x="2113" y="1336"/>
                  <a:pt x="2113" y="1336"/>
                  <a:pt x="2113" y="1336"/>
                </a:cubicBezTo>
                <a:cubicBezTo>
                  <a:pt x="2114" y="1335"/>
                  <a:pt x="2114" y="1335"/>
                  <a:pt x="2114" y="1335"/>
                </a:cubicBezTo>
                <a:cubicBezTo>
                  <a:pt x="2116" y="1333"/>
                  <a:pt x="2116" y="1333"/>
                  <a:pt x="2116" y="1333"/>
                </a:cubicBezTo>
                <a:cubicBezTo>
                  <a:pt x="2121" y="1328"/>
                  <a:pt x="2121" y="1328"/>
                  <a:pt x="2121" y="1328"/>
                </a:cubicBezTo>
                <a:cubicBezTo>
                  <a:pt x="2124" y="1325"/>
                  <a:pt x="2124" y="1325"/>
                  <a:pt x="2124" y="1325"/>
                </a:cubicBezTo>
                <a:cubicBezTo>
                  <a:pt x="2127" y="1322"/>
                  <a:pt x="2127" y="1322"/>
                  <a:pt x="2127" y="1322"/>
                </a:cubicBezTo>
                <a:cubicBezTo>
                  <a:pt x="2128" y="1322"/>
                  <a:pt x="2128" y="1322"/>
                  <a:pt x="2128" y="1322"/>
                </a:cubicBezTo>
                <a:cubicBezTo>
                  <a:pt x="2128" y="1321"/>
                  <a:pt x="2128" y="1321"/>
                  <a:pt x="2128" y="1321"/>
                </a:cubicBezTo>
                <a:cubicBezTo>
                  <a:pt x="2130" y="1322"/>
                  <a:pt x="2130" y="1322"/>
                  <a:pt x="2130" y="1322"/>
                </a:cubicBezTo>
                <a:cubicBezTo>
                  <a:pt x="2130" y="1319"/>
                  <a:pt x="2130" y="1319"/>
                  <a:pt x="2130" y="1319"/>
                </a:cubicBezTo>
                <a:cubicBezTo>
                  <a:pt x="2131" y="1318"/>
                  <a:pt x="2131" y="1318"/>
                  <a:pt x="2131" y="1318"/>
                </a:cubicBezTo>
                <a:cubicBezTo>
                  <a:pt x="2134" y="1315"/>
                  <a:pt x="2134" y="1315"/>
                  <a:pt x="2134" y="1315"/>
                </a:cubicBezTo>
                <a:cubicBezTo>
                  <a:pt x="2137" y="1312"/>
                  <a:pt x="2137" y="1312"/>
                  <a:pt x="2137" y="1312"/>
                </a:cubicBezTo>
                <a:cubicBezTo>
                  <a:pt x="2137" y="1311"/>
                  <a:pt x="2137" y="1311"/>
                  <a:pt x="2137" y="1311"/>
                </a:cubicBezTo>
                <a:cubicBezTo>
                  <a:pt x="2136" y="1309"/>
                  <a:pt x="2136" y="1309"/>
                  <a:pt x="2136" y="1309"/>
                </a:cubicBezTo>
                <a:cubicBezTo>
                  <a:pt x="2139" y="1309"/>
                  <a:pt x="2139" y="1309"/>
                  <a:pt x="2139" y="1309"/>
                </a:cubicBezTo>
                <a:cubicBezTo>
                  <a:pt x="2140" y="1308"/>
                  <a:pt x="2140" y="1308"/>
                  <a:pt x="2140" y="1308"/>
                </a:cubicBezTo>
                <a:cubicBezTo>
                  <a:pt x="2144" y="1305"/>
                  <a:pt x="2144" y="1305"/>
                  <a:pt x="2144" y="1305"/>
                </a:cubicBezTo>
                <a:cubicBezTo>
                  <a:pt x="2147" y="1303"/>
                  <a:pt x="2147" y="1303"/>
                  <a:pt x="2147" y="1303"/>
                </a:cubicBezTo>
                <a:cubicBezTo>
                  <a:pt x="2151" y="1300"/>
                  <a:pt x="2151" y="1300"/>
                  <a:pt x="2151" y="1300"/>
                </a:cubicBezTo>
                <a:cubicBezTo>
                  <a:pt x="2153" y="1300"/>
                  <a:pt x="2153" y="1300"/>
                  <a:pt x="2153" y="1300"/>
                </a:cubicBezTo>
                <a:cubicBezTo>
                  <a:pt x="2157" y="1299"/>
                  <a:pt x="2157" y="1299"/>
                  <a:pt x="2157" y="1299"/>
                </a:cubicBezTo>
                <a:cubicBezTo>
                  <a:pt x="2160" y="1298"/>
                  <a:pt x="2160" y="1298"/>
                  <a:pt x="2160" y="1298"/>
                </a:cubicBezTo>
                <a:cubicBezTo>
                  <a:pt x="2163" y="1296"/>
                  <a:pt x="2163" y="1296"/>
                  <a:pt x="2163" y="1296"/>
                </a:cubicBezTo>
                <a:cubicBezTo>
                  <a:pt x="2164" y="1295"/>
                  <a:pt x="2164" y="1295"/>
                  <a:pt x="2164" y="1295"/>
                </a:cubicBezTo>
                <a:cubicBezTo>
                  <a:pt x="2167" y="1293"/>
                  <a:pt x="2167" y="1293"/>
                  <a:pt x="2167" y="1293"/>
                </a:cubicBezTo>
                <a:cubicBezTo>
                  <a:pt x="2171" y="1289"/>
                  <a:pt x="2171" y="1289"/>
                  <a:pt x="2171" y="1289"/>
                </a:cubicBezTo>
                <a:cubicBezTo>
                  <a:pt x="2176" y="1283"/>
                  <a:pt x="2176" y="1283"/>
                  <a:pt x="2176" y="1283"/>
                </a:cubicBezTo>
                <a:cubicBezTo>
                  <a:pt x="2179" y="1279"/>
                  <a:pt x="2179" y="1279"/>
                  <a:pt x="2179" y="1279"/>
                </a:cubicBezTo>
                <a:cubicBezTo>
                  <a:pt x="2182" y="1276"/>
                  <a:pt x="2182" y="1276"/>
                  <a:pt x="2182" y="1276"/>
                </a:cubicBezTo>
                <a:cubicBezTo>
                  <a:pt x="2183" y="1273"/>
                  <a:pt x="2183" y="1273"/>
                  <a:pt x="2183" y="1273"/>
                </a:cubicBezTo>
                <a:cubicBezTo>
                  <a:pt x="2183" y="1272"/>
                  <a:pt x="2183" y="1272"/>
                  <a:pt x="2183" y="1272"/>
                </a:cubicBezTo>
                <a:cubicBezTo>
                  <a:pt x="2182" y="1272"/>
                  <a:pt x="2182" y="1272"/>
                  <a:pt x="2182" y="1272"/>
                </a:cubicBezTo>
                <a:cubicBezTo>
                  <a:pt x="2183" y="1270"/>
                  <a:pt x="2183" y="1270"/>
                  <a:pt x="2183" y="1270"/>
                </a:cubicBezTo>
                <a:cubicBezTo>
                  <a:pt x="2183" y="1269"/>
                  <a:pt x="2183" y="1269"/>
                  <a:pt x="2183" y="1269"/>
                </a:cubicBezTo>
                <a:cubicBezTo>
                  <a:pt x="2184" y="1266"/>
                  <a:pt x="2184" y="1266"/>
                  <a:pt x="2184" y="1266"/>
                </a:cubicBezTo>
                <a:cubicBezTo>
                  <a:pt x="2186" y="1263"/>
                  <a:pt x="2186" y="1263"/>
                  <a:pt x="2186" y="1263"/>
                </a:cubicBezTo>
                <a:cubicBezTo>
                  <a:pt x="2184" y="1262"/>
                  <a:pt x="2184" y="1262"/>
                  <a:pt x="2184" y="1262"/>
                </a:cubicBezTo>
                <a:cubicBezTo>
                  <a:pt x="2183" y="1263"/>
                  <a:pt x="2183" y="1263"/>
                  <a:pt x="2183" y="1263"/>
                </a:cubicBezTo>
                <a:cubicBezTo>
                  <a:pt x="2184" y="1260"/>
                  <a:pt x="2184" y="1260"/>
                  <a:pt x="2184" y="1260"/>
                </a:cubicBezTo>
                <a:cubicBezTo>
                  <a:pt x="2184" y="1259"/>
                  <a:pt x="2184" y="1259"/>
                  <a:pt x="2184" y="1259"/>
                </a:cubicBezTo>
                <a:cubicBezTo>
                  <a:pt x="2183" y="1259"/>
                  <a:pt x="2183" y="1259"/>
                  <a:pt x="2183" y="1259"/>
                </a:cubicBezTo>
                <a:cubicBezTo>
                  <a:pt x="2183" y="1253"/>
                  <a:pt x="2183" y="1253"/>
                  <a:pt x="2183" y="1253"/>
                </a:cubicBezTo>
                <a:cubicBezTo>
                  <a:pt x="2183" y="1250"/>
                  <a:pt x="2183" y="1250"/>
                  <a:pt x="2183" y="1250"/>
                </a:cubicBezTo>
                <a:cubicBezTo>
                  <a:pt x="2183" y="1249"/>
                  <a:pt x="2183" y="1249"/>
                  <a:pt x="2183" y="1249"/>
                </a:cubicBezTo>
                <a:cubicBezTo>
                  <a:pt x="2182" y="1247"/>
                  <a:pt x="2182" y="1247"/>
                  <a:pt x="2182" y="1247"/>
                </a:cubicBezTo>
                <a:cubicBezTo>
                  <a:pt x="2183" y="1246"/>
                  <a:pt x="2183" y="1246"/>
                  <a:pt x="2183" y="1246"/>
                </a:cubicBezTo>
                <a:cubicBezTo>
                  <a:pt x="2183" y="1243"/>
                  <a:pt x="2183" y="1243"/>
                  <a:pt x="2183" y="1243"/>
                </a:cubicBezTo>
                <a:cubicBezTo>
                  <a:pt x="2182" y="1242"/>
                  <a:pt x="2182" y="1242"/>
                  <a:pt x="2182" y="1242"/>
                </a:cubicBezTo>
                <a:cubicBezTo>
                  <a:pt x="2183" y="1239"/>
                  <a:pt x="2183" y="1239"/>
                  <a:pt x="2183" y="1239"/>
                </a:cubicBezTo>
                <a:cubicBezTo>
                  <a:pt x="2183" y="1237"/>
                  <a:pt x="2183" y="1237"/>
                  <a:pt x="2183" y="1237"/>
                </a:cubicBezTo>
                <a:cubicBezTo>
                  <a:pt x="2183" y="1235"/>
                  <a:pt x="2183" y="1235"/>
                  <a:pt x="2183" y="1235"/>
                </a:cubicBezTo>
                <a:cubicBezTo>
                  <a:pt x="2183" y="1233"/>
                  <a:pt x="2183" y="1233"/>
                  <a:pt x="2183" y="1233"/>
                </a:cubicBezTo>
                <a:cubicBezTo>
                  <a:pt x="2183" y="1232"/>
                  <a:pt x="2183" y="1232"/>
                  <a:pt x="2183" y="1232"/>
                </a:cubicBezTo>
                <a:cubicBezTo>
                  <a:pt x="2183" y="1230"/>
                  <a:pt x="2183" y="1230"/>
                  <a:pt x="2183" y="1230"/>
                </a:cubicBezTo>
                <a:cubicBezTo>
                  <a:pt x="2183" y="1226"/>
                  <a:pt x="2183" y="1226"/>
                  <a:pt x="2183" y="1226"/>
                </a:cubicBezTo>
                <a:cubicBezTo>
                  <a:pt x="2183" y="1223"/>
                  <a:pt x="2183" y="1223"/>
                  <a:pt x="2183" y="1223"/>
                </a:cubicBezTo>
                <a:cubicBezTo>
                  <a:pt x="2182" y="1220"/>
                  <a:pt x="2182" y="1220"/>
                  <a:pt x="2182" y="1220"/>
                </a:cubicBezTo>
                <a:cubicBezTo>
                  <a:pt x="2182" y="1219"/>
                  <a:pt x="2182" y="1219"/>
                  <a:pt x="2182" y="1219"/>
                </a:cubicBezTo>
                <a:cubicBezTo>
                  <a:pt x="2183" y="1217"/>
                  <a:pt x="2183" y="1217"/>
                  <a:pt x="2183" y="1217"/>
                </a:cubicBezTo>
                <a:cubicBezTo>
                  <a:pt x="2183" y="1214"/>
                  <a:pt x="2183" y="1214"/>
                  <a:pt x="2183" y="1214"/>
                </a:cubicBezTo>
                <a:cubicBezTo>
                  <a:pt x="2184" y="1213"/>
                  <a:pt x="2184" y="1213"/>
                  <a:pt x="2184" y="1213"/>
                </a:cubicBezTo>
                <a:cubicBezTo>
                  <a:pt x="2183" y="1212"/>
                  <a:pt x="2183" y="1212"/>
                  <a:pt x="2183" y="1212"/>
                </a:cubicBezTo>
                <a:cubicBezTo>
                  <a:pt x="2184" y="1210"/>
                  <a:pt x="2184" y="1210"/>
                  <a:pt x="2184" y="1210"/>
                </a:cubicBezTo>
                <a:cubicBezTo>
                  <a:pt x="2183" y="1209"/>
                  <a:pt x="2183" y="1209"/>
                  <a:pt x="2183" y="1209"/>
                </a:cubicBezTo>
                <a:cubicBezTo>
                  <a:pt x="2182" y="1209"/>
                  <a:pt x="2182" y="1209"/>
                  <a:pt x="2182" y="1209"/>
                </a:cubicBezTo>
                <a:cubicBezTo>
                  <a:pt x="2182" y="1206"/>
                  <a:pt x="2182" y="1206"/>
                  <a:pt x="2182" y="1206"/>
                </a:cubicBezTo>
                <a:cubicBezTo>
                  <a:pt x="2180" y="1204"/>
                  <a:pt x="2180" y="1204"/>
                  <a:pt x="2180" y="1204"/>
                </a:cubicBezTo>
                <a:cubicBezTo>
                  <a:pt x="2177" y="1203"/>
                  <a:pt x="2177" y="1203"/>
                  <a:pt x="2177" y="1203"/>
                </a:cubicBezTo>
                <a:cubicBezTo>
                  <a:pt x="2177" y="1204"/>
                  <a:pt x="2177" y="1204"/>
                  <a:pt x="2177" y="1204"/>
                </a:cubicBezTo>
                <a:cubicBezTo>
                  <a:pt x="2176" y="1202"/>
                  <a:pt x="2176" y="1202"/>
                  <a:pt x="2176" y="1202"/>
                </a:cubicBezTo>
                <a:cubicBezTo>
                  <a:pt x="2174" y="1202"/>
                  <a:pt x="2174" y="1202"/>
                  <a:pt x="2174" y="1202"/>
                </a:cubicBezTo>
                <a:cubicBezTo>
                  <a:pt x="2174" y="1200"/>
                  <a:pt x="2174" y="1200"/>
                  <a:pt x="2174" y="1200"/>
                </a:cubicBezTo>
                <a:cubicBezTo>
                  <a:pt x="2174" y="1199"/>
                  <a:pt x="2174" y="1199"/>
                  <a:pt x="2174" y="1199"/>
                </a:cubicBezTo>
                <a:cubicBezTo>
                  <a:pt x="2174" y="1196"/>
                  <a:pt x="2174" y="1196"/>
                  <a:pt x="2174" y="1196"/>
                </a:cubicBezTo>
                <a:cubicBezTo>
                  <a:pt x="2173" y="1194"/>
                  <a:pt x="2173" y="1194"/>
                  <a:pt x="2173" y="1194"/>
                </a:cubicBezTo>
                <a:cubicBezTo>
                  <a:pt x="2173" y="1192"/>
                  <a:pt x="2173" y="1192"/>
                  <a:pt x="2173" y="1192"/>
                </a:cubicBezTo>
                <a:cubicBezTo>
                  <a:pt x="2173" y="1190"/>
                  <a:pt x="2173" y="1190"/>
                  <a:pt x="2173" y="1190"/>
                </a:cubicBezTo>
                <a:cubicBezTo>
                  <a:pt x="2171" y="1189"/>
                  <a:pt x="2171" y="1189"/>
                  <a:pt x="2171" y="1189"/>
                </a:cubicBezTo>
                <a:cubicBezTo>
                  <a:pt x="2171" y="1187"/>
                  <a:pt x="2171" y="1187"/>
                  <a:pt x="2171" y="1187"/>
                </a:cubicBezTo>
                <a:cubicBezTo>
                  <a:pt x="2170" y="1186"/>
                  <a:pt x="2170" y="1186"/>
                  <a:pt x="2170" y="1186"/>
                </a:cubicBezTo>
                <a:cubicBezTo>
                  <a:pt x="2171" y="1186"/>
                  <a:pt x="2171" y="1186"/>
                  <a:pt x="2171" y="1186"/>
                </a:cubicBezTo>
                <a:cubicBezTo>
                  <a:pt x="2170" y="1184"/>
                  <a:pt x="2170" y="1184"/>
                  <a:pt x="2170" y="1184"/>
                </a:cubicBezTo>
                <a:cubicBezTo>
                  <a:pt x="2169" y="1182"/>
                  <a:pt x="2169" y="1182"/>
                  <a:pt x="2169" y="1182"/>
                </a:cubicBezTo>
                <a:cubicBezTo>
                  <a:pt x="2170" y="1179"/>
                  <a:pt x="2170" y="1179"/>
                  <a:pt x="2170" y="1179"/>
                </a:cubicBezTo>
                <a:cubicBezTo>
                  <a:pt x="2170" y="1176"/>
                  <a:pt x="2170" y="1176"/>
                  <a:pt x="2170" y="1176"/>
                </a:cubicBezTo>
                <a:cubicBezTo>
                  <a:pt x="2171" y="1171"/>
                  <a:pt x="2171" y="1171"/>
                  <a:pt x="2171" y="1171"/>
                </a:cubicBezTo>
                <a:cubicBezTo>
                  <a:pt x="2170" y="1171"/>
                  <a:pt x="2170" y="1171"/>
                  <a:pt x="2170" y="1171"/>
                </a:cubicBezTo>
                <a:cubicBezTo>
                  <a:pt x="2169" y="1171"/>
                  <a:pt x="2169" y="1171"/>
                  <a:pt x="2169" y="1171"/>
                </a:cubicBezTo>
                <a:cubicBezTo>
                  <a:pt x="2170" y="1167"/>
                  <a:pt x="2170" y="1167"/>
                  <a:pt x="2170" y="1167"/>
                </a:cubicBezTo>
                <a:cubicBezTo>
                  <a:pt x="2170" y="1166"/>
                  <a:pt x="2170" y="1166"/>
                  <a:pt x="2170" y="1166"/>
                </a:cubicBezTo>
                <a:cubicBezTo>
                  <a:pt x="2171" y="1163"/>
                  <a:pt x="2171" y="1163"/>
                  <a:pt x="2171" y="1163"/>
                </a:cubicBezTo>
                <a:cubicBezTo>
                  <a:pt x="2171" y="1160"/>
                  <a:pt x="2171" y="1160"/>
                  <a:pt x="2171" y="1160"/>
                </a:cubicBezTo>
                <a:cubicBezTo>
                  <a:pt x="2171" y="1159"/>
                  <a:pt x="2171" y="1159"/>
                  <a:pt x="2171" y="1159"/>
                </a:cubicBezTo>
                <a:cubicBezTo>
                  <a:pt x="2170" y="1159"/>
                  <a:pt x="2170" y="1159"/>
                  <a:pt x="2170" y="1159"/>
                </a:cubicBezTo>
                <a:cubicBezTo>
                  <a:pt x="2169" y="1156"/>
                  <a:pt x="2169" y="1156"/>
                  <a:pt x="2169" y="1156"/>
                </a:cubicBezTo>
                <a:cubicBezTo>
                  <a:pt x="2167" y="1154"/>
                  <a:pt x="2167" y="1154"/>
                  <a:pt x="2167" y="1154"/>
                </a:cubicBezTo>
                <a:cubicBezTo>
                  <a:pt x="2164" y="1151"/>
                  <a:pt x="2164" y="1151"/>
                  <a:pt x="2164" y="1151"/>
                </a:cubicBezTo>
                <a:cubicBezTo>
                  <a:pt x="2164" y="1150"/>
                  <a:pt x="2164" y="1150"/>
                  <a:pt x="2164" y="1150"/>
                </a:cubicBezTo>
                <a:cubicBezTo>
                  <a:pt x="2163" y="1147"/>
                  <a:pt x="2163" y="1147"/>
                  <a:pt x="2163" y="1147"/>
                </a:cubicBezTo>
                <a:cubicBezTo>
                  <a:pt x="2164" y="1144"/>
                  <a:pt x="2164" y="1144"/>
                  <a:pt x="2164" y="1144"/>
                </a:cubicBezTo>
                <a:cubicBezTo>
                  <a:pt x="2166" y="1140"/>
                  <a:pt x="2166" y="1140"/>
                  <a:pt x="2166" y="1140"/>
                </a:cubicBezTo>
                <a:cubicBezTo>
                  <a:pt x="2166" y="1138"/>
                  <a:pt x="2166" y="1138"/>
                  <a:pt x="2166" y="1138"/>
                </a:cubicBezTo>
                <a:cubicBezTo>
                  <a:pt x="2171" y="1128"/>
                  <a:pt x="2171" y="1128"/>
                  <a:pt x="2171" y="1128"/>
                </a:cubicBezTo>
                <a:cubicBezTo>
                  <a:pt x="2173" y="1124"/>
                  <a:pt x="2173" y="1124"/>
                  <a:pt x="2173" y="1124"/>
                </a:cubicBezTo>
                <a:cubicBezTo>
                  <a:pt x="2174" y="1121"/>
                  <a:pt x="2174" y="1121"/>
                  <a:pt x="2174" y="1121"/>
                </a:cubicBezTo>
                <a:cubicBezTo>
                  <a:pt x="2174" y="1120"/>
                  <a:pt x="2174" y="1120"/>
                  <a:pt x="2174" y="1120"/>
                </a:cubicBezTo>
                <a:cubicBezTo>
                  <a:pt x="2176" y="1118"/>
                  <a:pt x="2176" y="1118"/>
                  <a:pt x="2176" y="1118"/>
                </a:cubicBezTo>
                <a:cubicBezTo>
                  <a:pt x="2176" y="1116"/>
                  <a:pt x="2176" y="1116"/>
                  <a:pt x="2176" y="1116"/>
                </a:cubicBezTo>
                <a:cubicBezTo>
                  <a:pt x="2179" y="1110"/>
                  <a:pt x="2179" y="1110"/>
                  <a:pt x="2179" y="1110"/>
                </a:cubicBezTo>
                <a:cubicBezTo>
                  <a:pt x="2180" y="1108"/>
                  <a:pt x="2180" y="1108"/>
                  <a:pt x="2180" y="1108"/>
                </a:cubicBezTo>
                <a:cubicBezTo>
                  <a:pt x="2182" y="1106"/>
                  <a:pt x="2182" y="1106"/>
                  <a:pt x="2182" y="1106"/>
                </a:cubicBezTo>
                <a:cubicBezTo>
                  <a:pt x="2182" y="1101"/>
                  <a:pt x="2182" y="1101"/>
                  <a:pt x="2182" y="1101"/>
                </a:cubicBezTo>
                <a:cubicBezTo>
                  <a:pt x="2183" y="1100"/>
                  <a:pt x="2183" y="1100"/>
                  <a:pt x="2183" y="1100"/>
                </a:cubicBezTo>
                <a:cubicBezTo>
                  <a:pt x="2184" y="1100"/>
                  <a:pt x="2184" y="1100"/>
                  <a:pt x="2184" y="1100"/>
                </a:cubicBezTo>
                <a:cubicBezTo>
                  <a:pt x="2187" y="1098"/>
                  <a:pt x="2187" y="1098"/>
                  <a:pt x="2187" y="1098"/>
                </a:cubicBezTo>
                <a:cubicBezTo>
                  <a:pt x="2187" y="1097"/>
                  <a:pt x="2187" y="1097"/>
                  <a:pt x="2187" y="1097"/>
                </a:cubicBezTo>
                <a:cubicBezTo>
                  <a:pt x="2189" y="1096"/>
                  <a:pt x="2189" y="1096"/>
                  <a:pt x="2189" y="1096"/>
                </a:cubicBezTo>
                <a:cubicBezTo>
                  <a:pt x="2190" y="1097"/>
                  <a:pt x="2190" y="1097"/>
                  <a:pt x="2190" y="1097"/>
                </a:cubicBezTo>
                <a:cubicBezTo>
                  <a:pt x="2190" y="1094"/>
                  <a:pt x="2190" y="1094"/>
                  <a:pt x="2190" y="1094"/>
                </a:cubicBezTo>
                <a:cubicBezTo>
                  <a:pt x="2189" y="1091"/>
                  <a:pt x="2189" y="1091"/>
                  <a:pt x="2189" y="1091"/>
                </a:cubicBezTo>
                <a:cubicBezTo>
                  <a:pt x="2190" y="1093"/>
                  <a:pt x="2190" y="1093"/>
                  <a:pt x="2190" y="1093"/>
                </a:cubicBezTo>
                <a:cubicBezTo>
                  <a:pt x="2190" y="1091"/>
                  <a:pt x="2190" y="1091"/>
                  <a:pt x="2190" y="1091"/>
                </a:cubicBezTo>
                <a:cubicBezTo>
                  <a:pt x="2192" y="1093"/>
                  <a:pt x="2192" y="1093"/>
                  <a:pt x="2192" y="1093"/>
                </a:cubicBezTo>
                <a:cubicBezTo>
                  <a:pt x="2194" y="1091"/>
                  <a:pt x="2194" y="1091"/>
                  <a:pt x="2194" y="1091"/>
                </a:cubicBezTo>
                <a:cubicBezTo>
                  <a:pt x="2197" y="1088"/>
                  <a:pt x="2197" y="1088"/>
                  <a:pt x="2197" y="1088"/>
                </a:cubicBezTo>
                <a:cubicBezTo>
                  <a:pt x="2200" y="1083"/>
                  <a:pt x="2200" y="1083"/>
                  <a:pt x="2200" y="1083"/>
                </a:cubicBezTo>
                <a:cubicBezTo>
                  <a:pt x="2203" y="1077"/>
                  <a:pt x="2203" y="1077"/>
                  <a:pt x="2203" y="1077"/>
                </a:cubicBezTo>
                <a:cubicBezTo>
                  <a:pt x="2204" y="1077"/>
                  <a:pt x="2204" y="1077"/>
                  <a:pt x="2204" y="1077"/>
                </a:cubicBezTo>
                <a:cubicBezTo>
                  <a:pt x="2206" y="1074"/>
                  <a:pt x="2206" y="1074"/>
                  <a:pt x="2206" y="1074"/>
                </a:cubicBezTo>
                <a:cubicBezTo>
                  <a:pt x="2210" y="1068"/>
                  <a:pt x="2210" y="1068"/>
                  <a:pt x="2210" y="1068"/>
                </a:cubicBezTo>
                <a:cubicBezTo>
                  <a:pt x="2220" y="1057"/>
                  <a:pt x="2220" y="1057"/>
                  <a:pt x="2220" y="1057"/>
                </a:cubicBezTo>
                <a:cubicBezTo>
                  <a:pt x="2230" y="1047"/>
                  <a:pt x="2230" y="1047"/>
                  <a:pt x="2230" y="1047"/>
                </a:cubicBezTo>
                <a:cubicBezTo>
                  <a:pt x="2235" y="1042"/>
                  <a:pt x="2235" y="1042"/>
                  <a:pt x="2235" y="1042"/>
                </a:cubicBezTo>
                <a:cubicBezTo>
                  <a:pt x="2240" y="1038"/>
                  <a:pt x="2240" y="1038"/>
                  <a:pt x="2240" y="1038"/>
                </a:cubicBezTo>
                <a:cubicBezTo>
                  <a:pt x="2252" y="1030"/>
                  <a:pt x="2252" y="1030"/>
                  <a:pt x="2252" y="1030"/>
                </a:cubicBezTo>
                <a:cubicBezTo>
                  <a:pt x="2262" y="1020"/>
                  <a:pt x="2262" y="1020"/>
                  <a:pt x="2262" y="1020"/>
                </a:cubicBezTo>
                <a:cubicBezTo>
                  <a:pt x="2272" y="1007"/>
                  <a:pt x="2272" y="1007"/>
                  <a:pt x="2272" y="1007"/>
                </a:cubicBezTo>
                <a:cubicBezTo>
                  <a:pt x="2275" y="1001"/>
                  <a:pt x="2275" y="1001"/>
                  <a:pt x="2275" y="1001"/>
                </a:cubicBezTo>
                <a:cubicBezTo>
                  <a:pt x="2279" y="995"/>
                  <a:pt x="2279" y="995"/>
                  <a:pt x="2279" y="995"/>
                </a:cubicBezTo>
                <a:cubicBezTo>
                  <a:pt x="2282" y="989"/>
                  <a:pt x="2282" y="989"/>
                  <a:pt x="2282" y="989"/>
                </a:cubicBezTo>
                <a:cubicBezTo>
                  <a:pt x="2286" y="982"/>
                  <a:pt x="2286" y="982"/>
                  <a:pt x="2286" y="982"/>
                </a:cubicBezTo>
                <a:cubicBezTo>
                  <a:pt x="2288" y="977"/>
                  <a:pt x="2288" y="977"/>
                  <a:pt x="2288" y="977"/>
                </a:cubicBezTo>
                <a:cubicBezTo>
                  <a:pt x="2290" y="969"/>
                  <a:pt x="2290" y="969"/>
                  <a:pt x="2290" y="969"/>
                </a:cubicBezTo>
                <a:cubicBezTo>
                  <a:pt x="2293" y="965"/>
                  <a:pt x="2293" y="965"/>
                  <a:pt x="2293" y="965"/>
                </a:cubicBezTo>
                <a:cubicBezTo>
                  <a:pt x="2295" y="961"/>
                  <a:pt x="2295" y="961"/>
                  <a:pt x="2295" y="961"/>
                </a:cubicBezTo>
                <a:cubicBezTo>
                  <a:pt x="2296" y="956"/>
                  <a:pt x="2296" y="956"/>
                  <a:pt x="2296" y="956"/>
                </a:cubicBezTo>
                <a:cubicBezTo>
                  <a:pt x="2299" y="954"/>
                  <a:pt x="2299" y="954"/>
                  <a:pt x="2299" y="954"/>
                </a:cubicBezTo>
                <a:cubicBezTo>
                  <a:pt x="2301" y="948"/>
                  <a:pt x="2301" y="948"/>
                  <a:pt x="2301" y="948"/>
                </a:cubicBezTo>
                <a:cubicBezTo>
                  <a:pt x="2303" y="944"/>
                  <a:pt x="2303" y="944"/>
                  <a:pt x="2303" y="944"/>
                </a:cubicBezTo>
                <a:cubicBezTo>
                  <a:pt x="2305" y="939"/>
                  <a:pt x="2305" y="939"/>
                  <a:pt x="2305" y="939"/>
                </a:cubicBezTo>
                <a:cubicBezTo>
                  <a:pt x="2308" y="936"/>
                  <a:pt x="2308" y="936"/>
                  <a:pt x="2308" y="936"/>
                </a:cubicBezTo>
                <a:cubicBezTo>
                  <a:pt x="2308" y="931"/>
                  <a:pt x="2308" y="931"/>
                  <a:pt x="2308" y="931"/>
                </a:cubicBezTo>
                <a:cubicBezTo>
                  <a:pt x="2308" y="925"/>
                  <a:pt x="2308" y="925"/>
                  <a:pt x="2308" y="925"/>
                </a:cubicBezTo>
                <a:cubicBezTo>
                  <a:pt x="2309" y="923"/>
                  <a:pt x="2309" y="923"/>
                  <a:pt x="2309" y="923"/>
                </a:cubicBezTo>
                <a:cubicBezTo>
                  <a:pt x="2311" y="923"/>
                  <a:pt x="2311" y="923"/>
                  <a:pt x="2311" y="923"/>
                </a:cubicBezTo>
                <a:cubicBezTo>
                  <a:pt x="2313" y="922"/>
                  <a:pt x="2313" y="922"/>
                  <a:pt x="2313" y="922"/>
                </a:cubicBezTo>
                <a:cubicBezTo>
                  <a:pt x="2312" y="921"/>
                  <a:pt x="2312" y="921"/>
                  <a:pt x="2312" y="921"/>
                </a:cubicBezTo>
                <a:cubicBezTo>
                  <a:pt x="2311" y="922"/>
                  <a:pt x="2311" y="922"/>
                  <a:pt x="2311" y="922"/>
                </a:cubicBezTo>
                <a:cubicBezTo>
                  <a:pt x="2309" y="922"/>
                  <a:pt x="2309" y="922"/>
                  <a:pt x="2309" y="922"/>
                </a:cubicBezTo>
                <a:cubicBezTo>
                  <a:pt x="2311" y="921"/>
                  <a:pt x="2311" y="921"/>
                  <a:pt x="2311" y="921"/>
                </a:cubicBezTo>
                <a:cubicBezTo>
                  <a:pt x="2311" y="918"/>
                  <a:pt x="2311" y="918"/>
                  <a:pt x="2311" y="918"/>
                </a:cubicBezTo>
                <a:cubicBezTo>
                  <a:pt x="2311" y="913"/>
                  <a:pt x="2311" y="913"/>
                  <a:pt x="2311" y="913"/>
                </a:cubicBezTo>
                <a:cubicBezTo>
                  <a:pt x="2311" y="909"/>
                  <a:pt x="2311" y="909"/>
                  <a:pt x="2311" y="909"/>
                </a:cubicBezTo>
                <a:cubicBezTo>
                  <a:pt x="2311" y="905"/>
                  <a:pt x="2311" y="905"/>
                  <a:pt x="2311" y="905"/>
                </a:cubicBezTo>
                <a:cubicBezTo>
                  <a:pt x="2311" y="903"/>
                  <a:pt x="2311" y="903"/>
                  <a:pt x="2311" y="903"/>
                </a:cubicBezTo>
                <a:cubicBezTo>
                  <a:pt x="2309" y="902"/>
                  <a:pt x="2309" y="902"/>
                  <a:pt x="2309" y="902"/>
                </a:cubicBezTo>
                <a:cubicBezTo>
                  <a:pt x="2305" y="902"/>
                  <a:pt x="2305" y="902"/>
                  <a:pt x="2305" y="902"/>
                </a:cubicBezTo>
                <a:cubicBezTo>
                  <a:pt x="2302" y="903"/>
                  <a:pt x="2302" y="903"/>
                  <a:pt x="2302" y="903"/>
                </a:cubicBezTo>
                <a:cubicBezTo>
                  <a:pt x="2299" y="906"/>
                  <a:pt x="2299" y="906"/>
                  <a:pt x="2299" y="906"/>
                </a:cubicBezTo>
                <a:cubicBezTo>
                  <a:pt x="2296" y="908"/>
                  <a:pt x="2296" y="908"/>
                  <a:pt x="2296" y="908"/>
                </a:cubicBezTo>
                <a:cubicBezTo>
                  <a:pt x="2292" y="908"/>
                  <a:pt x="2292" y="908"/>
                  <a:pt x="2292" y="908"/>
                </a:cubicBezTo>
                <a:cubicBezTo>
                  <a:pt x="2288" y="911"/>
                  <a:pt x="2288" y="911"/>
                  <a:pt x="2288" y="911"/>
                </a:cubicBezTo>
                <a:cubicBezTo>
                  <a:pt x="2283" y="911"/>
                  <a:pt x="2283" y="911"/>
                  <a:pt x="2283" y="911"/>
                </a:cubicBezTo>
                <a:cubicBezTo>
                  <a:pt x="2280" y="911"/>
                  <a:pt x="2280" y="911"/>
                  <a:pt x="2280" y="911"/>
                </a:cubicBezTo>
                <a:cubicBezTo>
                  <a:pt x="2279" y="911"/>
                  <a:pt x="2279" y="911"/>
                  <a:pt x="2279" y="911"/>
                </a:cubicBezTo>
                <a:cubicBezTo>
                  <a:pt x="2273" y="912"/>
                  <a:pt x="2273" y="912"/>
                  <a:pt x="2273" y="912"/>
                </a:cubicBezTo>
                <a:cubicBezTo>
                  <a:pt x="2270" y="912"/>
                  <a:pt x="2270" y="912"/>
                  <a:pt x="2270" y="912"/>
                </a:cubicBezTo>
                <a:cubicBezTo>
                  <a:pt x="2268" y="912"/>
                  <a:pt x="2268" y="912"/>
                  <a:pt x="2268" y="912"/>
                </a:cubicBezTo>
                <a:cubicBezTo>
                  <a:pt x="2265" y="912"/>
                  <a:pt x="2265" y="912"/>
                  <a:pt x="2265" y="912"/>
                </a:cubicBezTo>
                <a:cubicBezTo>
                  <a:pt x="2263" y="913"/>
                  <a:pt x="2263" y="913"/>
                  <a:pt x="2263" y="913"/>
                </a:cubicBezTo>
                <a:cubicBezTo>
                  <a:pt x="2259" y="916"/>
                  <a:pt x="2259" y="916"/>
                  <a:pt x="2259" y="916"/>
                </a:cubicBezTo>
                <a:cubicBezTo>
                  <a:pt x="2255" y="918"/>
                  <a:pt x="2255" y="918"/>
                  <a:pt x="2255" y="918"/>
                </a:cubicBezTo>
                <a:cubicBezTo>
                  <a:pt x="2250" y="918"/>
                  <a:pt x="2250" y="918"/>
                  <a:pt x="2250" y="918"/>
                </a:cubicBezTo>
                <a:cubicBezTo>
                  <a:pt x="2246" y="916"/>
                  <a:pt x="2246" y="916"/>
                  <a:pt x="2246" y="916"/>
                </a:cubicBezTo>
                <a:cubicBezTo>
                  <a:pt x="2243" y="918"/>
                  <a:pt x="2243" y="918"/>
                  <a:pt x="2243" y="918"/>
                </a:cubicBezTo>
                <a:cubicBezTo>
                  <a:pt x="2237" y="922"/>
                  <a:pt x="2237" y="922"/>
                  <a:pt x="2237" y="922"/>
                </a:cubicBezTo>
                <a:cubicBezTo>
                  <a:pt x="2233" y="922"/>
                  <a:pt x="2233" y="922"/>
                  <a:pt x="2233" y="922"/>
                </a:cubicBezTo>
                <a:cubicBezTo>
                  <a:pt x="2230" y="922"/>
                  <a:pt x="2230" y="922"/>
                  <a:pt x="2230" y="922"/>
                </a:cubicBezTo>
                <a:cubicBezTo>
                  <a:pt x="2226" y="921"/>
                  <a:pt x="2226" y="921"/>
                  <a:pt x="2226" y="921"/>
                </a:cubicBezTo>
                <a:cubicBezTo>
                  <a:pt x="2223" y="918"/>
                  <a:pt x="2223" y="918"/>
                  <a:pt x="2223" y="918"/>
                </a:cubicBezTo>
                <a:cubicBezTo>
                  <a:pt x="2220" y="912"/>
                  <a:pt x="2220" y="912"/>
                  <a:pt x="2220" y="912"/>
                </a:cubicBezTo>
                <a:cubicBezTo>
                  <a:pt x="2217" y="909"/>
                  <a:pt x="2217" y="909"/>
                  <a:pt x="2217" y="909"/>
                </a:cubicBezTo>
                <a:cubicBezTo>
                  <a:pt x="2216" y="908"/>
                  <a:pt x="2216" y="908"/>
                  <a:pt x="2216" y="908"/>
                </a:cubicBezTo>
                <a:cubicBezTo>
                  <a:pt x="2214" y="910"/>
                  <a:pt x="2214" y="910"/>
                  <a:pt x="2214" y="910"/>
                </a:cubicBezTo>
                <a:cubicBezTo>
                  <a:pt x="2214" y="909"/>
                  <a:pt x="2214" y="909"/>
                  <a:pt x="2214" y="909"/>
                </a:cubicBezTo>
                <a:cubicBezTo>
                  <a:pt x="2214" y="908"/>
                  <a:pt x="2214" y="908"/>
                  <a:pt x="2214" y="908"/>
                </a:cubicBezTo>
                <a:cubicBezTo>
                  <a:pt x="2214" y="906"/>
                  <a:pt x="2214" y="906"/>
                  <a:pt x="2214" y="906"/>
                </a:cubicBezTo>
                <a:cubicBezTo>
                  <a:pt x="2210" y="908"/>
                  <a:pt x="2210" y="908"/>
                  <a:pt x="2210" y="908"/>
                </a:cubicBezTo>
                <a:cubicBezTo>
                  <a:pt x="2209" y="908"/>
                  <a:pt x="2209" y="908"/>
                  <a:pt x="2209" y="908"/>
                </a:cubicBezTo>
                <a:cubicBezTo>
                  <a:pt x="2207" y="906"/>
                  <a:pt x="2207" y="906"/>
                  <a:pt x="2207" y="906"/>
                </a:cubicBezTo>
                <a:cubicBezTo>
                  <a:pt x="2209" y="906"/>
                  <a:pt x="2209" y="906"/>
                  <a:pt x="2209" y="906"/>
                </a:cubicBezTo>
                <a:cubicBezTo>
                  <a:pt x="2210" y="903"/>
                  <a:pt x="2210" y="903"/>
                  <a:pt x="2210" y="903"/>
                </a:cubicBezTo>
                <a:cubicBezTo>
                  <a:pt x="2214" y="902"/>
                  <a:pt x="2214" y="902"/>
                  <a:pt x="2214" y="902"/>
                </a:cubicBezTo>
                <a:cubicBezTo>
                  <a:pt x="2217" y="901"/>
                  <a:pt x="2217" y="901"/>
                  <a:pt x="2217" y="901"/>
                </a:cubicBezTo>
                <a:cubicBezTo>
                  <a:pt x="2217" y="898"/>
                  <a:pt x="2217" y="898"/>
                  <a:pt x="2217" y="898"/>
                </a:cubicBezTo>
                <a:cubicBezTo>
                  <a:pt x="2216" y="895"/>
                  <a:pt x="2216" y="895"/>
                  <a:pt x="2216" y="895"/>
                </a:cubicBezTo>
                <a:cubicBezTo>
                  <a:pt x="2213" y="891"/>
                  <a:pt x="2213" y="891"/>
                  <a:pt x="2213" y="891"/>
                </a:cubicBezTo>
                <a:cubicBezTo>
                  <a:pt x="2212" y="889"/>
                  <a:pt x="2212" y="889"/>
                  <a:pt x="2212" y="889"/>
                </a:cubicBezTo>
                <a:cubicBezTo>
                  <a:pt x="2210" y="888"/>
                  <a:pt x="2210" y="888"/>
                  <a:pt x="2210" y="888"/>
                </a:cubicBezTo>
                <a:cubicBezTo>
                  <a:pt x="2207" y="885"/>
                  <a:pt x="2207" y="885"/>
                  <a:pt x="2207" y="885"/>
                </a:cubicBezTo>
                <a:cubicBezTo>
                  <a:pt x="2206" y="883"/>
                  <a:pt x="2206" y="883"/>
                  <a:pt x="2206" y="883"/>
                </a:cubicBezTo>
                <a:cubicBezTo>
                  <a:pt x="2203" y="881"/>
                  <a:pt x="2203" y="881"/>
                  <a:pt x="2203" y="881"/>
                </a:cubicBezTo>
                <a:cubicBezTo>
                  <a:pt x="2203" y="880"/>
                  <a:pt x="2203" y="880"/>
                  <a:pt x="2203" y="880"/>
                </a:cubicBezTo>
                <a:cubicBezTo>
                  <a:pt x="2202" y="879"/>
                  <a:pt x="2202" y="879"/>
                  <a:pt x="2202" y="879"/>
                </a:cubicBezTo>
                <a:cubicBezTo>
                  <a:pt x="2200" y="878"/>
                  <a:pt x="2200" y="878"/>
                  <a:pt x="2200" y="878"/>
                </a:cubicBezTo>
                <a:cubicBezTo>
                  <a:pt x="2197" y="875"/>
                  <a:pt x="2197" y="875"/>
                  <a:pt x="2197" y="875"/>
                </a:cubicBezTo>
                <a:cubicBezTo>
                  <a:pt x="2194" y="872"/>
                  <a:pt x="2194" y="872"/>
                  <a:pt x="2194" y="872"/>
                </a:cubicBezTo>
                <a:cubicBezTo>
                  <a:pt x="2193" y="869"/>
                  <a:pt x="2193" y="869"/>
                  <a:pt x="2193" y="869"/>
                </a:cubicBezTo>
                <a:cubicBezTo>
                  <a:pt x="2190" y="866"/>
                  <a:pt x="2190" y="866"/>
                  <a:pt x="2190" y="866"/>
                </a:cubicBezTo>
                <a:cubicBezTo>
                  <a:pt x="2187" y="865"/>
                  <a:pt x="2187" y="865"/>
                  <a:pt x="2187" y="865"/>
                </a:cubicBezTo>
                <a:cubicBezTo>
                  <a:pt x="2183" y="861"/>
                  <a:pt x="2183" y="861"/>
                  <a:pt x="2183" y="861"/>
                </a:cubicBezTo>
                <a:cubicBezTo>
                  <a:pt x="2183" y="860"/>
                  <a:pt x="2183" y="860"/>
                  <a:pt x="2183" y="860"/>
                </a:cubicBezTo>
                <a:cubicBezTo>
                  <a:pt x="2165" y="843"/>
                  <a:pt x="2165" y="843"/>
                  <a:pt x="2165" y="843"/>
                </a:cubicBezTo>
                <a:cubicBezTo>
                  <a:pt x="2164" y="840"/>
                  <a:pt x="2164" y="840"/>
                  <a:pt x="2164" y="840"/>
                </a:cubicBezTo>
                <a:cubicBezTo>
                  <a:pt x="2161" y="829"/>
                  <a:pt x="2161" y="829"/>
                  <a:pt x="2161" y="829"/>
                </a:cubicBezTo>
                <a:cubicBezTo>
                  <a:pt x="2160" y="825"/>
                  <a:pt x="2160" y="825"/>
                  <a:pt x="2160" y="825"/>
                </a:cubicBezTo>
                <a:cubicBezTo>
                  <a:pt x="2157" y="819"/>
                  <a:pt x="2157" y="819"/>
                  <a:pt x="2157" y="819"/>
                </a:cubicBezTo>
                <a:cubicBezTo>
                  <a:pt x="2156" y="817"/>
                  <a:pt x="2156" y="817"/>
                  <a:pt x="2156" y="817"/>
                </a:cubicBezTo>
                <a:cubicBezTo>
                  <a:pt x="2154" y="817"/>
                  <a:pt x="2154" y="817"/>
                  <a:pt x="2154" y="817"/>
                </a:cubicBezTo>
                <a:cubicBezTo>
                  <a:pt x="2154" y="816"/>
                  <a:pt x="2154" y="816"/>
                  <a:pt x="2154" y="816"/>
                </a:cubicBezTo>
                <a:cubicBezTo>
                  <a:pt x="2153" y="815"/>
                  <a:pt x="2153" y="815"/>
                  <a:pt x="2153" y="815"/>
                </a:cubicBezTo>
                <a:cubicBezTo>
                  <a:pt x="2151" y="815"/>
                  <a:pt x="2151" y="815"/>
                  <a:pt x="2151" y="815"/>
                </a:cubicBezTo>
                <a:cubicBezTo>
                  <a:pt x="2150" y="813"/>
                  <a:pt x="2150" y="813"/>
                  <a:pt x="2150" y="813"/>
                </a:cubicBezTo>
                <a:cubicBezTo>
                  <a:pt x="2147" y="810"/>
                  <a:pt x="2147" y="810"/>
                  <a:pt x="2147" y="810"/>
                </a:cubicBezTo>
                <a:cubicBezTo>
                  <a:pt x="2146" y="809"/>
                  <a:pt x="2146" y="809"/>
                  <a:pt x="2146" y="809"/>
                </a:cubicBezTo>
                <a:cubicBezTo>
                  <a:pt x="2143" y="807"/>
                  <a:pt x="2143" y="807"/>
                  <a:pt x="2143" y="807"/>
                </a:cubicBezTo>
                <a:cubicBezTo>
                  <a:pt x="2141" y="804"/>
                  <a:pt x="2141" y="804"/>
                  <a:pt x="2141" y="804"/>
                </a:cubicBezTo>
                <a:cubicBezTo>
                  <a:pt x="2140" y="797"/>
                  <a:pt x="2140" y="797"/>
                  <a:pt x="2140" y="797"/>
                </a:cubicBezTo>
                <a:cubicBezTo>
                  <a:pt x="2139" y="792"/>
                  <a:pt x="2139" y="792"/>
                  <a:pt x="2139" y="792"/>
                </a:cubicBezTo>
                <a:cubicBezTo>
                  <a:pt x="2139" y="784"/>
                  <a:pt x="2139" y="784"/>
                  <a:pt x="2139" y="784"/>
                </a:cubicBezTo>
                <a:cubicBezTo>
                  <a:pt x="2139" y="782"/>
                  <a:pt x="2139" y="782"/>
                  <a:pt x="2139" y="782"/>
                </a:cubicBezTo>
                <a:cubicBezTo>
                  <a:pt x="2137" y="779"/>
                  <a:pt x="2137" y="779"/>
                  <a:pt x="2137" y="779"/>
                </a:cubicBezTo>
                <a:cubicBezTo>
                  <a:pt x="2137" y="777"/>
                  <a:pt x="2137" y="777"/>
                  <a:pt x="2137" y="777"/>
                </a:cubicBezTo>
                <a:cubicBezTo>
                  <a:pt x="2139" y="776"/>
                  <a:pt x="2139" y="776"/>
                  <a:pt x="2139" y="776"/>
                </a:cubicBezTo>
                <a:cubicBezTo>
                  <a:pt x="2140" y="777"/>
                  <a:pt x="2140" y="777"/>
                  <a:pt x="2140" y="777"/>
                </a:cubicBezTo>
                <a:cubicBezTo>
                  <a:pt x="2139" y="774"/>
                  <a:pt x="2139" y="774"/>
                  <a:pt x="2139" y="774"/>
                </a:cubicBezTo>
                <a:cubicBezTo>
                  <a:pt x="2137" y="773"/>
                  <a:pt x="2137" y="773"/>
                  <a:pt x="2137" y="773"/>
                </a:cubicBezTo>
                <a:cubicBezTo>
                  <a:pt x="2134" y="769"/>
                  <a:pt x="2134" y="769"/>
                  <a:pt x="2134" y="769"/>
                </a:cubicBezTo>
                <a:cubicBezTo>
                  <a:pt x="2134" y="764"/>
                  <a:pt x="2134" y="764"/>
                  <a:pt x="2134" y="764"/>
                </a:cubicBezTo>
                <a:cubicBezTo>
                  <a:pt x="2134" y="763"/>
                  <a:pt x="2134" y="763"/>
                  <a:pt x="2134" y="763"/>
                </a:cubicBezTo>
                <a:cubicBezTo>
                  <a:pt x="2131" y="761"/>
                  <a:pt x="2131" y="761"/>
                  <a:pt x="2131" y="761"/>
                </a:cubicBezTo>
                <a:cubicBezTo>
                  <a:pt x="2128" y="759"/>
                  <a:pt x="2128" y="759"/>
                  <a:pt x="2128" y="759"/>
                </a:cubicBezTo>
                <a:cubicBezTo>
                  <a:pt x="2126" y="754"/>
                  <a:pt x="2126" y="754"/>
                  <a:pt x="2126" y="754"/>
                </a:cubicBezTo>
                <a:cubicBezTo>
                  <a:pt x="2121" y="753"/>
                  <a:pt x="2121" y="753"/>
                  <a:pt x="2121" y="753"/>
                </a:cubicBezTo>
                <a:cubicBezTo>
                  <a:pt x="2118" y="749"/>
                  <a:pt x="2118" y="749"/>
                  <a:pt x="2118" y="749"/>
                </a:cubicBezTo>
                <a:cubicBezTo>
                  <a:pt x="2118" y="747"/>
                  <a:pt x="2118" y="747"/>
                  <a:pt x="2118" y="747"/>
                </a:cubicBezTo>
                <a:cubicBezTo>
                  <a:pt x="2117" y="743"/>
                  <a:pt x="2117" y="743"/>
                  <a:pt x="2117" y="743"/>
                </a:cubicBezTo>
                <a:cubicBezTo>
                  <a:pt x="2117" y="737"/>
                  <a:pt x="2117" y="737"/>
                  <a:pt x="2117" y="737"/>
                </a:cubicBezTo>
                <a:cubicBezTo>
                  <a:pt x="2120" y="739"/>
                  <a:pt x="2120" y="739"/>
                  <a:pt x="2120" y="739"/>
                </a:cubicBezTo>
                <a:cubicBezTo>
                  <a:pt x="2118" y="736"/>
                  <a:pt x="2118" y="736"/>
                  <a:pt x="2118" y="736"/>
                </a:cubicBezTo>
                <a:cubicBezTo>
                  <a:pt x="2116" y="733"/>
                  <a:pt x="2116" y="733"/>
                  <a:pt x="2116" y="733"/>
                </a:cubicBezTo>
                <a:cubicBezTo>
                  <a:pt x="2111" y="727"/>
                  <a:pt x="2111" y="727"/>
                  <a:pt x="2111" y="727"/>
                </a:cubicBezTo>
                <a:cubicBezTo>
                  <a:pt x="2101" y="708"/>
                  <a:pt x="2101" y="708"/>
                  <a:pt x="2101" y="708"/>
                </a:cubicBezTo>
                <a:cubicBezTo>
                  <a:pt x="2098" y="703"/>
                  <a:pt x="2098" y="703"/>
                  <a:pt x="2098" y="703"/>
                </a:cubicBezTo>
                <a:cubicBezTo>
                  <a:pt x="2097" y="700"/>
                  <a:pt x="2097" y="700"/>
                  <a:pt x="2097" y="700"/>
                </a:cubicBezTo>
                <a:cubicBezTo>
                  <a:pt x="2097" y="698"/>
                  <a:pt x="2097" y="698"/>
                  <a:pt x="2097" y="698"/>
                </a:cubicBezTo>
                <a:cubicBezTo>
                  <a:pt x="2097" y="697"/>
                  <a:pt x="2097" y="697"/>
                  <a:pt x="2097" y="697"/>
                </a:cubicBezTo>
                <a:cubicBezTo>
                  <a:pt x="2096" y="694"/>
                  <a:pt x="2096" y="694"/>
                  <a:pt x="2096" y="694"/>
                </a:cubicBezTo>
                <a:cubicBezTo>
                  <a:pt x="2093" y="690"/>
                  <a:pt x="2093" y="690"/>
                  <a:pt x="2093" y="690"/>
                </a:cubicBezTo>
                <a:cubicBezTo>
                  <a:pt x="2091" y="687"/>
                  <a:pt x="2091" y="687"/>
                  <a:pt x="2091" y="687"/>
                </a:cubicBezTo>
                <a:cubicBezTo>
                  <a:pt x="2091" y="686"/>
                  <a:pt x="2091" y="686"/>
                  <a:pt x="2091" y="686"/>
                </a:cubicBezTo>
                <a:cubicBezTo>
                  <a:pt x="2091" y="684"/>
                  <a:pt x="2091" y="684"/>
                  <a:pt x="2091" y="684"/>
                </a:cubicBezTo>
                <a:cubicBezTo>
                  <a:pt x="2090" y="683"/>
                  <a:pt x="2090" y="683"/>
                  <a:pt x="2090" y="683"/>
                </a:cubicBezTo>
                <a:cubicBezTo>
                  <a:pt x="2087" y="680"/>
                  <a:pt x="2087" y="680"/>
                  <a:pt x="2087" y="680"/>
                </a:cubicBezTo>
                <a:cubicBezTo>
                  <a:pt x="2081" y="671"/>
                  <a:pt x="2081" y="671"/>
                  <a:pt x="2081" y="671"/>
                </a:cubicBezTo>
                <a:cubicBezTo>
                  <a:pt x="2080" y="667"/>
                  <a:pt x="2080" y="667"/>
                  <a:pt x="2080" y="667"/>
                </a:cubicBezTo>
                <a:cubicBezTo>
                  <a:pt x="2077" y="661"/>
                  <a:pt x="2077" y="661"/>
                  <a:pt x="2077" y="661"/>
                </a:cubicBezTo>
                <a:cubicBezTo>
                  <a:pt x="2077" y="660"/>
                  <a:pt x="2077" y="660"/>
                  <a:pt x="2077" y="660"/>
                </a:cubicBezTo>
                <a:cubicBezTo>
                  <a:pt x="2077" y="658"/>
                  <a:pt x="2077" y="658"/>
                  <a:pt x="2077" y="658"/>
                </a:cubicBezTo>
                <a:cubicBezTo>
                  <a:pt x="2078" y="655"/>
                  <a:pt x="2078" y="655"/>
                  <a:pt x="2078" y="655"/>
                </a:cubicBezTo>
                <a:cubicBezTo>
                  <a:pt x="2080" y="660"/>
                  <a:pt x="2080" y="660"/>
                  <a:pt x="2080" y="660"/>
                </a:cubicBezTo>
                <a:cubicBezTo>
                  <a:pt x="2083" y="665"/>
                  <a:pt x="2083" y="665"/>
                  <a:pt x="2083" y="665"/>
                </a:cubicBezTo>
                <a:cubicBezTo>
                  <a:pt x="2085" y="668"/>
                  <a:pt x="2085" y="668"/>
                  <a:pt x="2085" y="668"/>
                </a:cubicBezTo>
                <a:cubicBezTo>
                  <a:pt x="2087" y="670"/>
                  <a:pt x="2087" y="670"/>
                  <a:pt x="2087" y="670"/>
                </a:cubicBezTo>
                <a:cubicBezTo>
                  <a:pt x="2087" y="673"/>
                  <a:pt x="2087" y="673"/>
                  <a:pt x="2087" y="673"/>
                </a:cubicBezTo>
                <a:cubicBezTo>
                  <a:pt x="2087" y="674"/>
                  <a:pt x="2087" y="674"/>
                  <a:pt x="2087" y="674"/>
                </a:cubicBezTo>
                <a:cubicBezTo>
                  <a:pt x="2088" y="675"/>
                  <a:pt x="2088" y="675"/>
                  <a:pt x="2088" y="675"/>
                </a:cubicBezTo>
                <a:cubicBezTo>
                  <a:pt x="2091" y="678"/>
                  <a:pt x="2091" y="678"/>
                  <a:pt x="2091" y="678"/>
                </a:cubicBezTo>
                <a:cubicBezTo>
                  <a:pt x="2096" y="683"/>
                  <a:pt x="2096" y="683"/>
                  <a:pt x="2096" y="683"/>
                </a:cubicBezTo>
                <a:cubicBezTo>
                  <a:pt x="2100" y="686"/>
                  <a:pt x="2100" y="686"/>
                  <a:pt x="2100" y="686"/>
                </a:cubicBezTo>
                <a:cubicBezTo>
                  <a:pt x="2100" y="683"/>
                  <a:pt x="2100" y="683"/>
                  <a:pt x="2100" y="683"/>
                </a:cubicBezTo>
                <a:cubicBezTo>
                  <a:pt x="2101" y="680"/>
                  <a:pt x="2101" y="680"/>
                  <a:pt x="2101" y="680"/>
                </a:cubicBezTo>
                <a:cubicBezTo>
                  <a:pt x="2101" y="677"/>
                  <a:pt x="2101" y="677"/>
                  <a:pt x="2101" y="677"/>
                </a:cubicBezTo>
                <a:cubicBezTo>
                  <a:pt x="2103" y="674"/>
                  <a:pt x="2103" y="674"/>
                  <a:pt x="2103" y="674"/>
                </a:cubicBezTo>
                <a:cubicBezTo>
                  <a:pt x="2104" y="668"/>
                  <a:pt x="2104" y="668"/>
                  <a:pt x="2104" y="668"/>
                </a:cubicBezTo>
                <a:cubicBezTo>
                  <a:pt x="2104" y="664"/>
                  <a:pt x="2104" y="664"/>
                  <a:pt x="2104" y="664"/>
                </a:cubicBezTo>
                <a:cubicBezTo>
                  <a:pt x="2106" y="663"/>
                  <a:pt x="2106" y="663"/>
                  <a:pt x="2106" y="663"/>
                </a:cubicBezTo>
                <a:cubicBezTo>
                  <a:pt x="2106" y="661"/>
                  <a:pt x="2106" y="661"/>
                  <a:pt x="2106" y="661"/>
                </a:cubicBezTo>
                <a:cubicBezTo>
                  <a:pt x="2107" y="662"/>
                  <a:pt x="2107" y="662"/>
                  <a:pt x="2107" y="662"/>
                </a:cubicBezTo>
                <a:cubicBezTo>
                  <a:pt x="2107" y="664"/>
                  <a:pt x="2107" y="664"/>
                  <a:pt x="2107" y="664"/>
                </a:cubicBezTo>
                <a:cubicBezTo>
                  <a:pt x="2106" y="667"/>
                  <a:pt x="2106" y="667"/>
                  <a:pt x="2106" y="667"/>
                </a:cubicBezTo>
                <a:cubicBezTo>
                  <a:pt x="2106" y="671"/>
                  <a:pt x="2106" y="671"/>
                  <a:pt x="2106" y="671"/>
                </a:cubicBezTo>
                <a:cubicBezTo>
                  <a:pt x="2106" y="675"/>
                  <a:pt x="2106" y="675"/>
                  <a:pt x="2106" y="675"/>
                </a:cubicBezTo>
                <a:cubicBezTo>
                  <a:pt x="2104" y="678"/>
                  <a:pt x="2104" y="678"/>
                  <a:pt x="2104" y="678"/>
                </a:cubicBezTo>
                <a:cubicBezTo>
                  <a:pt x="2104" y="680"/>
                  <a:pt x="2104" y="680"/>
                  <a:pt x="2104" y="680"/>
                </a:cubicBezTo>
                <a:cubicBezTo>
                  <a:pt x="2104" y="681"/>
                  <a:pt x="2104" y="681"/>
                  <a:pt x="2104" y="681"/>
                </a:cubicBezTo>
                <a:cubicBezTo>
                  <a:pt x="2106" y="681"/>
                  <a:pt x="2106" y="681"/>
                  <a:pt x="2106" y="681"/>
                </a:cubicBezTo>
                <a:cubicBezTo>
                  <a:pt x="2107" y="680"/>
                  <a:pt x="2107" y="680"/>
                  <a:pt x="2107" y="680"/>
                </a:cubicBezTo>
                <a:cubicBezTo>
                  <a:pt x="2110" y="681"/>
                  <a:pt x="2110" y="681"/>
                  <a:pt x="2110" y="681"/>
                </a:cubicBezTo>
                <a:cubicBezTo>
                  <a:pt x="2113" y="683"/>
                  <a:pt x="2113" y="683"/>
                  <a:pt x="2113" y="683"/>
                </a:cubicBezTo>
                <a:cubicBezTo>
                  <a:pt x="2114" y="687"/>
                  <a:pt x="2114" y="687"/>
                  <a:pt x="2114" y="687"/>
                </a:cubicBezTo>
                <a:cubicBezTo>
                  <a:pt x="2120" y="696"/>
                  <a:pt x="2120" y="696"/>
                  <a:pt x="2120" y="696"/>
                </a:cubicBezTo>
                <a:cubicBezTo>
                  <a:pt x="2126" y="706"/>
                  <a:pt x="2126" y="706"/>
                  <a:pt x="2126" y="706"/>
                </a:cubicBezTo>
                <a:cubicBezTo>
                  <a:pt x="2128" y="708"/>
                  <a:pt x="2128" y="708"/>
                  <a:pt x="2128" y="708"/>
                </a:cubicBezTo>
                <a:cubicBezTo>
                  <a:pt x="2130" y="710"/>
                  <a:pt x="2130" y="710"/>
                  <a:pt x="2130" y="710"/>
                </a:cubicBezTo>
                <a:cubicBezTo>
                  <a:pt x="2130" y="711"/>
                  <a:pt x="2130" y="711"/>
                  <a:pt x="2130" y="711"/>
                </a:cubicBezTo>
                <a:cubicBezTo>
                  <a:pt x="2131" y="713"/>
                  <a:pt x="2131" y="713"/>
                  <a:pt x="2131" y="713"/>
                </a:cubicBezTo>
                <a:cubicBezTo>
                  <a:pt x="2133" y="716"/>
                  <a:pt x="2133" y="716"/>
                  <a:pt x="2133" y="716"/>
                </a:cubicBezTo>
                <a:cubicBezTo>
                  <a:pt x="2137" y="720"/>
                  <a:pt x="2137" y="720"/>
                  <a:pt x="2137" y="720"/>
                </a:cubicBezTo>
                <a:cubicBezTo>
                  <a:pt x="2137" y="723"/>
                  <a:pt x="2137" y="723"/>
                  <a:pt x="2137" y="723"/>
                </a:cubicBezTo>
                <a:cubicBezTo>
                  <a:pt x="2137" y="724"/>
                  <a:pt x="2137" y="724"/>
                  <a:pt x="2137" y="724"/>
                </a:cubicBezTo>
                <a:cubicBezTo>
                  <a:pt x="2136" y="726"/>
                  <a:pt x="2136" y="726"/>
                  <a:pt x="2136" y="726"/>
                </a:cubicBezTo>
                <a:cubicBezTo>
                  <a:pt x="2139" y="730"/>
                  <a:pt x="2139" y="730"/>
                  <a:pt x="2139" y="730"/>
                </a:cubicBezTo>
                <a:cubicBezTo>
                  <a:pt x="2140" y="731"/>
                  <a:pt x="2140" y="731"/>
                  <a:pt x="2140" y="731"/>
                </a:cubicBezTo>
                <a:cubicBezTo>
                  <a:pt x="2141" y="733"/>
                  <a:pt x="2141" y="733"/>
                  <a:pt x="2141" y="733"/>
                </a:cubicBezTo>
                <a:cubicBezTo>
                  <a:pt x="2144" y="734"/>
                  <a:pt x="2144" y="734"/>
                  <a:pt x="2144" y="734"/>
                </a:cubicBezTo>
                <a:cubicBezTo>
                  <a:pt x="2147" y="736"/>
                  <a:pt x="2147" y="736"/>
                  <a:pt x="2147" y="736"/>
                </a:cubicBezTo>
                <a:cubicBezTo>
                  <a:pt x="2151" y="740"/>
                  <a:pt x="2151" y="740"/>
                  <a:pt x="2151" y="740"/>
                </a:cubicBezTo>
                <a:cubicBezTo>
                  <a:pt x="2154" y="744"/>
                  <a:pt x="2154" y="744"/>
                  <a:pt x="2154" y="744"/>
                </a:cubicBezTo>
                <a:cubicBezTo>
                  <a:pt x="2156" y="749"/>
                  <a:pt x="2156" y="749"/>
                  <a:pt x="2156" y="749"/>
                </a:cubicBezTo>
                <a:cubicBezTo>
                  <a:pt x="2157" y="750"/>
                  <a:pt x="2157" y="750"/>
                  <a:pt x="2157" y="750"/>
                </a:cubicBezTo>
                <a:cubicBezTo>
                  <a:pt x="2159" y="751"/>
                  <a:pt x="2159" y="751"/>
                  <a:pt x="2159" y="751"/>
                </a:cubicBezTo>
                <a:cubicBezTo>
                  <a:pt x="2157" y="751"/>
                  <a:pt x="2157" y="751"/>
                  <a:pt x="2157" y="751"/>
                </a:cubicBezTo>
                <a:cubicBezTo>
                  <a:pt x="2159" y="753"/>
                  <a:pt x="2159" y="753"/>
                  <a:pt x="2159" y="753"/>
                </a:cubicBezTo>
                <a:cubicBezTo>
                  <a:pt x="2160" y="757"/>
                  <a:pt x="2160" y="757"/>
                  <a:pt x="2160" y="757"/>
                </a:cubicBezTo>
                <a:cubicBezTo>
                  <a:pt x="2160" y="761"/>
                  <a:pt x="2160" y="761"/>
                  <a:pt x="2160" y="761"/>
                </a:cubicBezTo>
                <a:cubicBezTo>
                  <a:pt x="2160" y="766"/>
                  <a:pt x="2160" y="766"/>
                  <a:pt x="2160" y="766"/>
                </a:cubicBezTo>
                <a:cubicBezTo>
                  <a:pt x="2161" y="772"/>
                  <a:pt x="2161" y="772"/>
                  <a:pt x="2161" y="772"/>
                </a:cubicBezTo>
                <a:cubicBezTo>
                  <a:pt x="2161" y="774"/>
                  <a:pt x="2161" y="774"/>
                  <a:pt x="2161" y="774"/>
                </a:cubicBezTo>
                <a:cubicBezTo>
                  <a:pt x="2163" y="777"/>
                  <a:pt x="2163" y="777"/>
                  <a:pt x="2163" y="777"/>
                </a:cubicBezTo>
                <a:cubicBezTo>
                  <a:pt x="2166" y="782"/>
                  <a:pt x="2166" y="782"/>
                  <a:pt x="2166" y="782"/>
                </a:cubicBezTo>
                <a:cubicBezTo>
                  <a:pt x="2170" y="786"/>
                  <a:pt x="2170" y="786"/>
                  <a:pt x="2170" y="786"/>
                </a:cubicBezTo>
                <a:cubicBezTo>
                  <a:pt x="2173" y="787"/>
                  <a:pt x="2173" y="787"/>
                  <a:pt x="2173" y="787"/>
                </a:cubicBezTo>
                <a:cubicBezTo>
                  <a:pt x="2176" y="789"/>
                  <a:pt x="2176" y="789"/>
                  <a:pt x="2176" y="789"/>
                </a:cubicBezTo>
                <a:cubicBezTo>
                  <a:pt x="2180" y="793"/>
                  <a:pt x="2180" y="793"/>
                  <a:pt x="2180" y="793"/>
                </a:cubicBezTo>
                <a:cubicBezTo>
                  <a:pt x="2182" y="794"/>
                  <a:pt x="2182" y="794"/>
                  <a:pt x="2182" y="794"/>
                </a:cubicBezTo>
                <a:cubicBezTo>
                  <a:pt x="2183" y="797"/>
                  <a:pt x="2183" y="797"/>
                  <a:pt x="2183" y="797"/>
                </a:cubicBezTo>
                <a:cubicBezTo>
                  <a:pt x="2184" y="799"/>
                  <a:pt x="2184" y="799"/>
                  <a:pt x="2184" y="799"/>
                </a:cubicBezTo>
                <a:cubicBezTo>
                  <a:pt x="2186" y="802"/>
                  <a:pt x="2186" y="802"/>
                  <a:pt x="2186" y="802"/>
                </a:cubicBezTo>
                <a:cubicBezTo>
                  <a:pt x="2187" y="806"/>
                  <a:pt x="2187" y="806"/>
                  <a:pt x="2187" y="806"/>
                </a:cubicBezTo>
                <a:cubicBezTo>
                  <a:pt x="2189" y="809"/>
                  <a:pt x="2189" y="809"/>
                  <a:pt x="2189" y="809"/>
                </a:cubicBezTo>
                <a:cubicBezTo>
                  <a:pt x="2190" y="812"/>
                  <a:pt x="2190" y="812"/>
                  <a:pt x="2190" y="812"/>
                </a:cubicBezTo>
                <a:cubicBezTo>
                  <a:pt x="2192" y="815"/>
                  <a:pt x="2192" y="815"/>
                  <a:pt x="2192" y="815"/>
                </a:cubicBezTo>
                <a:cubicBezTo>
                  <a:pt x="2194" y="820"/>
                  <a:pt x="2194" y="820"/>
                  <a:pt x="2194" y="820"/>
                </a:cubicBezTo>
                <a:cubicBezTo>
                  <a:pt x="2200" y="825"/>
                  <a:pt x="2200" y="825"/>
                  <a:pt x="2200" y="825"/>
                </a:cubicBezTo>
                <a:cubicBezTo>
                  <a:pt x="2202" y="827"/>
                  <a:pt x="2202" y="827"/>
                  <a:pt x="2202" y="827"/>
                </a:cubicBezTo>
                <a:cubicBezTo>
                  <a:pt x="2202" y="830"/>
                  <a:pt x="2202" y="830"/>
                  <a:pt x="2202" y="830"/>
                </a:cubicBezTo>
                <a:cubicBezTo>
                  <a:pt x="2203" y="830"/>
                  <a:pt x="2203" y="830"/>
                  <a:pt x="2203" y="830"/>
                </a:cubicBezTo>
                <a:cubicBezTo>
                  <a:pt x="2204" y="832"/>
                  <a:pt x="2204" y="832"/>
                  <a:pt x="2204" y="832"/>
                </a:cubicBezTo>
                <a:cubicBezTo>
                  <a:pt x="2206" y="835"/>
                  <a:pt x="2206" y="835"/>
                  <a:pt x="2206" y="835"/>
                </a:cubicBezTo>
                <a:cubicBezTo>
                  <a:pt x="2207" y="837"/>
                  <a:pt x="2207" y="837"/>
                  <a:pt x="2207" y="837"/>
                </a:cubicBezTo>
                <a:cubicBezTo>
                  <a:pt x="2207" y="840"/>
                  <a:pt x="2207" y="840"/>
                  <a:pt x="2207" y="840"/>
                </a:cubicBezTo>
                <a:cubicBezTo>
                  <a:pt x="2207" y="842"/>
                  <a:pt x="2207" y="842"/>
                  <a:pt x="2207" y="842"/>
                </a:cubicBezTo>
                <a:cubicBezTo>
                  <a:pt x="2209" y="843"/>
                  <a:pt x="2209" y="843"/>
                  <a:pt x="2209" y="843"/>
                </a:cubicBezTo>
                <a:cubicBezTo>
                  <a:pt x="2209" y="846"/>
                  <a:pt x="2209" y="846"/>
                  <a:pt x="2209" y="846"/>
                </a:cubicBezTo>
                <a:cubicBezTo>
                  <a:pt x="2207" y="850"/>
                  <a:pt x="2207" y="850"/>
                  <a:pt x="2207" y="850"/>
                </a:cubicBezTo>
                <a:cubicBezTo>
                  <a:pt x="2207" y="853"/>
                  <a:pt x="2207" y="853"/>
                  <a:pt x="2207" y="853"/>
                </a:cubicBezTo>
                <a:cubicBezTo>
                  <a:pt x="2209" y="856"/>
                  <a:pt x="2209" y="856"/>
                  <a:pt x="2209" y="856"/>
                </a:cubicBezTo>
                <a:cubicBezTo>
                  <a:pt x="2207" y="856"/>
                  <a:pt x="2207" y="856"/>
                  <a:pt x="2207" y="856"/>
                </a:cubicBezTo>
                <a:cubicBezTo>
                  <a:pt x="2206" y="856"/>
                  <a:pt x="2206" y="856"/>
                  <a:pt x="2206" y="856"/>
                </a:cubicBezTo>
                <a:cubicBezTo>
                  <a:pt x="2209" y="858"/>
                  <a:pt x="2209" y="858"/>
                  <a:pt x="2209" y="858"/>
                </a:cubicBezTo>
                <a:cubicBezTo>
                  <a:pt x="2210" y="862"/>
                  <a:pt x="2210" y="862"/>
                  <a:pt x="2210" y="862"/>
                </a:cubicBezTo>
                <a:cubicBezTo>
                  <a:pt x="2213" y="873"/>
                  <a:pt x="2213" y="873"/>
                  <a:pt x="2213" y="873"/>
                </a:cubicBezTo>
                <a:cubicBezTo>
                  <a:pt x="2214" y="876"/>
                  <a:pt x="2214" y="876"/>
                  <a:pt x="2214" y="876"/>
                </a:cubicBezTo>
                <a:cubicBezTo>
                  <a:pt x="2214" y="879"/>
                  <a:pt x="2214" y="879"/>
                  <a:pt x="2214" y="879"/>
                </a:cubicBezTo>
                <a:cubicBezTo>
                  <a:pt x="2214" y="882"/>
                  <a:pt x="2214" y="882"/>
                  <a:pt x="2214" y="882"/>
                </a:cubicBezTo>
                <a:cubicBezTo>
                  <a:pt x="2216" y="885"/>
                  <a:pt x="2216" y="885"/>
                  <a:pt x="2216" y="885"/>
                </a:cubicBezTo>
                <a:cubicBezTo>
                  <a:pt x="2216" y="886"/>
                  <a:pt x="2216" y="886"/>
                  <a:pt x="2216" y="886"/>
                </a:cubicBezTo>
                <a:cubicBezTo>
                  <a:pt x="2217" y="889"/>
                  <a:pt x="2217" y="889"/>
                  <a:pt x="2217" y="889"/>
                </a:cubicBezTo>
                <a:cubicBezTo>
                  <a:pt x="2217" y="891"/>
                  <a:pt x="2217" y="891"/>
                  <a:pt x="2217" y="891"/>
                </a:cubicBezTo>
                <a:cubicBezTo>
                  <a:pt x="2220" y="891"/>
                  <a:pt x="2220" y="891"/>
                  <a:pt x="2220" y="891"/>
                </a:cubicBezTo>
                <a:cubicBezTo>
                  <a:pt x="2222" y="891"/>
                  <a:pt x="2222" y="891"/>
                  <a:pt x="2222" y="891"/>
                </a:cubicBezTo>
                <a:cubicBezTo>
                  <a:pt x="2223" y="892"/>
                  <a:pt x="2223" y="892"/>
                  <a:pt x="2223" y="892"/>
                </a:cubicBezTo>
                <a:cubicBezTo>
                  <a:pt x="2226" y="892"/>
                  <a:pt x="2226" y="892"/>
                  <a:pt x="2226" y="892"/>
                </a:cubicBezTo>
                <a:cubicBezTo>
                  <a:pt x="2230" y="891"/>
                  <a:pt x="2230" y="891"/>
                  <a:pt x="2230" y="891"/>
                </a:cubicBezTo>
                <a:cubicBezTo>
                  <a:pt x="2232" y="891"/>
                  <a:pt x="2232" y="891"/>
                  <a:pt x="2232" y="891"/>
                </a:cubicBezTo>
                <a:cubicBezTo>
                  <a:pt x="2235" y="891"/>
                  <a:pt x="2235" y="891"/>
                  <a:pt x="2235" y="891"/>
                </a:cubicBezTo>
                <a:cubicBezTo>
                  <a:pt x="2235" y="889"/>
                  <a:pt x="2235" y="889"/>
                  <a:pt x="2235" y="889"/>
                </a:cubicBezTo>
                <a:cubicBezTo>
                  <a:pt x="2236" y="891"/>
                  <a:pt x="2236" y="891"/>
                  <a:pt x="2236" y="891"/>
                </a:cubicBezTo>
                <a:cubicBezTo>
                  <a:pt x="2237" y="888"/>
                  <a:pt x="2237" y="888"/>
                  <a:pt x="2237" y="888"/>
                </a:cubicBezTo>
                <a:cubicBezTo>
                  <a:pt x="2239" y="886"/>
                  <a:pt x="2239" y="886"/>
                  <a:pt x="2239" y="886"/>
                </a:cubicBezTo>
                <a:cubicBezTo>
                  <a:pt x="2240" y="886"/>
                  <a:pt x="2240" y="886"/>
                  <a:pt x="2240" y="886"/>
                </a:cubicBezTo>
                <a:cubicBezTo>
                  <a:pt x="2243" y="883"/>
                  <a:pt x="2243" y="883"/>
                  <a:pt x="2243" y="883"/>
                </a:cubicBezTo>
                <a:cubicBezTo>
                  <a:pt x="2246" y="882"/>
                  <a:pt x="2246" y="882"/>
                  <a:pt x="2246" y="882"/>
                </a:cubicBezTo>
                <a:cubicBezTo>
                  <a:pt x="2256" y="880"/>
                  <a:pt x="2256" y="880"/>
                  <a:pt x="2256" y="880"/>
                </a:cubicBezTo>
                <a:cubicBezTo>
                  <a:pt x="2259" y="880"/>
                  <a:pt x="2259" y="880"/>
                  <a:pt x="2259" y="880"/>
                </a:cubicBezTo>
                <a:cubicBezTo>
                  <a:pt x="2262" y="879"/>
                  <a:pt x="2262" y="879"/>
                  <a:pt x="2262" y="879"/>
                </a:cubicBezTo>
                <a:cubicBezTo>
                  <a:pt x="2266" y="876"/>
                  <a:pt x="2266" y="876"/>
                  <a:pt x="2266" y="876"/>
                </a:cubicBezTo>
                <a:cubicBezTo>
                  <a:pt x="2269" y="875"/>
                  <a:pt x="2269" y="875"/>
                  <a:pt x="2269" y="875"/>
                </a:cubicBezTo>
                <a:cubicBezTo>
                  <a:pt x="2272" y="873"/>
                  <a:pt x="2272" y="873"/>
                  <a:pt x="2272" y="873"/>
                </a:cubicBezTo>
                <a:cubicBezTo>
                  <a:pt x="2273" y="873"/>
                  <a:pt x="2273" y="873"/>
                  <a:pt x="2273" y="873"/>
                </a:cubicBezTo>
                <a:cubicBezTo>
                  <a:pt x="2276" y="873"/>
                  <a:pt x="2276" y="873"/>
                  <a:pt x="2276" y="873"/>
                </a:cubicBezTo>
                <a:cubicBezTo>
                  <a:pt x="2280" y="872"/>
                  <a:pt x="2280" y="872"/>
                  <a:pt x="2280" y="872"/>
                </a:cubicBezTo>
                <a:cubicBezTo>
                  <a:pt x="2282" y="869"/>
                  <a:pt x="2282" y="869"/>
                  <a:pt x="2282" y="869"/>
                </a:cubicBezTo>
                <a:cubicBezTo>
                  <a:pt x="2285" y="866"/>
                  <a:pt x="2285" y="866"/>
                  <a:pt x="2285" y="866"/>
                </a:cubicBezTo>
                <a:cubicBezTo>
                  <a:pt x="2289" y="863"/>
                  <a:pt x="2289" y="863"/>
                  <a:pt x="2289" y="863"/>
                </a:cubicBezTo>
                <a:cubicBezTo>
                  <a:pt x="2295" y="862"/>
                  <a:pt x="2295" y="862"/>
                  <a:pt x="2295" y="862"/>
                </a:cubicBezTo>
                <a:cubicBezTo>
                  <a:pt x="2301" y="860"/>
                  <a:pt x="2301" y="860"/>
                  <a:pt x="2301" y="860"/>
                </a:cubicBezTo>
                <a:cubicBezTo>
                  <a:pt x="2305" y="859"/>
                  <a:pt x="2305" y="859"/>
                  <a:pt x="2305" y="859"/>
                </a:cubicBezTo>
                <a:cubicBezTo>
                  <a:pt x="2311" y="856"/>
                  <a:pt x="2311" y="856"/>
                  <a:pt x="2311" y="856"/>
                </a:cubicBezTo>
                <a:cubicBezTo>
                  <a:pt x="2313" y="855"/>
                  <a:pt x="2313" y="855"/>
                  <a:pt x="2313" y="855"/>
                </a:cubicBezTo>
                <a:cubicBezTo>
                  <a:pt x="2315" y="853"/>
                  <a:pt x="2315" y="853"/>
                  <a:pt x="2315" y="853"/>
                </a:cubicBezTo>
                <a:cubicBezTo>
                  <a:pt x="2318" y="852"/>
                  <a:pt x="2318" y="852"/>
                  <a:pt x="2318" y="852"/>
                </a:cubicBezTo>
                <a:cubicBezTo>
                  <a:pt x="2319" y="852"/>
                  <a:pt x="2319" y="852"/>
                  <a:pt x="2319" y="852"/>
                </a:cubicBezTo>
                <a:cubicBezTo>
                  <a:pt x="2321" y="850"/>
                  <a:pt x="2321" y="850"/>
                  <a:pt x="2321" y="850"/>
                </a:cubicBezTo>
                <a:cubicBezTo>
                  <a:pt x="2321" y="848"/>
                  <a:pt x="2321" y="848"/>
                  <a:pt x="2321" y="848"/>
                </a:cubicBezTo>
                <a:cubicBezTo>
                  <a:pt x="2321" y="843"/>
                  <a:pt x="2321" y="843"/>
                  <a:pt x="2321" y="843"/>
                </a:cubicBezTo>
                <a:cubicBezTo>
                  <a:pt x="2322" y="842"/>
                  <a:pt x="2322" y="842"/>
                  <a:pt x="2322" y="842"/>
                </a:cubicBezTo>
                <a:cubicBezTo>
                  <a:pt x="2325" y="839"/>
                  <a:pt x="2325" y="839"/>
                  <a:pt x="2325" y="839"/>
                </a:cubicBezTo>
                <a:cubicBezTo>
                  <a:pt x="2331" y="836"/>
                  <a:pt x="2331" y="836"/>
                  <a:pt x="2331" y="836"/>
                </a:cubicBezTo>
                <a:cubicBezTo>
                  <a:pt x="2335" y="836"/>
                  <a:pt x="2335" y="836"/>
                  <a:pt x="2335" y="836"/>
                </a:cubicBezTo>
                <a:cubicBezTo>
                  <a:pt x="2338" y="835"/>
                  <a:pt x="2338" y="835"/>
                  <a:pt x="2338" y="835"/>
                </a:cubicBezTo>
                <a:cubicBezTo>
                  <a:pt x="2342" y="833"/>
                  <a:pt x="2342" y="833"/>
                  <a:pt x="2342" y="833"/>
                </a:cubicBezTo>
                <a:cubicBezTo>
                  <a:pt x="2345" y="832"/>
                  <a:pt x="2345" y="832"/>
                  <a:pt x="2345" y="832"/>
                </a:cubicBezTo>
                <a:cubicBezTo>
                  <a:pt x="2348" y="832"/>
                  <a:pt x="2348" y="832"/>
                  <a:pt x="2348" y="832"/>
                </a:cubicBezTo>
                <a:cubicBezTo>
                  <a:pt x="2349" y="833"/>
                  <a:pt x="2349" y="833"/>
                  <a:pt x="2349" y="833"/>
                </a:cubicBezTo>
                <a:cubicBezTo>
                  <a:pt x="2351" y="833"/>
                  <a:pt x="2351" y="833"/>
                  <a:pt x="2351" y="833"/>
                </a:cubicBezTo>
                <a:cubicBezTo>
                  <a:pt x="2352" y="833"/>
                  <a:pt x="2352" y="833"/>
                  <a:pt x="2352" y="833"/>
                </a:cubicBezTo>
                <a:cubicBezTo>
                  <a:pt x="2355" y="830"/>
                  <a:pt x="2355" y="830"/>
                  <a:pt x="2355" y="830"/>
                </a:cubicBezTo>
                <a:cubicBezTo>
                  <a:pt x="2356" y="829"/>
                  <a:pt x="2356" y="829"/>
                  <a:pt x="2356" y="829"/>
                </a:cubicBezTo>
                <a:cubicBezTo>
                  <a:pt x="2355" y="826"/>
                  <a:pt x="2355" y="826"/>
                  <a:pt x="2355" y="826"/>
                </a:cubicBezTo>
                <a:cubicBezTo>
                  <a:pt x="2356" y="823"/>
                  <a:pt x="2356" y="823"/>
                  <a:pt x="2356" y="823"/>
                </a:cubicBezTo>
                <a:cubicBezTo>
                  <a:pt x="2359" y="820"/>
                  <a:pt x="2359" y="820"/>
                  <a:pt x="2359" y="820"/>
                </a:cubicBezTo>
                <a:cubicBezTo>
                  <a:pt x="2362" y="820"/>
                  <a:pt x="2362" y="820"/>
                  <a:pt x="2362" y="820"/>
                </a:cubicBezTo>
                <a:cubicBezTo>
                  <a:pt x="2366" y="820"/>
                  <a:pt x="2366" y="820"/>
                  <a:pt x="2366" y="820"/>
                </a:cubicBezTo>
                <a:cubicBezTo>
                  <a:pt x="2369" y="817"/>
                  <a:pt x="2369" y="817"/>
                  <a:pt x="2369" y="817"/>
                </a:cubicBezTo>
                <a:cubicBezTo>
                  <a:pt x="2371" y="815"/>
                  <a:pt x="2371" y="815"/>
                  <a:pt x="2371" y="815"/>
                </a:cubicBezTo>
                <a:cubicBezTo>
                  <a:pt x="2371" y="812"/>
                  <a:pt x="2371" y="812"/>
                  <a:pt x="2371" y="812"/>
                </a:cubicBezTo>
                <a:cubicBezTo>
                  <a:pt x="2372" y="809"/>
                  <a:pt x="2372" y="809"/>
                  <a:pt x="2372" y="809"/>
                </a:cubicBezTo>
                <a:cubicBezTo>
                  <a:pt x="2375" y="807"/>
                  <a:pt x="2375" y="807"/>
                  <a:pt x="2375" y="807"/>
                </a:cubicBezTo>
                <a:cubicBezTo>
                  <a:pt x="2382" y="806"/>
                  <a:pt x="2382" y="806"/>
                  <a:pt x="2382" y="806"/>
                </a:cubicBezTo>
                <a:cubicBezTo>
                  <a:pt x="2384" y="806"/>
                  <a:pt x="2384" y="806"/>
                  <a:pt x="2384" y="806"/>
                </a:cubicBezTo>
                <a:cubicBezTo>
                  <a:pt x="2384" y="804"/>
                  <a:pt x="2384" y="804"/>
                  <a:pt x="2384" y="804"/>
                </a:cubicBezTo>
                <a:cubicBezTo>
                  <a:pt x="2384" y="802"/>
                  <a:pt x="2384" y="802"/>
                  <a:pt x="2384" y="802"/>
                </a:cubicBezTo>
                <a:cubicBezTo>
                  <a:pt x="2382" y="797"/>
                  <a:pt x="2382" y="797"/>
                  <a:pt x="2382" y="797"/>
                </a:cubicBezTo>
                <a:cubicBezTo>
                  <a:pt x="2384" y="793"/>
                  <a:pt x="2384" y="793"/>
                  <a:pt x="2384" y="793"/>
                </a:cubicBezTo>
                <a:cubicBezTo>
                  <a:pt x="2384" y="789"/>
                  <a:pt x="2384" y="789"/>
                  <a:pt x="2384" y="789"/>
                </a:cubicBezTo>
                <a:cubicBezTo>
                  <a:pt x="2385" y="786"/>
                  <a:pt x="2385" y="786"/>
                  <a:pt x="2385" y="786"/>
                </a:cubicBezTo>
                <a:cubicBezTo>
                  <a:pt x="2387" y="784"/>
                  <a:pt x="2387" y="784"/>
                  <a:pt x="2387" y="784"/>
                </a:cubicBezTo>
                <a:cubicBezTo>
                  <a:pt x="2388" y="783"/>
                  <a:pt x="2388" y="783"/>
                  <a:pt x="2388" y="783"/>
                </a:cubicBezTo>
                <a:cubicBezTo>
                  <a:pt x="2388" y="784"/>
                  <a:pt x="2388" y="784"/>
                  <a:pt x="2388" y="784"/>
                </a:cubicBezTo>
                <a:cubicBezTo>
                  <a:pt x="2389" y="786"/>
                  <a:pt x="2389" y="786"/>
                  <a:pt x="2389" y="786"/>
                </a:cubicBezTo>
                <a:cubicBezTo>
                  <a:pt x="2391" y="786"/>
                  <a:pt x="2391" y="786"/>
                  <a:pt x="2391" y="786"/>
                </a:cubicBezTo>
                <a:cubicBezTo>
                  <a:pt x="2392" y="784"/>
                  <a:pt x="2392" y="784"/>
                  <a:pt x="2392" y="784"/>
                </a:cubicBezTo>
                <a:cubicBezTo>
                  <a:pt x="2392" y="782"/>
                  <a:pt x="2392" y="782"/>
                  <a:pt x="2392" y="782"/>
                </a:cubicBezTo>
                <a:cubicBezTo>
                  <a:pt x="2394" y="777"/>
                  <a:pt x="2394" y="777"/>
                  <a:pt x="2394" y="777"/>
                </a:cubicBezTo>
                <a:cubicBezTo>
                  <a:pt x="2397" y="774"/>
                  <a:pt x="2397" y="774"/>
                  <a:pt x="2397" y="774"/>
                </a:cubicBezTo>
                <a:cubicBezTo>
                  <a:pt x="2399" y="772"/>
                  <a:pt x="2399" y="772"/>
                  <a:pt x="2399" y="772"/>
                </a:cubicBezTo>
                <a:cubicBezTo>
                  <a:pt x="2401" y="769"/>
                  <a:pt x="2401" y="769"/>
                  <a:pt x="2401" y="769"/>
                </a:cubicBezTo>
                <a:cubicBezTo>
                  <a:pt x="2405" y="761"/>
                  <a:pt x="2405" y="761"/>
                  <a:pt x="2405" y="761"/>
                </a:cubicBezTo>
                <a:cubicBezTo>
                  <a:pt x="2405" y="759"/>
                  <a:pt x="2405" y="759"/>
                  <a:pt x="2405" y="759"/>
                </a:cubicBezTo>
                <a:cubicBezTo>
                  <a:pt x="2405" y="757"/>
                  <a:pt x="2405" y="757"/>
                  <a:pt x="2405" y="757"/>
                </a:cubicBezTo>
                <a:cubicBezTo>
                  <a:pt x="2404" y="757"/>
                  <a:pt x="2404" y="757"/>
                  <a:pt x="2404" y="757"/>
                </a:cubicBezTo>
                <a:cubicBezTo>
                  <a:pt x="2401" y="756"/>
                  <a:pt x="2401" y="756"/>
                  <a:pt x="2401" y="756"/>
                </a:cubicBezTo>
                <a:cubicBezTo>
                  <a:pt x="2399" y="754"/>
                  <a:pt x="2399" y="754"/>
                  <a:pt x="2399" y="754"/>
                </a:cubicBezTo>
                <a:cubicBezTo>
                  <a:pt x="2395" y="749"/>
                  <a:pt x="2395" y="749"/>
                  <a:pt x="2395" y="749"/>
                </a:cubicBezTo>
                <a:cubicBezTo>
                  <a:pt x="2392" y="744"/>
                  <a:pt x="2392" y="744"/>
                  <a:pt x="2392" y="744"/>
                </a:cubicBezTo>
                <a:cubicBezTo>
                  <a:pt x="2391" y="743"/>
                  <a:pt x="2391" y="743"/>
                  <a:pt x="2391" y="743"/>
                </a:cubicBezTo>
                <a:cubicBezTo>
                  <a:pt x="2388" y="741"/>
                  <a:pt x="2388" y="741"/>
                  <a:pt x="2388" y="741"/>
                </a:cubicBezTo>
                <a:cubicBezTo>
                  <a:pt x="2381" y="740"/>
                  <a:pt x="2381" y="740"/>
                  <a:pt x="2381" y="740"/>
                </a:cubicBezTo>
                <a:cubicBezTo>
                  <a:pt x="2374" y="739"/>
                  <a:pt x="2374" y="739"/>
                  <a:pt x="2374" y="739"/>
                </a:cubicBezTo>
                <a:cubicBezTo>
                  <a:pt x="2371" y="737"/>
                  <a:pt x="2371" y="737"/>
                  <a:pt x="2371" y="737"/>
                </a:cubicBezTo>
                <a:cubicBezTo>
                  <a:pt x="2368" y="734"/>
                  <a:pt x="2368" y="734"/>
                  <a:pt x="2368" y="734"/>
                </a:cubicBezTo>
                <a:cubicBezTo>
                  <a:pt x="2362" y="726"/>
                  <a:pt x="2362" y="726"/>
                  <a:pt x="2362" y="726"/>
                </a:cubicBezTo>
                <a:cubicBezTo>
                  <a:pt x="2365" y="723"/>
                  <a:pt x="2365" y="723"/>
                  <a:pt x="2365" y="723"/>
                </a:cubicBezTo>
                <a:cubicBezTo>
                  <a:pt x="2362" y="721"/>
                  <a:pt x="2362" y="721"/>
                  <a:pt x="2362" y="721"/>
                </a:cubicBezTo>
                <a:cubicBezTo>
                  <a:pt x="2361" y="717"/>
                  <a:pt x="2361" y="717"/>
                  <a:pt x="2361" y="717"/>
                </a:cubicBezTo>
                <a:cubicBezTo>
                  <a:pt x="2359" y="716"/>
                  <a:pt x="2359" y="716"/>
                  <a:pt x="2359" y="716"/>
                </a:cubicBezTo>
                <a:cubicBezTo>
                  <a:pt x="2359" y="714"/>
                  <a:pt x="2359" y="714"/>
                  <a:pt x="2359" y="714"/>
                </a:cubicBezTo>
                <a:cubicBezTo>
                  <a:pt x="2358" y="714"/>
                  <a:pt x="2358" y="714"/>
                  <a:pt x="2358" y="714"/>
                </a:cubicBezTo>
                <a:cubicBezTo>
                  <a:pt x="2358" y="713"/>
                  <a:pt x="2358" y="713"/>
                  <a:pt x="2358" y="713"/>
                </a:cubicBezTo>
                <a:cubicBezTo>
                  <a:pt x="2358" y="710"/>
                  <a:pt x="2358" y="710"/>
                  <a:pt x="2358" y="710"/>
                </a:cubicBezTo>
                <a:cubicBezTo>
                  <a:pt x="2358" y="708"/>
                  <a:pt x="2358" y="708"/>
                  <a:pt x="2358" y="708"/>
                </a:cubicBezTo>
                <a:cubicBezTo>
                  <a:pt x="2356" y="708"/>
                  <a:pt x="2356" y="708"/>
                  <a:pt x="2356" y="708"/>
                </a:cubicBezTo>
                <a:cubicBezTo>
                  <a:pt x="2355" y="713"/>
                  <a:pt x="2355" y="713"/>
                  <a:pt x="2355" y="713"/>
                </a:cubicBezTo>
                <a:cubicBezTo>
                  <a:pt x="2351" y="716"/>
                  <a:pt x="2351" y="716"/>
                  <a:pt x="2351" y="716"/>
                </a:cubicBezTo>
                <a:cubicBezTo>
                  <a:pt x="2348" y="720"/>
                  <a:pt x="2348" y="720"/>
                  <a:pt x="2348" y="720"/>
                </a:cubicBezTo>
                <a:cubicBezTo>
                  <a:pt x="2345" y="724"/>
                  <a:pt x="2345" y="724"/>
                  <a:pt x="2345" y="724"/>
                </a:cubicBezTo>
                <a:cubicBezTo>
                  <a:pt x="2342" y="727"/>
                  <a:pt x="2342" y="727"/>
                  <a:pt x="2342" y="727"/>
                </a:cubicBezTo>
                <a:cubicBezTo>
                  <a:pt x="2341" y="731"/>
                  <a:pt x="2341" y="731"/>
                  <a:pt x="2341" y="731"/>
                </a:cubicBezTo>
                <a:cubicBezTo>
                  <a:pt x="2339" y="733"/>
                  <a:pt x="2339" y="733"/>
                  <a:pt x="2339" y="733"/>
                </a:cubicBezTo>
                <a:cubicBezTo>
                  <a:pt x="2338" y="734"/>
                  <a:pt x="2338" y="734"/>
                  <a:pt x="2338" y="734"/>
                </a:cubicBezTo>
                <a:cubicBezTo>
                  <a:pt x="2336" y="733"/>
                  <a:pt x="2336" y="733"/>
                  <a:pt x="2336" y="733"/>
                </a:cubicBezTo>
                <a:cubicBezTo>
                  <a:pt x="2335" y="733"/>
                  <a:pt x="2335" y="733"/>
                  <a:pt x="2335" y="733"/>
                </a:cubicBezTo>
                <a:cubicBezTo>
                  <a:pt x="2336" y="734"/>
                  <a:pt x="2336" y="734"/>
                  <a:pt x="2336" y="734"/>
                </a:cubicBezTo>
                <a:cubicBezTo>
                  <a:pt x="2333" y="736"/>
                  <a:pt x="2333" y="736"/>
                  <a:pt x="2333" y="736"/>
                </a:cubicBezTo>
                <a:cubicBezTo>
                  <a:pt x="2331" y="736"/>
                  <a:pt x="2331" y="736"/>
                  <a:pt x="2331" y="736"/>
                </a:cubicBezTo>
                <a:cubicBezTo>
                  <a:pt x="2325" y="736"/>
                  <a:pt x="2325" y="736"/>
                  <a:pt x="2325" y="736"/>
                </a:cubicBezTo>
                <a:cubicBezTo>
                  <a:pt x="2321" y="736"/>
                  <a:pt x="2321" y="736"/>
                  <a:pt x="2321" y="736"/>
                </a:cubicBezTo>
                <a:cubicBezTo>
                  <a:pt x="2318" y="734"/>
                  <a:pt x="2318" y="734"/>
                  <a:pt x="2318" y="734"/>
                </a:cubicBezTo>
                <a:cubicBezTo>
                  <a:pt x="2316" y="736"/>
                  <a:pt x="2316" y="736"/>
                  <a:pt x="2316" y="736"/>
                </a:cubicBezTo>
                <a:cubicBezTo>
                  <a:pt x="2312" y="737"/>
                  <a:pt x="2312" y="737"/>
                  <a:pt x="2312" y="737"/>
                </a:cubicBezTo>
                <a:cubicBezTo>
                  <a:pt x="2311" y="737"/>
                  <a:pt x="2311" y="737"/>
                  <a:pt x="2311" y="737"/>
                </a:cubicBezTo>
                <a:cubicBezTo>
                  <a:pt x="2309" y="737"/>
                  <a:pt x="2309" y="737"/>
                  <a:pt x="2309" y="737"/>
                </a:cubicBezTo>
                <a:cubicBezTo>
                  <a:pt x="2308" y="733"/>
                  <a:pt x="2308" y="733"/>
                  <a:pt x="2308" y="733"/>
                </a:cubicBezTo>
                <a:cubicBezTo>
                  <a:pt x="2307" y="734"/>
                  <a:pt x="2307" y="734"/>
                  <a:pt x="2307" y="734"/>
                </a:cubicBezTo>
                <a:cubicBezTo>
                  <a:pt x="2306" y="733"/>
                  <a:pt x="2306" y="733"/>
                  <a:pt x="2306" y="733"/>
                </a:cubicBezTo>
                <a:cubicBezTo>
                  <a:pt x="2303" y="733"/>
                  <a:pt x="2303" y="733"/>
                  <a:pt x="2303" y="733"/>
                </a:cubicBezTo>
                <a:cubicBezTo>
                  <a:pt x="2303" y="731"/>
                  <a:pt x="2303" y="731"/>
                  <a:pt x="2303" y="731"/>
                </a:cubicBezTo>
                <a:cubicBezTo>
                  <a:pt x="2305" y="729"/>
                  <a:pt x="2305" y="729"/>
                  <a:pt x="2305" y="729"/>
                </a:cubicBezTo>
                <a:cubicBezTo>
                  <a:pt x="2303" y="729"/>
                  <a:pt x="2303" y="729"/>
                  <a:pt x="2303" y="729"/>
                </a:cubicBezTo>
                <a:cubicBezTo>
                  <a:pt x="2302" y="730"/>
                  <a:pt x="2302" y="730"/>
                  <a:pt x="2302" y="730"/>
                </a:cubicBezTo>
                <a:cubicBezTo>
                  <a:pt x="2302" y="729"/>
                  <a:pt x="2302" y="729"/>
                  <a:pt x="2302" y="729"/>
                </a:cubicBezTo>
                <a:cubicBezTo>
                  <a:pt x="2303" y="727"/>
                  <a:pt x="2303" y="727"/>
                  <a:pt x="2303" y="727"/>
                </a:cubicBezTo>
                <a:cubicBezTo>
                  <a:pt x="2305" y="724"/>
                  <a:pt x="2305" y="724"/>
                  <a:pt x="2305" y="724"/>
                </a:cubicBezTo>
                <a:cubicBezTo>
                  <a:pt x="2305" y="720"/>
                  <a:pt x="2305" y="720"/>
                  <a:pt x="2305" y="720"/>
                </a:cubicBezTo>
                <a:cubicBezTo>
                  <a:pt x="2303" y="718"/>
                  <a:pt x="2303" y="718"/>
                  <a:pt x="2303" y="718"/>
                </a:cubicBezTo>
                <a:cubicBezTo>
                  <a:pt x="2303" y="716"/>
                  <a:pt x="2303" y="716"/>
                  <a:pt x="2303" y="716"/>
                </a:cubicBezTo>
                <a:cubicBezTo>
                  <a:pt x="2305" y="713"/>
                  <a:pt x="2305" y="713"/>
                  <a:pt x="2305" y="713"/>
                </a:cubicBezTo>
                <a:cubicBezTo>
                  <a:pt x="2303" y="711"/>
                  <a:pt x="2303" y="711"/>
                  <a:pt x="2303" y="711"/>
                </a:cubicBezTo>
                <a:cubicBezTo>
                  <a:pt x="2302" y="710"/>
                  <a:pt x="2302" y="710"/>
                  <a:pt x="2302" y="710"/>
                </a:cubicBezTo>
                <a:cubicBezTo>
                  <a:pt x="2299" y="708"/>
                  <a:pt x="2299" y="708"/>
                  <a:pt x="2299" y="708"/>
                </a:cubicBezTo>
                <a:cubicBezTo>
                  <a:pt x="2298" y="710"/>
                  <a:pt x="2298" y="710"/>
                  <a:pt x="2298" y="710"/>
                </a:cubicBezTo>
                <a:cubicBezTo>
                  <a:pt x="2296" y="716"/>
                  <a:pt x="2296" y="716"/>
                  <a:pt x="2296" y="716"/>
                </a:cubicBezTo>
                <a:cubicBezTo>
                  <a:pt x="2296" y="717"/>
                  <a:pt x="2296" y="717"/>
                  <a:pt x="2296" y="717"/>
                </a:cubicBezTo>
                <a:cubicBezTo>
                  <a:pt x="2295" y="716"/>
                  <a:pt x="2295" y="716"/>
                  <a:pt x="2295" y="716"/>
                </a:cubicBezTo>
                <a:cubicBezTo>
                  <a:pt x="2295" y="717"/>
                  <a:pt x="2295" y="717"/>
                  <a:pt x="2295" y="717"/>
                </a:cubicBezTo>
                <a:cubicBezTo>
                  <a:pt x="2295" y="720"/>
                  <a:pt x="2295" y="720"/>
                  <a:pt x="2295" y="720"/>
                </a:cubicBezTo>
                <a:cubicBezTo>
                  <a:pt x="2298" y="727"/>
                  <a:pt x="2298" y="727"/>
                  <a:pt x="2298" y="727"/>
                </a:cubicBezTo>
                <a:cubicBezTo>
                  <a:pt x="2298" y="728"/>
                  <a:pt x="2298" y="728"/>
                  <a:pt x="2298" y="728"/>
                </a:cubicBezTo>
                <a:cubicBezTo>
                  <a:pt x="2296" y="727"/>
                  <a:pt x="2296" y="727"/>
                  <a:pt x="2296" y="727"/>
                </a:cubicBezTo>
                <a:cubicBezTo>
                  <a:pt x="2295" y="724"/>
                  <a:pt x="2295" y="724"/>
                  <a:pt x="2295" y="724"/>
                </a:cubicBezTo>
                <a:cubicBezTo>
                  <a:pt x="2292" y="718"/>
                  <a:pt x="2292" y="718"/>
                  <a:pt x="2292" y="718"/>
                </a:cubicBezTo>
                <a:cubicBezTo>
                  <a:pt x="2289" y="716"/>
                  <a:pt x="2289" y="716"/>
                  <a:pt x="2289" y="716"/>
                </a:cubicBezTo>
                <a:cubicBezTo>
                  <a:pt x="2288" y="713"/>
                  <a:pt x="2288" y="713"/>
                  <a:pt x="2288" y="713"/>
                </a:cubicBezTo>
                <a:cubicBezTo>
                  <a:pt x="2289" y="714"/>
                  <a:pt x="2289" y="714"/>
                  <a:pt x="2289" y="714"/>
                </a:cubicBezTo>
                <a:cubicBezTo>
                  <a:pt x="2286" y="710"/>
                  <a:pt x="2286" y="710"/>
                  <a:pt x="2286" y="710"/>
                </a:cubicBezTo>
                <a:cubicBezTo>
                  <a:pt x="2285" y="708"/>
                  <a:pt x="2285" y="708"/>
                  <a:pt x="2285" y="708"/>
                </a:cubicBezTo>
                <a:cubicBezTo>
                  <a:pt x="2285" y="707"/>
                  <a:pt x="2285" y="707"/>
                  <a:pt x="2285" y="707"/>
                </a:cubicBezTo>
                <a:cubicBezTo>
                  <a:pt x="2286" y="708"/>
                  <a:pt x="2286" y="708"/>
                  <a:pt x="2286" y="708"/>
                </a:cubicBezTo>
                <a:cubicBezTo>
                  <a:pt x="2288" y="707"/>
                  <a:pt x="2288" y="707"/>
                  <a:pt x="2288" y="707"/>
                </a:cubicBezTo>
                <a:cubicBezTo>
                  <a:pt x="2288" y="704"/>
                  <a:pt x="2288" y="704"/>
                  <a:pt x="2288" y="704"/>
                </a:cubicBezTo>
                <a:cubicBezTo>
                  <a:pt x="2286" y="703"/>
                  <a:pt x="2286" y="703"/>
                  <a:pt x="2286" y="703"/>
                </a:cubicBezTo>
                <a:cubicBezTo>
                  <a:pt x="2285" y="700"/>
                  <a:pt x="2285" y="700"/>
                  <a:pt x="2285" y="700"/>
                </a:cubicBezTo>
                <a:cubicBezTo>
                  <a:pt x="2282" y="697"/>
                  <a:pt x="2282" y="697"/>
                  <a:pt x="2282" y="697"/>
                </a:cubicBezTo>
                <a:cubicBezTo>
                  <a:pt x="2279" y="696"/>
                  <a:pt x="2279" y="696"/>
                  <a:pt x="2279" y="696"/>
                </a:cubicBezTo>
                <a:cubicBezTo>
                  <a:pt x="2279" y="693"/>
                  <a:pt x="2279" y="693"/>
                  <a:pt x="2279" y="693"/>
                </a:cubicBezTo>
                <a:cubicBezTo>
                  <a:pt x="2278" y="694"/>
                  <a:pt x="2278" y="694"/>
                  <a:pt x="2278" y="694"/>
                </a:cubicBezTo>
                <a:cubicBezTo>
                  <a:pt x="2276" y="693"/>
                  <a:pt x="2276" y="693"/>
                  <a:pt x="2276" y="693"/>
                </a:cubicBezTo>
                <a:cubicBezTo>
                  <a:pt x="2275" y="690"/>
                  <a:pt x="2275" y="690"/>
                  <a:pt x="2275" y="690"/>
                </a:cubicBezTo>
                <a:cubicBezTo>
                  <a:pt x="2275" y="688"/>
                  <a:pt x="2275" y="688"/>
                  <a:pt x="2275" y="688"/>
                </a:cubicBezTo>
                <a:cubicBezTo>
                  <a:pt x="2273" y="688"/>
                  <a:pt x="2273" y="688"/>
                  <a:pt x="2273" y="688"/>
                </a:cubicBezTo>
                <a:cubicBezTo>
                  <a:pt x="2270" y="687"/>
                  <a:pt x="2270" y="687"/>
                  <a:pt x="2270" y="687"/>
                </a:cubicBezTo>
                <a:cubicBezTo>
                  <a:pt x="2269" y="686"/>
                  <a:pt x="2269" y="686"/>
                  <a:pt x="2269" y="686"/>
                </a:cubicBezTo>
                <a:cubicBezTo>
                  <a:pt x="2269" y="684"/>
                  <a:pt x="2269" y="684"/>
                  <a:pt x="2269" y="684"/>
                </a:cubicBezTo>
                <a:cubicBezTo>
                  <a:pt x="2269" y="681"/>
                  <a:pt x="2269" y="681"/>
                  <a:pt x="2269" y="681"/>
                </a:cubicBezTo>
                <a:cubicBezTo>
                  <a:pt x="2266" y="678"/>
                  <a:pt x="2266" y="678"/>
                  <a:pt x="2266" y="678"/>
                </a:cubicBezTo>
                <a:cubicBezTo>
                  <a:pt x="2265" y="675"/>
                  <a:pt x="2265" y="675"/>
                  <a:pt x="2265" y="675"/>
                </a:cubicBezTo>
                <a:cubicBezTo>
                  <a:pt x="2263" y="675"/>
                  <a:pt x="2263" y="675"/>
                  <a:pt x="2263" y="675"/>
                </a:cubicBezTo>
                <a:cubicBezTo>
                  <a:pt x="2262" y="671"/>
                  <a:pt x="2262" y="671"/>
                  <a:pt x="2262" y="671"/>
                </a:cubicBezTo>
                <a:cubicBezTo>
                  <a:pt x="2260" y="667"/>
                  <a:pt x="2260" y="667"/>
                  <a:pt x="2260" y="667"/>
                </a:cubicBezTo>
                <a:cubicBezTo>
                  <a:pt x="2257" y="664"/>
                  <a:pt x="2257" y="664"/>
                  <a:pt x="2257" y="664"/>
                </a:cubicBezTo>
                <a:cubicBezTo>
                  <a:pt x="2255" y="664"/>
                  <a:pt x="2255" y="664"/>
                  <a:pt x="2255" y="664"/>
                </a:cubicBezTo>
                <a:cubicBezTo>
                  <a:pt x="2256" y="661"/>
                  <a:pt x="2256" y="661"/>
                  <a:pt x="2256" y="661"/>
                </a:cubicBezTo>
                <a:cubicBezTo>
                  <a:pt x="2257" y="660"/>
                  <a:pt x="2257" y="660"/>
                  <a:pt x="2257" y="660"/>
                </a:cubicBezTo>
                <a:cubicBezTo>
                  <a:pt x="2259" y="661"/>
                  <a:pt x="2259" y="661"/>
                  <a:pt x="2259" y="661"/>
                </a:cubicBezTo>
                <a:cubicBezTo>
                  <a:pt x="2259" y="658"/>
                  <a:pt x="2259" y="658"/>
                  <a:pt x="2259" y="658"/>
                </a:cubicBezTo>
                <a:cubicBezTo>
                  <a:pt x="2258" y="655"/>
                  <a:pt x="2258" y="655"/>
                  <a:pt x="2258" y="655"/>
                </a:cubicBezTo>
                <a:cubicBezTo>
                  <a:pt x="2259" y="655"/>
                  <a:pt x="2259" y="655"/>
                  <a:pt x="2259" y="655"/>
                </a:cubicBezTo>
                <a:cubicBezTo>
                  <a:pt x="2263" y="655"/>
                  <a:pt x="2263" y="655"/>
                  <a:pt x="2263" y="655"/>
                </a:cubicBezTo>
                <a:cubicBezTo>
                  <a:pt x="2265" y="655"/>
                  <a:pt x="2265" y="655"/>
                  <a:pt x="2265" y="655"/>
                </a:cubicBezTo>
                <a:cubicBezTo>
                  <a:pt x="2265" y="654"/>
                  <a:pt x="2265" y="654"/>
                  <a:pt x="2265" y="654"/>
                </a:cubicBezTo>
                <a:cubicBezTo>
                  <a:pt x="2268" y="654"/>
                  <a:pt x="2268" y="654"/>
                  <a:pt x="2268" y="654"/>
                </a:cubicBezTo>
                <a:cubicBezTo>
                  <a:pt x="2268" y="653"/>
                  <a:pt x="2268" y="653"/>
                  <a:pt x="2268" y="653"/>
                </a:cubicBezTo>
                <a:cubicBezTo>
                  <a:pt x="2268" y="650"/>
                  <a:pt x="2268" y="650"/>
                  <a:pt x="2268" y="650"/>
                </a:cubicBezTo>
                <a:cubicBezTo>
                  <a:pt x="2268" y="648"/>
                  <a:pt x="2268" y="648"/>
                  <a:pt x="2268" y="648"/>
                </a:cubicBezTo>
                <a:cubicBezTo>
                  <a:pt x="2269" y="648"/>
                  <a:pt x="2269" y="648"/>
                  <a:pt x="2269" y="648"/>
                </a:cubicBezTo>
                <a:cubicBezTo>
                  <a:pt x="2269" y="649"/>
                  <a:pt x="2269" y="649"/>
                  <a:pt x="2269" y="649"/>
                </a:cubicBezTo>
                <a:cubicBezTo>
                  <a:pt x="2269" y="650"/>
                  <a:pt x="2269" y="650"/>
                  <a:pt x="2269" y="650"/>
                </a:cubicBezTo>
                <a:cubicBezTo>
                  <a:pt x="2268" y="650"/>
                  <a:pt x="2268" y="650"/>
                  <a:pt x="2268" y="650"/>
                </a:cubicBezTo>
                <a:cubicBezTo>
                  <a:pt x="2269" y="651"/>
                  <a:pt x="2269" y="651"/>
                  <a:pt x="2269" y="651"/>
                </a:cubicBezTo>
                <a:cubicBezTo>
                  <a:pt x="2270" y="653"/>
                  <a:pt x="2270" y="653"/>
                  <a:pt x="2270" y="653"/>
                </a:cubicBezTo>
                <a:cubicBezTo>
                  <a:pt x="2271" y="654"/>
                  <a:pt x="2271" y="654"/>
                  <a:pt x="2271" y="654"/>
                </a:cubicBezTo>
                <a:cubicBezTo>
                  <a:pt x="2272" y="654"/>
                  <a:pt x="2272" y="654"/>
                  <a:pt x="2272" y="654"/>
                </a:cubicBezTo>
                <a:cubicBezTo>
                  <a:pt x="2273" y="653"/>
                  <a:pt x="2273" y="653"/>
                  <a:pt x="2273" y="653"/>
                </a:cubicBezTo>
                <a:cubicBezTo>
                  <a:pt x="2275" y="654"/>
                  <a:pt x="2275" y="654"/>
                  <a:pt x="2275" y="654"/>
                </a:cubicBezTo>
                <a:cubicBezTo>
                  <a:pt x="2276" y="654"/>
                  <a:pt x="2276" y="654"/>
                  <a:pt x="2276" y="654"/>
                </a:cubicBezTo>
                <a:cubicBezTo>
                  <a:pt x="2277" y="655"/>
                  <a:pt x="2277" y="655"/>
                  <a:pt x="2277" y="655"/>
                </a:cubicBezTo>
                <a:cubicBezTo>
                  <a:pt x="2279" y="659"/>
                  <a:pt x="2279" y="659"/>
                  <a:pt x="2279" y="659"/>
                </a:cubicBezTo>
                <a:cubicBezTo>
                  <a:pt x="2280" y="658"/>
                  <a:pt x="2280" y="658"/>
                  <a:pt x="2280" y="658"/>
                </a:cubicBezTo>
                <a:cubicBezTo>
                  <a:pt x="2282" y="659"/>
                  <a:pt x="2282" y="659"/>
                  <a:pt x="2282" y="659"/>
                </a:cubicBezTo>
                <a:cubicBezTo>
                  <a:pt x="2283" y="660"/>
                  <a:pt x="2283" y="660"/>
                  <a:pt x="2283" y="660"/>
                </a:cubicBezTo>
                <a:cubicBezTo>
                  <a:pt x="2281" y="661"/>
                  <a:pt x="2281" y="661"/>
                  <a:pt x="2281" y="661"/>
                </a:cubicBezTo>
                <a:cubicBezTo>
                  <a:pt x="2279" y="660"/>
                  <a:pt x="2279" y="660"/>
                  <a:pt x="2279" y="660"/>
                </a:cubicBezTo>
                <a:cubicBezTo>
                  <a:pt x="2283" y="667"/>
                  <a:pt x="2283" y="667"/>
                  <a:pt x="2283" y="667"/>
                </a:cubicBezTo>
                <a:cubicBezTo>
                  <a:pt x="2284" y="667"/>
                  <a:pt x="2284" y="667"/>
                  <a:pt x="2284" y="667"/>
                </a:cubicBezTo>
                <a:cubicBezTo>
                  <a:pt x="2285" y="666"/>
                  <a:pt x="2285" y="666"/>
                  <a:pt x="2285" y="666"/>
                </a:cubicBezTo>
                <a:cubicBezTo>
                  <a:pt x="2288" y="667"/>
                  <a:pt x="2288" y="667"/>
                  <a:pt x="2288" y="667"/>
                </a:cubicBezTo>
                <a:cubicBezTo>
                  <a:pt x="2289" y="667"/>
                  <a:pt x="2289" y="667"/>
                  <a:pt x="2289" y="667"/>
                </a:cubicBezTo>
                <a:cubicBezTo>
                  <a:pt x="2290" y="667"/>
                  <a:pt x="2290" y="667"/>
                  <a:pt x="2290" y="667"/>
                </a:cubicBezTo>
                <a:cubicBezTo>
                  <a:pt x="2291" y="668"/>
                  <a:pt x="2291" y="668"/>
                  <a:pt x="2291" y="668"/>
                </a:cubicBezTo>
                <a:cubicBezTo>
                  <a:pt x="2290" y="668"/>
                  <a:pt x="2290" y="668"/>
                  <a:pt x="2290" y="668"/>
                </a:cubicBezTo>
                <a:cubicBezTo>
                  <a:pt x="2288" y="669"/>
                  <a:pt x="2288" y="669"/>
                  <a:pt x="2288" y="669"/>
                </a:cubicBezTo>
                <a:cubicBezTo>
                  <a:pt x="2286" y="669"/>
                  <a:pt x="2286" y="669"/>
                  <a:pt x="2286" y="669"/>
                </a:cubicBezTo>
                <a:cubicBezTo>
                  <a:pt x="2284" y="672"/>
                  <a:pt x="2284" y="672"/>
                  <a:pt x="2284" y="672"/>
                </a:cubicBezTo>
                <a:cubicBezTo>
                  <a:pt x="2283" y="674"/>
                  <a:pt x="2283" y="674"/>
                  <a:pt x="2283" y="674"/>
                </a:cubicBezTo>
                <a:cubicBezTo>
                  <a:pt x="2285" y="676"/>
                  <a:pt x="2285" y="676"/>
                  <a:pt x="2285" y="676"/>
                </a:cubicBezTo>
                <a:cubicBezTo>
                  <a:pt x="2288" y="678"/>
                  <a:pt x="2288" y="678"/>
                  <a:pt x="2288" y="678"/>
                </a:cubicBezTo>
                <a:cubicBezTo>
                  <a:pt x="2289" y="680"/>
                  <a:pt x="2289" y="680"/>
                  <a:pt x="2289" y="680"/>
                </a:cubicBezTo>
                <a:cubicBezTo>
                  <a:pt x="2288" y="683"/>
                  <a:pt x="2288" y="683"/>
                  <a:pt x="2288" y="683"/>
                </a:cubicBezTo>
                <a:cubicBezTo>
                  <a:pt x="2288" y="685"/>
                  <a:pt x="2288" y="685"/>
                  <a:pt x="2288" y="685"/>
                </a:cubicBezTo>
                <a:cubicBezTo>
                  <a:pt x="2289" y="686"/>
                  <a:pt x="2289" y="686"/>
                  <a:pt x="2289" y="686"/>
                </a:cubicBezTo>
                <a:cubicBezTo>
                  <a:pt x="2291" y="687"/>
                  <a:pt x="2291" y="687"/>
                  <a:pt x="2291" y="687"/>
                </a:cubicBezTo>
                <a:cubicBezTo>
                  <a:pt x="2292" y="685"/>
                  <a:pt x="2292" y="685"/>
                  <a:pt x="2292" y="685"/>
                </a:cubicBezTo>
                <a:cubicBezTo>
                  <a:pt x="2293" y="684"/>
                  <a:pt x="2293" y="684"/>
                  <a:pt x="2293" y="684"/>
                </a:cubicBezTo>
                <a:cubicBezTo>
                  <a:pt x="2293" y="685"/>
                  <a:pt x="2293" y="685"/>
                  <a:pt x="2293" y="685"/>
                </a:cubicBezTo>
                <a:cubicBezTo>
                  <a:pt x="2295" y="686"/>
                  <a:pt x="2295" y="686"/>
                  <a:pt x="2295" y="686"/>
                </a:cubicBezTo>
                <a:cubicBezTo>
                  <a:pt x="2296" y="691"/>
                  <a:pt x="2296" y="691"/>
                  <a:pt x="2296" y="691"/>
                </a:cubicBezTo>
                <a:cubicBezTo>
                  <a:pt x="2297" y="691"/>
                  <a:pt x="2297" y="691"/>
                  <a:pt x="2297" y="691"/>
                </a:cubicBezTo>
                <a:cubicBezTo>
                  <a:pt x="2298" y="687"/>
                  <a:pt x="2298" y="687"/>
                  <a:pt x="2298" y="687"/>
                </a:cubicBezTo>
                <a:cubicBezTo>
                  <a:pt x="2299" y="687"/>
                  <a:pt x="2299" y="687"/>
                  <a:pt x="2299" y="687"/>
                </a:cubicBezTo>
                <a:cubicBezTo>
                  <a:pt x="2300" y="688"/>
                  <a:pt x="2300" y="688"/>
                  <a:pt x="2300" y="688"/>
                </a:cubicBezTo>
                <a:cubicBezTo>
                  <a:pt x="2302" y="690"/>
                  <a:pt x="2302" y="690"/>
                  <a:pt x="2302" y="690"/>
                </a:cubicBezTo>
                <a:cubicBezTo>
                  <a:pt x="2303" y="691"/>
                  <a:pt x="2303" y="691"/>
                  <a:pt x="2303" y="691"/>
                </a:cubicBezTo>
                <a:cubicBezTo>
                  <a:pt x="2302" y="684"/>
                  <a:pt x="2302" y="684"/>
                  <a:pt x="2302" y="684"/>
                </a:cubicBezTo>
                <a:cubicBezTo>
                  <a:pt x="2303" y="684"/>
                  <a:pt x="2303" y="684"/>
                  <a:pt x="2303" y="684"/>
                </a:cubicBezTo>
                <a:cubicBezTo>
                  <a:pt x="2306" y="684"/>
                  <a:pt x="2306" y="684"/>
                  <a:pt x="2306" y="684"/>
                </a:cubicBezTo>
                <a:cubicBezTo>
                  <a:pt x="2309" y="687"/>
                  <a:pt x="2309" y="687"/>
                  <a:pt x="2309" y="687"/>
                </a:cubicBezTo>
                <a:cubicBezTo>
                  <a:pt x="2313" y="688"/>
                  <a:pt x="2313" y="688"/>
                  <a:pt x="2313" y="688"/>
                </a:cubicBezTo>
                <a:cubicBezTo>
                  <a:pt x="2315" y="690"/>
                  <a:pt x="2315" y="690"/>
                  <a:pt x="2315" y="690"/>
                </a:cubicBezTo>
                <a:cubicBezTo>
                  <a:pt x="2313" y="691"/>
                  <a:pt x="2313" y="691"/>
                  <a:pt x="2313" y="691"/>
                </a:cubicBezTo>
                <a:cubicBezTo>
                  <a:pt x="2321" y="694"/>
                  <a:pt x="2321" y="694"/>
                  <a:pt x="2321" y="694"/>
                </a:cubicBezTo>
                <a:cubicBezTo>
                  <a:pt x="2323" y="696"/>
                  <a:pt x="2323" y="696"/>
                  <a:pt x="2323" y="696"/>
                </a:cubicBezTo>
                <a:cubicBezTo>
                  <a:pt x="2325" y="697"/>
                  <a:pt x="2325" y="697"/>
                  <a:pt x="2325" y="697"/>
                </a:cubicBezTo>
                <a:cubicBezTo>
                  <a:pt x="2328" y="698"/>
                  <a:pt x="2328" y="698"/>
                  <a:pt x="2328" y="698"/>
                </a:cubicBezTo>
                <a:cubicBezTo>
                  <a:pt x="2329" y="700"/>
                  <a:pt x="2329" y="700"/>
                  <a:pt x="2329" y="700"/>
                </a:cubicBezTo>
                <a:cubicBezTo>
                  <a:pt x="2333" y="700"/>
                  <a:pt x="2333" y="700"/>
                  <a:pt x="2333" y="700"/>
                </a:cubicBezTo>
                <a:cubicBezTo>
                  <a:pt x="2338" y="701"/>
                  <a:pt x="2338" y="701"/>
                  <a:pt x="2338" y="701"/>
                </a:cubicBezTo>
                <a:cubicBezTo>
                  <a:pt x="2339" y="703"/>
                  <a:pt x="2339" y="703"/>
                  <a:pt x="2339" y="703"/>
                </a:cubicBezTo>
                <a:cubicBezTo>
                  <a:pt x="2342" y="703"/>
                  <a:pt x="2342" y="703"/>
                  <a:pt x="2342" y="703"/>
                </a:cubicBezTo>
                <a:cubicBezTo>
                  <a:pt x="2344" y="700"/>
                  <a:pt x="2344" y="700"/>
                  <a:pt x="2344" y="700"/>
                </a:cubicBezTo>
                <a:cubicBezTo>
                  <a:pt x="2346" y="698"/>
                  <a:pt x="2346" y="698"/>
                  <a:pt x="2346" y="698"/>
                </a:cubicBezTo>
                <a:cubicBezTo>
                  <a:pt x="2348" y="698"/>
                  <a:pt x="2348" y="698"/>
                  <a:pt x="2348" y="698"/>
                </a:cubicBezTo>
                <a:cubicBezTo>
                  <a:pt x="2349" y="698"/>
                  <a:pt x="2349" y="698"/>
                  <a:pt x="2349" y="698"/>
                </a:cubicBezTo>
                <a:cubicBezTo>
                  <a:pt x="2349" y="697"/>
                  <a:pt x="2349" y="697"/>
                  <a:pt x="2349" y="697"/>
                </a:cubicBezTo>
                <a:cubicBezTo>
                  <a:pt x="2351" y="697"/>
                  <a:pt x="2351" y="697"/>
                  <a:pt x="2351" y="697"/>
                </a:cubicBezTo>
                <a:cubicBezTo>
                  <a:pt x="2351" y="696"/>
                  <a:pt x="2351" y="696"/>
                  <a:pt x="2351" y="696"/>
                </a:cubicBezTo>
                <a:cubicBezTo>
                  <a:pt x="2353" y="696"/>
                  <a:pt x="2353" y="696"/>
                  <a:pt x="2353" y="696"/>
                </a:cubicBezTo>
                <a:cubicBezTo>
                  <a:pt x="2354" y="695"/>
                  <a:pt x="2354" y="695"/>
                  <a:pt x="2354" y="695"/>
                </a:cubicBezTo>
                <a:cubicBezTo>
                  <a:pt x="2355" y="694"/>
                  <a:pt x="2355" y="694"/>
                  <a:pt x="2355" y="694"/>
                </a:cubicBezTo>
                <a:cubicBezTo>
                  <a:pt x="2358" y="693"/>
                  <a:pt x="2358" y="693"/>
                  <a:pt x="2358" y="693"/>
                </a:cubicBezTo>
                <a:cubicBezTo>
                  <a:pt x="2361" y="694"/>
                  <a:pt x="2361" y="694"/>
                  <a:pt x="2361" y="694"/>
                </a:cubicBezTo>
                <a:cubicBezTo>
                  <a:pt x="2364" y="694"/>
                  <a:pt x="2364" y="694"/>
                  <a:pt x="2364" y="694"/>
                </a:cubicBezTo>
                <a:cubicBezTo>
                  <a:pt x="2366" y="697"/>
                  <a:pt x="2366" y="697"/>
                  <a:pt x="2366" y="697"/>
                </a:cubicBezTo>
                <a:cubicBezTo>
                  <a:pt x="2366" y="700"/>
                  <a:pt x="2366" y="700"/>
                  <a:pt x="2366" y="700"/>
                </a:cubicBezTo>
                <a:cubicBezTo>
                  <a:pt x="2368" y="706"/>
                  <a:pt x="2368" y="706"/>
                  <a:pt x="2368" y="706"/>
                </a:cubicBezTo>
                <a:cubicBezTo>
                  <a:pt x="2369" y="710"/>
                  <a:pt x="2369" y="710"/>
                  <a:pt x="2369" y="710"/>
                </a:cubicBezTo>
                <a:cubicBezTo>
                  <a:pt x="2371" y="711"/>
                  <a:pt x="2371" y="711"/>
                  <a:pt x="2371" y="711"/>
                </a:cubicBezTo>
                <a:cubicBezTo>
                  <a:pt x="2375" y="713"/>
                  <a:pt x="2375" y="713"/>
                  <a:pt x="2375" y="713"/>
                </a:cubicBezTo>
                <a:cubicBezTo>
                  <a:pt x="2376" y="713"/>
                  <a:pt x="2376" y="713"/>
                  <a:pt x="2376" y="713"/>
                </a:cubicBezTo>
                <a:cubicBezTo>
                  <a:pt x="2376" y="714"/>
                  <a:pt x="2376" y="714"/>
                  <a:pt x="2376" y="714"/>
                </a:cubicBezTo>
                <a:cubicBezTo>
                  <a:pt x="2378" y="714"/>
                  <a:pt x="2378" y="714"/>
                  <a:pt x="2378" y="714"/>
                </a:cubicBezTo>
                <a:cubicBezTo>
                  <a:pt x="2379" y="714"/>
                  <a:pt x="2379" y="714"/>
                  <a:pt x="2379" y="714"/>
                </a:cubicBezTo>
                <a:cubicBezTo>
                  <a:pt x="2381" y="716"/>
                  <a:pt x="2381" y="716"/>
                  <a:pt x="2381" y="716"/>
                </a:cubicBezTo>
                <a:cubicBezTo>
                  <a:pt x="2382" y="716"/>
                  <a:pt x="2382" y="716"/>
                  <a:pt x="2382" y="716"/>
                </a:cubicBezTo>
                <a:cubicBezTo>
                  <a:pt x="2385" y="716"/>
                  <a:pt x="2385" y="716"/>
                  <a:pt x="2385" y="716"/>
                </a:cubicBezTo>
                <a:cubicBezTo>
                  <a:pt x="2388" y="716"/>
                  <a:pt x="2388" y="716"/>
                  <a:pt x="2388" y="716"/>
                </a:cubicBezTo>
                <a:cubicBezTo>
                  <a:pt x="2389" y="716"/>
                  <a:pt x="2389" y="716"/>
                  <a:pt x="2389" y="716"/>
                </a:cubicBezTo>
                <a:cubicBezTo>
                  <a:pt x="2392" y="717"/>
                  <a:pt x="2392" y="717"/>
                  <a:pt x="2392" y="717"/>
                </a:cubicBezTo>
                <a:cubicBezTo>
                  <a:pt x="2394" y="717"/>
                  <a:pt x="2394" y="717"/>
                  <a:pt x="2394" y="717"/>
                </a:cubicBezTo>
                <a:cubicBezTo>
                  <a:pt x="2398" y="717"/>
                  <a:pt x="2398" y="717"/>
                  <a:pt x="2398" y="717"/>
                </a:cubicBezTo>
                <a:cubicBezTo>
                  <a:pt x="2402" y="718"/>
                  <a:pt x="2402" y="718"/>
                  <a:pt x="2402" y="718"/>
                </a:cubicBezTo>
                <a:cubicBezTo>
                  <a:pt x="2408" y="718"/>
                  <a:pt x="2408" y="718"/>
                  <a:pt x="2408" y="718"/>
                </a:cubicBezTo>
                <a:cubicBezTo>
                  <a:pt x="2409" y="717"/>
                  <a:pt x="2409" y="717"/>
                  <a:pt x="2409" y="717"/>
                </a:cubicBezTo>
                <a:cubicBezTo>
                  <a:pt x="2411" y="718"/>
                  <a:pt x="2411" y="718"/>
                  <a:pt x="2411" y="718"/>
                </a:cubicBezTo>
                <a:cubicBezTo>
                  <a:pt x="2412" y="720"/>
                  <a:pt x="2412" y="720"/>
                  <a:pt x="2412" y="720"/>
                </a:cubicBezTo>
                <a:cubicBezTo>
                  <a:pt x="2415" y="720"/>
                  <a:pt x="2415" y="720"/>
                  <a:pt x="2415" y="720"/>
                </a:cubicBezTo>
                <a:cubicBezTo>
                  <a:pt x="2418" y="721"/>
                  <a:pt x="2418" y="721"/>
                  <a:pt x="2418" y="721"/>
                </a:cubicBezTo>
                <a:cubicBezTo>
                  <a:pt x="2421" y="721"/>
                  <a:pt x="2421" y="721"/>
                  <a:pt x="2421" y="721"/>
                </a:cubicBezTo>
                <a:cubicBezTo>
                  <a:pt x="2421" y="720"/>
                  <a:pt x="2421" y="720"/>
                  <a:pt x="2421" y="720"/>
                </a:cubicBezTo>
                <a:cubicBezTo>
                  <a:pt x="2422" y="720"/>
                  <a:pt x="2422" y="720"/>
                  <a:pt x="2422" y="720"/>
                </a:cubicBezTo>
                <a:cubicBezTo>
                  <a:pt x="2423" y="720"/>
                  <a:pt x="2423" y="720"/>
                  <a:pt x="2423" y="720"/>
                </a:cubicBezTo>
                <a:cubicBezTo>
                  <a:pt x="2424" y="721"/>
                  <a:pt x="2424" y="721"/>
                  <a:pt x="2424" y="721"/>
                </a:cubicBezTo>
                <a:cubicBezTo>
                  <a:pt x="2425" y="723"/>
                  <a:pt x="2425" y="723"/>
                  <a:pt x="2425" y="723"/>
                </a:cubicBezTo>
                <a:cubicBezTo>
                  <a:pt x="2428" y="721"/>
                  <a:pt x="2428" y="721"/>
                  <a:pt x="2428" y="721"/>
                </a:cubicBezTo>
                <a:cubicBezTo>
                  <a:pt x="2428" y="720"/>
                  <a:pt x="2428" y="720"/>
                  <a:pt x="2428" y="720"/>
                </a:cubicBezTo>
                <a:cubicBezTo>
                  <a:pt x="2430" y="720"/>
                  <a:pt x="2430" y="720"/>
                  <a:pt x="2430" y="720"/>
                </a:cubicBezTo>
                <a:cubicBezTo>
                  <a:pt x="2431" y="721"/>
                  <a:pt x="2431" y="721"/>
                  <a:pt x="2431" y="721"/>
                </a:cubicBezTo>
                <a:cubicBezTo>
                  <a:pt x="2432" y="721"/>
                  <a:pt x="2432" y="721"/>
                  <a:pt x="2432" y="721"/>
                </a:cubicBezTo>
                <a:cubicBezTo>
                  <a:pt x="2432" y="720"/>
                  <a:pt x="2432" y="720"/>
                  <a:pt x="2432" y="720"/>
                </a:cubicBezTo>
                <a:cubicBezTo>
                  <a:pt x="2437" y="720"/>
                  <a:pt x="2437" y="720"/>
                  <a:pt x="2437" y="720"/>
                </a:cubicBezTo>
                <a:cubicBezTo>
                  <a:pt x="2444" y="720"/>
                  <a:pt x="2444" y="720"/>
                  <a:pt x="2444" y="720"/>
                </a:cubicBezTo>
                <a:cubicBezTo>
                  <a:pt x="2444" y="718"/>
                  <a:pt x="2444" y="718"/>
                  <a:pt x="2444" y="718"/>
                </a:cubicBezTo>
                <a:cubicBezTo>
                  <a:pt x="2447" y="718"/>
                  <a:pt x="2447" y="718"/>
                  <a:pt x="2447" y="718"/>
                </a:cubicBezTo>
                <a:cubicBezTo>
                  <a:pt x="2451" y="718"/>
                  <a:pt x="2451" y="718"/>
                  <a:pt x="2451" y="718"/>
                </a:cubicBezTo>
                <a:cubicBezTo>
                  <a:pt x="2450" y="717"/>
                  <a:pt x="2450" y="717"/>
                  <a:pt x="2450" y="717"/>
                </a:cubicBezTo>
                <a:cubicBezTo>
                  <a:pt x="2451" y="717"/>
                  <a:pt x="2451" y="717"/>
                  <a:pt x="2451" y="717"/>
                </a:cubicBezTo>
                <a:cubicBezTo>
                  <a:pt x="2452" y="718"/>
                  <a:pt x="2452" y="718"/>
                  <a:pt x="2452" y="718"/>
                </a:cubicBezTo>
                <a:cubicBezTo>
                  <a:pt x="2455" y="720"/>
                  <a:pt x="2455" y="720"/>
                  <a:pt x="2455" y="720"/>
                </a:cubicBezTo>
                <a:cubicBezTo>
                  <a:pt x="2457" y="720"/>
                  <a:pt x="2457" y="720"/>
                  <a:pt x="2457" y="720"/>
                </a:cubicBezTo>
                <a:cubicBezTo>
                  <a:pt x="2458" y="720"/>
                  <a:pt x="2458" y="720"/>
                  <a:pt x="2458" y="720"/>
                </a:cubicBezTo>
                <a:cubicBezTo>
                  <a:pt x="2458" y="721"/>
                  <a:pt x="2458" y="721"/>
                  <a:pt x="2458" y="721"/>
                </a:cubicBezTo>
                <a:cubicBezTo>
                  <a:pt x="2460" y="720"/>
                  <a:pt x="2460" y="720"/>
                  <a:pt x="2460" y="720"/>
                </a:cubicBezTo>
                <a:cubicBezTo>
                  <a:pt x="2461" y="718"/>
                  <a:pt x="2461" y="718"/>
                  <a:pt x="2461" y="718"/>
                </a:cubicBezTo>
                <a:cubicBezTo>
                  <a:pt x="2465" y="718"/>
                  <a:pt x="2465" y="718"/>
                  <a:pt x="2465" y="718"/>
                </a:cubicBezTo>
                <a:cubicBezTo>
                  <a:pt x="2473" y="717"/>
                  <a:pt x="2473" y="717"/>
                  <a:pt x="2473" y="717"/>
                </a:cubicBezTo>
                <a:cubicBezTo>
                  <a:pt x="2475" y="717"/>
                  <a:pt x="2475" y="717"/>
                  <a:pt x="2475" y="717"/>
                </a:cubicBezTo>
                <a:cubicBezTo>
                  <a:pt x="2475" y="716"/>
                  <a:pt x="2475" y="716"/>
                  <a:pt x="2475" y="716"/>
                </a:cubicBezTo>
                <a:cubicBezTo>
                  <a:pt x="2477" y="716"/>
                  <a:pt x="2477" y="716"/>
                  <a:pt x="2477" y="716"/>
                </a:cubicBezTo>
                <a:cubicBezTo>
                  <a:pt x="2475" y="717"/>
                  <a:pt x="2475" y="717"/>
                  <a:pt x="2475" y="717"/>
                </a:cubicBezTo>
                <a:cubicBezTo>
                  <a:pt x="2480" y="717"/>
                  <a:pt x="2480" y="717"/>
                  <a:pt x="2480" y="717"/>
                </a:cubicBezTo>
                <a:cubicBezTo>
                  <a:pt x="2483" y="720"/>
                  <a:pt x="2483" y="720"/>
                  <a:pt x="2483" y="720"/>
                </a:cubicBezTo>
                <a:cubicBezTo>
                  <a:pt x="2483" y="724"/>
                  <a:pt x="2483" y="724"/>
                  <a:pt x="2483" y="724"/>
                </a:cubicBezTo>
                <a:cubicBezTo>
                  <a:pt x="2483" y="726"/>
                  <a:pt x="2483" y="726"/>
                  <a:pt x="2483" y="726"/>
                </a:cubicBezTo>
                <a:cubicBezTo>
                  <a:pt x="2485" y="726"/>
                  <a:pt x="2485" y="726"/>
                  <a:pt x="2485" y="726"/>
                </a:cubicBezTo>
                <a:cubicBezTo>
                  <a:pt x="2488" y="726"/>
                  <a:pt x="2488" y="726"/>
                  <a:pt x="2488" y="726"/>
                </a:cubicBezTo>
                <a:cubicBezTo>
                  <a:pt x="2490" y="727"/>
                  <a:pt x="2490" y="727"/>
                  <a:pt x="2490" y="727"/>
                </a:cubicBezTo>
                <a:cubicBezTo>
                  <a:pt x="2490" y="729"/>
                  <a:pt x="2490" y="729"/>
                  <a:pt x="2490" y="729"/>
                </a:cubicBezTo>
                <a:cubicBezTo>
                  <a:pt x="2490" y="731"/>
                  <a:pt x="2490" y="731"/>
                  <a:pt x="2490" y="731"/>
                </a:cubicBezTo>
                <a:cubicBezTo>
                  <a:pt x="2491" y="731"/>
                  <a:pt x="2491" y="731"/>
                  <a:pt x="2491" y="731"/>
                </a:cubicBezTo>
                <a:cubicBezTo>
                  <a:pt x="2490" y="733"/>
                  <a:pt x="2490" y="733"/>
                  <a:pt x="2490" y="733"/>
                </a:cubicBezTo>
                <a:cubicBezTo>
                  <a:pt x="2491" y="734"/>
                  <a:pt x="2491" y="734"/>
                  <a:pt x="2491" y="734"/>
                </a:cubicBezTo>
                <a:cubicBezTo>
                  <a:pt x="2494" y="736"/>
                  <a:pt x="2494" y="736"/>
                  <a:pt x="2494" y="736"/>
                </a:cubicBezTo>
                <a:cubicBezTo>
                  <a:pt x="2493" y="737"/>
                  <a:pt x="2493" y="737"/>
                  <a:pt x="2493" y="737"/>
                </a:cubicBezTo>
                <a:cubicBezTo>
                  <a:pt x="2495" y="737"/>
                  <a:pt x="2495" y="737"/>
                  <a:pt x="2495" y="737"/>
                </a:cubicBezTo>
                <a:cubicBezTo>
                  <a:pt x="2495" y="740"/>
                  <a:pt x="2495" y="740"/>
                  <a:pt x="2495" y="740"/>
                </a:cubicBezTo>
                <a:cubicBezTo>
                  <a:pt x="2497" y="740"/>
                  <a:pt x="2497" y="740"/>
                  <a:pt x="2497" y="740"/>
                </a:cubicBezTo>
                <a:cubicBezTo>
                  <a:pt x="2497" y="739"/>
                  <a:pt x="2497" y="739"/>
                  <a:pt x="2497" y="739"/>
                </a:cubicBezTo>
                <a:cubicBezTo>
                  <a:pt x="2500" y="740"/>
                  <a:pt x="2500" y="740"/>
                  <a:pt x="2500" y="740"/>
                </a:cubicBezTo>
                <a:cubicBezTo>
                  <a:pt x="2500" y="737"/>
                  <a:pt x="2500" y="737"/>
                  <a:pt x="2500" y="737"/>
                </a:cubicBezTo>
                <a:cubicBezTo>
                  <a:pt x="2501" y="740"/>
                  <a:pt x="2501" y="740"/>
                  <a:pt x="2501" y="740"/>
                </a:cubicBezTo>
                <a:cubicBezTo>
                  <a:pt x="2501" y="743"/>
                  <a:pt x="2501" y="743"/>
                  <a:pt x="2501" y="743"/>
                </a:cubicBezTo>
                <a:cubicBezTo>
                  <a:pt x="2504" y="743"/>
                  <a:pt x="2504" y="743"/>
                  <a:pt x="2504" y="743"/>
                </a:cubicBezTo>
                <a:cubicBezTo>
                  <a:pt x="2505" y="741"/>
                  <a:pt x="2505" y="741"/>
                  <a:pt x="2505" y="741"/>
                </a:cubicBezTo>
                <a:cubicBezTo>
                  <a:pt x="2504" y="744"/>
                  <a:pt x="2504" y="744"/>
                  <a:pt x="2504" y="744"/>
                </a:cubicBezTo>
                <a:cubicBezTo>
                  <a:pt x="2507" y="746"/>
                  <a:pt x="2507" y="746"/>
                  <a:pt x="2507" y="746"/>
                </a:cubicBezTo>
                <a:cubicBezTo>
                  <a:pt x="2508" y="747"/>
                  <a:pt x="2508" y="747"/>
                  <a:pt x="2508" y="747"/>
                </a:cubicBezTo>
                <a:cubicBezTo>
                  <a:pt x="2508" y="749"/>
                  <a:pt x="2508" y="749"/>
                  <a:pt x="2508" y="749"/>
                </a:cubicBezTo>
                <a:cubicBezTo>
                  <a:pt x="2514" y="751"/>
                  <a:pt x="2514" y="751"/>
                  <a:pt x="2514" y="751"/>
                </a:cubicBezTo>
                <a:cubicBezTo>
                  <a:pt x="2520" y="754"/>
                  <a:pt x="2520" y="754"/>
                  <a:pt x="2520" y="754"/>
                </a:cubicBezTo>
                <a:cubicBezTo>
                  <a:pt x="2521" y="753"/>
                  <a:pt x="2521" y="753"/>
                  <a:pt x="2521" y="753"/>
                </a:cubicBezTo>
                <a:cubicBezTo>
                  <a:pt x="2523" y="751"/>
                  <a:pt x="2523" y="751"/>
                  <a:pt x="2523" y="751"/>
                </a:cubicBezTo>
                <a:cubicBezTo>
                  <a:pt x="2528" y="751"/>
                  <a:pt x="2528" y="751"/>
                  <a:pt x="2528" y="751"/>
                </a:cubicBezTo>
                <a:cubicBezTo>
                  <a:pt x="2528" y="750"/>
                  <a:pt x="2528" y="750"/>
                  <a:pt x="2528" y="750"/>
                </a:cubicBezTo>
                <a:cubicBezTo>
                  <a:pt x="2530" y="749"/>
                  <a:pt x="2530" y="749"/>
                  <a:pt x="2530" y="749"/>
                </a:cubicBezTo>
                <a:cubicBezTo>
                  <a:pt x="2530" y="750"/>
                  <a:pt x="2530" y="750"/>
                  <a:pt x="2530" y="750"/>
                </a:cubicBezTo>
                <a:cubicBezTo>
                  <a:pt x="2528" y="751"/>
                  <a:pt x="2528" y="751"/>
                  <a:pt x="2528" y="751"/>
                </a:cubicBezTo>
                <a:cubicBezTo>
                  <a:pt x="2527" y="756"/>
                  <a:pt x="2527" y="756"/>
                  <a:pt x="2527" y="756"/>
                </a:cubicBezTo>
                <a:cubicBezTo>
                  <a:pt x="2523" y="759"/>
                  <a:pt x="2523" y="759"/>
                  <a:pt x="2523" y="759"/>
                </a:cubicBezTo>
                <a:cubicBezTo>
                  <a:pt x="2521" y="759"/>
                  <a:pt x="2521" y="759"/>
                  <a:pt x="2521" y="759"/>
                </a:cubicBezTo>
                <a:cubicBezTo>
                  <a:pt x="2520" y="759"/>
                  <a:pt x="2520" y="759"/>
                  <a:pt x="2520" y="759"/>
                </a:cubicBezTo>
                <a:cubicBezTo>
                  <a:pt x="2517" y="760"/>
                  <a:pt x="2517" y="760"/>
                  <a:pt x="2517" y="760"/>
                </a:cubicBezTo>
                <a:cubicBezTo>
                  <a:pt x="2516" y="760"/>
                  <a:pt x="2516" y="760"/>
                  <a:pt x="2516" y="760"/>
                </a:cubicBezTo>
                <a:cubicBezTo>
                  <a:pt x="2514" y="759"/>
                  <a:pt x="2514" y="759"/>
                  <a:pt x="2514" y="759"/>
                </a:cubicBezTo>
                <a:cubicBezTo>
                  <a:pt x="2513" y="759"/>
                  <a:pt x="2513" y="759"/>
                  <a:pt x="2513" y="759"/>
                </a:cubicBezTo>
                <a:cubicBezTo>
                  <a:pt x="2513" y="760"/>
                  <a:pt x="2513" y="760"/>
                  <a:pt x="2513" y="760"/>
                </a:cubicBezTo>
                <a:cubicBezTo>
                  <a:pt x="2514" y="763"/>
                  <a:pt x="2514" y="763"/>
                  <a:pt x="2514" y="763"/>
                </a:cubicBezTo>
                <a:cubicBezTo>
                  <a:pt x="2520" y="769"/>
                  <a:pt x="2520" y="769"/>
                  <a:pt x="2520" y="769"/>
                </a:cubicBezTo>
                <a:cubicBezTo>
                  <a:pt x="2526" y="774"/>
                  <a:pt x="2526" y="774"/>
                  <a:pt x="2526" y="774"/>
                </a:cubicBezTo>
                <a:cubicBezTo>
                  <a:pt x="2530" y="779"/>
                  <a:pt x="2530" y="779"/>
                  <a:pt x="2530" y="779"/>
                </a:cubicBezTo>
                <a:cubicBezTo>
                  <a:pt x="2536" y="782"/>
                  <a:pt x="2536" y="782"/>
                  <a:pt x="2536" y="782"/>
                </a:cubicBezTo>
                <a:cubicBezTo>
                  <a:pt x="2538" y="782"/>
                  <a:pt x="2538" y="782"/>
                  <a:pt x="2538" y="782"/>
                </a:cubicBezTo>
                <a:cubicBezTo>
                  <a:pt x="2540" y="782"/>
                  <a:pt x="2540" y="782"/>
                  <a:pt x="2540" y="782"/>
                </a:cubicBezTo>
                <a:cubicBezTo>
                  <a:pt x="2544" y="779"/>
                  <a:pt x="2544" y="779"/>
                  <a:pt x="2544" y="779"/>
                </a:cubicBezTo>
                <a:cubicBezTo>
                  <a:pt x="2550" y="776"/>
                  <a:pt x="2550" y="776"/>
                  <a:pt x="2550" y="776"/>
                </a:cubicBezTo>
                <a:cubicBezTo>
                  <a:pt x="2551" y="774"/>
                  <a:pt x="2551" y="774"/>
                  <a:pt x="2551" y="774"/>
                </a:cubicBezTo>
                <a:cubicBezTo>
                  <a:pt x="2551" y="773"/>
                  <a:pt x="2551" y="773"/>
                  <a:pt x="2551" y="773"/>
                </a:cubicBezTo>
                <a:cubicBezTo>
                  <a:pt x="2553" y="770"/>
                  <a:pt x="2553" y="770"/>
                  <a:pt x="2553" y="770"/>
                </a:cubicBezTo>
                <a:cubicBezTo>
                  <a:pt x="2553" y="769"/>
                  <a:pt x="2553" y="769"/>
                  <a:pt x="2553" y="769"/>
                </a:cubicBezTo>
                <a:cubicBezTo>
                  <a:pt x="2549" y="767"/>
                  <a:pt x="2549" y="767"/>
                  <a:pt x="2549" y="767"/>
                </a:cubicBezTo>
                <a:cubicBezTo>
                  <a:pt x="2550" y="766"/>
                  <a:pt x="2550" y="766"/>
                  <a:pt x="2550" y="766"/>
                </a:cubicBezTo>
                <a:cubicBezTo>
                  <a:pt x="2551" y="766"/>
                  <a:pt x="2551" y="766"/>
                  <a:pt x="2551" y="766"/>
                </a:cubicBezTo>
                <a:cubicBezTo>
                  <a:pt x="2550" y="764"/>
                  <a:pt x="2550" y="764"/>
                  <a:pt x="2550" y="764"/>
                </a:cubicBezTo>
                <a:cubicBezTo>
                  <a:pt x="2551" y="764"/>
                  <a:pt x="2551" y="764"/>
                  <a:pt x="2551" y="764"/>
                </a:cubicBezTo>
                <a:cubicBezTo>
                  <a:pt x="2553" y="761"/>
                  <a:pt x="2553" y="761"/>
                  <a:pt x="2553" y="761"/>
                </a:cubicBezTo>
                <a:cubicBezTo>
                  <a:pt x="2551" y="760"/>
                  <a:pt x="2551" y="760"/>
                  <a:pt x="2551" y="760"/>
                </a:cubicBezTo>
                <a:cubicBezTo>
                  <a:pt x="2553" y="760"/>
                  <a:pt x="2553" y="760"/>
                  <a:pt x="2553" y="760"/>
                </a:cubicBezTo>
                <a:cubicBezTo>
                  <a:pt x="2553" y="759"/>
                  <a:pt x="2553" y="759"/>
                  <a:pt x="2553" y="759"/>
                </a:cubicBezTo>
                <a:cubicBezTo>
                  <a:pt x="2556" y="760"/>
                  <a:pt x="2556" y="760"/>
                  <a:pt x="2556" y="760"/>
                </a:cubicBezTo>
                <a:cubicBezTo>
                  <a:pt x="2559" y="761"/>
                  <a:pt x="2559" y="761"/>
                  <a:pt x="2559" y="761"/>
                </a:cubicBezTo>
                <a:cubicBezTo>
                  <a:pt x="2557" y="761"/>
                  <a:pt x="2557" y="761"/>
                  <a:pt x="2557" y="761"/>
                </a:cubicBezTo>
                <a:cubicBezTo>
                  <a:pt x="2556" y="763"/>
                  <a:pt x="2556" y="763"/>
                  <a:pt x="2556" y="763"/>
                </a:cubicBezTo>
                <a:cubicBezTo>
                  <a:pt x="2554" y="763"/>
                  <a:pt x="2554" y="763"/>
                  <a:pt x="2554" y="763"/>
                </a:cubicBezTo>
                <a:cubicBezTo>
                  <a:pt x="2556" y="764"/>
                  <a:pt x="2556" y="764"/>
                  <a:pt x="2556" y="764"/>
                </a:cubicBezTo>
                <a:cubicBezTo>
                  <a:pt x="2557" y="764"/>
                  <a:pt x="2557" y="764"/>
                  <a:pt x="2557" y="764"/>
                </a:cubicBezTo>
                <a:cubicBezTo>
                  <a:pt x="2556" y="767"/>
                  <a:pt x="2556" y="767"/>
                  <a:pt x="2556" y="767"/>
                </a:cubicBezTo>
                <a:cubicBezTo>
                  <a:pt x="2557" y="769"/>
                  <a:pt x="2557" y="769"/>
                  <a:pt x="2557" y="769"/>
                </a:cubicBezTo>
                <a:cubicBezTo>
                  <a:pt x="2560" y="769"/>
                  <a:pt x="2560" y="769"/>
                  <a:pt x="2560" y="769"/>
                </a:cubicBezTo>
                <a:cubicBezTo>
                  <a:pt x="2557" y="770"/>
                  <a:pt x="2557" y="770"/>
                  <a:pt x="2557" y="770"/>
                </a:cubicBezTo>
                <a:cubicBezTo>
                  <a:pt x="2557" y="773"/>
                  <a:pt x="2557" y="773"/>
                  <a:pt x="2557" y="773"/>
                </a:cubicBezTo>
                <a:cubicBezTo>
                  <a:pt x="2557" y="774"/>
                  <a:pt x="2557" y="774"/>
                  <a:pt x="2557" y="774"/>
                </a:cubicBezTo>
                <a:cubicBezTo>
                  <a:pt x="2559" y="776"/>
                  <a:pt x="2559" y="776"/>
                  <a:pt x="2559" y="776"/>
                </a:cubicBezTo>
                <a:cubicBezTo>
                  <a:pt x="2559" y="777"/>
                  <a:pt x="2559" y="777"/>
                  <a:pt x="2559" y="777"/>
                </a:cubicBezTo>
                <a:cubicBezTo>
                  <a:pt x="2560" y="776"/>
                  <a:pt x="2560" y="776"/>
                  <a:pt x="2560" y="776"/>
                </a:cubicBezTo>
                <a:cubicBezTo>
                  <a:pt x="2560" y="777"/>
                  <a:pt x="2560" y="777"/>
                  <a:pt x="2560" y="777"/>
                </a:cubicBezTo>
                <a:cubicBezTo>
                  <a:pt x="2561" y="780"/>
                  <a:pt x="2561" y="780"/>
                  <a:pt x="2561" y="780"/>
                </a:cubicBezTo>
                <a:cubicBezTo>
                  <a:pt x="2561" y="783"/>
                  <a:pt x="2561" y="783"/>
                  <a:pt x="2561" y="783"/>
                </a:cubicBezTo>
                <a:cubicBezTo>
                  <a:pt x="2561" y="784"/>
                  <a:pt x="2561" y="784"/>
                  <a:pt x="2561" y="784"/>
                </a:cubicBezTo>
                <a:cubicBezTo>
                  <a:pt x="2560" y="790"/>
                  <a:pt x="2560" y="790"/>
                  <a:pt x="2560" y="790"/>
                </a:cubicBezTo>
                <a:cubicBezTo>
                  <a:pt x="2560" y="796"/>
                  <a:pt x="2560" y="796"/>
                  <a:pt x="2560" y="796"/>
                </a:cubicBezTo>
                <a:cubicBezTo>
                  <a:pt x="2561" y="797"/>
                  <a:pt x="2561" y="797"/>
                  <a:pt x="2561" y="797"/>
                </a:cubicBezTo>
                <a:cubicBezTo>
                  <a:pt x="2561" y="799"/>
                  <a:pt x="2561" y="799"/>
                  <a:pt x="2561" y="799"/>
                </a:cubicBezTo>
                <a:cubicBezTo>
                  <a:pt x="2561" y="800"/>
                  <a:pt x="2561" y="800"/>
                  <a:pt x="2561" y="800"/>
                </a:cubicBezTo>
                <a:cubicBezTo>
                  <a:pt x="2563" y="800"/>
                  <a:pt x="2563" y="800"/>
                  <a:pt x="2563" y="800"/>
                </a:cubicBezTo>
                <a:cubicBezTo>
                  <a:pt x="2566" y="802"/>
                  <a:pt x="2566" y="802"/>
                  <a:pt x="2566" y="802"/>
                </a:cubicBezTo>
                <a:cubicBezTo>
                  <a:pt x="2563" y="802"/>
                  <a:pt x="2563" y="802"/>
                  <a:pt x="2563" y="802"/>
                </a:cubicBezTo>
                <a:cubicBezTo>
                  <a:pt x="2563" y="806"/>
                  <a:pt x="2563" y="806"/>
                  <a:pt x="2563" y="806"/>
                </a:cubicBezTo>
                <a:cubicBezTo>
                  <a:pt x="2564" y="803"/>
                  <a:pt x="2564" y="803"/>
                  <a:pt x="2564" y="803"/>
                </a:cubicBezTo>
                <a:cubicBezTo>
                  <a:pt x="2564" y="804"/>
                  <a:pt x="2564" y="804"/>
                  <a:pt x="2564" y="804"/>
                </a:cubicBezTo>
                <a:cubicBezTo>
                  <a:pt x="2564" y="806"/>
                  <a:pt x="2564" y="806"/>
                  <a:pt x="2564" y="806"/>
                </a:cubicBezTo>
                <a:cubicBezTo>
                  <a:pt x="2564" y="807"/>
                  <a:pt x="2564" y="807"/>
                  <a:pt x="2564" y="807"/>
                </a:cubicBezTo>
                <a:cubicBezTo>
                  <a:pt x="2564" y="809"/>
                  <a:pt x="2564" y="809"/>
                  <a:pt x="2564" y="809"/>
                </a:cubicBezTo>
                <a:cubicBezTo>
                  <a:pt x="2564" y="810"/>
                  <a:pt x="2564" y="810"/>
                  <a:pt x="2564" y="810"/>
                </a:cubicBezTo>
                <a:cubicBezTo>
                  <a:pt x="2566" y="813"/>
                  <a:pt x="2566" y="813"/>
                  <a:pt x="2566" y="813"/>
                </a:cubicBezTo>
                <a:cubicBezTo>
                  <a:pt x="2564" y="812"/>
                  <a:pt x="2564" y="812"/>
                  <a:pt x="2564" y="812"/>
                </a:cubicBezTo>
                <a:cubicBezTo>
                  <a:pt x="2564" y="813"/>
                  <a:pt x="2564" y="813"/>
                  <a:pt x="2564" y="813"/>
                </a:cubicBezTo>
                <a:cubicBezTo>
                  <a:pt x="2566" y="816"/>
                  <a:pt x="2566" y="816"/>
                  <a:pt x="2566" y="816"/>
                </a:cubicBezTo>
                <a:cubicBezTo>
                  <a:pt x="2566" y="817"/>
                  <a:pt x="2566" y="817"/>
                  <a:pt x="2566" y="817"/>
                </a:cubicBezTo>
                <a:cubicBezTo>
                  <a:pt x="2567" y="820"/>
                  <a:pt x="2567" y="820"/>
                  <a:pt x="2567" y="820"/>
                </a:cubicBezTo>
                <a:cubicBezTo>
                  <a:pt x="2569" y="826"/>
                  <a:pt x="2569" y="826"/>
                  <a:pt x="2569" y="826"/>
                </a:cubicBezTo>
                <a:cubicBezTo>
                  <a:pt x="2570" y="833"/>
                  <a:pt x="2570" y="833"/>
                  <a:pt x="2570" y="833"/>
                </a:cubicBezTo>
                <a:cubicBezTo>
                  <a:pt x="2571" y="840"/>
                  <a:pt x="2571" y="840"/>
                  <a:pt x="2571" y="840"/>
                </a:cubicBezTo>
                <a:cubicBezTo>
                  <a:pt x="2574" y="845"/>
                  <a:pt x="2574" y="845"/>
                  <a:pt x="2574" y="845"/>
                </a:cubicBezTo>
                <a:cubicBezTo>
                  <a:pt x="2576" y="849"/>
                  <a:pt x="2576" y="849"/>
                  <a:pt x="2576" y="849"/>
                </a:cubicBezTo>
                <a:cubicBezTo>
                  <a:pt x="2577" y="850"/>
                  <a:pt x="2577" y="850"/>
                  <a:pt x="2577" y="850"/>
                </a:cubicBezTo>
                <a:cubicBezTo>
                  <a:pt x="2579" y="852"/>
                  <a:pt x="2579" y="852"/>
                  <a:pt x="2579" y="852"/>
                </a:cubicBezTo>
                <a:cubicBezTo>
                  <a:pt x="2579" y="853"/>
                  <a:pt x="2579" y="853"/>
                  <a:pt x="2579" y="853"/>
                </a:cubicBezTo>
                <a:cubicBezTo>
                  <a:pt x="2580" y="855"/>
                  <a:pt x="2580" y="855"/>
                  <a:pt x="2580" y="855"/>
                </a:cubicBezTo>
                <a:cubicBezTo>
                  <a:pt x="2579" y="855"/>
                  <a:pt x="2579" y="855"/>
                  <a:pt x="2579" y="855"/>
                </a:cubicBezTo>
                <a:cubicBezTo>
                  <a:pt x="2580" y="856"/>
                  <a:pt x="2580" y="856"/>
                  <a:pt x="2580" y="856"/>
                </a:cubicBezTo>
                <a:cubicBezTo>
                  <a:pt x="2581" y="859"/>
                  <a:pt x="2581" y="859"/>
                  <a:pt x="2581" y="859"/>
                </a:cubicBezTo>
                <a:cubicBezTo>
                  <a:pt x="2583" y="860"/>
                  <a:pt x="2583" y="860"/>
                  <a:pt x="2583" y="860"/>
                </a:cubicBezTo>
                <a:cubicBezTo>
                  <a:pt x="2583" y="862"/>
                  <a:pt x="2583" y="862"/>
                  <a:pt x="2583" y="862"/>
                </a:cubicBezTo>
                <a:cubicBezTo>
                  <a:pt x="2583" y="863"/>
                  <a:pt x="2583" y="863"/>
                  <a:pt x="2583" y="863"/>
                </a:cubicBezTo>
                <a:cubicBezTo>
                  <a:pt x="2586" y="865"/>
                  <a:pt x="2586" y="865"/>
                  <a:pt x="2586" y="865"/>
                </a:cubicBezTo>
                <a:cubicBezTo>
                  <a:pt x="2586" y="868"/>
                  <a:pt x="2586" y="868"/>
                  <a:pt x="2586" y="868"/>
                </a:cubicBezTo>
                <a:cubicBezTo>
                  <a:pt x="2587" y="869"/>
                  <a:pt x="2587" y="869"/>
                  <a:pt x="2587" y="869"/>
                </a:cubicBezTo>
                <a:cubicBezTo>
                  <a:pt x="2589" y="870"/>
                  <a:pt x="2589" y="870"/>
                  <a:pt x="2589" y="870"/>
                </a:cubicBezTo>
                <a:cubicBezTo>
                  <a:pt x="2587" y="870"/>
                  <a:pt x="2587" y="870"/>
                  <a:pt x="2587" y="870"/>
                </a:cubicBezTo>
                <a:cubicBezTo>
                  <a:pt x="2589" y="873"/>
                  <a:pt x="2589" y="873"/>
                  <a:pt x="2589" y="873"/>
                </a:cubicBezTo>
                <a:cubicBezTo>
                  <a:pt x="2590" y="878"/>
                  <a:pt x="2590" y="878"/>
                  <a:pt x="2590" y="878"/>
                </a:cubicBezTo>
                <a:cubicBezTo>
                  <a:pt x="2592" y="883"/>
                  <a:pt x="2592" y="883"/>
                  <a:pt x="2592" y="883"/>
                </a:cubicBezTo>
                <a:cubicBezTo>
                  <a:pt x="2594" y="893"/>
                  <a:pt x="2594" y="893"/>
                  <a:pt x="2594" y="893"/>
                </a:cubicBezTo>
                <a:cubicBezTo>
                  <a:pt x="2600" y="902"/>
                  <a:pt x="2600" y="902"/>
                  <a:pt x="2600" y="902"/>
                </a:cubicBezTo>
                <a:cubicBezTo>
                  <a:pt x="2607" y="913"/>
                  <a:pt x="2607" y="913"/>
                  <a:pt x="2607" y="913"/>
                </a:cubicBezTo>
                <a:cubicBezTo>
                  <a:pt x="2610" y="922"/>
                  <a:pt x="2610" y="922"/>
                  <a:pt x="2610" y="922"/>
                </a:cubicBezTo>
                <a:cubicBezTo>
                  <a:pt x="2612" y="925"/>
                  <a:pt x="2612" y="925"/>
                  <a:pt x="2612" y="925"/>
                </a:cubicBezTo>
                <a:cubicBezTo>
                  <a:pt x="2612" y="926"/>
                  <a:pt x="2612" y="926"/>
                  <a:pt x="2612" y="926"/>
                </a:cubicBezTo>
                <a:cubicBezTo>
                  <a:pt x="2612" y="928"/>
                  <a:pt x="2612" y="928"/>
                  <a:pt x="2612" y="928"/>
                </a:cubicBezTo>
                <a:cubicBezTo>
                  <a:pt x="2613" y="926"/>
                  <a:pt x="2613" y="926"/>
                  <a:pt x="2613" y="926"/>
                </a:cubicBezTo>
                <a:cubicBezTo>
                  <a:pt x="2613" y="929"/>
                  <a:pt x="2613" y="929"/>
                  <a:pt x="2613" y="929"/>
                </a:cubicBezTo>
                <a:cubicBezTo>
                  <a:pt x="2614" y="931"/>
                  <a:pt x="2614" y="931"/>
                  <a:pt x="2614" y="931"/>
                </a:cubicBezTo>
                <a:cubicBezTo>
                  <a:pt x="2616" y="935"/>
                  <a:pt x="2616" y="935"/>
                  <a:pt x="2616" y="935"/>
                </a:cubicBezTo>
                <a:cubicBezTo>
                  <a:pt x="2614" y="934"/>
                  <a:pt x="2614" y="934"/>
                  <a:pt x="2614" y="934"/>
                </a:cubicBezTo>
                <a:cubicBezTo>
                  <a:pt x="2614" y="932"/>
                  <a:pt x="2614" y="932"/>
                  <a:pt x="2614" y="932"/>
                </a:cubicBezTo>
                <a:cubicBezTo>
                  <a:pt x="2614" y="931"/>
                  <a:pt x="2614" y="931"/>
                  <a:pt x="2614" y="931"/>
                </a:cubicBezTo>
                <a:cubicBezTo>
                  <a:pt x="2613" y="932"/>
                  <a:pt x="2613" y="932"/>
                  <a:pt x="2613" y="932"/>
                </a:cubicBezTo>
                <a:cubicBezTo>
                  <a:pt x="2613" y="934"/>
                  <a:pt x="2613" y="934"/>
                  <a:pt x="2613" y="934"/>
                </a:cubicBezTo>
                <a:cubicBezTo>
                  <a:pt x="2614" y="936"/>
                  <a:pt x="2614" y="936"/>
                  <a:pt x="2614" y="936"/>
                </a:cubicBezTo>
                <a:cubicBezTo>
                  <a:pt x="2616" y="941"/>
                  <a:pt x="2616" y="941"/>
                  <a:pt x="2616" y="941"/>
                </a:cubicBezTo>
                <a:cubicBezTo>
                  <a:pt x="2616" y="942"/>
                  <a:pt x="2616" y="942"/>
                  <a:pt x="2616" y="942"/>
                </a:cubicBezTo>
                <a:cubicBezTo>
                  <a:pt x="2617" y="942"/>
                  <a:pt x="2617" y="942"/>
                  <a:pt x="2617" y="942"/>
                </a:cubicBezTo>
                <a:cubicBezTo>
                  <a:pt x="2617" y="944"/>
                  <a:pt x="2617" y="944"/>
                  <a:pt x="2617" y="944"/>
                </a:cubicBezTo>
                <a:cubicBezTo>
                  <a:pt x="2620" y="946"/>
                  <a:pt x="2620" y="946"/>
                  <a:pt x="2620" y="946"/>
                </a:cubicBezTo>
                <a:cubicBezTo>
                  <a:pt x="2624" y="952"/>
                  <a:pt x="2624" y="952"/>
                  <a:pt x="2624" y="952"/>
                </a:cubicBezTo>
                <a:cubicBezTo>
                  <a:pt x="2627" y="954"/>
                  <a:pt x="2627" y="954"/>
                  <a:pt x="2627" y="954"/>
                </a:cubicBezTo>
                <a:cubicBezTo>
                  <a:pt x="2630" y="954"/>
                  <a:pt x="2630" y="954"/>
                  <a:pt x="2630" y="954"/>
                </a:cubicBezTo>
                <a:cubicBezTo>
                  <a:pt x="2633" y="952"/>
                  <a:pt x="2633" y="952"/>
                  <a:pt x="2633" y="952"/>
                </a:cubicBezTo>
                <a:cubicBezTo>
                  <a:pt x="2636" y="949"/>
                  <a:pt x="2636" y="949"/>
                  <a:pt x="2636" y="949"/>
                </a:cubicBezTo>
                <a:cubicBezTo>
                  <a:pt x="2636" y="946"/>
                  <a:pt x="2636" y="946"/>
                  <a:pt x="2636" y="946"/>
                </a:cubicBezTo>
                <a:cubicBezTo>
                  <a:pt x="2637" y="945"/>
                  <a:pt x="2637" y="945"/>
                  <a:pt x="2637" y="945"/>
                </a:cubicBezTo>
                <a:cubicBezTo>
                  <a:pt x="2637" y="942"/>
                  <a:pt x="2637" y="942"/>
                  <a:pt x="2637" y="942"/>
                </a:cubicBezTo>
                <a:cubicBezTo>
                  <a:pt x="2640" y="941"/>
                  <a:pt x="2640" y="941"/>
                  <a:pt x="2640" y="941"/>
                </a:cubicBezTo>
                <a:cubicBezTo>
                  <a:pt x="2646" y="938"/>
                  <a:pt x="2646" y="938"/>
                  <a:pt x="2646" y="938"/>
                </a:cubicBezTo>
                <a:cubicBezTo>
                  <a:pt x="2647" y="938"/>
                  <a:pt x="2647" y="938"/>
                  <a:pt x="2647" y="938"/>
                </a:cubicBezTo>
                <a:cubicBezTo>
                  <a:pt x="2645" y="936"/>
                  <a:pt x="2645" y="936"/>
                  <a:pt x="2645" y="936"/>
                </a:cubicBezTo>
                <a:cubicBezTo>
                  <a:pt x="2645" y="934"/>
                  <a:pt x="2645" y="934"/>
                  <a:pt x="2645" y="934"/>
                </a:cubicBezTo>
                <a:cubicBezTo>
                  <a:pt x="2647" y="931"/>
                  <a:pt x="2647" y="931"/>
                  <a:pt x="2647" y="931"/>
                </a:cubicBezTo>
                <a:cubicBezTo>
                  <a:pt x="2649" y="929"/>
                  <a:pt x="2649" y="929"/>
                  <a:pt x="2649" y="929"/>
                </a:cubicBezTo>
                <a:cubicBezTo>
                  <a:pt x="2649" y="926"/>
                  <a:pt x="2649" y="926"/>
                  <a:pt x="2649" y="926"/>
                </a:cubicBezTo>
                <a:cubicBezTo>
                  <a:pt x="2649" y="925"/>
                  <a:pt x="2649" y="925"/>
                  <a:pt x="2649" y="925"/>
                </a:cubicBezTo>
                <a:cubicBezTo>
                  <a:pt x="2650" y="923"/>
                  <a:pt x="2650" y="923"/>
                  <a:pt x="2650" y="923"/>
                </a:cubicBezTo>
                <a:cubicBezTo>
                  <a:pt x="2653" y="923"/>
                  <a:pt x="2653" y="923"/>
                  <a:pt x="2653" y="923"/>
                </a:cubicBezTo>
                <a:cubicBezTo>
                  <a:pt x="2656" y="923"/>
                  <a:pt x="2656" y="923"/>
                  <a:pt x="2656" y="923"/>
                </a:cubicBezTo>
                <a:cubicBezTo>
                  <a:pt x="2655" y="915"/>
                  <a:pt x="2655" y="915"/>
                  <a:pt x="2655" y="915"/>
                </a:cubicBezTo>
                <a:cubicBezTo>
                  <a:pt x="2655" y="912"/>
                  <a:pt x="2655" y="912"/>
                  <a:pt x="2655" y="912"/>
                </a:cubicBezTo>
                <a:cubicBezTo>
                  <a:pt x="2653" y="909"/>
                  <a:pt x="2653" y="909"/>
                  <a:pt x="2653" y="909"/>
                </a:cubicBezTo>
                <a:cubicBezTo>
                  <a:pt x="2653" y="908"/>
                  <a:pt x="2653" y="908"/>
                  <a:pt x="2653" y="908"/>
                </a:cubicBezTo>
                <a:cubicBezTo>
                  <a:pt x="2655" y="906"/>
                  <a:pt x="2655" y="906"/>
                  <a:pt x="2655" y="906"/>
                </a:cubicBezTo>
                <a:cubicBezTo>
                  <a:pt x="2655" y="901"/>
                  <a:pt x="2655" y="901"/>
                  <a:pt x="2655" y="901"/>
                </a:cubicBezTo>
                <a:cubicBezTo>
                  <a:pt x="2656" y="896"/>
                  <a:pt x="2656" y="896"/>
                  <a:pt x="2656" y="896"/>
                </a:cubicBezTo>
                <a:cubicBezTo>
                  <a:pt x="2659" y="891"/>
                  <a:pt x="2659" y="891"/>
                  <a:pt x="2659" y="891"/>
                </a:cubicBezTo>
                <a:cubicBezTo>
                  <a:pt x="2659" y="886"/>
                  <a:pt x="2659" y="886"/>
                  <a:pt x="2659" y="886"/>
                </a:cubicBezTo>
                <a:cubicBezTo>
                  <a:pt x="2659" y="882"/>
                  <a:pt x="2659" y="882"/>
                  <a:pt x="2659" y="882"/>
                </a:cubicBezTo>
                <a:cubicBezTo>
                  <a:pt x="2657" y="880"/>
                  <a:pt x="2657" y="880"/>
                  <a:pt x="2657" y="880"/>
                </a:cubicBezTo>
                <a:cubicBezTo>
                  <a:pt x="2656" y="879"/>
                  <a:pt x="2656" y="879"/>
                  <a:pt x="2656" y="879"/>
                </a:cubicBezTo>
                <a:cubicBezTo>
                  <a:pt x="2655" y="878"/>
                  <a:pt x="2655" y="878"/>
                  <a:pt x="2655" y="878"/>
                </a:cubicBezTo>
                <a:cubicBezTo>
                  <a:pt x="2656" y="878"/>
                  <a:pt x="2656" y="878"/>
                  <a:pt x="2656" y="878"/>
                </a:cubicBezTo>
                <a:cubicBezTo>
                  <a:pt x="2657" y="880"/>
                  <a:pt x="2657" y="880"/>
                  <a:pt x="2657" y="880"/>
                </a:cubicBezTo>
                <a:cubicBezTo>
                  <a:pt x="2656" y="873"/>
                  <a:pt x="2656" y="873"/>
                  <a:pt x="2656" y="873"/>
                </a:cubicBezTo>
                <a:cubicBezTo>
                  <a:pt x="2656" y="868"/>
                  <a:pt x="2656" y="868"/>
                  <a:pt x="2656" y="868"/>
                </a:cubicBezTo>
                <a:cubicBezTo>
                  <a:pt x="2655" y="863"/>
                  <a:pt x="2655" y="863"/>
                  <a:pt x="2655" y="863"/>
                </a:cubicBezTo>
                <a:cubicBezTo>
                  <a:pt x="2653" y="860"/>
                  <a:pt x="2653" y="860"/>
                  <a:pt x="2653" y="860"/>
                </a:cubicBezTo>
                <a:cubicBezTo>
                  <a:pt x="2653" y="858"/>
                  <a:pt x="2653" y="858"/>
                  <a:pt x="2653" y="858"/>
                </a:cubicBezTo>
                <a:cubicBezTo>
                  <a:pt x="2655" y="855"/>
                  <a:pt x="2655" y="855"/>
                  <a:pt x="2655" y="855"/>
                </a:cubicBezTo>
                <a:cubicBezTo>
                  <a:pt x="2656" y="850"/>
                  <a:pt x="2656" y="850"/>
                  <a:pt x="2656" y="850"/>
                </a:cubicBezTo>
                <a:cubicBezTo>
                  <a:pt x="2660" y="848"/>
                  <a:pt x="2660" y="848"/>
                  <a:pt x="2660" y="848"/>
                </a:cubicBezTo>
                <a:cubicBezTo>
                  <a:pt x="2662" y="848"/>
                  <a:pt x="2662" y="848"/>
                  <a:pt x="2662" y="848"/>
                </a:cubicBezTo>
                <a:cubicBezTo>
                  <a:pt x="2662" y="846"/>
                  <a:pt x="2662" y="846"/>
                  <a:pt x="2662" y="846"/>
                </a:cubicBezTo>
                <a:cubicBezTo>
                  <a:pt x="2663" y="848"/>
                  <a:pt x="2663" y="848"/>
                  <a:pt x="2663" y="848"/>
                </a:cubicBezTo>
                <a:cubicBezTo>
                  <a:pt x="2665" y="849"/>
                  <a:pt x="2665" y="849"/>
                  <a:pt x="2665" y="849"/>
                </a:cubicBezTo>
                <a:cubicBezTo>
                  <a:pt x="2666" y="843"/>
                  <a:pt x="2666" y="843"/>
                  <a:pt x="2666" y="843"/>
                </a:cubicBezTo>
                <a:cubicBezTo>
                  <a:pt x="2666" y="842"/>
                  <a:pt x="2666" y="842"/>
                  <a:pt x="2666" y="842"/>
                </a:cubicBezTo>
                <a:cubicBezTo>
                  <a:pt x="2667" y="842"/>
                  <a:pt x="2667" y="842"/>
                  <a:pt x="2667" y="842"/>
                </a:cubicBezTo>
                <a:cubicBezTo>
                  <a:pt x="2675" y="840"/>
                  <a:pt x="2675" y="840"/>
                  <a:pt x="2675" y="840"/>
                </a:cubicBezTo>
                <a:cubicBezTo>
                  <a:pt x="2678" y="840"/>
                  <a:pt x="2678" y="840"/>
                  <a:pt x="2678" y="840"/>
                </a:cubicBezTo>
                <a:cubicBezTo>
                  <a:pt x="2679" y="837"/>
                  <a:pt x="2679" y="837"/>
                  <a:pt x="2679" y="837"/>
                </a:cubicBezTo>
                <a:cubicBezTo>
                  <a:pt x="2679" y="836"/>
                  <a:pt x="2679" y="836"/>
                  <a:pt x="2679" y="836"/>
                </a:cubicBezTo>
                <a:cubicBezTo>
                  <a:pt x="2679" y="835"/>
                  <a:pt x="2679" y="835"/>
                  <a:pt x="2679" y="835"/>
                </a:cubicBezTo>
                <a:cubicBezTo>
                  <a:pt x="2678" y="833"/>
                  <a:pt x="2678" y="833"/>
                  <a:pt x="2678" y="833"/>
                </a:cubicBezTo>
                <a:cubicBezTo>
                  <a:pt x="2680" y="829"/>
                  <a:pt x="2680" y="829"/>
                  <a:pt x="2680" y="829"/>
                </a:cubicBezTo>
                <a:cubicBezTo>
                  <a:pt x="2685" y="826"/>
                  <a:pt x="2685" y="826"/>
                  <a:pt x="2685" y="826"/>
                </a:cubicBezTo>
                <a:cubicBezTo>
                  <a:pt x="2688" y="825"/>
                  <a:pt x="2688" y="825"/>
                  <a:pt x="2688" y="825"/>
                </a:cubicBezTo>
                <a:cubicBezTo>
                  <a:pt x="2689" y="823"/>
                  <a:pt x="2689" y="823"/>
                  <a:pt x="2689" y="823"/>
                </a:cubicBezTo>
                <a:cubicBezTo>
                  <a:pt x="2690" y="822"/>
                  <a:pt x="2690" y="822"/>
                  <a:pt x="2690" y="822"/>
                </a:cubicBezTo>
                <a:cubicBezTo>
                  <a:pt x="2692" y="820"/>
                  <a:pt x="2692" y="820"/>
                  <a:pt x="2692" y="820"/>
                </a:cubicBezTo>
                <a:cubicBezTo>
                  <a:pt x="2692" y="817"/>
                  <a:pt x="2692" y="817"/>
                  <a:pt x="2692" y="817"/>
                </a:cubicBezTo>
                <a:cubicBezTo>
                  <a:pt x="2695" y="817"/>
                  <a:pt x="2695" y="817"/>
                  <a:pt x="2695" y="817"/>
                </a:cubicBezTo>
                <a:cubicBezTo>
                  <a:pt x="2699" y="813"/>
                  <a:pt x="2699" y="813"/>
                  <a:pt x="2699" y="813"/>
                </a:cubicBezTo>
                <a:cubicBezTo>
                  <a:pt x="2702" y="809"/>
                  <a:pt x="2702" y="809"/>
                  <a:pt x="2702" y="809"/>
                </a:cubicBezTo>
                <a:cubicBezTo>
                  <a:pt x="2703" y="804"/>
                  <a:pt x="2703" y="804"/>
                  <a:pt x="2703" y="804"/>
                </a:cubicBezTo>
                <a:cubicBezTo>
                  <a:pt x="2706" y="800"/>
                  <a:pt x="2706" y="800"/>
                  <a:pt x="2706" y="800"/>
                </a:cubicBezTo>
                <a:cubicBezTo>
                  <a:pt x="2709" y="799"/>
                  <a:pt x="2709" y="799"/>
                  <a:pt x="2709" y="799"/>
                </a:cubicBezTo>
                <a:cubicBezTo>
                  <a:pt x="2710" y="796"/>
                  <a:pt x="2710" y="796"/>
                  <a:pt x="2710" y="796"/>
                </a:cubicBezTo>
                <a:cubicBezTo>
                  <a:pt x="2709" y="797"/>
                  <a:pt x="2709" y="797"/>
                  <a:pt x="2709" y="797"/>
                </a:cubicBezTo>
                <a:cubicBezTo>
                  <a:pt x="2708" y="799"/>
                  <a:pt x="2708" y="799"/>
                  <a:pt x="2708" y="799"/>
                </a:cubicBezTo>
                <a:cubicBezTo>
                  <a:pt x="2709" y="796"/>
                  <a:pt x="2709" y="796"/>
                  <a:pt x="2709" y="796"/>
                </a:cubicBezTo>
                <a:cubicBezTo>
                  <a:pt x="2710" y="793"/>
                  <a:pt x="2710" y="793"/>
                  <a:pt x="2710" y="793"/>
                </a:cubicBezTo>
                <a:cubicBezTo>
                  <a:pt x="2712" y="793"/>
                  <a:pt x="2712" y="793"/>
                  <a:pt x="2712" y="793"/>
                </a:cubicBezTo>
                <a:cubicBezTo>
                  <a:pt x="2712" y="794"/>
                  <a:pt x="2712" y="794"/>
                  <a:pt x="2712" y="794"/>
                </a:cubicBezTo>
                <a:cubicBezTo>
                  <a:pt x="2712" y="796"/>
                  <a:pt x="2712" y="796"/>
                  <a:pt x="2712" y="796"/>
                </a:cubicBezTo>
                <a:cubicBezTo>
                  <a:pt x="2718" y="794"/>
                  <a:pt x="2718" y="794"/>
                  <a:pt x="2718" y="794"/>
                </a:cubicBezTo>
                <a:cubicBezTo>
                  <a:pt x="2722" y="792"/>
                  <a:pt x="2722" y="792"/>
                  <a:pt x="2722" y="792"/>
                </a:cubicBezTo>
                <a:cubicBezTo>
                  <a:pt x="2721" y="792"/>
                  <a:pt x="2721" y="792"/>
                  <a:pt x="2721" y="792"/>
                </a:cubicBezTo>
                <a:cubicBezTo>
                  <a:pt x="2722" y="790"/>
                  <a:pt x="2722" y="790"/>
                  <a:pt x="2722" y="790"/>
                </a:cubicBezTo>
                <a:cubicBezTo>
                  <a:pt x="2725" y="787"/>
                  <a:pt x="2725" y="787"/>
                  <a:pt x="2725" y="787"/>
                </a:cubicBezTo>
                <a:cubicBezTo>
                  <a:pt x="2726" y="786"/>
                  <a:pt x="2726" y="786"/>
                  <a:pt x="2726" y="786"/>
                </a:cubicBezTo>
                <a:cubicBezTo>
                  <a:pt x="2726" y="784"/>
                  <a:pt x="2726" y="784"/>
                  <a:pt x="2726" y="784"/>
                </a:cubicBezTo>
                <a:cubicBezTo>
                  <a:pt x="2728" y="783"/>
                  <a:pt x="2728" y="783"/>
                  <a:pt x="2728" y="783"/>
                </a:cubicBezTo>
                <a:cubicBezTo>
                  <a:pt x="2726" y="779"/>
                  <a:pt x="2726" y="779"/>
                  <a:pt x="2726" y="779"/>
                </a:cubicBezTo>
                <a:cubicBezTo>
                  <a:pt x="2726" y="774"/>
                  <a:pt x="2726" y="774"/>
                  <a:pt x="2726" y="774"/>
                </a:cubicBezTo>
                <a:cubicBezTo>
                  <a:pt x="2728" y="772"/>
                  <a:pt x="2728" y="772"/>
                  <a:pt x="2728" y="772"/>
                </a:cubicBezTo>
                <a:cubicBezTo>
                  <a:pt x="2731" y="770"/>
                  <a:pt x="2731" y="770"/>
                  <a:pt x="2731" y="770"/>
                </a:cubicBezTo>
                <a:cubicBezTo>
                  <a:pt x="2736" y="769"/>
                  <a:pt x="2736" y="769"/>
                  <a:pt x="2736" y="769"/>
                </a:cubicBezTo>
                <a:cubicBezTo>
                  <a:pt x="2739" y="764"/>
                  <a:pt x="2739" y="764"/>
                  <a:pt x="2739" y="764"/>
                </a:cubicBezTo>
                <a:cubicBezTo>
                  <a:pt x="2739" y="763"/>
                  <a:pt x="2739" y="763"/>
                  <a:pt x="2739" y="763"/>
                </a:cubicBezTo>
                <a:cubicBezTo>
                  <a:pt x="2741" y="764"/>
                  <a:pt x="2741" y="764"/>
                  <a:pt x="2741" y="764"/>
                </a:cubicBezTo>
                <a:cubicBezTo>
                  <a:pt x="2741" y="767"/>
                  <a:pt x="2741" y="767"/>
                  <a:pt x="2741" y="767"/>
                </a:cubicBezTo>
                <a:cubicBezTo>
                  <a:pt x="2742" y="770"/>
                  <a:pt x="2742" y="770"/>
                  <a:pt x="2742" y="770"/>
                </a:cubicBezTo>
                <a:cubicBezTo>
                  <a:pt x="2742" y="769"/>
                  <a:pt x="2742" y="769"/>
                  <a:pt x="2742" y="769"/>
                </a:cubicBezTo>
                <a:cubicBezTo>
                  <a:pt x="2743" y="769"/>
                  <a:pt x="2743" y="769"/>
                  <a:pt x="2743" y="769"/>
                </a:cubicBezTo>
                <a:cubicBezTo>
                  <a:pt x="2743" y="767"/>
                  <a:pt x="2743" y="767"/>
                  <a:pt x="2743" y="767"/>
                </a:cubicBezTo>
                <a:cubicBezTo>
                  <a:pt x="2743" y="766"/>
                  <a:pt x="2743" y="766"/>
                  <a:pt x="2743" y="766"/>
                </a:cubicBezTo>
                <a:cubicBezTo>
                  <a:pt x="2745" y="769"/>
                  <a:pt x="2745" y="769"/>
                  <a:pt x="2745" y="769"/>
                </a:cubicBezTo>
                <a:cubicBezTo>
                  <a:pt x="2745" y="766"/>
                  <a:pt x="2745" y="766"/>
                  <a:pt x="2745" y="766"/>
                </a:cubicBezTo>
                <a:cubicBezTo>
                  <a:pt x="2745" y="764"/>
                  <a:pt x="2745" y="764"/>
                  <a:pt x="2745" y="764"/>
                </a:cubicBezTo>
                <a:cubicBezTo>
                  <a:pt x="2745" y="763"/>
                  <a:pt x="2745" y="763"/>
                  <a:pt x="2745" y="763"/>
                </a:cubicBezTo>
                <a:cubicBezTo>
                  <a:pt x="2746" y="761"/>
                  <a:pt x="2746" y="761"/>
                  <a:pt x="2746" y="761"/>
                </a:cubicBezTo>
                <a:cubicBezTo>
                  <a:pt x="2745" y="764"/>
                  <a:pt x="2745" y="764"/>
                  <a:pt x="2745" y="764"/>
                </a:cubicBezTo>
                <a:cubicBezTo>
                  <a:pt x="2746" y="763"/>
                  <a:pt x="2746" y="763"/>
                  <a:pt x="2746" y="763"/>
                </a:cubicBezTo>
                <a:cubicBezTo>
                  <a:pt x="2746" y="766"/>
                  <a:pt x="2746" y="766"/>
                  <a:pt x="2746" y="766"/>
                </a:cubicBezTo>
                <a:cubicBezTo>
                  <a:pt x="2746" y="769"/>
                  <a:pt x="2746" y="769"/>
                  <a:pt x="2746" y="769"/>
                </a:cubicBezTo>
                <a:cubicBezTo>
                  <a:pt x="2748" y="769"/>
                  <a:pt x="2748" y="769"/>
                  <a:pt x="2748" y="769"/>
                </a:cubicBezTo>
                <a:cubicBezTo>
                  <a:pt x="2749" y="767"/>
                  <a:pt x="2749" y="767"/>
                  <a:pt x="2749" y="767"/>
                </a:cubicBezTo>
                <a:cubicBezTo>
                  <a:pt x="2749" y="769"/>
                  <a:pt x="2749" y="769"/>
                  <a:pt x="2749" y="769"/>
                </a:cubicBezTo>
                <a:cubicBezTo>
                  <a:pt x="2751" y="769"/>
                  <a:pt x="2751" y="769"/>
                  <a:pt x="2751" y="769"/>
                </a:cubicBezTo>
                <a:cubicBezTo>
                  <a:pt x="2751" y="767"/>
                  <a:pt x="2751" y="767"/>
                  <a:pt x="2751" y="767"/>
                </a:cubicBezTo>
                <a:cubicBezTo>
                  <a:pt x="2749" y="764"/>
                  <a:pt x="2749" y="764"/>
                  <a:pt x="2749" y="764"/>
                </a:cubicBezTo>
                <a:cubicBezTo>
                  <a:pt x="2751" y="766"/>
                  <a:pt x="2751" y="766"/>
                  <a:pt x="2751" y="766"/>
                </a:cubicBezTo>
                <a:cubicBezTo>
                  <a:pt x="2751" y="763"/>
                  <a:pt x="2751" y="763"/>
                  <a:pt x="2751" y="763"/>
                </a:cubicBezTo>
                <a:cubicBezTo>
                  <a:pt x="2752" y="766"/>
                  <a:pt x="2752" y="766"/>
                  <a:pt x="2752" y="766"/>
                </a:cubicBezTo>
                <a:cubicBezTo>
                  <a:pt x="2753" y="769"/>
                  <a:pt x="2753" y="769"/>
                  <a:pt x="2753" y="769"/>
                </a:cubicBezTo>
                <a:cubicBezTo>
                  <a:pt x="2753" y="767"/>
                  <a:pt x="2753" y="767"/>
                  <a:pt x="2753" y="767"/>
                </a:cubicBezTo>
                <a:cubicBezTo>
                  <a:pt x="2753" y="764"/>
                  <a:pt x="2753" y="764"/>
                  <a:pt x="2753" y="764"/>
                </a:cubicBezTo>
                <a:cubicBezTo>
                  <a:pt x="2755" y="769"/>
                  <a:pt x="2755" y="769"/>
                  <a:pt x="2755" y="769"/>
                </a:cubicBezTo>
                <a:cubicBezTo>
                  <a:pt x="2756" y="766"/>
                  <a:pt x="2756" y="766"/>
                  <a:pt x="2756" y="766"/>
                </a:cubicBezTo>
                <a:cubicBezTo>
                  <a:pt x="2758" y="767"/>
                  <a:pt x="2758" y="767"/>
                  <a:pt x="2758" y="767"/>
                </a:cubicBezTo>
                <a:cubicBezTo>
                  <a:pt x="2758" y="766"/>
                  <a:pt x="2758" y="766"/>
                  <a:pt x="2758" y="766"/>
                </a:cubicBezTo>
                <a:cubicBezTo>
                  <a:pt x="2759" y="766"/>
                  <a:pt x="2759" y="766"/>
                  <a:pt x="2759" y="766"/>
                </a:cubicBezTo>
                <a:cubicBezTo>
                  <a:pt x="2759" y="764"/>
                  <a:pt x="2759" y="764"/>
                  <a:pt x="2759" y="764"/>
                </a:cubicBezTo>
                <a:cubicBezTo>
                  <a:pt x="2759" y="763"/>
                  <a:pt x="2759" y="763"/>
                  <a:pt x="2759" y="763"/>
                </a:cubicBezTo>
                <a:cubicBezTo>
                  <a:pt x="2759" y="760"/>
                  <a:pt x="2759" y="760"/>
                  <a:pt x="2759" y="760"/>
                </a:cubicBezTo>
                <a:cubicBezTo>
                  <a:pt x="2759" y="759"/>
                  <a:pt x="2759" y="759"/>
                  <a:pt x="2759" y="759"/>
                </a:cubicBezTo>
                <a:cubicBezTo>
                  <a:pt x="2761" y="757"/>
                  <a:pt x="2761" y="757"/>
                  <a:pt x="2761" y="757"/>
                </a:cubicBezTo>
                <a:cubicBezTo>
                  <a:pt x="2761" y="761"/>
                  <a:pt x="2761" y="761"/>
                  <a:pt x="2761" y="761"/>
                </a:cubicBezTo>
                <a:cubicBezTo>
                  <a:pt x="2761" y="764"/>
                  <a:pt x="2761" y="764"/>
                  <a:pt x="2761" y="764"/>
                </a:cubicBezTo>
                <a:cubicBezTo>
                  <a:pt x="2762" y="761"/>
                  <a:pt x="2762" y="761"/>
                  <a:pt x="2762" y="761"/>
                </a:cubicBezTo>
                <a:cubicBezTo>
                  <a:pt x="2762" y="764"/>
                  <a:pt x="2762" y="764"/>
                  <a:pt x="2762" y="764"/>
                </a:cubicBezTo>
                <a:cubicBezTo>
                  <a:pt x="2762" y="766"/>
                  <a:pt x="2762" y="766"/>
                  <a:pt x="2762" y="766"/>
                </a:cubicBezTo>
                <a:cubicBezTo>
                  <a:pt x="2764" y="764"/>
                  <a:pt x="2764" y="764"/>
                  <a:pt x="2764" y="764"/>
                </a:cubicBezTo>
                <a:cubicBezTo>
                  <a:pt x="2764" y="766"/>
                  <a:pt x="2764" y="766"/>
                  <a:pt x="2764" y="766"/>
                </a:cubicBezTo>
                <a:cubicBezTo>
                  <a:pt x="2764" y="767"/>
                  <a:pt x="2764" y="767"/>
                  <a:pt x="2764" y="767"/>
                </a:cubicBezTo>
                <a:cubicBezTo>
                  <a:pt x="2765" y="767"/>
                  <a:pt x="2765" y="767"/>
                  <a:pt x="2765" y="767"/>
                </a:cubicBezTo>
                <a:cubicBezTo>
                  <a:pt x="2765" y="766"/>
                  <a:pt x="2765" y="766"/>
                  <a:pt x="2765" y="766"/>
                </a:cubicBezTo>
                <a:cubicBezTo>
                  <a:pt x="2765" y="760"/>
                  <a:pt x="2765" y="760"/>
                  <a:pt x="2765" y="760"/>
                </a:cubicBezTo>
                <a:cubicBezTo>
                  <a:pt x="2766" y="763"/>
                  <a:pt x="2766" y="763"/>
                  <a:pt x="2766" y="763"/>
                </a:cubicBezTo>
                <a:cubicBezTo>
                  <a:pt x="2768" y="761"/>
                  <a:pt x="2768" y="761"/>
                  <a:pt x="2768" y="761"/>
                </a:cubicBezTo>
                <a:cubicBezTo>
                  <a:pt x="2768" y="760"/>
                  <a:pt x="2768" y="760"/>
                  <a:pt x="2768" y="760"/>
                </a:cubicBezTo>
                <a:cubicBezTo>
                  <a:pt x="2766" y="756"/>
                  <a:pt x="2766" y="756"/>
                  <a:pt x="2766" y="756"/>
                </a:cubicBezTo>
                <a:cubicBezTo>
                  <a:pt x="2765" y="754"/>
                  <a:pt x="2765" y="754"/>
                  <a:pt x="2765" y="754"/>
                </a:cubicBezTo>
                <a:cubicBezTo>
                  <a:pt x="2765" y="751"/>
                  <a:pt x="2765" y="751"/>
                  <a:pt x="2765" y="751"/>
                </a:cubicBezTo>
                <a:cubicBezTo>
                  <a:pt x="2765" y="750"/>
                  <a:pt x="2765" y="750"/>
                  <a:pt x="2765" y="750"/>
                </a:cubicBezTo>
                <a:cubicBezTo>
                  <a:pt x="2766" y="749"/>
                  <a:pt x="2766" y="749"/>
                  <a:pt x="2766" y="749"/>
                </a:cubicBezTo>
                <a:cubicBezTo>
                  <a:pt x="2766" y="747"/>
                  <a:pt x="2766" y="747"/>
                  <a:pt x="2766" y="747"/>
                </a:cubicBezTo>
                <a:cubicBezTo>
                  <a:pt x="2765" y="746"/>
                  <a:pt x="2765" y="746"/>
                  <a:pt x="2765" y="746"/>
                </a:cubicBezTo>
                <a:cubicBezTo>
                  <a:pt x="2766" y="744"/>
                  <a:pt x="2766" y="744"/>
                  <a:pt x="2766" y="744"/>
                </a:cubicBezTo>
                <a:cubicBezTo>
                  <a:pt x="2765" y="744"/>
                  <a:pt x="2765" y="744"/>
                  <a:pt x="2765" y="744"/>
                </a:cubicBezTo>
                <a:cubicBezTo>
                  <a:pt x="2765" y="743"/>
                  <a:pt x="2765" y="743"/>
                  <a:pt x="2765" y="743"/>
                </a:cubicBezTo>
                <a:cubicBezTo>
                  <a:pt x="2766" y="743"/>
                  <a:pt x="2766" y="743"/>
                  <a:pt x="2766" y="743"/>
                </a:cubicBezTo>
                <a:cubicBezTo>
                  <a:pt x="2766" y="744"/>
                  <a:pt x="2766" y="744"/>
                  <a:pt x="2766" y="744"/>
                </a:cubicBezTo>
                <a:cubicBezTo>
                  <a:pt x="2766" y="746"/>
                  <a:pt x="2766" y="746"/>
                  <a:pt x="2766" y="746"/>
                </a:cubicBezTo>
                <a:cubicBezTo>
                  <a:pt x="2768" y="749"/>
                  <a:pt x="2768" y="749"/>
                  <a:pt x="2768" y="749"/>
                </a:cubicBezTo>
                <a:cubicBezTo>
                  <a:pt x="2768" y="750"/>
                  <a:pt x="2768" y="750"/>
                  <a:pt x="2768" y="750"/>
                </a:cubicBezTo>
                <a:cubicBezTo>
                  <a:pt x="2769" y="754"/>
                  <a:pt x="2769" y="754"/>
                  <a:pt x="2769" y="754"/>
                </a:cubicBezTo>
                <a:cubicBezTo>
                  <a:pt x="2771" y="756"/>
                  <a:pt x="2771" y="756"/>
                  <a:pt x="2771" y="756"/>
                </a:cubicBezTo>
                <a:cubicBezTo>
                  <a:pt x="2772" y="756"/>
                  <a:pt x="2772" y="756"/>
                  <a:pt x="2772" y="756"/>
                </a:cubicBezTo>
                <a:cubicBezTo>
                  <a:pt x="2772" y="754"/>
                  <a:pt x="2772" y="754"/>
                  <a:pt x="2772" y="754"/>
                </a:cubicBezTo>
                <a:cubicBezTo>
                  <a:pt x="2774" y="756"/>
                  <a:pt x="2774" y="756"/>
                  <a:pt x="2774" y="756"/>
                </a:cubicBezTo>
                <a:cubicBezTo>
                  <a:pt x="2775" y="756"/>
                  <a:pt x="2775" y="756"/>
                  <a:pt x="2775" y="756"/>
                </a:cubicBezTo>
                <a:cubicBezTo>
                  <a:pt x="2775" y="754"/>
                  <a:pt x="2775" y="754"/>
                  <a:pt x="2775" y="754"/>
                </a:cubicBezTo>
                <a:cubicBezTo>
                  <a:pt x="2776" y="753"/>
                  <a:pt x="2776" y="753"/>
                  <a:pt x="2776" y="753"/>
                </a:cubicBezTo>
                <a:cubicBezTo>
                  <a:pt x="2778" y="751"/>
                  <a:pt x="2778" y="751"/>
                  <a:pt x="2778" y="751"/>
                </a:cubicBezTo>
                <a:cubicBezTo>
                  <a:pt x="2778" y="754"/>
                  <a:pt x="2778" y="754"/>
                  <a:pt x="2778" y="754"/>
                </a:cubicBezTo>
                <a:cubicBezTo>
                  <a:pt x="2779" y="757"/>
                  <a:pt x="2779" y="757"/>
                  <a:pt x="2779" y="757"/>
                </a:cubicBezTo>
                <a:cubicBezTo>
                  <a:pt x="2782" y="761"/>
                  <a:pt x="2782" y="761"/>
                  <a:pt x="2782" y="761"/>
                </a:cubicBezTo>
                <a:cubicBezTo>
                  <a:pt x="2784" y="764"/>
                  <a:pt x="2784" y="764"/>
                  <a:pt x="2784" y="764"/>
                </a:cubicBezTo>
                <a:cubicBezTo>
                  <a:pt x="2786" y="770"/>
                  <a:pt x="2786" y="770"/>
                  <a:pt x="2786" y="770"/>
                </a:cubicBezTo>
                <a:cubicBezTo>
                  <a:pt x="2786" y="774"/>
                  <a:pt x="2786" y="774"/>
                  <a:pt x="2786" y="774"/>
                </a:cubicBezTo>
                <a:cubicBezTo>
                  <a:pt x="2789" y="777"/>
                  <a:pt x="2789" y="777"/>
                  <a:pt x="2789" y="777"/>
                </a:cubicBezTo>
                <a:cubicBezTo>
                  <a:pt x="2790" y="779"/>
                  <a:pt x="2790" y="779"/>
                  <a:pt x="2790" y="779"/>
                </a:cubicBezTo>
                <a:cubicBezTo>
                  <a:pt x="2791" y="780"/>
                  <a:pt x="2791" y="780"/>
                  <a:pt x="2791" y="780"/>
                </a:cubicBezTo>
                <a:cubicBezTo>
                  <a:pt x="2792" y="783"/>
                  <a:pt x="2792" y="783"/>
                  <a:pt x="2792" y="783"/>
                </a:cubicBezTo>
                <a:cubicBezTo>
                  <a:pt x="2795" y="784"/>
                  <a:pt x="2795" y="784"/>
                  <a:pt x="2795" y="784"/>
                </a:cubicBezTo>
                <a:cubicBezTo>
                  <a:pt x="2796" y="787"/>
                  <a:pt x="2796" y="787"/>
                  <a:pt x="2796" y="787"/>
                </a:cubicBezTo>
                <a:cubicBezTo>
                  <a:pt x="2796" y="786"/>
                  <a:pt x="2796" y="786"/>
                  <a:pt x="2796" y="786"/>
                </a:cubicBezTo>
                <a:cubicBezTo>
                  <a:pt x="2796" y="783"/>
                  <a:pt x="2796" y="783"/>
                  <a:pt x="2796" y="783"/>
                </a:cubicBezTo>
                <a:cubicBezTo>
                  <a:pt x="2798" y="786"/>
                  <a:pt x="2798" y="786"/>
                  <a:pt x="2798" y="786"/>
                </a:cubicBezTo>
                <a:cubicBezTo>
                  <a:pt x="2798" y="787"/>
                  <a:pt x="2798" y="787"/>
                  <a:pt x="2798" y="787"/>
                </a:cubicBezTo>
                <a:cubicBezTo>
                  <a:pt x="2798" y="789"/>
                  <a:pt x="2798" y="789"/>
                  <a:pt x="2798" y="789"/>
                </a:cubicBezTo>
                <a:cubicBezTo>
                  <a:pt x="2799" y="790"/>
                  <a:pt x="2799" y="790"/>
                  <a:pt x="2799" y="790"/>
                </a:cubicBezTo>
                <a:cubicBezTo>
                  <a:pt x="2800" y="789"/>
                  <a:pt x="2800" y="789"/>
                  <a:pt x="2800" y="789"/>
                </a:cubicBezTo>
                <a:cubicBezTo>
                  <a:pt x="2802" y="789"/>
                  <a:pt x="2802" y="789"/>
                  <a:pt x="2802" y="789"/>
                </a:cubicBezTo>
                <a:cubicBezTo>
                  <a:pt x="2801" y="792"/>
                  <a:pt x="2801" y="792"/>
                  <a:pt x="2801" y="792"/>
                </a:cubicBezTo>
                <a:cubicBezTo>
                  <a:pt x="2802" y="793"/>
                  <a:pt x="2802" y="793"/>
                  <a:pt x="2802" y="793"/>
                </a:cubicBezTo>
                <a:cubicBezTo>
                  <a:pt x="2802" y="792"/>
                  <a:pt x="2802" y="792"/>
                  <a:pt x="2802" y="792"/>
                </a:cubicBezTo>
                <a:cubicBezTo>
                  <a:pt x="2804" y="794"/>
                  <a:pt x="2804" y="794"/>
                  <a:pt x="2804" y="794"/>
                </a:cubicBezTo>
                <a:cubicBezTo>
                  <a:pt x="2802" y="790"/>
                  <a:pt x="2802" y="790"/>
                  <a:pt x="2802" y="790"/>
                </a:cubicBezTo>
                <a:cubicBezTo>
                  <a:pt x="2804" y="790"/>
                  <a:pt x="2804" y="790"/>
                  <a:pt x="2804" y="790"/>
                </a:cubicBezTo>
                <a:cubicBezTo>
                  <a:pt x="2805" y="792"/>
                  <a:pt x="2805" y="792"/>
                  <a:pt x="2805" y="792"/>
                </a:cubicBezTo>
                <a:cubicBezTo>
                  <a:pt x="2807" y="793"/>
                  <a:pt x="2807" y="793"/>
                  <a:pt x="2807" y="793"/>
                </a:cubicBezTo>
                <a:cubicBezTo>
                  <a:pt x="2808" y="793"/>
                  <a:pt x="2808" y="793"/>
                  <a:pt x="2808" y="793"/>
                </a:cubicBezTo>
                <a:cubicBezTo>
                  <a:pt x="2808" y="794"/>
                  <a:pt x="2808" y="794"/>
                  <a:pt x="2808" y="794"/>
                </a:cubicBezTo>
                <a:cubicBezTo>
                  <a:pt x="2811" y="796"/>
                  <a:pt x="2811" y="796"/>
                  <a:pt x="2811" y="796"/>
                </a:cubicBezTo>
                <a:cubicBezTo>
                  <a:pt x="2811" y="797"/>
                  <a:pt x="2811" y="797"/>
                  <a:pt x="2811" y="797"/>
                </a:cubicBezTo>
                <a:cubicBezTo>
                  <a:pt x="2812" y="799"/>
                  <a:pt x="2812" y="799"/>
                  <a:pt x="2812" y="799"/>
                </a:cubicBezTo>
                <a:cubicBezTo>
                  <a:pt x="2814" y="800"/>
                  <a:pt x="2814" y="800"/>
                  <a:pt x="2814" y="800"/>
                </a:cubicBezTo>
                <a:cubicBezTo>
                  <a:pt x="2815" y="803"/>
                  <a:pt x="2815" y="803"/>
                  <a:pt x="2815" y="803"/>
                </a:cubicBezTo>
                <a:cubicBezTo>
                  <a:pt x="2815" y="806"/>
                  <a:pt x="2815" y="806"/>
                  <a:pt x="2815" y="806"/>
                </a:cubicBezTo>
                <a:cubicBezTo>
                  <a:pt x="2815" y="807"/>
                  <a:pt x="2815" y="807"/>
                  <a:pt x="2815" y="807"/>
                </a:cubicBezTo>
                <a:cubicBezTo>
                  <a:pt x="2818" y="809"/>
                  <a:pt x="2818" y="809"/>
                  <a:pt x="2818" y="809"/>
                </a:cubicBezTo>
                <a:cubicBezTo>
                  <a:pt x="2817" y="809"/>
                  <a:pt x="2817" y="809"/>
                  <a:pt x="2817" y="809"/>
                </a:cubicBezTo>
                <a:cubicBezTo>
                  <a:pt x="2818" y="812"/>
                  <a:pt x="2818" y="812"/>
                  <a:pt x="2818" y="812"/>
                </a:cubicBezTo>
                <a:cubicBezTo>
                  <a:pt x="2819" y="815"/>
                  <a:pt x="2819" y="815"/>
                  <a:pt x="2819" y="815"/>
                </a:cubicBezTo>
                <a:cubicBezTo>
                  <a:pt x="2821" y="817"/>
                  <a:pt x="2821" y="817"/>
                  <a:pt x="2821" y="817"/>
                </a:cubicBezTo>
                <a:cubicBezTo>
                  <a:pt x="2822" y="822"/>
                  <a:pt x="2822" y="822"/>
                  <a:pt x="2822" y="822"/>
                </a:cubicBezTo>
                <a:cubicBezTo>
                  <a:pt x="2824" y="826"/>
                  <a:pt x="2824" y="826"/>
                  <a:pt x="2824" y="826"/>
                </a:cubicBezTo>
                <a:cubicBezTo>
                  <a:pt x="2824" y="827"/>
                  <a:pt x="2824" y="827"/>
                  <a:pt x="2824" y="827"/>
                </a:cubicBezTo>
                <a:cubicBezTo>
                  <a:pt x="2824" y="829"/>
                  <a:pt x="2824" y="829"/>
                  <a:pt x="2824" y="829"/>
                </a:cubicBezTo>
                <a:cubicBezTo>
                  <a:pt x="2822" y="832"/>
                  <a:pt x="2822" y="832"/>
                  <a:pt x="2822" y="832"/>
                </a:cubicBezTo>
                <a:cubicBezTo>
                  <a:pt x="2822" y="835"/>
                  <a:pt x="2822" y="835"/>
                  <a:pt x="2822" y="835"/>
                </a:cubicBezTo>
                <a:cubicBezTo>
                  <a:pt x="2821" y="842"/>
                  <a:pt x="2821" y="842"/>
                  <a:pt x="2821" y="842"/>
                </a:cubicBezTo>
                <a:cubicBezTo>
                  <a:pt x="2821" y="845"/>
                  <a:pt x="2821" y="845"/>
                  <a:pt x="2821" y="845"/>
                </a:cubicBezTo>
                <a:cubicBezTo>
                  <a:pt x="2822" y="846"/>
                  <a:pt x="2822" y="846"/>
                  <a:pt x="2822" y="846"/>
                </a:cubicBezTo>
                <a:cubicBezTo>
                  <a:pt x="2825" y="843"/>
                  <a:pt x="2825" y="843"/>
                  <a:pt x="2825" y="843"/>
                </a:cubicBezTo>
                <a:cubicBezTo>
                  <a:pt x="2827" y="840"/>
                  <a:pt x="2827" y="840"/>
                  <a:pt x="2827" y="840"/>
                </a:cubicBezTo>
                <a:cubicBezTo>
                  <a:pt x="2827" y="843"/>
                  <a:pt x="2827" y="843"/>
                  <a:pt x="2827" y="843"/>
                </a:cubicBezTo>
                <a:cubicBezTo>
                  <a:pt x="2825" y="846"/>
                  <a:pt x="2825" y="846"/>
                  <a:pt x="2825" y="846"/>
                </a:cubicBezTo>
                <a:cubicBezTo>
                  <a:pt x="2827" y="846"/>
                  <a:pt x="2827" y="846"/>
                  <a:pt x="2827" y="846"/>
                </a:cubicBezTo>
                <a:cubicBezTo>
                  <a:pt x="2828" y="843"/>
                  <a:pt x="2828" y="843"/>
                  <a:pt x="2828" y="843"/>
                </a:cubicBezTo>
                <a:cubicBezTo>
                  <a:pt x="2828" y="845"/>
                  <a:pt x="2828" y="845"/>
                  <a:pt x="2828" y="845"/>
                </a:cubicBezTo>
                <a:cubicBezTo>
                  <a:pt x="2831" y="843"/>
                  <a:pt x="2831" y="843"/>
                  <a:pt x="2831" y="843"/>
                </a:cubicBezTo>
                <a:cubicBezTo>
                  <a:pt x="2829" y="846"/>
                  <a:pt x="2829" y="846"/>
                  <a:pt x="2829" y="846"/>
                </a:cubicBezTo>
                <a:cubicBezTo>
                  <a:pt x="2829" y="849"/>
                  <a:pt x="2829" y="849"/>
                  <a:pt x="2829" y="849"/>
                </a:cubicBezTo>
                <a:cubicBezTo>
                  <a:pt x="2831" y="849"/>
                  <a:pt x="2831" y="849"/>
                  <a:pt x="2831" y="849"/>
                </a:cubicBezTo>
                <a:cubicBezTo>
                  <a:pt x="2831" y="848"/>
                  <a:pt x="2831" y="848"/>
                  <a:pt x="2831" y="848"/>
                </a:cubicBezTo>
                <a:cubicBezTo>
                  <a:pt x="2832" y="845"/>
                  <a:pt x="2832" y="845"/>
                  <a:pt x="2832" y="845"/>
                </a:cubicBezTo>
                <a:cubicBezTo>
                  <a:pt x="2832" y="846"/>
                  <a:pt x="2832" y="846"/>
                  <a:pt x="2832" y="846"/>
                </a:cubicBezTo>
                <a:cubicBezTo>
                  <a:pt x="2834" y="849"/>
                  <a:pt x="2834" y="849"/>
                  <a:pt x="2834" y="849"/>
                </a:cubicBezTo>
                <a:cubicBezTo>
                  <a:pt x="2834" y="848"/>
                  <a:pt x="2834" y="848"/>
                  <a:pt x="2834" y="848"/>
                </a:cubicBezTo>
                <a:cubicBezTo>
                  <a:pt x="2834" y="846"/>
                  <a:pt x="2834" y="846"/>
                  <a:pt x="2834" y="846"/>
                </a:cubicBezTo>
                <a:cubicBezTo>
                  <a:pt x="2835" y="845"/>
                  <a:pt x="2835" y="845"/>
                  <a:pt x="2835" y="845"/>
                </a:cubicBezTo>
                <a:cubicBezTo>
                  <a:pt x="2835" y="848"/>
                  <a:pt x="2835" y="848"/>
                  <a:pt x="2835" y="848"/>
                </a:cubicBezTo>
                <a:cubicBezTo>
                  <a:pt x="2835" y="849"/>
                  <a:pt x="2835" y="849"/>
                  <a:pt x="2835" y="849"/>
                </a:cubicBezTo>
                <a:cubicBezTo>
                  <a:pt x="2835" y="850"/>
                  <a:pt x="2835" y="850"/>
                  <a:pt x="2835" y="850"/>
                </a:cubicBezTo>
                <a:cubicBezTo>
                  <a:pt x="2837" y="849"/>
                  <a:pt x="2837" y="849"/>
                  <a:pt x="2837" y="849"/>
                </a:cubicBezTo>
                <a:cubicBezTo>
                  <a:pt x="2838" y="848"/>
                  <a:pt x="2838" y="848"/>
                  <a:pt x="2838" y="848"/>
                </a:cubicBezTo>
                <a:cubicBezTo>
                  <a:pt x="2840" y="843"/>
                  <a:pt x="2840" y="843"/>
                  <a:pt x="2840" y="843"/>
                </a:cubicBezTo>
                <a:cubicBezTo>
                  <a:pt x="2841" y="843"/>
                  <a:pt x="2841" y="843"/>
                  <a:pt x="2841" y="843"/>
                </a:cubicBezTo>
                <a:cubicBezTo>
                  <a:pt x="2842" y="843"/>
                  <a:pt x="2842" y="843"/>
                  <a:pt x="2842" y="843"/>
                </a:cubicBezTo>
                <a:lnTo>
                  <a:pt x="2842" y="842"/>
                </a:lnTo>
                <a:close/>
                <a:moveTo>
                  <a:pt x="3034" y="756"/>
                </a:moveTo>
                <a:cubicBezTo>
                  <a:pt x="3036" y="760"/>
                  <a:pt x="3036" y="760"/>
                  <a:pt x="3036" y="760"/>
                </a:cubicBezTo>
                <a:cubicBezTo>
                  <a:pt x="3034" y="759"/>
                  <a:pt x="3034" y="759"/>
                  <a:pt x="3034" y="759"/>
                </a:cubicBezTo>
                <a:lnTo>
                  <a:pt x="3034" y="756"/>
                </a:lnTo>
                <a:close/>
                <a:moveTo>
                  <a:pt x="1773" y="245"/>
                </a:moveTo>
                <a:cubicBezTo>
                  <a:pt x="1773" y="247"/>
                  <a:pt x="1773" y="247"/>
                  <a:pt x="1773" y="247"/>
                </a:cubicBezTo>
                <a:cubicBezTo>
                  <a:pt x="1772" y="245"/>
                  <a:pt x="1772" y="245"/>
                  <a:pt x="1772" y="245"/>
                </a:cubicBezTo>
                <a:cubicBezTo>
                  <a:pt x="1774" y="244"/>
                  <a:pt x="1774" y="244"/>
                  <a:pt x="1774" y="244"/>
                </a:cubicBezTo>
                <a:lnTo>
                  <a:pt x="1773" y="245"/>
                </a:lnTo>
                <a:close/>
                <a:moveTo>
                  <a:pt x="1774" y="263"/>
                </a:moveTo>
                <a:cubicBezTo>
                  <a:pt x="1773" y="263"/>
                  <a:pt x="1773" y="263"/>
                  <a:pt x="1773" y="263"/>
                </a:cubicBezTo>
                <a:cubicBezTo>
                  <a:pt x="1774" y="261"/>
                  <a:pt x="1774" y="261"/>
                  <a:pt x="1774" y="261"/>
                </a:cubicBezTo>
                <a:lnTo>
                  <a:pt x="1774" y="263"/>
                </a:lnTo>
                <a:close/>
                <a:moveTo>
                  <a:pt x="1779" y="234"/>
                </a:moveTo>
                <a:cubicBezTo>
                  <a:pt x="1779" y="233"/>
                  <a:pt x="1779" y="233"/>
                  <a:pt x="1779" y="233"/>
                </a:cubicBezTo>
                <a:cubicBezTo>
                  <a:pt x="1777" y="233"/>
                  <a:pt x="1777" y="233"/>
                  <a:pt x="1777" y="233"/>
                </a:cubicBezTo>
                <a:cubicBezTo>
                  <a:pt x="1776" y="232"/>
                  <a:pt x="1776" y="232"/>
                  <a:pt x="1776" y="232"/>
                </a:cubicBezTo>
                <a:cubicBezTo>
                  <a:pt x="1779" y="231"/>
                  <a:pt x="1779" y="231"/>
                  <a:pt x="1779" y="231"/>
                </a:cubicBezTo>
                <a:cubicBezTo>
                  <a:pt x="1782" y="233"/>
                  <a:pt x="1782" y="233"/>
                  <a:pt x="1782" y="233"/>
                </a:cubicBezTo>
                <a:lnTo>
                  <a:pt x="1779" y="234"/>
                </a:lnTo>
                <a:close/>
                <a:moveTo>
                  <a:pt x="1790" y="241"/>
                </a:moveTo>
                <a:cubicBezTo>
                  <a:pt x="1789" y="243"/>
                  <a:pt x="1789" y="243"/>
                  <a:pt x="1789" y="243"/>
                </a:cubicBezTo>
                <a:cubicBezTo>
                  <a:pt x="1790" y="244"/>
                  <a:pt x="1790" y="244"/>
                  <a:pt x="1790" y="244"/>
                </a:cubicBezTo>
                <a:cubicBezTo>
                  <a:pt x="1787" y="244"/>
                  <a:pt x="1787" y="244"/>
                  <a:pt x="1787" y="244"/>
                </a:cubicBezTo>
                <a:cubicBezTo>
                  <a:pt x="1789" y="243"/>
                  <a:pt x="1789" y="243"/>
                  <a:pt x="1789" y="243"/>
                </a:cubicBezTo>
                <a:cubicBezTo>
                  <a:pt x="1787" y="243"/>
                  <a:pt x="1787" y="243"/>
                  <a:pt x="1787" y="243"/>
                </a:cubicBezTo>
                <a:cubicBezTo>
                  <a:pt x="1786" y="241"/>
                  <a:pt x="1786" y="241"/>
                  <a:pt x="1786" y="241"/>
                </a:cubicBezTo>
                <a:cubicBezTo>
                  <a:pt x="1784" y="241"/>
                  <a:pt x="1784" y="241"/>
                  <a:pt x="1784" y="241"/>
                </a:cubicBezTo>
                <a:cubicBezTo>
                  <a:pt x="1783" y="241"/>
                  <a:pt x="1783" y="241"/>
                  <a:pt x="1783" y="241"/>
                </a:cubicBezTo>
                <a:cubicBezTo>
                  <a:pt x="1784" y="240"/>
                  <a:pt x="1784" y="240"/>
                  <a:pt x="1784" y="240"/>
                </a:cubicBezTo>
                <a:cubicBezTo>
                  <a:pt x="1786" y="240"/>
                  <a:pt x="1786" y="240"/>
                  <a:pt x="1786" y="240"/>
                </a:cubicBezTo>
                <a:cubicBezTo>
                  <a:pt x="1790" y="240"/>
                  <a:pt x="1790" y="240"/>
                  <a:pt x="1790" y="240"/>
                </a:cubicBezTo>
                <a:cubicBezTo>
                  <a:pt x="1789" y="241"/>
                  <a:pt x="1789" y="241"/>
                  <a:pt x="1789" y="241"/>
                </a:cubicBezTo>
                <a:lnTo>
                  <a:pt x="1790" y="241"/>
                </a:lnTo>
                <a:close/>
                <a:moveTo>
                  <a:pt x="1790" y="228"/>
                </a:moveTo>
                <a:cubicBezTo>
                  <a:pt x="1787" y="230"/>
                  <a:pt x="1787" y="230"/>
                  <a:pt x="1787" y="230"/>
                </a:cubicBezTo>
                <a:cubicBezTo>
                  <a:pt x="1789" y="228"/>
                  <a:pt x="1789" y="228"/>
                  <a:pt x="1789" y="228"/>
                </a:cubicBezTo>
                <a:cubicBezTo>
                  <a:pt x="1789" y="227"/>
                  <a:pt x="1789" y="227"/>
                  <a:pt x="1789" y="227"/>
                </a:cubicBezTo>
                <a:cubicBezTo>
                  <a:pt x="1787" y="225"/>
                  <a:pt x="1787" y="225"/>
                  <a:pt x="1787" y="225"/>
                </a:cubicBezTo>
                <a:cubicBezTo>
                  <a:pt x="1790" y="227"/>
                  <a:pt x="1790" y="227"/>
                  <a:pt x="1790" y="227"/>
                </a:cubicBezTo>
                <a:cubicBezTo>
                  <a:pt x="1789" y="228"/>
                  <a:pt x="1789" y="228"/>
                  <a:pt x="1789" y="228"/>
                </a:cubicBezTo>
                <a:lnTo>
                  <a:pt x="1790" y="228"/>
                </a:lnTo>
                <a:close/>
                <a:moveTo>
                  <a:pt x="1794" y="240"/>
                </a:moveTo>
                <a:cubicBezTo>
                  <a:pt x="1792" y="241"/>
                  <a:pt x="1792" y="241"/>
                  <a:pt x="1792" y="241"/>
                </a:cubicBezTo>
                <a:cubicBezTo>
                  <a:pt x="1792" y="240"/>
                  <a:pt x="1792" y="240"/>
                  <a:pt x="1792" y="240"/>
                </a:cubicBezTo>
                <a:cubicBezTo>
                  <a:pt x="1792" y="238"/>
                  <a:pt x="1792" y="238"/>
                  <a:pt x="1792" y="238"/>
                </a:cubicBezTo>
                <a:cubicBezTo>
                  <a:pt x="1794" y="237"/>
                  <a:pt x="1794" y="237"/>
                  <a:pt x="1794" y="237"/>
                </a:cubicBezTo>
                <a:cubicBezTo>
                  <a:pt x="1793" y="240"/>
                  <a:pt x="1793" y="240"/>
                  <a:pt x="1793" y="240"/>
                </a:cubicBezTo>
                <a:lnTo>
                  <a:pt x="1794" y="240"/>
                </a:lnTo>
                <a:close/>
                <a:moveTo>
                  <a:pt x="1796" y="221"/>
                </a:moveTo>
                <a:cubicBezTo>
                  <a:pt x="1799" y="221"/>
                  <a:pt x="1799" y="221"/>
                  <a:pt x="1799" y="221"/>
                </a:cubicBezTo>
                <a:cubicBezTo>
                  <a:pt x="1800" y="222"/>
                  <a:pt x="1800" y="222"/>
                  <a:pt x="1800" y="222"/>
                </a:cubicBezTo>
                <a:lnTo>
                  <a:pt x="1796" y="221"/>
                </a:lnTo>
                <a:close/>
                <a:moveTo>
                  <a:pt x="1842" y="190"/>
                </a:moveTo>
                <a:cubicBezTo>
                  <a:pt x="1840" y="188"/>
                  <a:pt x="1840" y="188"/>
                  <a:pt x="1840" y="188"/>
                </a:cubicBezTo>
                <a:cubicBezTo>
                  <a:pt x="1843" y="188"/>
                  <a:pt x="1843" y="188"/>
                  <a:pt x="1843" y="188"/>
                </a:cubicBezTo>
                <a:lnTo>
                  <a:pt x="1842" y="190"/>
                </a:lnTo>
                <a:close/>
                <a:moveTo>
                  <a:pt x="1882" y="155"/>
                </a:moveTo>
                <a:cubicBezTo>
                  <a:pt x="1880" y="154"/>
                  <a:pt x="1880" y="154"/>
                  <a:pt x="1880" y="154"/>
                </a:cubicBezTo>
                <a:cubicBezTo>
                  <a:pt x="1883" y="154"/>
                  <a:pt x="1883" y="154"/>
                  <a:pt x="1883" y="154"/>
                </a:cubicBezTo>
                <a:lnTo>
                  <a:pt x="1882" y="155"/>
                </a:lnTo>
                <a:close/>
                <a:moveTo>
                  <a:pt x="1899" y="144"/>
                </a:moveTo>
                <a:cubicBezTo>
                  <a:pt x="1898" y="142"/>
                  <a:pt x="1898" y="142"/>
                  <a:pt x="1898" y="142"/>
                </a:cubicBezTo>
                <a:cubicBezTo>
                  <a:pt x="1899" y="142"/>
                  <a:pt x="1899" y="142"/>
                  <a:pt x="1899" y="142"/>
                </a:cubicBezTo>
                <a:lnTo>
                  <a:pt x="1899" y="144"/>
                </a:lnTo>
                <a:close/>
                <a:moveTo>
                  <a:pt x="1840" y="329"/>
                </a:moveTo>
                <a:cubicBezTo>
                  <a:pt x="1842" y="327"/>
                  <a:pt x="1842" y="327"/>
                  <a:pt x="1842" y="327"/>
                </a:cubicBezTo>
                <a:cubicBezTo>
                  <a:pt x="1843" y="327"/>
                  <a:pt x="1843" y="327"/>
                  <a:pt x="1843" y="327"/>
                </a:cubicBezTo>
                <a:lnTo>
                  <a:pt x="1840" y="329"/>
                </a:lnTo>
                <a:close/>
                <a:moveTo>
                  <a:pt x="1509" y="882"/>
                </a:moveTo>
                <a:cubicBezTo>
                  <a:pt x="1511" y="882"/>
                  <a:pt x="1511" y="882"/>
                  <a:pt x="1511" y="882"/>
                </a:cubicBezTo>
                <a:cubicBezTo>
                  <a:pt x="1508" y="883"/>
                  <a:pt x="1508" y="883"/>
                  <a:pt x="1508" y="883"/>
                </a:cubicBezTo>
                <a:lnTo>
                  <a:pt x="1509" y="882"/>
                </a:lnTo>
                <a:close/>
                <a:moveTo>
                  <a:pt x="1501" y="896"/>
                </a:moveTo>
                <a:cubicBezTo>
                  <a:pt x="1499" y="896"/>
                  <a:pt x="1499" y="896"/>
                  <a:pt x="1499" y="896"/>
                </a:cubicBezTo>
                <a:cubicBezTo>
                  <a:pt x="1502" y="895"/>
                  <a:pt x="1502" y="895"/>
                  <a:pt x="1502" y="895"/>
                </a:cubicBezTo>
                <a:cubicBezTo>
                  <a:pt x="1505" y="895"/>
                  <a:pt x="1505" y="895"/>
                  <a:pt x="1505" y="895"/>
                </a:cubicBezTo>
                <a:lnTo>
                  <a:pt x="1501" y="896"/>
                </a:lnTo>
                <a:close/>
                <a:moveTo>
                  <a:pt x="1511" y="892"/>
                </a:moveTo>
                <a:cubicBezTo>
                  <a:pt x="1511" y="893"/>
                  <a:pt x="1511" y="893"/>
                  <a:pt x="1511" y="893"/>
                </a:cubicBezTo>
                <a:cubicBezTo>
                  <a:pt x="1509" y="893"/>
                  <a:pt x="1509" y="893"/>
                  <a:pt x="1509" y="893"/>
                </a:cubicBezTo>
                <a:cubicBezTo>
                  <a:pt x="1508" y="893"/>
                  <a:pt x="1508" y="893"/>
                  <a:pt x="1508" y="893"/>
                </a:cubicBezTo>
                <a:cubicBezTo>
                  <a:pt x="1505" y="892"/>
                  <a:pt x="1505" y="892"/>
                  <a:pt x="1505" y="892"/>
                </a:cubicBezTo>
                <a:cubicBezTo>
                  <a:pt x="1502" y="893"/>
                  <a:pt x="1502" y="893"/>
                  <a:pt x="1502" y="893"/>
                </a:cubicBezTo>
                <a:cubicBezTo>
                  <a:pt x="1501" y="893"/>
                  <a:pt x="1501" y="893"/>
                  <a:pt x="1501" y="893"/>
                </a:cubicBezTo>
                <a:cubicBezTo>
                  <a:pt x="1498" y="892"/>
                  <a:pt x="1498" y="892"/>
                  <a:pt x="1498" y="892"/>
                </a:cubicBezTo>
                <a:cubicBezTo>
                  <a:pt x="1498" y="891"/>
                  <a:pt x="1498" y="891"/>
                  <a:pt x="1498" y="891"/>
                </a:cubicBezTo>
                <a:cubicBezTo>
                  <a:pt x="1499" y="892"/>
                  <a:pt x="1499" y="892"/>
                  <a:pt x="1499" y="892"/>
                </a:cubicBezTo>
                <a:cubicBezTo>
                  <a:pt x="1501" y="892"/>
                  <a:pt x="1501" y="892"/>
                  <a:pt x="1501" y="892"/>
                </a:cubicBezTo>
                <a:cubicBezTo>
                  <a:pt x="1503" y="892"/>
                  <a:pt x="1503" y="892"/>
                  <a:pt x="1503" y="892"/>
                </a:cubicBezTo>
                <a:cubicBezTo>
                  <a:pt x="1505" y="891"/>
                  <a:pt x="1505" y="891"/>
                  <a:pt x="1505" y="891"/>
                </a:cubicBezTo>
                <a:cubicBezTo>
                  <a:pt x="1508" y="892"/>
                  <a:pt x="1508" y="892"/>
                  <a:pt x="1508" y="892"/>
                </a:cubicBezTo>
                <a:cubicBezTo>
                  <a:pt x="1511" y="892"/>
                  <a:pt x="1511" y="892"/>
                  <a:pt x="1511" y="892"/>
                </a:cubicBezTo>
                <a:cubicBezTo>
                  <a:pt x="1511" y="891"/>
                  <a:pt x="1511" y="891"/>
                  <a:pt x="1511" y="891"/>
                </a:cubicBezTo>
                <a:cubicBezTo>
                  <a:pt x="1512" y="889"/>
                  <a:pt x="1512" y="889"/>
                  <a:pt x="1512" y="889"/>
                </a:cubicBezTo>
                <a:lnTo>
                  <a:pt x="1511" y="892"/>
                </a:lnTo>
                <a:close/>
                <a:moveTo>
                  <a:pt x="1599" y="702"/>
                </a:moveTo>
                <a:cubicBezTo>
                  <a:pt x="1599" y="701"/>
                  <a:pt x="1599" y="701"/>
                  <a:pt x="1599" y="700"/>
                </a:cubicBezTo>
                <a:cubicBezTo>
                  <a:pt x="1600" y="691"/>
                  <a:pt x="1600" y="691"/>
                  <a:pt x="1600" y="691"/>
                </a:cubicBezTo>
                <a:lnTo>
                  <a:pt x="1599" y="702"/>
                </a:lnTo>
                <a:close/>
                <a:moveTo>
                  <a:pt x="1600" y="689"/>
                </a:moveTo>
                <a:cubicBezTo>
                  <a:pt x="1599" y="689"/>
                  <a:pt x="1599" y="689"/>
                  <a:pt x="1599" y="689"/>
                </a:cubicBezTo>
                <a:cubicBezTo>
                  <a:pt x="1600" y="687"/>
                  <a:pt x="1600" y="687"/>
                  <a:pt x="1600" y="687"/>
                </a:cubicBezTo>
                <a:cubicBezTo>
                  <a:pt x="1600" y="689"/>
                  <a:pt x="1600" y="689"/>
                  <a:pt x="1600" y="689"/>
                </a:cubicBezTo>
                <a:close/>
                <a:moveTo>
                  <a:pt x="1651" y="992"/>
                </a:moveTo>
                <a:cubicBezTo>
                  <a:pt x="1650" y="992"/>
                  <a:pt x="1650" y="992"/>
                  <a:pt x="1650" y="992"/>
                </a:cubicBezTo>
                <a:cubicBezTo>
                  <a:pt x="1651" y="991"/>
                  <a:pt x="1651" y="991"/>
                  <a:pt x="1651" y="991"/>
                </a:cubicBezTo>
                <a:lnTo>
                  <a:pt x="1651" y="992"/>
                </a:lnTo>
                <a:close/>
                <a:moveTo>
                  <a:pt x="1696" y="859"/>
                </a:moveTo>
                <a:cubicBezTo>
                  <a:pt x="1697" y="859"/>
                  <a:pt x="1697" y="859"/>
                  <a:pt x="1697" y="859"/>
                </a:cubicBezTo>
                <a:cubicBezTo>
                  <a:pt x="1700" y="860"/>
                  <a:pt x="1700" y="860"/>
                  <a:pt x="1700" y="860"/>
                </a:cubicBezTo>
                <a:lnTo>
                  <a:pt x="1696" y="859"/>
                </a:lnTo>
                <a:close/>
                <a:moveTo>
                  <a:pt x="1816" y="1100"/>
                </a:moveTo>
                <a:cubicBezTo>
                  <a:pt x="1815" y="1098"/>
                  <a:pt x="1815" y="1098"/>
                  <a:pt x="1815" y="1098"/>
                </a:cubicBezTo>
                <a:cubicBezTo>
                  <a:pt x="1816" y="1098"/>
                  <a:pt x="1816" y="1098"/>
                  <a:pt x="1816" y="1098"/>
                </a:cubicBezTo>
                <a:cubicBezTo>
                  <a:pt x="1817" y="1100"/>
                  <a:pt x="1817" y="1100"/>
                  <a:pt x="1817" y="1100"/>
                </a:cubicBezTo>
                <a:lnTo>
                  <a:pt x="1816" y="1100"/>
                </a:lnTo>
                <a:close/>
                <a:moveTo>
                  <a:pt x="1856" y="1130"/>
                </a:moveTo>
                <a:cubicBezTo>
                  <a:pt x="1855" y="1127"/>
                  <a:pt x="1855" y="1127"/>
                  <a:pt x="1855" y="1127"/>
                </a:cubicBezTo>
                <a:cubicBezTo>
                  <a:pt x="1856" y="1129"/>
                  <a:pt x="1856" y="1129"/>
                  <a:pt x="1856" y="1129"/>
                </a:cubicBezTo>
                <a:lnTo>
                  <a:pt x="1856" y="1130"/>
                </a:lnTo>
                <a:close/>
                <a:moveTo>
                  <a:pt x="1936" y="1405"/>
                </a:moveTo>
                <a:cubicBezTo>
                  <a:pt x="1936" y="1404"/>
                  <a:pt x="1936" y="1404"/>
                  <a:pt x="1935" y="1403"/>
                </a:cubicBezTo>
                <a:cubicBezTo>
                  <a:pt x="1936" y="1404"/>
                  <a:pt x="1936" y="1404"/>
                  <a:pt x="1936" y="1404"/>
                </a:cubicBezTo>
                <a:lnTo>
                  <a:pt x="1936" y="1405"/>
                </a:lnTo>
                <a:close/>
                <a:moveTo>
                  <a:pt x="2071" y="1184"/>
                </a:moveTo>
                <a:cubicBezTo>
                  <a:pt x="2070" y="1184"/>
                  <a:pt x="2070" y="1184"/>
                  <a:pt x="2070" y="1184"/>
                </a:cubicBezTo>
                <a:cubicBezTo>
                  <a:pt x="2068" y="1183"/>
                  <a:pt x="2068" y="1183"/>
                  <a:pt x="2068" y="1183"/>
                </a:cubicBezTo>
                <a:cubicBezTo>
                  <a:pt x="2065" y="1182"/>
                  <a:pt x="2065" y="1182"/>
                  <a:pt x="2065" y="1182"/>
                </a:cubicBezTo>
                <a:cubicBezTo>
                  <a:pt x="2064" y="1182"/>
                  <a:pt x="2064" y="1182"/>
                  <a:pt x="2064" y="1182"/>
                </a:cubicBezTo>
                <a:cubicBezTo>
                  <a:pt x="2064" y="1180"/>
                  <a:pt x="2064" y="1180"/>
                  <a:pt x="2064" y="1180"/>
                </a:cubicBezTo>
                <a:cubicBezTo>
                  <a:pt x="2063" y="1180"/>
                  <a:pt x="2063" y="1180"/>
                  <a:pt x="2063" y="1180"/>
                </a:cubicBezTo>
                <a:cubicBezTo>
                  <a:pt x="2064" y="1177"/>
                  <a:pt x="2064" y="1177"/>
                  <a:pt x="2064" y="1177"/>
                </a:cubicBezTo>
                <a:cubicBezTo>
                  <a:pt x="2064" y="1174"/>
                  <a:pt x="2064" y="1174"/>
                  <a:pt x="2064" y="1174"/>
                </a:cubicBezTo>
                <a:cubicBezTo>
                  <a:pt x="2063" y="1173"/>
                  <a:pt x="2063" y="1173"/>
                  <a:pt x="2063" y="1173"/>
                </a:cubicBezTo>
                <a:cubicBezTo>
                  <a:pt x="2061" y="1171"/>
                  <a:pt x="2061" y="1171"/>
                  <a:pt x="2061" y="1171"/>
                </a:cubicBezTo>
                <a:cubicBezTo>
                  <a:pt x="2061" y="1170"/>
                  <a:pt x="2061" y="1170"/>
                  <a:pt x="2061" y="1170"/>
                </a:cubicBezTo>
                <a:cubicBezTo>
                  <a:pt x="2060" y="1166"/>
                  <a:pt x="2060" y="1166"/>
                  <a:pt x="2060" y="1166"/>
                </a:cubicBezTo>
                <a:cubicBezTo>
                  <a:pt x="2057" y="1163"/>
                  <a:pt x="2057" y="1163"/>
                  <a:pt x="2057" y="1163"/>
                </a:cubicBezTo>
                <a:cubicBezTo>
                  <a:pt x="2055" y="1160"/>
                  <a:pt x="2055" y="1160"/>
                  <a:pt x="2055" y="1160"/>
                </a:cubicBezTo>
                <a:cubicBezTo>
                  <a:pt x="2053" y="1159"/>
                  <a:pt x="2053" y="1159"/>
                  <a:pt x="2053" y="1159"/>
                </a:cubicBezTo>
                <a:cubicBezTo>
                  <a:pt x="2048" y="1147"/>
                  <a:pt x="2048" y="1147"/>
                  <a:pt x="2048" y="1147"/>
                </a:cubicBezTo>
                <a:cubicBezTo>
                  <a:pt x="2048" y="1146"/>
                  <a:pt x="2048" y="1146"/>
                  <a:pt x="2048" y="1146"/>
                </a:cubicBezTo>
                <a:cubicBezTo>
                  <a:pt x="2050" y="1143"/>
                  <a:pt x="2050" y="1143"/>
                  <a:pt x="2050" y="1143"/>
                </a:cubicBezTo>
                <a:cubicBezTo>
                  <a:pt x="2050" y="1140"/>
                  <a:pt x="2050" y="1140"/>
                  <a:pt x="2050" y="1140"/>
                </a:cubicBezTo>
                <a:cubicBezTo>
                  <a:pt x="2048" y="1139"/>
                  <a:pt x="2048" y="1139"/>
                  <a:pt x="2048" y="1139"/>
                </a:cubicBezTo>
                <a:cubicBezTo>
                  <a:pt x="2048" y="1136"/>
                  <a:pt x="2048" y="1136"/>
                  <a:pt x="2048" y="1136"/>
                </a:cubicBezTo>
                <a:cubicBezTo>
                  <a:pt x="2047" y="1131"/>
                  <a:pt x="2047" y="1131"/>
                  <a:pt x="2047" y="1131"/>
                </a:cubicBezTo>
                <a:cubicBezTo>
                  <a:pt x="2048" y="1126"/>
                  <a:pt x="2048" y="1126"/>
                  <a:pt x="2048" y="1126"/>
                </a:cubicBezTo>
                <a:cubicBezTo>
                  <a:pt x="2048" y="1123"/>
                  <a:pt x="2048" y="1123"/>
                  <a:pt x="2048" y="1123"/>
                </a:cubicBezTo>
                <a:cubicBezTo>
                  <a:pt x="2047" y="1124"/>
                  <a:pt x="2047" y="1124"/>
                  <a:pt x="2047" y="1124"/>
                </a:cubicBezTo>
                <a:cubicBezTo>
                  <a:pt x="2048" y="1120"/>
                  <a:pt x="2048" y="1120"/>
                  <a:pt x="2048" y="1120"/>
                </a:cubicBezTo>
                <a:cubicBezTo>
                  <a:pt x="2048" y="1117"/>
                  <a:pt x="2048" y="1117"/>
                  <a:pt x="2048" y="1117"/>
                </a:cubicBezTo>
                <a:cubicBezTo>
                  <a:pt x="2047" y="1113"/>
                  <a:pt x="2047" y="1113"/>
                  <a:pt x="2047" y="1113"/>
                </a:cubicBezTo>
                <a:cubicBezTo>
                  <a:pt x="2048" y="1110"/>
                  <a:pt x="2048" y="1110"/>
                  <a:pt x="2048" y="1110"/>
                </a:cubicBezTo>
                <a:cubicBezTo>
                  <a:pt x="2048" y="1107"/>
                  <a:pt x="2048" y="1107"/>
                  <a:pt x="2048" y="1107"/>
                </a:cubicBezTo>
                <a:cubicBezTo>
                  <a:pt x="2048" y="1106"/>
                  <a:pt x="2048" y="1106"/>
                  <a:pt x="2048" y="1106"/>
                </a:cubicBezTo>
                <a:cubicBezTo>
                  <a:pt x="2050" y="1108"/>
                  <a:pt x="2050" y="1108"/>
                  <a:pt x="2050" y="1108"/>
                </a:cubicBezTo>
                <a:cubicBezTo>
                  <a:pt x="2048" y="1110"/>
                  <a:pt x="2048" y="1110"/>
                  <a:pt x="2048" y="1110"/>
                </a:cubicBezTo>
                <a:cubicBezTo>
                  <a:pt x="2050" y="1113"/>
                  <a:pt x="2050" y="1113"/>
                  <a:pt x="2050" y="1113"/>
                </a:cubicBezTo>
                <a:cubicBezTo>
                  <a:pt x="2050" y="1117"/>
                  <a:pt x="2050" y="1117"/>
                  <a:pt x="2050" y="1117"/>
                </a:cubicBezTo>
                <a:cubicBezTo>
                  <a:pt x="2054" y="1126"/>
                  <a:pt x="2054" y="1126"/>
                  <a:pt x="2054" y="1126"/>
                </a:cubicBezTo>
                <a:cubicBezTo>
                  <a:pt x="2053" y="1128"/>
                  <a:pt x="2053" y="1128"/>
                  <a:pt x="2053" y="1128"/>
                </a:cubicBezTo>
                <a:cubicBezTo>
                  <a:pt x="2053" y="1130"/>
                  <a:pt x="2053" y="1130"/>
                  <a:pt x="2053" y="1130"/>
                </a:cubicBezTo>
                <a:cubicBezTo>
                  <a:pt x="2055" y="1134"/>
                  <a:pt x="2055" y="1134"/>
                  <a:pt x="2055" y="1134"/>
                </a:cubicBezTo>
                <a:cubicBezTo>
                  <a:pt x="2055" y="1139"/>
                  <a:pt x="2055" y="1139"/>
                  <a:pt x="2055" y="1139"/>
                </a:cubicBezTo>
                <a:cubicBezTo>
                  <a:pt x="2057" y="1143"/>
                  <a:pt x="2057" y="1143"/>
                  <a:pt x="2057" y="1143"/>
                </a:cubicBezTo>
                <a:cubicBezTo>
                  <a:pt x="2057" y="1144"/>
                  <a:pt x="2057" y="1144"/>
                  <a:pt x="2057" y="1144"/>
                </a:cubicBezTo>
                <a:cubicBezTo>
                  <a:pt x="2057" y="1146"/>
                  <a:pt x="2057" y="1146"/>
                  <a:pt x="2057" y="1146"/>
                </a:cubicBezTo>
                <a:cubicBezTo>
                  <a:pt x="2054" y="1149"/>
                  <a:pt x="2054" y="1149"/>
                  <a:pt x="2054" y="1149"/>
                </a:cubicBezTo>
                <a:cubicBezTo>
                  <a:pt x="2054" y="1150"/>
                  <a:pt x="2054" y="1150"/>
                  <a:pt x="2054" y="1150"/>
                </a:cubicBezTo>
                <a:cubicBezTo>
                  <a:pt x="2055" y="1151"/>
                  <a:pt x="2055" y="1151"/>
                  <a:pt x="2055" y="1151"/>
                </a:cubicBezTo>
                <a:cubicBezTo>
                  <a:pt x="2057" y="1153"/>
                  <a:pt x="2057" y="1153"/>
                  <a:pt x="2057" y="1153"/>
                </a:cubicBezTo>
                <a:cubicBezTo>
                  <a:pt x="2058" y="1153"/>
                  <a:pt x="2058" y="1153"/>
                  <a:pt x="2058" y="1153"/>
                </a:cubicBezTo>
                <a:cubicBezTo>
                  <a:pt x="2061" y="1156"/>
                  <a:pt x="2061" y="1156"/>
                  <a:pt x="2061" y="1156"/>
                </a:cubicBezTo>
                <a:cubicBezTo>
                  <a:pt x="2064" y="1160"/>
                  <a:pt x="2064" y="1160"/>
                  <a:pt x="2064" y="1160"/>
                </a:cubicBezTo>
                <a:cubicBezTo>
                  <a:pt x="2065" y="1167"/>
                  <a:pt x="2065" y="1167"/>
                  <a:pt x="2065" y="1167"/>
                </a:cubicBezTo>
                <a:cubicBezTo>
                  <a:pt x="2071" y="1183"/>
                  <a:pt x="2071" y="1183"/>
                  <a:pt x="2071" y="1183"/>
                </a:cubicBezTo>
                <a:cubicBezTo>
                  <a:pt x="2071" y="1184"/>
                  <a:pt x="2071" y="1184"/>
                  <a:pt x="2071" y="1184"/>
                </a:cubicBezTo>
                <a:close/>
                <a:moveTo>
                  <a:pt x="2118" y="1257"/>
                </a:moveTo>
                <a:cubicBezTo>
                  <a:pt x="2118" y="1262"/>
                  <a:pt x="2118" y="1262"/>
                  <a:pt x="2118" y="1262"/>
                </a:cubicBezTo>
                <a:cubicBezTo>
                  <a:pt x="2114" y="1256"/>
                  <a:pt x="2114" y="1256"/>
                  <a:pt x="2114" y="1256"/>
                </a:cubicBezTo>
                <a:cubicBezTo>
                  <a:pt x="2114" y="1259"/>
                  <a:pt x="2114" y="1259"/>
                  <a:pt x="2114" y="1259"/>
                </a:cubicBezTo>
                <a:cubicBezTo>
                  <a:pt x="2113" y="1259"/>
                  <a:pt x="2113" y="1259"/>
                  <a:pt x="2113" y="1259"/>
                </a:cubicBezTo>
                <a:cubicBezTo>
                  <a:pt x="2111" y="1257"/>
                  <a:pt x="2111" y="1257"/>
                  <a:pt x="2111" y="1257"/>
                </a:cubicBezTo>
                <a:cubicBezTo>
                  <a:pt x="2111" y="1253"/>
                  <a:pt x="2111" y="1253"/>
                  <a:pt x="2111" y="1253"/>
                </a:cubicBezTo>
                <a:cubicBezTo>
                  <a:pt x="2111" y="1250"/>
                  <a:pt x="2111" y="1250"/>
                  <a:pt x="2111" y="1250"/>
                </a:cubicBezTo>
                <a:cubicBezTo>
                  <a:pt x="2110" y="1249"/>
                  <a:pt x="2110" y="1249"/>
                  <a:pt x="2110" y="1249"/>
                </a:cubicBezTo>
                <a:cubicBezTo>
                  <a:pt x="2108" y="1247"/>
                  <a:pt x="2108" y="1247"/>
                  <a:pt x="2108" y="1247"/>
                </a:cubicBezTo>
                <a:cubicBezTo>
                  <a:pt x="2108" y="1243"/>
                  <a:pt x="2108" y="1243"/>
                  <a:pt x="2108" y="1243"/>
                </a:cubicBezTo>
                <a:cubicBezTo>
                  <a:pt x="2108" y="1240"/>
                  <a:pt x="2108" y="1240"/>
                  <a:pt x="2108" y="1240"/>
                </a:cubicBezTo>
                <a:cubicBezTo>
                  <a:pt x="2104" y="1232"/>
                  <a:pt x="2104" y="1232"/>
                  <a:pt x="2104" y="1232"/>
                </a:cubicBezTo>
                <a:cubicBezTo>
                  <a:pt x="2104" y="1230"/>
                  <a:pt x="2104" y="1230"/>
                  <a:pt x="2104" y="1230"/>
                </a:cubicBezTo>
                <a:cubicBezTo>
                  <a:pt x="2106" y="1227"/>
                  <a:pt x="2106" y="1227"/>
                  <a:pt x="2106" y="1227"/>
                </a:cubicBezTo>
                <a:cubicBezTo>
                  <a:pt x="2107" y="1225"/>
                  <a:pt x="2107" y="1225"/>
                  <a:pt x="2107" y="1225"/>
                </a:cubicBezTo>
                <a:cubicBezTo>
                  <a:pt x="2108" y="1222"/>
                  <a:pt x="2108" y="1222"/>
                  <a:pt x="2108" y="1222"/>
                </a:cubicBezTo>
                <a:cubicBezTo>
                  <a:pt x="2107" y="1210"/>
                  <a:pt x="2107" y="1210"/>
                  <a:pt x="2107" y="1210"/>
                </a:cubicBezTo>
                <a:cubicBezTo>
                  <a:pt x="2108" y="1207"/>
                  <a:pt x="2108" y="1207"/>
                  <a:pt x="2108" y="1207"/>
                </a:cubicBezTo>
                <a:cubicBezTo>
                  <a:pt x="2108" y="1206"/>
                  <a:pt x="2108" y="1206"/>
                  <a:pt x="2108" y="1206"/>
                </a:cubicBezTo>
                <a:cubicBezTo>
                  <a:pt x="2107" y="1204"/>
                  <a:pt x="2107" y="1204"/>
                  <a:pt x="2107" y="1204"/>
                </a:cubicBezTo>
                <a:cubicBezTo>
                  <a:pt x="2104" y="1200"/>
                  <a:pt x="2104" y="1200"/>
                  <a:pt x="2104" y="1200"/>
                </a:cubicBezTo>
                <a:cubicBezTo>
                  <a:pt x="2104" y="1197"/>
                  <a:pt x="2104" y="1197"/>
                  <a:pt x="2104" y="1197"/>
                </a:cubicBezTo>
                <a:cubicBezTo>
                  <a:pt x="2104" y="1196"/>
                  <a:pt x="2104" y="1196"/>
                  <a:pt x="2104" y="1196"/>
                </a:cubicBezTo>
                <a:cubicBezTo>
                  <a:pt x="2106" y="1194"/>
                  <a:pt x="2106" y="1194"/>
                  <a:pt x="2106" y="1194"/>
                </a:cubicBezTo>
                <a:cubicBezTo>
                  <a:pt x="2107" y="1194"/>
                  <a:pt x="2107" y="1194"/>
                  <a:pt x="2107" y="1194"/>
                </a:cubicBezTo>
                <a:cubicBezTo>
                  <a:pt x="2110" y="1199"/>
                  <a:pt x="2110" y="1199"/>
                  <a:pt x="2110" y="1199"/>
                </a:cubicBezTo>
                <a:cubicBezTo>
                  <a:pt x="2111" y="1203"/>
                  <a:pt x="2111" y="1203"/>
                  <a:pt x="2111" y="1203"/>
                </a:cubicBezTo>
                <a:cubicBezTo>
                  <a:pt x="2113" y="1210"/>
                  <a:pt x="2113" y="1210"/>
                  <a:pt x="2113" y="1210"/>
                </a:cubicBezTo>
                <a:cubicBezTo>
                  <a:pt x="2113" y="1213"/>
                  <a:pt x="2113" y="1213"/>
                  <a:pt x="2113" y="1213"/>
                </a:cubicBezTo>
                <a:cubicBezTo>
                  <a:pt x="2113" y="1217"/>
                  <a:pt x="2113" y="1217"/>
                  <a:pt x="2113" y="1217"/>
                </a:cubicBezTo>
                <a:cubicBezTo>
                  <a:pt x="2116" y="1220"/>
                  <a:pt x="2116" y="1220"/>
                  <a:pt x="2116" y="1220"/>
                </a:cubicBezTo>
                <a:cubicBezTo>
                  <a:pt x="2116" y="1223"/>
                  <a:pt x="2116" y="1223"/>
                  <a:pt x="2116" y="1223"/>
                </a:cubicBezTo>
                <a:cubicBezTo>
                  <a:pt x="2116" y="1227"/>
                  <a:pt x="2116" y="1227"/>
                  <a:pt x="2116" y="1227"/>
                </a:cubicBezTo>
                <a:cubicBezTo>
                  <a:pt x="2116" y="1229"/>
                  <a:pt x="2116" y="1229"/>
                  <a:pt x="2116" y="1229"/>
                </a:cubicBezTo>
                <a:cubicBezTo>
                  <a:pt x="2113" y="1232"/>
                  <a:pt x="2113" y="1232"/>
                  <a:pt x="2113" y="1232"/>
                </a:cubicBezTo>
                <a:cubicBezTo>
                  <a:pt x="2114" y="1237"/>
                  <a:pt x="2114" y="1237"/>
                  <a:pt x="2114" y="1237"/>
                </a:cubicBezTo>
                <a:cubicBezTo>
                  <a:pt x="2114" y="1240"/>
                  <a:pt x="2114" y="1240"/>
                  <a:pt x="2114" y="1240"/>
                </a:cubicBezTo>
                <a:cubicBezTo>
                  <a:pt x="2114" y="1243"/>
                  <a:pt x="2114" y="1243"/>
                  <a:pt x="2114" y="1243"/>
                </a:cubicBezTo>
                <a:cubicBezTo>
                  <a:pt x="2114" y="1249"/>
                  <a:pt x="2114" y="1249"/>
                  <a:pt x="2114" y="1249"/>
                </a:cubicBezTo>
                <a:cubicBezTo>
                  <a:pt x="2114" y="1252"/>
                  <a:pt x="2114" y="1252"/>
                  <a:pt x="2114" y="1252"/>
                </a:cubicBezTo>
                <a:cubicBezTo>
                  <a:pt x="2116" y="1252"/>
                  <a:pt x="2116" y="1252"/>
                  <a:pt x="2116" y="1252"/>
                </a:cubicBezTo>
                <a:cubicBezTo>
                  <a:pt x="2117" y="1255"/>
                  <a:pt x="2117" y="1255"/>
                  <a:pt x="2117" y="1255"/>
                </a:cubicBezTo>
                <a:lnTo>
                  <a:pt x="2118" y="1257"/>
                </a:lnTo>
                <a:close/>
                <a:moveTo>
                  <a:pt x="2078" y="1094"/>
                </a:moveTo>
                <a:cubicBezTo>
                  <a:pt x="2078" y="1091"/>
                  <a:pt x="2078" y="1091"/>
                  <a:pt x="2078" y="1091"/>
                </a:cubicBezTo>
                <a:cubicBezTo>
                  <a:pt x="2078" y="1088"/>
                  <a:pt x="2078" y="1088"/>
                  <a:pt x="2078" y="1088"/>
                </a:cubicBezTo>
                <a:cubicBezTo>
                  <a:pt x="2080" y="1085"/>
                  <a:pt x="2080" y="1085"/>
                  <a:pt x="2080" y="1085"/>
                </a:cubicBezTo>
                <a:cubicBezTo>
                  <a:pt x="2080" y="1084"/>
                  <a:pt x="2080" y="1084"/>
                  <a:pt x="2080" y="1084"/>
                </a:cubicBezTo>
                <a:cubicBezTo>
                  <a:pt x="2081" y="1083"/>
                  <a:pt x="2081" y="1083"/>
                  <a:pt x="2081" y="1083"/>
                </a:cubicBezTo>
                <a:cubicBezTo>
                  <a:pt x="2080" y="1078"/>
                  <a:pt x="2080" y="1078"/>
                  <a:pt x="2080" y="1078"/>
                </a:cubicBezTo>
                <a:cubicBezTo>
                  <a:pt x="2080" y="1077"/>
                  <a:pt x="2080" y="1077"/>
                  <a:pt x="2080" y="1077"/>
                </a:cubicBezTo>
                <a:cubicBezTo>
                  <a:pt x="2080" y="1074"/>
                  <a:pt x="2080" y="1074"/>
                  <a:pt x="2080" y="1074"/>
                </a:cubicBezTo>
                <a:cubicBezTo>
                  <a:pt x="2081" y="1071"/>
                  <a:pt x="2081" y="1071"/>
                  <a:pt x="2081" y="1071"/>
                </a:cubicBezTo>
                <a:cubicBezTo>
                  <a:pt x="2083" y="1068"/>
                  <a:pt x="2083" y="1068"/>
                  <a:pt x="2083" y="1068"/>
                </a:cubicBezTo>
                <a:cubicBezTo>
                  <a:pt x="2081" y="1067"/>
                  <a:pt x="2081" y="1067"/>
                  <a:pt x="2081" y="1067"/>
                </a:cubicBezTo>
                <a:cubicBezTo>
                  <a:pt x="2083" y="1065"/>
                  <a:pt x="2083" y="1065"/>
                  <a:pt x="2083" y="1065"/>
                </a:cubicBezTo>
                <a:cubicBezTo>
                  <a:pt x="2084" y="1065"/>
                  <a:pt x="2084" y="1065"/>
                  <a:pt x="2084" y="1065"/>
                </a:cubicBezTo>
                <a:cubicBezTo>
                  <a:pt x="2087" y="1064"/>
                  <a:pt x="2087" y="1064"/>
                  <a:pt x="2087" y="1064"/>
                </a:cubicBezTo>
                <a:cubicBezTo>
                  <a:pt x="2088" y="1064"/>
                  <a:pt x="2088" y="1064"/>
                  <a:pt x="2088" y="1064"/>
                </a:cubicBezTo>
                <a:cubicBezTo>
                  <a:pt x="2090" y="1061"/>
                  <a:pt x="2090" y="1061"/>
                  <a:pt x="2090" y="1061"/>
                </a:cubicBezTo>
                <a:cubicBezTo>
                  <a:pt x="2090" y="1063"/>
                  <a:pt x="2090" y="1063"/>
                  <a:pt x="2090" y="1063"/>
                </a:cubicBezTo>
                <a:cubicBezTo>
                  <a:pt x="2093" y="1064"/>
                  <a:pt x="2093" y="1064"/>
                  <a:pt x="2093" y="1064"/>
                </a:cubicBezTo>
                <a:cubicBezTo>
                  <a:pt x="2094" y="1063"/>
                  <a:pt x="2094" y="1063"/>
                  <a:pt x="2094" y="1063"/>
                </a:cubicBezTo>
                <a:cubicBezTo>
                  <a:pt x="2096" y="1061"/>
                  <a:pt x="2096" y="1061"/>
                  <a:pt x="2096" y="1061"/>
                </a:cubicBezTo>
                <a:cubicBezTo>
                  <a:pt x="2097" y="1061"/>
                  <a:pt x="2097" y="1061"/>
                  <a:pt x="2097" y="1061"/>
                </a:cubicBezTo>
                <a:cubicBezTo>
                  <a:pt x="2097" y="1060"/>
                  <a:pt x="2097" y="1060"/>
                  <a:pt x="2097" y="1060"/>
                </a:cubicBezTo>
                <a:cubicBezTo>
                  <a:pt x="2097" y="1058"/>
                  <a:pt x="2097" y="1058"/>
                  <a:pt x="2097" y="1058"/>
                </a:cubicBezTo>
                <a:cubicBezTo>
                  <a:pt x="2098" y="1058"/>
                  <a:pt x="2098" y="1058"/>
                  <a:pt x="2098" y="1058"/>
                </a:cubicBezTo>
                <a:cubicBezTo>
                  <a:pt x="2100" y="1060"/>
                  <a:pt x="2100" y="1060"/>
                  <a:pt x="2100" y="1060"/>
                </a:cubicBezTo>
                <a:cubicBezTo>
                  <a:pt x="2100" y="1061"/>
                  <a:pt x="2100" y="1061"/>
                  <a:pt x="2100" y="1061"/>
                </a:cubicBezTo>
                <a:cubicBezTo>
                  <a:pt x="2101" y="1061"/>
                  <a:pt x="2101" y="1061"/>
                  <a:pt x="2101" y="1061"/>
                </a:cubicBezTo>
                <a:cubicBezTo>
                  <a:pt x="2103" y="1060"/>
                  <a:pt x="2103" y="1060"/>
                  <a:pt x="2103" y="1060"/>
                </a:cubicBezTo>
                <a:cubicBezTo>
                  <a:pt x="2103" y="1061"/>
                  <a:pt x="2103" y="1061"/>
                  <a:pt x="2103" y="1061"/>
                </a:cubicBezTo>
                <a:cubicBezTo>
                  <a:pt x="2104" y="1063"/>
                  <a:pt x="2104" y="1063"/>
                  <a:pt x="2104" y="1063"/>
                </a:cubicBezTo>
                <a:cubicBezTo>
                  <a:pt x="2106" y="1063"/>
                  <a:pt x="2106" y="1063"/>
                  <a:pt x="2106" y="1063"/>
                </a:cubicBezTo>
                <a:cubicBezTo>
                  <a:pt x="2107" y="1067"/>
                  <a:pt x="2107" y="1067"/>
                  <a:pt x="2107" y="1067"/>
                </a:cubicBezTo>
                <a:cubicBezTo>
                  <a:pt x="2110" y="1068"/>
                  <a:pt x="2110" y="1068"/>
                  <a:pt x="2110" y="1068"/>
                </a:cubicBezTo>
                <a:cubicBezTo>
                  <a:pt x="2113" y="1067"/>
                  <a:pt x="2113" y="1067"/>
                  <a:pt x="2113" y="1067"/>
                </a:cubicBezTo>
                <a:cubicBezTo>
                  <a:pt x="2114" y="1067"/>
                  <a:pt x="2114" y="1067"/>
                  <a:pt x="2114" y="1067"/>
                </a:cubicBezTo>
                <a:cubicBezTo>
                  <a:pt x="2117" y="1068"/>
                  <a:pt x="2117" y="1068"/>
                  <a:pt x="2117" y="1068"/>
                </a:cubicBezTo>
                <a:cubicBezTo>
                  <a:pt x="2111" y="1070"/>
                  <a:pt x="2111" y="1070"/>
                  <a:pt x="2111" y="1070"/>
                </a:cubicBezTo>
                <a:cubicBezTo>
                  <a:pt x="2111" y="1071"/>
                  <a:pt x="2111" y="1071"/>
                  <a:pt x="2111" y="1071"/>
                </a:cubicBezTo>
                <a:cubicBezTo>
                  <a:pt x="2108" y="1071"/>
                  <a:pt x="2108" y="1071"/>
                  <a:pt x="2108" y="1071"/>
                </a:cubicBezTo>
                <a:cubicBezTo>
                  <a:pt x="2107" y="1074"/>
                  <a:pt x="2107" y="1074"/>
                  <a:pt x="2107" y="1074"/>
                </a:cubicBezTo>
                <a:cubicBezTo>
                  <a:pt x="2107" y="1077"/>
                  <a:pt x="2107" y="1077"/>
                  <a:pt x="2107" y="1077"/>
                </a:cubicBezTo>
                <a:cubicBezTo>
                  <a:pt x="2107" y="1078"/>
                  <a:pt x="2107" y="1078"/>
                  <a:pt x="2107" y="1078"/>
                </a:cubicBezTo>
                <a:cubicBezTo>
                  <a:pt x="2106" y="1081"/>
                  <a:pt x="2106" y="1081"/>
                  <a:pt x="2106" y="1081"/>
                </a:cubicBezTo>
                <a:cubicBezTo>
                  <a:pt x="2106" y="1083"/>
                  <a:pt x="2106" y="1083"/>
                  <a:pt x="2106" y="1083"/>
                </a:cubicBezTo>
                <a:cubicBezTo>
                  <a:pt x="2104" y="1084"/>
                  <a:pt x="2104" y="1084"/>
                  <a:pt x="2104" y="1084"/>
                </a:cubicBezTo>
                <a:cubicBezTo>
                  <a:pt x="2106" y="1085"/>
                  <a:pt x="2106" y="1085"/>
                  <a:pt x="2106" y="1085"/>
                </a:cubicBezTo>
                <a:cubicBezTo>
                  <a:pt x="2103" y="1084"/>
                  <a:pt x="2103" y="1084"/>
                  <a:pt x="2103" y="1084"/>
                </a:cubicBezTo>
                <a:cubicBezTo>
                  <a:pt x="2101" y="1085"/>
                  <a:pt x="2101" y="1085"/>
                  <a:pt x="2101" y="1085"/>
                </a:cubicBezTo>
                <a:cubicBezTo>
                  <a:pt x="2103" y="1087"/>
                  <a:pt x="2103" y="1087"/>
                  <a:pt x="2103" y="1087"/>
                </a:cubicBezTo>
                <a:cubicBezTo>
                  <a:pt x="2101" y="1088"/>
                  <a:pt x="2101" y="1088"/>
                  <a:pt x="2101" y="1088"/>
                </a:cubicBezTo>
                <a:cubicBezTo>
                  <a:pt x="2101" y="1090"/>
                  <a:pt x="2101" y="1090"/>
                  <a:pt x="2101" y="1090"/>
                </a:cubicBezTo>
                <a:cubicBezTo>
                  <a:pt x="2098" y="1090"/>
                  <a:pt x="2098" y="1090"/>
                  <a:pt x="2098" y="1090"/>
                </a:cubicBezTo>
                <a:cubicBezTo>
                  <a:pt x="2098" y="1091"/>
                  <a:pt x="2098" y="1091"/>
                  <a:pt x="2098" y="1091"/>
                </a:cubicBezTo>
                <a:cubicBezTo>
                  <a:pt x="2100" y="1091"/>
                  <a:pt x="2100" y="1091"/>
                  <a:pt x="2100" y="1091"/>
                </a:cubicBezTo>
                <a:cubicBezTo>
                  <a:pt x="2101" y="1091"/>
                  <a:pt x="2101" y="1091"/>
                  <a:pt x="2101" y="1091"/>
                </a:cubicBezTo>
                <a:cubicBezTo>
                  <a:pt x="2098" y="1093"/>
                  <a:pt x="2098" y="1093"/>
                  <a:pt x="2098" y="1093"/>
                </a:cubicBezTo>
                <a:cubicBezTo>
                  <a:pt x="2097" y="1093"/>
                  <a:pt x="2097" y="1093"/>
                  <a:pt x="2097" y="1093"/>
                </a:cubicBezTo>
                <a:cubicBezTo>
                  <a:pt x="2101" y="1094"/>
                  <a:pt x="2101" y="1094"/>
                  <a:pt x="2101" y="1094"/>
                </a:cubicBezTo>
                <a:cubicBezTo>
                  <a:pt x="2103" y="1094"/>
                  <a:pt x="2103" y="1094"/>
                  <a:pt x="2103" y="1094"/>
                </a:cubicBezTo>
                <a:cubicBezTo>
                  <a:pt x="2104" y="1094"/>
                  <a:pt x="2104" y="1094"/>
                  <a:pt x="2104" y="1094"/>
                </a:cubicBezTo>
                <a:cubicBezTo>
                  <a:pt x="2103" y="1096"/>
                  <a:pt x="2103" y="1096"/>
                  <a:pt x="2103" y="1096"/>
                </a:cubicBezTo>
                <a:cubicBezTo>
                  <a:pt x="2100" y="1097"/>
                  <a:pt x="2100" y="1097"/>
                  <a:pt x="2100" y="1097"/>
                </a:cubicBezTo>
                <a:cubicBezTo>
                  <a:pt x="2100" y="1100"/>
                  <a:pt x="2100" y="1100"/>
                  <a:pt x="2100" y="1100"/>
                </a:cubicBezTo>
                <a:cubicBezTo>
                  <a:pt x="2096" y="1098"/>
                  <a:pt x="2096" y="1098"/>
                  <a:pt x="2096" y="1098"/>
                </a:cubicBezTo>
                <a:cubicBezTo>
                  <a:pt x="2094" y="1097"/>
                  <a:pt x="2094" y="1097"/>
                  <a:pt x="2094" y="1097"/>
                </a:cubicBezTo>
                <a:cubicBezTo>
                  <a:pt x="2093" y="1098"/>
                  <a:pt x="2093" y="1098"/>
                  <a:pt x="2093" y="1098"/>
                </a:cubicBezTo>
                <a:cubicBezTo>
                  <a:pt x="2093" y="1100"/>
                  <a:pt x="2093" y="1100"/>
                  <a:pt x="2093" y="1100"/>
                </a:cubicBezTo>
                <a:cubicBezTo>
                  <a:pt x="2091" y="1098"/>
                  <a:pt x="2091" y="1098"/>
                  <a:pt x="2091" y="1098"/>
                </a:cubicBezTo>
                <a:cubicBezTo>
                  <a:pt x="2090" y="1097"/>
                  <a:pt x="2090" y="1097"/>
                  <a:pt x="2090" y="1097"/>
                </a:cubicBezTo>
                <a:cubicBezTo>
                  <a:pt x="2088" y="1098"/>
                  <a:pt x="2088" y="1098"/>
                  <a:pt x="2088" y="1098"/>
                </a:cubicBezTo>
                <a:cubicBezTo>
                  <a:pt x="2087" y="1098"/>
                  <a:pt x="2087" y="1098"/>
                  <a:pt x="2087" y="1098"/>
                </a:cubicBezTo>
                <a:cubicBezTo>
                  <a:pt x="2085" y="1096"/>
                  <a:pt x="2085" y="1096"/>
                  <a:pt x="2085" y="1096"/>
                </a:cubicBezTo>
                <a:cubicBezTo>
                  <a:pt x="2084" y="1097"/>
                  <a:pt x="2084" y="1097"/>
                  <a:pt x="2084" y="1097"/>
                </a:cubicBezTo>
                <a:cubicBezTo>
                  <a:pt x="2084" y="1100"/>
                  <a:pt x="2084" y="1100"/>
                  <a:pt x="2084" y="1100"/>
                </a:cubicBezTo>
                <a:cubicBezTo>
                  <a:pt x="2083" y="1100"/>
                  <a:pt x="2083" y="1100"/>
                  <a:pt x="2083" y="1100"/>
                </a:cubicBezTo>
                <a:cubicBezTo>
                  <a:pt x="2083" y="1103"/>
                  <a:pt x="2083" y="1103"/>
                  <a:pt x="2083" y="1103"/>
                </a:cubicBezTo>
                <a:cubicBezTo>
                  <a:pt x="2081" y="1101"/>
                  <a:pt x="2081" y="1101"/>
                  <a:pt x="2081" y="1101"/>
                </a:cubicBezTo>
                <a:cubicBezTo>
                  <a:pt x="2080" y="1103"/>
                  <a:pt x="2080" y="1103"/>
                  <a:pt x="2080" y="1103"/>
                </a:cubicBezTo>
                <a:cubicBezTo>
                  <a:pt x="2080" y="1097"/>
                  <a:pt x="2080" y="1097"/>
                  <a:pt x="2080" y="1097"/>
                </a:cubicBezTo>
                <a:cubicBezTo>
                  <a:pt x="2078" y="1096"/>
                  <a:pt x="2078" y="1096"/>
                  <a:pt x="2078" y="1096"/>
                </a:cubicBezTo>
                <a:lnTo>
                  <a:pt x="2078" y="1094"/>
                </a:lnTo>
                <a:close/>
                <a:moveTo>
                  <a:pt x="2313" y="562"/>
                </a:moveTo>
                <a:cubicBezTo>
                  <a:pt x="2312" y="562"/>
                  <a:pt x="2312" y="562"/>
                  <a:pt x="2312" y="562"/>
                </a:cubicBezTo>
                <a:cubicBezTo>
                  <a:pt x="2309" y="561"/>
                  <a:pt x="2309" y="561"/>
                  <a:pt x="2309" y="561"/>
                </a:cubicBezTo>
                <a:cubicBezTo>
                  <a:pt x="2308" y="561"/>
                  <a:pt x="2308" y="561"/>
                  <a:pt x="2308" y="561"/>
                </a:cubicBezTo>
                <a:cubicBezTo>
                  <a:pt x="2303" y="561"/>
                  <a:pt x="2303" y="561"/>
                  <a:pt x="2303" y="561"/>
                </a:cubicBezTo>
                <a:cubicBezTo>
                  <a:pt x="2295" y="564"/>
                  <a:pt x="2295" y="564"/>
                  <a:pt x="2295" y="564"/>
                </a:cubicBezTo>
                <a:cubicBezTo>
                  <a:pt x="2290" y="565"/>
                  <a:pt x="2290" y="565"/>
                  <a:pt x="2290" y="565"/>
                </a:cubicBezTo>
                <a:cubicBezTo>
                  <a:pt x="2288" y="564"/>
                  <a:pt x="2288" y="564"/>
                  <a:pt x="2288" y="564"/>
                </a:cubicBezTo>
                <a:cubicBezTo>
                  <a:pt x="2280" y="562"/>
                  <a:pt x="2280" y="562"/>
                  <a:pt x="2280" y="562"/>
                </a:cubicBezTo>
                <a:cubicBezTo>
                  <a:pt x="2273" y="558"/>
                  <a:pt x="2273" y="558"/>
                  <a:pt x="2273" y="558"/>
                </a:cubicBezTo>
                <a:cubicBezTo>
                  <a:pt x="2270" y="556"/>
                  <a:pt x="2270" y="556"/>
                  <a:pt x="2270" y="556"/>
                </a:cubicBezTo>
                <a:cubicBezTo>
                  <a:pt x="2268" y="554"/>
                  <a:pt x="2268" y="554"/>
                  <a:pt x="2268" y="554"/>
                </a:cubicBezTo>
                <a:cubicBezTo>
                  <a:pt x="2263" y="552"/>
                  <a:pt x="2263" y="552"/>
                  <a:pt x="2263" y="552"/>
                </a:cubicBezTo>
                <a:cubicBezTo>
                  <a:pt x="2257" y="551"/>
                  <a:pt x="2257" y="551"/>
                  <a:pt x="2257" y="551"/>
                </a:cubicBezTo>
                <a:cubicBezTo>
                  <a:pt x="2255" y="549"/>
                  <a:pt x="2255" y="549"/>
                  <a:pt x="2255" y="549"/>
                </a:cubicBezTo>
                <a:cubicBezTo>
                  <a:pt x="2255" y="546"/>
                  <a:pt x="2255" y="546"/>
                  <a:pt x="2255" y="546"/>
                </a:cubicBezTo>
                <a:cubicBezTo>
                  <a:pt x="2252" y="541"/>
                  <a:pt x="2252" y="541"/>
                  <a:pt x="2252" y="541"/>
                </a:cubicBezTo>
                <a:cubicBezTo>
                  <a:pt x="2250" y="539"/>
                  <a:pt x="2250" y="539"/>
                  <a:pt x="2250" y="539"/>
                </a:cubicBezTo>
                <a:cubicBezTo>
                  <a:pt x="2252" y="539"/>
                  <a:pt x="2252" y="539"/>
                  <a:pt x="2252" y="539"/>
                </a:cubicBezTo>
                <a:cubicBezTo>
                  <a:pt x="2252" y="535"/>
                  <a:pt x="2252" y="535"/>
                  <a:pt x="2252" y="535"/>
                </a:cubicBezTo>
                <a:cubicBezTo>
                  <a:pt x="2252" y="531"/>
                  <a:pt x="2252" y="531"/>
                  <a:pt x="2252" y="531"/>
                </a:cubicBezTo>
                <a:cubicBezTo>
                  <a:pt x="2253" y="531"/>
                  <a:pt x="2253" y="531"/>
                  <a:pt x="2253" y="531"/>
                </a:cubicBezTo>
                <a:cubicBezTo>
                  <a:pt x="2253" y="532"/>
                  <a:pt x="2253" y="532"/>
                  <a:pt x="2253" y="532"/>
                </a:cubicBezTo>
                <a:cubicBezTo>
                  <a:pt x="2255" y="532"/>
                  <a:pt x="2255" y="532"/>
                  <a:pt x="2255" y="532"/>
                </a:cubicBezTo>
                <a:cubicBezTo>
                  <a:pt x="2255" y="529"/>
                  <a:pt x="2255" y="529"/>
                  <a:pt x="2255" y="529"/>
                </a:cubicBezTo>
                <a:cubicBezTo>
                  <a:pt x="2256" y="526"/>
                  <a:pt x="2256" y="526"/>
                  <a:pt x="2256" y="526"/>
                </a:cubicBezTo>
                <a:cubicBezTo>
                  <a:pt x="2255" y="524"/>
                  <a:pt x="2255" y="524"/>
                  <a:pt x="2255" y="524"/>
                </a:cubicBezTo>
                <a:cubicBezTo>
                  <a:pt x="2255" y="521"/>
                  <a:pt x="2255" y="521"/>
                  <a:pt x="2255" y="521"/>
                </a:cubicBezTo>
                <a:cubicBezTo>
                  <a:pt x="2256" y="516"/>
                  <a:pt x="2256" y="516"/>
                  <a:pt x="2256" y="516"/>
                </a:cubicBezTo>
                <a:cubicBezTo>
                  <a:pt x="2259" y="513"/>
                  <a:pt x="2259" y="513"/>
                  <a:pt x="2259" y="513"/>
                </a:cubicBezTo>
                <a:cubicBezTo>
                  <a:pt x="2262" y="513"/>
                  <a:pt x="2262" y="513"/>
                  <a:pt x="2262" y="513"/>
                </a:cubicBezTo>
                <a:cubicBezTo>
                  <a:pt x="2266" y="515"/>
                  <a:pt x="2266" y="515"/>
                  <a:pt x="2266" y="515"/>
                </a:cubicBezTo>
                <a:cubicBezTo>
                  <a:pt x="2263" y="512"/>
                  <a:pt x="2263" y="512"/>
                  <a:pt x="2263" y="512"/>
                </a:cubicBezTo>
                <a:cubicBezTo>
                  <a:pt x="2259" y="511"/>
                  <a:pt x="2259" y="511"/>
                  <a:pt x="2259" y="511"/>
                </a:cubicBezTo>
                <a:cubicBezTo>
                  <a:pt x="2256" y="511"/>
                  <a:pt x="2256" y="511"/>
                  <a:pt x="2256" y="511"/>
                </a:cubicBezTo>
                <a:cubicBezTo>
                  <a:pt x="2255" y="509"/>
                  <a:pt x="2255" y="509"/>
                  <a:pt x="2255" y="509"/>
                </a:cubicBezTo>
                <a:cubicBezTo>
                  <a:pt x="2255" y="508"/>
                  <a:pt x="2255" y="508"/>
                  <a:pt x="2255" y="508"/>
                </a:cubicBezTo>
                <a:cubicBezTo>
                  <a:pt x="2253" y="508"/>
                  <a:pt x="2253" y="508"/>
                  <a:pt x="2253" y="508"/>
                </a:cubicBezTo>
                <a:cubicBezTo>
                  <a:pt x="2247" y="499"/>
                  <a:pt x="2247" y="499"/>
                  <a:pt x="2247" y="499"/>
                </a:cubicBezTo>
                <a:cubicBezTo>
                  <a:pt x="2245" y="496"/>
                  <a:pt x="2245" y="496"/>
                  <a:pt x="2245" y="496"/>
                </a:cubicBezTo>
                <a:cubicBezTo>
                  <a:pt x="2242" y="493"/>
                  <a:pt x="2242" y="493"/>
                  <a:pt x="2242" y="493"/>
                </a:cubicBezTo>
                <a:cubicBezTo>
                  <a:pt x="2240" y="495"/>
                  <a:pt x="2240" y="495"/>
                  <a:pt x="2240" y="495"/>
                </a:cubicBezTo>
                <a:cubicBezTo>
                  <a:pt x="2240" y="493"/>
                  <a:pt x="2240" y="493"/>
                  <a:pt x="2240" y="493"/>
                </a:cubicBezTo>
                <a:cubicBezTo>
                  <a:pt x="2239" y="492"/>
                  <a:pt x="2239" y="492"/>
                  <a:pt x="2239" y="492"/>
                </a:cubicBezTo>
                <a:cubicBezTo>
                  <a:pt x="2235" y="486"/>
                  <a:pt x="2235" y="486"/>
                  <a:pt x="2235" y="486"/>
                </a:cubicBezTo>
                <a:cubicBezTo>
                  <a:pt x="2230" y="482"/>
                  <a:pt x="2230" y="482"/>
                  <a:pt x="2230" y="482"/>
                </a:cubicBezTo>
                <a:cubicBezTo>
                  <a:pt x="2229" y="481"/>
                  <a:pt x="2229" y="481"/>
                  <a:pt x="2229" y="481"/>
                </a:cubicBezTo>
                <a:cubicBezTo>
                  <a:pt x="2227" y="478"/>
                  <a:pt x="2227" y="478"/>
                  <a:pt x="2227" y="478"/>
                </a:cubicBezTo>
                <a:cubicBezTo>
                  <a:pt x="2226" y="476"/>
                  <a:pt x="2226" y="476"/>
                  <a:pt x="2226" y="476"/>
                </a:cubicBezTo>
                <a:cubicBezTo>
                  <a:pt x="2227" y="473"/>
                  <a:pt x="2227" y="473"/>
                  <a:pt x="2227" y="473"/>
                </a:cubicBezTo>
                <a:cubicBezTo>
                  <a:pt x="2226" y="472"/>
                  <a:pt x="2226" y="472"/>
                  <a:pt x="2226" y="472"/>
                </a:cubicBezTo>
                <a:cubicBezTo>
                  <a:pt x="2226" y="470"/>
                  <a:pt x="2226" y="470"/>
                  <a:pt x="2226" y="470"/>
                </a:cubicBezTo>
                <a:cubicBezTo>
                  <a:pt x="2225" y="470"/>
                  <a:pt x="2225" y="470"/>
                  <a:pt x="2225" y="470"/>
                </a:cubicBezTo>
                <a:cubicBezTo>
                  <a:pt x="2225" y="469"/>
                  <a:pt x="2225" y="469"/>
                  <a:pt x="2225" y="469"/>
                </a:cubicBezTo>
                <a:cubicBezTo>
                  <a:pt x="2225" y="468"/>
                  <a:pt x="2225" y="468"/>
                  <a:pt x="2225" y="468"/>
                </a:cubicBezTo>
                <a:cubicBezTo>
                  <a:pt x="2225" y="466"/>
                  <a:pt x="2225" y="466"/>
                  <a:pt x="2225" y="466"/>
                </a:cubicBezTo>
                <a:cubicBezTo>
                  <a:pt x="2223" y="463"/>
                  <a:pt x="2223" y="463"/>
                  <a:pt x="2223" y="463"/>
                </a:cubicBezTo>
                <a:cubicBezTo>
                  <a:pt x="2219" y="460"/>
                  <a:pt x="2219" y="460"/>
                  <a:pt x="2219" y="460"/>
                </a:cubicBezTo>
                <a:cubicBezTo>
                  <a:pt x="2216" y="459"/>
                  <a:pt x="2216" y="459"/>
                  <a:pt x="2216" y="459"/>
                </a:cubicBezTo>
                <a:cubicBezTo>
                  <a:pt x="2214" y="458"/>
                  <a:pt x="2214" y="458"/>
                  <a:pt x="2214" y="458"/>
                </a:cubicBezTo>
                <a:cubicBezTo>
                  <a:pt x="2214" y="456"/>
                  <a:pt x="2214" y="456"/>
                  <a:pt x="2214" y="456"/>
                </a:cubicBezTo>
                <a:cubicBezTo>
                  <a:pt x="2216" y="455"/>
                  <a:pt x="2216" y="455"/>
                  <a:pt x="2216" y="455"/>
                </a:cubicBezTo>
                <a:cubicBezTo>
                  <a:pt x="2217" y="453"/>
                  <a:pt x="2217" y="453"/>
                  <a:pt x="2217" y="453"/>
                </a:cubicBezTo>
                <a:cubicBezTo>
                  <a:pt x="2220" y="448"/>
                  <a:pt x="2220" y="448"/>
                  <a:pt x="2220" y="448"/>
                </a:cubicBezTo>
                <a:cubicBezTo>
                  <a:pt x="2220" y="445"/>
                  <a:pt x="2220" y="445"/>
                  <a:pt x="2220" y="445"/>
                </a:cubicBezTo>
                <a:cubicBezTo>
                  <a:pt x="2219" y="440"/>
                  <a:pt x="2219" y="440"/>
                  <a:pt x="2219" y="440"/>
                </a:cubicBezTo>
                <a:cubicBezTo>
                  <a:pt x="2222" y="442"/>
                  <a:pt x="2222" y="442"/>
                  <a:pt x="2222" y="442"/>
                </a:cubicBezTo>
                <a:cubicBezTo>
                  <a:pt x="2222" y="440"/>
                  <a:pt x="2222" y="440"/>
                  <a:pt x="2222" y="440"/>
                </a:cubicBezTo>
                <a:cubicBezTo>
                  <a:pt x="2225" y="442"/>
                  <a:pt x="2225" y="442"/>
                  <a:pt x="2225" y="442"/>
                </a:cubicBezTo>
                <a:cubicBezTo>
                  <a:pt x="2226" y="440"/>
                  <a:pt x="2226" y="440"/>
                  <a:pt x="2226" y="440"/>
                </a:cubicBezTo>
                <a:cubicBezTo>
                  <a:pt x="2227" y="440"/>
                  <a:pt x="2227" y="440"/>
                  <a:pt x="2227" y="440"/>
                </a:cubicBezTo>
                <a:cubicBezTo>
                  <a:pt x="2230" y="440"/>
                  <a:pt x="2230" y="440"/>
                  <a:pt x="2230" y="440"/>
                </a:cubicBezTo>
                <a:cubicBezTo>
                  <a:pt x="2230" y="439"/>
                  <a:pt x="2230" y="439"/>
                  <a:pt x="2230" y="439"/>
                </a:cubicBezTo>
                <a:cubicBezTo>
                  <a:pt x="2233" y="439"/>
                  <a:pt x="2233" y="439"/>
                  <a:pt x="2233" y="439"/>
                </a:cubicBezTo>
                <a:cubicBezTo>
                  <a:pt x="2232" y="438"/>
                  <a:pt x="2232" y="438"/>
                  <a:pt x="2232" y="438"/>
                </a:cubicBezTo>
                <a:cubicBezTo>
                  <a:pt x="2233" y="438"/>
                  <a:pt x="2233" y="438"/>
                  <a:pt x="2233" y="438"/>
                </a:cubicBezTo>
                <a:cubicBezTo>
                  <a:pt x="2232" y="436"/>
                  <a:pt x="2232" y="436"/>
                  <a:pt x="2232" y="436"/>
                </a:cubicBezTo>
                <a:cubicBezTo>
                  <a:pt x="2235" y="436"/>
                  <a:pt x="2235" y="436"/>
                  <a:pt x="2235" y="436"/>
                </a:cubicBezTo>
                <a:cubicBezTo>
                  <a:pt x="2235" y="435"/>
                  <a:pt x="2235" y="435"/>
                  <a:pt x="2235" y="435"/>
                </a:cubicBezTo>
                <a:cubicBezTo>
                  <a:pt x="2237" y="436"/>
                  <a:pt x="2237" y="436"/>
                  <a:pt x="2237" y="436"/>
                </a:cubicBezTo>
                <a:cubicBezTo>
                  <a:pt x="2236" y="433"/>
                  <a:pt x="2236" y="433"/>
                  <a:pt x="2236" y="433"/>
                </a:cubicBezTo>
                <a:cubicBezTo>
                  <a:pt x="2237" y="433"/>
                  <a:pt x="2237" y="433"/>
                  <a:pt x="2237" y="433"/>
                </a:cubicBezTo>
                <a:cubicBezTo>
                  <a:pt x="2237" y="432"/>
                  <a:pt x="2237" y="432"/>
                  <a:pt x="2237" y="432"/>
                </a:cubicBezTo>
                <a:cubicBezTo>
                  <a:pt x="2239" y="432"/>
                  <a:pt x="2239" y="432"/>
                  <a:pt x="2239" y="432"/>
                </a:cubicBezTo>
                <a:cubicBezTo>
                  <a:pt x="2237" y="430"/>
                  <a:pt x="2237" y="430"/>
                  <a:pt x="2237" y="430"/>
                </a:cubicBezTo>
                <a:cubicBezTo>
                  <a:pt x="2240" y="430"/>
                  <a:pt x="2240" y="430"/>
                  <a:pt x="2240" y="430"/>
                </a:cubicBezTo>
                <a:cubicBezTo>
                  <a:pt x="2242" y="430"/>
                  <a:pt x="2242" y="430"/>
                  <a:pt x="2242" y="430"/>
                </a:cubicBezTo>
                <a:cubicBezTo>
                  <a:pt x="2243" y="430"/>
                  <a:pt x="2243" y="430"/>
                  <a:pt x="2243" y="430"/>
                </a:cubicBezTo>
                <a:cubicBezTo>
                  <a:pt x="2247" y="427"/>
                  <a:pt x="2247" y="427"/>
                  <a:pt x="2247" y="427"/>
                </a:cubicBezTo>
                <a:cubicBezTo>
                  <a:pt x="2249" y="426"/>
                  <a:pt x="2249" y="426"/>
                  <a:pt x="2249" y="426"/>
                </a:cubicBezTo>
                <a:cubicBezTo>
                  <a:pt x="2250" y="426"/>
                  <a:pt x="2250" y="426"/>
                  <a:pt x="2250" y="426"/>
                </a:cubicBezTo>
                <a:cubicBezTo>
                  <a:pt x="2253" y="425"/>
                  <a:pt x="2253" y="425"/>
                  <a:pt x="2253" y="425"/>
                </a:cubicBezTo>
                <a:cubicBezTo>
                  <a:pt x="2255" y="423"/>
                  <a:pt x="2255" y="423"/>
                  <a:pt x="2255" y="423"/>
                </a:cubicBezTo>
                <a:cubicBezTo>
                  <a:pt x="2256" y="423"/>
                  <a:pt x="2256" y="423"/>
                  <a:pt x="2256" y="423"/>
                </a:cubicBezTo>
                <a:cubicBezTo>
                  <a:pt x="2260" y="425"/>
                  <a:pt x="2260" y="425"/>
                  <a:pt x="2260" y="425"/>
                </a:cubicBezTo>
                <a:cubicBezTo>
                  <a:pt x="2266" y="426"/>
                  <a:pt x="2266" y="426"/>
                  <a:pt x="2266" y="426"/>
                </a:cubicBezTo>
                <a:cubicBezTo>
                  <a:pt x="2268" y="426"/>
                  <a:pt x="2268" y="426"/>
                  <a:pt x="2268" y="426"/>
                </a:cubicBezTo>
                <a:cubicBezTo>
                  <a:pt x="2270" y="425"/>
                  <a:pt x="2270" y="425"/>
                  <a:pt x="2270" y="425"/>
                </a:cubicBezTo>
                <a:cubicBezTo>
                  <a:pt x="2273" y="425"/>
                  <a:pt x="2273" y="425"/>
                  <a:pt x="2273" y="425"/>
                </a:cubicBezTo>
                <a:cubicBezTo>
                  <a:pt x="2276" y="426"/>
                  <a:pt x="2276" y="426"/>
                  <a:pt x="2276" y="426"/>
                </a:cubicBezTo>
                <a:cubicBezTo>
                  <a:pt x="2278" y="429"/>
                  <a:pt x="2278" y="429"/>
                  <a:pt x="2278" y="429"/>
                </a:cubicBezTo>
                <a:cubicBezTo>
                  <a:pt x="2280" y="433"/>
                  <a:pt x="2280" y="433"/>
                  <a:pt x="2280" y="433"/>
                </a:cubicBezTo>
                <a:cubicBezTo>
                  <a:pt x="2280" y="436"/>
                  <a:pt x="2280" y="436"/>
                  <a:pt x="2280" y="436"/>
                </a:cubicBezTo>
                <a:cubicBezTo>
                  <a:pt x="2279" y="439"/>
                  <a:pt x="2279" y="439"/>
                  <a:pt x="2279" y="439"/>
                </a:cubicBezTo>
                <a:cubicBezTo>
                  <a:pt x="2278" y="440"/>
                  <a:pt x="2278" y="440"/>
                  <a:pt x="2278" y="440"/>
                </a:cubicBezTo>
                <a:cubicBezTo>
                  <a:pt x="2278" y="443"/>
                  <a:pt x="2278" y="443"/>
                  <a:pt x="2278" y="443"/>
                </a:cubicBezTo>
                <a:cubicBezTo>
                  <a:pt x="2280" y="445"/>
                  <a:pt x="2280" y="445"/>
                  <a:pt x="2280" y="445"/>
                </a:cubicBezTo>
                <a:cubicBezTo>
                  <a:pt x="2283" y="446"/>
                  <a:pt x="2283" y="446"/>
                  <a:pt x="2283" y="446"/>
                </a:cubicBezTo>
                <a:cubicBezTo>
                  <a:pt x="2280" y="448"/>
                  <a:pt x="2280" y="448"/>
                  <a:pt x="2280" y="448"/>
                </a:cubicBezTo>
                <a:cubicBezTo>
                  <a:pt x="2278" y="446"/>
                  <a:pt x="2278" y="446"/>
                  <a:pt x="2278" y="446"/>
                </a:cubicBezTo>
                <a:cubicBezTo>
                  <a:pt x="2272" y="446"/>
                  <a:pt x="2272" y="446"/>
                  <a:pt x="2272" y="446"/>
                </a:cubicBezTo>
                <a:cubicBezTo>
                  <a:pt x="2269" y="446"/>
                  <a:pt x="2269" y="446"/>
                  <a:pt x="2269" y="446"/>
                </a:cubicBezTo>
                <a:cubicBezTo>
                  <a:pt x="2268" y="445"/>
                  <a:pt x="2268" y="445"/>
                  <a:pt x="2268" y="445"/>
                </a:cubicBezTo>
                <a:cubicBezTo>
                  <a:pt x="2265" y="446"/>
                  <a:pt x="2265" y="446"/>
                  <a:pt x="2265" y="446"/>
                </a:cubicBezTo>
                <a:cubicBezTo>
                  <a:pt x="2262" y="450"/>
                  <a:pt x="2262" y="450"/>
                  <a:pt x="2262" y="450"/>
                </a:cubicBezTo>
                <a:cubicBezTo>
                  <a:pt x="2260" y="452"/>
                  <a:pt x="2260" y="452"/>
                  <a:pt x="2260" y="452"/>
                </a:cubicBezTo>
                <a:cubicBezTo>
                  <a:pt x="2262" y="453"/>
                  <a:pt x="2262" y="453"/>
                  <a:pt x="2262" y="453"/>
                </a:cubicBezTo>
                <a:cubicBezTo>
                  <a:pt x="2265" y="456"/>
                  <a:pt x="2265" y="456"/>
                  <a:pt x="2265" y="456"/>
                </a:cubicBezTo>
                <a:cubicBezTo>
                  <a:pt x="2268" y="458"/>
                  <a:pt x="2268" y="458"/>
                  <a:pt x="2268" y="458"/>
                </a:cubicBezTo>
                <a:cubicBezTo>
                  <a:pt x="2263" y="458"/>
                  <a:pt x="2263" y="458"/>
                  <a:pt x="2263" y="458"/>
                </a:cubicBezTo>
                <a:cubicBezTo>
                  <a:pt x="2260" y="456"/>
                  <a:pt x="2260" y="456"/>
                  <a:pt x="2260" y="456"/>
                </a:cubicBezTo>
                <a:cubicBezTo>
                  <a:pt x="2256" y="456"/>
                  <a:pt x="2256" y="456"/>
                  <a:pt x="2256" y="456"/>
                </a:cubicBezTo>
                <a:cubicBezTo>
                  <a:pt x="2253" y="456"/>
                  <a:pt x="2253" y="456"/>
                  <a:pt x="2253" y="456"/>
                </a:cubicBezTo>
                <a:cubicBezTo>
                  <a:pt x="2253" y="458"/>
                  <a:pt x="2253" y="458"/>
                  <a:pt x="2253" y="458"/>
                </a:cubicBezTo>
                <a:cubicBezTo>
                  <a:pt x="2253" y="459"/>
                  <a:pt x="2253" y="459"/>
                  <a:pt x="2253" y="459"/>
                </a:cubicBezTo>
                <a:cubicBezTo>
                  <a:pt x="2256" y="460"/>
                  <a:pt x="2256" y="460"/>
                  <a:pt x="2256" y="460"/>
                </a:cubicBezTo>
                <a:cubicBezTo>
                  <a:pt x="2260" y="462"/>
                  <a:pt x="2260" y="462"/>
                  <a:pt x="2260" y="462"/>
                </a:cubicBezTo>
                <a:cubicBezTo>
                  <a:pt x="2262" y="465"/>
                  <a:pt x="2262" y="465"/>
                  <a:pt x="2262" y="465"/>
                </a:cubicBezTo>
                <a:cubicBezTo>
                  <a:pt x="2265" y="468"/>
                  <a:pt x="2265" y="468"/>
                  <a:pt x="2265" y="468"/>
                </a:cubicBezTo>
                <a:cubicBezTo>
                  <a:pt x="2266" y="470"/>
                  <a:pt x="2266" y="470"/>
                  <a:pt x="2266" y="470"/>
                </a:cubicBezTo>
                <a:cubicBezTo>
                  <a:pt x="2268" y="472"/>
                  <a:pt x="2268" y="472"/>
                  <a:pt x="2268" y="472"/>
                </a:cubicBezTo>
                <a:cubicBezTo>
                  <a:pt x="2268" y="473"/>
                  <a:pt x="2268" y="473"/>
                  <a:pt x="2268" y="473"/>
                </a:cubicBezTo>
                <a:cubicBezTo>
                  <a:pt x="2269" y="475"/>
                  <a:pt x="2269" y="475"/>
                  <a:pt x="2269" y="475"/>
                </a:cubicBezTo>
                <a:cubicBezTo>
                  <a:pt x="2270" y="475"/>
                  <a:pt x="2270" y="475"/>
                  <a:pt x="2270" y="475"/>
                </a:cubicBezTo>
                <a:cubicBezTo>
                  <a:pt x="2272" y="475"/>
                  <a:pt x="2272" y="475"/>
                  <a:pt x="2272" y="475"/>
                </a:cubicBezTo>
                <a:cubicBezTo>
                  <a:pt x="2272" y="476"/>
                  <a:pt x="2272" y="476"/>
                  <a:pt x="2272" y="476"/>
                </a:cubicBezTo>
                <a:cubicBezTo>
                  <a:pt x="2275" y="479"/>
                  <a:pt x="2275" y="479"/>
                  <a:pt x="2275" y="479"/>
                </a:cubicBezTo>
                <a:cubicBezTo>
                  <a:pt x="2276" y="479"/>
                  <a:pt x="2276" y="479"/>
                  <a:pt x="2276" y="479"/>
                </a:cubicBezTo>
                <a:cubicBezTo>
                  <a:pt x="2279" y="479"/>
                  <a:pt x="2279" y="479"/>
                  <a:pt x="2279" y="479"/>
                </a:cubicBezTo>
                <a:cubicBezTo>
                  <a:pt x="2283" y="481"/>
                  <a:pt x="2283" y="481"/>
                  <a:pt x="2283" y="481"/>
                </a:cubicBezTo>
                <a:cubicBezTo>
                  <a:pt x="2285" y="482"/>
                  <a:pt x="2285" y="482"/>
                  <a:pt x="2285" y="482"/>
                </a:cubicBezTo>
                <a:cubicBezTo>
                  <a:pt x="2285" y="483"/>
                  <a:pt x="2285" y="483"/>
                  <a:pt x="2285" y="483"/>
                </a:cubicBezTo>
                <a:cubicBezTo>
                  <a:pt x="2285" y="485"/>
                  <a:pt x="2285" y="485"/>
                  <a:pt x="2285" y="485"/>
                </a:cubicBezTo>
                <a:cubicBezTo>
                  <a:pt x="2283" y="489"/>
                  <a:pt x="2283" y="489"/>
                  <a:pt x="2283" y="489"/>
                </a:cubicBezTo>
                <a:cubicBezTo>
                  <a:pt x="2283" y="492"/>
                  <a:pt x="2283" y="492"/>
                  <a:pt x="2283" y="492"/>
                </a:cubicBezTo>
                <a:cubicBezTo>
                  <a:pt x="2285" y="495"/>
                  <a:pt x="2285" y="495"/>
                  <a:pt x="2285" y="495"/>
                </a:cubicBezTo>
                <a:cubicBezTo>
                  <a:pt x="2288" y="492"/>
                  <a:pt x="2288" y="492"/>
                  <a:pt x="2288" y="492"/>
                </a:cubicBezTo>
                <a:cubicBezTo>
                  <a:pt x="2289" y="491"/>
                  <a:pt x="2289" y="491"/>
                  <a:pt x="2289" y="491"/>
                </a:cubicBezTo>
                <a:cubicBezTo>
                  <a:pt x="2290" y="489"/>
                  <a:pt x="2290" y="489"/>
                  <a:pt x="2290" y="489"/>
                </a:cubicBezTo>
                <a:cubicBezTo>
                  <a:pt x="2292" y="488"/>
                  <a:pt x="2292" y="488"/>
                  <a:pt x="2292" y="488"/>
                </a:cubicBezTo>
                <a:cubicBezTo>
                  <a:pt x="2293" y="488"/>
                  <a:pt x="2293" y="488"/>
                  <a:pt x="2293" y="488"/>
                </a:cubicBezTo>
                <a:cubicBezTo>
                  <a:pt x="2295" y="488"/>
                  <a:pt x="2295" y="488"/>
                  <a:pt x="2295" y="488"/>
                </a:cubicBezTo>
                <a:cubicBezTo>
                  <a:pt x="2298" y="488"/>
                  <a:pt x="2298" y="488"/>
                  <a:pt x="2298" y="488"/>
                </a:cubicBezTo>
                <a:cubicBezTo>
                  <a:pt x="2301" y="492"/>
                  <a:pt x="2301" y="492"/>
                  <a:pt x="2301" y="492"/>
                </a:cubicBezTo>
                <a:cubicBezTo>
                  <a:pt x="2302" y="496"/>
                  <a:pt x="2302" y="496"/>
                  <a:pt x="2302" y="496"/>
                </a:cubicBezTo>
                <a:cubicBezTo>
                  <a:pt x="2303" y="498"/>
                  <a:pt x="2303" y="498"/>
                  <a:pt x="2303" y="498"/>
                </a:cubicBezTo>
                <a:cubicBezTo>
                  <a:pt x="2306" y="499"/>
                  <a:pt x="2306" y="499"/>
                  <a:pt x="2306" y="499"/>
                </a:cubicBezTo>
                <a:cubicBezTo>
                  <a:pt x="2309" y="501"/>
                  <a:pt x="2309" y="501"/>
                  <a:pt x="2309" y="501"/>
                </a:cubicBezTo>
                <a:cubicBezTo>
                  <a:pt x="2311" y="503"/>
                  <a:pt x="2311" y="503"/>
                  <a:pt x="2311" y="503"/>
                </a:cubicBezTo>
                <a:cubicBezTo>
                  <a:pt x="2311" y="505"/>
                  <a:pt x="2311" y="505"/>
                  <a:pt x="2311" y="505"/>
                </a:cubicBezTo>
                <a:cubicBezTo>
                  <a:pt x="2309" y="506"/>
                  <a:pt x="2309" y="506"/>
                  <a:pt x="2309" y="506"/>
                </a:cubicBezTo>
                <a:cubicBezTo>
                  <a:pt x="2308" y="506"/>
                  <a:pt x="2308" y="506"/>
                  <a:pt x="2308" y="506"/>
                </a:cubicBezTo>
                <a:cubicBezTo>
                  <a:pt x="2308" y="505"/>
                  <a:pt x="2308" y="505"/>
                  <a:pt x="2308" y="505"/>
                </a:cubicBezTo>
                <a:cubicBezTo>
                  <a:pt x="2306" y="505"/>
                  <a:pt x="2306" y="505"/>
                  <a:pt x="2306" y="505"/>
                </a:cubicBezTo>
                <a:cubicBezTo>
                  <a:pt x="2306" y="506"/>
                  <a:pt x="2306" y="506"/>
                  <a:pt x="2306" y="506"/>
                </a:cubicBezTo>
                <a:cubicBezTo>
                  <a:pt x="2308" y="508"/>
                  <a:pt x="2308" y="508"/>
                  <a:pt x="2308" y="508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03" y="508"/>
                  <a:pt x="2303" y="508"/>
                  <a:pt x="2303" y="508"/>
                </a:cubicBezTo>
                <a:cubicBezTo>
                  <a:pt x="2301" y="509"/>
                  <a:pt x="2301" y="509"/>
                  <a:pt x="2301" y="509"/>
                </a:cubicBezTo>
                <a:cubicBezTo>
                  <a:pt x="2299" y="506"/>
                  <a:pt x="2299" y="506"/>
                  <a:pt x="2299" y="506"/>
                </a:cubicBezTo>
                <a:cubicBezTo>
                  <a:pt x="2299" y="505"/>
                  <a:pt x="2299" y="505"/>
                  <a:pt x="2299" y="505"/>
                </a:cubicBezTo>
                <a:cubicBezTo>
                  <a:pt x="2298" y="506"/>
                  <a:pt x="2298" y="506"/>
                  <a:pt x="2298" y="506"/>
                </a:cubicBezTo>
                <a:cubicBezTo>
                  <a:pt x="2298" y="508"/>
                  <a:pt x="2298" y="508"/>
                  <a:pt x="2298" y="508"/>
                </a:cubicBezTo>
                <a:cubicBezTo>
                  <a:pt x="2296" y="506"/>
                  <a:pt x="2296" y="506"/>
                  <a:pt x="2296" y="506"/>
                </a:cubicBezTo>
                <a:cubicBezTo>
                  <a:pt x="2295" y="506"/>
                  <a:pt x="2295" y="506"/>
                  <a:pt x="2295" y="506"/>
                </a:cubicBezTo>
                <a:cubicBezTo>
                  <a:pt x="2293" y="506"/>
                  <a:pt x="2293" y="506"/>
                  <a:pt x="2293" y="506"/>
                </a:cubicBezTo>
                <a:cubicBezTo>
                  <a:pt x="2293" y="505"/>
                  <a:pt x="2293" y="505"/>
                  <a:pt x="2293" y="505"/>
                </a:cubicBezTo>
                <a:cubicBezTo>
                  <a:pt x="2292" y="503"/>
                  <a:pt x="2292" y="503"/>
                  <a:pt x="2292" y="503"/>
                </a:cubicBezTo>
                <a:cubicBezTo>
                  <a:pt x="2290" y="502"/>
                  <a:pt x="2290" y="502"/>
                  <a:pt x="2290" y="502"/>
                </a:cubicBezTo>
                <a:cubicBezTo>
                  <a:pt x="2290" y="503"/>
                  <a:pt x="2290" y="503"/>
                  <a:pt x="2290" y="503"/>
                </a:cubicBezTo>
                <a:cubicBezTo>
                  <a:pt x="2292" y="505"/>
                  <a:pt x="2292" y="505"/>
                  <a:pt x="2292" y="505"/>
                </a:cubicBezTo>
                <a:cubicBezTo>
                  <a:pt x="2292" y="508"/>
                  <a:pt x="2292" y="508"/>
                  <a:pt x="2292" y="508"/>
                </a:cubicBezTo>
                <a:cubicBezTo>
                  <a:pt x="2290" y="515"/>
                  <a:pt x="2290" y="515"/>
                  <a:pt x="2290" y="515"/>
                </a:cubicBezTo>
                <a:cubicBezTo>
                  <a:pt x="2292" y="518"/>
                  <a:pt x="2292" y="518"/>
                  <a:pt x="2292" y="518"/>
                </a:cubicBezTo>
                <a:cubicBezTo>
                  <a:pt x="2293" y="519"/>
                  <a:pt x="2293" y="519"/>
                  <a:pt x="2293" y="519"/>
                </a:cubicBezTo>
                <a:cubicBezTo>
                  <a:pt x="2295" y="519"/>
                  <a:pt x="2295" y="519"/>
                  <a:pt x="2295" y="519"/>
                </a:cubicBezTo>
                <a:cubicBezTo>
                  <a:pt x="2293" y="518"/>
                  <a:pt x="2293" y="518"/>
                  <a:pt x="2293" y="518"/>
                </a:cubicBezTo>
                <a:cubicBezTo>
                  <a:pt x="2298" y="518"/>
                  <a:pt x="2298" y="518"/>
                  <a:pt x="2298" y="518"/>
                </a:cubicBezTo>
                <a:cubicBezTo>
                  <a:pt x="2301" y="519"/>
                  <a:pt x="2301" y="519"/>
                  <a:pt x="2301" y="519"/>
                </a:cubicBezTo>
                <a:cubicBezTo>
                  <a:pt x="2301" y="521"/>
                  <a:pt x="2301" y="521"/>
                  <a:pt x="2301" y="521"/>
                </a:cubicBezTo>
                <a:cubicBezTo>
                  <a:pt x="2301" y="522"/>
                  <a:pt x="2301" y="522"/>
                  <a:pt x="2301" y="522"/>
                </a:cubicBezTo>
                <a:cubicBezTo>
                  <a:pt x="2301" y="524"/>
                  <a:pt x="2301" y="524"/>
                  <a:pt x="2301" y="524"/>
                </a:cubicBezTo>
                <a:cubicBezTo>
                  <a:pt x="2302" y="524"/>
                  <a:pt x="2302" y="524"/>
                  <a:pt x="2302" y="524"/>
                </a:cubicBezTo>
                <a:cubicBezTo>
                  <a:pt x="2303" y="525"/>
                  <a:pt x="2303" y="525"/>
                  <a:pt x="2303" y="525"/>
                </a:cubicBezTo>
                <a:cubicBezTo>
                  <a:pt x="2301" y="525"/>
                  <a:pt x="2301" y="525"/>
                  <a:pt x="2301" y="525"/>
                </a:cubicBezTo>
                <a:cubicBezTo>
                  <a:pt x="2299" y="524"/>
                  <a:pt x="2299" y="524"/>
                  <a:pt x="2299" y="524"/>
                </a:cubicBezTo>
                <a:cubicBezTo>
                  <a:pt x="2299" y="522"/>
                  <a:pt x="2299" y="522"/>
                  <a:pt x="2299" y="522"/>
                </a:cubicBezTo>
                <a:cubicBezTo>
                  <a:pt x="2298" y="525"/>
                  <a:pt x="2298" y="525"/>
                  <a:pt x="2298" y="525"/>
                </a:cubicBezTo>
                <a:cubicBezTo>
                  <a:pt x="2299" y="528"/>
                  <a:pt x="2299" y="528"/>
                  <a:pt x="2299" y="528"/>
                </a:cubicBezTo>
                <a:cubicBezTo>
                  <a:pt x="2299" y="526"/>
                  <a:pt x="2299" y="526"/>
                  <a:pt x="2299" y="526"/>
                </a:cubicBezTo>
                <a:cubicBezTo>
                  <a:pt x="2301" y="526"/>
                  <a:pt x="2301" y="526"/>
                  <a:pt x="2301" y="526"/>
                </a:cubicBezTo>
                <a:cubicBezTo>
                  <a:pt x="2302" y="528"/>
                  <a:pt x="2302" y="528"/>
                  <a:pt x="2302" y="528"/>
                </a:cubicBezTo>
                <a:cubicBezTo>
                  <a:pt x="2303" y="531"/>
                  <a:pt x="2303" y="531"/>
                  <a:pt x="2303" y="531"/>
                </a:cubicBezTo>
                <a:cubicBezTo>
                  <a:pt x="2305" y="531"/>
                  <a:pt x="2305" y="531"/>
                  <a:pt x="2305" y="531"/>
                </a:cubicBezTo>
                <a:cubicBezTo>
                  <a:pt x="2305" y="529"/>
                  <a:pt x="2305" y="529"/>
                  <a:pt x="2305" y="529"/>
                </a:cubicBezTo>
                <a:cubicBezTo>
                  <a:pt x="2306" y="532"/>
                  <a:pt x="2306" y="532"/>
                  <a:pt x="2306" y="532"/>
                </a:cubicBezTo>
                <a:cubicBezTo>
                  <a:pt x="2308" y="532"/>
                  <a:pt x="2308" y="532"/>
                  <a:pt x="2308" y="532"/>
                </a:cubicBezTo>
                <a:cubicBezTo>
                  <a:pt x="2308" y="534"/>
                  <a:pt x="2308" y="534"/>
                  <a:pt x="2308" y="534"/>
                </a:cubicBezTo>
                <a:cubicBezTo>
                  <a:pt x="2308" y="536"/>
                  <a:pt x="2308" y="536"/>
                  <a:pt x="2308" y="536"/>
                </a:cubicBezTo>
                <a:cubicBezTo>
                  <a:pt x="2308" y="539"/>
                  <a:pt x="2308" y="539"/>
                  <a:pt x="2308" y="539"/>
                </a:cubicBezTo>
                <a:cubicBezTo>
                  <a:pt x="2309" y="549"/>
                  <a:pt x="2309" y="549"/>
                  <a:pt x="2309" y="549"/>
                </a:cubicBezTo>
                <a:cubicBezTo>
                  <a:pt x="2310" y="550"/>
                  <a:pt x="2310" y="550"/>
                  <a:pt x="2310" y="550"/>
                </a:cubicBezTo>
                <a:cubicBezTo>
                  <a:pt x="2311" y="554"/>
                  <a:pt x="2311" y="554"/>
                  <a:pt x="2311" y="554"/>
                </a:cubicBezTo>
                <a:cubicBezTo>
                  <a:pt x="2312" y="558"/>
                  <a:pt x="2312" y="558"/>
                  <a:pt x="2312" y="558"/>
                </a:cubicBezTo>
                <a:cubicBezTo>
                  <a:pt x="2313" y="561"/>
                  <a:pt x="2313" y="561"/>
                  <a:pt x="2313" y="561"/>
                </a:cubicBezTo>
                <a:lnTo>
                  <a:pt x="2313" y="562"/>
                </a:lnTo>
                <a:close/>
                <a:moveTo>
                  <a:pt x="2365" y="456"/>
                </a:moveTo>
                <a:cubicBezTo>
                  <a:pt x="2365" y="460"/>
                  <a:pt x="2365" y="460"/>
                  <a:pt x="2365" y="460"/>
                </a:cubicBezTo>
                <a:cubicBezTo>
                  <a:pt x="2361" y="463"/>
                  <a:pt x="2361" y="463"/>
                  <a:pt x="2361" y="463"/>
                </a:cubicBezTo>
                <a:cubicBezTo>
                  <a:pt x="2358" y="463"/>
                  <a:pt x="2358" y="463"/>
                  <a:pt x="2358" y="463"/>
                </a:cubicBezTo>
                <a:cubicBezTo>
                  <a:pt x="2354" y="463"/>
                  <a:pt x="2354" y="463"/>
                  <a:pt x="2354" y="463"/>
                </a:cubicBezTo>
                <a:cubicBezTo>
                  <a:pt x="2352" y="465"/>
                  <a:pt x="2352" y="465"/>
                  <a:pt x="2352" y="465"/>
                </a:cubicBezTo>
                <a:cubicBezTo>
                  <a:pt x="2351" y="463"/>
                  <a:pt x="2351" y="463"/>
                  <a:pt x="2351" y="463"/>
                </a:cubicBezTo>
                <a:cubicBezTo>
                  <a:pt x="2351" y="462"/>
                  <a:pt x="2351" y="462"/>
                  <a:pt x="2351" y="462"/>
                </a:cubicBezTo>
                <a:cubicBezTo>
                  <a:pt x="2349" y="460"/>
                  <a:pt x="2349" y="460"/>
                  <a:pt x="2349" y="460"/>
                </a:cubicBezTo>
                <a:cubicBezTo>
                  <a:pt x="2344" y="460"/>
                  <a:pt x="2344" y="460"/>
                  <a:pt x="2344" y="460"/>
                </a:cubicBezTo>
                <a:cubicBezTo>
                  <a:pt x="2342" y="460"/>
                  <a:pt x="2342" y="460"/>
                  <a:pt x="2342" y="460"/>
                </a:cubicBezTo>
                <a:cubicBezTo>
                  <a:pt x="2341" y="459"/>
                  <a:pt x="2341" y="459"/>
                  <a:pt x="2341" y="459"/>
                </a:cubicBezTo>
                <a:cubicBezTo>
                  <a:pt x="2341" y="455"/>
                  <a:pt x="2341" y="455"/>
                  <a:pt x="2341" y="455"/>
                </a:cubicBezTo>
                <a:cubicBezTo>
                  <a:pt x="2339" y="452"/>
                  <a:pt x="2339" y="452"/>
                  <a:pt x="2339" y="452"/>
                </a:cubicBezTo>
                <a:cubicBezTo>
                  <a:pt x="2339" y="448"/>
                  <a:pt x="2339" y="448"/>
                  <a:pt x="2339" y="448"/>
                </a:cubicBezTo>
                <a:cubicBezTo>
                  <a:pt x="2341" y="445"/>
                  <a:pt x="2341" y="445"/>
                  <a:pt x="2341" y="445"/>
                </a:cubicBezTo>
                <a:cubicBezTo>
                  <a:pt x="2341" y="445"/>
                  <a:pt x="2341" y="444"/>
                  <a:pt x="2341" y="444"/>
                </a:cubicBezTo>
                <a:cubicBezTo>
                  <a:pt x="2341" y="443"/>
                  <a:pt x="2341" y="443"/>
                  <a:pt x="2341" y="443"/>
                </a:cubicBezTo>
                <a:cubicBezTo>
                  <a:pt x="2341" y="442"/>
                  <a:pt x="2341" y="442"/>
                  <a:pt x="2341" y="442"/>
                </a:cubicBezTo>
                <a:cubicBezTo>
                  <a:pt x="2341" y="442"/>
                  <a:pt x="2341" y="441"/>
                  <a:pt x="2341" y="441"/>
                </a:cubicBezTo>
                <a:cubicBezTo>
                  <a:pt x="2341" y="440"/>
                  <a:pt x="2341" y="440"/>
                  <a:pt x="2341" y="440"/>
                </a:cubicBezTo>
                <a:cubicBezTo>
                  <a:pt x="2342" y="439"/>
                  <a:pt x="2342" y="439"/>
                  <a:pt x="2342" y="439"/>
                </a:cubicBezTo>
                <a:cubicBezTo>
                  <a:pt x="2344" y="439"/>
                  <a:pt x="2344" y="439"/>
                  <a:pt x="2344" y="439"/>
                </a:cubicBezTo>
                <a:cubicBezTo>
                  <a:pt x="2348" y="438"/>
                  <a:pt x="2348" y="438"/>
                  <a:pt x="2348" y="438"/>
                </a:cubicBezTo>
                <a:cubicBezTo>
                  <a:pt x="2348" y="439"/>
                  <a:pt x="2348" y="439"/>
                  <a:pt x="2348" y="439"/>
                </a:cubicBezTo>
                <a:cubicBezTo>
                  <a:pt x="2346" y="439"/>
                  <a:pt x="2346" y="439"/>
                  <a:pt x="2346" y="439"/>
                </a:cubicBezTo>
                <a:cubicBezTo>
                  <a:pt x="2346" y="440"/>
                  <a:pt x="2346" y="440"/>
                  <a:pt x="2346" y="440"/>
                </a:cubicBezTo>
                <a:cubicBezTo>
                  <a:pt x="2349" y="440"/>
                  <a:pt x="2349" y="440"/>
                  <a:pt x="2349" y="440"/>
                </a:cubicBezTo>
                <a:cubicBezTo>
                  <a:pt x="2351" y="442"/>
                  <a:pt x="2351" y="442"/>
                  <a:pt x="2351" y="442"/>
                </a:cubicBezTo>
                <a:cubicBezTo>
                  <a:pt x="2351" y="440"/>
                  <a:pt x="2351" y="440"/>
                  <a:pt x="2351" y="440"/>
                </a:cubicBezTo>
                <a:cubicBezTo>
                  <a:pt x="2351" y="438"/>
                  <a:pt x="2351" y="438"/>
                  <a:pt x="2351" y="438"/>
                </a:cubicBezTo>
                <a:cubicBezTo>
                  <a:pt x="2349" y="435"/>
                  <a:pt x="2349" y="435"/>
                  <a:pt x="2349" y="435"/>
                </a:cubicBezTo>
                <a:cubicBezTo>
                  <a:pt x="2348" y="433"/>
                  <a:pt x="2348" y="433"/>
                  <a:pt x="2348" y="433"/>
                </a:cubicBezTo>
                <a:cubicBezTo>
                  <a:pt x="2351" y="435"/>
                  <a:pt x="2351" y="435"/>
                  <a:pt x="2351" y="435"/>
                </a:cubicBezTo>
                <a:cubicBezTo>
                  <a:pt x="2352" y="435"/>
                  <a:pt x="2352" y="435"/>
                  <a:pt x="2352" y="435"/>
                </a:cubicBezTo>
                <a:cubicBezTo>
                  <a:pt x="2352" y="436"/>
                  <a:pt x="2352" y="436"/>
                  <a:pt x="2352" y="436"/>
                </a:cubicBezTo>
                <a:cubicBezTo>
                  <a:pt x="2356" y="436"/>
                  <a:pt x="2356" y="436"/>
                  <a:pt x="2356" y="436"/>
                </a:cubicBezTo>
                <a:cubicBezTo>
                  <a:pt x="2358" y="438"/>
                  <a:pt x="2358" y="438"/>
                  <a:pt x="2358" y="438"/>
                </a:cubicBezTo>
                <a:cubicBezTo>
                  <a:pt x="2356" y="438"/>
                  <a:pt x="2356" y="438"/>
                  <a:pt x="2356" y="438"/>
                </a:cubicBezTo>
                <a:cubicBezTo>
                  <a:pt x="2355" y="438"/>
                  <a:pt x="2355" y="438"/>
                  <a:pt x="2355" y="438"/>
                </a:cubicBezTo>
                <a:cubicBezTo>
                  <a:pt x="2356" y="439"/>
                  <a:pt x="2356" y="439"/>
                  <a:pt x="2356" y="439"/>
                </a:cubicBezTo>
                <a:cubicBezTo>
                  <a:pt x="2359" y="442"/>
                  <a:pt x="2359" y="442"/>
                  <a:pt x="2359" y="442"/>
                </a:cubicBezTo>
                <a:cubicBezTo>
                  <a:pt x="2356" y="442"/>
                  <a:pt x="2356" y="442"/>
                  <a:pt x="2356" y="442"/>
                </a:cubicBezTo>
                <a:cubicBezTo>
                  <a:pt x="2354" y="442"/>
                  <a:pt x="2354" y="442"/>
                  <a:pt x="2354" y="442"/>
                </a:cubicBezTo>
                <a:cubicBezTo>
                  <a:pt x="2352" y="442"/>
                  <a:pt x="2352" y="442"/>
                  <a:pt x="2352" y="442"/>
                </a:cubicBezTo>
                <a:cubicBezTo>
                  <a:pt x="2355" y="443"/>
                  <a:pt x="2355" y="443"/>
                  <a:pt x="2355" y="443"/>
                </a:cubicBezTo>
                <a:cubicBezTo>
                  <a:pt x="2358" y="443"/>
                  <a:pt x="2358" y="443"/>
                  <a:pt x="2358" y="443"/>
                </a:cubicBezTo>
                <a:cubicBezTo>
                  <a:pt x="2361" y="443"/>
                  <a:pt x="2361" y="443"/>
                  <a:pt x="2361" y="443"/>
                </a:cubicBezTo>
                <a:cubicBezTo>
                  <a:pt x="2361" y="446"/>
                  <a:pt x="2361" y="446"/>
                  <a:pt x="2361" y="446"/>
                </a:cubicBezTo>
                <a:cubicBezTo>
                  <a:pt x="2361" y="448"/>
                  <a:pt x="2361" y="448"/>
                  <a:pt x="2361" y="448"/>
                </a:cubicBezTo>
                <a:cubicBezTo>
                  <a:pt x="2361" y="449"/>
                  <a:pt x="2361" y="449"/>
                  <a:pt x="2361" y="449"/>
                </a:cubicBezTo>
                <a:cubicBezTo>
                  <a:pt x="2362" y="450"/>
                  <a:pt x="2362" y="450"/>
                  <a:pt x="2362" y="450"/>
                </a:cubicBezTo>
                <a:cubicBezTo>
                  <a:pt x="2365" y="455"/>
                  <a:pt x="2365" y="455"/>
                  <a:pt x="2365" y="455"/>
                </a:cubicBezTo>
                <a:cubicBezTo>
                  <a:pt x="2366" y="455"/>
                  <a:pt x="2366" y="455"/>
                  <a:pt x="2366" y="455"/>
                </a:cubicBezTo>
                <a:lnTo>
                  <a:pt x="2365" y="456"/>
                </a:lnTo>
                <a:close/>
                <a:moveTo>
                  <a:pt x="2398" y="578"/>
                </a:moveTo>
                <a:cubicBezTo>
                  <a:pt x="2398" y="578"/>
                  <a:pt x="2398" y="578"/>
                  <a:pt x="2398" y="577"/>
                </a:cubicBezTo>
                <a:cubicBezTo>
                  <a:pt x="2399" y="578"/>
                  <a:pt x="2399" y="578"/>
                  <a:pt x="2399" y="578"/>
                </a:cubicBezTo>
                <a:cubicBezTo>
                  <a:pt x="2398" y="578"/>
                  <a:pt x="2398" y="578"/>
                  <a:pt x="2398" y="578"/>
                </a:cubicBezTo>
                <a:close/>
                <a:moveTo>
                  <a:pt x="2774" y="686"/>
                </a:moveTo>
                <a:cubicBezTo>
                  <a:pt x="2774" y="685"/>
                  <a:pt x="2774" y="685"/>
                  <a:pt x="2774" y="685"/>
                </a:cubicBezTo>
                <a:cubicBezTo>
                  <a:pt x="2774" y="685"/>
                  <a:pt x="2774" y="685"/>
                  <a:pt x="2775" y="686"/>
                </a:cubicBezTo>
                <a:cubicBezTo>
                  <a:pt x="2774" y="686"/>
                  <a:pt x="2774" y="686"/>
                  <a:pt x="2774" y="686"/>
                </a:cubicBezTo>
                <a:close/>
                <a:moveTo>
                  <a:pt x="2801" y="786"/>
                </a:moveTo>
                <a:cubicBezTo>
                  <a:pt x="2800" y="787"/>
                  <a:pt x="2800" y="787"/>
                  <a:pt x="2800" y="787"/>
                </a:cubicBezTo>
                <a:cubicBezTo>
                  <a:pt x="2801" y="784"/>
                  <a:pt x="2801" y="784"/>
                  <a:pt x="2801" y="784"/>
                </a:cubicBezTo>
                <a:lnTo>
                  <a:pt x="2801" y="786"/>
                </a:lnTo>
                <a:close/>
                <a:moveTo>
                  <a:pt x="1737" y="521"/>
                </a:moveTo>
                <a:cubicBezTo>
                  <a:pt x="1734" y="522"/>
                  <a:pt x="1734" y="522"/>
                  <a:pt x="1734" y="522"/>
                </a:cubicBezTo>
                <a:cubicBezTo>
                  <a:pt x="1733" y="525"/>
                  <a:pt x="1733" y="525"/>
                  <a:pt x="1733" y="525"/>
                </a:cubicBezTo>
                <a:cubicBezTo>
                  <a:pt x="1736" y="525"/>
                  <a:pt x="1736" y="525"/>
                  <a:pt x="1736" y="525"/>
                </a:cubicBezTo>
                <a:cubicBezTo>
                  <a:pt x="1736" y="526"/>
                  <a:pt x="1736" y="526"/>
                  <a:pt x="1736" y="526"/>
                </a:cubicBezTo>
                <a:cubicBezTo>
                  <a:pt x="1737" y="528"/>
                  <a:pt x="1737" y="528"/>
                  <a:pt x="1737" y="528"/>
                </a:cubicBezTo>
                <a:cubicBezTo>
                  <a:pt x="1740" y="528"/>
                  <a:pt x="1740" y="528"/>
                  <a:pt x="1740" y="528"/>
                </a:cubicBezTo>
                <a:cubicBezTo>
                  <a:pt x="1741" y="526"/>
                  <a:pt x="1741" y="526"/>
                  <a:pt x="1741" y="526"/>
                </a:cubicBezTo>
                <a:cubicBezTo>
                  <a:pt x="1743" y="524"/>
                  <a:pt x="1743" y="524"/>
                  <a:pt x="1743" y="524"/>
                </a:cubicBezTo>
                <a:cubicBezTo>
                  <a:pt x="1744" y="524"/>
                  <a:pt x="1744" y="524"/>
                  <a:pt x="1744" y="524"/>
                </a:cubicBezTo>
                <a:cubicBezTo>
                  <a:pt x="1744" y="522"/>
                  <a:pt x="1744" y="522"/>
                  <a:pt x="1744" y="522"/>
                </a:cubicBezTo>
                <a:cubicBezTo>
                  <a:pt x="1741" y="522"/>
                  <a:pt x="1741" y="522"/>
                  <a:pt x="1741" y="522"/>
                </a:cubicBezTo>
                <a:cubicBezTo>
                  <a:pt x="1740" y="521"/>
                  <a:pt x="1740" y="521"/>
                  <a:pt x="1740" y="521"/>
                </a:cubicBezTo>
                <a:cubicBezTo>
                  <a:pt x="1741" y="519"/>
                  <a:pt x="1741" y="519"/>
                  <a:pt x="1741" y="519"/>
                </a:cubicBezTo>
                <a:cubicBezTo>
                  <a:pt x="1737" y="521"/>
                  <a:pt x="1737" y="521"/>
                  <a:pt x="1737" y="521"/>
                </a:cubicBezTo>
                <a:close/>
                <a:moveTo>
                  <a:pt x="2002" y="512"/>
                </a:moveTo>
                <a:cubicBezTo>
                  <a:pt x="1999" y="512"/>
                  <a:pt x="1999" y="512"/>
                  <a:pt x="1999" y="512"/>
                </a:cubicBezTo>
                <a:cubicBezTo>
                  <a:pt x="1998" y="515"/>
                  <a:pt x="1998" y="515"/>
                  <a:pt x="1998" y="515"/>
                </a:cubicBezTo>
                <a:cubicBezTo>
                  <a:pt x="1997" y="518"/>
                  <a:pt x="1997" y="518"/>
                  <a:pt x="1997" y="518"/>
                </a:cubicBezTo>
                <a:cubicBezTo>
                  <a:pt x="1999" y="515"/>
                  <a:pt x="1999" y="515"/>
                  <a:pt x="1999" y="515"/>
                </a:cubicBezTo>
                <a:lnTo>
                  <a:pt x="2002" y="512"/>
                </a:lnTo>
                <a:close/>
                <a:moveTo>
                  <a:pt x="2313" y="701"/>
                </a:moveTo>
                <a:cubicBezTo>
                  <a:pt x="2312" y="702"/>
                  <a:pt x="2312" y="702"/>
                  <a:pt x="2312" y="702"/>
                </a:cubicBezTo>
                <a:cubicBezTo>
                  <a:pt x="2310" y="701"/>
                  <a:pt x="2310" y="701"/>
                  <a:pt x="2310" y="701"/>
                </a:cubicBezTo>
                <a:cubicBezTo>
                  <a:pt x="2309" y="701"/>
                  <a:pt x="2309" y="701"/>
                  <a:pt x="2309" y="701"/>
                </a:cubicBezTo>
                <a:cubicBezTo>
                  <a:pt x="2309" y="702"/>
                  <a:pt x="2309" y="702"/>
                  <a:pt x="2309" y="702"/>
                </a:cubicBezTo>
                <a:cubicBezTo>
                  <a:pt x="2308" y="702"/>
                  <a:pt x="2308" y="702"/>
                  <a:pt x="2308" y="702"/>
                </a:cubicBezTo>
                <a:cubicBezTo>
                  <a:pt x="2307" y="706"/>
                  <a:pt x="2307" y="706"/>
                  <a:pt x="2307" y="706"/>
                </a:cubicBezTo>
                <a:cubicBezTo>
                  <a:pt x="2314" y="706"/>
                  <a:pt x="2314" y="706"/>
                  <a:pt x="2314" y="706"/>
                </a:cubicBezTo>
                <a:cubicBezTo>
                  <a:pt x="2317" y="707"/>
                  <a:pt x="2317" y="707"/>
                  <a:pt x="2317" y="707"/>
                </a:cubicBezTo>
                <a:cubicBezTo>
                  <a:pt x="2318" y="708"/>
                  <a:pt x="2318" y="708"/>
                  <a:pt x="2318" y="708"/>
                </a:cubicBezTo>
                <a:cubicBezTo>
                  <a:pt x="2319" y="708"/>
                  <a:pt x="2319" y="708"/>
                  <a:pt x="2319" y="708"/>
                </a:cubicBezTo>
                <a:cubicBezTo>
                  <a:pt x="2320" y="710"/>
                  <a:pt x="2320" y="710"/>
                  <a:pt x="2320" y="710"/>
                </a:cubicBezTo>
                <a:cubicBezTo>
                  <a:pt x="2332" y="708"/>
                  <a:pt x="2332" y="708"/>
                  <a:pt x="2332" y="708"/>
                </a:cubicBezTo>
                <a:cubicBezTo>
                  <a:pt x="2334" y="709"/>
                  <a:pt x="2334" y="709"/>
                  <a:pt x="2334" y="709"/>
                </a:cubicBezTo>
                <a:cubicBezTo>
                  <a:pt x="2336" y="707"/>
                  <a:pt x="2336" y="707"/>
                  <a:pt x="2336" y="707"/>
                </a:cubicBezTo>
                <a:cubicBezTo>
                  <a:pt x="2335" y="706"/>
                  <a:pt x="2335" y="706"/>
                  <a:pt x="2335" y="706"/>
                </a:cubicBezTo>
                <a:cubicBezTo>
                  <a:pt x="2332" y="707"/>
                  <a:pt x="2332" y="707"/>
                  <a:pt x="2332" y="707"/>
                </a:cubicBezTo>
                <a:cubicBezTo>
                  <a:pt x="2330" y="706"/>
                  <a:pt x="2330" y="706"/>
                  <a:pt x="2330" y="706"/>
                </a:cubicBezTo>
                <a:cubicBezTo>
                  <a:pt x="2329" y="705"/>
                  <a:pt x="2329" y="705"/>
                  <a:pt x="2329" y="705"/>
                </a:cubicBezTo>
                <a:cubicBezTo>
                  <a:pt x="2324" y="705"/>
                  <a:pt x="2324" y="705"/>
                  <a:pt x="2324" y="705"/>
                </a:cubicBezTo>
                <a:cubicBezTo>
                  <a:pt x="2323" y="705"/>
                  <a:pt x="2323" y="705"/>
                  <a:pt x="2323" y="705"/>
                </a:cubicBezTo>
                <a:cubicBezTo>
                  <a:pt x="2323" y="704"/>
                  <a:pt x="2323" y="704"/>
                  <a:pt x="2323" y="704"/>
                </a:cubicBezTo>
                <a:cubicBezTo>
                  <a:pt x="2321" y="703"/>
                  <a:pt x="2321" y="703"/>
                  <a:pt x="2321" y="703"/>
                </a:cubicBezTo>
                <a:cubicBezTo>
                  <a:pt x="2315" y="704"/>
                  <a:pt x="2315" y="704"/>
                  <a:pt x="2315" y="704"/>
                </a:cubicBezTo>
                <a:cubicBezTo>
                  <a:pt x="2314" y="703"/>
                  <a:pt x="2314" y="703"/>
                  <a:pt x="2314" y="703"/>
                </a:cubicBezTo>
                <a:cubicBezTo>
                  <a:pt x="2313" y="703"/>
                  <a:pt x="2313" y="703"/>
                  <a:pt x="2313" y="703"/>
                </a:cubicBezTo>
                <a:cubicBezTo>
                  <a:pt x="2314" y="702"/>
                  <a:pt x="2314" y="702"/>
                  <a:pt x="2314" y="702"/>
                </a:cubicBezTo>
                <a:lnTo>
                  <a:pt x="2313" y="701"/>
                </a:lnTo>
                <a:close/>
                <a:moveTo>
                  <a:pt x="2277" y="670"/>
                </a:moveTo>
                <a:cubicBezTo>
                  <a:pt x="2278" y="670"/>
                  <a:pt x="2278" y="670"/>
                  <a:pt x="2278" y="670"/>
                </a:cubicBezTo>
                <a:cubicBezTo>
                  <a:pt x="2279" y="671"/>
                  <a:pt x="2279" y="671"/>
                  <a:pt x="2279" y="671"/>
                </a:cubicBezTo>
                <a:cubicBezTo>
                  <a:pt x="2279" y="669"/>
                  <a:pt x="2279" y="669"/>
                  <a:pt x="2279" y="669"/>
                </a:cubicBezTo>
                <a:cubicBezTo>
                  <a:pt x="2279" y="668"/>
                  <a:pt x="2279" y="668"/>
                  <a:pt x="2279" y="668"/>
                </a:cubicBezTo>
                <a:cubicBezTo>
                  <a:pt x="2278" y="666"/>
                  <a:pt x="2278" y="666"/>
                  <a:pt x="2278" y="666"/>
                </a:cubicBezTo>
                <a:cubicBezTo>
                  <a:pt x="2276" y="668"/>
                  <a:pt x="2276" y="668"/>
                  <a:pt x="2276" y="668"/>
                </a:cubicBezTo>
                <a:lnTo>
                  <a:pt x="2277" y="670"/>
                </a:lnTo>
                <a:close/>
                <a:moveTo>
                  <a:pt x="1725" y="531"/>
                </a:moveTo>
                <a:cubicBezTo>
                  <a:pt x="1724" y="532"/>
                  <a:pt x="1724" y="532"/>
                  <a:pt x="1724" y="532"/>
                </a:cubicBezTo>
                <a:cubicBezTo>
                  <a:pt x="1722" y="532"/>
                  <a:pt x="1722" y="532"/>
                  <a:pt x="1722" y="532"/>
                </a:cubicBezTo>
                <a:cubicBezTo>
                  <a:pt x="1722" y="534"/>
                  <a:pt x="1722" y="534"/>
                  <a:pt x="1722" y="534"/>
                </a:cubicBezTo>
                <a:cubicBezTo>
                  <a:pt x="1723" y="534"/>
                  <a:pt x="1723" y="534"/>
                  <a:pt x="1723" y="534"/>
                </a:cubicBezTo>
                <a:cubicBezTo>
                  <a:pt x="1725" y="533"/>
                  <a:pt x="1725" y="533"/>
                  <a:pt x="1725" y="533"/>
                </a:cubicBezTo>
                <a:cubicBezTo>
                  <a:pt x="1725" y="531"/>
                  <a:pt x="1725" y="531"/>
                  <a:pt x="1725" y="53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000">
              <a:solidFill>
                <a:schemeClr val="lt1"/>
              </a:solidFill>
            </a:endParaRPr>
          </a:p>
        </p:txBody>
      </p:sp>
      <p:sp>
        <p:nvSpPr>
          <p:cNvPr id="4" name="Marker">
            <a:extLst>
              <a:ext uri="{FF2B5EF4-FFF2-40B4-BE49-F238E27FC236}">
                <a16:creationId xmlns:a16="http://schemas.microsoft.com/office/drawing/2014/main" id="{1AEFA4AA-A114-4DD9-B6FA-FE4B77E5008B}"/>
              </a:ext>
            </a:extLst>
          </p:cNvPr>
          <p:cNvSpPr/>
          <p:nvPr/>
        </p:nvSpPr>
        <p:spPr>
          <a:xfrm>
            <a:off x="5306418" y="1331191"/>
            <a:ext cx="481302" cy="680084"/>
          </a:xfrm>
          <a:custGeom>
            <a:avLst/>
            <a:gdLst>
              <a:gd name="connsiteX0" fmla="*/ 240652 w 481302"/>
              <a:gd name="connsiteY0" fmla="*/ 136742 h 680084"/>
              <a:gd name="connsiteX1" fmla="*/ 134634 w 481302"/>
              <a:gd name="connsiteY1" fmla="*/ 242760 h 680084"/>
              <a:gd name="connsiteX2" fmla="*/ 240652 w 481302"/>
              <a:gd name="connsiteY2" fmla="*/ 348778 h 680084"/>
              <a:gd name="connsiteX3" fmla="*/ 346670 w 481302"/>
              <a:gd name="connsiteY3" fmla="*/ 242760 h 680084"/>
              <a:gd name="connsiteX4" fmla="*/ 240652 w 481302"/>
              <a:gd name="connsiteY4" fmla="*/ 136742 h 680084"/>
              <a:gd name="connsiteX5" fmla="*/ 240651 w 481302"/>
              <a:gd name="connsiteY5" fmla="*/ 0 h 680084"/>
              <a:gd name="connsiteX6" fmla="*/ 481302 w 481302"/>
              <a:gd name="connsiteY6" fmla="*/ 240651 h 680084"/>
              <a:gd name="connsiteX7" fmla="*/ 240651 w 481302"/>
              <a:gd name="connsiteY7" fmla="*/ 680084 h 680084"/>
              <a:gd name="connsiteX8" fmla="*/ 0 w 481302"/>
              <a:gd name="connsiteY8" fmla="*/ 240651 h 680084"/>
              <a:gd name="connsiteX9" fmla="*/ 240651 w 481302"/>
              <a:gd name="connsiteY9" fmla="*/ 0 h 68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1302" h="680084">
                <a:moveTo>
                  <a:pt x="240652" y="136742"/>
                </a:moveTo>
                <a:cubicBezTo>
                  <a:pt x="182100" y="136742"/>
                  <a:pt x="134634" y="184208"/>
                  <a:pt x="134634" y="242760"/>
                </a:cubicBezTo>
                <a:cubicBezTo>
                  <a:pt x="134634" y="301312"/>
                  <a:pt x="182100" y="348778"/>
                  <a:pt x="240652" y="348778"/>
                </a:cubicBezTo>
                <a:cubicBezTo>
                  <a:pt x="299204" y="348778"/>
                  <a:pt x="346670" y="301312"/>
                  <a:pt x="346670" y="242760"/>
                </a:cubicBezTo>
                <a:cubicBezTo>
                  <a:pt x="346670" y="184208"/>
                  <a:pt x="299204" y="136742"/>
                  <a:pt x="240652" y="136742"/>
                </a:cubicBezTo>
                <a:close/>
                <a:moveTo>
                  <a:pt x="240651" y="0"/>
                </a:moveTo>
                <a:cubicBezTo>
                  <a:pt x="373559" y="0"/>
                  <a:pt x="481302" y="107743"/>
                  <a:pt x="481302" y="240651"/>
                </a:cubicBezTo>
                <a:cubicBezTo>
                  <a:pt x="481302" y="373559"/>
                  <a:pt x="254289" y="680084"/>
                  <a:pt x="240651" y="680084"/>
                </a:cubicBezTo>
                <a:cubicBezTo>
                  <a:pt x="227013" y="680084"/>
                  <a:pt x="0" y="353998"/>
                  <a:pt x="0" y="240651"/>
                </a:cubicBezTo>
                <a:cubicBezTo>
                  <a:pt x="0" y="127304"/>
                  <a:pt x="107743" y="0"/>
                  <a:pt x="24065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889 L 2.08333E-6 0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E4C6-30A9-409D-8F0E-F821A2B7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COUNTRIES MAP</a:t>
            </a:r>
          </a:p>
        </p:txBody>
      </p:sp>
      <p:grpSp>
        <p:nvGrpSpPr>
          <p:cNvPr id="181" name="World Map">
            <a:extLst>
              <a:ext uri="{FF2B5EF4-FFF2-40B4-BE49-F238E27FC236}">
                <a16:creationId xmlns:a16="http://schemas.microsoft.com/office/drawing/2014/main" id="{5893962E-2C90-4F11-86FC-9E2E8532074E}"/>
              </a:ext>
            </a:extLst>
          </p:cNvPr>
          <p:cNvGrpSpPr/>
          <p:nvPr/>
        </p:nvGrpSpPr>
        <p:grpSpPr>
          <a:xfrm>
            <a:off x="759551" y="1065040"/>
            <a:ext cx="10378439" cy="5063822"/>
            <a:chOff x="399011" y="834814"/>
            <a:chExt cx="8342794" cy="4070611"/>
          </a:xfrm>
          <a:solidFill>
            <a:schemeClr val="accent1"/>
          </a:solidFill>
        </p:grpSpPr>
        <p:sp>
          <p:nvSpPr>
            <p:cNvPr id="182" name="Zimbabwe" descr="© INSCALE GmbH, 05.05.2010&#10;http://www.presentationload.com/">
              <a:extLst>
                <a:ext uri="{FF2B5EF4-FFF2-40B4-BE49-F238E27FC236}">
                  <a16:creationId xmlns:a16="http://schemas.microsoft.com/office/drawing/2014/main" id="{A070C8C9-202A-4B66-BE66-8EF7DBFF6CB2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9872" y="3695804"/>
              <a:ext cx="209015" cy="209016"/>
            </a:xfrm>
            <a:custGeom>
              <a:avLst/>
              <a:gdLst>
                <a:gd name="T0" fmla="*/ 2147483647 w 552"/>
                <a:gd name="T1" fmla="*/ 2147483647 h 552"/>
                <a:gd name="T2" fmla="*/ 2147483647 w 552"/>
                <a:gd name="T3" fmla="*/ 2147483647 h 552"/>
                <a:gd name="T4" fmla="*/ 2147483647 w 552"/>
                <a:gd name="T5" fmla="*/ 2147483647 h 552"/>
                <a:gd name="T6" fmla="*/ 2147483647 w 552"/>
                <a:gd name="T7" fmla="*/ 2147483647 h 552"/>
                <a:gd name="T8" fmla="*/ 2147483647 w 552"/>
                <a:gd name="T9" fmla="*/ 2147483647 h 552"/>
                <a:gd name="T10" fmla="*/ 2147483647 w 552"/>
                <a:gd name="T11" fmla="*/ 2147483647 h 552"/>
                <a:gd name="T12" fmla="*/ 2147483647 w 552"/>
                <a:gd name="T13" fmla="*/ 2147483647 h 552"/>
                <a:gd name="T14" fmla="*/ 2147483647 w 552"/>
                <a:gd name="T15" fmla="*/ 2147483647 h 552"/>
                <a:gd name="T16" fmla="*/ 2147483647 w 552"/>
                <a:gd name="T17" fmla="*/ 2147483647 h 552"/>
                <a:gd name="T18" fmla="*/ 2147483647 w 552"/>
                <a:gd name="T19" fmla="*/ 2147483647 h 552"/>
                <a:gd name="T20" fmla="*/ 2147483647 w 552"/>
                <a:gd name="T21" fmla="*/ 2147483647 h 552"/>
                <a:gd name="T22" fmla="*/ 2147483647 w 552"/>
                <a:gd name="T23" fmla="*/ 2147483647 h 552"/>
                <a:gd name="T24" fmla="*/ 2147483647 w 552"/>
                <a:gd name="T25" fmla="*/ 2147483647 h 552"/>
                <a:gd name="T26" fmla="*/ 2147483647 w 552"/>
                <a:gd name="T27" fmla="*/ 2147483647 h 552"/>
                <a:gd name="T28" fmla="*/ 2147483647 w 552"/>
                <a:gd name="T29" fmla="*/ 2147483647 h 552"/>
                <a:gd name="T30" fmla="*/ 2147483647 w 552"/>
                <a:gd name="T31" fmla="*/ 2147483647 h 552"/>
                <a:gd name="T32" fmla="*/ 2147483647 w 552"/>
                <a:gd name="T33" fmla="*/ 2147483647 h 552"/>
                <a:gd name="T34" fmla="*/ 2147483647 w 552"/>
                <a:gd name="T35" fmla="*/ 2147483647 h 552"/>
                <a:gd name="T36" fmla="*/ 2147483647 w 552"/>
                <a:gd name="T37" fmla="*/ 2147483647 h 552"/>
                <a:gd name="T38" fmla="*/ 2147483647 w 552"/>
                <a:gd name="T39" fmla="*/ 2147483647 h 552"/>
                <a:gd name="T40" fmla="*/ 2147483647 w 552"/>
                <a:gd name="T41" fmla="*/ 2147483647 h 552"/>
                <a:gd name="T42" fmla="*/ 2147483647 w 552"/>
                <a:gd name="T43" fmla="*/ 2147483647 h 552"/>
                <a:gd name="T44" fmla="*/ 2147483647 w 552"/>
                <a:gd name="T45" fmla="*/ 2147483647 h 552"/>
                <a:gd name="T46" fmla="*/ 2147483647 w 552"/>
                <a:gd name="T47" fmla="*/ 2147483647 h 552"/>
                <a:gd name="T48" fmla="*/ 2147483647 w 552"/>
                <a:gd name="T49" fmla="*/ 2147483647 h 552"/>
                <a:gd name="T50" fmla="*/ 2147483647 w 552"/>
                <a:gd name="T51" fmla="*/ 2147483647 h 552"/>
                <a:gd name="T52" fmla="*/ 2147483647 w 552"/>
                <a:gd name="T53" fmla="*/ 2147483647 h 552"/>
                <a:gd name="T54" fmla="*/ 2147483647 w 552"/>
                <a:gd name="T55" fmla="*/ 2147483647 h 552"/>
                <a:gd name="T56" fmla="*/ 2147483647 w 552"/>
                <a:gd name="T57" fmla="*/ 2147483647 h 552"/>
                <a:gd name="T58" fmla="*/ 2147483647 w 552"/>
                <a:gd name="T59" fmla="*/ 2147483647 h 552"/>
                <a:gd name="T60" fmla="*/ 2147483647 w 552"/>
                <a:gd name="T61" fmla="*/ 2147483647 h 552"/>
                <a:gd name="T62" fmla="*/ 2147483647 w 552"/>
                <a:gd name="T63" fmla="*/ 2147483647 h 552"/>
                <a:gd name="T64" fmla="*/ 2147483647 w 552"/>
                <a:gd name="T65" fmla="*/ 2147483647 h 552"/>
                <a:gd name="T66" fmla="*/ 2147483647 w 552"/>
                <a:gd name="T67" fmla="*/ 2147483647 h 552"/>
                <a:gd name="T68" fmla="*/ 2147483647 w 552"/>
                <a:gd name="T69" fmla="*/ 2147483647 h 552"/>
                <a:gd name="T70" fmla="*/ 2147483647 w 552"/>
                <a:gd name="T71" fmla="*/ 2147483647 h 552"/>
                <a:gd name="T72" fmla="*/ 2147483647 w 552"/>
                <a:gd name="T73" fmla="*/ 2147483647 h 552"/>
                <a:gd name="T74" fmla="*/ 2147483647 w 552"/>
                <a:gd name="T75" fmla="*/ 0 h 552"/>
                <a:gd name="T76" fmla="*/ 2147483647 w 552"/>
                <a:gd name="T77" fmla="*/ 2147483647 h 552"/>
                <a:gd name="T78" fmla="*/ 2147483647 w 552"/>
                <a:gd name="T79" fmla="*/ 2147483647 h 552"/>
                <a:gd name="T80" fmla="*/ 2147483647 w 552"/>
                <a:gd name="T81" fmla="*/ 2147483647 h 552"/>
                <a:gd name="T82" fmla="*/ 2147483647 w 552"/>
                <a:gd name="T83" fmla="*/ 2147483647 h 552"/>
                <a:gd name="T84" fmla="*/ 2147483647 w 552"/>
                <a:gd name="T85" fmla="*/ 2147483647 h 552"/>
                <a:gd name="T86" fmla="*/ 2147483647 w 552"/>
                <a:gd name="T87" fmla="*/ 2147483647 h 552"/>
                <a:gd name="T88" fmla="*/ 2147483647 w 552"/>
                <a:gd name="T89" fmla="*/ 2147483647 h 552"/>
                <a:gd name="T90" fmla="*/ 2147483647 w 552"/>
                <a:gd name="T91" fmla="*/ 2147483647 h 552"/>
                <a:gd name="T92" fmla="*/ 2147483647 w 552"/>
                <a:gd name="T93" fmla="*/ 2147483647 h 552"/>
                <a:gd name="T94" fmla="*/ 2147483647 w 552"/>
                <a:gd name="T95" fmla="*/ 2147483647 h 552"/>
                <a:gd name="T96" fmla="*/ 2147483647 w 552"/>
                <a:gd name="T97" fmla="*/ 2147483647 h 552"/>
                <a:gd name="T98" fmla="*/ 2147483647 w 552"/>
                <a:gd name="T99" fmla="*/ 2147483647 h 552"/>
                <a:gd name="T100" fmla="*/ 2147483647 w 552"/>
                <a:gd name="T101" fmla="*/ 2147483647 h 552"/>
                <a:gd name="T102" fmla="*/ 2147483647 w 552"/>
                <a:gd name="T103" fmla="*/ 2147483647 h 5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2"/>
                <a:gd name="T157" fmla="*/ 0 h 552"/>
                <a:gd name="T158" fmla="*/ 552 w 552"/>
                <a:gd name="T159" fmla="*/ 552 h 5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2" h="552">
                  <a:moveTo>
                    <a:pt x="18" y="204"/>
                  </a:moveTo>
                  <a:lnTo>
                    <a:pt x="18" y="234"/>
                  </a:lnTo>
                  <a:lnTo>
                    <a:pt x="30" y="234"/>
                  </a:lnTo>
                  <a:lnTo>
                    <a:pt x="36" y="240"/>
                  </a:lnTo>
                  <a:lnTo>
                    <a:pt x="48" y="264"/>
                  </a:lnTo>
                  <a:lnTo>
                    <a:pt x="54" y="270"/>
                  </a:lnTo>
                  <a:lnTo>
                    <a:pt x="54" y="294"/>
                  </a:lnTo>
                  <a:lnTo>
                    <a:pt x="72" y="330"/>
                  </a:lnTo>
                  <a:lnTo>
                    <a:pt x="84" y="336"/>
                  </a:lnTo>
                  <a:lnTo>
                    <a:pt x="102" y="354"/>
                  </a:lnTo>
                  <a:lnTo>
                    <a:pt x="132" y="354"/>
                  </a:lnTo>
                  <a:lnTo>
                    <a:pt x="138" y="360"/>
                  </a:lnTo>
                  <a:lnTo>
                    <a:pt x="138" y="390"/>
                  </a:lnTo>
                  <a:lnTo>
                    <a:pt x="168" y="390"/>
                  </a:lnTo>
                  <a:lnTo>
                    <a:pt x="174" y="414"/>
                  </a:lnTo>
                  <a:lnTo>
                    <a:pt x="168" y="420"/>
                  </a:lnTo>
                  <a:lnTo>
                    <a:pt x="168" y="450"/>
                  </a:lnTo>
                  <a:lnTo>
                    <a:pt x="186" y="450"/>
                  </a:lnTo>
                  <a:lnTo>
                    <a:pt x="186" y="480"/>
                  </a:lnTo>
                  <a:lnTo>
                    <a:pt x="198" y="480"/>
                  </a:lnTo>
                  <a:lnTo>
                    <a:pt x="216" y="486"/>
                  </a:lnTo>
                  <a:lnTo>
                    <a:pt x="228" y="486"/>
                  </a:lnTo>
                  <a:lnTo>
                    <a:pt x="246" y="492"/>
                  </a:lnTo>
                  <a:lnTo>
                    <a:pt x="264" y="510"/>
                  </a:lnTo>
                  <a:lnTo>
                    <a:pt x="270" y="522"/>
                  </a:lnTo>
                  <a:lnTo>
                    <a:pt x="270" y="528"/>
                  </a:lnTo>
                  <a:lnTo>
                    <a:pt x="252" y="528"/>
                  </a:lnTo>
                  <a:lnTo>
                    <a:pt x="312" y="528"/>
                  </a:lnTo>
                  <a:lnTo>
                    <a:pt x="324" y="534"/>
                  </a:lnTo>
                  <a:lnTo>
                    <a:pt x="330" y="534"/>
                  </a:lnTo>
                  <a:lnTo>
                    <a:pt x="342" y="540"/>
                  </a:lnTo>
                  <a:lnTo>
                    <a:pt x="402" y="540"/>
                  </a:lnTo>
                  <a:lnTo>
                    <a:pt x="420" y="552"/>
                  </a:lnTo>
                  <a:lnTo>
                    <a:pt x="486" y="468"/>
                  </a:lnTo>
                  <a:lnTo>
                    <a:pt x="504" y="462"/>
                  </a:lnTo>
                  <a:lnTo>
                    <a:pt x="492" y="444"/>
                  </a:lnTo>
                  <a:lnTo>
                    <a:pt x="504" y="432"/>
                  </a:lnTo>
                  <a:lnTo>
                    <a:pt x="504" y="402"/>
                  </a:lnTo>
                  <a:lnTo>
                    <a:pt x="516" y="396"/>
                  </a:lnTo>
                  <a:lnTo>
                    <a:pt x="528" y="384"/>
                  </a:lnTo>
                  <a:lnTo>
                    <a:pt x="528" y="372"/>
                  </a:lnTo>
                  <a:lnTo>
                    <a:pt x="540" y="360"/>
                  </a:lnTo>
                  <a:lnTo>
                    <a:pt x="546" y="348"/>
                  </a:lnTo>
                  <a:lnTo>
                    <a:pt x="546" y="342"/>
                  </a:lnTo>
                  <a:lnTo>
                    <a:pt x="522" y="318"/>
                  </a:lnTo>
                  <a:lnTo>
                    <a:pt x="522" y="306"/>
                  </a:lnTo>
                  <a:lnTo>
                    <a:pt x="540" y="288"/>
                  </a:lnTo>
                  <a:lnTo>
                    <a:pt x="522" y="264"/>
                  </a:lnTo>
                  <a:lnTo>
                    <a:pt x="540" y="252"/>
                  </a:lnTo>
                  <a:lnTo>
                    <a:pt x="540" y="240"/>
                  </a:lnTo>
                  <a:lnTo>
                    <a:pt x="546" y="240"/>
                  </a:lnTo>
                  <a:lnTo>
                    <a:pt x="546" y="234"/>
                  </a:lnTo>
                  <a:lnTo>
                    <a:pt x="552" y="228"/>
                  </a:lnTo>
                  <a:lnTo>
                    <a:pt x="552" y="216"/>
                  </a:lnTo>
                  <a:lnTo>
                    <a:pt x="540" y="192"/>
                  </a:lnTo>
                  <a:lnTo>
                    <a:pt x="540" y="180"/>
                  </a:lnTo>
                  <a:lnTo>
                    <a:pt x="546" y="174"/>
                  </a:lnTo>
                  <a:lnTo>
                    <a:pt x="546" y="168"/>
                  </a:lnTo>
                  <a:lnTo>
                    <a:pt x="552" y="162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40" y="120"/>
                  </a:lnTo>
                  <a:lnTo>
                    <a:pt x="546" y="114"/>
                  </a:lnTo>
                  <a:lnTo>
                    <a:pt x="552" y="102"/>
                  </a:lnTo>
                  <a:lnTo>
                    <a:pt x="552" y="96"/>
                  </a:lnTo>
                  <a:lnTo>
                    <a:pt x="540" y="84"/>
                  </a:lnTo>
                  <a:lnTo>
                    <a:pt x="528" y="84"/>
                  </a:lnTo>
                  <a:lnTo>
                    <a:pt x="510" y="66"/>
                  </a:lnTo>
                  <a:lnTo>
                    <a:pt x="498" y="66"/>
                  </a:lnTo>
                  <a:lnTo>
                    <a:pt x="486" y="72"/>
                  </a:lnTo>
                  <a:lnTo>
                    <a:pt x="480" y="72"/>
                  </a:lnTo>
                  <a:lnTo>
                    <a:pt x="462" y="48"/>
                  </a:lnTo>
                  <a:lnTo>
                    <a:pt x="444" y="48"/>
                  </a:lnTo>
                  <a:lnTo>
                    <a:pt x="432" y="30"/>
                  </a:lnTo>
                  <a:lnTo>
                    <a:pt x="372" y="30"/>
                  </a:lnTo>
                  <a:lnTo>
                    <a:pt x="366" y="0"/>
                  </a:lnTo>
                  <a:lnTo>
                    <a:pt x="330" y="0"/>
                  </a:lnTo>
                  <a:lnTo>
                    <a:pt x="294" y="12"/>
                  </a:lnTo>
                  <a:lnTo>
                    <a:pt x="282" y="24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52" y="78"/>
                  </a:lnTo>
                  <a:lnTo>
                    <a:pt x="240" y="78"/>
                  </a:lnTo>
                  <a:lnTo>
                    <a:pt x="228" y="84"/>
                  </a:lnTo>
                  <a:lnTo>
                    <a:pt x="210" y="90"/>
                  </a:lnTo>
                  <a:lnTo>
                    <a:pt x="198" y="96"/>
                  </a:lnTo>
                  <a:lnTo>
                    <a:pt x="192" y="102"/>
                  </a:lnTo>
                  <a:lnTo>
                    <a:pt x="180" y="126"/>
                  </a:lnTo>
                  <a:lnTo>
                    <a:pt x="174" y="132"/>
                  </a:lnTo>
                  <a:lnTo>
                    <a:pt x="174" y="138"/>
                  </a:lnTo>
                  <a:lnTo>
                    <a:pt x="168" y="144"/>
                  </a:lnTo>
                  <a:lnTo>
                    <a:pt x="162" y="156"/>
                  </a:lnTo>
                  <a:lnTo>
                    <a:pt x="132" y="186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90" y="192"/>
                  </a:lnTo>
                  <a:lnTo>
                    <a:pt x="78" y="180"/>
                  </a:lnTo>
                  <a:lnTo>
                    <a:pt x="66" y="180"/>
                  </a:lnTo>
                  <a:lnTo>
                    <a:pt x="66" y="192"/>
                  </a:lnTo>
                  <a:lnTo>
                    <a:pt x="54" y="192"/>
                  </a:lnTo>
                  <a:lnTo>
                    <a:pt x="42" y="180"/>
                  </a:lnTo>
                  <a:lnTo>
                    <a:pt x="42" y="174"/>
                  </a:lnTo>
                  <a:lnTo>
                    <a:pt x="0" y="174"/>
                  </a:lnTo>
                  <a:lnTo>
                    <a:pt x="6" y="192"/>
                  </a:lnTo>
                  <a:lnTo>
                    <a:pt x="18" y="20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3" name="Z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81452C02-674D-43B4-81A6-7F079E615988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5375" y="3467518"/>
              <a:ext cx="315746" cy="302405"/>
            </a:xfrm>
            <a:custGeom>
              <a:avLst/>
              <a:gdLst>
                <a:gd name="T0" fmla="*/ 2147483647 w 834"/>
                <a:gd name="T1" fmla="*/ 2147483647 h 798"/>
                <a:gd name="T2" fmla="*/ 2147483647 w 834"/>
                <a:gd name="T3" fmla="*/ 2147483647 h 798"/>
                <a:gd name="T4" fmla="*/ 2147483647 w 834"/>
                <a:gd name="T5" fmla="*/ 2147483647 h 798"/>
                <a:gd name="T6" fmla="*/ 2147483647 w 834"/>
                <a:gd name="T7" fmla="*/ 2147483647 h 798"/>
                <a:gd name="T8" fmla="*/ 2147483647 w 834"/>
                <a:gd name="T9" fmla="*/ 2147483647 h 798"/>
                <a:gd name="T10" fmla="*/ 2147483647 w 834"/>
                <a:gd name="T11" fmla="*/ 2147483647 h 798"/>
                <a:gd name="T12" fmla="*/ 2147483647 w 834"/>
                <a:gd name="T13" fmla="*/ 2147483647 h 798"/>
                <a:gd name="T14" fmla="*/ 2147483647 w 834"/>
                <a:gd name="T15" fmla="*/ 2147483647 h 798"/>
                <a:gd name="T16" fmla="*/ 2147483647 w 834"/>
                <a:gd name="T17" fmla="*/ 2147483647 h 798"/>
                <a:gd name="T18" fmla="*/ 2147483647 w 834"/>
                <a:gd name="T19" fmla="*/ 2147483647 h 798"/>
                <a:gd name="T20" fmla="*/ 2147483647 w 834"/>
                <a:gd name="T21" fmla="*/ 2147483647 h 798"/>
                <a:gd name="T22" fmla="*/ 2147483647 w 834"/>
                <a:gd name="T23" fmla="*/ 2147483647 h 798"/>
                <a:gd name="T24" fmla="*/ 2147483647 w 834"/>
                <a:gd name="T25" fmla="*/ 2147483647 h 798"/>
                <a:gd name="T26" fmla="*/ 2147483647 w 834"/>
                <a:gd name="T27" fmla="*/ 2147483647 h 798"/>
                <a:gd name="T28" fmla="*/ 2147483647 w 834"/>
                <a:gd name="T29" fmla="*/ 2147483647 h 798"/>
                <a:gd name="T30" fmla="*/ 2147483647 w 834"/>
                <a:gd name="T31" fmla="*/ 2147483647 h 798"/>
                <a:gd name="T32" fmla="*/ 2147483647 w 834"/>
                <a:gd name="T33" fmla="*/ 2147483647 h 798"/>
                <a:gd name="T34" fmla="*/ 2147483647 w 834"/>
                <a:gd name="T35" fmla="*/ 2147483647 h 798"/>
                <a:gd name="T36" fmla="*/ 2147483647 w 834"/>
                <a:gd name="T37" fmla="*/ 2147483647 h 798"/>
                <a:gd name="T38" fmla="*/ 2147483647 w 834"/>
                <a:gd name="T39" fmla="*/ 2147483647 h 798"/>
                <a:gd name="T40" fmla="*/ 2147483647 w 834"/>
                <a:gd name="T41" fmla="*/ 2147483647 h 798"/>
                <a:gd name="T42" fmla="*/ 2147483647 w 834"/>
                <a:gd name="T43" fmla="*/ 2147483647 h 798"/>
                <a:gd name="T44" fmla="*/ 2147483647 w 834"/>
                <a:gd name="T45" fmla="*/ 2147483647 h 798"/>
                <a:gd name="T46" fmla="*/ 2147483647 w 834"/>
                <a:gd name="T47" fmla="*/ 2147483647 h 798"/>
                <a:gd name="T48" fmla="*/ 2147483647 w 834"/>
                <a:gd name="T49" fmla="*/ 2147483647 h 798"/>
                <a:gd name="T50" fmla="*/ 2147483647 w 834"/>
                <a:gd name="T51" fmla="*/ 2147483647 h 798"/>
                <a:gd name="T52" fmla="*/ 2147483647 w 834"/>
                <a:gd name="T53" fmla="*/ 2147483647 h 798"/>
                <a:gd name="T54" fmla="*/ 2147483647 w 834"/>
                <a:gd name="T55" fmla="*/ 2147483647 h 798"/>
                <a:gd name="T56" fmla="*/ 2147483647 w 834"/>
                <a:gd name="T57" fmla="*/ 2147483647 h 798"/>
                <a:gd name="T58" fmla="*/ 2147483647 w 834"/>
                <a:gd name="T59" fmla="*/ 2147483647 h 798"/>
                <a:gd name="T60" fmla="*/ 2147483647 w 834"/>
                <a:gd name="T61" fmla="*/ 2147483647 h 798"/>
                <a:gd name="T62" fmla="*/ 2147483647 w 834"/>
                <a:gd name="T63" fmla="*/ 2147483647 h 798"/>
                <a:gd name="T64" fmla="*/ 2147483647 w 834"/>
                <a:gd name="T65" fmla="*/ 2147483647 h 798"/>
                <a:gd name="T66" fmla="*/ 2147483647 w 834"/>
                <a:gd name="T67" fmla="*/ 2147483647 h 798"/>
                <a:gd name="T68" fmla="*/ 2147483647 w 834"/>
                <a:gd name="T69" fmla="*/ 2147483647 h 798"/>
                <a:gd name="T70" fmla="*/ 2147483647 w 834"/>
                <a:gd name="T71" fmla="*/ 2147483647 h 798"/>
                <a:gd name="T72" fmla="*/ 2147483647 w 834"/>
                <a:gd name="T73" fmla="*/ 2147483647 h 798"/>
                <a:gd name="T74" fmla="*/ 2147483647 w 834"/>
                <a:gd name="T75" fmla="*/ 2147483647 h 798"/>
                <a:gd name="T76" fmla="*/ 2147483647 w 834"/>
                <a:gd name="T77" fmla="*/ 2147483647 h 798"/>
                <a:gd name="T78" fmla="*/ 2147483647 w 834"/>
                <a:gd name="T79" fmla="*/ 2147483647 h 798"/>
                <a:gd name="T80" fmla="*/ 2147483647 w 834"/>
                <a:gd name="T81" fmla="*/ 2147483647 h 798"/>
                <a:gd name="T82" fmla="*/ 2147483647 w 834"/>
                <a:gd name="T83" fmla="*/ 2147483647 h 798"/>
                <a:gd name="T84" fmla="*/ 2147483647 w 834"/>
                <a:gd name="T85" fmla="*/ 2147483647 h 798"/>
                <a:gd name="T86" fmla="*/ 2147483647 w 834"/>
                <a:gd name="T87" fmla="*/ 2147483647 h 798"/>
                <a:gd name="T88" fmla="*/ 2147483647 w 834"/>
                <a:gd name="T89" fmla="*/ 2147483647 h 798"/>
                <a:gd name="T90" fmla="*/ 2147483647 w 834"/>
                <a:gd name="T91" fmla="*/ 2147483647 h 798"/>
                <a:gd name="T92" fmla="*/ 2147483647 w 834"/>
                <a:gd name="T93" fmla="*/ 2147483647 h 798"/>
                <a:gd name="T94" fmla="*/ 2147483647 w 834"/>
                <a:gd name="T95" fmla="*/ 2147483647 h 798"/>
                <a:gd name="T96" fmla="*/ 2147483647 w 834"/>
                <a:gd name="T97" fmla="*/ 2147483647 h 798"/>
                <a:gd name="T98" fmla="*/ 2147483647 w 834"/>
                <a:gd name="T99" fmla="*/ 2147483647 h 798"/>
                <a:gd name="T100" fmla="*/ 2147483647 w 834"/>
                <a:gd name="T101" fmla="*/ 2147483647 h 798"/>
                <a:gd name="T102" fmla="*/ 2147483647 w 834"/>
                <a:gd name="T103" fmla="*/ 2147483647 h 7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4"/>
                <a:gd name="T157" fmla="*/ 0 h 798"/>
                <a:gd name="T158" fmla="*/ 834 w 834"/>
                <a:gd name="T159" fmla="*/ 798 h 7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4" h="798">
                  <a:moveTo>
                    <a:pt x="822" y="186"/>
                  </a:moveTo>
                  <a:lnTo>
                    <a:pt x="822" y="162"/>
                  </a:lnTo>
                  <a:lnTo>
                    <a:pt x="816" y="168"/>
                  </a:lnTo>
                  <a:lnTo>
                    <a:pt x="810" y="168"/>
                  </a:lnTo>
                  <a:lnTo>
                    <a:pt x="810" y="126"/>
                  </a:lnTo>
                  <a:lnTo>
                    <a:pt x="798" y="114"/>
                  </a:lnTo>
                  <a:lnTo>
                    <a:pt x="786" y="114"/>
                  </a:lnTo>
                  <a:lnTo>
                    <a:pt x="786" y="102"/>
                  </a:lnTo>
                  <a:lnTo>
                    <a:pt x="768" y="90"/>
                  </a:lnTo>
                  <a:lnTo>
                    <a:pt x="750" y="90"/>
                  </a:lnTo>
                  <a:lnTo>
                    <a:pt x="750" y="72"/>
                  </a:lnTo>
                  <a:lnTo>
                    <a:pt x="738" y="78"/>
                  </a:lnTo>
                  <a:lnTo>
                    <a:pt x="726" y="78"/>
                  </a:lnTo>
                  <a:lnTo>
                    <a:pt x="708" y="60"/>
                  </a:lnTo>
                  <a:lnTo>
                    <a:pt x="690" y="60"/>
                  </a:lnTo>
                  <a:lnTo>
                    <a:pt x="684" y="54"/>
                  </a:lnTo>
                  <a:lnTo>
                    <a:pt x="684" y="36"/>
                  </a:lnTo>
                  <a:lnTo>
                    <a:pt x="672" y="42"/>
                  </a:lnTo>
                  <a:lnTo>
                    <a:pt x="654" y="42"/>
                  </a:lnTo>
                  <a:lnTo>
                    <a:pt x="648" y="54"/>
                  </a:lnTo>
                  <a:lnTo>
                    <a:pt x="642" y="60"/>
                  </a:lnTo>
                  <a:lnTo>
                    <a:pt x="636" y="60"/>
                  </a:lnTo>
                  <a:lnTo>
                    <a:pt x="624" y="48"/>
                  </a:lnTo>
                  <a:lnTo>
                    <a:pt x="624" y="36"/>
                  </a:lnTo>
                  <a:lnTo>
                    <a:pt x="618" y="30"/>
                  </a:lnTo>
                  <a:lnTo>
                    <a:pt x="606" y="30"/>
                  </a:lnTo>
                  <a:lnTo>
                    <a:pt x="600" y="24"/>
                  </a:lnTo>
                  <a:lnTo>
                    <a:pt x="594" y="24"/>
                  </a:lnTo>
                  <a:lnTo>
                    <a:pt x="594" y="6"/>
                  </a:lnTo>
                  <a:lnTo>
                    <a:pt x="600" y="0"/>
                  </a:lnTo>
                  <a:lnTo>
                    <a:pt x="576" y="12"/>
                  </a:lnTo>
                  <a:lnTo>
                    <a:pt x="558" y="12"/>
                  </a:lnTo>
                  <a:lnTo>
                    <a:pt x="546" y="18"/>
                  </a:lnTo>
                  <a:lnTo>
                    <a:pt x="528" y="18"/>
                  </a:lnTo>
                  <a:lnTo>
                    <a:pt x="510" y="24"/>
                  </a:lnTo>
                  <a:lnTo>
                    <a:pt x="498" y="24"/>
                  </a:lnTo>
                  <a:lnTo>
                    <a:pt x="498" y="54"/>
                  </a:lnTo>
                  <a:lnTo>
                    <a:pt x="480" y="72"/>
                  </a:lnTo>
                  <a:lnTo>
                    <a:pt x="468" y="78"/>
                  </a:lnTo>
                  <a:lnTo>
                    <a:pt x="462" y="84"/>
                  </a:lnTo>
                  <a:lnTo>
                    <a:pt x="456" y="84"/>
                  </a:lnTo>
                  <a:lnTo>
                    <a:pt x="468" y="96"/>
                  </a:lnTo>
                  <a:lnTo>
                    <a:pt x="468" y="102"/>
                  </a:lnTo>
                  <a:lnTo>
                    <a:pt x="474" y="108"/>
                  </a:lnTo>
                  <a:lnTo>
                    <a:pt x="474" y="114"/>
                  </a:lnTo>
                  <a:lnTo>
                    <a:pt x="480" y="120"/>
                  </a:lnTo>
                  <a:lnTo>
                    <a:pt x="480" y="144"/>
                  </a:lnTo>
                  <a:lnTo>
                    <a:pt x="486" y="162"/>
                  </a:lnTo>
                  <a:lnTo>
                    <a:pt x="486" y="216"/>
                  </a:lnTo>
                  <a:lnTo>
                    <a:pt x="474" y="228"/>
                  </a:lnTo>
                  <a:lnTo>
                    <a:pt x="468" y="240"/>
                  </a:lnTo>
                  <a:lnTo>
                    <a:pt x="462" y="258"/>
                  </a:lnTo>
                  <a:lnTo>
                    <a:pt x="456" y="270"/>
                  </a:lnTo>
                  <a:lnTo>
                    <a:pt x="456" y="294"/>
                  </a:lnTo>
                  <a:lnTo>
                    <a:pt x="468" y="306"/>
                  </a:lnTo>
                  <a:lnTo>
                    <a:pt x="474" y="306"/>
                  </a:lnTo>
                  <a:lnTo>
                    <a:pt x="474" y="312"/>
                  </a:lnTo>
                  <a:lnTo>
                    <a:pt x="480" y="312"/>
                  </a:lnTo>
                  <a:lnTo>
                    <a:pt x="510" y="342"/>
                  </a:lnTo>
                  <a:lnTo>
                    <a:pt x="522" y="348"/>
                  </a:lnTo>
                  <a:lnTo>
                    <a:pt x="528" y="348"/>
                  </a:lnTo>
                  <a:lnTo>
                    <a:pt x="534" y="342"/>
                  </a:lnTo>
                  <a:lnTo>
                    <a:pt x="534" y="324"/>
                  </a:lnTo>
                  <a:lnTo>
                    <a:pt x="558" y="324"/>
                  </a:lnTo>
                  <a:lnTo>
                    <a:pt x="558" y="372"/>
                  </a:lnTo>
                  <a:lnTo>
                    <a:pt x="552" y="408"/>
                  </a:lnTo>
                  <a:lnTo>
                    <a:pt x="546" y="426"/>
                  </a:lnTo>
                  <a:lnTo>
                    <a:pt x="540" y="426"/>
                  </a:lnTo>
                  <a:lnTo>
                    <a:pt x="540" y="420"/>
                  </a:lnTo>
                  <a:lnTo>
                    <a:pt x="534" y="408"/>
                  </a:lnTo>
                  <a:lnTo>
                    <a:pt x="516" y="420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92" y="396"/>
                  </a:lnTo>
                  <a:lnTo>
                    <a:pt x="492" y="384"/>
                  </a:lnTo>
                  <a:lnTo>
                    <a:pt x="480" y="372"/>
                  </a:lnTo>
                  <a:lnTo>
                    <a:pt x="468" y="372"/>
                  </a:lnTo>
                  <a:lnTo>
                    <a:pt x="462" y="360"/>
                  </a:lnTo>
                  <a:lnTo>
                    <a:pt x="462" y="354"/>
                  </a:lnTo>
                  <a:lnTo>
                    <a:pt x="456" y="342"/>
                  </a:lnTo>
                  <a:lnTo>
                    <a:pt x="450" y="336"/>
                  </a:lnTo>
                  <a:lnTo>
                    <a:pt x="444" y="336"/>
                  </a:lnTo>
                  <a:lnTo>
                    <a:pt x="438" y="342"/>
                  </a:lnTo>
                  <a:lnTo>
                    <a:pt x="426" y="342"/>
                  </a:lnTo>
                  <a:lnTo>
                    <a:pt x="426" y="330"/>
                  </a:lnTo>
                  <a:lnTo>
                    <a:pt x="420" y="324"/>
                  </a:lnTo>
                  <a:lnTo>
                    <a:pt x="390" y="324"/>
                  </a:lnTo>
                  <a:lnTo>
                    <a:pt x="390" y="312"/>
                  </a:lnTo>
                  <a:lnTo>
                    <a:pt x="396" y="312"/>
                  </a:lnTo>
                  <a:lnTo>
                    <a:pt x="396" y="300"/>
                  </a:lnTo>
                  <a:lnTo>
                    <a:pt x="384" y="300"/>
                  </a:lnTo>
                  <a:lnTo>
                    <a:pt x="378" y="294"/>
                  </a:lnTo>
                  <a:lnTo>
                    <a:pt x="378" y="282"/>
                  </a:lnTo>
                  <a:lnTo>
                    <a:pt x="366" y="270"/>
                  </a:lnTo>
                  <a:lnTo>
                    <a:pt x="360" y="270"/>
                  </a:lnTo>
                  <a:lnTo>
                    <a:pt x="354" y="276"/>
                  </a:lnTo>
                  <a:lnTo>
                    <a:pt x="354" y="294"/>
                  </a:lnTo>
                  <a:lnTo>
                    <a:pt x="348" y="300"/>
                  </a:lnTo>
                  <a:lnTo>
                    <a:pt x="348" y="306"/>
                  </a:lnTo>
                  <a:lnTo>
                    <a:pt x="330" y="306"/>
                  </a:lnTo>
                  <a:lnTo>
                    <a:pt x="300" y="300"/>
                  </a:lnTo>
                  <a:lnTo>
                    <a:pt x="264" y="294"/>
                  </a:lnTo>
                  <a:lnTo>
                    <a:pt x="246" y="282"/>
                  </a:lnTo>
                  <a:lnTo>
                    <a:pt x="240" y="276"/>
                  </a:lnTo>
                  <a:lnTo>
                    <a:pt x="234" y="264"/>
                  </a:lnTo>
                  <a:lnTo>
                    <a:pt x="234" y="246"/>
                  </a:lnTo>
                  <a:lnTo>
                    <a:pt x="192" y="252"/>
                  </a:lnTo>
                  <a:lnTo>
                    <a:pt x="198" y="258"/>
                  </a:lnTo>
                  <a:lnTo>
                    <a:pt x="198" y="264"/>
                  </a:lnTo>
                  <a:lnTo>
                    <a:pt x="180" y="264"/>
                  </a:lnTo>
                  <a:lnTo>
                    <a:pt x="174" y="258"/>
                  </a:lnTo>
                  <a:lnTo>
                    <a:pt x="174" y="228"/>
                  </a:lnTo>
                  <a:lnTo>
                    <a:pt x="156" y="228"/>
                  </a:lnTo>
                  <a:lnTo>
                    <a:pt x="150" y="216"/>
                  </a:lnTo>
                  <a:lnTo>
                    <a:pt x="144" y="234"/>
                  </a:lnTo>
                  <a:lnTo>
                    <a:pt x="144" y="240"/>
                  </a:lnTo>
                  <a:lnTo>
                    <a:pt x="156" y="252"/>
                  </a:lnTo>
                  <a:lnTo>
                    <a:pt x="156" y="270"/>
                  </a:lnTo>
                  <a:lnTo>
                    <a:pt x="150" y="276"/>
                  </a:lnTo>
                  <a:lnTo>
                    <a:pt x="144" y="276"/>
                  </a:lnTo>
                  <a:lnTo>
                    <a:pt x="144" y="330"/>
                  </a:lnTo>
                  <a:lnTo>
                    <a:pt x="156" y="342"/>
                  </a:lnTo>
                  <a:lnTo>
                    <a:pt x="138" y="348"/>
                  </a:lnTo>
                  <a:lnTo>
                    <a:pt x="138" y="354"/>
                  </a:lnTo>
                  <a:lnTo>
                    <a:pt x="144" y="360"/>
                  </a:lnTo>
                  <a:lnTo>
                    <a:pt x="144" y="384"/>
                  </a:lnTo>
                  <a:lnTo>
                    <a:pt x="132" y="396"/>
                  </a:lnTo>
                  <a:lnTo>
                    <a:pt x="126" y="396"/>
                  </a:lnTo>
                  <a:lnTo>
                    <a:pt x="0" y="390"/>
                  </a:lnTo>
                  <a:lnTo>
                    <a:pt x="0" y="642"/>
                  </a:lnTo>
                  <a:lnTo>
                    <a:pt x="6" y="654"/>
                  </a:lnTo>
                  <a:lnTo>
                    <a:pt x="6" y="672"/>
                  </a:lnTo>
                  <a:lnTo>
                    <a:pt x="96" y="762"/>
                  </a:lnTo>
                  <a:lnTo>
                    <a:pt x="114" y="768"/>
                  </a:lnTo>
                  <a:lnTo>
                    <a:pt x="138" y="756"/>
                  </a:lnTo>
                  <a:lnTo>
                    <a:pt x="144" y="756"/>
                  </a:lnTo>
                  <a:lnTo>
                    <a:pt x="150" y="750"/>
                  </a:lnTo>
                  <a:lnTo>
                    <a:pt x="168" y="750"/>
                  </a:lnTo>
                  <a:lnTo>
                    <a:pt x="174" y="756"/>
                  </a:lnTo>
                  <a:lnTo>
                    <a:pt x="174" y="762"/>
                  </a:lnTo>
                  <a:lnTo>
                    <a:pt x="204" y="756"/>
                  </a:lnTo>
                  <a:lnTo>
                    <a:pt x="222" y="774"/>
                  </a:lnTo>
                  <a:lnTo>
                    <a:pt x="264" y="774"/>
                  </a:lnTo>
                  <a:lnTo>
                    <a:pt x="264" y="780"/>
                  </a:lnTo>
                  <a:lnTo>
                    <a:pt x="276" y="792"/>
                  </a:lnTo>
                  <a:lnTo>
                    <a:pt x="288" y="792"/>
                  </a:lnTo>
                  <a:lnTo>
                    <a:pt x="288" y="780"/>
                  </a:lnTo>
                  <a:lnTo>
                    <a:pt x="300" y="780"/>
                  </a:lnTo>
                  <a:lnTo>
                    <a:pt x="312" y="792"/>
                  </a:lnTo>
                  <a:lnTo>
                    <a:pt x="312" y="798"/>
                  </a:lnTo>
                  <a:lnTo>
                    <a:pt x="330" y="798"/>
                  </a:lnTo>
                  <a:lnTo>
                    <a:pt x="354" y="786"/>
                  </a:lnTo>
                  <a:lnTo>
                    <a:pt x="384" y="756"/>
                  </a:lnTo>
                  <a:lnTo>
                    <a:pt x="390" y="744"/>
                  </a:lnTo>
                  <a:lnTo>
                    <a:pt x="396" y="738"/>
                  </a:lnTo>
                  <a:lnTo>
                    <a:pt x="396" y="732"/>
                  </a:lnTo>
                  <a:lnTo>
                    <a:pt x="402" y="726"/>
                  </a:lnTo>
                  <a:lnTo>
                    <a:pt x="414" y="702"/>
                  </a:lnTo>
                  <a:lnTo>
                    <a:pt x="420" y="696"/>
                  </a:lnTo>
                  <a:lnTo>
                    <a:pt x="432" y="690"/>
                  </a:lnTo>
                  <a:lnTo>
                    <a:pt x="450" y="684"/>
                  </a:lnTo>
                  <a:lnTo>
                    <a:pt x="462" y="678"/>
                  </a:lnTo>
                  <a:lnTo>
                    <a:pt x="474" y="678"/>
                  </a:lnTo>
                  <a:lnTo>
                    <a:pt x="480" y="672"/>
                  </a:lnTo>
                  <a:lnTo>
                    <a:pt x="480" y="636"/>
                  </a:lnTo>
                  <a:lnTo>
                    <a:pt x="504" y="624"/>
                  </a:lnTo>
                  <a:lnTo>
                    <a:pt x="516" y="612"/>
                  </a:lnTo>
                  <a:lnTo>
                    <a:pt x="552" y="600"/>
                  </a:lnTo>
                  <a:lnTo>
                    <a:pt x="588" y="600"/>
                  </a:lnTo>
                  <a:lnTo>
                    <a:pt x="588" y="576"/>
                  </a:lnTo>
                  <a:lnTo>
                    <a:pt x="570" y="558"/>
                  </a:lnTo>
                  <a:lnTo>
                    <a:pt x="582" y="546"/>
                  </a:lnTo>
                  <a:lnTo>
                    <a:pt x="612" y="546"/>
                  </a:lnTo>
                  <a:lnTo>
                    <a:pt x="630" y="528"/>
                  </a:lnTo>
                  <a:lnTo>
                    <a:pt x="642" y="528"/>
                  </a:lnTo>
                  <a:lnTo>
                    <a:pt x="654" y="522"/>
                  </a:lnTo>
                  <a:lnTo>
                    <a:pt x="672" y="522"/>
                  </a:lnTo>
                  <a:lnTo>
                    <a:pt x="690" y="516"/>
                  </a:lnTo>
                  <a:lnTo>
                    <a:pt x="702" y="510"/>
                  </a:lnTo>
                  <a:lnTo>
                    <a:pt x="708" y="510"/>
                  </a:lnTo>
                  <a:lnTo>
                    <a:pt x="732" y="498"/>
                  </a:lnTo>
                  <a:lnTo>
                    <a:pt x="750" y="486"/>
                  </a:lnTo>
                  <a:lnTo>
                    <a:pt x="762" y="480"/>
                  </a:lnTo>
                  <a:lnTo>
                    <a:pt x="780" y="474"/>
                  </a:lnTo>
                  <a:lnTo>
                    <a:pt x="786" y="468"/>
                  </a:lnTo>
                  <a:lnTo>
                    <a:pt x="792" y="468"/>
                  </a:lnTo>
                  <a:lnTo>
                    <a:pt x="780" y="462"/>
                  </a:lnTo>
                  <a:lnTo>
                    <a:pt x="768" y="450"/>
                  </a:lnTo>
                  <a:lnTo>
                    <a:pt x="756" y="444"/>
                  </a:lnTo>
                  <a:lnTo>
                    <a:pt x="756" y="438"/>
                  </a:lnTo>
                  <a:lnTo>
                    <a:pt x="762" y="432"/>
                  </a:lnTo>
                  <a:lnTo>
                    <a:pt x="768" y="420"/>
                  </a:lnTo>
                  <a:lnTo>
                    <a:pt x="774" y="414"/>
                  </a:lnTo>
                  <a:lnTo>
                    <a:pt x="780" y="402"/>
                  </a:lnTo>
                  <a:lnTo>
                    <a:pt x="774" y="366"/>
                  </a:lnTo>
                  <a:lnTo>
                    <a:pt x="780" y="366"/>
                  </a:lnTo>
                  <a:lnTo>
                    <a:pt x="786" y="360"/>
                  </a:lnTo>
                  <a:lnTo>
                    <a:pt x="798" y="354"/>
                  </a:lnTo>
                  <a:lnTo>
                    <a:pt x="816" y="336"/>
                  </a:lnTo>
                  <a:lnTo>
                    <a:pt x="816" y="330"/>
                  </a:lnTo>
                  <a:lnTo>
                    <a:pt x="804" y="330"/>
                  </a:lnTo>
                  <a:lnTo>
                    <a:pt x="804" y="258"/>
                  </a:lnTo>
                  <a:lnTo>
                    <a:pt x="810" y="240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804" y="216"/>
                  </a:lnTo>
                  <a:lnTo>
                    <a:pt x="810" y="210"/>
                  </a:lnTo>
                  <a:lnTo>
                    <a:pt x="834" y="198"/>
                  </a:lnTo>
                  <a:lnTo>
                    <a:pt x="834" y="186"/>
                  </a:lnTo>
                  <a:lnTo>
                    <a:pt x="822" y="18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4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1AE0ABBD-C788-4D95-AA88-7460F164E4BE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5336" y="2637386"/>
              <a:ext cx="277203" cy="189744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5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08D910E7-9A8C-417A-A82A-C4C76DC09022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79" y="2373523"/>
              <a:ext cx="226803" cy="194192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6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03454253-81CE-4E71-8914-DDEDC45331E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2" y="2226767"/>
              <a:ext cx="16307" cy="35577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7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414B0AF8-B12C-489C-8430-0D434CDB13C1}"/>
                </a:ext>
              </a:extLst>
            </p:cNvPr>
            <p:cNvSpPr>
              <a:spLocks/>
            </p:cNvSpPr>
            <p:nvPr/>
          </p:nvSpPr>
          <p:spPr bwMode="gray">
            <a:xfrm>
              <a:off x="5618445" y="1830973"/>
              <a:ext cx="449160" cy="252004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8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EA90FE74-C099-4E57-8DB5-A99BE146DEE9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0722" y="2503972"/>
              <a:ext cx="229767" cy="452126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89" name="Venezuela" descr="© INSCALE GmbH, 05.05.2010&#10;http://www.presentationload.com/">
              <a:extLst>
                <a:ext uri="{FF2B5EF4-FFF2-40B4-BE49-F238E27FC236}">
                  <a16:creationId xmlns:a16="http://schemas.microsoft.com/office/drawing/2014/main" id="{FC4CA797-5428-48DE-94BB-84C62CFECCD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63836" y="2846402"/>
              <a:ext cx="361698" cy="352806"/>
            </a:xfrm>
            <a:custGeom>
              <a:avLst/>
              <a:gdLst>
                <a:gd name="T0" fmla="*/ 2147483647 w 954"/>
                <a:gd name="T1" fmla="*/ 2147483647 h 930"/>
                <a:gd name="T2" fmla="*/ 2147483647 w 954"/>
                <a:gd name="T3" fmla="*/ 2147483647 h 930"/>
                <a:gd name="T4" fmla="*/ 2147483647 w 954"/>
                <a:gd name="T5" fmla="*/ 2147483647 h 930"/>
                <a:gd name="T6" fmla="*/ 2147483647 w 954"/>
                <a:gd name="T7" fmla="*/ 2147483647 h 930"/>
                <a:gd name="T8" fmla="*/ 2147483647 w 954"/>
                <a:gd name="T9" fmla="*/ 2147483647 h 930"/>
                <a:gd name="T10" fmla="*/ 2147483647 w 954"/>
                <a:gd name="T11" fmla="*/ 2147483647 h 930"/>
                <a:gd name="T12" fmla="*/ 2147483647 w 954"/>
                <a:gd name="T13" fmla="*/ 2147483647 h 930"/>
                <a:gd name="T14" fmla="*/ 2147483647 w 954"/>
                <a:gd name="T15" fmla="*/ 2147483647 h 930"/>
                <a:gd name="T16" fmla="*/ 2147483647 w 954"/>
                <a:gd name="T17" fmla="*/ 2147483647 h 930"/>
                <a:gd name="T18" fmla="*/ 2147483647 w 954"/>
                <a:gd name="T19" fmla="*/ 2147483647 h 930"/>
                <a:gd name="T20" fmla="*/ 2147483647 w 954"/>
                <a:gd name="T21" fmla="*/ 2147483647 h 930"/>
                <a:gd name="T22" fmla="*/ 2147483647 w 954"/>
                <a:gd name="T23" fmla="*/ 2147483647 h 930"/>
                <a:gd name="T24" fmla="*/ 2147483647 w 954"/>
                <a:gd name="T25" fmla="*/ 2147483647 h 930"/>
                <a:gd name="T26" fmla="*/ 2147483647 w 954"/>
                <a:gd name="T27" fmla="*/ 2147483647 h 930"/>
                <a:gd name="T28" fmla="*/ 2147483647 w 954"/>
                <a:gd name="T29" fmla="*/ 2147483647 h 930"/>
                <a:gd name="T30" fmla="*/ 2147483647 w 954"/>
                <a:gd name="T31" fmla="*/ 2147483647 h 930"/>
                <a:gd name="T32" fmla="*/ 2147483647 w 954"/>
                <a:gd name="T33" fmla="*/ 2147483647 h 930"/>
                <a:gd name="T34" fmla="*/ 2147483647 w 954"/>
                <a:gd name="T35" fmla="*/ 2147483647 h 930"/>
                <a:gd name="T36" fmla="*/ 2147483647 w 954"/>
                <a:gd name="T37" fmla="*/ 2147483647 h 930"/>
                <a:gd name="T38" fmla="*/ 2147483647 w 954"/>
                <a:gd name="T39" fmla="*/ 2147483647 h 930"/>
                <a:gd name="T40" fmla="*/ 2147483647 w 954"/>
                <a:gd name="T41" fmla="*/ 2147483647 h 930"/>
                <a:gd name="T42" fmla="*/ 2147483647 w 954"/>
                <a:gd name="T43" fmla="*/ 2147483647 h 930"/>
                <a:gd name="T44" fmla="*/ 2147483647 w 954"/>
                <a:gd name="T45" fmla="*/ 2147483647 h 930"/>
                <a:gd name="T46" fmla="*/ 2147483647 w 954"/>
                <a:gd name="T47" fmla="*/ 2147483647 h 930"/>
                <a:gd name="T48" fmla="*/ 2147483647 w 954"/>
                <a:gd name="T49" fmla="*/ 2147483647 h 930"/>
                <a:gd name="T50" fmla="*/ 0 w 954"/>
                <a:gd name="T51" fmla="*/ 2147483647 h 930"/>
                <a:gd name="T52" fmla="*/ 2147483647 w 954"/>
                <a:gd name="T53" fmla="*/ 2147483647 h 930"/>
                <a:gd name="T54" fmla="*/ 2147483647 w 954"/>
                <a:gd name="T55" fmla="*/ 2147483647 h 930"/>
                <a:gd name="T56" fmla="*/ 2147483647 w 954"/>
                <a:gd name="T57" fmla="*/ 2147483647 h 930"/>
                <a:gd name="T58" fmla="*/ 2147483647 w 954"/>
                <a:gd name="T59" fmla="*/ 2147483647 h 930"/>
                <a:gd name="T60" fmla="*/ 2147483647 w 954"/>
                <a:gd name="T61" fmla="*/ 2147483647 h 930"/>
                <a:gd name="T62" fmla="*/ 2147483647 w 954"/>
                <a:gd name="T63" fmla="*/ 2147483647 h 930"/>
                <a:gd name="T64" fmla="*/ 2147483647 w 954"/>
                <a:gd name="T65" fmla="*/ 2147483647 h 930"/>
                <a:gd name="T66" fmla="*/ 2147483647 w 954"/>
                <a:gd name="T67" fmla="*/ 2147483647 h 930"/>
                <a:gd name="T68" fmla="*/ 2147483647 w 954"/>
                <a:gd name="T69" fmla="*/ 2147483647 h 930"/>
                <a:gd name="T70" fmla="*/ 2147483647 w 954"/>
                <a:gd name="T71" fmla="*/ 2147483647 h 930"/>
                <a:gd name="T72" fmla="*/ 2147483647 w 954"/>
                <a:gd name="T73" fmla="*/ 2147483647 h 930"/>
                <a:gd name="T74" fmla="*/ 2147483647 w 954"/>
                <a:gd name="T75" fmla="*/ 2147483647 h 930"/>
                <a:gd name="T76" fmla="*/ 2147483647 w 954"/>
                <a:gd name="T77" fmla="*/ 2147483647 h 930"/>
                <a:gd name="T78" fmla="*/ 2147483647 w 954"/>
                <a:gd name="T79" fmla="*/ 2147483647 h 930"/>
                <a:gd name="T80" fmla="*/ 2147483647 w 954"/>
                <a:gd name="T81" fmla="*/ 2147483647 h 930"/>
                <a:gd name="T82" fmla="*/ 2147483647 w 954"/>
                <a:gd name="T83" fmla="*/ 2147483647 h 930"/>
                <a:gd name="T84" fmla="*/ 2147483647 w 954"/>
                <a:gd name="T85" fmla="*/ 2147483647 h 930"/>
                <a:gd name="T86" fmla="*/ 2147483647 w 954"/>
                <a:gd name="T87" fmla="*/ 2147483647 h 930"/>
                <a:gd name="T88" fmla="*/ 2147483647 w 954"/>
                <a:gd name="T89" fmla="*/ 2147483647 h 930"/>
                <a:gd name="T90" fmla="*/ 2147483647 w 954"/>
                <a:gd name="T91" fmla="*/ 2147483647 h 930"/>
                <a:gd name="T92" fmla="*/ 2147483647 w 954"/>
                <a:gd name="T93" fmla="*/ 2147483647 h 930"/>
                <a:gd name="T94" fmla="*/ 2147483647 w 954"/>
                <a:gd name="T95" fmla="*/ 2147483647 h 930"/>
                <a:gd name="T96" fmla="*/ 2147483647 w 954"/>
                <a:gd name="T97" fmla="*/ 2147483647 h 930"/>
                <a:gd name="T98" fmla="*/ 2147483647 w 954"/>
                <a:gd name="T99" fmla="*/ 2147483647 h 930"/>
                <a:gd name="T100" fmla="*/ 2147483647 w 954"/>
                <a:gd name="T101" fmla="*/ 2147483647 h 930"/>
                <a:gd name="T102" fmla="*/ 2147483647 w 954"/>
                <a:gd name="T103" fmla="*/ 2147483647 h 930"/>
                <a:gd name="T104" fmla="*/ 2147483647 w 954"/>
                <a:gd name="T105" fmla="*/ 2147483647 h 930"/>
                <a:gd name="T106" fmla="*/ 2147483647 w 954"/>
                <a:gd name="T107" fmla="*/ 2147483647 h 930"/>
                <a:gd name="T108" fmla="*/ 2147483647 w 954"/>
                <a:gd name="T109" fmla="*/ 2147483647 h 930"/>
                <a:gd name="T110" fmla="*/ 2147483647 w 954"/>
                <a:gd name="T111" fmla="*/ 2147483647 h 930"/>
                <a:gd name="T112" fmla="*/ 2147483647 w 954"/>
                <a:gd name="T113" fmla="*/ 2147483647 h 930"/>
                <a:gd name="T114" fmla="*/ 2147483647 w 954"/>
                <a:gd name="T115" fmla="*/ 2147483647 h 930"/>
                <a:gd name="T116" fmla="*/ 2147483647 w 954"/>
                <a:gd name="T117" fmla="*/ 2147483647 h 930"/>
                <a:gd name="T118" fmla="*/ 2147483647 w 954"/>
                <a:gd name="T119" fmla="*/ 2147483647 h 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30"/>
                <a:gd name="T182" fmla="*/ 954 w 954"/>
                <a:gd name="T183" fmla="*/ 930 h 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30">
                  <a:moveTo>
                    <a:pt x="264" y="42"/>
                  </a:moveTo>
                  <a:lnTo>
                    <a:pt x="264" y="12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28" y="6"/>
                  </a:lnTo>
                  <a:lnTo>
                    <a:pt x="228" y="18"/>
                  </a:lnTo>
                  <a:lnTo>
                    <a:pt x="234" y="24"/>
                  </a:lnTo>
                  <a:lnTo>
                    <a:pt x="234" y="36"/>
                  </a:lnTo>
                  <a:lnTo>
                    <a:pt x="240" y="42"/>
                  </a:lnTo>
                  <a:lnTo>
                    <a:pt x="264" y="42"/>
                  </a:lnTo>
                  <a:close/>
                  <a:moveTo>
                    <a:pt x="936" y="276"/>
                  </a:moveTo>
                  <a:lnTo>
                    <a:pt x="930" y="276"/>
                  </a:lnTo>
                  <a:lnTo>
                    <a:pt x="924" y="282"/>
                  </a:lnTo>
                  <a:lnTo>
                    <a:pt x="912" y="288"/>
                  </a:lnTo>
                  <a:lnTo>
                    <a:pt x="906" y="294"/>
                  </a:lnTo>
                  <a:lnTo>
                    <a:pt x="900" y="288"/>
                  </a:lnTo>
                  <a:lnTo>
                    <a:pt x="888" y="288"/>
                  </a:lnTo>
                  <a:lnTo>
                    <a:pt x="882" y="282"/>
                  </a:lnTo>
                  <a:lnTo>
                    <a:pt x="876" y="282"/>
                  </a:lnTo>
                  <a:lnTo>
                    <a:pt x="852" y="306"/>
                  </a:lnTo>
                  <a:lnTo>
                    <a:pt x="822" y="282"/>
                  </a:lnTo>
                  <a:lnTo>
                    <a:pt x="846" y="282"/>
                  </a:lnTo>
                  <a:lnTo>
                    <a:pt x="858" y="276"/>
                  </a:lnTo>
                  <a:lnTo>
                    <a:pt x="864" y="276"/>
                  </a:lnTo>
                  <a:lnTo>
                    <a:pt x="870" y="264"/>
                  </a:lnTo>
                  <a:lnTo>
                    <a:pt x="870" y="246"/>
                  </a:lnTo>
                  <a:lnTo>
                    <a:pt x="882" y="234"/>
                  </a:lnTo>
                  <a:lnTo>
                    <a:pt x="888" y="222"/>
                  </a:lnTo>
                  <a:lnTo>
                    <a:pt x="876" y="210"/>
                  </a:lnTo>
                  <a:lnTo>
                    <a:pt x="846" y="210"/>
                  </a:lnTo>
                  <a:lnTo>
                    <a:pt x="846" y="204"/>
                  </a:lnTo>
                  <a:lnTo>
                    <a:pt x="840" y="198"/>
                  </a:lnTo>
                  <a:lnTo>
                    <a:pt x="840" y="192"/>
                  </a:lnTo>
                  <a:lnTo>
                    <a:pt x="834" y="186"/>
                  </a:lnTo>
                  <a:lnTo>
                    <a:pt x="828" y="186"/>
                  </a:lnTo>
                  <a:lnTo>
                    <a:pt x="822" y="192"/>
                  </a:lnTo>
                  <a:lnTo>
                    <a:pt x="822" y="210"/>
                  </a:lnTo>
                  <a:lnTo>
                    <a:pt x="816" y="198"/>
                  </a:lnTo>
                  <a:lnTo>
                    <a:pt x="816" y="180"/>
                  </a:lnTo>
                  <a:lnTo>
                    <a:pt x="792" y="180"/>
                  </a:lnTo>
                  <a:lnTo>
                    <a:pt x="786" y="210"/>
                  </a:lnTo>
                  <a:lnTo>
                    <a:pt x="780" y="204"/>
                  </a:lnTo>
                  <a:lnTo>
                    <a:pt x="774" y="192"/>
                  </a:lnTo>
                  <a:lnTo>
                    <a:pt x="774" y="186"/>
                  </a:lnTo>
                  <a:lnTo>
                    <a:pt x="768" y="180"/>
                  </a:lnTo>
                  <a:lnTo>
                    <a:pt x="768" y="156"/>
                  </a:lnTo>
                  <a:lnTo>
                    <a:pt x="738" y="168"/>
                  </a:lnTo>
                  <a:lnTo>
                    <a:pt x="744" y="162"/>
                  </a:lnTo>
                  <a:lnTo>
                    <a:pt x="756" y="156"/>
                  </a:lnTo>
                  <a:lnTo>
                    <a:pt x="762" y="156"/>
                  </a:lnTo>
                  <a:lnTo>
                    <a:pt x="762" y="144"/>
                  </a:lnTo>
                  <a:lnTo>
                    <a:pt x="750" y="138"/>
                  </a:lnTo>
                  <a:lnTo>
                    <a:pt x="744" y="138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62" y="126"/>
                  </a:lnTo>
                  <a:lnTo>
                    <a:pt x="774" y="126"/>
                  </a:lnTo>
                  <a:lnTo>
                    <a:pt x="792" y="120"/>
                  </a:lnTo>
                  <a:lnTo>
                    <a:pt x="804" y="120"/>
                  </a:lnTo>
                  <a:lnTo>
                    <a:pt x="810" y="114"/>
                  </a:lnTo>
                  <a:lnTo>
                    <a:pt x="726" y="114"/>
                  </a:lnTo>
                  <a:lnTo>
                    <a:pt x="690" y="120"/>
                  </a:lnTo>
                  <a:lnTo>
                    <a:pt x="678" y="120"/>
                  </a:lnTo>
                  <a:lnTo>
                    <a:pt x="690" y="132"/>
                  </a:lnTo>
                  <a:lnTo>
                    <a:pt x="678" y="132"/>
                  </a:lnTo>
                  <a:lnTo>
                    <a:pt x="666" y="138"/>
                  </a:lnTo>
                  <a:lnTo>
                    <a:pt x="654" y="138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24" y="150"/>
                  </a:lnTo>
                  <a:lnTo>
                    <a:pt x="606" y="168"/>
                  </a:lnTo>
                  <a:lnTo>
                    <a:pt x="594" y="174"/>
                  </a:lnTo>
                  <a:lnTo>
                    <a:pt x="576" y="174"/>
                  </a:lnTo>
                  <a:lnTo>
                    <a:pt x="564" y="162"/>
                  </a:lnTo>
                  <a:lnTo>
                    <a:pt x="546" y="156"/>
                  </a:lnTo>
                  <a:lnTo>
                    <a:pt x="534" y="144"/>
                  </a:lnTo>
                  <a:lnTo>
                    <a:pt x="522" y="138"/>
                  </a:lnTo>
                  <a:lnTo>
                    <a:pt x="510" y="126"/>
                  </a:lnTo>
                  <a:lnTo>
                    <a:pt x="492" y="126"/>
                  </a:lnTo>
                  <a:lnTo>
                    <a:pt x="450" y="132"/>
                  </a:lnTo>
                  <a:lnTo>
                    <a:pt x="372" y="132"/>
                  </a:lnTo>
                  <a:lnTo>
                    <a:pt x="360" y="120"/>
                  </a:lnTo>
                  <a:lnTo>
                    <a:pt x="354" y="108"/>
                  </a:lnTo>
                  <a:lnTo>
                    <a:pt x="354" y="84"/>
                  </a:lnTo>
                  <a:lnTo>
                    <a:pt x="348" y="72"/>
                  </a:lnTo>
                  <a:lnTo>
                    <a:pt x="336" y="60"/>
                  </a:lnTo>
                  <a:lnTo>
                    <a:pt x="324" y="54"/>
                  </a:lnTo>
                  <a:lnTo>
                    <a:pt x="276" y="54"/>
                  </a:lnTo>
                  <a:lnTo>
                    <a:pt x="240" y="60"/>
                  </a:lnTo>
                  <a:lnTo>
                    <a:pt x="222" y="72"/>
                  </a:lnTo>
                  <a:lnTo>
                    <a:pt x="210" y="78"/>
                  </a:lnTo>
                  <a:lnTo>
                    <a:pt x="204" y="78"/>
                  </a:lnTo>
                  <a:lnTo>
                    <a:pt x="180" y="90"/>
                  </a:lnTo>
                  <a:lnTo>
                    <a:pt x="162" y="96"/>
                  </a:lnTo>
                  <a:lnTo>
                    <a:pt x="144" y="108"/>
                  </a:lnTo>
                  <a:lnTo>
                    <a:pt x="138" y="120"/>
                  </a:lnTo>
                  <a:lnTo>
                    <a:pt x="138" y="144"/>
                  </a:lnTo>
                  <a:lnTo>
                    <a:pt x="150" y="168"/>
                  </a:lnTo>
                  <a:lnTo>
                    <a:pt x="156" y="186"/>
                  </a:lnTo>
                  <a:lnTo>
                    <a:pt x="162" y="198"/>
                  </a:lnTo>
                  <a:lnTo>
                    <a:pt x="156" y="210"/>
                  </a:lnTo>
                  <a:lnTo>
                    <a:pt x="150" y="228"/>
                  </a:lnTo>
                  <a:lnTo>
                    <a:pt x="138" y="234"/>
                  </a:lnTo>
                  <a:lnTo>
                    <a:pt x="132" y="246"/>
                  </a:lnTo>
                  <a:lnTo>
                    <a:pt x="126" y="252"/>
                  </a:lnTo>
                  <a:lnTo>
                    <a:pt x="120" y="252"/>
                  </a:lnTo>
                  <a:lnTo>
                    <a:pt x="126" y="222"/>
                  </a:lnTo>
                  <a:lnTo>
                    <a:pt x="114" y="222"/>
                  </a:lnTo>
                  <a:lnTo>
                    <a:pt x="108" y="216"/>
                  </a:lnTo>
                  <a:lnTo>
                    <a:pt x="96" y="210"/>
                  </a:lnTo>
                  <a:lnTo>
                    <a:pt x="90" y="204"/>
                  </a:lnTo>
                  <a:lnTo>
                    <a:pt x="84" y="192"/>
                  </a:lnTo>
                  <a:lnTo>
                    <a:pt x="96" y="168"/>
                  </a:lnTo>
                  <a:lnTo>
                    <a:pt x="108" y="156"/>
                  </a:lnTo>
                  <a:lnTo>
                    <a:pt x="120" y="132"/>
                  </a:lnTo>
                  <a:lnTo>
                    <a:pt x="120" y="78"/>
                  </a:lnTo>
                  <a:lnTo>
                    <a:pt x="114" y="66"/>
                  </a:lnTo>
                  <a:lnTo>
                    <a:pt x="114" y="54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2" y="66"/>
                  </a:lnTo>
                  <a:lnTo>
                    <a:pt x="90" y="78"/>
                  </a:lnTo>
                  <a:lnTo>
                    <a:pt x="72" y="84"/>
                  </a:lnTo>
                  <a:lnTo>
                    <a:pt x="48" y="108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30" y="168"/>
                  </a:lnTo>
                  <a:lnTo>
                    <a:pt x="30" y="192"/>
                  </a:lnTo>
                  <a:lnTo>
                    <a:pt x="6" y="216"/>
                  </a:lnTo>
                  <a:lnTo>
                    <a:pt x="0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40"/>
                  </a:lnTo>
                  <a:lnTo>
                    <a:pt x="18" y="228"/>
                  </a:lnTo>
                  <a:lnTo>
                    <a:pt x="24" y="228"/>
                  </a:lnTo>
                  <a:lnTo>
                    <a:pt x="36" y="240"/>
                  </a:lnTo>
                  <a:lnTo>
                    <a:pt x="42" y="252"/>
                  </a:lnTo>
                  <a:lnTo>
                    <a:pt x="42" y="288"/>
                  </a:lnTo>
                  <a:lnTo>
                    <a:pt x="48" y="294"/>
                  </a:lnTo>
                  <a:lnTo>
                    <a:pt x="60" y="300"/>
                  </a:lnTo>
                  <a:lnTo>
                    <a:pt x="66" y="306"/>
                  </a:lnTo>
                  <a:lnTo>
                    <a:pt x="66" y="318"/>
                  </a:lnTo>
                  <a:lnTo>
                    <a:pt x="54" y="342"/>
                  </a:lnTo>
                  <a:lnTo>
                    <a:pt x="54" y="384"/>
                  </a:lnTo>
                  <a:lnTo>
                    <a:pt x="66" y="384"/>
                  </a:lnTo>
                  <a:lnTo>
                    <a:pt x="66" y="396"/>
                  </a:lnTo>
                  <a:lnTo>
                    <a:pt x="72" y="408"/>
                  </a:lnTo>
                  <a:lnTo>
                    <a:pt x="78" y="414"/>
                  </a:lnTo>
                  <a:lnTo>
                    <a:pt x="102" y="414"/>
                  </a:lnTo>
                  <a:lnTo>
                    <a:pt x="108" y="408"/>
                  </a:lnTo>
                  <a:lnTo>
                    <a:pt x="120" y="408"/>
                  </a:lnTo>
                  <a:lnTo>
                    <a:pt x="132" y="414"/>
                  </a:lnTo>
                  <a:lnTo>
                    <a:pt x="138" y="414"/>
                  </a:lnTo>
                  <a:lnTo>
                    <a:pt x="150" y="420"/>
                  </a:lnTo>
                  <a:lnTo>
                    <a:pt x="162" y="420"/>
                  </a:lnTo>
                  <a:lnTo>
                    <a:pt x="168" y="414"/>
                  </a:lnTo>
                  <a:lnTo>
                    <a:pt x="168" y="408"/>
                  </a:lnTo>
                  <a:lnTo>
                    <a:pt x="180" y="408"/>
                  </a:lnTo>
                  <a:lnTo>
                    <a:pt x="186" y="414"/>
                  </a:lnTo>
                  <a:lnTo>
                    <a:pt x="198" y="420"/>
                  </a:lnTo>
                  <a:lnTo>
                    <a:pt x="222" y="420"/>
                  </a:lnTo>
                  <a:lnTo>
                    <a:pt x="222" y="426"/>
                  </a:lnTo>
                  <a:lnTo>
                    <a:pt x="228" y="432"/>
                  </a:lnTo>
                  <a:lnTo>
                    <a:pt x="234" y="444"/>
                  </a:lnTo>
                  <a:lnTo>
                    <a:pt x="240" y="462"/>
                  </a:lnTo>
                  <a:lnTo>
                    <a:pt x="264" y="486"/>
                  </a:lnTo>
                  <a:lnTo>
                    <a:pt x="288" y="486"/>
                  </a:lnTo>
                  <a:lnTo>
                    <a:pt x="288" y="480"/>
                  </a:lnTo>
                  <a:lnTo>
                    <a:pt x="306" y="480"/>
                  </a:lnTo>
                  <a:lnTo>
                    <a:pt x="312" y="486"/>
                  </a:lnTo>
                  <a:lnTo>
                    <a:pt x="336" y="486"/>
                  </a:lnTo>
                  <a:lnTo>
                    <a:pt x="342" y="480"/>
                  </a:lnTo>
                  <a:lnTo>
                    <a:pt x="366" y="486"/>
                  </a:lnTo>
                  <a:lnTo>
                    <a:pt x="372" y="480"/>
                  </a:lnTo>
                  <a:lnTo>
                    <a:pt x="384" y="474"/>
                  </a:lnTo>
                  <a:lnTo>
                    <a:pt x="402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390" y="510"/>
                  </a:lnTo>
                  <a:lnTo>
                    <a:pt x="390" y="534"/>
                  </a:lnTo>
                  <a:lnTo>
                    <a:pt x="384" y="540"/>
                  </a:lnTo>
                  <a:lnTo>
                    <a:pt x="378" y="540"/>
                  </a:lnTo>
                  <a:lnTo>
                    <a:pt x="366" y="552"/>
                  </a:lnTo>
                  <a:lnTo>
                    <a:pt x="366" y="576"/>
                  </a:lnTo>
                  <a:lnTo>
                    <a:pt x="372" y="588"/>
                  </a:lnTo>
                  <a:lnTo>
                    <a:pt x="372" y="618"/>
                  </a:lnTo>
                  <a:lnTo>
                    <a:pt x="366" y="630"/>
                  </a:lnTo>
                  <a:lnTo>
                    <a:pt x="366" y="642"/>
                  </a:lnTo>
                  <a:lnTo>
                    <a:pt x="372" y="648"/>
                  </a:lnTo>
                  <a:lnTo>
                    <a:pt x="384" y="648"/>
                  </a:lnTo>
                  <a:lnTo>
                    <a:pt x="384" y="672"/>
                  </a:lnTo>
                  <a:lnTo>
                    <a:pt x="390" y="684"/>
                  </a:lnTo>
                  <a:lnTo>
                    <a:pt x="402" y="690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02" y="720"/>
                  </a:lnTo>
                  <a:lnTo>
                    <a:pt x="372" y="750"/>
                  </a:lnTo>
                  <a:lnTo>
                    <a:pt x="366" y="750"/>
                  </a:lnTo>
                  <a:lnTo>
                    <a:pt x="390" y="762"/>
                  </a:lnTo>
                  <a:lnTo>
                    <a:pt x="402" y="774"/>
                  </a:lnTo>
                  <a:lnTo>
                    <a:pt x="414" y="774"/>
                  </a:lnTo>
                  <a:lnTo>
                    <a:pt x="414" y="798"/>
                  </a:lnTo>
                  <a:lnTo>
                    <a:pt x="420" y="804"/>
                  </a:lnTo>
                  <a:lnTo>
                    <a:pt x="420" y="822"/>
                  </a:lnTo>
                  <a:lnTo>
                    <a:pt x="426" y="828"/>
                  </a:lnTo>
                  <a:lnTo>
                    <a:pt x="426" y="846"/>
                  </a:lnTo>
                  <a:lnTo>
                    <a:pt x="432" y="858"/>
                  </a:lnTo>
                  <a:lnTo>
                    <a:pt x="432" y="876"/>
                  </a:lnTo>
                  <a:lnTo>
                    <a:pt x="444" y="888"/>
                  </a:lnTo>
                  <a:lnTo>
                    <a:pt x="450" y="900"/>
                  </a:lnTo>
                  <a:lnTo>
                    <a:pt x="450" y="906"/>
                  </a:lnTo>
                  <a:lnTo>
                    <a:pt x="462" y="918"/>
                  </a:lnTo>
                  <a:lnTo>
                    <a:pt x="468" y="918"/>
                  </a:lnTo>
                  <a:lnTo>
                    <a:pt x="480" y="924"/>
                  </a:lnTo>
                  <a:lnTo>
                    <a:pt x="486" y="924"/>
                  </a:lnTo>
                  <a:lnTo>
                    <a:pt x="498" y="918"/>
                  </a:lnTo>
                  <a:lnTo>
                    <a:pt x="504" y="912"/>
                  </a:lnTo>
                  <a:lnTo>
                    <a:pt x="516" y="906"/>
                  </a:lnTo>
                  <a:lnTo>
                    <a:pt x="522" y="900"/>
                  </a:lnTo>
                  <a:lnTo>
                    <a:pt x="528" y="906"/>
                  </a:lnTo>
                  <a:lnTo>
                    <a:pt x="528" y="930"/>
                  </a:lnTo>
                  <a:lnTo>
                    <a:pt x="534" y="930"/>
                  </a:lnTo>
                  <a:lnTo>
                    <a:pt x="546" y="918"/>
                  </a:lnTo>
                  <a:lnTo>
                    <a:pt x="558" y="894"/>
                  </a:lnTo>
                  <a:lnTo>
                    <a:pt x="570" y="882"/>
                  </a:lnTo>
                  <a:lnTo>
                    <a:pt x="588" y="882"/>
                  </a:lnTo>
                  <a:lnTo>
                    <a:pt x="594" y="876"/>
                  </a:lnTo>
                  <a:lnTo>
                    <a:pt x="630" y="858"/>
                  </a:lnTo>
                  <a:lnTo>
                    <a:pt x="636" y="846"/>
                  </a:lnTo>
                  <a:lnTo>
                    <a:pt x="636" y="816"/>
                  </a:lnTo>
                  <a:lnTo>
                    <a:pt x="678" y="816"/>
                  </a:lnTo>
                  <a:lnTo>
                    <a:pt x="684" y="810"/>
                  </a:lnTo>
                  <a:lnTo>
                    <a:pt x="690" y="798"/>
                  </a:lnTo>
                  <a:lnTo>
                    <a:pt x="690" y="792"/>
                  </a:lnTo>
                  <a:lnTo>
                    <a:pt x="684" y="786"/>
                  </a:lnTo>
                  <a:lnTo>
                    <a:pt x="636" y="780"/>
                  </a:lnTo>
                  <a:lnTo>
                    <a:pt x="636" y="750"/>
                  </a:lnTo>
                  <a:lnTo>
                    <a:pt x="630" y="738"/>
                  </a:lnTo>
                  <a:lnTo>
                    <a:pt x="618" y="726"/>
                  </a:lnTo>
                  <a:lnTo>
                    <a:pt x="624" y="720"/>
                  </a:lnTo>
                  <a:lnTo>
                    <a:pt x="624" y="690"/>
                  </a:lnTo>
                  <a:lnTo>
                    <a:pt x="618" y="684"/>
                  </a:lnTo>
                  <a:lnTo>
                    <a:pt x="606" y="678"/>
                  </a:lnTo>
                  <a:lnTo>
                    <a:pt x="588" y="660"/>
                  </a:lnTo>
                  <a:lnTo>
                    <a:pt x="588" y="630"/>
                  </a:lnTo>
                  <a:lnTo>
                    <a:pt x="594" y="636"/>
                  </a:lnTo>
                  <a:lnTo>
                    <a:pt x="594" y="642"/>
                  </a:lnTo>
                  <a:lnTo>
                    <a:pt x="636" y="642"/>
                  </a:lnTo>
                  <a:lnTo>
                    <a:pt x="642" y="648"/>
                  </a:lnTo>
                  <a:lnTo>
                    <a:pt x="642" y="666"/>
                  </a:lnTo>
                  <a:lnTo>
                    <a:pt x="654" y="666"/>
                  </a:lnTo>
                  <a:lnTo>
                    <a:pt x="666" y="660"/>
                  </a:lnTo>
                  <a:lnTo>
                    <a:pt x="678" y="666"/>
                  </a:lnTo>
                  <a:lnTo>
                    <a:pt x="684" y="660"/>
                  </a:lnTo>
                  <a:lnTo>
                    <a:pt x="696" y="660"/>
                  </a:lnTo>
                  <a:lnTo>
                    <a:pt x="702" y="666"/>
                  </a:lnTo>
                  <a:lnTo>
                    <a:pt x="708" y="678"/>
                  </a:lnTo>
                  <a:lnTo>
                    <a:pt x="720" y="690"/>
                  </a:lnTo>
                  <a:lnTo>
                    <a:pt x="732" y="696"/>
                  </a:lnTo>
                  <a:lnTo>
                    <a:pt x="738" y="690"/>
                  </a:lnTo>
                  <a:lnTo>
                    <a:pt x="738" y="672"/>
                  </a:lnTo>
                  <a:lnTo>
                    <a:pt x="744" y="660"/>
                  </a:lnTo>
                  <a:lnTo>
                    <a:pt x="744" y="648"/>
                  </a:lnTo>
                  <a:lnTo>
                    <a:pt x="750" y="642"/>
                  </a:lnTo>
                  <a:lnTo>
                    <a:pt x="768" y="642"/>
                  </a:lnTo>
                  <a:lnTo>
                    <a:pt x="774" y="648"/>
                  </a:lnTo>
                  <a:lnTo>
                    <a:pt x="792" y="648"/>
                  </a:lnTo>
                  <a:lnTo>
                    <a:pt x="804" y="642"/>
                  </a:lnTo>
                  <a:lnTo>
                    <a:pt x="828" y="618"/>
                  </a:lnTo>
                  <a:lnTo>
                    <a:pt x="840" y="612"/>
                  </a:lnTo>
                  <a:lnTo>
                    <a:pt x="864" y="612"/>
                  </a:lnTo>
                  <a:lnTo>
                    <a:pt x="864" y="600"/>
                  </a:lnTo>
                  <a:lnTo>
                    <a:pt x="876" y="600"/>
                  </a:lnTo>
                  <a:lnTo>
                    <a:pt x="882" y="594"/>
                  </a:lnTo>
                  <a:lnTo>
                    <a:pt x="882" y="558"/>
                  </a:lnTo>
                  <a:lnTo>
                    <a:pt x="846" y="522"/>
                  </a:lnTo>
                  <a:lnTo>
                    <a:pt x="840" y="510"/>
                  </a:lnTo>
                  <a:lnTo>
                    <a:pt x="834" y="504"/>
                  </a:lnTo>
                  <a:lnTo>
                    <a:pt x="834" y="492"/>
                  </a:lnTo>
                  <a:lnTo>
                    <a:pt x="846" y="486"/>
                  </a:lnTo>
                  <a:lnTo>
                    <a:pt x="852" y="486"/>
                  </a:lnTo>
                  <a:lnTo>
                    <a:pt x="864" y="480"/>
                  </a:lnTo>
                  <a:lnTo>
                    <a:pt x="864" y="462"/>
                  </a:lnTo>
                  <a:lnTo>
                    <a:pt x="846" y="444"/>
                  </a:lnTo>
                  <a:lnTo>
                    <a:pt x="846" y="438"/>
                  </a:lnTo>
                  <a:lnTo>
                    <a:pt x="876" y="438"/>
                  </a:lnTo>
                  <a:lnTo>
                    <a:pt x="888" y="432"/>
                  </a:lnTo>
                  <a:lnTo>
                    <a:pt x="900" y="432"/>
                  </a:lnTo>
                  <a:lnTo>
                    <a:pt x="912" y="426"/>
                  </a:lnTo>
                  <a:lnTo>
                    <a:pt x="918" y="420"/>
                  </a:lnTo>
                  <a:lnTo>
                    <a:pt x="918" y="402"/>
                  </a:lnTo>
                  <a:lnTo>
                    <a:pt x="894" y="402"/>
                  </a:lnTo>
                  <a:lnTo>
                    <a:pt x="894" y="360"/>
                  </a:lnTo>
                  <a:lnTo>
                    <a:pt x="906" y="348"/>
                  </a:lnTo>
                  <a:lnTo>
                    <a:pt x="918" y="348"/>
                  </a:lnTo>
                  <a:lnTo>
                    <a:pt x="924" y="342"/>
                  </a:lnTo>
                  <a:lnTo>
                    <a:pt x="930" y="342"/>
                  </a:lnTo>
                  <a:lnTo>
                    <a:pt x="936" y="336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942" y="282"/>
                  </a:lnTo>
                  <a:lnTo>
                    <a:pt x="936" y="27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0" name="USA (Alaska)" descr="© INSCALE GmbH, 05.05.2010&#10;http://www.presentationload.com/">
              <a:extLst>
                <a:ext uri="{FF2B5EF4-FFF2-40B4-BE49-F238E27FC236}">
                  <a16:creationId xmlns:a16="http://schemas.microsoft.com/office/drawing/2014/main" id="{C9414D43-D683-417D-B842-B6580C5F0A5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99011" y="1107572"/>
              <a:ext cx="1165144" cy="504009"/>
            </a:xfrm>
            <a:custGeom>
              <a:avLst/>
              <a:gdLst>
                <a:gd name="T0" fmla="*/ 2147483647 w 3072"/>
                <a:gd name="T1" fmla="*/ 2147483647 h 1332"/>
                <a:gd name="T2" fmla="*/ 2147483647 w 3072"/>
                <a:gd name="T3" fmla="*/ 2147483647 h 1332"/>
                <a:gd name="T4" fmla="*/ 2147483647 w 3072"/>
                <a:gd name="T5" fmla="*/ 2147483647 h 1332"/>
                <a:gd name="T6" fmla="*/ 2147483647 w 3072"/>
                <a:gd name="T7" fmla="*/ 2147483647 h 1332"/>
                <a:gd name="T8" fmla="*/ 2147483647 w 3072"/>
                <a:gd name="T9" fmla="*/ 2147483647 h 1332"/>
                <a:gd name="T10" fmla="*/ 2147483647 w 3072"/>
                <a:gd name="T11" fmla="*/ 2147483647 h 1332"/>
                <a:gd name="T12" fmla="*/ 2147483647 w 3072"/>
                <a:gd name="T13" fmla="*/ 2147483647 h 1332"/>
                <a:gd name="T14" fmla="*/ 2147483647 w 3072"/>
                <a:gd name="T15" fmla="*/ 2147483647 h 1332"/>
                <a:gd name="T16" fmla="*/ 2147483647 w 3072"/>
                <a:gd name="T17" fmla="*/ 2147483647 h 1332"/>
                <a:gd name="T18" fmla="*/ 2147483647 w 3072"/>
                <a:gd name="T19" fmla="*/ 2147483647 h 1332"/>
                <a:gd name="T20" fmla="*/ 2147483647 w 3072"/>
                <a:gd name="T21" fmla="*/ 2147483647 h 1332"/>
                <a:gd name="T22" fmla="*/ 2147483647 w 3072"/>
                <a:gd name="T23" fmla="*/ 0 h 1332"/>
                <a:gd name="T24" fmla="*/ 2147483647 w 3072"/>
                <a:gd name="T25" fmla="*/ 2147483647 h 1332"/>
                <a:gd name="T26" fmla="*/ 2147483647 w 3072"/>
                <a:gd name="T27" fmla="*/ 2147483647 h 1332"/>
                <a:gd name="T28" fmla="*/ 2147483647 w 3072"/>
                <a:gd name="T29" fmla="*/ 2147483647 h 1332"/>
                <a:gd name="T30" fmla="*/ 2147483647 w 3072"/>
                <a:gd name="T31" fmla="*/ 2147483647 h 1332"/>
                <a:gd name="T32" fmla="*/ 2147483647 w 3072"/>
                <a:gd name="T33" fmla="*/ 2147483647 h 1332"/>
                <a:gd name="T34" fmla="*/ 2147483647 w 3072"/>
                <a:gd name="T35" fmla="*/ 2147483647 h 1332"/>
                <a:gd name="T36" fmla="*/ 2147483647 w 3072"/>
                <a:gd name="T37" fmla="*/ 2147483647 h 1332"/>
                <a:gd name="T38" fmla="*/ 2147483647 w 3072"/>
                <a:gd name="T39" fmla="*/ 2147483647 h 1332"/>
                <a:gd name="T40" fmla="*/ 2147483647 w 3072"/>
                <a:gd name="T41" fmla="*/ 2147483647 h 1332"/>
                <a:gd name="T42" fmla="*/ 2147483647 w 3072"/>
                <a:gd name="T43" fmla="*/ 2147483647 h 1332"/>
                <a:gd name="T44" fmla="*/ 2147483647 w 3072"/>
                <a:gd name="T45" fmla="*/ 2147483647 h 1332"/>
                <a:gd name="T46" fmla="*/ 2147483647 w 3072"/>
                <a:gd name="T47" fmla="*/ 2147483647 h 1332"/>
                <a:gd name="T48" fmla="*/ 2147483647 w 3072"/>
                <a:gd name="T49" fmla="*/ 2147483647 h 1332"/>
                <a:gd name="T50" fmla="*/ 2147483647 w 3072"/>
                <a:gd name="T51" fmla="*/ 2147483647 h 1332"/>
                <a:gd name="T52" fmla="*/ 2147483647 w 3072"/>
                <a:gd name="T53" fmla="*/ 2147483647 h 1332"/>
                <a:gd name="T54" fmla="*/ 2147483647 w 3072"/>
                <a:gd name="T55" fmla="*/ 2147483647 h 1332"/>
                <a:gd name="T56" fmla="*/ 2147483647 w 3072"/>
                <a:gd name="T57" fmla="*/ 2147483647 h 1332"/>
                <a:gd name="T58" fmla="*/ 2147483647 w 3072"/>
                <a:gd name="T59" fmla="*/ 2147483647 h 1332"/>
                <a:gd name="T60" fmla="*/ 2147483647 w 3072"/>
                <a:gd name="T61" fmla="*/ 2147483647 h 1332"/>
                <a:gd name="T62" fmla="*/ 2147483647 w 3072"/>
                <a:gd name="T63" fmla="*/ 2147483647 h 1332"/>
                <a:gd name="T64" fmla="*/ 2147483647 w 3072"/>
                <a:gd name="T65" fmla="*/ 2147483647 h 1332"/>
                <a:gd name="T66" fmla="*/ 2147483647 w 3072"/>
                <a:gd name="T67" fmla="*/ 2147483647 h 1332"/>
                <a:gd name="T68" fmla="*/ 2147483647 w 3072"/>
                <a:gd name="T69" fmla="*/ 2147483647 h 1332"/>
                <a:gd name="T70" fmla="*/ 2147483647 w 3072"/>
                <a:gd name="T71" fmla="*/ 2147483647 h 1332"/>
                <a:gd name="T72" fmla="*/ 2147483647 w 3072"/>
                <a:gd name="T73" fmla="*/ 2147483647 h 1332"/>
                <a:gd name="T74" fmla="*/ 2147483647 w 3072"/>
                <a:gd name="T75" fmla="*/ 2147483647 h 1332"/>
                <a:gd name="T76" fmla="*/ 2147483647 w 3072"/>
                <a:gd name="T77" fmla="*/ 2147483647 h 1332"/>
                <a:gd name="T78" fmla="*/ 2147483647 w 3072"/>
                <a:gd name="T79" fmla="*/ 2147483647 h 1332"/>
                <a:gd name="T80" fmla="*/ 2147483647 w 3072"/>
                <a:gd name="T81" fmla="*/ 2147483647 h 1332"/>
                <a:gd name="T82" fmla="*/ 2147483647 w 3072"/>
                <a:gd name="T83" fmla="*/ 2147483647 h 1332"/>
                <a:gd name="T84" fmla="*/ 2147483647 w 3072"/>
                <a:gd name="T85" fmla="*/ 2147483647 h 1332"/>
                <a:gd name="T86" fmla="*/ 2147483647 w 3072"/>
                <a:gd name="T87" fmla="*/ 2147483647 h 1332"/>
                <a:gd name="T88" fmla="*/ 2147483647 w 3072"/>
                <a:gd name="T89" fmla="*/ 2147483647 h 1332"/>
                <a:gd name="T90" fmla="*/ 2147483647 w 3072"/>
                <a:gd name="T91" fmla="*/ 2147483647 h 1332"/>
                <a:gd name="T92" fmla="*/ 2147483647 w 3072"/>
                <a:gd name="T93" fmla="*/ 2147483647 h 1332"/>
                <a:gd name="T94" fmla="*/ 2147483647 w 3072"/>
                <a:gd name="T95" fmla="*/ 2147483647 h 1332"/>
                <a:gd name="T96" fmla="*/ 2147483647 w 3072"/>
                <a:gd name="T97" fmla="*/ 2147483647 h 1332"/>
                <a:gd name="T98" fmla="*/ 2147483647 w 3072"/>
                <a:gd name="T99" fmla="*/ 2147483647 h 1332"/>
                <a:gd name="T100" fmla="*/ 2147483647 w 3072"/>
                <a:gd name="T101" fmla="*/ 2147483647 h 1332"/>
                <a:gd name="T102" fmla="*/ 2147483647 w 3072"/>
                <a:gd name="T103" fmla="*/ 2147483647 h 1332"/>
                <a:gd name="T104" fmla="*/ 2147483647 w 3072"/>
                <a:gd name="T105" fmla="*/ 2147483647 h 1332"/>
                <a:gd name="T106" fmla="*/ 2147483647 w 3072"/>
                <a:gd name="T107" fmla="*/ 2147483647 h 1332"/>
                <a:gd name="T108" fmla="*/ 2147483647 w 3072"/>
                <a:gd name="T109" fmla="*/ 2147483647 h 1332"/>
                <a:gd name="T110" fmla="*/ 2147483647 w 3072"/>
                <a:gd name="T111" fmla="*/ 2147483647 h 1332"/>
                <a:gd name="T112" fmla="*/ 2147483647 w 3072"/>
                <a:gd name="T113" fmla="*/ 2147483647 h 1332"/>
                <a:gd name="T114" fmla="*/ 2147483647 w 3072"/>
                <a:gd name="T115" fmla="*/ 2147483647 h 1332"/>
                <a:gd name="T116" fmla="*/ 2147483647 w 3072"/>
                <a:gd name="T117" fmla="*/ 2147483647 h 1332"/>
                <a:gd name="T118" fmla="*/ 2147483647 w 3072"/>
                <a:gd name="T119" fmla="*/ 2147483647 h 1332"/>
                <a:gd name="T120" fmla="*/ 2147483647 w 3072"/>
                <a:gd name="T121" fmla="*/ 2147483647 h 13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72"/>
                <a:gd name="T184" fmla="*/ 0 h 1332"/>
                <a:gd name="T185" fmla="*/ 3072 w 3072"/>
                <a:gd name="T186" fmla="*/ 1332 h 13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72" h="1332">
                  <a:moveTo>
                    <a:pt x="2454" y="930"/>
                  </a:moveTo>
                  <a:lnTo>
                    <a:pt x="2418" y="966"/>
                  </a:lnTo>
                  <a:lnTo>
                    <a:pt x="2400" y="1002"/>
                  </a:lnTo>
                  <a:lnTo>
                    <a:pt x="2412" y="1002"/>
                  </a:lnTo>
                  <a:lnTo>
                    <a:pt x="2448" y="984"/>
                  </a:lnTo>
                  <a:lnTo>
                    <a:pt x="2460" y="972"/>
                  </a:lnTo>
                  <a:lnTo>
                    <a:pt x="2460" y="954"/>
                  </a:lnTo>
                  <a:lnTo>
                    <a:pt x="2472" y="942"/>
                  </a:lnTo>
                  <a:lnTo>
                    <a:pt x="2460" y="930"/>
                  </a:lnTo>
                  <a:lnTo>
                    <a:pt x="2454" y="930"/>
                  </a:lnTo>
                  <a:close/>
                  <a:moveTo>
                    <a:pt x="2400" y="930"/>
                  </a:moveTo>
                  <a:lnTo>
                    <a:pt x="2388" y="930"/>
                  </a:lnTo>
                  <a:lnTo>
                    <a:pt x="2376" y="936"/>
                  </a:lnTo>
                  <a:lnTo>
                    <a:pt x="2364" y="948"/>
                  </a:lnTo>
                  <a:lnTo>
                    <a:pt x="2364" y="954"/>
                  </a:lnTo>
                  <a:lnTo>
                    <a:pt x="2370" y="966"/>
                  </a:lnTo>
                  <a:lnTo>
                    <a:pt x="2376" y="972"/>
                  </a:lnTo>
                  <a:lnTo>
                    <a:pt x="2406" y="972"/>
                  </a:lnTo>
                  <a:lnTo>
                    <a:pt x="2412" y="960"/>
                  </a:lnTo>
                  <a:lnTo>
                    <a:pt x="2418" y="954"/>
                  </a:lnTo>
                  <a:lnTo>
                    <a:pt x="2418" y="942"/>
                  </a:lnTo>
                  <a:lnTo>
                    <a:pt x="2406" y="936"/>
                  </a:lnTo>
                  <a:lnTo>
                    <a:pt x="2400" y="930"/>
                  </a:lnTo>
                  <a:close/>
                  <a:moveTo>
                    <a:pt x="2316" y="1188"/>
                  </a:moveTo>
                  <a:lnTo>
                    <a:pt x="2328" y="1188"/>
                  </a:lnTo>
                  <a:lnTo>
                    <a:pt x="2340" y="1152"/>
                  </a:lnTo>
                  <a:lnTo>
                    <a:pt x="2322" y="1158"/>
                  </a:lnTo>
                  <a:lnTo>
                    <a:pt x="2316" y="1188"/>
                  </a:lnTo>
                  <a:close/>
                  <a:moveTo>
                    <a:pt x="2388" y="1074"/>
                  </a:moveTo>
                  <a:lnTo>
                    <a:pt x="2370" y="1086"/>
                  </a:lnTo>
                  <a:lnTo>
                    <a:pt x="2382" y="1098"/>
                  </a:lnTo>
                  <a:lnTo>
                    <a:pt x="2388" y="1098"/>
                  </a:lnTo>
                  <a:lnTo>
                    <a:pt x="2382" y="1104"/>
                  </a:lnTo>
                  <a:lnTo>
                    <a:pt x="2376" y="1104"/>
                  </a:lnTo>
                  <a:lnTo>
                    <a:pt x="2364" y="1116"/>
                  </a:lnTo>
                  <a:lnTo>
                    <a:pt x="2358" y="1116"/>
                  </a:lnTo>
                  <a:lnTo>
                    <a:pt x="2352" y="1122"/>
                  </a:lnTo>
                  <a:lnTo>
                    <a:pt x="2352" y="1152"/>
                  </a:lnTo>
                  <a:lnTo>
                    <a:pt x="2358" y="1164"/>
                  </a:lnTo>
                  <a:lnTo>
                    <a:pt x="2358" y="1188"/>
                  </a:lnTo>
                  <a:lnTo>
                    <a:pt x="2370" y="1182"/>
                  </a:lnTo>
                  <a:lnTo>
                    <a:pt x="2376" y="1170"/>
                  </a:lnTo>
                  <a:lnTo>
                    <a:pt x="2388" y="1164"/>
                  </a:lnTo>
                  <a:lnTo>
                    <a:pt x="2394" y="1158"/>
                  </a:lnTo>
                  <a:lnTo>
                    <a:pt x="2394" y="1146"/>
                  </a:lnTo>
                  <a:lnTo>
                    <a:pt x="2382" y="1134"/>
                  </a:lnTo>
                  <a:lnTo>
                    <a:pt x="2394" y="1134"/>
                  </a:lnTo>
                  <a:lnTo>
                    <a:pt x="2412" y="1116"/>
                  </a:lnTo>
                  <a:lnTo>
                    <a:pt x="2412" y="1098"/>
                  </a:lnTo>
                  <a:lnTo>
                    <a:pt x="2388" y="1074"/>
                  </a:lnTo>
                  <a:close/>
                  <a:moveTo>
                    <a:pt x="2562" y="1080"/>
                  </a:moveTo>
                  <a:lnTo>
                    <a:pt x="2550" y="1080"/>
                  </a:lnTo>
                  <a:lnTo>
                    <a:pt x="2550" y="1074"/>
                  </a:lnTo>
                  <a:lnTo>
                    <a:pt x="2544" y="1068"/>
                  </a:lnTo>
                  <a:lnTo>
                    <a:pt x="2538" y="1068"/>
                  </a:lnTo>
                  <a:lnTo>
                    <a:pt x="2532" y="1062"/>
                  </a:lnTo>
                  <a:lnTo>
                    <a:pt x="2520" y="1056"/>
                  </a:lnTo>
                  <a:lnTo>
                    <a:pt x="2514" y="1050"/>
                  </a:lnTo>
                  <a:lnTo>
                    <a:pt x="2514" y="1044"/>
                  </a:lnTo>
                  <a:lnTo>
                    <a:pt x="2520" y="1032"/>
                  </a:lnTo>
                  <a:lnTo>
                    <a:pt x="2520" y="1020"/>
                  </a:lnTo>
                  <a:lnTo>
                    <a:pt x="2526" y="1008"/>
                  </a:lnTo>
                  <a:lnTo>
                    <a:pt x="2532" y="1002"/>
                  </a:lnTo>
                  <a:lnTo>
                    <a:pt x="2532" y="960"/>
                  </a:lnTo>
                  <a:lnTo>
                    <a:pt x="2550" y="924"/>
                  </a:lnTo>
                  <a:lnTo>
                    <a:pt x="2550" y="906"/>
                  </a:lnTo>
                  <a:lnTo>
                    <a:pt x="2544" y="894"/>
                  </a:lnTo>
                  <a:lnTo>
                    <a:pt x="2526" y="876"/>
                  </a:lnTo>
                  <a:lnTo>
                    <a:pt x="2538" y="864"/>
                  </a:lnTo>
                  <a:lnTo>
                    <a:pt x="2538" y="834"/>
                  </a:lnTo>
                  <a:lnTo>
                    <a:pt x="2544" y="828"/>
                  </a:lnTo>
                  <a:lnTo>
                    <a:pt x="2550" y="828"/>
                  </a:lnTo>
                  <a:lnTo>
                    <a:pt x="2556" y="822"/>
                  </a:lnTo>
                  <a:lnTo>
                    <a:pt x="2550" y="816"/>
                  </a:lnTo>
                  <a:lnTo>
                    <a:pt x="2532" y="810"/>
                  </a:lnTo>
                  <a:lnTo>
                    <a:pt x="2520" y="810"/>
                  </a:lnTo>
                  <a:lnTo>
                    <a:pt x="2502" y="816"/>
                  </a:lnTo>
                  <a:lnTo>
                    <a:pt x="2490" y="816"/>
                  </a:lnTo>
                  <a:lnTo>
                    <a:pt x="2484" y="822"/>
                  </a:lnTo>
                  <a:lnTo>
                    <a:pt x="2478" y="822"/>
                  </a:lnTo>
                  <a:lnTo>
                    <a:pt x="2478" y="834"/>
                  </a:lnTo>
                  <a:lnTo>
                    <a:pt x="2460" y="834"/>
                  </a:lnTo>
                  <a:lnTo>
                    <a:pt x="2454" y="840"/>
                  </a:lnTo>
                  <a:lnTo>
                    <a:pt x="2442" y="846"/>
                  </a:lnTo>
                  <a:lnTo>
                    <a:pt x="2430" y="846"/>
                  </a:lnTo>
                  <a:lnTo>
                    <a:pt x="2418" y="852"/>
                  </a:lnTo>
                  <a:lnTo>
                    <a:pt x="2406" y="852"/>
                  </a:lnTo>
                  <a:lnTo>
                    <a:pt x="2400" y="858"/>
                  </a:lnTo>
                  <a:lnTo>
                    <a:pt x="2394" y="858"/>
                  </a:lnTo>
                  <a:lnTo>
                    <a:pt x="2388" y="864"/>
                  </a:lnTo>
                  <a:lnTo>
                    <a:pt x="2376" y="870"/>
                  </a:lnTo>
                  <a:lnTo>
                    <a:pt x="2370" y="876"/>
                  </a:lnTo>
                  <a:lnTo>
                    <a:pt x="2364" y="876"/>
                  </a:lnTo>
                  <a:lnTo>
                    <a:pt x="2364" y="864"/>
                  </a:lnTo>
                  <a:lnTo>
                    <a:pt x="2382" y="846"/>
                  </a:lnTo>
                  <a:lnTo>
                    <a:pt x="2376" y="840"/>
                  </a:lnTo>
                  <a:lnTo>
                    <a:pt x="2364" y="834"/>
                  </a:lnTo>
                  <a:lnTo>
                    <a:pt x="2358" y="828"/>
                  </a:lnTo>
                  <a:lnTo>
                    <a:pt x="2358" y="810"/>
                  </a:lnTo>
                  <a:lnTo>
                    <a:pt x="2352" y="798"/>
                  </a:lnTo>
                  <a:lnTo>
                    <a:pt x="2352" y="792"/>
                  </a:lnTo>
                  <a:lnTo>
                    <a:pt x="2376" y="768"/>
                  </a:lnTo>
                  <a:lnTo>
                    <a:pt x="2340" y="768"/>
                  </a:lnTo>
                  <a:lnTo>
                    <a:pt x="2328" y="780"/>
                  </a:lnTo>
                  <a:lnTo>
                    <a:pt x="2274" y="780"/>
                  </a:lnTo>
                  <a:lnTo>
                    <a:pt x="2274" y="768"/>
                  </a:lnTo>
                  <a:lnTo>
                    <a:pt x="2280" y="756"/>
                  </a:lnTo>
                  <a:lnTo>
                    <a:pt x="2292" y="750"/>
                  </a:lnTo>
                  <a:lnTo>
                    <a:pt x="2298" y="744"/>
                  </a:lnTo>
                  <a:lnTo>
                    <a:pt x="3072" y="108"/>
                  </a:lnTo>
                  <a:lnTo>
                    <a:pt x="3054" y="108"/>
                  </a:lnTo>
                  <a:lnTo>
                    <a:pt x="3054" y="102"/>
                  </a:lnTo>
                  <a:lnTo>
                    <a:pt x="3048" y="90"/>
                  </a:lnTo>
                  <a:lnTo>
                    <a:pt x="3036" y="84"/>
                  </a:lnTo>
                  <a:lnTo>
                    <a:pt x="3030" y="78"/>
                  </a:lnTo>
                  <a:lnTo>
                    <a:pt x="3012" y="78"/>
                  </a:lnTo>
                  <a:lnTo>
                    <a:pt x="2988" y="84"/>
                  </a:lnTo>
                  <a:lnTo>
                    <a:pt x="2964" y="84"/>
                  </a:lnTo>
                  <a:lnTo>
                    <a:pt x="2928" y="96"/>
                  </a:lnTo>
                  <a:lnTo>
                    <a:pt x="2916" y="96"/>
                  </a:lnTo>
                  <a:lnTo>
                    <a:pt x="2892" y="84"/>
                  </a:lnTo>
                  <a:lnTo>
                    <a:pt x="2886" y="78"/>
                  </a:lnTo>
                  <a:lnTo>
                    <a:pt x="2874" y="72"/>
                  </a:lnTo>
                  <a:lnTo>
                    <a:pt x="2784" y="72"/>
                  </a:lnTo>
                  <a:lnTo>
                    <a:pt x="2772" y="66"/>
                  </a:lnTo>
                  <a:lnTo>
                    <a:pt x="2766" y="60"/>
                  </a:lnTo>
                  <a:lnTo>
                    <a:pt x="2748" y="60"/>
                  </a:lnTo>
                  <a:lnTo>
                    <a:pt x="2736" y="54"/>
                  </a:lnTo>
                  <a:lnTo>
                    <a:pt x="2598" y="54"/>
                  </a:lnTo>
                  <a:lnTo>
                    <a:pt x="2598" y="42"/>
                  </a:lnTo>
                  <a:lnTo>
                    <a:pt x="2604" y="36"/>
                  </a:lnTo>
                  <a:lnTo>
                    <a:pt x="2592" y="36"/>
                  </a:lnTo>
                  <a:lnTo>
                    <a:pt x="2574" y="30"/>
                  </a:lnTo>
                  <a:lnTo>
                    <a:pt x="2562" y="30"/>
                  </a:lnTo>
                  <a:lnTo>
                    <a:pt x="2550" y="24"/>
                  </a:lnTo>
                  <a:lnTo>
                    <a:pt x="2532" y="24"/>
                  </a:lnTo>
                  <a:lnTo>
                    <a:pt x="2520" y="30"/>
                  </a:lnTo>
                  <a:lnTo>
                    <a:pt x="2496" y="30"/>
                  </a:lnTo>
                  <a:lnTo>
                    <a:pt x="2490" y="36"/>
                  </a:lnTo>
                  <a:lnTo>
                    <a:pt x="2484" y="36"/>
                  </a:lnTo>
                  <a:lnTo>
                    <a:pt x="2514" y="0"/>
                  </a:lnTo>
                  <a:lnTo>
                    <a:pt x="2430" y="36"/>
                  </a:lnTo>
                  <a:lnTo>
                    <a:pt x="2460" y="0"/>
                  </a:lnTo>
                  <a:lnTo>
                    <a:pt x="2430" y="0"/>
                  </a:lnTo>
                  <a:lnTo>
                    <a:pt x="2418" y="6"/>
                  </a:lnTo>
                  <a:lnTo>
                    <a:pt x="2412" y="12"/>
                  </a:lnTo>
                  <a:lnTo>
                    <a:pt x="2358" y="30"/>
                  </a:lnTo>
                  <a:lnTo>
                    <a:pt x="2232" y="30"/>
                  </a:lnTo>
                  <a:lnTo>
                    <a:pt x="2214" y="36"/>
                  </a:lnTo>
                  <a:lnTo>
                    <a:pt x="2208" y="42"/>
                  </a:lnTo>
                  <a:lnTo>
                    <a:pt x="2184" y="54"/>
                  </a:lnTo>
                  <a:lnTo>
                    <a:pt x="2172" y="54"/>
                  </a:lnTo>
                  <a:lnTo>
                    <a:pt x="2166" y="60"/>
                  </a:lnTo>
                  <a:lnTo>
                    <a:pt x="2046" y="60"/>
                  </a:lnTo>
                  <a:lnTo>
                    <a:pt x="2004" y="72"/>
                  </a:lnTo>
                  <a:lnTo>
                    <a:pt x="1956" y="102"/>
                  </a:lnTo>
                  <a:lnTo>
                    <a:pt x="1902" y="132"/>
                  </a:lnTo>
                  <a:lnTo>
                    <a:pt x="1854" y="144"/>
                  </a:lnTo>
                  <a:lnTo>
                    <a:pt x="1758" y="156"/>
                  </a:lnTo>
                  <a:lnTo>
                    <a:pt x="1722" y="162"/>
                  </a:lnTo>
                  <a:lnTo>
                    <a:pt x="1704" y="162"/>
                  </a:lnTo>
                  <a:lnTo>
                    <a:pt x="1698" y="168"/>
                  </a:lnTo>
                  <a:lnTo>
                    <a:pt x="1644" y="186"/>
                  </a:lnTo>
                  <a:lnTo>
                    <a:pt x="1632" y="192"/>
                  </a:lnTo>
                  <a:lnTo>
                    <a:pt x="1620" y="192"/>
                  </a:lnTo>
                  <a:lnTo>
                    <a:pt x="1620" y="198"/>
                  </a:lnTo>
                  <a:lnTo>
                    <a:pt x="1626" y="204"/>
                  </a:lnTo>
                  <a:lnTo>
                    <a:pt x="1638" y="210"/>
                  </a:lnTo>
                  <a:lnTo>
                    <a:pt x="1650" y="222"/>
                  </a:lnTo>
                  <a:lnTo>
                    <a:pt x="1656" y="222"/>
                  </a:lnTo>
                  <a:lnTo>
                    <a:pt x="1662" y="234"/>
                  </a:lnTo>
                  <a:lnTo>
                    <a:pt x="1662" y="240"/>
                  </a:lnTo>
                  <a:lnTo>
                    <a:pt x="1668" y="252"/>
                  </a:lnTo>
                  <a:lnTo>
                    <a:pt x="1668" y="264"/>
                  </a:lnTo>
                  <a:lnTo>
                    <a:pt x="1662" y="264"/>
                  </a:lnTo>
                  <a:lnTo>
                    <a:pt x="1650" y="270"/>
                  </a:lnTo>
                  <a:lnTo>
                    <a:pt x="1644" y="282"/>
                  </a:lnTo>
                  <a:lnTo>
                    <a:pt x="1734" y="282"/>
                  </a:lnTo>
                  <a:lnTo>
                    <a:pt x="1704" y="318"/>
                  </a:lnTo>
                  <a:lnTo>
                    <a:pt x="1770" y="318"/>
                  </a:lnTo>
                  <a:lnTo>
                    <a:pt x="1764" y="336"/>
                  </a:lnTo>
                  <a:lnTo>
                    <a:pt x="1710" y="336"/>
                  </a:lnTo>
                  <a:lnTo>
                    <a:pt x="1698" y="348"/>
                  </a:lnTo>
                  <a:lnTo>
                    <a:pt x="1632" y="348"/>
                  </a:lnTo>
                  <a:lnTo>
                    <a:pt x="1614" y="354"/>
                  </a:lnTo>
                  <a:lnTo>
                    <a:pt x="1560" y="354"/>
                  </a:lnTo>
                  <a:lnTo>
                    <a:pt x="1554" y="348"/>
                  </a:lnTo>
                  <a:lnTo>
                    <a:pt x="1548" y="348"/>
                  </a:lnTo>
                  <a:lnTo>
                    <a:pt x="1554" y="342"/>
                  </a:lnTo>
                  <a:lnTo>
                    <a:pt x="1560" y="342"/>
                  </a:lnTo>
                  <a:lnTo>
                    <a:pt x="1572" y="330"/>
                  </a:lnTo>
                  <a:lnTo>
                    <a:pt x="1566" y="324"/>
                  </a:lnTo>
                  <a:lnTo>
                    <a:pt x="1458" y="324"/>
                  </a:lnTo>
                  <a:lnTo>
                    <a:pt x="1452" y="330"/>
                  </a:lnTo>
                  <a:lnTo>
                    <a:pt x="1452" y="348"/>
                  </a:lnTo>
                  <a:lnTo>
                    <a:pt x="1434" y="348"/>
                  </a:lnTo>
                  <a:lnTo>
                    <a:pt x="1422" y="354"/>
                  </a:lnTo>
                  <a:lnTo>
                    <a:pt x="1404" y="354"/>
                  </a:lnTo>
                  <a:lnTo>
                    <a:pt x="1386" y="360"/>
                  </a:lnTo>
                  <a:lnTo>
                    <a:pt x="1338" y="360"/>
                  </a:lnTo>
                  <a:lnTo>
                    <a:pt x="1308" y="366"/>
                  </a:lnTo>
                  <a:lnTo>
                    <a:pt x="1254" y="384"/>
                  </a:lnTo>
                  <a:lnTo>
                    <a:pt x="1254" y="390"/>
                  </a:lnTo>
                  <a:lnTo>
                    <a:pt x="1272" y="396"/>
                  </a:lnTo>
                  <a:lnTo>
                    <a:pt x="1284" y="402"/>
                  </a:lnTo>
                  <a:lnTo>
                    <a:pt x="1314" y="402"/>
                  </a:lnTo>
                  <a:lnTo>
                    <a:pt x="1272" y="420"/>
                  </a:lnTo>
                  <a:lnTo>
                    <a:pt x="1260" y="462"/>
                  </a:lnTo>
                  <a:lnTo>
                    <a:pt x="1272" y="462"/>
                  </a:lnTo>
                  <a:lnTo>
                    <a:pt x="1290" y="468"/>
                  </a:lnTo>
                  <a:lnTo>
                    <a:pt x="1338" y="468"/>
                  </a:lnTo>
                  <a:lnTo>
                    <a:pt x="1350" y="462"/>
                  </a:lnTo>
                  <a:lnTo>
                    <a:pt x="1362" y="462"/>
                  </a:lnTo>
                  <a:lnTo>
                    <a:pt x="1410" y="474"/>
                  </a:lnTo>
                  <a:lnTo>
                    <a:pt x="1422" y="456"/>
                  </a:lnTo>
                  <a:lnTo>
                    <a:pt x="1434" y="474"/>
                  </a:lnTo>
                  <a:lnTo>
                    <a:pt x="1446" y="468"/>
                  </a:lnTo>
                  <a:lnTo>
                    <a:pt x="1452" y="462"/>
                  </a:lnTo>
                  <a:lnTo>
                    <a:pt x="1476" y="450"/>
                  </a:lnTo>
                  <a:lnTo>
                    <a:pt x="1482" y="444"/>
                  </a:lnTo>
                  <a:lnTo>
                    <a:pt x="1494" y="444"/>
                  </a:lnTo>
                  <a:lnTo>
                    <a:pt x="1506" y="450"/>
                  </a:lnTo>
                  <a:lnTo>
                    <a:pt x="1524" y="450"/>
                  </a:lnTo>
                  <a:lnTo>
                    <a:pt x="1536" y="444"/>
                  </a:lnTo>
                  <a:lnTo>
                    <a:pt x="1542" y="438"/>
                  </a:lnTo>
                  <a:lnTo>
                    <a:pt x="1554" y="432"/>
                  </a:lnTo>
                  <a:lnTo>
                    <a:pt x="1560" y="432"/>
                  </a:lnTo>
                  <a:lnTo>
                    <a:pt x="1566" y="426"/>
                  </a:lnTo>
                  <a:lnTo>
                    <a:pt x="1566" y="450"/>
                  </a:lnTo>
                  <a:lnTo>
                    <a:pt x="1560" y="462"/>
                  </a:lnTo>
                  <a:lnTo>
                    <a:pt x="1554" y="468"/>
                  </a:lnTo>
                  <a:lnTo>
                    <a:pt x="1500" y="468"/>
                  </a:lnTo>
                  <a:lnTo>
                    <a:pt x="1506" y="498"/>
                  </a:lnTo>
                  <a:lnTo>
                    <a:pt x="1494" y="504"/>
                  </a:lnTo>
                  <a:lnTo>
                    <a:pt x="1488" y="516"/>
                  </a:lnTo>
                  <a:lnTo>
                    <a:pt x="1476" y="522"/>
                  </a:lnTo>
                  <a:lnTo>
                    <a:pt x="1464" y="534"/>
                  </a:lnTo>
                  <a:lnTo>
                    <a:pt x="1446" y="540"/>
                  </a:lnTo>
                  <a:lnTo>
                    <a:pt x="1380" y="540"/>
                  </a:lnTo>
                  <a:lnTo>
                    <a:pt x="1362" y="522"/>
                  </a:lnTo>
                  <a:lnTo>
                    <a:pt x="1344" y="534"/>
                  </a:lnTo>
                  <a:lnTo>
                    <a:pt x="1344" y="546"/>
                  </a:lnTo>
                  <a:lnTo>
                    <a:pt x="1338" y="546"/>
                  </a:lnTo>
                  <a:lnTo>
                    <a:pt x="1332" y="552"/>
                  </a:lnTo>
                  <a:lnTo>
                    <a:pt x="1320" y="558"/>
                  </a:lnTo>
                  <a:lnTo>
                    <a:pt x="1302" y="564"/>
                  </a:lnTo>
                  <a:lnTo>
                    <a:pt x="1290" y="570"/>
                  </a:lnTo>
                  <a:lnTo>
                    <a:pt x="1266" y="570"/>
                  </a:lnTo>
                  <a:lnTo>
                    <a:pt x="1242" y="558"/>
                  </a:lnTo>
                  <a:lnTo>
                    <a:pt x="1236" y="558"/>
                  </a:lnTo>
                  <a:lnTo>
                    <a:pt x="1140" y="606"/>
                  </a:lnTo>
                  <a:lnTo>
                    <a:pt x="1122" y="624"/>
                  </a:lnTo>
                  <a:lnTo>
                    <a:pt x="1116" y="606"/>
                  </a:lnTo>
                  <a:lnTo>
                    <a:pt x="1080" y="624"/>
                  </a:lnTo>
                  <a:lnTo>
                    <a:pt x="1068" y="624"/>
                  </a:lnTo>
                  <a:lnTo>
                    <a:pt x="1044" y="636"/>
                  </a:lnTo>
                  <a:lnTo>
                    <a:pt x="1020" y="660"/>
                  </a:lnTo>
                  <a:lnTo>
                    <a:pt x="990" y="648"/>
                  </a:lnTo>
                  <a:lnTo>
                    <a:pt x="990" y="672"/>
                  </a:lnTo>
                  <a:lnTo>
                    <a:pt x="984" y="666"/>
                  </a:lnTo>
                  <a:lnTo>
                    <a:pt x="972" y="666"/>
                  </a:lnTo>
                  <a:lnTo>
                    <a:pt x="966" y="672"/>
                  </a:lnTo>
                  <a:lnTo>
                    <a:pt x="966" y="690"/>
                  </a:lnTo>
                  <a:lnTo>
                    <a:pt x="954" y="708"/>
                  </a:lnTo>
                  <a:lnTo>
                    <a:pt x="1014" y="684"/>
                  </a:lnTo>
                  <a:lnTo>
                    <a:pt x="990" y="702"/>
                  </a:lnTo>
                  <a:lnTo>
                    <a:pt x="990" y="714"/>
                  </a:lnTo>
                  <a:lnTo>
                    <a:pt x="972" y="726"/>
                  </a:lnTo>
                  <a:lnTo>
                    <a:pt x="1026" y="726"/>
                  </a:lnTo>
                  <a:lnTo>
                    <a:pt x="1032" y="732"/>
                  </a:lnTo>
                  <a:lnTo>
                    <a:pt x="1032" y="738"/>
                  </a:lnTo>
                  <a:lnTo>
                    <a:pt x="1020" y="744"/>
                  </a:lnTo>
                  <a:lnTo>
                    <a:pt x="984" y="744"/>
                  </a:lnTo>
                  <a:lnTo>
                    <a:pt x="960" y="750"/>
                  </a:lnTo>
                  <a:lnTo>
                    <a:pt x="972" y="738"/>
                  </a:lnTo>
                  <a:lnTo>
                    <a:pt x="960" y="732"/>
                  </a:lnTo>
                  <a:lnTo>
                    <a:pt x="954" y="732"/>
                  </a:lnTo>
                  <a:lnTo>
                    <a:pt x="948" y="738"/>
                  </a:lnTo>
                  <a:lnTo>
                    <a:pt x="936" y="744"/>
                  </a:lnTo>
                  <a:lnTo>
                    <a:pt x="930" y="750"/>
                  </a:lnTo>
                  <a:lnTo>
                    <a:pt x="924" y="750"/>
                  </a:lnTo>
                  <a:lnTo>
                    <a:pt x="918" y="756"/>
                  </a:lnTo>
                  <a:lnTo>
                    <a:pt x="924" y="756"/>
                  </a:lnTo>
                  <a:lnTo>
                    <a:pt x="930" y="762"/>
                  </a:lnTo>
                  <a:lnTo>
                    <a:pt x="930" y="768"/>
                  </a:lnTo>
                  <a:lnTo>
                    <a:pt x="924" y="774"/>
                  </a:lnTo>
                  <a:lnTo>
                    <a:pt x="924" y="780"/>
                  </a:lnTo>
                  <a:lnTo>
                    <a:pt x="918" y="792"/>
                  </a:lnTo>
                  <a:lnTo>
                    <a:pt x="918" y="804"/>
                  </a:lnTo>
                  <a:lnTo>
                    <a:pt x="990" y="804"/>
                  </a:lnTo>
                  <a:lnTo>
                    <a:pt x="1038" y="774"/>
                  </a:lnTo>
                  <a:lnTo>
                    <a:pt x="1104" y="750"/>
                  </a:lnTo>
                  <a:lnTo>
                    <a:pt x="1098" y="750"/>
                  </a:lnTo>
                  <a:lnTo>
                    <a:pt x="1092" y="756"/>
                  </a:lnTo>
                  <a:lnTo>
                    <a:pt x="1080" y="762"/>
                  </a:lnTo>
                  <a:lnTo>
                    <a:pt x="1062" y="768"/>
                  </a:lnTo>
                  <a:lnTo>
                    <a:pt x="1050" y="780"/>
                  </a:lnTo>
                  <a:lnTo>
                    <a:pt x="1038" y="786"/>
                  </a:lnTo>
                  <a:lnTo>
                    <a:pt x="1026" y="798"/>
                  </a:lnTo>
                  <a:lnTo>
                    <a:pt x="1026" y="816"/>
                  </a:lnTo>
                  <a:lnTo>
                    <a:pt x="1020" y="828"/>
                  </a:lnTo>
                  <a:lnTo>
                    <a:pt x="990" y="828"/>
                  </a:lnTo>
                  <a:lnTo>
                    <a:pt x="978" y="834"/>
                  </a:lnTo>
                  <a:lnTo>
                    <a:pt x="972" y="852"/>
                  </a:lnTo>
                  <a:lnTo>
                    <a:pt x="966" y="864"/>
                  </a:lnTo>
                  <a:lnTo>
                    <a:pt x="954" y="870"/>
                  </a:lnTo>
                  <a:lnTo>
                    <a:pt x="942" y="882"/>
                  </a:lnTo>
                  <a:lnTo>
                    <a:pt x="930" y="888"/>
                  </a:lnTo>
                  <a:lnTo>
                    <a:pt x="924" y="894"/>
                  </a:lnTo>
                  <a:lnTo>
                    <a:pt x="978" y="888"/>
                  </a:lnTo>
                  <a:lnTo>
                    <a:pt x="972" y="906"/>
                  </a:lnTo>
                  <a:lnTo>
                    <a:pt x="978" y="894"/>
                  </a:lnTo>
                  <a:lnTo>
                    <a:pt x="990" y="888"/>
                  </a:lnTo>
                  <a:lnTo>
                    <a:pt x="1002" y="876"/>
                  </a:lnTo>
                  <a:lnTo>
                    <a:pt x="1026" y="864"/>
                  </a:lnTo>
                  <a:lnTo>
                    <a:pt x="1038" y="864"/>
                  </a:lnTo>
                  <a:lnTo>
                    <a:pt x="1050" y="870"/>
                  </a:lnTo>
                  <a:lnTo>
                    <a:pt x="1056" y="870"/>
                  </a:lnTo>
                  <a:lnTo>
                    <a:pt x="1056" y="876"/>
                  </a:lnTo>
                  <a:lnTo>
                    <a:pt x="1050" y="876"/>
                  </a:lnTo>
                  <a:lnTo>
                    <a:pt x="1074" y="870"/>
                  </a:lnTo>
                  <a:lnTo>
                    <a:pt x="1068" y="876"/>
                  </a:lnTo>
                  <a:lnTo>
                    <a:pt x="1068" y="906"/>
                  </a:lnTo>
                  <a:lnTo>
                    <a:pt x="1074" y="912"/>
                  </a:lnTo>
                  <a:lnTo>
                    <a:pt x="1092" y="912"/>
                  </a:lnTo>
                  <a:lnTo>
                    <a:pt x="1098" y="900"/>
                  </a:lnTo>
                  <a:lnTo>
                    <a:pt x="1110" y="894"/>
                  </a:lnTo>
                  <a:lnTo>
                    <a:pt x="1116" y="888"/>
                  </a:lnTo>
                  <a:lnTo>
                    <a:pt x="1122" y="876"/>
                  </a:lnTo>
                  <a:lnTo>
                    <a:pt x="1164" y="858"/>
                  </a:lnTo>
                  <a:lnTo>
                    <a:pt x="1176" y="870"/>
                  </a:lnTo>
                  <a:lnTo>
                    <a:pt x="1146" y="870"/>
                  </a:lnTo>
                  <a:lnTo>
                    <a:pt x="1140" y="876"/>
                  </a:lnTo>
                  <a:lnTo>
                    <a:pt x="1140" y="882"/>
                  </a:lnTo>
                  <a:lnTo>
                    <a:pt x="1134" y="888"/>
                  </a:lnTo>
                  <a:lnTo>
                    <a:pt x="1134" y="894"/>
                  </a:lnTo>
                  <a:lnTo>
                    <a:pt x="1152" y="894"/>
                  </a:lnTo>
                  <a:lnTo>
                    <a:pt x="1164" y="888"/>
                  </a:lnTo>
                  <a:lnTo>
                    <a:pt x="1182" y="888"/>
                  </a:lnTo>
                  <a:lnTo>
                    <a:pt x="1200" y="882"/>
                  </a:lnTo>
                  <a:lnTo>
                    <a:pt x="1218" y="882"/>
                  </a:lnTo>
                  <a:lnTo>
                    <a:pt x="1224" y="876"/>
                  </a:lnTo>
                  <a:lnTo>
                    <a:pt x="1230" y="876"/>
                  </a:lnTo>
                  <a:lnTo>
                    <a:pt x="1272" y="858"/>
                  </a:lnTo>
                  <a:lnTo>
                    <a:pt x="1224" y="882"/>
                  </a:lnTo>
                  <a:lnTo>
                    <a:pt x="1224" y="894"/>
                  </a:lnTo>
                  <a:lnTo>
                    <a:pt x="1212" y="894"/>
                  </a:lnTo>
                  <a:lnTo>
                    <a:pt x="1200" y="900"/>
                  </a:lnTo>
                  <a:lnTo>
                    <a:pt x="1188" y="900"/>
                  </a:lnTo>
                  <a:lnTo>
                    <a:pt x="1176" y="906"/>
                  </a:lnTo>
                  <a:lnTo>
                    <a:pt x="1170" y="912"/>
                  </a:lnTo>
                  <a:lnTo>
                    <a:pt x="1158" y="918"/>
                  </a:lnTo>
                  <a:lnTo>
                    <a:pt x="1152" y="930"/>
                  </a:lnTo>
                  <a:lnTo>
                    <a:pt x="1122" y="930"/>
                  </a:lnTo>
                  <a:lnTo>
                    <a:pt x="1086" y="960"/>
                  </a:lnTo>
                  <a:lnTo>
                    <a:pt x="1086" y="978"/>
                  </a:lnTo>
                  <a:lnTo>
                    <a:pt x="1038" y="978"/>
                  </a:lnTo>
                  <a:lnTo>
                    <a:pt x="1032" y="984"/>
                  </a:lnTo>
                  <a:lnTo>
                    <a:pt x="1020" y="984"/>
                  </a:lnTo>
                  <a:lnTo>
                    <a:pt x="1002" y="990"/>
                  </a:lnTo>
                  <a:lnTo>
                    <a:pt x="990" y="996"/>
                  </a:lnTo>
                  <a:lnTo>
                    <a:pt x="978" y="996"/>
                  </a:lnTo>
                  <a:lnTo>
                    <a:pt x="966" y="1008"/>
                  </a:lnTo>
                  <a:lnTo>
                    <a:pt x="966" y="1020"/>
                  </a:lnTo>
                  <a:lnTo>
                    <a:pt x="960" y="1026"/>
                  </a:lnTo>
                  <a:lnTo>
                    <a:pt x="960" y="1038"/>
                  </a:lnTo>
                  <a:lnTo>
                    <a:pt x="876" y="1038"/>
                  </a:lnTo>
                  <a:lnTo>
                    <a:pt x="858" y="1044"/>
                  </a:lnTo>
                  <a:lnTo>
                    <a:pt x="828" y="1062"/>
                  </a:lnTo>
                  <a:lnTo>
                    <a:pt x="804" y="1080"/>
                  </a:lnTo>
                  <a:lnTo>
                    <a:pt x="780" y="1092"/>
                  </a:lnTo>
                  <a:lnTo>
                    <a:pt x="774" y="1098"/>
                  </a:lnTo>
                  <a:lnTo>
                    <a:pt x="750" y="1104"/>
                  </a:lnTo>
                  <a:lnTo>
                    <a:pt x="738" y="1122"/>
                  </a:lnTo>
                  <a:lnTo>
                    <a:pt x="732" y="1104"/>
                  </a:lnTo>
                  <a:lnTo>
                    <a:pt x="672" y="1104"/>
                  </a:lnTo>
                  <a:lnTo>
                    <a:pt x="648" y="1116"/>
                  </a:lnTo>
                  <a:lnTo>
                    <a:pt x="630" y="1122"/>
                  </a:lnTo>
                  <a:lnTo>
                    <a:pt x="624" y="1128"/>
                  </a:lnTo>
                  <a:lnTo>
                    <a:pt x="606" y="1128"/>
                  </a:lnTo>
                  <a:lnTo>
                    <a:pt x="606" y="1140"/>
                  </a:lnTo>
                  <a:lnTo>
                    <a:pt x="576" y="1146"/>
                  </a:lnTo>
                  <a:lnTo>
                    <a:pt x="564" y="1152"/>
                  </a:lnTo>
                  <a:lnTo>
                    <a:pt x="540" y="1152"/>
                  </a:lnTo>
                  <a:lnTo>
                    <a:pt x="516" y="1170"/>
                  </a:lnTo>
                  <a:lnTo>
                    <a:pt x="522" y="1182"/>
                  </a:lnTo>
                  <a:lnTo>
                    <a:pt x="540" y="1164"/>
                  </a:lnTo>
                  <a:lnTo>
                    <a:pt x="558" y="1176"/>
                  </a:lnTo>
                  <a:lnTo>
                    <a:pt x="582" y="1158"/>
                  </a:lnTo>
                  <a:lnTo>
                    <a:pt x="582" y="1170"/>
                  </a:lnTo>
                  <a:lnTo>
                    <a:pt x="594" y="1170"/>
                  </a:lnTo>
                  <a:lnTo>
                    <a:pt x="606" y="1164"/>
                  </a:lnTo>
                  <a:lnTo>
                    <a:pt x="618" y="1164"/>
                  </a:lnTo>
                  <a:lnTo>
                    <a:pt x="642" y="1140"/>
                  </a:lnTo>
                  <a:lnTo>
                    <a:pt x="654" y="1134"/>
                  </a:lnTo>
                  <a:lnTo>
                    <a:pt x="666" y="1122"/>
                  </a:lnTo>
                  <a:lnTo>
                    <a:pt x="684" y="1122"/>
                  </a:lnTo>
                  <a:lnTo>
                    <a:pt x="684" y="1134"/>
                  </a:lnTo>
                  <a:lnTo>
                    <a:pt x="690" y="1140"/>
                  </a:lnTo>
                  <a:lnTo>
                    <a:pt x="708" y="1140"/>
                  </a:lnTo>
                  <a:lnTo>
                    <a:pt x="732" y="1128"/>
                  </a:lnTo>
                  <a:lnTo>
                    <a:pt x="744" y="1128"/>
                  </a:lnTo>
                  <a:lnTo>
                    <a:pt x="756" y="1122"/>
                  </a:lnTo>
                  <a:lnTo>
                    <a:pt x="762" y="1116"/>
                  </a:lnTo>
                  <a:lnTo>
                    <a:pt x="768" y="1116"/>
                  </a:lnTo>
                  <a:lnTo>
                    <a:pt x="804" y="1128"/>
                  </a:lnTo>
                  <a:lnTo>
                    <a:pt x="822" y="1110"/>
                  </a:lnTo>
                  <a:lnTo>
                    <a:pt x="834" y="1110"/>
                  </a:lnTo>
                  <a:lnTo>
                    <a:pt x="852" y="1104"/>
                  </a:lnTo>
                  <a:lnTo>
                    <a:pt x="870" y="1104"/>
                  </a:lnTo>
                  <a:lnTo>
                    <a:pt x="894" y="1092"/>
                  </a:lnTo>
                  <a:lnTo>
                    <a:pt x="918" y="1068"/>
                  </a:lnTo>
                  <a:lnTo>
                    <a:pt x="942" y="1056"/>
                  </a:lnTo>
                  <a:lnTo>
                    <a:pt x="972" y="1056"/>
                  </a:lnTo>
                  <a:lnTo>
                    <a:pt x="978" y="1044"/>
                  </a:lnTo>
                  <a:lnTo>
                    <a:pt x="1014" y="1044"/>
                  </a:lnTo>
                  <a:lnTo>
                    <a:pt x="1026" y="1038"/>
                  </a:lnTo>
                  <a:lnTo>
                    <a:pt x="1032" y="1038"/>
                  </a:lnTo>
                  <a:lnTo>
                    <a:pt x="1038" y="1032"/>
                  </a:lnTo>
                  <a:lnTo>
                    <a:pt x="1050" y="1032"/>
                  </a:lnTo>
                  <a:lnTo>
                    <a:pt x="1086" y="1020"/>
                  </a:lnTo>
                  <a:lnTo>
                    <a:pt x="1110" y="1008"/>
                  </a:lnTo>
                  <a:lnTo>
                    <a:pt x="1122" y="996"/>
                  </a:lnTo>
                  <a:lnTo>
                    <a:pt x="1134" y="990"/>
                  </a:lnTo>
                  <a:lnTo>
                    <a:pt x="1140" y="984"/>
                  </a:lnTo>
                  <a:lnTo>
                    <a:pt x="1206" y="972"/>
                  </a:lnTo>
                  <a:lnTo>
                    <a:pt x="1260" y="942"/>
                  </a:lnTo>
                  <a:lnTo>
                    <a:pt x="1296" y="942"/>
                  </a:lnTo>
                  <a:lnTo>
                    <a:pt x="1314" y="936"/>
                  </a:lnTo>
                  <a:lnTo>
                    <a:pt x="1326" y="936"/>
                  </a:lnTo>
                  <a:lnTo>
                    <a:pt x="1338" y="930"/>
                  </a:lnTo>
                  <a:lnTo>
                    <a:pt x="1368" y="900"/>
                  </a:lnTo>
                  <a:lnTo>
                    <a:pt x="1380" y="900"/>
                  </a:lnTo>
                  <a:lnTo>
                    <a:pt x="1404" y="888"/>
                  </a:lnTo>
                  <a:lnTo>
                    <a:pt x="1416" y="888"/>
                  </a:lnTo>
                  <a:lnTo>
                    <a:pt x="1428" y="882"/>
                  </a:lnTo>
                  <a:lnTo>
                    <a:pt x="1434" y="876"/>
                  </a:lnTo>
                  <a:lnTo>
                    <a:pt x="1434" y="864"/>
                  </a:lnTo>
                  <a:lnTo>
                    <a:pt x="1422" y="864"/>
                  </a:lnTo>
                  <a:lnTo>
                    <a:pt x="1428" y="858"/>
                  </a:lnTo>
                  <a:lnTo>
                    <a:pt x="1452" y="846"/>
                  </a:lnTo>
                  <a:lnTo>
                    <a:pt x="1458" y="840"/>
                  </a:lnTo>
                  <a:lnTo>
                    <a:pt x="1470" y="834"/>
                  </a:lnTo>
                  <a:lnTo>
                    <a:pt x="1476" y="828"/>
                  </a:lnTo>
                  <a:lnTo>
                    <a:pt x="1488" y="828"/>
                  </a:lnTo>
                  <a:lnTo>
                    <a:pt x="1500" y="822"/>
                  </a:lnTo>
                  <a:lnTo>
                    <a:pt x="1512" y="822"/>
                  </a:lnTo>
                  <a:lnTo>
                    <a:pt x="1518" y="816"/>
                  </a:lnTo>
                  <a:lnTo>
                    <a:pt x="1524" y="816"/>
                  </a:lnTo>
                  <a:lnTo>
                    <a:pt x="1596" y="786"/>
                  </a:lnTo>
                  <a:lnTo>
                    <a:pt x="1590" y="768"/>
                  </a:lnTo>
                  <a:lnTo>
                    <a:pt x="1602" y="768"/>
                  </a:lnTo>
                  <a:lnTo>
                    <a:pt x="1608" y="774"/>
                  </a:lnTo>
                  <a:lnTo>
                    <a:pt x="1626" y="774"/>
                  </a:lnTo>
                  <a:lnTo>
                    <a:pt x="1638" y="762"/>
                  </a:lnTo>
                  <a:lnTo>
                    <a:pt x="1650" y="762"/>
                  </a:lnTo>
                  <a:lnTo>
                    <a:pt x="1674" y="750"/>
                  </a:lnTo>
                  <a:lnTo>
                    <a:pt x="1680" y="744"/>
                  </a:lnTo>
                  <a:lnTo>
                    <a:pt x="1704" y="732"/>
                  </a:lnTo>
                  <a:lnTo>
                    <a:pt x="1740" y="720"/>
                  </a:lnTo>
                  <a:lnTo>
                    <a:pt x="1770" y="708"/>
                  </a:lnTo>
                  <a:lnTo>
                    <a:pt x="1794" y="702"/>
                  </a:lnTo>
                  <a:lnTo>
                    <a:pt x="1812" y="702"/>
                  </a:lnTo>
                  <a:lnTo>
                    <a:pt x="1818" y="708"/>
                  </a:lnTo>
                  <a:lnTo>
                    <a:pt x="1842" y="720"/>
                  </a:lnTo>
                  <a:lnTo>
                    <a:pt x="1848" y="726"/>
                  </a:lnTo>
                  <a:lnTo>
                    <a:pt x="1812" y="726"/>
                  </a:lnTo>
                  <a:lnTo>
                    <a:pt x="1794" y="714"/>
                  </a:lnTo>
                  <a:lnTo>
                    <a:pt x="1758" y="738"/>
                  </a:lnTo>
                  <a:lnTo>
                    <a:pt x="1728" y="738"/>
                  </a:lnTo>
                  <a:lnTo>
                    <a:pt x="1722" y="744"/>
                  </a:lnTo>
                  <a:lnTo>
                    <a:pt x="1710" y="750"/>
                  </a:lnTo>
                  <a:lnTo>
                    <a:pt x="1704" y="762"/>
                  </a:lnTo>
                  <a:lnTo>
                    <a:pt x="1692" y="768"/>
                  </a:lnTo>
                  <a:lnTo>
                    <a:pt x="1686" y="774"/>
                  </a:lnTo>
                  <a:lnTo>
                    <a:pt x="1680" y="774"/>
                  </a:lnTo>
                  <a:lnTo>
                    <a:pt x="1668" y="780"/>
                  </a:lnTo>
                  <a:lnTo>
                    <a:pt x="1656" y="780"/>
                  </a:lnTo>
                  <a:lnTo>
                    <a:pt x="1638" y="786"/>
                  </a:lnTo>
                  <a:lnTo>
                    <a:pt x="1614" y="798"/>
                  </a:lnTo>
                  <a:lnTo>
                    <a:pt x="1614" y="804"/>
                  </a:lnTo>
                  <a:lnTo>
                    <a:pt x="1620" y="810"/>
                  </a:lnTo>
                  <a:lnTo>
                    <a:pt x="1632" y="816"/>
                  </a:lnTo>
                  <a:lnTo>
                    <a:pt x="1650" y="816"/>
                  </a:lnTo>
                  <a:lnTo>
                    <a:pt x="1644" y="816"/>
                  </a:lnTo>
                  <a:lnTo>
                    <a:pt x="1638" y="822"/>
                  </a:lnTo>
                  <a:lnTo>
                    <a:pt x="1632" y="822"/>
                  </a:lnTo>
                  <a:lnTo>
                    <a:pt x="1620" y="828"/>
                  </a:lnTo>
                  <a:lnTo>
                    <a:pt x="1572" y="828"/>
                  </a:lnTo>
                  <a:lnTo>
                    <a:pt x="1566" y="834"/>
                  </a:lnTo>
                  <a:lnTo>
                    <a:pt x="1560" y="834"/>
                  </a:lnTo>
                  <a:lnTo>
                    <a:pt x="1560" y="846"/>
                  </a:lnTo>
                  <a:lnTo>
                    <a:pt x="1572" y="858"/>
                  </a:lnTo>
                  <a:lnTo>
                    <a:pt x="1584" y="858"/>
                  </a:lnTo>
                  <a:lnTo>
                    <a:pt x="1596" y="852"/>
                  </a:lnTo>
                  <a:lnTo>
                    <a:pt x="1638" y="834"/>
                  </a:lnTo>
                  <a:lnTo>
                    <a:pt x="1680" y="810"/>
                  </a:lnTo>
                  <a:lnTo>
                    <a:pt x="1722" y="798"/>
                  </a:lnTo>
                  <a:lnTo>
                    <a:pt x="1788" y="798"/>
                  </a:lnTo>
                  <a:lnTo>
                    <a:pt x="1818" y="792"/>
                  </a:lnTo>
                  <a:lnTo>
                    <a:pt x="1824" y="786"/>
                  </a:lnTo>
                  <a:lnTo>
                    <a:pt x="1848" y="774"/>
                  </a:lnTo>
                  <a:lnTo>
                    <a:pt x="1854" y="762"/>
                  </a:lnTo>
                  <a:lnTo>
                    <a:pt x="1866" y="756"/>
                  </a:lnTo>
                  <a:lnTo>
                    <a:pt x="1872" y="750"/>
                  </a:lnTo>
                  <a:lnTo>
                    <a:pt x="1866" y="738"/>
                  </a:lnTo>
                  <a:lnTo>
                    <a:pt x="1878" y="732"/>
                  </a:lnTo>
                  <a:lnTo>
                    <a:pt x="1908" y="720"/>
                  </a:lnTo>
                  <a:lnTo>
                    <a:pt x="1944" y="714"/>
                  </a:lnTo>
                  <a:lnTo>
                    <a:pt x="1962" y="708"/>
                  </a:lnTo>
                  <a:lnTo>
                    <a:pt x="1968" y="708"/>
                  </a:lnTo>
                  <a:lnTo>
                    <a:pt x="1980" y="720"/>
                  </a:lnTo>
                  <a:lnTo>
                    <a:pt x="1980" y="726"/>
                  </a:lnTo>
                  <a:lnTo>
                    <a:pt x="2046" y="702"/>
                  </a:lnTo>
                  <a:lnTo>
                    <a:pt x="2004" y="738"/>
                  </a:lnTo>
                  <a:lnTo>
                    <a:pt x="2022" y="744"/>
                  </a:lnTo>
                  <a:lnTo>
                    <a:pt x="2022" y="762"/>
                  </a:lnTo>
                  <a:lnTo>
                    <a:pt x="2028" y="762"/>
                  </a:lnTo>
                  <a:lnTo>
                    <a:pt x="2034" y="756"/>
                  </a:lnTo>
                  <a:lnTo>
                    <a:pt x="2094" y="726"/>
                  </a:lnTo>
                  <a:lnTo>
                    <a:pt x="2082" y="732"/>
                  </a:lnTo>
                  <a:lnTo>
                    <a:pt x="2076" y="744"/>
                  </a:lnTo>
                  <a:lnTo>
                    <a:pt x="2064" y="750"/>
                  </a:lnTo>
                  <a:lnTo>
                    <a:pt x="2058" y="762"/>
                  </a:lnTo>
                  <a:lnTo>
                    <a:pt x="2046" y="774"/>
                  </a:lnTo>
                  <a:lnTo>
                    <a:pt x="2052" y="780"/>
                  </a:lnTo>
                  <a:lnTo>
                    <a:pt x="2064" y="780"/>
                  </a:lnTo>
                  <a:lnTo>
                    <a:pt x="2076" y="786"/>
                  </a:lnTo>
                  <a:lnTo>
                    <a:pt x="2106" y="786"/>
                  </a:lnTo>
                  <a:lnTo>
                    <a:pt x="2208" y="798"/>
                  </a:lnTo>
                  <a:lnTo>
                    <a:pt x="2238" y="780"/>
                  </a:lnTo>
                  <a:lnTo>
                    <a:pt x="2232" y="786"/>
                  </a:lnTo>
                  <a:lnTo>
                    <a:pt x="2232" y="810"/>
                  </a:lnTo>
                  <a:lnTo>
                    <a:pt x="2298" y="810"/>
                  </a:lnTo>
                  <a:lnTo>
                    <a:pt x="2334" y="804"/>
                  </a:lnTo>
                  <a:lnTo>
                    <a:pt x="2328" y="804"/>
                  </a:lnTo>
                  <a:lnTo>
                    <a:pt x="2322" y="810"/>
                  </a:lnTo>
                  <a:lnTo>
                    <a:pt x="2310" y="810"/>
                  </a:lnTo>
                  <a:lnTo>
                    <a:pt x="2286" y="822"/>
                  </a:lnTo>
                  <a:lnTo>
                    <a:pt x="2280" y="828"/>
                  </a:lnTo>
                  <a:lnTo>
                    <a:pt x="2280" y="834"/>
                  </a:lnTo>
                  <a:lnTo>
                    <a:pt x="2292" y="846"/>
                  </a:lnTo>
                  <a:lnTo>
                    <a:pt x="2304" y="852"/>
                  </a:lnTo>
                  <a:lnTo>
                    <a:pt x="2310" y="858"/>
                  </a:lnTo>
                  <a:lnTo>
                    <a:pt x="2310" y="882"/>
                  </a:lnTo>
                  <a:lnTo>
                    <a:pt x="2316" y="888"/>
                  </a:lnTo>
                  <a:lnTo>
                    <a:pt x="2316" y="900"/>
                  </a:lnTo>
                  <a:lnTo>
                    <a:pt x="2322" y="912"/>
                  </a:lnTo>
                  <a:lnTo>
                    <a:pt x="2358" y="912"/>
                  </a:lnTo>
                  <a:lnTo>
                    <a:pt x="2370" y="906"/>
                  </a:lnTo>
                  <a:lnTo>
                    <a:pt x="2388" y="906"/>
                  </a:lnTo>
                  <a:lnTo>
                    <a:pt x="2382" y="876"/>
                  </a:lnTo>
                  <a:lnTo>
                    <a:pt x="2400" y="870"/>
                  </a:lnTo>
                  <a:lnTo>
                    <a:pt x="2412" y="888"/>
                  </a:lnTo>
                  <a:lnTo>
                    <a:pt x="2442" y="876"/>
                  </a:lnTo>
                  <a:lnTo>
                    <a:pt x="2430" y="888"/>
                  </a:lnTo>
                  <a:lnTo>
                    <a:pt x="2430" y="900"/>
                  </a:lnTo>
                  <a:lnTo>
                    <a:pt x="2424" y="906"/>
                  </a:lnTo>
                  <a:lnTo>
                    <a:pt x="2424" y="912"/>
                  </a:lnTo>
                  <a:lnTo>
                    <a:pt x="2430" y="918"/>
                  </a:lnTo>
                  <a:lnTo>
                    <a:pt x="2436" y="918"/>
                  </a:lnTo>
                  <a:lnTo>
                    <a:pt x="2448" y="912"/>
                  </a:lnTo>
                  <a:lnTo>
                    <a:pt x="2454" y="906"/>
                  </a:lnTo>
                  <a:lnTo>
                    <a:pt x="2460" y="894"/>
                  </a:lnTo>
                  <a:lnTo>
                    <a:pt x="2466" y="888"/>
                  </a:lnTo>
                  <a:lnTo>
                    <a:pt x="2472" y="876"/>
                  </a:lnTo>
                  <a:lnTo>
                    <a:pt x="2502" y="834"/>
                  </a:lnTo>
                  <a:lnTo>
                    <a:pt x="2478" y="900"/>
                  </a:lnTo>
                  <a:lnTo>
                    <a:pt x="2484" y="924"/>
                  </a:lnTo>
                  <a:lnTo>
                    <a:pt x="2520" y="912"/>
                  </a:lnTo>
                  <a:lnTo>
                    <a:pt x="2496" y="936"/>
                  </a:lnTo>
                  <a:lnTo>
                    <a:pt x="2520" y="954"/>
                  </a:lnTo>
                  <a:lnTo>
                    <a:pt x="2502" y="954"/>
                  </a:lnTo>
                  <a:lnTo>
                    <a:pt x="2502" y="972"/>
                  </a:lnTo>
                  <a:lnTo>
                    <a:pt x="2472" y="990"/>
                  </a:lnTo>
                  <a:lnTo>
                    <a:pt x="2454" y="1002"/>
                  </a:lnTo>
                  <a:lnTo>
                    <a:pt x="2484" y="1020"/>
                  </a:lnTo>
                  <a:lnTo>
                    <a:pt x="2478" y="1050"/>
                  </a:lnTo>
                  <a:lnTo>
                    <a:pt x="2460" y="1068"/>
                  </a:lnTo>
                  <a:lnTo>
                    <a:pt x="2478" y="1080"/>
                  </a:lnTo>
                  <a:lnTo>
                    <a:pt x="2460" y="1098"/>
                  </a:lnTo>
                  <a:lnTo>
                    <a:pt x="2490" y="1098"/>
                  </a:lnTo>
                  <a:lnTo>
                    <a:pt x="2526" y="1086"/>
                  </a:lnTo>
                  <a:lnTo>
                    <a:pt x="2496" y="1122"/>
                  </a:lnTo>
                  <a:lnTo>
                    <a:pt x="2478" y="1140"/>
                  </a:lnTo>
                  <a:lnTo>
                    <a:pt x="2502" y="1146"/>
                  </a:lnTo>
                  <a:lnTo>
                    <a:pt x="2454" y="1164"/>
                  </a:lnTo>
                  <a:lnTo>
                    <a:pt x="2436" y="1176"/>
                  </a:lnTo>
                  <a:lnTo>
                    <a:pt x="2454" y="1188"/>
                  </a:lnTo>
                  <a:lnTo>
                    <a:pt x="2454" y="1200"/>
                  </a:lnTo>
                  <a:lnTo>
                    <a:pt x="2472" y="1188"/>
                  </a:lnTo>
                  <a:lnTo>
                    <a:pt x="2490" y="1182"/>
                  </a:lnTo>
                  <a:lnTo>
                    <a:pt x="2502" y="1170"/>
                  </a:lnTo>
                  <a:lnTo>
                    <a:pt x="2514" y="1164"/>
                  </a:lnTo>
                  <a:lnTo>
                    <a:pt x="2532" y="1146"/>
                  </a:lnTo>
                  <a:lnTo>
                    <a:pt x="2538" y="1134"/>
                  </a:lnTo>
                  <a:lnTo>
                    <a:pt x="2538" y="1122"/>
                  </a:lnTo>
                  <a:lnTo>
                    <a:pt x="2550" y="1116"/>
                  </a:lnTo>
                  <a:lnTo>
                    <a:pt x="2562" y="1104"/>
                  </a:lnTo>
                  <a:lnTo>
                    <a:pt x="2574" y="1098"/>
                  </a:lnTo>
                  <a:lnTo>
                    <a:pt x="2574" y="1086"/>
                  </a:lnTo>
                  <a:lnTo>
                    <a:pt x="2568" y="1080"/>
                  </a:lnTo>
                  <a:lnTo>
                    <a:pt x="2562" y="1080"/>
                  </a:lnTo>
                  <a:close/>
                  <a:moveTo>
                    <a:pt x="2394" y="1056"/>
                  </a:moveTo>
                  <a:lnTo>
                    <a:pt x="2400" y="1062"/>
                  </a:lnTo>
                  <a:lnTo>
                    <a:pt x="2418" y="1062"/>
                  </a:lnTo>
                  <a:lnTo>
                    <a:pt x="2436" y="1044"/>
                  </a:lnTo>
                  <a:lnTo>
                    <a:pt x="2460" y="1038"/>
                  </a:lnTo>
                  <a:lnTo>
                    <a:pt x="2454" y="1020"/>
                  </a:lnTo>
                  <a:lnTo>
                    <a:pt x="2430" y="1020"/>
                  </a:lnTo>
                  <a:lnTo>
                    <a:pt x="2418" y="1026"/>
                  </a:lnTo>
                  <a:lnTo>
                    <a:pt x="2412" y="1032"/>
                  </a:lnTo>
                  <a:lnTo>
                    <a:pt x="2406" y="1044"/>
                  </a:lnTo>
                  <a:lnTo>
                    <a:pt x="2394" y="1050"/>
                  </a:lnTo>
                  <a:lnTo>
                    <a:pt x="2394" y="1056"/>
                  </a:lnTo>
                  <a:close/>
                  <a:moveTo>
                    <a:pt x="2376" y="984"/>
                  </a:moveTo>
                  <a:lnTo>
                    <a:pt x="2358" y="984"/>
                  </a:lnTo>
                  <a:lnTo>
                    <a:pt x="2346" y="990"/>
                  </a:lnTo>
                  <a:lnTo>
                    <a:pt x="2334" y="1002"/>
                  </a:lnTo>
                  <a:lnTo>
                    <a:pt x="2334" y="1014"/>
                  </a:lnTo>
                  <a:lnTo>
                    <a:pt x="2322" y="1026"/>
                  </a:lnTo>
                  <a:lnTo>
                    <a:pt x="2322" y="1044"/>
                  </a:lnTo>
                  <a:lnTo>
                    <a:pt x="2310" y="1056"/>
                  </a:lnTo>
                  <a:lnTo>
                    <a:pt x="2310" y="1074"/>
                  </a:lnTo>
                  <a:lnTo>
                    <a:pt x="2316" y="1080"/>
                  </a:lnTo>
                  <a:lnTo>
                    <a:pt x="2322" y="1074"/>
                  </a:lnTo>
                  <a:lnTo>
                    <a:pt x="2328" y="1062"/>
                  </a:lnTo>
                  <a:lnTo>
                    <a:pt x="2340" y="1050"/>
                  </a:lnTo>
                  <a:lnTo>
                    <a:pt x="2352" y="1044"/>
                  </a:lnTo>
                  <a:lnTo>
                    <a:pt x="2376" y="1020"/>
                  </a:lnTo>
                  <a:lnTo>
                    <a:pt x="2382" y="1008"/>
                  </a:lnTo>
                  <a:lnTo>
                    <a:pt x="2382" y="990"/>
                  </a:lnTo>
                  <a:lnTo>
                    <a:pt x="2376" y="984"/>
                  </a:lnTo>
                  <a:close/>
                  <a:moveTo>
                    <a:pt x="786" y="810"/>
                  </a:moveTo>
                  <a:lnTo>
                    <a:pt x="798" y="810"/>
                  </a:lnTo>
                  <a:lnTo>
                    <a:pt x="834" y="798"/>
                  </a:lnTo>
                  <a:lnTo>
                    <a:pt x="858" y="786"/>
                  </a:lnTo>
                  <a:lnTo>
                    <a:pt x="864" y="780"/>
                  </a:lnTo>
                  <a:lnTo>
                    <a:pt x="870" y="780"/>
                  </a:lnTo>
                  <a:lnTo>
                    <a:pt x="864" y="774"/>
                  </a:lnTo>
                  <a:lnTo>
                    <a:pt x="828" y="762"/>
                  </a:lnTo>
                  <a:lnTo>
                    <a:pt x="810" y="762"/>
                  </a:lnTo>
                  <a:lnTo>
                    <a:pt x="798" y="768"/>
                  </a:lnTo>
                  <a:lnTo>
                    <a:pt x="792" y="774"/>
                  </a:lnTo>
                  <a:lnTo>
                    <a:pt x="786" y="768"/>
                  </a:lnTo>
                  <a:lnTo>
                    <a:pt x="774" y="768"/>
                  </a:lnTo>
                  <a:lnTo>
                    <a:pt x="768" y="774"/>
                  </a:lnTo>
                  <a:lnTo>
                    <a:pt x="768" y="804"/>
                  </a:lnTo>
                  <a:lnTo>
                    <a:pt x="774" y="810"/>
                  </a:lnTo>
                  <a:lnTo>
                    <a:pt x="786" y="810"/>
                  </a:lnTo>
                  <a:close/>
                  <a:moveTo>
                    <a:pt x="0" y="1332"/>
                  </a:moveTo>
                  <a:lnTo>
                    <a:pt x="60" y="1320"/>
                  </a:lnTo>
                  <a:lnTo>
                    <a:pt x="72" y="1302"/>
                  </a:lnTo>
                  <a:lnTo>
                    <a:pt x="132" y="1296"/>
                  </a:lnTo>
                  <a:lnTo>
                    <a:pt x="114" y="1272"/>
                  </a:lnTo>
                  <a:lnTo>
                    <a:pt x="0" y="1332"/>
                  </a:lnTo>
                  <a:close/>
                  <a:moveTo>
                    <a:pt x="1362" y="954"/>
                  </a:moveTo>
                  <a:lnTo>
                    <a:pt x="1350" y="954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14" y="954"/>
                  </a:lnTo>
                  <a:lnTo>
                    <a:pt x="1314" y="978"/>
                  </a:lnTo>
                  <a:lnTo>
                    <a:pt x="1290" y="996"/>
                  </a:lnTo>
                  <a:lnTo>
                    <a:pt x="1290" y="972"/>
                  </a:lnTo>
                  <a:lnTo>
                    <a:pt x="1278" y="966"/>
                  </a:lnTo>
                  <a:lnTo>
                    <a:pt x="1272" y="966"/>
                  </a:lnTo>
                  <a:lnTo>
                    <a:pt x="1248" y="978"/>
                  </a:lnTo>
                  <a:lnTo>
                    <a:pt x="1242" y="978"/>
                  </a:lnTo>
                  <a:lnTo>
                    <a:pt x="1230" y="990"/>
                  </a:lnTo>
                  <a:lnTo>
                    <a:pt x="1224" y="1002"/>
                  </a:lnTo>
                  <a:lnTo>
                    <a:pt x="1218" y="1008"/>
                  </a:lnTo>
                  <a:lnTo>
                    <a:pt x="1218" y="1014"/>
                  </a:lnTo>
                  <a:lnTo>
                    <a:pt x="1224" y="1014"/>
                  </a:lnTo>
                  <a:lnTo>
                    <a:pt x="1230" y="1020"/>
                  </a:lnTo>
                  <a:lnTo>
                    <a:pt x="1278" y="1020"/>
                  </a:lnTo>
                  <a:lnTo>
                    <a:pt x="1296" y="1014"/>
                  </a:lnTo>
                  <a:lnTo>
                    <a:pt x="1308" y="1014"/>
                  </a:lnTo>
                  <a:lnTo>
                    <a:pt x="1320" y="1008"/>
                  </a:lnTo>
                  <a:lnTo>
                    <a:pt x="1320" y="996"/>
                  </a:lnTo>
                  <a:lnTo>
                    <a:pt x="1350" y="990"/>
                  </a:lnTo>
                  <a:lnTo>
                    <a:pt x="1350" y="984"/>
                  </a:lnTo>
                  <a:lnTo>
                    <a:pt x="1386" y="978"/>
                  </a:lnTo>
                  <a:lnTo>
                    <a:pt x="1398" y="954"/>
                  </a:lnTo>
                  <a:lnTo>
                    <a:pt x="1380" y="960"/>
                  </a:lnTo>
                  <a:lnTo>
                    <a:pt x="1374" y="954"/>
                  </a:lnTo>
                  <a:lnTo>
                    <a:pt x="1362" y="954"/>
                  </a:lnTo>
                  <a:close/>
                  <a:moveTo>
                    <a:pt x="162" y="1290"/>
                  </a:moveTo>
                  <a:lnTo>
                    <a:pt x="204" y="1290"/>
                  </a:lnTo>
                  <a:lnTo>
                    <a:pt x="240" y="1260"/>
                  </a:lnTo>
                  <a:lnTo>
                    <a:pt x="228" y="1242"/>
                  </a:lnTo>
                  <a:lnTo>
                    <a:pt x="162" y="1290"/>
                  </a:lnTo>
                  <a:close/>
                  <a:moveTo>
                    <a:pt x="2466" y="1140"/>
                  </a:moveTo>
                  <a:lnTo>
                    <a:pt x="2472" y="1128"/>
                  </a:lnTo>
                  <a:lnTo>
                    <a:pt x="2454" y="1110"/>
                  </a:lnTo>
                  <a:lnTo>
                    <a:pt x="2448" y="1110"/>
                  </a:lnTo>
                  <a:lnTo>
                    <a:pt x="2436" y="1122"/>
                  </a:lnTo>
                  <a:lnTo>
                    <a:pt x="2430" y="1134"/>
                  </a:lnTo>
                  <a:lnTo>
                    <a:pt x="2424" y="1152"/>
                  </a:lnTo>
                  <a:lnTo>
                    <a:pt x="2418" y="1164"/>
                  </a:lnTo>
                  <a:lnTo>
                    <a:pt x="2418" y="1176"/>
                  </a:lnTo>
                  <a:lnTo>
                    <a:pt x="2436" y="1158"/>
                  </a:lnTo>
                  <a:lnTo>
                    <a:pt x="2454" y="1158"/>
                  </a:lnTo>
                  <a:lnTo>
                    <a:pt x="2460" y="1152"/>
                  </a:lnTo>
                  <a:lnTo>
                    <a:pt x="2466" y="1140"/>
                  </a:lnTo>
                  <a:close/>
                  <a:moveTo>
                    <a:pt x="1428" y="912"/>
                  </a:moveTo>
                  <a:lnTo>
                    <a:pt x="1404" y="924"/>
                  </a:lnTo>
                  <a:lnTo>
                    <a:pt x="1386" y="942"/>
                  </a:lnTo>
                  <a:lnTo>
                    <a:pt x="1386" y="948"/>
                  </a:lnTo>
                  <a:lnTo>
                    <a:pt x="1398" y="954"/>
                  </a:lnTo>
                  <a:lnTo>
                    <a:pt x="1410" y="954"/>
                  </a:lnTo>
                  <a:lnTo>
                    <a:pt x="1422" y="948"/>
                  </a:lnTo>
                  <a:lnTo>
                    <a:pt x="1428" y="948"/>
                  </a:lnTo>
                  <a:lnTo>
                    <a:pt x="1440" y="942"/>
                  </a:lnTo>
                  <a:lnTo>
                    <a:pt x="1446" y="930"/>
                  </a:lnTo>
                  <a:lnTo>
                    <a:pt x="1470" y="930"/>
                  </a:lnTo>
                  <a:lnTo>
                    <a:pt x="1470" y="924"/>
                  </a:lnTo>
                  <a:lnTo>
                    <a:pt x="1458" y="912"/>
                  </a:lnTo>
                  <a:lnTo>
                    <a:pt x="1452" y="912"/>
                  </a:lnTo>
                  <a:lnTo>
                    <a:pt x="1440" y="906"/>
                  </a:lnTo>
                  <a:lnTo>
                    <a:pt x="1428" y="912"/>
                  </a:lnTo>
                  <a:close/>
                  <a:moveTo>
                    <a:pt x="498" y="1164"/>
                  </a:moveTo>
                  <a:lnTo>
                    <a:pt x="486" y="1164"/>
                  </a:lnTo>
                  <a:lnTo>
                    <a:pt x="474" y="1170"/>
                  </a:lnTo>
                  <a:lnTo>
                    <a:pt x="462" y="1170"/>
                  </a:lnTo>
                  <a:lnTo>
                    <a:pt x="450" y="1176"/>
                  </a:lnTo>
                  <a:lnTo>
                    <a:pt x="444" y="1182"/>
                  </a:lnTo>
                  <a:lnTo>
                    <a:pt x="432" y="1182"/>
                  </a:lnTo>
                  <a:lnTo>
                    <a:pt x="426" y="1188"/>
                  </a:lnTo>
                  <a:lnTo>
                    <a:pt x="414" y="1188"/>
                  </a:lnTo>
                  <a:lnTo>
                    <a:pt x="390" y="1200"/>
                  </a:lnTo>
                  <a:lnTo>
                    <a:pt x="384" y="1206"/>
                  </a:lnTo>
                  <a:lnTo>
                    <a:pt x="384" y="1218"/>
                  </a:lnTo>
                  <a:lnTo>
                    <a:pt x="402" y="1218"/>
                  </a:lnTo>
                  <a:lnTo>
                    <a:pt x="420" y="1212"/>
                  </a:lnTo>
                  <a:lnTo>
                    <a:pt x="432" y="1206"/>
                  </a:lnTo>
                  <a:lnTo>
                    <a:pt x="504" y="1206"/>
                  </a:lnTo>
                  <a:lnTo>
                    <a:pt x="510" y="1200"/>
                  </a:lnTo>
                  <a:lnTo>
                    <a:pt x="510" y="1176"/>
                  </a:lnTo>
                  <a:lnTo>
                    <a:pt x="498" y="1164"/>
                  </a:lnTo>
                  <a:close/>
                  <a:moveTo>
                    <a:pt x="330" y="1242"/>
                  </a:moveTo>
                  <a:lnTo>
                    <a:pt x="330" y="1224"/>
                  </a:lnTo>
                  <a:lnTo>
                    <a:pt x="276" y="1242"/>
                  </a:lnTo>
                  <a:lnTo>
                    <a:pt x="330" y="12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1" name="USA" descr="© INSCALE GmbH, 05.05.2010&#10;http://www.presentationload.com/">
              <a:extLst>
                <a:ext uri="{FF2B5EF4-FFF2-40B4-BE49-F238E27FC236}">
                  <a16:creationId xmlns:a16="http://schemas.microsoft.com/office/drawing/2014/main" id="{171E879A-EE7B-4D6D-83B1-BC272CFDCDC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160950" y="1713865"/>
              <a:ext cx="1485337" cy="736743"/>
            </a:xfrm>
            <a:custGeom>
              <a:avLst/>
              <a:gdLst>
                <a:gd name="T0" fmla="*/ 2147483647 w 3918"/>
                <a:gd name="T1" fmla="*/ 2147483647 h 1944"/>
                <a:gd name="T2" fmla="*/ 2147483647 w 3918"/>
                <a:gd name="T3" fmla="*/ 2147483647 h 1944"/>
                <a:gd name="T4" fmla="*/ 2147483647 w 3918"/>
                <a:gd name="T5" fmla="*/ 2147483647 h 1944"/>
                <a:gd name="T6" fmla="*/ 2147483647 w 3918"/>
                <a:gd name="T7" fmla="*/ 2147483647 h 1944"/>
                <a:gd name="T8" fmla="*/ 2147483647 w 3918"/>
                <a:gd name="T9" fmla="*/ 2147483647 h 1944"/>
                <a:gd name="T10" fmla="*/ 2147483647 w 3918"/>
                <a:gd name="T11" fmla="*/ 2147483647 h 1944"/>
                <a:gd name="T12" fmla="*/ 2147483647 w 3918"/>
                <a:gd name="T13" fmla="*/ 2147483647 h 1944"/>
                <a:gd name="T14" fmla="*/ 2147483647 w 3918"/>
                <a:gd name="T15" fmla="*/ 2147483647 h 1944"/>
                <a:gd name="T16" fmla="*/ 2147483647 w 3918"/>
                <a:gd name="T17" fmla="*/ 2147483647 h 1944"/>
                <a:gd name="T18" fmla="*/ 2147483647 w 3918"/>
                <a:gd name="T19" fmla="*/ 2147483647 h 1944"/>
                <a:gd name="T20" fmla="*/ 2147483647 w 3918"/>
                <a:gd name="T21" fmla="*/ 2147483647 h 1944"/>
                <a:gd name="T22" fmla="*/ 2147483647 w 3918"/>
                <a:gd name="T23" fmla="*/ 2147483647 h 1944"/>
                <a:gd name="T24" fmla="*/ 2147483647 w 3918"/>
                <a:gd name="T25" fmla="*/ 2147483647 h 1944"/>
                <a:gd name="T26" fmla="*/ 2147483647 w 3918"/>
                <a:gd name="T27" fmla="*/ 2147483647 h 1944"/>
                <a:gd name="T28" fmla="*/ 2147483647 w 3918"/>
                <a:gd name="T29" fmla="*/ 2147483647 h 1944"/>
                <a:gd name="T30" fmla="*/ 2147483647 w 3918"/>
                <a:gd name="T31" fmla="*/ 2147483647 h 1944"/>
                <a:gd name="T32" fmla="*/ 2147483647 w 3918"/>
                <a:gd name="T33" fmla="*/ 2147483647 h 1944"/>
                <a:gd name="T34" fmla="*/ 2147483647 w 3918"/>
                <a:gd name="T35" fmla="*/ 2147483647 h 1944"/>
                <a:gd name="T36" fmla="*/ 2147483647 w 3918"/>
                <a:gd name="T37" fmla="*/ 2147483647 h 1944"/>
                <a:gd name="T38" fmla="*/ 2147483647 w 3918"/>
                <a:gd name="T39" fmla="*/ 2147483647 h 1944"/>
                <a:gd name="T40" fmla="*/ 2147483647 w 3918"/>
                <a:gd name="T41" fmla="*/ 2147483647 h 1944"/>
                <a:gd name="T42" fmla="*/ 2147483647 w 3918"/>
                <a:gd name="T43" fmla="*/ 2147483647 h 1944"/>
                <a:gd name="T44" fmla="*/ 2147483647 w 3918"/>
                <a:gd name="T45" fmla="*/ 2147483647 h 1944"/>
                <a:gd name="T46" fmla="*/ 2147483647 w 3918"/>
                <a:gd name="T47" fmla="*/ 2147483647 h 1944"/>
                <a:gd name="T48" fmla="*/ 2147483647 w 3918"/>
                <a:gd name="T49" fmla="*/ 2147483647 h 1944"/>
                <a:gd name="T50" fmla="*/ 2147483647 w 3918"/>
                <a:gd name="T51" fmla="*/ 2147483647 h 1944"/>
                <a:gd name="T52" fmla="*/ 2147483647 w 3918"/>
                <a:gd name="T53" fmla="*/ 2147483647 h 1944"/>
                <a:gd name="T54" fmla="*/ 2147483647 w 3918"/>
                <a:gd name="T55" fmla="*/ 2147483647 h 1944"/>
                <a:gd name="T56" fmla="*/ 2147483647 w 3918"/>
                <a:gd name="T57" fmla="*/ 2147483647 h 1944"/>
                <a:gd name="T58" fmla="*/ 2147483647 w 3918"/>
                <a:gd name="T59" fmla="*/ 2147483647 h 1944"/>
                <a:gd name="T60" fmla="*/ 2147483647 w 3918"/>
                <a:gd name="T61" fmla="*/ 2147483647 h 1944"/>
                <a:gd name="T62" fmla="*/ 2147483647 w 3918"/>
                <a:gd name="T63" fmla="*/ 2147483647 h 1944"/>
                <a:gd name="T64" fmla="*/ 2147483647 w 3918"/>
                <a:gd name="T65" fmla="*/ 2147483647 h 1944"/>
                <a:gd name="T66" fmla="*/ 2147483647 w 3918"/>
                <a:gd name="T67" fmla="*/ 2147483647 h 1944"/>
                <a:gd name="T68" fmla="*/ 2147483647 w 3918"/>
                <a:gd name="T69" fmla="*/ 2147483647 h 1944"/>
                <a:gd name="T70" fmla="*/ 2147483647 w 3918"/>
                <a:gd name="T71" fmla="*/ 2147483647 h 1944"/>
                <a:gd name="T72" fmla="*/ 2147483647 w 3918"/>
                <a:gd name="T73" fmla="*/ 2147483647 h 1944"/>
                <a:gd name="T74" fmla="*/ 2147483647 w 3918"/>
                <a:gd name="T75" fmla="*/ 2147483647 h 1944"/>
                <a:gd name="T76" fmla="*/ 2147483647 w 3918"/>
                <a:gd name="T77" fmla="*/ 2147483647 h 1944"/>
                <a:gd name="T78" fmla="*/ 2147483647 w 3918"/>
                <a:gd name="T79" fmla="*/ 2147483647 h 1944"/>
                <a:gd name="T80" fmla="*/ 2147483647 w 3918"/>
                <a:gd name="T81" fmla="*/ 2147483647 h 1944"/>
                <a:gd name="T82" fmla="*/ 2147483647 w 3918"/>
                <a:gd name="T83" fmla="*/ 2147483647 h 1944"/>
                <a:gd name="T84" fmla="*/ 2147483647 w 3918"/>
                <a:gd name="T85" fmla="*/ 2147483647 h 1944"/>
                <a:gd name="T86" fmla="*/ 2147483647 w 3918"/>
                <a:gd name="T87" fmla="*/ 2147483647 h 1944"/>
                <a:gd name="T88" fmla="*/ 2147483647 w 3918"/>
                <a:gd name="T89" fmla="*/ 2147483647 h 1944"/>
                <a:gd name="T90" fmla="*/ 2147483647 w 3918"/>
                <a:gd name="T91" fmla="*/ 2147483647 h 1944"/>
                <a:gd name="T92" fmla="*/ 2147483647 w 3918"/>
                <a:gd name="T93" fmla="*/ 2147483647 h 1944"/>
                <a:gd name="T94" fmla="*/ 2147483647 w 3918"/>
                <a:gd name="T95" fmla="*/ 2147483647 h 1944"/>
                <a:gd name="T96" fmla="*/ 2147483647 w 3918"/>
                <a:gd name="T97" fmla="*/ 2147483647 h 1944"/>
                <a:gd name="T98" fmla="*/ 2147483647 w 3918"/>
                <a:gd name="T99" fmla="*/ 2147483647 h 1944"/>
                <a:gd name="T100" fmla="*/ 2147483647 w 3918"/>
                <a:gd name="T101" fmla="*/ 2147483647 h 1944"/>
                <a:gd name="T102" fmla="*/ 2147483647 w 3918"/>
                <a:gd name="T103" fmla="*/ 2147483647 h 1944"/>
                <a:gd name="T104" fmla="*/ 2147483647 w 3918"/>
                <a:gd name="T105" fmla="*/ 2147483647 h 1944"/>
                <a:gd name="T106" fmla="*/ 2147483647 w 3918"/>
                <a:gd name="T107" fmla="*/ 2147483647 h 1944"/>
                <a:gd name="T108" fmla="*/ 2147483647 w 3918"/>
                <a:gd name="T109" fmla="*/ 2147483647 h 1944"/>
                <a:gd name="T110" fmla="*/ 2147483647 w 3918"/>
                <a:gd name="T111" fmla="*/ 2147483647 h 1944"/>
                <a:gd name="T112" fmla="*/ 2147483647 w 3918"/>
                <a:gd name="T113" fmla="*/ 2147483647 h 1944"/>
                <a:gd name="T114" fmla="*/ 2147483647 w 3918"/>
                <a:gd name="T115" fmla="*/ 2147483647 h 1944"/>
                <a:gd name="T116" fmla="*/ 2147483647 w 3918"/>
                <a:gd name="T117" fmla="*/ 2147483647 h 1944"/>
                <a:gd name="T118" fmla="*/ 2147483647 w 3918"/>
                <a:gd name="T119" fmla="*/ 2147483647 h 1944"/>
                <a:gd name="T120" fmla="*/ 2147483647 w 3918"/>
                <a:gd name="T121" fmla="*/ 2147483647 h 1944"/>
                <a:gd name="T122" fmla="*/ 2147483647 w 3918"/>
                <a:gd name="T123" fmla="*/ 2147483647 h 1944"/>
                <a:gd name="T124" fmla="*/ 2147483647 w 3918"/>
                <a:gd name="T125" fmla="*/ 2147483647 h 19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18"/>
                <a:gd name="T190" fmla="*/ 0 h 1944"/>
                <a:gd name="T191" fmla="*/ 3918 w 3918"/>
                <a:gd name="T192" fmla="*/ 1944 h 19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18" h="1944">
                  <a:moveTo>
                    <a:pt x="3858" y="168"/>
                  </a:moveTo>
                  <a:lnTo>
                    <a:pt x="3852" y="168"/>
                  </a:lnTo>
                  <a:lnTo>
                    <a:pt x="3846" y="162"/>
                  </a:lnTo>
                  <a:lnTo>
                    <a:pt x="3846" y="156"/>
                  </a:lnTo>
                  <a:lnTo>
                    <a:pt x="3840" y="150"/>
                  </a:lnTo>
                  <a:lnTo>
                    <a:pt x="3828" y="150"/>
                  </a:lnTo>
                  <a:lnTo>
                    <a:pt x="3804" y="174"/>
                  </a:lnTo>
                  <a:lnTo>
                    <a:pt x="3798" y="186"/>
                  </a:lnTo>
                  <a:lnTo>
                    <a:pt x="3756" y="210"/>
                  </a:lnTo>
                  <a:lnTo>
                    <a:pt x="3756" y="234"/>
                  </a:lnTo>
                  <a:lnTo>
                    <a:pt x="3744" y="246"/>
                  </a:lnTo>
                  <a:lnTo>
                    <a:pt x="3738" y="246"/>
                  </a:lnTo>
                  <a:lnTo>
                    <a:pt x="3726" y="258"/>
                  </a:lnTo>
                  <a:lnTo>
                    <a:pt x="3720" y="270"/>
                  </a:lnTo>
                  <a:lnTo>
                    <a:pt x="3720" y="294"/>
                  </a:lnTo>
                  <a:lnTo>
                    <a:pt x="3714" y="294"/>
                  </a:lnTo>
                  <a:lnTo>
                    <a:pt x="3708" y="288"/>
                  </a:lnTo>
                  <a:lnTo>
                    <a:pt x="3696" y="288"/>
                  </a:lnTo>
                  <a:lnTo>
                    <a:pt x="3690" y="294"/>
                  </a:lnTo>
                  <a:lnTo>
                    <a:pt x="3678" y="300"/>
                  </a:lnTo>
                  <a:lnTo>
                    <a:pt x="3666" y="312"/>
                  </a:lnTo>
                  <a:lnTo>
                    <a:pt x="3666" y="318"/>
                  </a:lnTo>
                  <a:lnTo>
                    <a:pt x="3660" y="318"/>
                  </a:lnTo>
                  <a:lnTo>
                    <a:pt x="3648" y="324"/>
                  </a:lnTo>
                  <a:lnTo>
                    <a:pt x="3630" y="324"/>
                  </a:lnTo>
                  <a:lnTo>
                    <a:pt x="3618" y="336"/>
                  </a:lnTo>
                  <a:lnTo>
                    <a:pt x="3618" y="342"/>
                  </a:lnTo>
                  <a:lnTo>
                    <a:pt x="3384" y="342"/>
                  </a:lnTo>
                  <a:lnTo>
                    <a:pt x="3372" y="354"/>
                  </a:lnTo>
                  <a:lnTo>
                    <a:pt x="3360" y="360"/>
                  </a:lnTo>
                  <a:lnTo>
                    <a:pt x="3336" y="384"/>
                  </a:lnTo>
                  <a:lnTo>
                    <a:pt x="3324" y="390"/>
                  </a:lnTo>
                  <a:lnTo>
                    <a:pt x="3312" y="402"/>
                  </a:lnTo>
                  <a:lnTo>
                    <a:pt x="3282" y="402"/>
                  </a:lnTo>
                  <a:lnTo>
                    <a:pt x="3282" y="408"/>
                  </a:lnTo>
                  <a:lnTo>
                    <a:pt x="3276" y="408"/>
                  </a:lnTo>
                  <a:lnTo>
                    <a:pt x="3282" y="414"/>
                  </a:lnTo>
                  <a:lnTo>
                    <a:pt x="3282" y="420"/>
                  </a:lnTo>
                  <a:lnTo>
                    <a:pt x="3288" y="426"/>
                  </a:lnTo>
                  <a:lnTo>
                    <a:pt x="3282" y="432"/>
                  </a:lnTo>
                  <a:lnTo>
                    <a:pt x="3282" y="438"/>
                  </a:lnTo>
                  <a:lnTo>
                    <a:pt x="3276" y="444"/>
                  </a:lnTo>
                  <a:lnTo>
                    <a:pt x="3270" y="456"/>
                  </a:lnTo>
                  <a:lnTo>
                    <a:pt x="3264" y="462"/>
                  </a:lnTo>
                  <a:lnTo>
                    <a:pt x="3264" y="468"/>
                  </a:lnTo>
                  <a:lnTo>
                    <a:pt x="3246" y="468"/>
                  </a:lnTo>
                  <a:lnTo>
                    <a:pt x="3246" y="474"/>
                  </a:lnTo>
                  <a:lnTo>
                    <a:pt x="3240" y="474"/>
                  </a:lnTo>
                  <a:lnTo>
                    <a:pt x="3228" y="480"/>
                  </a:lnTo>
                  <a:lnTo>
                    <a:pt x="3204" y="480"/>
                  </a:lnTo>
                  <a:lnTo>
                    <a:pt x="3198" y="474"/>
                  </a:lnTo>
                  <a:lnTo>
                    <a:pt x="3186" y="486"/>
                  </a:lnTo>
                  <a:lnTo>
                    <a:pt x="3162" y="486"/>
                  </a:lnTo>
                  <a:lnTo>
                    <a:pt x="3150" y="480"/>
                  </a:lnTo>
                  <a:lnTo>
                    <a:pt x="3144" y="474"/>
                  </a:lnTo>
                  <a:lnTo>
                    <a:pt x="3114" y="474"/>
                  </a:lnTo>
                  <a:lnTo>
                    <a:pt x="3096" y="486"/>
                  </a:lnTo>
                  <a:lnTo>
                    <a:pt x="3078" y="492"/>
                  </a:lnTo>
                  <a:lnTo>
                    <a:pt x="3072" y="492"/>
                  </a:lnTo>
                  <a:lnTo>
                    <a:pt x="3072" y="516"/>
                  </a:lnTo>
                  <a:lnTo>
                    <a:pt x="3066" y="522"/>
                  </a:lnTo>
                  <a:lnTo>
                    <a:pt x="3078" y="522"/>
                  </a:lnTo>
                  <a:lnTo>
                    <a:pt x="3066" y="528"/>
                  </a:lnTo>
                  <a:lnTo>
                    <a:pt x="3036" y="546"/>
                  </a:lnTo>
                  <a:lnTo>
                    <a:pt x="3000" y="564"/>
                  </a:lnTo>
                  <a:lnTo>
                    <a:pt x="2964" y="576"/>
                  </a:lnTo>
                  <a:lnTo>
                    <a:pt x="2946" y="588"/>
                  </a:lnTo>
                  <a:lnTo>
                    <a:pt x="2934" y="594"/>
                  </a:lnTo>
                  <a:lnTo>
                    <a:pt x="2928" y="594"/>
                  </a:lnTo>
                  <a:lnTo>
                    <a:pt x="2856" y="618"/>
                  </a:lnTo>
                  <a:lnTo>
                    <a:pt x="2850" y="624"/>
                  </a:lnTo>
                  <a:lnTo>
                    <a:pt x="2838" y="624"/>
                  </a:lnTo>
                  <a:lnTo>
                    <a:pt x="2826" y="630"/>
                  </a:lnTo>
                  <a:lnTo>
                    <a:pt x="2808" y="630"/>
                  </a:lnTo>
                  <a:lnTo>
                    <a:pt x="2802" y="636"/>
                  </a:lnTo>
                  <a:lnTo>
                    <a:pt x="2778" y="636"/>
                  </a:lnTo>
                  <a:lnTo>
                    <a:pt x="2772" y="630"/>
                  </a:lnTo>
                  <a:lnTo>
                    <a:pt x="2772" y="624"/>
                  </a:lnTo>
                  <a:lnTo>
                    <a:pt x="2760" y="624"/>
                  </a:lnTo>
                  <a:lnTo>
                    <a:pt x="2748" y="618"/>
                  </a:lnTo>
                  <a:lnTo>
                    <a:pt x="2736" y="606"/>
                  </a:lnTo>
                  <a:lnTo>
                    <a:pt x="2742" y="606"/>
                  </a:lnTo>
                  <a:lnTo>
                    <a:pt x="2748" y="600"/>
                  </a:lnTo>
                  <a:lnTo>
                    <a:pt x="2772" y="588"/>
                  </a:lnTo>
                  <a:lnTo>
                    <a:pt x="2772" y="582"/>
                  </a:lnTo>
                  <a:lnTo>
                    <a:pt x="2796" y="558"/>
                  </a:lnTo>
                  <a:lnTo>
                    <a:pt x="2832" y="540"/>
                  </a:lnTo>
                  <a:lnTo>
                    <a:pt x="2838" y="540"/>
                  </a:lnTo>
                  <a:lnTo>
                    <a:pt x="2844" y="534"/>
                  </a:lnTo>
                  <a:lnTo>
                    <a:pt x="2844" y="510"/>
                  </a:lnTo>
                  <a:lnTo>
                    <a:pt x="2850" y="504"/>
                  </a:lnTo>
                  <a:lnTo>
                    <a:pt x="2856" y="492"/>
                  </a:lnTo>
                  <a:lnTo>
                    <a:pt x="2850" y="486"/>
                  </a:lnTo>
                  <a:lnTo>
                    <a:pt x="2850" y="480"/>
                  </a:lnTo>
                  <a:lnTo>
                    <a:pt x="2856" y="468"/>
                  </a:lnTo>
                  <a:lnTo>
                    <a:pt x="2856" y="444"/>
                  </a:lnTo>
                  <a:lnTo>
                    <a:pt x="2862" y="432"/>
                  </a:lnTo>
                  <a:lnTo>
                    <a:pt x="2862" y="426"/>
                  </a:lnTo>
                  <a:lnTo>
                    <a:pt x="2856" y="420"/>
                  </a:lnTo>
                  <a:lnTo>
                    <a:pt x="2850" y="420"/>
                  </a:lnTo>
                  <a:lnTo>
                    <a:pt x="2844" y="426"/>
                  </a:lnTo>
                  <a:lnTo>
                    <a:pt x="2832" y="426"/>
                  </a:lnTo>
                  <a:lnTo>
                    <a:pt x="2814" y="444"/>
                  </a:lnTo>
                  <a:lnTo>
                    <a:pt x="2802" y="450"/>
                  </a:lnTo>
                  <a:lnTo>
                    <a:pt x="2796" y="456"/>
                  </a:lnTo>
                  <a:lnTo>
                    <a:pt x="2778" y="456"/>
                  </a:lnTo>
                  <a:lnTo>
                    <a:pt x="2772" y="450"/>
                  </a:lnTo>
                  <a:lnTo>
                    <a:pt x="2778" y="444"/>
                  </a:lnTo>
                  <a:lnTo>
                    <a:pt x="2784" y="432"/>
                  </a:lnTo>
                  <a:lnTo>
                    <a:pt x="2808" y="420"/>
                  </a:lnTo>
                  <a:lnTo>
                    <a:pt x="2826" y="402"/>
                  </a:lnTo>
                  <a:lnTo>
                    <a:pt x="2850" y="390"/>
                  </a:lnTo>
                  <a:lnTo>
                    <a:pt x="2856" y="384"/>
                  </a:lnTo>
                  <a:lnTo>
                    <a:pt x="2856" y="366"/>
                  </a:lnTo>
                  <a:lnTo>
                    <a:pt x="2850" y="360"/>
                  </a:lnTo>
                  <a:lnTo>
                    <a:pt x="2850" y="348"/>
                  </a:lnTo>
                  <a:lnTo>
                    <a:pt x="2856" y="348"/>
                  </a:lnTo>
                  <a:lnTo>
                    <a:pt x="2862" y="342"/>
                  </a:lnTo>
                  <a:lnTo>
                    <a:pt x="2868" y="330"/>
                  </a:lnTo>
                  <a:lnTo>
                    <a:pt x="2868" y="318"/>
                  </a:lnTo>
                  <a:lnTo>
                    <a:pt x="2862" y="312"/>
                  </a:lnTo>
                  <a:lnTo>
                    <a:pt x="2850" y="312"/>
                  </a:lnTo>
                  <a:lnTo>
                    <a:pt x="2838" y="306"/>
                  </a:lnTo>
                  <a:lnTo>
                    <a:pt x="2832" y="306"/>
                  </a:lnTo>
                  <a:lnTo>
                    <a:pt x="2826" y="294"/>
                  </a:lnTo>
                  <a:lnTo>
                    <a:pt x="2820" y="288"/>
                  </a:lnTo>
                  <a:lnTo>
                    <a:pt x="2820" y="282"/>
                  </a:lnTo>
                  <a:lnTo>
                    <a:pt x="2814" y="288"/>
                  </a:lnTo>
                  <a:lnTo>
                    <a:pt x="2808" y="288"/>
                  </a:lnTo>
                  <a:lnTo>
                    <a:pt x="2808" y="264"/>
                  </a:lnTo>
                  <a:lnTo>
                    <a:pt x="2844" y="270"/>
                  </a:lnTo>
                  <a:lnTo>
                    <a:pt x="2850" y="264"/>
                  </a:lnTo>
                  <a:lnTo>
                    <a:pt x="2850" y="246"/>
                  </a:lnTo>
                  <a:lnTo>
                    <a:pt x="2862" y="246"/>
                  </a:lnTo>
                  <a:lnTo>
                    <a:pt x="2868" y="228"/>
                  </a:lnTo>
                  <a:lnTo>
                    <a:pt x="2850" y="228"/>
                  </a:lnTo>
                  <a:lnTo>
                    <a:pt x="2844" y="240"/>
                  </a:lnTo>
                  <a:lnTo>
                    <a:pt x="2820" y="228"/>
                  </a:lnTo>
                  <a:lnTo>
                    <a:pt x="2820" y="210"/>
                  </a:lnTo>
                  <a:lnTo>
                    <a:pt x="2802" y="210"/>
                  </a:lnTo>
                  <a:lnTo>
                    <a:pt x="2790" y="216"/>
                  </a:lnTo>
                  <a:lnTo>
                    <a:pt x="2736" y="216"/>
                  </a:lnTo>
                  <a:lnTo>
                    <a:pt x="2724" y="222"/>
                  </a:lnTo>
                  <a:lnTo>
                    <a:pt x="2712" y="222"/>
                  </a:lnTo>
                  <a:lnTo>
                    <a:pt x="2700" y="228"/>
                  </a:lnTo>
                  <a:lnTo>
                    <a:pt x="2682" y="228"/>
                  </a:lnTo>
                  <a:lnTo>
                    <a:pt x="2658" y="216"/>
                  </a:lnTo>
                  <a:lnTo>
                    <a:pt x="2658" y="210"/>
                  </a:lnTo>
                  <a:lnTo>
                    <a:pt x="2652" y="204"/>
                  </a:lnTo>
                  <a:lnTo>
                    <a:pt x="2652" y="198"/>
                  </a:lnTo>
                  <a:lnTo>
                    <a:pt x="2646" y="192"/>
                  </a:lnTo>
                  <a:lnTo>
                    <a:pt x="2628" y="192"/>
                  </a:lnTo>
                  <a:lnTo>
                    <a:pt x="2622" y="198"/>
                  </a:lnTo>
                  <a:lnTo>
                    <a:pt x="2616" y="198"/>
                  </a:lnTo>
                  <a:lnTo>
                    <a:pt x="2610" y="192"/>
                  </a:lnTo>
                  <a:lnTo>
                    <a:pt x="2670" y="162"/>
                  </a:lnTo>
                  <a:lnTo>
                    <a:pt x="2658" y="150"/>
                  </a:lnTo>
                  <a:lnTo>
                    <a:pt x="2640" y="150"/>
                  </a:lnTo>
                  <a:lnTo>
                    <a:pt x="2628" y="162"/>
                  </a:lnTo>
                  <a:lnTo>
                    <a:pt x="2616" y="168"/>
                  </a:lnTo>
                  <a:lnTo>
                    <a:pt x="2610" y="174"/>
                  </a:lnTo>
                  <a:lnTo>
                    <a:pt x="2604" y="174"/>
                  </a:lnTo>
                  <a:lnTo>
                    <a:pt x="2580" y="186"/>
                  </a:lnTo>
                  <a:lnTo>
                    <a:pt x="2562" y="192"/>
                  </a:lnTo>
                  <a:lnTo>
                    <a:pt x="2538" y="204"/>
                  </a:lnTo>
                  <a:lnTo>
                    <a:pt x="2508" y="204"/>
                  </a:lnTo>
                  <a:lnTo>
                    <a:pt x="2496" y="216"/>
                  </a:lnTo>
                  <a:lnTo>
                    <a:pt x="2448" y="216"/>
                  </a:lnTo>
                  <a:lnTo>
                    <a:pt x="2448" y="210"/>
                  </a:lnTo>
                  <a:lnTo>
                    <a:pt x="2454" y="204"/>
                  </a:lnTo>
                  <a:lnTo>
                    <a:pt x="2460" y="204"/>
                  </a:lnTo>
                  <a:lnTo>
                    <a:pt x="2472" y="192"/>
                  </a:lnTo>
                  <a:lnTo>
                    <a:pt x="2460" y="192"/>
                  </a:lnTo>
                  <a:lnTo>
                    <a:pt x="2448" y="198"/>
                  </a:lnTo>
                  <a:lnTo>
                    <a:pt x="2412" y="198"/>
                  </a:lnTo>
                  <a:lnTo>
                    <a:pt x="2400" y="204"/>
                  </a:lnTo>
                  <a:lnTo>
                    <a:pt x="2394" y="210"/>
                  </a:lnTo>
                  <a:lnTo>
                    <a:pt x="2370" y="210"/>
                  </a:lnTo>
                  <a:lnTo>
                    <a:pt x="2370" y="198"/>
                  </a:lnTo>
                  <a:lnTo>
                    <a:pt x="2400" y="180"/>
                  </a:lnTo>
                  <a:lnTo>
                    <a:pt x="2442" y="168"/>
                  </a:lnTo>
                  <a:lnTo>
                    <a:pt x="2502" y="138"/>
                  </a:lnTo>
                  <a:lnTo>
                    <a:pt x="2520" y="126"/>
                  </a:lnTo>
                  <a:lnTo>
                    <a:pt x="2544" y="120"/>
                  </a:lnTo>
                  <a:lnTo>
                    <a:pt x="2574" y="114"/>
                  </a:lnTo>
                  <a:lnTo>
                    <a:pt x="2580" y="114"/>
                  </a:lnTo>
                  <a:lnTo>
                    <a:pt x="2592" y="108"/>
                  </a:lnTo>
                  <a:lnTo>
                    <a:pt x="2574" y="108"/>
                  </a:lnTo>
                  <a:lnTo>
                    <a:pt x="2562" y="102"/>
                  </a:lnTo>
                  <a:lnTo>
                    <a:pt x="2556" y="102"/>
                  </a:lnTo>
                  <a:lnTo>
                    <a:pt x="2556" y="96"/>
                  </a:lnTo>
                  <a:lnTo>
                    <a:pt x="2508" y="102"/>
                  </a:lnTo>
                  <a:lnTo>
                    <a:pt x="2508" y="84"/>
                  </a:lnTo>
                  <a:lnTo>
                    <a:pt x="2502" y="90"/>
                  </a:lnTo>
                  <a:lnTo>
                    <a:pt x="2490" y="96"/>
                  </a:lnTo>
                  <a:lnTo>
                    <a:pt x="2478" y="108"/>
                  </a:lnTo>
                  <a:lnTo>
                    <a:pt x="2466" y="108"/>
                  </a:lnTo>
                  <a:lnTo>
                    <a:pt x="2448" y="90"/>
                  </a:lnTo>
                  <a:lnTo>
                    <a:pt x="2418" y="90"/>
                  </a:lnTo>
                  <a:lnTo>
                    <a:pt x="2412" y="84"/>
                  </a:lnTo>
                  <a:lnTo>
                    <a:pt x="2412" y="78"/>
                  </a:lnTo>
                  <a:lnTo>
                    <a:pt x="2400" y="66"/>
                  </a:lnTo>
                  <a:lnTo>
                    <a:pt x="2388" y="60"/>
                  </a:lnTo>
                  <a:lnTo>
                    <a:pt x="2376" y="60"/>
                  </a:lnTo>
                  <a:lnTo>
                    <a:pt x="2364" y="72"/>
                  </a:lnTo>
                  <a:lnTo>
                    <a:pt x="2364" y="78"/>
                  </a:lnTo>
                  <a:lnTo>
                    <a:pt x="2352" y="78"/>
                  </a:lnTo>
                  <a:lnTo>
                    <a:pt x="2334" y="60"/>
                  </a:lnTo>
                  <a:lnTo>
                    <a:pt x="2322" y="60"/>
                  </a:lnTo>
                  <a:lnTo>
                    <a:pt x="2304" y="54"/>
                  </a:lnTo>
                  <a:lnTo>
                    <a:pt x="2292" y="48"/>
                  </a:lnTo>
                  <a:lnTo>
                    <a:pt x="2292" y="36"/>
                  </a:lnTo>
                  <a:lnTo>
                    <a:pt x="2298" y="24"/>
                  </a:lnTo>
                  <a:lnTo>
                    <a:pt x="2310" y="12"/>
                  </a:lnTo>
                  <a:lnTo>
                    <a:pt x="2298" y="0"/>
                  </a:lnTo>
                  <a:lnTo>
                    <a:pt x="2286" y="6"/>
                  </a:lnTo>
                  <a:lnTo>
                    <a:pt x="2280" y="12"/>
                  </a:lnTo>
                  <a:lnTo>
                    <a:pt x="2274" y="24"/>
                  </a:lnTo>
                  <a:lnTo>
                    <a:pt x="2274" y="30"/>
                  </a:lnTo>
                  <a:lnTo>
                    <a:pt x="2268" y="42"/>
                  </a:lnTo>
                  <a:lnTo>
                    <a:pt x="558" y="42"/>
                  </a:lnTo>
                  <a:lnTo>
                    <a:pt x="552" y="54"/>
                  </a:lnTo>
                  <a:lnTo>
                    <a:pt x="552" y="60"/>
                  </a:lnTo>
                  <a:lnTo>
                    <a:pt x="546" y="60"/>
                  </a:lnTo>
                  <a:lnTo>
                    <a:pt x="546" y="72"/>
                  </a:lnTo>
                  <a:lnTo>
                    <a:pt x="540" y="84"/>
                  </a:lnTo>
                  <a:lnTo>
                    <a:pt x="540" y="108"/>
                  </a:lnTo>
                  <a:lnTo>
                    <a:pt x="510" y="126"/>
                  </a:lnTo>
                  <a:lnTo>
                    <a:pt x="504" y="144"/>
                  </a:lnTo>
                  <a:lnTo>
                    <a:pt x="486" y="168"/>
                  </a:lnTo>
                  <a:lnTo>
                    <a:pt x="438" y="180"/>
                  </a:lnTo>
                  <a:lnTo>
                    <a:pt x="474" y="162"/>
                  </a:lnTo>
                  <a:lnTo>
                    <a:pt x="450" y="162"/>
                  </a:lnTo>
                  <a:lnTo>
                    <a:pt x="456" y="156"/>
                  </a:lnTo>
                  <a:lnTo>
                    <a:pt x="462" y="144"/>
                  </a:lnTo>
                  <a:lnTo>
                    <a:pt x="486" y="120"/>
                  </a:lnTo>
                  <a:lnTo>
                    <a:pt x="492" y="120"/>
                  </a:lnTo>
                  <a:lnTo>
                    <a:pt x="504" y="108"/>
                  </a:lnTo>
                  <a:lnTo>
                    <a:pt x="504" y="102"/>
                  </a:lnTo>
                  <a:lnTo>
                    <a:pt x="456" y="102"/>
                  </a:lnTo>
                  <a:lnTo>
                    <a:pt x="450" y="96"/>
                  </a:lnTo>
                  <a:lnTo>
                    <a:pt x="438" y="90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2" y="78"/>
                  </a:lnTo>
                  <a:lnTo>
                    <a:pt x="390" y="90"/>
                  </a:lnTo>
                  <a:lnTo>
                    <a:pt x="384" y="102"/>
                  </a:lnTo>
                  <a:lnTo>
                    <a:pt x="384" y="150"/>
                  </a:lnTo>
                  <a:lnTo>
                    <a:pt x="378" y="156"/>
                  </a:lnTo>
                  <a:lnTo>
                    <a:pt x="378" y="162"/>
                  </a:lnTo>
                  <a:lnTo>
                    <a:pt x="360" y="180"/>
                  </a:lnTo>
                  <a:lnTo>
                    <a:pt x="390" y="186"/>
                  </a:lnTo>
                  <a:lnTo>
                    <a:pt x="360" y="192"/>
                  </a:lnTo>
                  <a:lnTo>
                    <a:pt x="366" y="210"/>
                  </a:lnTo>
                  <a:lnTo>
                    <a:pt x="348" y="234"/>
                  </a:lnTo>
                  <a:lnTo>
                    <a:pt x="354" y="234"/>
                  </a:lnTo>
                  <a:lnTo>
                    <a:pt x="366" y="246"/>
                  </a:lnTo>
                  <a:lnTo>
                    <a:pt x="372" y="246"/>
                  </a:lnTo>
                  <a:lnTo>
                    <a:pt x="378" y="252"/>
                  </a:lnTo>
                  <a:lnTo>
                    <a:pt x="330" y="252"/>
                  </a:lnTo>
                  <a:lnTo>
                    <a:pt x="324" y="264"/>
                  </a:lnTo>
                  <a:lnTo>
                    <a:pt x="306" y="282"/>
                  </a:lnTo>
                  <a:lnTo>
                    <a:pt x="270" y="342"/>
                  </a:lnTo>
                  <a:lnTo>
                    <a:pt x="258" y="360"/>
                  </a:lnTo>
                  <a:lnTo>
                    <a:pt x="216" y="402"/>
                  </a:lnTo>
                  <a:lnTo>
                    <a:pt x="192" y="432"/>
                  </a:lnTo>
                  <a:lnTo>
                    <a:pt x="174" y="456"/>
                  </a:lnTo>
                  <a:lnTo>
                    <a:pt x="168" y="462"/>
                  </a:lnTo>
                  <a:lnTo>
                    <a:pt x="174" y="480"/>
                  </a:lnTo>
                  <a:lnTo>
                    <a:pt x="168" y="480"/>
                  </a:lnTo>
                  <a:lnTo>
                    <a:pt x="162" y="486"/>
                  </a:lnTo>
                  <a:lnTo>
                    <a:pt x="150" y="492"/>
                  </a:lnTo>
                  <a:lnTo>
                    <a:pt x="126" y="516"/>
                  </a:lnTo>
                  <a:lnTo>
                    <a:pt x="120" y="534"/>
                  </a:lnTo>
                  <a:lnTo>
                    <a:pt x="120" y="546"/>
                  </a:lnTo>
                  <a:lnTo>
                    <a:pt x="102" y="570"/>
                  </a:lnTo>
                  <a:lnTo>
                    <a:pt x="96" y="618"/>
                  </a:lnTo>
                  <a:lnTo>
                    <a:pt x="90" y="630"/>
                  </a:lnTo>
                  <a:lnTo>
                    <a:pt x="72" y="648"/>
                  </a:lnTo>
                  <a:lnTo>
                    <a:pt x="60" y="672"/>
                  </a:lnTo>
                  <a:lnTo>
                    <a:pt x="54" y="678"/>
                  </a:lnTo>
                  <a:lnTo>
                    <a:pt x="42" y="684"/>
                  </a:lnTo>
                  <a:lnTo>
                    <a:pt x="18" y="708"/>
                  </a:lnTo>
                  <a:lnTo>
                    <a:pt x="12" y="720"/>
                  </a:lnTo>
                  <a:lnTo>
                    <a:pt x="18" y="732"/>
                  </a:lnTo>
                  <a:lnTo>
                    <a:pt x="36" y="750"/>
                  </a:lnTo>
                  <a:lnTo>
                    <a:pt x="36" y="762"/>
                  </a:lnTo>
                  <a:lnTo>
                    <a:pt x="30" y="774"/>
                  </a:lnTo>
                  <a:lnTo>
                    <a:pt x="18" y="786"/>
                  </a:lnTo>
                  <a:lnTo>
                    <a:pt x="12" y="798"/>
                  </a:lnTo>
                  <a:lnTo>
                    <a:pt x="6" y="816"/>
                  </a:lnTo>
                  <a:lnTo>
                    <a:pt x="0" y="828"/>
                  </a:lnTo>
                  <a:lnTo>
                    <a:pt x="0" y="840"/>
                  </a:lnTo>
                  <a:lnTo>
                    <a:pt x="6" y="852"/>
                  </a:lnTo>
                  <a:lnTo>
                    <a:pt x="12" y="870"/>
                  </a:lnTo>
                  <a:lnTo>
                    <a:pt x="12" y="882"/>
                  </a:lnTo>
                  <a:lnTo>
                    <a:pt x="18" y="900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48" y="894"/>
                  </a:lnTo>
                  <a:lnTo>
                    <a:pt x="114" y="900"/>
                  </a:lnTo>
                  <a:lnTo>
                    <a:pt x="78" y="900"/>
                  </a:lnTo>
                  <a:lnTo>
                    <a:pt x="66" y="906"/>
                  </a:lnTo>
                  <a:lnTo>
                    <a:pt x="60" y="906"/>
                  </a:lnTo>
                  <a:lnTo>
                    <a:pt x="48" y="918"/>
                  </a:lnTo>
                  <a:lnTo>
                    <a:pt x="48" y="942"/>
                  </a:lnTo>
                  <a:lnTo>
                    <a:pt x="30" y="924"/>
                  </a:lnTo>
                  <a:lnTo>
                    <a:pt x="24" y="924"/>
                  </a:lnTo>
                  <a:lnTo>
                    <a:pt x="18" y="936"/>
                  </a:lnTo>
                  <a:lnTo>
                    <a:pt x="18" y="942"/>
                  </a:lnTo>
                  <a:lnTo>
                    <a:pt x="12" y="960"/>
                  </a:lnTo>
                  <a:lnTo>
                    <a:pt x="12" y="978"/>
                  </a:lnTo>
                  <a:lnTo>
                    <a:pt x="18" y="984"/>
                  </a:lnTo>
                  <a:lnTo>
                    <a:pt x="30" y="990"/>
                  </a:lnTo>
                  <a:lnTo>
                    <a:pt x="42" y="990"/>
                  </a:lnTo>
                  <a:lnTo>
                    <a:pt x="42" y="1002"/>
                  </a:lnTo>
                  <a:lnTo>
                    <a:pt x="36" y="1008"/>
                  </a:lnTo>
                  <a:lnTo>
                    <a:pt x="36" y="1014"/>
                  </a:lnTo>
                  <a:lnTo>
                    <a:pt x="18" y="1032"/>
                  </a:lnTo>
                  <a:lnTo>
                    <a:pt x="12" y="1044"/>
                  </a:lnTo>
                  <a:lnTo>
                    <a:pt x="12" y="1056"/>
                  </a:lnTo>
                  <a:lnTo>
                    <a:pt x="18" y="1068"/>
                  </a:lnTo>
                  <a:lnTo>
                    <a:pt x="24" y="1074"/>
                  </a:lnTo>
                  <a:lnTo>
                    <a:pt x="36" y="1098"/>
                  </a:lnTo>
                  <a:lnTo>
                    <a:pt x="42" y="1104"/>
                  </a:lnTo>
                  <a:lnTo>
                    <a:pt x="54" y="1128"/>
                  </a:lnTo>
                  <a:lnTo>
                    <a:pt x="60" y="1134"/>
                  </a:lnTo>
                  <a:lnTo>
                    <a:pt x="60" y="1146"/>
                  </a:lnTo>
                  <a:lnTo>
                    <a:pt x="54" y="1152"/>
                  </a:lnTo>
                  <a:lnTo>
                    <a:pt x="42" y="1176"/>
                  </a:lnTo>
                  <a:lnTo>
                    <a:pt x="36" y="1182"/>
                  </a:lnTo>
                  <a:lnTo>
                    <a:pt x="36" y="1188"/>
                  </a:lnTo>
                  <a:lnTo>
                    <a:pt x="42" y="1194"/>
                  </a:lnTo>
                  <a:lnTo>
                    <a:pt x="54" y="1194"/>
                  </a:lnTo>
                  <a:lnTo>
                    <a:pt x="72" y="1200"/>
                  </a:lnTo>
                  <a:lnTo>
                    <a:pt x="102" y="1200"/>
                  </a:lnTo>
                  <a:lnTo>
                    <a:pt x="102" y="1212"/>
                  </a:lnTo>
                  <a:lnTo>
                    <a:pt x="120" y="1230"/>
                  </a:lnTo>
                  <a:lnTo>
                    <a:pt x="132" y="1230"/>
                  </a:lnTo>
                  <a:lnTo>
                    <a:pt x="144" y="1224"/>
                  </a:lnTo>
                  <a:lnTo>
                    <a:pt x="150" y="1224"/>
                  </a:lnTo>
                  <a:lnTo>
                    <a:pt x="162" y="1218"/>
                  </a:lnTo>
                  <a:lnTo>
                    <a:pt x="168" y="1248"/>
                  </a:lnTo>
                  <a:lnTo>
                    <a:pt x="174" y="1248"/>
                  </a:lnTo>
                  <a:lnTo>
                    <a:pt x="180" y="1254"/>
                  </a:lnTo>
                  <a:lnTo>
                    <a:pt x="204" y="1266"/>
                  </a:lnTo>
                  <a:lnTo>
                    <a:pt x="216" y="1290"/>
                  </a:lnTo>
                  <a:lnTo>
                    <a:pt x="216" y="1314"/>
                  </a:lnTo>
                  <a:lnTo>
                    <a:pt x="210" y="1338"/>
                  </a:lnTo>
                  <a:lnTo>
                    <a:pt x="216" y="1344"/>
                  </a:lnTo>
                  <a:lnTo>
                    <a:pt x="360" y="1338"/>
                  </a:lnTo>
                  <a:lnTo>
                    <a:pt x="354" y="1344"/>
                  </a:lnTo>
                  <a:lnTo>
                    <a:pt x="354" y="1350"/>
                  </a:lnTo>
                  <a:lnTo>
                    <a:pt x="360" y="1350"/>
                  </a:lnTo>
                  <a:lnTo>
                    <a:pt x="570" y="1446"/>
                  </a:lnTo>
                  <a:lnTo>
                    <a:pt x="774" y="1446"/>
                  </a:lnTo>
                  <a:lnTo>
                    <a:pt x="774" y="1440"/>
                  </a:lnTo>
                  <a:lnTo>
                    <a:pt x="780" y="1428"/>
                  </a:lnTo>
                  <a:lnTo>
                    <a:pt x="780" y="1410"/>
                  </a:lnTo>
                  <a:lnTo>
                    <a:pt x="786" y="1404"/>
                  </a:lnTo>
                  <a:lnTo>
                    <a:pt x="900" y="1404"/>
                  </a:lnTo>
                  <a:lnTo>
                    <a:pt x="912" y="1416"/>
                  </a:lnTo>
                  <a:lnTo>
                    <a:pt x="912" y="1440"/>
                  </a:lnTo>
                  <a:lnTo>
                    <a:pt x="942" y="1452"/>
                  </a:lnTo>
                  <a:lnTo>
                    <a:pt x="948" y="1482"/>
                  </a:lnTo>
                  <a:lnTo>
                    <a:pt x="960" y="1482"/>
                  </a:lnTo>
                  <a:lnTo>
                    <a:pt x="972" y="1488"/>
                  </a:lnTo>
                  <a:lnTo>
                    <a:pt x="984" y="1500"/>
                  </a:lnTo>
                  <a:lnTo>
                    <a:pt x="990" y="1512"/>
                  </a:lnTo>
                  <a:lnTo>
                    <a:pt x="990" y="1554"/>
                  </a:lnTo>
                  <a:lnTo>
                    <a:pt x="984" y="1566"/>
                  </a:lnTo>
                  <a:lnTo>
                    <a:pt x="984" y="1578"/>
                  </a:lnTo>
                  <a:lnTo>
                    <a:pt x="1014" y="1608"/>
                  </a:lnTo>
                  <a:lnTo>
                    <a:pt x="1026" y="1614"/>
                  </a:lnTo>
                  <a:lnTo>
                    <a:pt x="1044" y="1626"/>
                  </a:lnTo>
                  <a:lnTo>
                    <a:pt x="1056" y="1626"/>
                  </a:lnTo>
                  <a:lnTo>
                    <a:pt x="1080" y="1614"/>
                  </a:lnTo>
                  <a:lnTo>
                    <a:pt x="1092" y="1602"/>
                  </a:lnTo>
                  <a:lnTo>
                    <a:pt x="1104" y="1578"/>
                  </a:lnTo>
                  <a:lnTo>
                    <a:pt x="1116" y="1566"/>
                  </a:lnTo>
                  <a:lnTo>
                    <a:pt x="1134" y="1566"/>
                  </a:lnTo>
                  <a:lnTo>
                    <a:pt x="1134" y="1560"/>
                  </a:lnTo>
                  <a:lnTo>
                    <a:pt x="1152" y="1566"/>
                  </a:lnTo>
                  <a:lnTo>
                    <a:pt x="1194" y="1566"/>
                  </a:lnTo>
                  <a:lnTo>
                    <a:pt x="1200" y="1578"/>
                  </a:lnTo>
                  <a:lnTo>
                    <a:pt x="1206" y="1584"/>
                  </a:lnTo>
                  <a:lnTo>
                    <a:pt x="1212" y="1596"/>
                  </a:lnTo>
                  <a:lnTo>
                    <a:pt x="1224" y="1608"/>
                  </a:lnTo>
                  <a:lnTo>
                    <a:pt x="1230" y="1620"/>
                  </a:lnTo>
                  <a:lnTo>
                    <a:pt x="1242" y="1632"/>
                  </a:lnTo>
                  <a:lnTo>
                    <a:pt x="1242" y="1656"/>
                  </a:lnTo>
                  <a:lnTo>
                    <a:pt x="1236" y="1668"/>
                  </a:lnTo>
                  <a:lnTo>
                    <a:pt x="1236" y="1680"/>
                  </a:lnTo>
                  <a:lnTo>
                    <a:pt x="1242" y="1692"/>
                  </a:lnTo>
                  <a:lnTo>
                    <a:pt x="1254" y="1698"/>
                  </a:lnTo>
                  <a:lnTo>
                    <a:pt x="1254" y="1722"/>
                  </a:lnTo>
                  <a:lnTo>
                    <a:pt x="1260" y="1728"/>
                  </a:lnTo>
                  <a:lnTo>
                    <a:pt x="1272" y="1734"/>
                  </a:lnTo>
                  <a:lnTo>
                    <a:pt x="1284" y="1746"/>
                  </a:lnTo>
                  <a:lnTo>
                    <a:pt x="1284" y="1752"/>
                  </a:lnTo>
                  <a:lnTo>
                    <a:pt x="1278" y="1758"/>
                  </a:lnTo>
                  <a:lnTo>
                    <a:pt x="1272" y="1758"/>
                  </a:lnTo>
                  <a:lnTo>
                    <a:pt x="1272" y="1794"/>
                  </a:lnTo>
                  <a:lnTo>
                    <a:pt x="1284" y="1806"/>
                  </a:lnTo>
                  <a:lnTo>
                    <a:pt x="1284" y="1836"/>
                  </a:lnTo>
                  <a:lnTo>
                    <a:pt x="1296" y="1848"/>
                  </a:lnTo>
                  <a:lnTo>
                    <a:pt x="1314" y="1854"/>
                  </a:lnTo>
                  <a:lnTo>
                    <a:pt x="1326" y="1854"/>
                  </a:lnTo>
                  <a:lnTo>
                    <a:pt x="1338" y="1866"/>
                  </a:lnTo>
                  <a:lnTo>
                    <a:pt x="1380" y="1866"/>
                  </a:lnTo>
                  <a:lnTo>
                    <a:pt x="1380" y="1872"/>
                  </a:lnTo>
                  <a:lnTo>
                    <a:pt x="1386" y="1884"/>
                  </a:lnTo>
                  <a:lnTo>
                    <a:pt x="1410" y="1884"/>
                  </a:lnTo>
                  <a:lnTo>
                    <a:pt x="1410" y="1878"/>
                  </a:lnTo>
                  <a:lnTo>
                    <a:pt x="1398" y="1806"/>
                  </a:lnTo>
                  <a:lnTo>
                    <a:pt x="1416" y="1788"/>
                  </a:lnTo>
                  <a:lnTo>
                    <a:pt x="1398" y="1776"/>
                  </a:lnTo>
                  <a:lnTo>
                    <a:pt x="1398" y="1758"/>
                  </a:lnTo>
                  <a:lnTo>
                    <a:pt x="1404" y="1764"/>
                  </a:lnTo>
                  <a:lnTo>
                    <a:pt x="1422" y="1764"/>
                  </a:lnTo>
                  <a:lnTo>
                    <a:pt x="1428" y="1758"/>
                  </a:lnTo>
                  <a:lnTo>
                    <a:pt x="1428" y="1728"/>
                  </a:lnTo>
                  <a:lnTo>
                    <a:pt x="1452" y="1722"/>
                  </a:lnTo>
                  <a:lnTo>
                    <a:pt x="1458" y="1698"/>
                  </a:lnTo>
                  <a:lnTo>
                    <a:pt x="1476" y="1704"/>
                  </a:lnTo>
                  <a:lnTo>
                    <a:pt x="1494" y="1692"/>
                  </a:lnTo>
                  <a:lnTo>
                    <a:pt x="1488" y="1668"/>
                  </a:lnTo>
                  <a:lnTo>
                    <a:pt x="1500" y="1680"/>
                  </a:lnTo>
                  <a:lnTo>
                    <a:pt x="1500" y="1668"/>
                  </a:lnTo>
                  <a:lnTo>
                    <a:pt x="1506" y="1656"/>
                  </a:lnTo>
                  <a:lnTo>
                    <a:pt x="1512" y="1650"/>
                  </a:lnTo>
                  <a:lnTo>
                    <a:pt x="1518" y="1650"/>
                  </a:lnTo>
                  <a:lnTo>
                    <a:pt x="1524" y="1656"/>
                  </a:lnTo>
                  <a:lnTo>
                    <a:pt x="1524" y="1668"/>
                  </a:lnTo>
                  <a:lnTo>
                    <a:pt x="1542" y="1668"/>
                  </a:lnTo>
                  <a:lnTo>
                    <a:pt x="1554" y="1662"/>
                  </a:lnTo>
                  <a:lnTo>
                    <a:pt x="1572" y="1656"/>
                  </a:lnTo>
                  <a:lnTo>
                    <a:pt x="1596" y="1644"/>
                  </a:lnTo>
                  <a:lnTo>
                    <a:pt x="1602" y="1638"/>
                  </a:lnTo>
                  <a:lnTo>
                    <a:pt x="1608" y="1626"/>
                  </a:lnTo>
                  <a:lnTo>
                    <a:pt x="1620" y="1620"/>
                  </a:lnTo>
                  <a:lnTo>
                    <a:pt x="1626" y="1608"/>
                  </a:lnTo>
                  <a:lnTo>
                    <a:pt x="1632" y="1602"/>
                  </a:lnTo>
                  <a:lnTo>
                    <a:pt x="1632" y="1590"/>
                  </a:lnTo>
                  <a:lnTo>
                    <a:pt x="1626" y="1584"/>
                  </a:lnTo>
                  <a:lnTo>
                    <a:pt x="1626" y="1566"/>
                  </a:lnTo>
                  <a:lnTo>
                    <a:pt x="1632" y="1566"/>
                  </a:lnTo>
                  <a:lnTo>
                    <a:pt x="1656" y="1578"/>
                  </a:lnTo>
                  <a:lnTo>
                    <a:pt x="1662" y="1584"/>
                  </a:lnTo>
                  <a:lnTo>
                    <a:pt x="1674" y="1590"/>
                  </a:lnTo>
                  <a:lnTo>
                    <a:pt x="1686" y="1590"/>
                  </a:lnTo>
                  <a:lnTo>
                    <a:pt x="1692" y="1584"/>
                  </a:lnTo>
                  <a:lnTo>
                    <a:pt x="1710" y="1548"/>
                  </a:lnTo>
                  <a:lnTo>
                    <a:pt x="1716" y="1548"/>
                  </a:lnTo>
                  <a:lnTo>
                    <a:pt x="1734" y="1566"/>
                  </a:lnTo>
                  <a:lnTo>
                    <a:pt x="1746" y="1566"/>
                  </a:lnTo>
                  <a:lnTo>
                    <a:pt x="1752" y="1560"/>
                  </a:lnTo>
                  <a:lnTo>
                    <a:pt x="1758" y="1548"/>
                  </a:lnTo>
                  <a:lnTo>
                    <a:pt x="1764" y="1542"/>
                  </a:lnTo>
                  <a:lnTo>
                    <a:pt x="1770" y="1554"/>
                  </a:lnTo>
                  <a:lnTo>
                    <a:pt x="1776" y="1560"/>
                  </a:lnTo>
                  <a:lnTo>
                    <a:pt x="1782" y="1572"/>
                  </a:lnTo>
                  <a:lnTo>
                    <a:pt x="1794" y="1578"/>
                  </a:lnTo>
                  <a:lnTo>
                    <a:pt x="1800" y="1584"/>
                  </a:lnTo>
                  <a:lnTo>
                    <a:pt x="1818" y="1584"/>
                  </a:lnTo>
                  <a:lnTo>
                    <a:pt x="1824" y="1578"/>
                  </a:lnTo>
                  <a:lnTo>
                    <a:pt x="1830" y="1566"/>
                  </a:lnTo>
                  <a:lnTo>
                    <a:pt x="1842" y="1554"/>
                  </a:lnTo>
                  <a:lnTo>
                    <a:pt x="1848" y="1554"/>
                  </a:lnTo>
                  <a:lnTo>
                    <a:pt x="1860" y="1560"/>
                  </a:lnTo>
                  <a:lnTo>
                    <a:pt x="1872" y="1572"/>
                  </a:lnTo>
                  <a:lnTo>
                    <a:pt x="1872" y="1584"/>
                  </a:lnTo>
                  <a:lnTo>
                    <a:pt x="1878" y="1596"/>
                  </a:lnTo>
                  <a:lnTo>
                    <a:pt x="1878" y="1614"/>
                  </a:lnTo>
                  <a:lnTo>
                    <a:pt x="1914" y="1614"/>
                  </a:lnTo>
                  <a:lnTo>
                    <a:pt x="1920" y="1620"/>
                  </a:lnTo>
                  <a:lnTo>
                    <a:pt x="1926" y="1620"/>
                  </a:lnTo>
                  <a:lnTo>
                    <a:pt x="1926" y="1608"/>
                  </a:lnTo>
                  <a:lnTo>
                    <a:pt x="1932" y="1602"/>
                  </a:lnTo>
                  <a:lnTo>
                    <a:pt x="1932" y="1608"/>
                  </a:lnTo>
                  <a:lnTo>
                    <a:pt x="1956" y="1632"/>
                  </a:lnTo>
                  <a:lnTo>
                    <a:pt x="1962" y="1626"/>
                  </a:lnTo>
                  <a:lnTo>
                    <a:pt x="1968" y="1614"/>
                  </a:lnTo>
                  <a:lnTo>
                    <a:pt x="1968" y="1596"/>
                  </a:lnTo>
                  <a:lnTo>
                    <a:pt x="1962" y="1584"/>
                  </a:lnTo>
                  <a:lnTo>
                    <a:pt x="1980" y="1590"/>
                  </a:lnTo>
                  <a:lnTo>
                    <a:pt x="1992" y="1608"/>
                  </a:lnTo>
                  <a:lnTo>
                    <a:pt x="2004" y="1614"/>
                  </a:lnTo>
                  <a:lnTo>
                    <a:pt x="2004" y="1626"/>
                  </a:lnTo>
                  <a:lnTo>
                    <a:pt x="2010" y="1626"/>
                  </a:lnTo>
                  <a:lnTo>
                    <a:pt x="2016" y="1632"/>
                  </a:lnTo>
                  <a:lnTo>
                    <a:pt x="2028" y="1632"/>
                  </a:lnTo>
                  <a:lnTo>
                    <a:pt x="2034" y="1626"/>
                  </a:lnTo>
                  <a:lnTo>
                    <a:pt x="2034" y="1620"/>
                  </a:lnTo>
                  <a:lnTo>
                    <a:pt x="2028" y="1608"/>
                  </a:lnTo>
                  <a:lnTo>
                    <a:pt x="2022" y="1602"/>
                  </a:lnTo>
                  <a:lnTo>
                    <a:pt x="2010" y="1596"/>
                  </a:lnTo>
                  <a:lnTo>
                    <a:pt x="2004" y="1590"/>
                  </a:lnTo>
                  <a:lnTo>
                    <a:pt x="1998" y="1578"/>
                  </a:lnTo>
                  <a:lnTo>
                    <a:pt x="2010" y="1578"/>
                  </a:lnTo>
                  <a:lnTo>
                    <a:pt x="2022" y="1566"/>
                  </a:lnTo>
                  <a:lnTo>
                    <a:pt x="2022" y="1554"/>
                  </a:lnTo>
                  <a:lnTo>
                    <a:pt x="2016" y="1548"/>
                  </a:lnTo>
                  <a:lnTo>
                    <a:pt x="1968" y="1548"/>
                  </a:lnTo>
                  <a:lnTo>
                    <a:pt x="1962" y="1542"/>
                  </a:lnTo>
                  <a:lnTo>
                    <a:pt x="1962" y="1530"/>
                  </a:lnTo>
                  <a:lnTo>
                    <a:pt x="1968" y="1524"/>
                  </a:lnTo>
                  <a:lnTo>
                    <a:pt x="1986" y="1524"/>
                  </a:lnTo>
                  <a:lnTo>
                    <a:pt x="1998" y="1530"/>
                  </a:lnTo>
                  <a:lnTo>
                    <a:pt x="2004" y="1530"/>
                  </a:lnTo>
                  <a:lnTo>
                    <a:pt x="2016" y="1536"/>
                  </a:lnTo>
                  <a:lnTo>
                    <a:pt x="2028" y="1536"/>
                  </a:lnTo>
                  <a:lnTo>
                    <a:pt x="2064" y="1518"/>
                  </a:lnTo>
                  <a:lnTo>
                    <a:pt x="2070" y="1512"/>
                  </a:lnTo>
                  <a:lnTo>
                    <a:pt x="2082" y="1512"/>
                  </a:lnTo>
                  <a:lnTo>
                    <a:pt x="2082" y="1518"/>
                  </a:lnTo>
                  <a:lnTo>
                    <a:pt x="2106" y="1518"/>
                  </a:lnTo>
                  <a:lnTo>
                    <a:pt x="2118" y="1512"/>
                  </a:lnTo>
                  <a:lnTo>
                    <a:pt x="2124" y="1512"/>
                  </a:lnTo>
                  <a:lnTo>
                    <a:pt x="2130" y="1506"/>
                  </a:lnTo>
                  <a:lnTo>
                    <a:pt x="2130" y="1500"/>
                  </a:lnTo>
                  <a:lnTo>
                    <a:pt x="2136" y="1488"/>
                  </a:lnTo>
                  <a:lnTo>
                    <a:pt x="2136" y="1482"/>
                  </a:lnTo>
                  <a:lnTo>
                    <a:pt x="2142" y="1482"/>
                  </a:lnTo>
                  <a:lnTo>
                    <a:pt x="2142" y="1488"/>
                  </a:lnTo>
                  <a:lnTo>
                    <a:pt x="2148" y="1500"/>
                  </a:lnTo>
                  <a:lnTo>
                    <a:pt x="2148" y="1524"/>
                  </a:lnTo>
                  <a:lnTo>
                    <a:pt x="2154" y="1524"/>
                  </a:lnTo>
                  <a:lnTo>
                    <a:pt x="2160" y="1518"/>
                  </a:lnTo>
                  <a:lnTo>
                    <a:pt x="2172" y="1512"/>
                  </a:lnTo>
                  <a:lnTo>
                    <a:pt x="2190" y="1512"/>
                  </a:lnTo>
                  <a:lnTo>
                    <a:pt x="2202" y="1506"/>
                  </a:lnTo>
                  <a:lnTo>
                    <a:pt x="2214" y="1506"/>
                  </a:lnTo>
                  <a:lnTo>
                    <a:pt x="2226" y="1512"/>
                  </a:lnTo>
                  <a:lnTo>
                    <a:pt x="2232" y="1524"/>
                  </a:lnTo>
                  <a:lnTo>
                    <a:pt x="2232" y="1506"/>
                  </a:lnTo>
                  <a:lnTo>
                    <a:pt x="2244" y="1506"/>
                  </a:lnTo>
                  <a:lnTo>
                    <a:pt x="2256" y="1518"/>
                  </a:lnTo>
                  <a:lnTo>
                    <a:pt x="2256" y="1530"/>
                  </a:lnTo>
                  <a:lnTo>
                    <a:pt x="2286" y="1524"/>
                  </a:lnTo>
                  <a:lnTo>
                    <a:pt x="2280" y="1536"/>
                  </a:lnTo>
                  <a:lnTo>
                    <a:pt x="2280" y="1548"/>
                  </a:lnTo>
                  <a:lnTo>
                    <a:pt x="2286" y="1554"/>
                  </a:lnTo>
                  <a:lnTo>
                    <a:pt x="2286" y="1566"/>
                  </a:lnTo>
                  <a:lnTo>
                    <a:pt x="2298" y="1578"/>
                  </a:lnTo>
                  <a:lnTo>
                    <a:pt x="2310" y="1578"/>
                  </a:lnTo>
                  <a:lnTo>
                    <a:pt x="2328" y="1572"/>
                  </a:lnTo>
                  <a:lnTo>
                    <a:pt x="2352" y="1548"/>
                  </a:lnTo>
                  <a:lnTo>
                    <a:pt x="2370" y="1542"/>
                  </a:lnTo>
                  <a:lnTo>
                    <a:pt x="2382" y="1542"/>
                  </a:lnTo>
                  <a:lnTo>
                    <a:pt x="2394" y="1548"/>
                  </a:lnTo>
                  <a:lnTo>
                    <a:pt x="2400" y="1554"/>
                  </a:lnTo>
                  <a:lnTo>
                    <a:pt x="2418" y="1590"/>
                  </a:lnTo>
                  <a:lnTo>
                    <a:pt x="2418" y="1602"/>
                  </a:lnTo>
                  <a:lnTo>
                    <a:pt x="2424" y="1608"/>
                  </a:lnTo>
                  <a:lnTo>
                    <a:pt x="2436" y="1614"/>
                  </a:lnTo>
                  <a:lnTo>
                    <a:pt x="2466" y="1614"/>
                  </a:lnTo>
                  <a:lnTo>
                    <a:pt x="2460" y="1656"/>
                  </a:lnTo>
                  <a:lnTo>
                    <a:pt x="2460" y="1662"/>
                  </a:lnTo>
                  <a:lnTo>
                    <a:pt x="2454" y="1668"/>
                  </a:lnTo>
                  <a:lnTo>
                    <a:pt x="2436" y="1704"/>
                  </a:lnTo>
                  <a:lnTo>
                    <a:pt x="2436" y="1710"/>
                  </a:lnTo>
                  <a:lnTo>
                    <a:pt x="2448" y="1722"/>
                  </a:lnTo>
                  <a:lnTo>
                    <a:pt x="2454" y="1722"/>
                  </a:lnTo>
                  <a:lnTo>
                    <a:pt x="2460" y="1734"/>
                  </a:lnTo>
                  <a:lnTo>
                    <a:pt x="2436" y="1758"/>
                  </a:lnTo>
                  <a:lnTo>
                    <a:pt x="2454" y="1806"/>
                  </a:lnTo>
                  <a:lnTo>
                    <a:pt x="2472" y="1788"/>
                  </a:lnTo>
                  <a:lnTo>
                    <a:pt x="2478" y="1788"/>
                  </a:lnTo>
                  <a:lnTo>
                    <a:pt x="2478" y="1794"/>
                  </a:lnTo>
                  <a:lnTo>
                    <a:pt x="2472" y="1800"/>
                  </a:lnTo>
                  <a:lnTo>
                    <a:pt x="2466" y="1812"/>
                  </a:lnTo>
                  <a:lnTo>
                    <a:pt x="2466" y="1818"/>
                  </a:lnTo>
                  <a:lnTo>
                    <a:pt x="2460" y="1830"/>
                  </a:lnTo>
                  <a:lnTo>
                    <a:pt x="2478" y="1830"/>
                  </a:lnTo>
                  <a:lnTo>
                    <a:pt x="2478" y="1878"/>
                  </a:lnTo>
                  <a:lnTo>
                    <a:pt x="2496" y="1878"/>
                  </a:lnTo>
                  <a:lnTo>
                    <a:pt x="2502" y="1884"/>
                  </a:lnTo>
                  <a:lnTo>
                    <a:pt x="2508" y="1884"/>
                  </a:lnTo>
                  <a:lnTo>
                    <a:pt x="2508" y="1896"/>
                  </a:lnTo>
                  <a:lnTo>
                    <a:pt x="2502" y="1908"/>
                  </a:lnTo>
                  <a:lnTo>
                    <a:pt x="2502" y="1920"/>
                  </a:lnTo>
                  <a:lnTo>
                    <a:pt x="2526" y="1944"/>
                  </a:lnTo>
                  <a:lnTo>
                    <a:pt x="2532" y="1944"/>
                  </a:lnTo>
                  <a:lnTo>
                    <a:pt x="2538" y="1938"/>
                  </a:lnTo>
                  <a:lnTo>
                    <a:pt x="2550" y="1932"/>
                  </a:lnTo>
                  <a:lnTo>
                    <a:pt x="2556" y="1932"/>
                  </a:lnTo>
                  <a:lnTo>
                    <a:pt x="2562" y="1926"/>
                  </a:lnTo>
                  <a:lnTo>
                    <a:pt x="2568" y="1914"/>
                  </a:lnTo>
                  <a:lnTo>
                    <a:pt x="2568" y="1896"/>
                  </a:lnTo>
                  <a:lnTo>
                    <a:pt x="2586" y="1896"/>
                  </a:lnTo>
                  <a:lnTo>
                    <a:pt x="2586" y="1872"/>
                  </a:lnTo>
                  <a:lnTo>
                    <a:pt x="2604" y="1836"/>
                  </a:lnTo>
                  <a:lnTo>
                    <a:pt x="2604" y="1818"/>
                  </a:lnTo>
                  <a:lnTo>
                    <a:pt x="2610" y="1806"/>
                  </a:lnTo>
                  <a:lnTo>
                    <a:pt x="2610" y="1794"/>
                  </a:lnTo>
                  <a:lnTo>
                    <a:pt x="2604" y="1782"/>
                  </a:lnTo>
                  <a:lnTo>
                    <a:pt x="2604" y="1770"/>
                  </a:lnTo>
                  <a:lnTo>
                    <a:pt x="2598" y="1752"/>
                  </a:lnTo>
                  <a:lnTo>
                    <a:pt x="2592" y="1740"/>
                  </a:lnTo>
                  <a:lnTo>
                    <a:pt x="2586" y="1722"/>
                  </a:lnTo>
                  <a:lnTo>
                    <a:pt x="2586" y="1704"/>
                  </a:lnTo>
                  <a:lnTo>
                    <a:pt x="2592" y="1686"/>
                  </a:lnTo>
                  <a:lnTo>
                    <a:pt x="2598" y="1674"/>
                  </a:lnTo>
                  <a:lnTo>
                    <a:pt x="2598" y="1644"/>
                  </a:lnTo>
                  <a:lnTo>
                    <a:pt x="2592" y="1626"/>
                  </a:lnTo>
                  <a:lnTo>
                    <a:pt x="2586" y="1614"/>
                  </a:lnTo>
                  <a:lnTo>
                    <a:pt x="2580" y="1596"/>
                  </a:lnTo>
                  <a:lnTo>
                    <a:pt x="2574" y="1584"/>
                  </a:lnTo>
                  <a:lnTo>
                    <a:pt x="2574" y="1518"/>
                  </a:lnTo>
                  <a:lnTo>
                    <a:pt x="2580" y="1488"/>
                  </a:lnTo>
                  <a:lnTo>
                    <a:pt x="2586" y="1470"/>
                  </a:lnTo>
                  <a:lnTo>
                    <a:pt x="2598" y="1452"/>
                  </a:lnTo>
                  <a:lnTo>
                    <a:pt x="2604" y="1440"/>
                  </a:lnTo>
                  <a:lnTo>
                    <a:pt x="2610" y="1422"/>
                  </a:lnTo>
                  <a:lnTo>
                    <a:pt x="2616" y="1416"/>
                  </a:lnTo>
                  <a:lnTo>
                    <a:pt x="2616" y="1410"/>
                  </a:lnTo>
                  <a:lnTo>
                    <a:pt x="2628" y="1398"/>
                  </a:lnTo>
                  <a:lnTo>
                    <a:pt x="2652" y="1380"/>
                  </a:lnTo>
                  <a:lnTo>
                    <a:pt x="2658" y="1356"/>
                  </a:lnTo>
                  <a:lnTo>
                    <a:pt x="2670" y="1368"/>
                  </a:lnTo>
                  <a:lnTo>
                    <a:pt x="2676" y="1344"/>
                  </a:lnTo>
                  <a:lnTo>
                    <a:pt x="2730" y="1344"/>
                  </a:lnTo>
                  <a:lnTo>
                    <a:pt x="2730" y="1314"/>
                  </a:lnTo>
                  <a:lnTo>
                    <a:pt x="2748" y="1320"/>
                  </a:lnTo>
                  <a:lnTo>
                    <a:pt x="2754" y="1308"/>
                  </a:lnTo>
                  <a:lnTo>
                    <a:pt x="2772" y="1308"/>
                  </a:lnTo>
                  <a:lnTo>
                    <a:pt x="2796" y="1278"/>
                  </a:lnTo>
                  <a:lnTo>
                    <a:pt x="2796" y="1272"/>
                  </a:lnTo>
                  <a:lnTo>
                    <a:pt x="2802" y="1266"/>
                  </a:lnTo>
                  <a:lnTo>
                    <a:pt x="2814" y="1242"/>
                  </a:lnTo>
                  <a:lnTo>
                    <a:pt x="2832" y="1236"/>
                  </a:lnTo>
                  <a:lnTo>
                    <a:pt x="2862" y="1236"/>
                  </a:lnTo>
                  <a:lnTo>
                    <a:pt x="2874" y="1242"/>
                  </a:lnTo>
                  <a:lnTo>
                    <a:pt x="2886" y="1242"/>
                  </a:lnTo>
                  <a:lnTo>
                    <a:pt x="2892" y="1236"/>
                  </a:lnTo>
                  <a:lnTo>
                    <a:pt x="2904" y="1212"/>
                  </a:lnTo>
                  <a:lnTo>
                    <a:pt x="2910" y="1206"/>
                  </a:lnTo>
                  <a:lnTo>
                    <a:pt x="2916" y="1194"/>
                  </a:lnTo>
                  <a:lnTo>
                    <a:pt x="2928" y="1200"/>
                  </a:lnTo>
                  <a:lnTo>
                    <a:pt x="2934" y="1176"/>
                  </a:lnTo>
                  <a:lnTo>
                    <a:pt x="3018" y="1170"/>
                  </a:lnTo>
                  <a:lnTo>
                    <a:pt x="3024" y="1146"/>
                  </a:lnTo>
                  <a:lnTo>
                    <a:pt x="2982" y="1152"/>
                  </a:lnTo>
                  <a:lnTo>
                    <a:pt x="2988" y="1146"/>
                  </a:lnTo>
                  <a:lnTo>
                    <a:pt x="3000" y="1140"/>
                  </a:lnTo>
                  <a:lnTo>
                    <a:pt x="3006" y="1140"/>
                  </a:lnTo>
                  <a:lnTo>
                    <a:pt x="3006" y="1134"/>
                  </a:lnTo>
                  <a:lnTo>
                    <a:pt x="3000" y="1128"/>
                  </a:lnTo>
                  <a:lnTo>
                    <a:pt x="2994" y="1116"/>
                  </a:lnTo>
                  <a:lnTo>
                    <a:pt x="2988" y="1110"/>
                  </a:lnTo>
                  <a:lnTo>
                    <a:pt x="3024" y="1104"/>
                  </a:lnTo>
                  <a:lnTo>
                    <a:pt x="3048" y="1116"/>
                  </a:lnTo>
                  <a:lnTo>
                    <a:pt x="3078" y="1080"/>
                  </a:lnTo>
                  <a:lnTo>
                    <a:pt x="3024" y="1074"/>
                  </a:lnTo>
                  <a:lnTo>
                    <a:pt x="3024" y="1050"/>
                  </a:lnTo>
                  <a:lnTo>
                    <a:pt x="3036" y="1062"/>
                  </a:lnTo>
                  <a:lnTo>
                    <a:pt x="3078" y="1050"/>
                  </a:lnTo>
                  <a:lnTo>
                    <a:pt x="3084" y="990"/>
                  </a:lnTo>
                  <a:lnTo>
                    <a:pt x="3054" y="1002"/>
                  </a:lnTo>
                  <a:lnTo>
                    <a:pt x="3048" y="972"/>
                  </a:lnTo>
                  <a:lnTo>
                    <a:pt x="3024" y="960"/>
                  </a:lnTo>
                  <a:lnTo>
                    <a:pt x="3072" y="978"/>
                  </a:lnTo>
                  <a:lnTo>
                    <a:pt x="3078" y="972"/>
                  </a:lnTo>
                  <a:lnTo>
                    <a:pt x="3060" y="954"/>
                  </a:lnTo>
                  <a:lnTo>
                    <a:pt x="3090" y="954"/>
                  </a:lnTo>
                  <a:lnTo>
                    <a:pt x="3084" y="948"/>
                  </a:lnTo>
                  <a:lnTo>
                    <a:pt x="3078" y="936"/>
                  </a:lnTo>
                  <a:lnTo>
                    <a:pt x="3060" y="918"/>
                  </a:lnTo>
                  <a:lnTo>
                    <a:pt x="3054" y="906"/>
                  </a:lnTo>
                  <a:lnTo>
                    <a:pt x="3054" y="894"/>
                  </a:lnTo>
                  <a:lnTo>
                    <a:pt x="3060" y="888"/>
                  </a:lnTo>
                  <a:lnTo>
                    <a:pt x="3042" y="870"/>
                  </a:lnTo>
                  <a:lnTo>
                    <a:pt x="3042" y="864"/>
                  </a:lnTo>
                  <a:lnTo>
                    <a:pt x="3048" y="864"/>
                  </a:lnTo>
                  <a:lnTo>
                    <a:pt x="3066" y="846"/>
                  </a:lnTo>
                  <a:lnTo>
                    <a:pt x="3072" y="846"/>
                  </a:lnTo>
                  <a:lnTo>
                    <a:pt x="3066" y="870"/>
                  </a:lnTo>
                  <a:lnTo>
                    <a:pt x="3096" y="894"/>
                  </a:lnTo>
                  <a:lnTo>
                    <a:pt x="3096" y="888"/>
                  </a:lnTo>
                  <a:lnTo>
                    <a:pt x="3102" y="882"/>
                  </a:lnTo>
                  <a:lnTo>
                    <a:pt x="3102" y="864"/>
                  </a:lnTo>
                  <a:lnTo>
                    <a:pt x="3108" y="852"/>
                  </a:lnTo>
                  <a:lnTo>
                    <a:pt x="3108" y="834"/>
                  </a:lnTo>
                  <a:lnTo>
                    <a:pt x="3114" y="822"/>
                  </a:lnTo>
                  <a:lnTo>
                    <a:pt x="3144" y="792"/>
                  </a:lnTo>
                  <a:lnTo>
                    <a:pt x="3156" y="786"/>
                  </a:lnTo>
                  <a:lnTo>
                    <a:pt x="3162" y="786"/>
                  </a:lnTo>
                  <a:lnTo>
                    <a:pt x="3162" y="792"/>
                  </a:lnTo>
                  <a:lnTo>
                    <a:pt x="3150" y="816"/>
                  </a:lnTo>
                  <a:lnTo>
                    <a:pt x="3132" y="834"/>
                  </a:lnTo>
                  <a:lnTo>
                    <a:pt x="3126" y="846"/>
                  </a:lnTo>
                  <a:lnTo>
                    <a:pt x="3120" y="882"/>
                  </a:lnTo>
                  <a:lnTo>
                    <a:pt x="3138" y="882"/>
                  </a:lnTo>
                  <a:lnTo>
                    <a:pt x="3138" y="894"/>
                  </a:lnTo>
                  <a:lnTo>
                    <a:pt x="3132" y="906"/>
                  </a:lnTo>
                  <a:lnTo>
                    <a:pt x="3132" y="918"/>
                  </a:lnTo>
                  <a:lnTo>
                    <a:pt x="3114" y="936"/>
                  </a:lnTo>
                  <a:lnTo>
                    <a:pt x="3102" y="960"/>
                  </a:lnTo>
                  <a:lnTo>
                    <a:pt x="3102" y="978"/>
                  </a:lnTo>
                  <a:lnTo>
                    <a:pt x="3126" y="954"/>
                  </a:lnTo>
                  <a:lnTo>
                    <a:pt x="3132" y="942"/>
                  </a:lnTo>
                  <a:lnTo>
                    <a:pt x="3144" y="930"/>
                  </a:lnTo>
                  <a:lnTo>
                    <a:pt x="3168" y="918"/>
                  </a:lnTo>
                  <a:lnTo>
                    <a:pt x="3180" y="906"/>
                  </a:lnTo>
                  <a:lnTo>
                    <a:pt x="3192" y="882"/>
                  </a:lnTo>
                  <a:lnTo>
                    <a:pt x="3192" y="798"/>
                  </a:lnTo>
                  <a:lnTo>
                    <a:pt x="3198" y="780"/>
                  </a:lnTo>
                  <a:lnTo>
                    <a:pt x="3198" y="768"/>
                  </a:lnTo>
                  <a:lnTo>
                    <a:pt x="3204" y="756"/>
                  </a:lnTo>
                  <a:lnTo>
                    <a:pt x="3210" y="756"/>
                  </a:lnTo>
                  <a:lnTo>
                    <a:pt x="3210" y="768"/>
                  </a:lnTo>
                  <a:lnTo>
                    <a:pt x="3204" y="780"/>
                  </a:lnTo>
                  <a:lnTo>
                    <a:pt x="3204" y="798"/>
                  </a:lnTo>
                  <a:lnTo>
                    <a:pt x="3210" y="798"/>
                  </a:lnTo>
                  <a:lnTo>
                    <a:pt x="3216" y="804"/>
                  </a:lnTo>
                  <a:lnTo>
                    <a:pt x="3216" y="840"/>
                  </a:lnTo>
                  <a:lnTo>
                    <a:pt x="3234" y="822"/>
                  </a:lnTo>
                  <a:lnTo>
                    <a:pt x="3240" y="810"/>
                  </a:lnTo>
                  <a:lnTo>
                    <a:pt x="3288" y="762"/>
                  </a:lnTo>
                  <a:lnTo>
                    <a:pt x="3300" y="756"/>
                  </a:lnTo>
                  <a:lnTo>
                    <a:pt x="3324" y="732"/>
                  </a:lnTo>
                  <a:lnTo>
                    <a:pt x="3324" y="726"/>
                  </a:lnTo>
                  <a:lnTo>
                    <a:pt x="3318" y="720"/>
                  </a:lnTo>
                  <a:lnTo>
                    <a:pt x="3312" y="720"/>
                  </a:lnTo>
                  <a:lnTo>
                    <a:pt x="3306" y="714"/>
                  </a:lnTo>
                  <a:lnTo>
                    <a:pt x="3306" y="702"/>
                  </a:lnTo>
                  <a:lnTo>
                    <a:pt x="3312" y="696"/>
                  </a:lnTo>
                  <a:lnTo>
                    <a:pt x="3324" y="696"/>
                  </a:lnTo>
                  <a:lnTo>
                    <a:pt x="3330" y="702"/>
                  </a:lnTo>
                  <a:lnTo>
                    <a:pt x="3360" y="702"/>
                  </a:lnTo>
                  <a:lnTo>
                    <a:pt x="3390" y="696"/>
                  </a:lnTo>
                  <a:lnTo>
                    <a:pt x="3450" y="672"/>
                  </a:lnTo>
                  <a:lnTo>
                    <a:pt x="3462" y="666"/>
                  </a:lnTo>
                  <a:lnTo>
                    <a:pt x="3444" y="660"/>
                  </a:lnTo>
                  <a:lnTo>
                    <a:pt x="3438" y="660"/>
                  </a:lnTo>
                  <a:lnTo>
                    <a:pt x="3432" y="666"/>
                  </a:lnTo>
                  <a:lnTo>
                    <a:pt x="3414" y="672"/>
                  </a:lnTo>
                  <a:lnTo>
                    <a:pt x="3402" y="672"/>
                  </a:lnTo>
                  <a:lnTo>
                    <a:pt x="3390" y="678"/>
                  </a:lnTo>
                  <a:lnTo>
                    <a:pt x="3372" y="678"/>
                  </a:lnTo>
                  <a:lnTo>
                    <a:pt x="3360" y="684"/>
                  </a:lnTo>
                  <a:lnTo>
                    <a:pt x="3348" y="684"/>
                  </a:lnTo>
                  <a:lnTo>
                    <a:pt x="3342" y="678"/>
                  </a:lnTo>
                  <a:lnTo>
                    <a:pt x="3342" y="672"/>
                  </a:lnTo>
                  <a:lnTo>
                    <a:pt x="3348" y="666"/>
                  </a:lnTo>
                  <a:lnTo>
                    <a:pt x="3354" y="654"/>
                  </a:lnTo>
                  <a:lnTo>
                    <a:pt x="3366" y="654"/>
                  </a:lnTo>
                  <a:lnTo>
                    <a:pt x="3378" y="648"/>
                  </a:lnTo>
                  <a:lnTo>
                    <a:pt x="3402" y="648"/>
                  </a:lnTo>
                  <a:lnTo>
                    <a:pt x="3492" y="642"/>
                  </a:lnTo>
                  <a:lnTo>
                    <a:pt x="3534" y="606"/>
                  </a:lnTo>
                  <a:lnTo>
                    <a:pt x="3546" y="618"/>
                  </a:lnTo>
                  <a:lnTo>
                    <a:pt x="3570" y="606"/>
                  </a:lnTo>
                  <a:lnTo>
                    <a:pt x="3570" y="642"/>
                  </a:lnTo>
                  <a:lnTo>
                    <a:pt x="3600" y="618"/>
                  </a:lnTo>
                  <a:lnTo>
                    <a:pt x="3624" y="612"/>
                  </a:lnTo>
                  <a:lnTo>
                    <a:pt x="3630" y="582"/>
                  </a:lnTo>
                  <a:lnTo>
                    <a:pt x="3618" y="570"/>
                  </a:lnTo>
                  <a:lnTo>
                    <a:pt x="3612" y="600"/>
                  </a:lnTo>
                  <a:lnTo>
                    <a:pt x="3588" y="600"/>
                  </a:lnTo>
                  <a:lnTo>
                    <a:pt x="3588" y="576"/>
                  </a:lnTo>
                  <a:lnTo>
                    <a:pt x="3570" y="552"/>
                  </a:lnTo>
                  <a:lnTo>
                    <a:pt x="3594" y="540"/>
                  </a:lnTo>
                  <a:lnTo>
                    <a:pt x="3600" y="504"/>
                  </a:lnTo>
                  <a:lnTo>
                    <a:pt x="3612" y="498"/>
                  </a:lnTo>
                  <a:lnTo>
                    <a:pt x="3618" y="486"/>
                  </a:lnTo>
                  <a:lnTo>
                    <a:pt x="3630" y="480"/>
                  </a:lnTo>
                  <a:lnTo>
                    <a:pt x="3636" y="474"/>
                  </a:lnTo>
                  <a:lnTo>
                    <a:pt x="3648" y="468"/>
                  </a:lnTo>
                  <a:lnTo>
                    <a:pt x="3654" y="456"/>
                  </a:lnTo>
                  <a:lnTo>
                    <a:pt x="3654" y="450"/>
                  </a:lnTo>
                  <a:lnTo>
                    <a:pt x="3660" y="444"/>
                  </a:lnTo>
                  <a:lnTo>
                    <a:pt x="3660" y="438"/>
                  </a:lnTo>
                  <a:lnTo>
                    <a:pt x="3690" y="444"/>
                  </a:lnTo>
                  <a:lnTo>
                    <a:pt x="3702" y="426"/>
                  </a:lnTo>
                  <a:lnTo>
                    <a:pt x="3708" y="432"/>
                  </a:lnTo>
                  <a:lnTo>
                    <a:pt x="3720" y="432"/>
                  </a:lnTo>
                  <a:lnTo>
                    <a:pt x="3726" y="426"/>
                  </a:lnTo>
                  <a:lnTo>
                    <a:pt x="3738" y="420"/>
                  </a:lnTo>
                  <a:lnTo>
                    <a:pt x="3744" y="408"/>
                  </a:lnTo>
                  <a:lnTo>
                    <a:pt x="3756" y="402"/>
                  </a:lnTo>
                  <a:lnTo>
                    <a:pt x="3774" y="384"/>
                  </a:lnTo>
                  <a:lnTo>
                    <a:pt x="3774" y="414"/>
                  </a:lnTo>
                  <a:lnTo>
                    <a:pt x="3786" y="408"/>
                  </a:lnTo>
                  <a:lnTo>
                    <a:pt x="3792" y="402"/>
                  </a:lnTo>
                  <a:lnTo>
                    <a:pt x="3828" y="384"/>
                  </a:lnTo>
                  <a:lnTo>
                    <a:pt x="3834" y="378"/>
                  </a:lnTo>
                  <a:lnTo>
                    <a:pt x="3846" y="378"/>
                  </a:lnTo>
                  <a:lnTo>
                    <a:pt x="3858" y="372"/>
                  </a:lnTo>
                  <a:lnTo>
                    <a:pt x="3876" y="372"/>
                  </a:lnTo>
                  <a:lnTo>
                    <a:pt x="3888" y="366"/>
                  </a:lnTo>
                  <a:lnTo>
                    <a:pt x="3900" y="366"/>
                  </a:lnTo>
                  <a:lnTo>
                    <a:pt x="3900" y="330"/>
                  </a:lnTo>
                  <a:lnTo>
                    <a:pt x="3876" y="330"/>
                  </a:lnTo>
                  <a:lnTo>
                    <a:pt x="3876" y="324"/>
                  </a:lnTo>
                  <a:lnTo>
                    <a:pt x="3882" y="312"/>
                  </a:lnTo>
                  <a:lnTo>
                    <a:pt x="3894" y="300"/>
                  </a:lnTo>
                  <a:lnTo>
                    <a:pt x="3888" y="294"/>
                  </a:lnTo>
                  <a:lnTo>
                    <a:pt x="3882" y="294"/>
                  </a:lnTo>
                  <a:lnTo>
                    <a:pt x="3876" y="288"/>
                  </a:lnTo>
                  <a:lnTo>
                    <a:pt x="3876" y="276"/>
                  </a:lnTo>
                  <a:lnTo>
                    <a:pt x="3888" y="252"/>
                  </a:lnTo>
                  <a:lnTo>
                    <a:pt x="3900" y="222"/>
                  </a:lnTo>
                  <a:lnTo>
                    <a:pt x="3912" y="198"/>
                  </a:lnTo>
                  <a:lnTo>
                    <a:pt x="3918" y="174"/>
                  </a:lnTo>
                  <a:lnTo>
                    <a:pt x="3918" y="168"/>
                  </a:lnTo>
                  <a:lnTo>
                    <a:pt x="3912" y="162"/>
                  </a:lnTo>
                  <a:lnTo>
                    <a:pt x="3876" y="162"/>
                  </a:lnTo>
                  <a:lnTo>
                    <a:pt x="3864" y="168"/>
                  </a:lnTo>
                  <a:lnTo>
                    <a:pt x="3858" y="168"/>
                  </a:lnTo>
                  <a:close/>
                  <a:moveTo>
                    <a:pt x="2718" y="366"/>
                  </a:moveTo>
                  <a:lnTo>
                    <a:pt x="2712" y="366"/>
                  </a:lnTo>
                  <a:lnTo>
                    <a:pt x="2712" y="354"/>
                  </a:lnTo>
                  <a:lnTo>
                    <a:pt x="2718" y="348"/>
                  </a:lnTo>
                  <a:lnTo>
                    <a:pt x="2718" y="336"/>
                  </a:lnTo>
                  <a:lnTo>
                    <a:pt x="2712" y="336"/>
                  </a:lnTo>
                  <a:lnTo>
                    <a:pt x="2700" y="342"/>
                  </a:lnTo>
                  <a:lnTo>
                    <a:pt x="2694" y="348"/>
                  </a:lnTo>
                  <a:lnTo>
                    <a:pt x="2682" y="354"/>
                  </a:lnTo>
                  <a:lnTo>
                    <a:pt x="2676" y="372"/>
                  </a:lnTo>
                  <a:lnTo>
                    <a:pt x="2664" y="366"/>
                  </a:lnTo>
                  <a:lnTo>
                    <a:pt x="2664" y="378"/>
                  </a:lnTo>
                  <a:lnTo>
                    <a:pt x="2652" y="402"/>
                  </a:lnTo>
                  <a:lnTo>
                    <a:pt x="2628" y="414"/>
                  </a:lnTo>
                  <a:lnTo>
                    <a:pt x="2628" y="426"/>
                  </a:lnTo>
                  <a:lnTo>
                    <a:pt x="2634" y="432"/>
                  </a:lnTo>
                  <a:lnTo>
                    <a:pt x="2628" y="432"/>
                  </a:lnTo>
                  <a:lnTo>
                    <a:pt x="2598" y="462"/>
                  </a:lnTo>
                  <a:lnTo>
                    <a:pt x="2598" y="468"/>
                  </a:lnTo>
                  <a:lnTo>
                    <a:pt x="2604" y="474"/>
                  </a:lnTo>
                  <a:lnTo>
                    <a:pt x="2610" y="474"/>
                  </a:lnTo>
                  <a:lnTo>
                    <a:pt x="2616" y="480"/>
                  </a:lnTo>
                  <a:lnTo>
                    <a:pt x="2616" y="492"/>
                  </a:lnTo>
                  <a:lnTo>
                    <a:pt x="2610" y="498"/>
                  </a:lnTo>
                  <a:lnTo>
                    <a:pt x="2604" y="498"/>
                  </a:lnTo>
                  <a:lnTo>
                    <a:pt x="2604" y="510"/>
                  </a:lnTo>
                  <a:lnTo>
                    <a:pt x="2592" y="534"/>
                  </a:lnTo>
                  <a:lnTo>
                    <a:pt x="2580" y="552"/>
                  </a:lnTo>
                  <a:lnTo>
                    <a:pt x="2550" y="582"/>
                  </a:lnTo>
                  <a:lnTo>
                    <a:pt x="2478" y="618"/>
                  </a:lnTo>
                  <a:lnTo>
                    <a:pt x="2484" y="588"/>
                  </a:lnTo>
                  <a:lnTo>
                    <a:pt x="2478" y="582"/>
                  </a:lnTo>
                  <a:lnTo>
                    <a:pt x="2478" y="576"/>
                  </a:lnTo>
                  <a:lnTo>
                    <a:pt x="2472" y="570"/>
                  </a:lnTo>
                  <a:lnTo>
                    <a:pt x="2472" y="564"/>
                  </a:lnTo>
                  <a:lnTo>
                    <a:pt x="2478" y="552"/>
                  </a:lnTo>
                  <a:lnTo>
                    <a:pt x="2496" y="534"/>
                  </a:lnTo>
                  <a:lnTo>
                    <a:pt x="2502" y="522"/>
                  </a:lnTo>
                  <a:lnTo>
                    <a:pt x="2502" y="516"/>
                  </a:lnTo>
                  <a:lnTo>
                    <a:pt x="2496" y="510"/>
                  </a:lnTo>
                  <a:lnTo>
                    <a:pt x="2496" y="492"/>
                  </a:lnTo>
                  <a:lnTo>
                    <a:pt x="2502" y="480"/>
                  </a:lnTo>
                  <a:lnTo>
                    <a:pt x="2508" y="474"/>
                  </a:lnTo>
                  <a:lnTo>
                    <a:pt x="2514" y="462"/>
                  </a:lnTo>
                  <a:lnTo>
                    <a:pt x="2526" y="456"/>
                  </a:lnTo>
                  <a:lnTo>
                    <a:pt x="2532" y="450"/>
                  </a:lnTo>
                  <a:lnTo>
                    <a:pt x="2532" y="432"/>
                  </a:lnTo>
                  <a:lnTo>
                    <a:pt x="2538" y="432"/>
                  </a:lnTo>
                  <a:lnTo>
                    <a:pt x="2622" y="348"/>
                  </a:lnTo>
                  <a:lnTo>
                    <a:pt x="2592" y="354"/>
                  </a:lnTo>
                  <a:lnTo>
                    <a:pt x="2580" y="360"/>
                  </a:lnTo>
                  <a:lnTo>
                    <a:pt x="2574" y="366"/>
                  </a:lnTo>
                  <a:lnTo>
                    <a:pt x="2562" y="372"/>
                  </a:lnTo>
                  <a:lnTo>
                    <a:pt x="2556" y="378"/>
                  </a:lnTo>
                  <a:lnTo>
                    <a:pt x="2550" y="378"/>
                  </a:lnTo>
                  <a:lnTo>
                    <a:pt x="2550" y="372"/>
                  </a:lnTo>
                  <a:lnTo>
                    <a:pt x="2556" y="366"/>
                  </a:lnTo>
                  <a:lnTo>
                    <a:pt x="2568" y="360"/>
                  </a:lnTo>
                  <a:lnTo>
                    <a:pt x="2592" y="336"/>
                  </a:lnTo>
                  <a:lnTo>
                    <a:pt x="2604" y="330"/>
                  </a:lnTo>
                  <a:lnTo>
                    <a:pt x="2658" y="276"/>
                  </a:lnTo>
                  <a:lnTo>
                    <a:pt x="2670" y="288"/>
                  </a:lnTo>
                  <a:lnTo>
                    <a:pt x="2682" y="276"/>
                  </a:lnTo>
                  <a:lnTo>
                    <a:pt x="2682" y="288"/>
                  </a:lnTo>
                  <a:lnTo>
                    <a:pt x="2694" y="288"/>
                  </a:lnTo>
                  <a:lnTo>
                    <a:pt x="2700" y="282"/>
                  </a:lnTo>
                  <a:lnTo>
                    <a:pt x="2700" y="270"/>
                  </a:lnTo>
                  <a:lnTo>
                    <a:pt x="2724" y="276"/>
                  </a:lnTo>
                  <a:lnTo>
                    <a:pt x="2736" y="270"/>
                  </a:lnTo>
                  <a:lnTo>
                    <a:pt x="2742" y="270"/>
                  </a:lnTo>
                  <a:lnTo>
                    <a:pt x="2754" y="264"/>
                  </a:lnTo>
                  <a:lnTo>
                    <a:pt x="2772" y="264"/>
                  </a:lnTo>
                  <a:lnTo>
                    <a:pt x="2784" y="270"/>
                  </a:lnTo>
                  <a:lnTo>
                    <a:pt x="2790" y="276"/>
                  </a:lnTo>
                  <a:lnTo>
                    <a:pt x="2796" y="288"/>
                  </a:lnTo>
                  <a:lnTo>
                    <a:pt x="2772" y="294"/>
                  </a:lnTo>
                  <a:lnTo>
                    <a:pt x="2772" y="318"/>
                  </a:lnTo>
                  <a:lnTo>
                    <a:pt x="2742" y="318"/>
                  </a:lnTo>
                  <a:lnTo>
                    <a:pt x="2736" y="324"/>
                  </a:lnTo>
                  <a:lnTo>
                    <a:pt x="2736" y="360"/>
                  </a:lnTo>
                  <a:lnTo>
                    <a:pt x="2730" y="366"/>
                  </a:lnTo>
                  <a:lnTo>
                    <a:pt x="2718" y="3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2" name="Uruguay" descr="© INSCALE GmbH, 05.05.2010&#10;http://www.presentationload.com/">
              <a:extLst>
                <a:ext uri="{FF2B5EF4-FFF2-40B4-BE49-F238E27FC236}">
                  <a16:creationId xmlns:a16="http://schemas.microsoft.com/office/drawing/2014/main" id="{753F17B8-5F15-4E59-A901-09C044E09E68}"/>
                </a:ext>
              </a:extLst>
            </p:cNvPr>
            <p:cNvSpPr>
              <a:spLocks/>
            </p:cNvSpPr>
            <p:nvPr/>
          </p:nvSpPr>
          <p:spPr bwMode="gray">
            <a:xfrm>
              <a:off x="2745607" y="4139036"/>
              <a:ext cx="139343" cy="145273"/>
            </a:xfrm>
            <a:custGeom>
              <a:avLst/>
              <a:gdLst>
                <a:gd name="T0" fmla="*/ 2147483647 w 366"/>
                <a:gd name="T1" fmla="*/ 2147483647 h 384"/>
                <a:gd name="T2" fmla="*/ 2147483647 w 366"/>
                <a:gd name="T3" fmla="*/ 2147483647 h 384"/>
                <a:gd name="T4" fmla="*/ 2147483647 w 366"/>
                <a:gd name="T5" fmla="*/ 2147483647 h 384"/>
                <a:gd name="T6" fmla="*/ 2147483647 w 366"/>
                <a:gd name="T7" fmla="*/ 2147483647 h 384"/>
                <a:gd name="T8" fmla="*/ 2147483647 w 366"/>
                <a:gd name="T9" fmla="*/ 2147483647 h 384"/>
                <a:gd name="T10" fmla="*/ 2147483647 w 366"/>
                <a:gd name="T11" fmla="*/ 2147483647 h 384"/>
                <a:gd name="T12" fmla="*/ 2147483647 w 366"/>
                <a:gd name="T13" fmla="*/ 2147483647 h 384"/>
                <a:gd name="T14" fmla="*/ 2147483647 w 366"/>
                <a:gd name="T15" fmla="*/ 2147483647 h 384"/>
                <a:gd name="T16" fmla="*/ 2147483647 w 366"/>
                <a:gd name="T17" fmla="*/ 2147483647 h 384"/>
                <a:gd name="T18" fmla="*/ 2147483647 w 366"/>
                <a:gd name="T19" fmla="*/ 2147483647 h 384"/>
                <a:gd name="T20" fmla="*/ 2147483647 w 366"/>
                <a:gd name="T21" fmla="*/ 2147483647 h 384"/>
                <a:gd name="T22" fmla="*/ 2147483647 w 366"/>
                <a:gd name="T23" fmla="*/ 2147483647 h 384"/>
                <a:gd name="T24" fmla="*/ 2147483647 w 366"/>
                <a:gd name="T25" fmla="*/ 2147483647 h 384"/>
                <a:gd name="T26" fmla="*/ 2147483647 w 366"/>
                <a:gd name="T27" fmla="*/ 2147483647 h 384"/>
                <a:gd name="T28" fmla="*/ 2147483647 w 366"/>
                <a:gd name="T29" fmla="*/ 2147483647 h 384"/>
                <a:gd name="T30" fmla="*/ 2147483647 w 366"/>
                <a:gd name="T31" fmla="*/ 2147483647 h 384"/>
                <a:gd name="T32" fmla="*/ 2147483647 w 366"/>
                <a:gd name="T33" fmla="*/ 2147483647 h 384"/>
                <a:gd name="T34" fmla="*/ 2147483647 w 366"/>
                <a:gd name="T35" fmla="*/ 2147483647 h 384"/>
                <a:gd name="T36" fmla="*/ 2147483647 w 366"/>
                <a:gd name="T37" fmla="*/ 2147483647 h 384"/>
                <a:gd name="T38" fmla="*/ 2147483647 w 366"/>
                <a:gd name="T39" fmla="*/ 2147483647 h 384"/>
                <a:gd name="T40" fmla="*/ 2147483647 w 366"/>
                <a:gd name="T41" fmla="*/ 2147483647 h 384"/>
                <a:gd name="T42" fmla="*/ 2147483647 w 366"/>
                <a:gd name="T43" fmla="*/ 2147483647 h 384"/>
                <a:gd name="T44" fmla="*/ 2147483647 w 366"/>
                <a:gd name="T45" fmla="*/ 0 h 384"/>
                <a:gd name="T46" fmla="*/ 2147483647 w 366"/>
                <a:gd name="T47" fmla="*/ 2147483647 h 384"/>
                <a:gd name="T48" fmla="*/ 2147483647 w 366"/>
                <a:gd name="T49" fmla="*/ 2147483647 h 384"/>
                <a:gd name="T50" fmla="*/ 0 w 366"/>
                <a:gd name="T51" fmla="*/ 2147483647 h 384"/>
                <a:gd name="T52" fmla="*/ 2147483647 w 366"/>
                <a:gd name="T53" fmla="*/ 2147483647 h 384"/>
                <a:gd name="T54" fmla="*/ 2147483647 w 366"/>
                <a:gd name="T55" fmla="*/ 2147483647 h 384"/>
                <a:gd name="T56" fmla="*/ 2147483647 w 366"/>
                <a:gd name="T57" fmla="*/ 2147483647 h 384"/>
                <a:gd name="T58" fmla="*/ 2147483647 w 366"/>
                <a:gd name="T59" fmla="*/ 2147483647 h 384"/>
                <a:gd name="T60" fmla="*/ 2147483647 w 366"/>
                <a:gd name="T61" fmla="*/ 2147483647 h 384"/>
                <a:gd name="T62" fmla="*/ 2147483647 w 366"/>
                <a:gd name="T63" fmla="*/ 2147483647 h 384"/>
                <a:gd name="T64" fmla="*/ 2147483647 w 366"/>
                <a:gd name="T65" fmla="*/ 2147483647 h 384"/>
                <a:gd name="T66" fmla="*/ 2147483647 w 366"/>
                <a:gd name="T67" fmla="*/ 2147483647 h 384"/>
                <a:gd name="T68" fmla="*/ 2147483647 w 366"/>
                <a:gd name="T69" fmla="*/ 2147483647 h 384"/>
                <a:gd name="T70" fmla="*/ 2147483647 w 366"/>
                <a:gd name="T71" fmla="*/ 2147483647 h 384"/>
                <a:gd name="T72" fmla="*/ 2147483647 w 366"/>
                <a:gd name="T73" fmla="*/ 2147483647 h 384"/>
                <a:gd name="T74" fmla="*/ 2147483647 w 366"/>
                <a:gd name="T75" fmla="*/ 2147483647 h 384"/>
                <a:gd name="T76" fmla="*/ 2147483647 w 366"/>
                <a:gd name="T77" fmla="*/ 2147483647 h 3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66"/>
                <a:gd name="T118" fmla="*/ 0 h 384"/>
                <a:gd name="T119" fmla="*/ 366 w 366"/>
                <a:gd name="T120" fmla="*/ 384 h 3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66" h="384">
                  <a:moveTo>
                    <a:pt x="138" y="372"/>
                  </a:moveTo>
                  <a:lnTo>
                    <a:pt x="174" y="372"/>
                  </a:lnTo>
                  <a:lnTo>
                    <a:pt x="198" y="378"/>
                  </a:lnTo>
                  <a:lnTo>
                    <a:pt x="228" y="378"/>
                  </a:lnTo>
                  <a:lnTo>
                    <a:pt x="288" y="384"/>
                  </a:lnTo>
                  <a:lnTo>
                    <a:pt x="330" y="366"/>
                  </a:lnTo>
                  <a:lnTo>
                    <a:pt x="342" y="354"/>
                  </a:lnTo>
                  <a:lnTo>
                    <a:pt x="360" y="300"/>
                  </a:lnTo>
                  <a:lnTo>
                    <a:pt x="366" y="294"/>
                  </a:lnTo>
                  <a:lnTo>
                    <a:pt x="348" y="294"/>
                  </a:lnTo>
                  <a:lnTo>
                    <a:pt x="348" y="264"/>
                  </a:lnTo>
                  <a:lnTo>
                    <a:pt x="342" y="264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60" y="210"/>
                  </a:lnTo>
                  <a:lnTo>
                    <a:pt x="360" y="198"/>
                  </a:lnTo>
                  <a:lnTo>
                    <a:pt x="354" y="198"/>
                  </a:lnTo>
                  <a:lnTo>
                    <a:pt x="342" y="192"/>
                  </a:lnTo>
                  <a:lnTo>
                    <a:pt x="336" y="192"/>
                  </a:lnTo>
                  <a:lnTo>
                    <a:pt x="318" y="174"/>
                  </a:lnTo>
                  <a:lnTo>
                    <a:pt x="312" y="162"/>
                  </a:lnTo>
                  <a:lnTo>
                    <a:pt x="306" y="156"/>
                  </a:lnTo>
                  <a:lnTo>
                    <a:pt x="300" y="144"/>
                  </a:lnTo>
                  <a:lnTo>
                    <a:pt x="288" y="144"/>
                  </a:lnTo>
                  <a:lnTo>
                    <a:pt x="270" y="138"/>
                  </a:lnTo>
                  <a:lnTo>
                    <a:pt x="258" y="132"/>
                  </a:lnTo>
                  <a:lnTo>
                    <a:pt x="252" y="126"/>
                  </a:lnTo>
                  <a:lnTo>
                    <a:pt x="252" y="114"/>
                  </a:lnTo>
                  <a:lnTo>
                    <a:pt x="246" y="11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74" y="60"/>
                  </a:lnTo>
                  <a:lnTo>
                    <a:pt x="168" y="60"/>
                  </a:lnTo>
                  <a:lnTo>
                    <a:pt x="156" y="72"/>
                  </a:lnTo>
                  <a:lnTo>
                    <a:pt x="156" y="78"/>
                  </a:lnTo>
                  <a:lnTo>
                    <a:pt x="144" y="78"/>
                  </a:lnTo>
                  <a:lnTo>
                    <a:pt x="144" y="66"/>
                  </a:lnTo>
                  <a:lnTo>
                    <a:pt x="132" y="54"/>
                  </a:lnTo>
                  <a:lnTo>
                    <a:pt x="126" y="42"/>
                  </a:lnTo>
                  <a:lnTo>
                    <a:pt x="120" y="36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8" y="6"/>
                  </a:lnTo>
                  <a:lnTo>
                    <a:pt x="42" y="12"/>
                  </a:lnTo>
                  <a:lnTo>
                    <a:pt x="18" y="1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6" y="72"/>
                  </a:lnTo>
                  <a:lnTo>
                    <a:pt x="6" y="108"/>
                  </a:lnTo>
                  <a:lnTo>
                    <a:pt x="30" y="126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6" y="144"/>
                  </a:lnTo>
                  <a:lnTo>
                    <a:pt x="12" y="156"/>
                  </a:lnTo>
                  <a:lnTo>
                    <a:pt x="24" y="168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36" y="228"/>
                  </a:lnTo>
                  <a:lnTo>
                    <a:pt x="30" y="234"/>
                  </a:lnTo>
                  <a:lnTo>
                    <a:pt x="6" y="234"/>
                  </a:lnTo>
                  <a:lnTo>
                    <a:pt x="6" y="282"/>
                  </a:lnTo>
                  <a:lnTo>
                    <a:pt x="36" y="318"/>
                  </a:lnTo>
                  <a:lnTo>
                    <a:pt x="42" y="318"/>
                  </a:lnTo>
                  <a:lnTo>
                    <a:pt x="54" y="324"/>
                  </a:lnTo>
                  <a:lnTo>
                    <a:pt x="78" y="348"/>
                  </a:lnTo>
                  <a:lnTo>
                    <a:pt x="90" y="354"/>
                  </a:lnTo>
                  <a:lnTo>
                    <a:pt x="126" y="354"/>
                  </a:lnTo>
                  <a:lnTo>
                    <a:pt x="138" y="37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3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93BED85E-6CCC-4EBF-8497-D3DC9D37531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94566" y="1386258"/>
              <a:ext cx="219391" cy="312783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4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525D92CA-24C8-4EE9-AB87-403A58A27A4B}"/>
                </a:ext>
              </a:extLst>
            </p:cNvPr>
            <p:cNvSpPr>
              <a:spLocks/>
            </p:cNvSpPr>
            <p:nvPr/>
          </p:nvSpPr>
          <p:spPr bwMode="gray">
            <a:xfrm>
              <a:off x="5599173" y="2407618"/>
              <a:ext cx="127484" cy="121556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5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A30E44D7-FCF1-4AB7-9453-5B5CD1DD7C06}"/>
                </a:ext>
              </a:extLst>
            </p:cNvPr>
            <p:cNvSpPr>
              <a:spLocks/>
            </p:cNvSpPr>
            <p:nvPr/>
          </p:nvSpPr>
          <p:spPr bwMode="gray">
            <a:xfrm>
              <a:off x="4792763" y="1627887"/>
              <a:ext cx="423959" cy="237181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6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E9CC2308-F345-45FB-86A7-3C50DADBAA1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4390" y="3090993"/>
              <a:ext cx="148236" cy="174920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7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1E74C4D-9693-4E08-B8FA-FB3D7B985AE8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0255" y="1912504"/>
              <a:ext cx="382452" cy="229770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8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BBBE0759-F027-48EC-B034-878FED25296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880223" y="1930291"/>
              <a:ext cx="504007" cy="192709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199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2E9E0886-CF83-42D8-9731-F274CBBAC0F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1441" y="2078530"/>
              <a:ext cx="103766" cy="216428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0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BBE2FC0F-4095-4311-AAB0-CDA964057F28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0944" y="2880496"/>
              <a:ext cx="53365" cy="152686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1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0F5B1B67-9C4B-4536-BDA9-3548BE6F1DCE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9542" y="2594397"/>
              <a:ext cx="234215" cy="450643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2" name="Tanzania" descr="© INSCALE GmbH, 05.05.2010&#10;http://www.presentationload.com/">
              <a:extLst>
                <a:ext uri="{FF2B5EF4-FFF2-40B4-BE49-F238E27FC236}">
                  <a16:creationId xmlns:a16="http://schemas.microsoft.com/office/drawing/2014/main" id="{726971D6-F3DB-416F-8B35-1118E9FEC3D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2907" y="3249609"/>
              <a:ext cx="290545" cy="329088"/>
            </a:xfrm>
            <a:custGeom>
              <a:avLst/>
              <a:gdLst>
                <a:gd name="T0" fmla="*/ 2147483647 w 768"/>
                <a:gd name="T1" fmla="*/ 2147483647 h 870"/>
                <a:gd name="T2" fmla="*/ 2147483647 w 768"/>
                <a:gd name="T3" fmla="*/ 2147483647 h 870"/>
                <a:gd name="T4" fmla="*/ 2147483647 w 768"/>
                <a:gd name="T5" fmla="*/ 2147483647 h 870"/>
                <a:gd name="T6" fmla="*/ 2147483647 w 768"/>
                <a:gd name="T7" fmla="*/ 2147483647 h 870"/>
                <a:gd name="T8" fmla="*/ 2147483647 w 768"/>
                <a:gd name="T9" fmla="*/ 2147483647 h 870"/>
                <a:gd name="T10" fmla="*/ 2147483647 w 768"/>
                <a:gd name="T11" fmla="*/ 2147483647 h 870"/>
                <a:gd name="T12" fmla="*/ 2147483647 w 768"/>
                <a:gd name="T13" fmla="*/ 2147483647 h 870"/>
                <a:gd name="T14" fmla="*/ 2147483647 w 768"/>
                <a:gd name="T15" fmla="*/ 2147483647 h 870"/>
                <a:gd name="T16" fmla="*/ 2147483647 w 768"/>
                <a:gd name="T17" fmla="*/ 2147483647 h 870"/>
                <a:gd name="T18" fmla="*/ 2147483647 w 768"/>
                <a:gd name="T19" fmla="*/ 2147483647 h 870"/>
                <a:gd name="T20" fmla="*/ 2147483647 w 768"/>
                <a:gd name="T21" fmla="*/ 2147483647 h 870"/>
                <a:gd name="T22" fmla="*/ 2147483647 w 768"/>
                <a:gd name="T23" fmla="*/ 2147483647 h 870"/>
                <a:gd name="T24" fmla="*/ 2147483647 w 768"/>
                <a:gd name="T25" fmla="*/ 2147483647 h 870"/>
                <a:gd name="T26" fmla="*/ 2147483647 w 768"/>
                <a:gd name="T27" fmla="*/ 2147483647 h 870"/>
                <a:gd name="T28" fmla="*/ 2147483647 w 768"/>
                <a:gd name="T29" fmla="*/ 2147483647 h 870"/>
                <a:gd name="T30" fmla="*/ 2147483647 w 768"/>
                <a:gd name="T31" fmla="*/ 2147483647 h 870"/>
                <a:gd name="T32" fmla="*/ 2147483647 w 768"/>
                <a:gd name="T33" fmla="*/ 2147483647 h 870"/>
                <a:gd name="T34" fmla="*/ 2147483647 w 768"/>
                <a:gd name="T35" fmla="*/ 2147483647 h 870"/>
                <a:gd name="T36" fmla="*/ 2147483647 w 768"/>
                <a:gd name="T37" fmla="*/ 2147483647 h 870"/>
                <a:gd name="T38" fmla="*/ 2147483647 w 768"/>
                <a:gd name="T39" fmla="*/ 2147483647 h 870"/>
                <a:gd name="T40" fmla="*/ 2147483647 w 768"/>
                <a:gd name="T41" fmla="*/ 2147483647 h 870"/>
                <a:gd name="T42" fmla="*/ 2147483647 w 768"/>
                <a:gd name="T43" fmla="*/ 2147483647 h 870"/>
                <a:gd name="T44" fmla="*/ 2147483647 w 768"/>
                <a:gd name="T45" fmla="*/ 2147483647 h 870"/>
                <a:gd name="T46" fmla="*/ 2147483647 w 768"/>
                <a:gd name="T47" fmla="*/ 2147483647 h 870"/>
                <a:gd name="T48" fmla="*/ 2147483647 w 768"/>
                <a:gd name="T49" fmla="*/ 2147483647 h 870"/>
                <a:gd name="T50" fmla="*/ 2147483647 w 768"/>
                <a:gd name="T51" fmla="*/ 2147483647 h 870"/>
                <a:gd name="T52" fmla="*/ 2147483647 w 768"/>
                <a:gd name="T53" fmla="*/ 2147483647 h 870"/>
                <a:gd name="T54" fmla="*/ 2147483647 w 768"/>
                <a:gd name="T55" fmla="*/ 2147483647 h 870"/>
                <a:gd name="T56" fmla="*/ 2147483647 w 768"/>
                <a:gd name="T57" fmla="*/ 2147483647 h 870"/>
                <a:gd name="T58" fmla="*/ 2147483647 w 768"/>
                <a:gd name="T59" fmla="*/ 2147483647 h 870"/>
                <a:gd name="T60" fmla="*/ 2147483647 w 768"/>
                <a:gd name="T61" fmla="*/ 2147483647 h 870"/>
                <a:gd name="T62" fmla="*/ 2147483647 w 768"/>
                <a:gd name="T63" fmla="*/ 2147483647 h 870"/>
                <a:gd name="T64" fmla="*/ 2147483647 w 768"/>
                <a:gd name="T65" fmla="*/ 2147483647 h 870"/>
                <a:gd name="T66" fmla="*/ 2147483647 w 768"/>
                <a:gd name="T67" fmla="*/ 2147483647 h 870"/>
                <a:gd name="T68" fmla="*/ 2147483647 w 768"/>
                <a:gd name="T69" fmla="*/ 2147483647 h 870"/>
                <a:gd name="T70" fmla="*/ 2147483647 w 768"/>
                <a:gd name="T71" fmla="*/ 2147483647 h 870"/>
                <a:gd name="T72" fmla="*/ 2147483647 w 768"/>
                <a:gd name="T73" fmla="*/ 2147483647 h 870"/>
                <a:gd name="T74" fmla="*/ 2147483647 w 768"/>
                <a:gd name="T75" fmla="*/ 2147483647 h 870"/>
                <a:gd name="T76" fmla="*/ 2147483647 w 768"/>
                <a:gd name="T77" fmla="*/ 2147483647 h 870"/>
                <a:gd name="T78" fmla="*/ 2147483647 w 768"/>
                <a:gd name="T79" fmla="*/ 2147483647 h 870"/>
                <a:gd name="T80" fmla="*/ 2147483647 w 768"/>
                <a:gd name="T81" fmla="*/ 2147483647 h 870"/>
                <a:gd name="T82" fmla="*/ 2147483647 w 768"/>
                <a:gd name="T83" fmla="*/ 2147483647 h 870"/>
                <a:gd name="T84" fmla="*/ 2147483647 w 768"/>
                <a:gd name="T85" fmla="*/ 2147483647 h 870"/>
                <a:gd name="T86" fmla="*/ 2147483647 w 768"/>
                <a:gd name="T87" fmla="*/ 2147483647 h 870"/>
                <a:gd name="T88" fmla="*/ 2147483647 w 768"/>
                <a:gd name="T89" fmla="*/ 2147483647 h 870"/>
                <a:gd name="T90" fmla="*/ 2147483647 w 768"/>
                <a:gd name="T91" fmla="*/ 2147483647 h 870"/>
                <a:gd name="T92" fmla="*/ 2147483647 w 768"/>
                <a:gd name="T93" fmla="*/ 2147483647 h 870"/>
                <a:gd name="T94" fmla="*/ 2147483647 w 768"/>
                <a:gd name="T95" fmla="*/ 2147483647 h 870"/>
                <a:gd name="T96" fmla="*/ 2147483647 w 768"/>
                <a:gd name="T97" fmla="*/ 2147483647 h 870"/>
                <a:gd name="T98" fmla="*/ 2147483647 w 768"/>
                <a:gd name="T99" fmla="*/ 2147483647 h 870"/>
                <a:gd name="T100" fmla="*/ 2147483647 w 768"/>
                <a:gd name="T101" fmla="*/ 2147483647 h 870"/>
                <a:gd name="T102" fmla="*/ 2147483647 w 768"/>
                <a:gd name="T103" fmla="*/ 2147483647 h 8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8"/>
                <a:gd name="T157" fmla="*/ 0 h 870"/>
                <a:gd name="T158" fmla="*/ 768 w 768"/>
                <a:gd name="T159" fmla="*/ 870 h 8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8" h="870">
                  <a:moveTo>
                    <a:pt x="762" y="744"/>
                  </a:moveTo>
                  <a:lnTo>
                    <a:pt x="750" y="744"/>
                  </a:lnTo>
                  <a:lnTo>
                    <a:pt x="744" y="738"/>
                  </a:lnTo>
                  <a:lnTo>
                    <a:pt x="732" y="732"/>
                  </a:lnTo>
                  <a:lnTo>
                    <a:pt x="720" y="720"/>
                  </a:lnTo>
                  <a:lnTo>
                    <a:pt x="720" y="708"/>
                  </a:lnTo>
                  <a:lnTo>
                    <a:pt x="714" y="690"/>
                  </a:lnTo>
                  <a:lnTo>
                    <a:pt x="714" y="654"/>
                  </a:lnTo>
                  <a:lnTo>
                    <a:pt x="690" y="612"/>
                  </a:lnTo>
                  <a:lnTo>
                    <a:pt x="702" y="564"/>
                  </a:lnTo>
                  <a:lnTo>
                    <a:pt x="684" y="540"/>
                  </a:lnTo>
                  <a:lnTo>
                    <a:pt x="690" y="528"/>
                  </a:lnTo>
                  <a:lnTo>
                    <a:pt x="696" y="522"/>
                  </a:lnTo>
                  <a:lnTo>
                    <a:pt x="708" y="498"/>
                  </a:lnTo>
                  <a:lnTo>
                    <a:pt x="708" y="480"/>
                  </a:lnTo>
                  <a:lnTo>
                    <a:pt x="702" y="474"/>
                  </a:lnTo>
                  <a:lnTo>
                    <a:pt x="690" y="468"/>
                  </a:lnTo>
                  <a:lnTo>
                    <a:pt x="672" y="456"/>
                  </a:lnTo>
                  <a:lnTo>
                    <a:pt x="660" y="450"/>
                  </a:lnTo>
                  <a:lnTo>
                    <a:pt x="654" y="438"/>
                  </a:lnTo>
                  <a:lnTo>
                    <a:pt x="654" y="426"/>
                  </a:lnTo>
                  <a:lnTo>
                    <a:pt x="660" y="414"/>
                  </a:lnTo>
                  <a:lnTo>
                    <a:pt x="666" y="396"/>
                  </a:lnTo>
                  <a:lnTo>
                    <a:pt x="666" y="384"/>
                  </a:lnTo>
                  <a:lnTo>
                    <a:pt x="672" y="366"/>
                  </a:lnTo>
                  <a:lnTo>
                    <a:pt x="678" y="354"/>
                  </a:lnTo>
                  <a:lnTo>
                    <a:pt x="678" y="330"/>
                  </a:lnTo>
                  <a:lnTo>
                    <a:pt x="684" y="318"/>
                  </a:lnTo>
                  <a:lnTo>
                    <a:pt x="684" y="300"/>
                  </a:lnTo>
                  <a:lnTo>
                    <a:pt x="570" y="192"/>
                  </a:lnTo>
                  <a:lnTo>
                    <a:pt x="576" y="186"/>
                  </a:lnTo>
                  <a:lnTo>
                    <a:pt x="582" y="186"/>
                  </a:lnTo>
                  <a:lnTo>
                    <a:pt x="588" y="180"/>
                  </a:lnTo>
                  <a:lnTo>
                    <a:pt x="588" y="174"/>
                  </a:lnTo>
                  <a:lnTo>
                    <a:pt x="576" y="162"/>
                  </a:lnTo>
                  <a:lnTo>
                    <a:pt x="324" y="6"/>
                  </a:lnTo>
                  <a:lnTo>
                    <a:pt x="312" y="6"/>
                  </a:lnTo>
                  <a:lnTo>
                    <a:pt x="312" y="18"/>
                  </a:lnTo>
                  <a:lnTo>
                    <a:pt x="318" y="24"/>
                  </a:lnTo>
                  <a:lnTo>
                    <a:pt x="318" y="36"/>
                  </a:lnTo>
                  <a:lnTo>
                    <a:pt x="294" y="48"/>
                  </a:lnTo>
                  <a:lnTo>
                    <a:pt x="276" y="66"/>
                  </a:lnTo>
                  <a:lnTo>
                    <a:pt x="264" y="84"/>
                  </a:lnTo>
                  <a:lnTo>
                    <a:pt x="264" y="90"/>
                  </a:lnTo>
                  <a:lnTo>
                    <a:pt x="270" y="96"/>
                  </a:lnTo>
                  <a:lnTo>
                    <a:pt x="294" y="96"/>
                  </a:lnTo>
                  <a:lnTo>
                    <a:pt x="306" y="90"/>
                  </a:lnTo>
                  <a:lnTo>
                    <a:pt x="312" y="90"/>
                  </a:lnTo>
                  <a:lnTo>
                    <a:pt x="306" y="96"/>
                  </a:lnTo>
                  <a:lnTo>
                    <a:pt x="294" y="102"/>
                  </a:lnTo>
                  <a:lnTo>
                    <a:pt x="276" y="120"/>
                  </a:lnTo>
                  <a:lnTo>
                    <a:pt x="270" y="120"/>
                  </a:lnTo>
                  <a:lnTo>
                    <a:pt x="264" y="114"/>
                  </a:lnTo>
                  <a:lnTo>
                    <a:pt x="252" y="108"/>
                  </a:lnTo>
                  <a:lnTo>
                    <a:pt x="246" y="108"/>
                  </a:lnTo>
                  <a:lnTo>
                    <a:pt x="234" y="120"/>
                  </a:lnTo>
                  <a:lnTo>
                    <a:pt x="234" y="138"/>
                  </a:lnTo>
                  <a:lnTo>
                    <a:pt x="246" y="150"/>
                  </a:lnTo>
                  <a:lnTo>
                    <a:pt x="216" y="150"/>
                  </a:lnTo>
                  <a:lnTo>
                    <a:pt x="216" y="138"/>
                  </a:lnTo>
                  <a:lnTo>
                    <a:pt x="222" y="132"/>
                  </a:lnTo>
                  <a:lnTo>
                    <a:pt x="222" y="126"/>
                  </a:lnTo>
                  <a:lnTo>
                    <a:pt x="228" y="114"/>
                  </a:lnTo>
                  <a:lnTo>
                    <a:pt x="210" y="120"/>
                  </a:lnTo>
                  <a:lnTo>
                    <a:pt x="192" y="102"/>
                  </a:lnTo>
                  <a:lnTo>
                    <a:pt x="186" y="102"/>
                  </a:lnTo>
                  <a:lnTo>
                    <a:pt x="174" y="114"/>
                  </a:lnTo>
                  <a:lnTo>
                    <a:pt x="174" y="132"/>
                  </a:lnTo>
                  <a:lnTo>
                    <a:pt x="168" y="138"/>
                  </a:lnTo>
                  <a:lnTo>
                    <a:pt x="162" y="138"/>
                  </a:lnTo>
                  <a:lnTo>
                    <a:pt x="156" y="132"/>
                  </a:lnTo>
                  <a:lnTo>
                    <a:pt x="156" y="48"/>
                  </a:lnTo>
                  <a:lnTo>
                    <a:pt x="162" y="36"/>
                  </a:lnTo>
                  <a:lnTo>
                    <a:pt x="162" y="24"/>
                  </a:lnTo>
                  <a:lnTo>
                    <a:pt x="168" y="12"/>
                  </a:lnTo>
                  <a:lnTo>
                    <a:pt x="168" y="6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96" y="72"/>
                  </a:lnTo>
                  <a:lnTo>
                    <a:pt x="96" y="96"/>
                  </a:lnTo>
                  <a:lnTo>
                    <a:pt x="78" y="114"/>
                  </a:lnTo>
                  <a:lnTo>
                    <a:pt x="66" y="114"/>
                  </a:lnTo>
                  <a:lnTo>
                    <a:pt x="66" y="126"/>
                  </a:lnTo>
                  <a:lnTo>
                    <a:pt x="60" y="138"/>
                  </a:lnTo>
                  <a:lnTo>
                    <a:pt x="60" y="156"/>
                  </a:lnTo>
                  <a:lnTo>
                    <a:pt x="66" y="156"/>
                  </a:lnTo>
                  <a:lnTo>
                    <a:pt x="72" y="162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78" y="186"/>
                  </a:lnTo>
                  <a:lnTo>
                    <a:pt x="84" y="198"/>
                  </a:lnTo>
                  <a:lnTo>
                    <a:pt x="72" y="198"/>
                  </a:lnTo>
                  <a:lnTo>
                    <a:pt x="54" y="216"/>
                  </a:lnTo>
                  <a:lnTo>
                    <a:pt x="48" y="228"/>
                  </a:lnTo>
                  <a:lnTo>
                    <a:pt x="48" y="246"/>
                  </a:lnTo>
                  <a:lnTo>
                    <a:pt x="42" y="258"/>
                  </a:lnTo>
                  <a:lnTo>
                    <a:pt x="30" y="270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6" y="306"/>
                  </a:lnTo>
                  <a:lnTo>
                    <a:pt x="18" y="318"/>
                  </a:lnTo>
                  <a:lnTo>
                    <a:pt x="18" y="330"/>
                  </a:lnTo>
                  <a:lnTo>
                    <a:pt x="12" y="342"/>
                  </a:lnTo>
                  <a:lnTo>
                    <a:pt x="12" y="348"/>
                  </a:lnTo>
                  <a:lnTo>
                    <a:pt x="18" y="354"/>
                  </a:lnTo>
                  <a:lnTo>
                    <a:pt x="18" y="366"/>
                  </a:lnTo>
                  <a:lnTo>
                    <a:pt x="24" y="378"/>
                  </a:lnTo>
                  <a:lnTo>
                    <a:pt x="24" y="396"/>
                  </a:lnTo>
                  <a:lnTo>
                    <a:pt x="18" y="402"/>
                  </a:lnTo>
                  <a:lnTo>
                    <a:pt x="18" y="432"/>
                  </a:lnTo>
                  <a:lnTo>
                    <a:pt x="30" y="444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72" y="474"/>
                  </a:lnTo>
                  <a:lnTo>
                    <a:pt x="78" y="486"/>
                  </a:lnTo>
                  <a:lnTo>
                    <a:pt x="78" y="546"/>
                  </a:lnTo>
                  <a:lnTo>
                    <a:pt x="84" y="558"/>
                  </a:lnTo>
                  <a:lnTo>
                    <a:pt x="114" y="594"/>
                  </a:lnTo>
                  <a:lnTo>
                    <a:pt x="114" y="600"/>
                  </a:lnTo>
                  <a:lnTo>
                    <a:pt x="108" y="612"/>
                  </a:lnTo>
                  <a:lnTo>
                    <a:pt x="108" y="618"/>
                  </a:lnTo>
                  <a:lnTo>
                    <a:pt x="126" y="618"/>
                  </a:lnTo>
                  <a:lnTo>
                    <a:pt x="138" y="612"/>
                  </a:lnTo>
                  <a:lnTo>
                    <a:pt x="138" y="630"/>
                  </a:lnTo>
                  <a:lnTo>
                    <a:pt x="144" y="636"/>
                  </a:lnTo>
                  <a:lnTo>
                    <a:pt x="162" y="636"/>
                  </a:lnTo>
                  <a:lnTo>
                    <a:pt x="180" y="654"/>
                  </a:lnTo>
                  <a:lnTo>
                    <a:pt x="192" y="654"/>
                  </a:lnTo>
                  <a:lnTo>
                    <a:pt x="204" y="648"/>
                  </a:lnTo>
                  <a:lnTo>
                    <a:pt x="204" y="666"/>
                  </a:lnTo>
                  <a:lnTo>
                    <a:pt x="222" y="666"/>
                  </a:lnTo>
                  <a:lnTo>
                    <a:pt x="240" y="678"/>
                  </a:lnTo>
                  <a:lnTo>
                    <a:pt x="264" y="678"/>
                  </a:lnTo>
                  <a:lnTo>
                    <a:pt x="270" y="696"/>
                  </a:lnTo>
                  <a:lnTo>
                    <a:pt x="300" y="696"/>
                  </a:lnTo>
                  <a:lnTo>
                    <a:pt x="300" y="690"/>
                  </a:lnTo>
                  <a:lnTo>
                    <a:pt x="312" y="678"/>
                  </a:lnTo>
                  <a:lnTo>
                    <a:pt x="318" y="684"/>
                  </a:lnTo>
                  <a:lnTo>
                    <a:pt x="330" y="690"/>
                  </a:lnTo>
                  <a:lnTo>
                    <a:pt x="336" y="702"/>
                  </a:lnTo>
                  <a:lnTo>
                    <a:pt x="348" y="714"/>
                  </a:lnTo>
                  <a:lnTo>
                    <a:pt x="348" y="774"/>
                  </a:lnTo>
                  <a:lnTo>
                    <a:pt x="354" y="774"/>
                  </a:lnTo>
                  <a:lnTo>
                    <a:pt x="360" y="780"/>
                  </a:lnTo>
                  <a:lnTo>
                    <a:pt x="360" y="792"/>
                  </a:lnTo>
                  <a:lnTo>
                    <a:pt x="354" y="798"/>
                  </a:lnTo>
                  <a:lnTo>
                    <a:pt x="354" y="804"/>
                  </a:lnTo>
                  <a:lnTo>
                    <a:pt x="348" y="810"/>
                  </a:lnTo>
                  <a:lnTo>
                    <a:pt x="348" y="816"/>
                  </a:lnTo>
                  <a:lnTo>
                    <a:pt x="366" y="834"/>
                  </a:lnTo>
                  <a:lnTo>
                    <a:pt x="378" y="840"/>
                  </a:lnTo>
                  <a:lnTo>
                    <a:pt x="372" y="858"/>
                  </a:lnTo>
                  <a:lnTo>
                    <a:pt x="408" y="858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32" y="840"/>
                  </a:lnTo>
                  <a:lnTo>
                    <a:pt x="444" y="840"/>
                  </a:lnTo>
                  <a:lnTo>
                    <a:pt x="456" y="846"/>
                  </a:lnTo>
                  <a:lnTo>
                    <a:pt x="462" y="858"/>
                  </a:lnTo>
                  <a:lnTo>
                    <a:pt x="474" y="864"/>
                  </a:lnTo>
                  <a:lnTo>
                    <a:pt x="480" y="870"/>
                  </a:lnTo>
                  <a:lnTo>
                    <a:pt x="492" y="870"/>
                  </a:lnTo>
                  <a:lnTo>
                    <a:pt x="510" y="852"/>
                  </a:lnTo>
                  <a:lnTo>
                    <a:pt x="516" y="852"/>
                  </a:lnTo>
                  <a:lnTo>
                    <a:pt x="522" y="858"/>
                  </a:lnTo>
                  <a:lnTo>
                    <a:pt x="534" y="864"/>
                  </a:lnTo>
                  <a:lnTo>
                    <a:pt x="552" y="864"/>
                  </a:lnTo>
                  <a:lnTo>
                    <a:pt x="564" y="852"/>
                  </a:lnTo>
                  <a:lnTo>
                    <a:pt x="576" y="846"/>
                  </a:lnTo>
                  <a:lnTo>
                    <a:pt x="582" y="834"/>
                  </a:lnTo>
                  <a:lnTo>
                    <a:pt x="588" y="828"/>
                  </a:lnTo>
                  <a:lnTo>
                    <a:pt x="612" y="828"/>
                  </a:lnTo>
                  <a:lnTo>
                    <a:pt x="618" y="834"/>
                  </a:lnTo>
                  <a:lnTo>
                    <a:pt x="618" y="840"/>
                  </a:lnTo>
                  <a:lnTo>
                    <a:pt x="630" y="840"/>
                  </a:lnTo>
                  <a:lnTo>
                    <a:pt x="642" y="834"/>
                  </a:lnTo>
                  <a:lnTo>
                    <a:pt x="654" y="822"/>
                  </a:lnTo>
                  <a:lnTo>
                    <a:pt x="660" y="822"/>
                  </a:lnTo>
                  <a:lnTo>
                    <a:pt x="690" y="816"/>
                  </a:lnTo>
                  <a:lnTo>
                    <a:pt x="768" y="762"/>
                  </a:lnTo>
                  <a:lnTo>
                    <a:pt x="762" y="744"/>
                  </a:lnTo>
                  <a:close/>
                  <a:moveTo>
                    <a:pt x="726" y="360"/>
                  </a:moveTo>
                  <a:lnTo>
                    <a:pt x="732" y="354"/>
                  </a:lnTo>
                  <a:lnTo>
                    <a:pt x="732" y="324"/>
                  </a:lnTo>
                  <a:lnTo>
                    <a:pt x="720" y="312"/>
                  </a:lnTo>
                  <a:lnTo>
                    <a:pt x="714" y="312"/>
                  </a:lnTo>
                  <a:lnTo>
                    <a:pt x="708" y="318"/>
                  </a:lnTo>
                  <a:lnTo>
                    <a:pt x="708" y="348"/>
                  </a:lnTo>
                  <a:lnTo>
                    <a:pt x="714" y="354"/>
                  </a:lnTo>
                  <a:lnTo>
                    <a:pt x="726" y="360"/>
                  </a:lnTo>
                  <a:close/>
                  <a:moveTo>
                    <a:pt x="678" y="420"/>
                  </a:moveTo>
                  <a:lnTo>
                    <a:pt x="690" y="426"/>
                  </a:lnTo>
                  <a:lnTo>
                    <a:pt x="696" y="438"/>
                  </a:lnTo>
                  <a:lnTo>
                    <a:pt x="708" y="444"/>
                  </a:lnTo>
                  <a:lnTo>
                    <a:pt x="720" y="444"/>
                  </a:lnTo>
                  <a:lnTo>
                    <a:pt x="726" y="438"/>
                  </a:lnTo>
                  <a:lnTo>
                    <a:pt x="720" y="432"/>
                  </a:lnTo>
                  <a:lnTo>
                    <a:pt x="720" y="426"/>
                  </a:lnTo>
                  <a:lnTo>
                    <a:pt x="708" y="414"/>
                  </a:lnTo>
                  <a:lnTo>
                    <a:pt x="708" y="390"/>
                  </a:lnTo>
                  <a:lnTo>
                    <a:pt x="702" y="378"/>
                  </a:lnTo>
                  <a:lnTo>
                    <a:pt x="684" y="378"/>
                  </a:lnTo>
                  <a:lnTo>
                    <a:pt x="678" y="384"/>
                  </a:lnTo>
                  <a:lnTo>
                    <a:pt x="678" y="4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3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5F257B37-31A9-428D-90A1-DD1595FA47BE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7154" y="1967351"/>
              <a:ext cx="209015" cy="131932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4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6900265C-E1B4-4D70-818A-A5AD9B975FB3}"/>
                </a:ext>
              </a:extLst>
            </p:cNvPr>
            <p:cNvSpPr>
              <a:spLocks/>
            </p:cNvSpPr>
            <p:nvPr/>
          </p:nvSpPr>
          <p:spPr bwMode="gray">
            <a:xfrm>
              <a:off x="7401738" y="2444677"/>
              <a:ext cx="45954" cy="102284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5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2B868AF1-1CF0-4B60-B3AD-838977B48F4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79" y="2075565"/>
              <a:ext cx="170473" cy="15713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6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8C0E674-1795-41C6-B9BB-0AC9B9F8C043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759818"/>
              <a:ext cx="109696" cy="60778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7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F1A7C881-205F-480F-8BCC-46AA1670422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33349" y="1163902"/>
              <a:ext cx="262381" cy="375042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8" name="Swaz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C6AD305B-AC01-426A-8F81-362FF562958B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0696" y="4004139"/>
              <a:ext cx="38542" cy="50401"/>
            </a:xfrm>
            <a:custGeom>
              <a:avLst/>
              <a:gdLst>
                <a:gd name="T0" fmla="*/ 2147483647 w 102"/>
                <a:gd name="T1" fmla="*/ 2147483647 h 132"/>
                <a:gd name="T2" fmla="*/ 2147483647 w 102"/>
                <a:gd name="T3" fmla="*/ 2147483647 h 132"/>
                <a:gd name="T4" fmla="*/ 2147483647 w 102"/>
                <a:gd name="T5" fmla="*/ 2147483647 h 132"/>
                <a:gd name="T6" fmla="*/ 2147483647 w 102"/>
                <a:gd name="T7" fmla="*/ 2147483647 h 132"/>
                <a:gd name="T8" fmla="*/ 2147483647 w 102"/>
                <a:gd name="T9" fmla="*/ 2147483647 h 132"/>
                <a:gd name="T10" fmla="*/ 2147483647 w 102"/>
                <a:gd name="T11" fmla="*/ 0 h 132"/>
                <a:gd name="T12" fmla="*/ 2147483647 w 102"/>
                <a:gd name="T13" fmla="*/ 0 h 132"/>
                <a:gd name="T14" fmla="*/ 2147483647 w 102"/>
                <a:gd name="T15" fmla="*/ 2147483647 h 132"/>
                <a:gd name="T16" fmla="*/ 2147483647 w 102"/>
                <a:gd name="T17" fmla="*/ 2147483647 h 132"/>
                <a:gd name="T18" fmla="*/ 2147483647 w 102"/>
                <a:gd name="T19" fmla="*/ 2147483647 h 132"/>
                <a:gd name="T20" fmla="*/ 2147483647 w 102"/>
                <a:gd name="T21" fmla="*/ 2147483647 h 132"/>
                <a:gd name="T22" fmla="*/ 0 w 102"/>
                <a:gd name="T23" fmla="*/ 2147483647 h 132"/>
                <a:gd name="T24" fmla="*/ 0 w 102"/>
                <a:gd name="T25" fmla="*/ 2147483647 h 132"/>
                <a:gd name="T26" fmla="*/ 2147483647 w 102"/>
                <a:gd name="T27" fmla="*/ 2147483647 h 132"/>
                <a:gd name="T28" fmla="*/ 2147483647 w 102"/>
                <a:gd name="T29" fmla="*/ 2147483647 h 132"/>
                <a:gd name="T30" fmla="*/ 2147483647 w 102"/>
                <a:gd name="T31" fmla="*/ 2147483647 h 132"/>
                <a:gd name="T32" fmla="*/ 2147483647 w 102"/>
                <a:gd name="T33" fmla="*/ 2147483647 h 132"/>
                <a:gd name="T34" fmla="*/ 2147483647 w 102"/>
                <a:gd name="T35" fmla="*/ 2147483647 h 132"/>
                <a:gd name="T36" fmla="*/ 2147483647 w 102"/>
                <a:gd name="T37" fmla="*/ 2147483647 h 132"/>
                <a:gd name="T38" fmla="*/ 2147483647 w 102"/>
                <a:gd name="T39" fmla="*/ 2147483647 h 132"/>
                <a:gd name="T40" fmla="*/ 2147483647 w 102"/>
                <a:gd name="T41" fmla="*/ 2147483647 h 132"/>
                <a:gd name="T42" fmla="*/ 2147483647 w 102"/>
                <a:gd name="T43" fmla="*/ 2147483647 h 132"/>
                <a:gd name="T44" fmla="*/ 2147483647 w 102"/>
                <a:gd name="T45" fmla="*/ 2147483647 h 132"/>
                <a:gd name="T46" fmla="*/ 2147483647 w 102"/>
                <a:gd name="T47" fmla="*/ 2147483647 h 132"/>
                <a:gd name="T48" fmla="*/ 2147483647 w 102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2"/>
                <a:gd name="T77" fmla="*/ 102 w 10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2">
                  <a:moveTo>
                    <a:pt x="84" y="54"/>
                  </a:moveTo>
                  <a:lnTo>
                    <a:pt x="84" y="30"/>
                  </a:lnTo>
                  <a:lnTo>
                    <a:pt x="90" y="18"/>
                  </a:lnTo>
                  <a:lnTo>
                    <a:pt x="66" y="18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4" y="12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84"/>
                  </a:lnTo>
                  <a:lnTo>
                    <a:pt x="12" y="108"/>
                  </a:lnTo>
                  <a:lnTo>
                    <a:pt x="24" y="114"/>
                  </a:lnTo>
                  <a:lnTo>
                    <a:pt x="36" y="126"/>
                  </a:lnTo>
                  <a:lnTo>
                    <a:pt x="54" y="126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90"/>
                  </a:lnTo>
                  <a:lnTo>
                    <a:pt x="96" y="90"/>
                  </a:lnTo>
                  <a:lnTo>
                    <a:pt x="102" y="84"/>
                  </a:lnTo>
                  <a:lnTo>
                    <a:pt x="96" y="60"/>
                  </a:lnTo>
                  <a:lnTo>
                    <a:pt x="90" y="60"/>
                  </a:lnTo>
                  <a:lnTo>
                    <a:pt x="84" y="5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09" name="Suriname" descr="© INSCALE GmbH, 05.05.2010&#10;http://www.presentationload.com/">
              <a:extLst>
                <a:ext uri="{FF2B5EF4-FFF2-40B4-BE49-F238E27FC236}">
                  <a16:creationId xmlns:a16="http://schemas.microsoft.com/office/drawing/2014/main" id="{692BB362-A48C-49E1-89C8-C848C8B3EE4B}"/>
                </a:ext>
              </a:extLst>
            </p:cNvPr>
            <p:cNvSpPr>
              <a:spLocks/>
            </p:cNvSpPr>
            <p:nvPr/>
          </p:nvSpPr>
          <p:spPr bwMode="gray">
            <a:xfrm>
              <a:off x="2668524" y="3036146"/>
              <a:ext cx="111179" cy="127485"/>
            </a:xfrm>
            <a:custGeom>
              <a:avLst/>
              <a:gdLst>
                <a:gd name="T0" fmla="*/ 2147483647 w 294"/>
                <a:gd name="T1" fmla="*/ 2147483647 h 336"/>
                <a:gd name="T2" fmla="*/ 2147483647 w 294"/>
                <a:gd name="T3" fmla="*/ 2147483647 h 336"/>
                <a:gd name="T4" fmla="*/ 2147483647 w 294"/>
                <a:gd name="T5" fmla="*/ 2147483647 h 336"/>
                <a:gd name="T6" fmla="*/ 0 w 294"/>
                <a:gd name="T7" fmla="*/ 2147483647 h 336"/>
                <a:gd name="T8" fmla="*/ 2147483647 w 294"/>
                <a:gd name="T9" fmla="*/ 2147483647 h 336"/>
                <a:gd name="T10" fmla="*/ 2147483647 w 294"/>
                <a:gd name="T11" fmla="*/ 2147483647 h 336"/>
                <a:gd name="T12" fmla="*/ 2147483647 w 294"/>
                <a:gd name="T13" fmla="*/ 2147483647 h 336"/>
                <a:gd name="T14" fmla="*/ 2147483647 w 294"/>
                <a:gd name="T15" fmla="*/ 2147483647 h 336"/>
                <a:gd name="T16" fmla="*/ 2147483647 w 294"/>
                <a:gd name="T17" fmla="*/ 2147483647 h 336"/>
                <a:gd name="T18" fmla="*/ 2147483647 w 294"/>
                <a:gd name="T19" fmla="*/ 2147483647 h 336"/>
                <a:gd name="T20" fmla="*/ 2147483647 w 294"/>
                <a:gd name="T21" fmla="*/ 2147483647 h 336"/>
                <a:gd name="T22" fmla="*/ 2147483647 w 294"/>
                <a:gd name="T23" fmla="*/ 2147483647 h 336"/>
                <a:gd name="T24" fmla="*/ 2147483647 w 294"/>
                <a:gd name="T25" fmla="*/ 2147483647 h 336"/>
                <a:gd name="T26" fmla="*/ 2147483647 w 294"/>
                <a:gd name="T27" fmla="*/ 2147483647 h 336"/>
                <a:gd name="T28" fmla="*/ 2147483647 w 294"/>
                <a:gd name="T29" fmla="*/ 2147483647 h 336"/>
                <a:gd name="T30" fmla="*/ 2147483647 w 294"/>
                <a:gd name="T31" fmla="*/ 2147483647 h 336"/>
                <a:gd name="T32" fmla="*/ 2147483647 w 294"/>
                <a:gd name="T33" fmla="*/ 2147483647 h 336"/>
                <a:gd name="T34" fmla="*/ 2147483647 w 294"/>
                <a:gd name="T35" fmla="*/ 2147483647 h 336"/>
                <a:gd name="T36" fmla="*/ 2147483647 w 294"/>
                <a:gd name="T37" fmla="*/ 2147483647 h 336"/>
                <a:gd name="T38" fmla="*/ 2147483647 w 294"/>
                <a:gd name="T39" fmla="*/ 2147483647 h 336"/>
                <a:gd name="T40" fmla="*/ 2147483647 w 294"/>
                <a:gd name="T41" fmla="*/ 2147483647 h 336"/>
                <a:gd name="T42" fmla="*/ 2147483647 w 294"/>
                <a:gd name="T43" fmla="*/ 2147483647 h 336"/>
                <a:gd name="T44" fmla="*/ 2147483647 w 294"/>
                <a:gd name="T45" fmla="*/ 2147483647 h 336"/>
                <a:gd name="T46" fmla="*/ 2147483647 w 294"/>
                <a:gd name="T47" fmla="*/ 2147483647 h 336"/>
                <a:gd name="T48" fmla="*/ 2147483647 w 294"/>
                <a:gd name="T49" fmla="*/ 2147483647 h 336"/>
                <a:gd name="T50" fmla="*/ 2147483647 w 294"/>
                <a:gd name="T51" fmla="*/ 2147483647 h 336"/>
                <a:gd name="T52" fmla="*/ 2147483647 w 294"/>
                <a:gd name="T53" fmla="*/ 2147483647 h 336"/>
                <a:gd name="T54" fmla="*/ 2147483647 w 294"/>
                <a:gd name="T55" fmla="*/ 2147483647 h 336"/>
                <a:gd name="T56" fmla="*/ 2147483647 w 294"/>
                <a:gd name="T57" fmla="*/ 2147483647 h 336"/>
                <a:gd name="T58" fmla="*/ 2147483647 w 294"/>
                <a:gd name="T59" fmla="*/ 2147483647 h 336"/>
                <a:gd name="T60" fmla="*/ 2147483647 w 294"/>
                <a:gd name="T61" fmla="*/ 2147483647 h 336"/>
                <a:gd name="T62" fmla="*/ 2147483647 w 294"/>
                <a:gd name="T63" fmla="*/ 2147483647 h 336"/>
                <a:gd name="T64" fmla="*/ 2147483647 w 294"/>
                <a:gd name="T65" fmla="*/ 2147483647 h 336"/>
                <a:gd name="T66" fmla="*/ 2147483647 w 294"/>
                <a:gd name="T67" fmla="*/ 2147483647 h 336"/>
                <a:gd name="T68" fmla="*/ 2147483647 w 294"/>
                <a:gd name="T69" fmla="*/ 2147483647 h 336"/>
                <a:gd name="T70" fmla="*/ 2147483647 w 294"/>
                <a:gd name="T71" fmla="*/ 0 h 336"/>
                <a:gd name="T72" fmla="*/ 2147483647 w 294"/>
                <a:gd name="T73" fmla="*/ 2147483647 h 336"/>
                <a:gd name="T74" fmla="*/ 2147483647 w 294"/>
                <a:gd name="T75" fmla="*/ 2147483647 h 336"/>
                <a:gd name="T76" fmla="*/ 2147483647 w 294"/>
                <a:gd name="T77" fmla="*/ 2147483647 h 336"/>
                <a:gd name="T78" fmla="*/ 2147483647 w 294"/>
                <a:gd name="T79" fmla="*/ 2147483647 h 336"/>
                <a:gd name="T80" fmla="*/ 2147483647 w 294"/>
                <a:gd name="T81" fmla="*/ 2147483647 h 336"/>
                <a:gd name="T82" fmla="*/ 2147483647 w 294"/>
                <a:gd name="T83" fmla="*/ 2147483647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4"/>
                <a:gd name="T127" fmla="*/ 0 h 336"/>
                <a:gd name="T128" fmla="*/ 294 w 294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4" h="336">
                  <a:moveTo>
                    <a:pt x="60" y="78"/>
                  </a:moveTo>
                  <a:lnTo>
                    <a:pt x="30" y="78"/>
                  </a:lnTo>
                  <a:lnTo>
                    <a:pt x="18" y="84"/>
                  </a:lnTo>
                  <a:lnTo>
                    <a:pt x="12" y="90"/>
                  </a:lnTo>
                  <a:lnTo>
                    <a:pt x="12" y="132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6" y="174"/>
                  </a:lnTo>
                  <a:lnTo>
                    <a:pt x="12" y="174"/>
                  </a:lnTo>
                  <a:lnTo>
                    <a:pt x="12" y="186"/>
                  </a:lnTo>
                  <a:lnTo>
                    <a:pt x="18" y="198"/>
                  </a:lnTo>
                  <a:lnTo>
                    <a:pt x="24" y="204"/>
                  </a:lnTo>
                  <a:lnTo>
                    <a:pt x="30" y="216"/>
                  </a:lnTo>
                  <a:lnTo>
                    <a:pt x="42" y="216"/>
                  </a:lnTo>
                  <a:lnTo>
                    <a:pt x="42" y="210"/>
                  </a:lnTo>
                  <a:lnTo>
                    <a:pt x="54" y="198"/>
                  </a:lnTo>
                  <a:lnTo>
                    <a:pt x="54" y="216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58"/>
                  </a:lnTo>
                  <a:lnTo>
                    <a:pt x="72" y="276"/>
                  </a:lnTo>
                  <a:lnTo>
                    <a:pt x="78" y="294"/>
                  </a:lnTo>
                  <a:lnTo>
                    <a:pt x="84" y="306"/>
                  </a:lnTo>
                  <a:lnTo>
                    <a:pt x="90" y="312"/>
                  </a:lnTo>
                  <a:lnTo>
                    <a:pt x="90" y="318"/>
                  </a:lnTo>
                  <a:lnTo>
                    <a:pt x="102" y="324"/>
                  </a:lnTo>
                  <a:lnTo>
                    <a:pt x="108" y="324"/>
                  </a:lnTo>
                  <a:lnTo>
                    <a:pt x="132" y="336"/>
                  </a:lnTo>
                  <a:lnTo>
                    <a:pt x="150" y="336"/>
                  </a:lnTo>
                  <a:lnTo>
                    <a:pt x="156" y="330"/>
                  </a:lnTo>
                  <a:lnTo>
                    <a:pt x="150" y="324"/>
                  </a:lnTo>
                  <a:lnTo>
                    <a:pt x="150" y="318"/>
                  </a:lnTo>
                  <a:lnTo>
                    <a:pt x="138" y="306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76"/>
                  </a:lnTo>
                  <a:lnTo>
                    <a:pt x="156" y="288"/>
                  </a:lnTo>
                  <a:lnTo>
                    <a:pt x="180" y="288"/>
                  </a:lnTo>
                  <a:lnTo>
                    <a:pt x="192" y="282"/>
                  </a:lnTo>
                  <a:lnTo>
                    <a:pt x="198" y="276"/>
                  </a:lnTo>
                  <a:lnTo>
                    <a:pt x="210" y="270"/>
                  </a:lnTo>
                  <a:lnTo>
                    <a:pt x="216" y="270"/>
                  </a:lnTo>
                  <a:lnTo>
                    <a:pt x="222" y="282"/>
                  </a:lnTo>
                  <a:lnTo>
                    <a:pt x="228" y="288"/>
                  </a:lnTo>
                  <a:lnTo>
                    <a:pt x="246" y="294"/>
                  </a:lnTo>
                  <a:lnTo>
                    <a:pt x="252" y="282"/>
                  </a:lnTo>
                  <a:lnTo>
                    <a:pt x="258" y="276"/>
                  </a:lnTo>
                  <a:lnTo>
                    <a:pt x="258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98"/>
                  </a:lnTo>
                  <a:lnTo>
                    <a:pt x="282" y="186"/>
                  </a:lnTo>
                  <a:lnTo>
                    <a:pt x="264" y="168"/>
                  </a:lnTo>
                  <a:lnTo>
                    <a:pt x="258" y="156"/>
                  </a:lnTo>
                  <a:lnTo>
                    <a:pt x="258" y="144"/>
                  </a:lnTo>
                  <a:lnTo>
                    <a:pt x="252" y="126"/>
                  </a:lnTo>
                  <a:lnTo>
                    <a:pt x="252" y="96"/>
                  </a:lnTo>
                  <a:lnTo>
                    <a:pt x="258" y="78"/>
                  </a:lnTo>
                  <a:lnTo>
                    <a:pt x="264" y="66"/>
                  </a:lnTo>
                  <a:lnTo>
                    <a:pt x="276" y="60"/>
                  </a:lnTo>
                  <a:lnTo>
                    <a:pt x="282" y="54"/>
                  </a:lnTo>
                  <a:lnTo>
                    <a:pt x="288" y="54"/>
                  </a:lnTo>
                  <a:lnTo>
                    <a:pt x="288" y="30"/>
                  </a:lnTo>
                  <a:lnTo>
                    <a:pt x="294" y="12"/>
                  </a:lnTo>
                  <a:lnTo>
                    <a:pt x="288" y="12"/>
                  </a:lnTo>
                  <a:lnTo>
                    <a:pt x="282" y="6"/>
                  </a:lnTo>
                  <a:lnTo>
                    <a:pt x="270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204" y="12"/>
                  </a:lnTo>
                  <a:lnTo>
                    <a:pt x="156" y="6"/>
                  </a:lnTo>
                  <a:lnTo>
                    <a:pt x="156" y="18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0" y="7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0" name="Sudan">
              <a:extLst>
                <a:ext uri="{FF2B5EF4-FFF2-40B4-BE49-F238E27FC236}">
                  <a16:creationId xmlns:a16="http://schemas.microsoft.com/office/drawing/2014/main" id="{23D5F083-9FA8-4678-9223-41A79B78D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919" y="2510265"/>
              <a:ext cx="452944" cy="444363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1" name="South Sudan">
              <a:extLst>
                <a:ext uri="{FF2B5EF4-FFF2-40B4-BE49-F238E27FC236}">
                  <a16:creationId xmlns:a16="http://schemas.microsoft.com/office/drawing/2014/main" id="{E59818E2-D452-4689-9347-0B82A8BBE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854" y="2841153"/>
              <a:ext cx="326120" cy="272722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2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DE1C1DD3-B545-4FD5-9BA2-D7EFF8B9BE53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8902" y="2924967"/>
              <a:ext cx="65224" cy="115625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3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9B342882-4389-4200-88B7-606A689FBBB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30823" y="1882856"/>
              <a:ext cx="332051" cy="234216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4" name="South Africa" descr="© INSCALE GmbH, 05.05.2010&#10;http://www.presentationload.com/">
              <a:extLst>
                <a:ext uri="{FF2B5EF4-FFF2-40B4-BE49-F238E27FC236}">
                  <a16:creationId xmlns:a16="http://schemas.microsoft.com/office/drawing/2014/main" id="{FBA990BB-6EBC-42B8-A371-FE82A4969C0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672692" y="3895926"/>
              <a:ext cx="429889" cy="386901"/>
            </a:xfrm>
            <a:custGeom>
              <a:avLst/>
              <a:gdLst>
                <a:gd name="T0" fmla="*/ 2147483647 w 1134"/>
                <a:gd name="T1" fmla="*/ 2147483647 h 1020"/>
                <a:gd name="T2" fmla="*/ 2147483647 w 1134"/>
                <a:gd name="T3" fmla="*/ 2147483647 h 1020"/>
                <a:gd name="T4" fmla="*/ 2147483647 w 1134"/>
                <a:gd name="T5" fmla="*/ 2147483647 h 1020"/>
                <a:gd name="T6" fmla="*/ 2147483647 w 1134"/>
                <a:gd name="T7" fmla="*/ 2147483647 h 1020"/>
                <a:gd name="T8" fmla="*/ 2147483647 w 1134"/>
                <a:gd name="T9" fmla="*/ 2147483647 h 1020"/>
                <a:gd name="T10" fmla="*/ 2147483647 w 1134"/>
                <a:gd name="T11" fmla="*/ 2147483647 h 1020"/>
                <a:gd name="T12" fmla="*/ 2147483647 w 1134"/>
                <a:gd name="T13" fmla="*/ 2147483647 h 1020"/>
                <a:gd name="T14" fmla="*/ 2147483647 w 1134"/>
                <a:gd name="T15" fmla="*/ 2147483647 h 1020"/>
                <a:gd name="T16" fmla="*/ 2147483647 w 1134"/>
                <a:gd name="T17" fmla="*/ 2147483647 h 1020"/>
                <a:gd name="T18" fmla="*/ 2147483647 w 1134"/>
                <a:gd name="T19" fmla="*/ 2147483647 h 1020"/>
                <a:gd name="T20" fmla="*/ 2147483647 w 1134"/>
                <a:gd name="T21" fmla="*/ 2147483647 h 1020"/>
                <a:gd name="T22" fmla="*/ 2147483647 w 1134"/>
                <a:gd name="T23" fmla="*/ 2147483647 h 1020"/>
                <a:gd name="T24" fmla="*/ 2147483647 w 1134"/>
                <a:gd name="T25" fmla="*/ 2147483647 h 1020"/>
                <a:gd name="T26" fmla="*/ 2147483647 w 1134"/>
                <a:gd name="T27" fmla="*/ 2147483647 h 1020"/>
                <a:gd name="T28" fmla="*/ 2147483647 w 1134"/>
                <a:gd name="T29" fmla="*/ 2147483647 h 1020"/>
                <a:gd name="T30" fmla="*/ 2147483647 w 1134"/>
                <a:gd name="T31" fmla="*/ 2147483647 h 1020"/>
                <a:gd name="T32" fmla="*/ 2147483647 w 1134"/>
                <a:gd name="T33" fmla="*/ 2147483647 h 1020"/>
                <a:gd name="T34" fmla="*/ 2147483647 w 1134"/>
                <a:gd name="T35" fmla="*/ 2147483647 h 1020"/>
                <a:gd name="T36" fmla="*/ 2147483647 w 1134"/>
                <a:gd name="T37" fmla="*/ 2147483647 h 1020"/>
                <a:gd name="T38" fmla="*/ 2147483647 w 1134"/>
                <a:gd name="T39" fmla="*/ 2147483647 h 1020"/>
                <a:gd name="T40" fmla="*/ 2147483647 w 1134"/>
                <a:gd name="T41" fmla="*/ 2147483647 h 1020"/>
                <a:gd name="T42" fmla="*/ 2147483647 w 1134"/>
                <a:gd name="T43" fmla="*/ 2147483647 h 1020"/>
                <a:gd name="T44" fmla="*/ 2147483647 w 1134"/>
                <a:gd name="T45" fmla="*/ 2147483647 h 1020"/>
                <a:gd name="T46" fmla="*/ 2147483647 w 1134"/>
                <a:gd name="T47" fmla="*/ 2147483647 h 1020"/>
                <a:gd name="T48" fmla="*/ 2147483647 w 1134"/>
                <a:gd name="T49" fmla="*/ 2147483647 h 1020"/>
                <a:gd name="T50" fmla="*/ 2147483647 w 1134"/>
                <a:gd name="T51" fmla="*/ 2147483647 h 1020"/>
                <a:gd name="T52" fmla="*/ 2147483647 w 1134"/>
                <a:gd name="T53" fmla="*/ 2147483647 h 1020"/>
                <a:gd name="T54" fmla="*/ 2147483647 w 1134"/>
                <a:gd name="T55" fmla="*/ 2147483647 h 1020"/>
                <a:gd name="T56" fmla="*/ 2147483647 w 1134"/>
                <a:gd name="T57" fmla="*/ 2147483647 h 1020"/>
                <a:gd name="T58" fmla="*/ 2147483647 w 1134"/>
                <a:gd name="T59" fmla="*/ 2147483647 h 1020"/>
                <a:gd name="T60" fmla="*/ 2147483647 w 1134"/>
                <a:gd name="T61" fmla="*/ 2147483647 h 1020"/>
                <a:gd name="T62" fmla="*/ 0 w 1134"/>
                <a:gd name="T63" fmla="*/ 2147483647 h 1020"/>
                <a:gd name="T64" fmla="*/ 2147483647 w 1134"/>
                <a:gd name="T65" fmla="*/ 2147483647 h 1020"/>
                <a:gd name="T66" fmla="*/ 2147483647 w 1134"/>
                <a:gd name="T67" fmla="*/ 2147483647 h 1020"/>
                <a:gd name="T68" fmla="*/ 2147483647 w 1134"/>
                <a:gd name="T69" fmla="*/ 2147483647 h 1020"/>
                <a:gd name="T70" fmla="*/ 2147483647 w 1134"/>
                <a:gd name="T71" fmla="*/ 2147483647 h 1020"/>
                <a:gd name="T72" fmla="*/ 2147483647 w 1134"/>
                <a:gd name="T73" fmla="*/ 2147483647 h 1020"/>
                <a:gd name="T74" fmla="*/ 2147483647 w 1134"/>
                <a:gd name="T75" fmla="*/ 2147483647 h 1020"/>
                <a:gd name="T76" fmla="*/ 2147483647 w 1134"/>
                <a:gd name="T77" fmla="*/ 2147483647 h 1020"/>
                <a:gd name="T78" fmla="*/ 2147483647 w 1134"/>
                <a:gd name="T79" fmla="*/ 2147483647 h 1020"/>
                <a:gd name="T80" fmla="*/ 2147483647 w 1134"/>
                <a:gd name="T81" fmla="*/ 2147483647 h 1020"/>
                <a:gd name="T82" fmla="*/ 2147483647 w 1134"/>
                <a:gd name="T83" fmla="*/ 2147483647 h 1020"/>
                <a:gd name="T84" fmla="*/ 2147483647 w 1134"/>
                <a:gd name="T85" fmla="*/ 2147483647 h 1020"/>
                <a:gd name="T86" fmla="*/ 2147483647 w 1134"/>
                <a:gd name="T87" fmla="*/ 2147483647 h 1020"/>
                <a:gd name="T88" fmla="*/ 2147483647 w 1134"/>
                <a:gd name="T89" fmla="*/ 2147483647 h 1020"/>
                <a:gd name="T90" fmla="*/ 2147483647 w 1134"/>
                <a:gd name="T91" fmla="*/ 2147483647 h 1020"/>
                <a:gd name="T92" fmla="*/ 2147483647 w 1134"/>
                <a:gd name="T93" fmla="*/ 2147483647 h 1020"/>
                <a:gd name="T94" fmla="*/ 2147483647 w 1134"/>
                <a:gd name="T95" fmla="*/ 2147483647 h 1020"/>
                <a:gd name="T96" fmla="*/ 2147483647 w 1134"/>
                <a:gd name="T97" fmla="*/ 2147483647 h 1020"/>
                <a:gd name="T98" fmla="*/ 2147483647 w 1134"/>
                <a:gd name="T99" fmla="*/ 2147483647 h 1020"/>
                <a:gd name="T100" fmla="*/ 2147483647 w 1134"/>
                <a:gd name="T101" fmla="*/ 2147483647 h 1020"/>
                <a:gd name="T102" fmla="*/ 2147483647 w 1134"/>
                <a:gd name="T103" fmla="*/ 2147483647 h 1020"/>
                <a:gd name="T104" fmla="*/ 2147483647 w 1134"/>
                <a:gd name="T105" fmla="*/ 2147483647 h 1020"/>
                <a:gd name="T106" fmla="*/ 2147483647 w 1134"/>
                <a:gd name="T107" fmla="*/ 2147483647 h 1020"/>
                <a:gd name="T108" fmla="*/ 2147483647 w 1134"/>
                <a:gd name="T109" fmla="*/ 2147483647 h 1020"/>
                <a:gd name="T110" fmla="*/ 2147483647 w 1134"/>
                <a:gd name="T111" fmla="*/ 2147483647 h 1020"/>
                <a:gd name="T112" fmla="*/ 2147483647 w 1134"/>
                <a:gd name="T113" fmla="*/ 2147483647 h 1020"/>
                <a:gd name="T114" fmla="*/ 2147483647 w 1134"/>
                <a:gd name="T115" fmla="*/ 2147483647 h 1020"/>
                <a:gd name="T116" fmla="*/ 2147483647 w 1134"/>
                <a:gd name="T117" fmla="*/ 2147483647 h 1020"/>
                <a:gd name="T118" fmla="*/ 2147483647 w 1134"/>
                <a:gd name="T119" fmla="*/ 2147483647 h 1020"/>
                <a:gd name="T120" fmla="*/ 2147483647 w 1134"/>
                <a:gd name="T121" fmla="*/ 2147483647 h 1020"/>
                <a:gd name="T122" fmla="*/ 2147483647 w 1134"/>
                <a:gd name="T123" fmla="*/ 2147483647 h 1020"/>
                <a:gd name="T124" fmla="*/ 2147483647 w 1134"/>
                <a:gd name="T125" fmla="*/ 2147483647 h 102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34"/>
                <a:gd name="T190" fmla="*/ 0 h 1020"/>
                <a:gd name="T191" fmla="*/ 1134 w 1134"/>
                <a:gd name="T192" fmla="*/ 1020 h 102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34" h="1020">
                  <a:moveTo>
                    <a:pt x="1116" y="372"/>
                  </a:moveTo>
                  <a:lnTo>
                    <a:pt x="1098" y="372"/>
                  </a:lnTo>
                  <a:lnTo>
                    <a:pt x="1092" y="378"/>
                  </a:lnTo>
                  <a:lnTo>
                    <a:pt x="1086" y="378"/>
                  </a:lnTo>
                  <a:lnTo>
                    <a:pt x="1074" y="420"/>
                  </a:lnTo>
                  <a:lnTo>
                    <a:pt x="1062" y="420"/>
                  </a:lnTo>
                  <a:lnTo>
                    <a:pt x="1050" y="414"/>
                  </a:lnTo>
                  <a:lnTo>
                    <a:pt x="1032" y="414"/>
                  </a:lnTo>
                  <a:lnTo>
                    <a:pt x="1020" y="402"/>
                  </a:lnTo>
                  <a:lnTo>
                    <a:pt x="1008" y="396"/>
                  </a:lnTo>
                  <a:lnTo>
                    <a:pt x="996" y="372"/>
                  </a:lnTo>
                  <a:lnTo>
                    <a:pt x="996" y="348"/>
                  </a:lnTo>
                  <a:lnTo>
                    <a:pt x="1002" y="336"/>
                  </a:lnTo>
                  <a:lnTo>
                    <a:pt x="1014" y="324"/>
                  </a:lnTo>
                  <a:lnTo>
                    <a:pt x="1014" y="312"/>
                  </a:lnTo>
                  <a:lnTo>
                    <a:pt x="1020" y="300"/>
                  </a:lnTo>
                  <a:lnTo>
                    <a:pt x="1032" y="288"/>
                  </a:lnTo>
                  <a:lnTo>
                    <a:pt x="1038" y="288"/>
                  </a:lnTo>
                  <a:lnTo>
                    <a:pt x="1050" y="294"/>
                  </a:lnTo>
                  <a:lnTo>
                    <a:pt x="1062" y="306"/>
                  </a:lnTo>
                  <a:lnTo>
                    <a:pt x="1086" y="270"/>
                  </a:lnTo>
                  <a:lnTo>
                    <a:pt x="1086" y="180"/>
                  </a:lnTo>
                  <a:lnTo>
                    <a:pt x="1056" y="120"/>
                  </a:lnTo>
                  <a:lnTo>
                    <a:pt x="1056" y="102"/>
                  </a:lnTo>
                  <a:lnTo>
                    <a:pt x="1050" y="90"/>
                  </a:lnTo>
                  <a:lnTo>
                    <a:pt x="1050" y="72"/>
                  </a:lnTo>
                  <a:lnTo>
                    <a:pt x="1044" y="54"/>
                  </a:lnTo>
                  <a:lnTo>
                    <a:pt x="1044" y="24"/>
                  </a:lnTo>
                  <a:lnTo>
                    <a:pt x="1026" y="12"/>
                  </a:lnTo>
                  <a:lnTo>
                    <a:pt x="966" y="12"/>
                  </a:lnTo>
                  <a:lnTo>
                    <a:pt x="954" y="6"/>
                  </a:lnTo>
                  <a:lnTo>
                    <a:pt x="948" y="6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64" y="24"/>
                  </a:lnTo>
                  <a:lnTo>
                    <a:pt x="852" y="24"/>
                  </a:lnTo>
                  <a:lnTo>
                    <a:pt x="840" y="30"/>
                  </a:lnTo>
                  <a:lnTo>
                    <a:pt x="828" y="30"/>
                  </a:lnTo>
                  <a:lnTo>
                    <a:pt x="822" y="36"/>
                  </a:lnTo>
                  <a:lnTo>
                    <a:pt x="810" y="60"/>
                  </a:lnTo>
                  <a:lnTo>
                    <a:pt x="768" y="102"/>
                  </a:lnTo>
                  <a:lnTo>
                    <a:pt x="756" y="108"/>
                  </a:lnTo>
                  <a:lnTo>
                    <a:pt x="750" y="108"/>
                  </a:lnTo>
                  <a:lnTo>
                    <a:pt x="738" y="114"/>
                  </a:lnTo>
                  <a:lnTo>
                    <a:pt x="726" y="138"/>
                  </a:lnTo>
                  <a:lnTo>
                    <a:pt x="726" y="174"/>
                  </a:lnTo>
                  <a:lnTo>
                    <a:pt x="714" y="180"/>
                  </a:lnTo>
                  <a:lnTo>
                    <a:pt x="708" y="192"/>
                  </a:lnTo>
                  <a:lnTo>
                    <a:pt x="702" y="198"/>
                  </a:lnTo>
                  <a:lnTo>
                    <a:pt x="690" y="204"/>
                  </a:lnTo>
                  <a:lnTo>
                    <a:pt x="672" y="210"/>
                  </a:lnTo>
                  <a:lnTo>
                    <a:pt x="654" y="228"/>
                  </a:lnTo>
                  <a:lnTo>
                    <a:pt x="654" y="240"/>
                  </a:lnTo>
                  <a:lnTo>
                    <a:pt x="648" y="252"/>
                  </a:lnTo>
                  <a:lnTo>
                    <a:pt x="642" y="270"/>
                  </a:lnTo>
                  <a:lnTo>
                    <a:pt x="636" y="282"/>
                  </a:lnTo>
                  <a:lnTo>
                    <a:pt x="630" y="288"/>
                  </a:lnTo>
                  <a:lnTo>
                    <a:pt x="618" y="294"/>
                  </a:lnTo>
                  <a:lnTo>
                    <a:pt x="606" y="294"/>
                  </a:lnTo>
                  <a:lnTo>
                    <a:pt x="600" y="288"/>
                  </a:lnTo>
                  <a:lnTo>
                    <a:pt x="594" y="294"/>
                  </a:lnTo>
                  <a:lnTo>
                    <a:pt x="582" y="300"/>
                  </a:lnTo>
                  <a:lnTo>
                    <a:pt x="570" y="300"/>
                  </a:lnTo>
                  <a:lnTo>
                    <a:pt x="564" y="294"/>
                  </a:lnTo>
                  <a:lnTo>
                    <a:pt x="552" y="288"/>
                  </a:lnTo>
                  <a:lnTo>
                    <a:pt x="546" y="282"/>
                  </a:lnTo>
                  <a:lnTo>
                    <a:pt x="516" y="282"/>
                  </a:lnTo>
                  <a:lnTo>
                    <a:pt x="504" y="270"/>
                  </a:lnTo>
                  <a:lnTo>
                    <a:pt x="492" y="264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2" y="252"/>
                  </a:lnTo>
                  <a:lnTo>
                    <a:pt x="450" y="258"/>
                  </a:lnTo>
                  <a:lnTo>
                    <a:pt x="444" y="264"/>
                  </a:lnTo>
                  <a:lnTo>
                    <a:pt x="438" y="276"/>
                  </a:lnTo>
                  <a:lnTo>
                    <a:pt x="438" y="288"/>
                  </a:lnTo>
                  <a:lnTo>
                    <a:pt x="432" y="300"/>
                  </a:lnTo>
                  <a:lnTo>
                    <a:pt x="432" y="324"/>
                  </a:lnTo>
                  <a:lnTo>
                    <a:pt x="420" y="324"/>
                  </a:lnTo>
                  <a:lnTo>
                    <a:pt x="414" y="330"/>
                  </a:lnTo>
                  <a:lnTo>
                    <a:pt x="408" y="330"/>
                  </a:lnTo>
                  <a:lnTo>
                    <a:pt x="402" y="336"/>
                  </a:lnTo>
                  <a:lnTo>
                    <a:pt x="396" y="348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366" y="360"/>
                  </a:lnTo>
                  <a:lnTo>
                    <a:pt x="366" y="378"/>
                  </a:lnTo>
                  <a:lnTo>
                    <a:pt x="288" y="378"/>
                  </a:lnTo>
                  <a:lnTo>
                    <a:pt x="288" y="348"/>
                  </a:lnTo>
                  <a:lnTo>
                    <a:pt x="294" y="336"/>
                  </a:lnTo>
                  <a:lnTo>
                    <a:pt x="294" y="330"/>
                  </a:lnTo>
                  <a:lnTo>
                    <a:pt x="300" y="318"/>
                  </a:lnTo>
                  <a:lnTo>
                    <a:pt x="300" y="294"/>
                  </a:lnTo>
                  <a:lnTo>
                    <a:pt x="294" y="288"/>
                  </a:lnTo>
                  <a:lnTo>
                    <a:pt x="294" y="270"/>
                  </a:lnTo>
                  <a:lnTo>
                    <a:pt x="288" y="258"/>
                  </a:lnTo>
                  <a:lnTo>
                    <a:pt x="282" y="240"/>
                  </a:lnTo>
                  <a:lnTo>
                    <a:pt x="276" y="234"/>
                  </a:lnTo>
                  <a:lnTo>
                    <a:pt x="264" y="228"/>
                  </a:lnTo>
                  <a:lnTo>
                    <a:pt x="258" y="222"/>
                  </a:lnTo>
                  <a:lnTo>
                    <a:pt x="246" y="216"/>
                  </a:lnTo>
                  <a:lnTo>
                    <a:pt x="240" y="510"/>
                  </a:lnTo>
                  <a:lnTo>
                    <a:pt x="222" y="510"/>
                  </a:lnTo>
                  <a:lnTo>
                    <a:pt x="210" y="516"/>
                  </a:lnTo>
                  <a:lnTo>
                    <a:pt x="204" y="522"/>
                  </a:lnTo>
                  <a:lnTo>
                    <a:pt x="204" y="528"/>
                  </a:lnTo>
                  <a:lnTo>
                    <a:pt x="192" y="528"/>
                  </a:lnTo>
                  <a:lnTo>
                    <a:pt x="192" y="552"/>
                  </a:lnTo>
                  <a:lnTo>
                    <a:pt x="168" y="552"/>
                  </a:lnTo>
                  <a:lnTo>
                    <a:pt x="156" y="540"/>
                  </a:lnTo>
                  <a:lnTo>
                    <a:pt x="144" y="540"/>
                  </a:lnTo>
                  <a:lnTo>
                    <a:pt x="132" y="552"/>
                  </a:lnTo>
                  <a:lnTo>
                    <a:pt x="108" y="552"/>
                  </a:lnTo>
                  <a:lnTo>
                    <a:pt x="102" y="546"/>
                  </a:lnTo>
                  <a:lnTo>
                    <a:pt x="102" y="540"/>
                  </a:lnTo>
                  <a:lnTo>
                    <a:pt x="96" y="534"/>
                  </a:lnTo>
                  <a:lnTo>
                    <a:pt x="72" y="534"/>
                  </a:lnTo>
                  <a:lnTo>
                    <a:pt x="66" y="528"/>
                  </a:lnTo>
                  <a:lnTo>
                    <a:pt x="60" y="516"/>
                  </a:lnTo>
                  <a:lnTo>
                    <a:pt x="60" y="492"/>
                  </a:lnTo>
                  <a:lnTo>
                    <a:pt x="42" y="474"/>
                  </a:lnTo>
                  <a:lnTo>
                    <a:pt x="36" y="474"/>
                  </a:lnTo>
                  <a:lnTo>
                    <a:pt x="30" y="480"/>
                  </a:lnTo>
                  <a:lnTo>
                    <a:pt x="30" y="486"/>
                  </a:lnTo>
                  <a:lnTo>
                    <a:pt x="24" y="498"/>
                  </a:lnTo>
                  <a:lnTo>
                    <a:pt x="18" y="504"/>
                  </a:lnTo>
                  <a:lnTo>
                    <a:pt x="18" y="510"/>
                  </a:lnTo>
                  <a:lnTo>
                    <a:pt x="0" y="522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6" y="540"/>
                  </a:lnTo>
                  <a:lnTo>
                    <a:pt x="6" y="552"/>
                  </a:lnTo>
                  <a:lnTo>
                    <a:pt x="36" y="582"/>
                  </a:lnTo>
                  <a:lnTo>
                    <a:pt x="42" y="600"/>
                  </a:lnTo>
                  <a:lnTo>
                    <a:pt x="42" y="648"/>
                  </a:lnTo>
                  <a:lnTo>
                    <a:pt x="48" y="672"/>
                  </a:lnTo>
                  <a:lnTo>
                    <a:pt x="54" y="690"/>
                  </a:lnTo>
                  <a:lnTo>
                    <a:pt x="72" y="714"/>
                  </a:lnTo>
                  <a:lnTo>
                    <a:pt x="96" y="738"/>
                  </a:lnTo>
                  <a:lnTo>
                    <a:pt x="114" y="762"/>
                  </a:lnTo>
                  <a:lnTo>
                    <a:pt x="120" y="786"/>
                  </a:lnTo>
                  <a:lnTo>
                    <a:pt x="120" y="834"/>
                  </a:lnTo>
                  <a:lnTo>
                    <a:pt x="114" y="846"/>
                  </a:lnTo>
                  <a:lnTo>
                    <a:pt x="114" y="852"/>
                  </a:lnTo>
                  <a:lnTo>
                    <a:pt x="90" y="852"/>
                  </a:lnTo>
                  <a:lnTo>
                    <a:pt x="90" y="876"/>
                  </a:lnTo>
                  <a:lnTo>
                    <a:pt x="96" y="888"/>
                  </a:lnTo>
                  <a:lnTo>
                    <a:pt x="108" y="906"/>
                  </a:lnTo>
                  <a:lnTo>
                    <a:pt x="114" y="918"/>
                  </a:lnTo>
                  <a:lnTo>
                    <a:pt x="114" y="960"/>
                  </a:lnTo>
                  <a:lnTo>
                    <a:pt x="120" y="972"/>
                  </a:lnTo>
                  <a:lnTo>
                    <a:pt x="120" y="978"/>
                  </a:lnTo>
                  <a:lnTo>
                    <a:pt x="126" y="978"/>
                  </a:lnTo>
                  <a:lnTo>
                    <a:pt x="126" y="972"/>
                  </a:lnTo>
                  <a:lnTo>
                    <a:pt x="132" y="966"/>
                  </a:lnTo>
                  <a:lnTo>
                    <a:pt x="144" y="966"/>
                  </a:lnTo>
                  <a:lnTo>
                    <a:pt x="150" y="972"/>
                  </a:lnTo>
                  <a:lnTo>
                    <a:pt x="180" y="984"/>
                  </a:lnTo>
                  <a:lnTo>
                    <a:pt x="180" y="996"/>
                  </a:lnTo>
                  <a:lnTo>
                    <a:pt x="204" y="1020"/>
                  </a:lnTo>
                  <a:lnTo>
                    <a:pt x="216" y="1020"/>
                  </a:lnTo>
                  <a:lnTo>
                    <a:pt x="240" y="1008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64" y="984"/>
                  </a:lnTo>
                  <a:lnTo>
                    <a:pt x="294" y="984"/>
                  </a:lnTo>
                  <a:lnTo>
                    <a:pt x="306" y="990"/>
                  </a:lnTo>
                  <a:lnTo>
                    <a:pt x="354" y="990"/>
                  </a:lnTo>
                  <a:lnTo>
                    <a:pt x="354" y="984"/>
                  </a:lnTo>
                  <a:lnTo>
                    <a:pt x="360" y="978"/>
                  </a:lnTo>
                  <a:lnTo>
                    <a:pt x="360" y="966"/>
                  </a:lnTo>
                  <a:lnTo>
                    <a:pt x="366" y="960"/>
                  </a:lnTo>
                  <a:lnTo>
                    <a:pt x="378" y="954"/>
                  </a:lnTo>
                  <a:lnTo>
                    <a:pt x="408" y="954"/>
                  </a:lnTo>
                  <a:lnTo>
                    <a:pt x="420" y="960"/>
                  </a:lnTo>
                  <a:lnTo>
                    <a:pt x="432" y="960"/>
                  </a:lnTo>
                  <a:lnTo>
                    <a:pt x="438" y="966"/>
                  </a:lnTo>
                  <a:lnTo>
                    <a:pt x="444" y="960"/>
                  </a:lnTo>
                  <a:lnTo>
                    <a:pt x="456" y="960"/>
                  </a:lnTo>
                  <a:lnTo>
                    <a:pt x="468" y="954"/>
                  </a:lnTo>
                  <a:lnTo>
                    <a:pt x="504" y="954"/>
                  </a:lnTo>
                  <a:lnTo>
                    <a:pt x="522" y="960"/>
                  </a:lnTo>
                  <a:lnTo>
                    <a:pt x="534" y="966"/>
                  </a:lnTo>
                  <a:lnTo>
                    <a:pt x="552" y="966"/>
                  </a:lnTo>
                  <a:lnTo>
                    <a:pt x="558" y="960"/>
                  </a:lnTo>
                  <a:lnTo>
                    <a:pt x="570" y="954"/>
                  </a:lnTo>
                  <a:lnTo>
                    <a:pt x="606" y="954"/>
                  </a:lnTo>
                  <a:lnTo>
                    <a:pt x="618" y="948"/>
                  </a:lnTo>
                  <a:lnTo>
                    <a:pt x="624" y="942"/>
                  </a:lnTo>
                  <a:lnTo>
                    <a:pt x="636" y="936"/>
                  </a:lnTo>
                  <a:lnTo>
                    <a:pt x="684" y="936"/>
                  </a:lnTo>
                  <a:lnTo>
                    <a:pt x="708" y="924"/>
                  </a:lnTo>
                  <a:lnTo>
                    <a:pt x="720" y="912"/>
                  </a:lnTo>
                  <a:lnTo>
                    <a:pt x="738" y="900"/>
                  </a:lnTo>
                  <a:lnTo>
                    <a:pt x="774" y="864"/>
                  </a:lnTo>
                  <a:lnTo>
                    <a:pt x="786" y="858"/>
                  </a:lnTo>
                  <a:lnTo>
                    <a:pt x="804" y="846"/>
                  </a:lnTo>
                  <a:lnTo>
                    <a:pt x="900" y="750"/>
                  </a:lnTo>
                  <a:lnTo>
                    <a:pt x="918" y="750"/>
                  </a:lnTo>
                  <a:lnTo>
                    <a:pt x="924" y="744"/>
                  </a:lnTo>
                  <a:lnTo>
                    <a:pt x="960" y="696"/>
                  </a:lnTo>
                  <a:lnTo>
                    <a:pt x="972" y="672"/>
                  </a:lnTo>
                  <a:lnTo>
                    <a:pt x="984" y="654"/>
                  </a:lnTo>
                  <a:lnTo>
                    <a:pt x="990" y="642"/>
                  </a:lnTo>
                  <a:lnTo>
                    <a:pt x="1002" y="606"/>
                  </a:lnTo>
                  <a:lnTo>
                    <a:pt x="1014" y="588"/>
                  </a:lnTo>
                  <a:lnTo>
                    <a:pt x="1020" y="576"/>
                  </a:lnTo>
                  <a:lnTo>
                    <a:pt x="1026" y="570"/>
                  </a:lnTo>
                  <a:lnTo>
                    <a:pt x="1038" y="564"/>
                  </a:lnTo>
                  <a:lnTo>
                    <a:pt x="1050" y="552"/>
                  </a:lnTo>
                  <a:lnTo>
                    <a:pt x="1068" y="546"/>
                  </a:lnTo>
                  <a:lnTo>
                    <a:pt x="1086" y="534"/>
                  </a:lnTo>
                  <a:lnTo>
                    <a:pt x="1098" y="510"/>
                  </a:lnTo>
                  <a:lnTo>
                    <a:pt x="1098" y="498"/>
                  </a:lnTo>
                  <a:lnTo>
                    <a:pt x="1104" y="486"/>
                  </a:lnTo>
                  <a:lnTo>
                    <a:pt x="1110" y="468"/>
                  </a:lnTo>
                  <a:lnTo>
                    <a:pt x="1116" y="456"/>
                  </a:lnTo>
                  <a:lnTo>
                    <a:pt x="1122" y="450"/>
                  </a:lnTo>
                  <a:lnTo>
                    <a:pt x="1122" y="438"/>
                  </a:lnTo>
                  <a:lnTo>
                    <a:pt x="1128" y="432"/>
                  </a:lnTo>
                  <a:lnTo>
                    <a:pt x="1128" y="414"/>
                  </a:lnTo>
                  <a:lnTo>
                    <a:pt x="1134" y="396"/>
                  </a:lnTo>
                  <a:lnTo>
                    <a:pt x="1128" y="384"/>
                  </a:lnTo>
                  <a:lnTo>
                    <a:pt x="1116" y="372"/>
                  </a:lnTo>
                  <a:close/>
                  <a:moveTo>
                    <a:pt x="870" y="624"/>
                  </a:moveTo>
                  <a:lnTo>
                    <a:pt x="858" y="630"/>
                  </a:lnTo>
                  <a:lnTo>
                    <a:pt x="852" y="636"/>
                  </a:lnTo>
                  <a:lnTo>
                    <a:pt x="840" y="642"/>
                  </a:lnTo>
                  <a:lnTo>
                    <a:pt x="822" y="642"/>
                  </a:lnTo>
                  <a:lnTo>
                    <a:pt x="810" y="648"/>
                  </a:lnTo>
                  <a:lnTo>
                    <a:pt x="804" y="654"/>
                  </a:lnTo>
                  <a:lnTo>
                    <a:pt x="798" y="666"/>
                  </a:lnTo>
                  <a:lnTo>
                    <a:pt x="792" y="672"/>
                  </a:lnTo>
                  <a:lnTo>
                    <a:pt x="792" y="684"/>
                  </a:lnTo>
                  <a:lnTo>
                    <a:pt x="774" y="684"/>
                  </a:lnTo>
                  <a:lnTo>
                    <a:pt x="744" y="654"/>
                  </a:lnTo>
                  <a:lnTo>
                    <a:pt x="744" y="636"/>
                  </a:lnTo>
                  <a:lnTo>
                    <a:pt x="720" y="600"/>
                  </a:lnTo>
                  <a:lnTo>
                    <a:pt x="744" y="600"/>
                  </a:lnTo>
                  <a:lnTo>
                    <a:pt x="750" y="582"/>
                  </a:lnTo>
                  <a:lnTo>
                    <a:pt x="768" y="564"/>
                  </a:lnTo>
                  <a:lnTo>
                    <a:pt x="768" y="546"/>
                  </a:lnTo>
                  <a:lnTo>
                    <a:pt x="774" y="540"/>
                  </a:lnTo>
                  <a:lnTo>
                    <a:pt x="798" y="540"/>
                  </a:lnTo>
                  <a:lnTo>
                    <a:pt x="798" y="528"/>
                  </a:lnTo>
                  <a:lnTo>
                    <a:pt x="810" y="522"/>
                  </a:lnTo>
                  <a:lnTo>
                    <a:pt x="846" y="522"/>
                  </a:lnTo>
                  <a:lnTo>
                    <a:pt x="852" y="528"/>
                  </a:lnTo>
                  <a:lnTo>
                    <a:pt x="858" y="540"/>
                  </a:lnTo>
                  <a:lnTo>
                    <a:pt x="864" y="546"/>
                  </a:lnTo>
                  <a:lnTo>
                    <a:pt x="870" y="558"/>
                  </a:lnTo>
                  <a:lnTo>
                    <a:pt x="882" y="564"/>
                  </a:lnTo>
                  <a:lnTo>
                    <a:pt x="888" y="588"/>
                  </a:lnTo>
                  <a:lnTo>
                    <a:pt x="864" y="606"/>
                  </a:lnTo>
                  <a:lnTo>
                    <a:pt x="870" y="6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5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D9D86B3E-DE9E-4BE4-BAA2-4E9A84C7909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41240" y="2850849"/>
              <a:ext cx="271275" cy="419514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6" name="Solomon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0D49C86E-4E3C-4119-838A-3F3BCD9E127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452741" y="3423046"/>
              <a:ext cx="140826" cy="131932"/>
            </a:xfrm>
            <a:custGeom>
              <a:avLst/>
              <a:gdLst>
                <a:gd name="T0" fmla="*/ 2147483647 w 372"/>
                <a:gd name="T1" fmla="*/ 0 h 348"/>
                <a:gd name="T2" fmla="*/ 2147483647 w 372"/>
                <a:gd name="T3" fmla="*/ 2147483647 h 348"/>
                <a:gd name="T4" fmla="*/ 0 w 372"/>
                <a:gd name="T5" fmla="*/ 2147483647 h 348"/>
                <a:gd name="T6" fmla="*/ 2147483647 w 372"/>
                <a:gd name="T7" fmla="*/ 2147483647 h 348"/>
                <a:gd name="T8" fmla="*/ 0 w 372"/>
                <a:gd name="T9" fmla="*/ 2147483647 h 348"/>
                <a:gd name="T10" fmla="*/ 2147483647 w 372"/>
                <a:gd name="T11" fmla="*/ 2147483647 h 348"/>
                <a:gd name="T12" fmla="*/ 2147483647 w 372"/>
                <a:gd name="T13" fmla="*/ 2147483647 h 348"/>
                <a:gd name="T14" fmla="*/ 2147483647 w 372"/>
                <a:gd name="T15" fmla="*/ 2147483647 h 348"/>
                <a:gd name="T16" fmla="*/ 2147483647 w 372"/>
                <a:gd name="T17" fmla="*/ 2147483647 h 348"/>
                <a:gd name="T18" fmla="*/ 2147483647 w 372"/>
                <a:gd name="T19" fmla="*/ 2147483647 h 348"/>
                <a:gd name="T20" fmla="*/ 2147483647 w 372"/>
                <a:gd name="T21" fmla="*/ 2147483647 h 348"/>
                <a:gd name="T22" fmla="*/ 2147483647 w 372"/>
                <a:gd name="T23" fmla="*/ 2147483647 h 348"/>
                <a:gd name="T24" fmla="*/ 2147483647 w 372"/>
                <a:gd name="T25" fmla="*/ 2147483647 h 348"/>
                <a:gd name="T26" fmla="*/ 2147483647 w 372"/>
                <a:gd name="T27" fmla="*/ 2147483647 h 348"/>
                <a:gd name="T28" fmla="*/ 2147483647 w 372"/>
                <a:gd name="T29" fmla="*/ 2147483647 h 348"/>
                <a:gd name="T30" fmla="*/ 2147483647 w 372"/>
                <a:gd name="T31" fmla="*/ 2147483647 h 348"/>
                <a:gd name="T32" fmla="*/ 2147483647 w 372"/>
                <a:gd name="T33" fmla="*/ 2147483647 h 348"/>
                <a:gd name="T34" fmla="*/ 2147483647 w 372"/>
                <a:gd name="T35" fmla="*/ 2147483647 h 348"/>
                <a:gd name="T36" fmla="*/ 2147483647 w 372"/>
                <a:gd name="T37" fmla="*/ 2147483647 h 348"/>
                <a:gd name="T38" fmla="*/ 2147483647 w 372"/>
                <a:gd name="T39" fmla="*/ 2147483647 h 348"/>
                <a:gd name="T40" fmla="*/ 2147483647 w 372"/>
                <a:gd name="T41" fmla="*/ 2147483647 h 348"/>
                <a:gd name="T42" fmla="*/ 2147483647 w 372"/>
                <a:gd name="T43" fmla="*/ 2147483647 h 348"/>
                <a:gd name="T44" fmla="*/ 2147483647 w 372"/>
                <a:gd name="T45" fmla="*/ 2147483647 h 348"/>
                <a:gd name="T46" fmla="*/ 2147483647 w 372"/>
                <a:gd name="T47" fmla="*/ 2147483647 h 348"/>
                <a:gd name="T48" fmla="*/ 2147483647 w 372"/>
                <a:gd name="T49" fmla="*/ 2147483647 h 348"/>
                <a:gd name="T50" fmla="*/ 2147483647 w 372"/>
                <a:gd name="T51" fmla="*/ 2147483647 h 348"/>
                <a:gd name="T52" fmla="*/ 2147483647 w 372"/>
                <a:gd name="T53" fmla="*/ 2147483647 h 348"/>
                <a:gd name="T54" fmla="*/ 2147483647 w 372"/>
                <a:gd name="T55" fmla="*/ 2147483647 h 348"/>
                <a:gd name="T56" fmla="*/ 2147483647 w 372"/>
                <a:gd name="T57" fmla="*/ 2147483647 h 348"/>
                <a:gd name="T58" fmla="*/ 2147483647 w 372"/>
                <a:gd name="T59" fmla="*/ 2147483647 h 348"/>
                <a:gd name="T60" fmla="*/ 2147483647 w 372"/>
                <a:gd name="T61" fmla="*/ 2147483647 h 348"/>
                <a:gd name="T62" fmla="*/ 2147483647 w 372"/>
                <a:gd name="T63" fmla="*/ 214748364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2"/>
                <a:gd name="T97" fmla="*/ 0 h 348"/>
                <a:gd name="T98" fmla="*/ 372 w 372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2" h="348">
                  <a:moveTo>
                    <a:pt x="30" y="18"/>
                  </a:moveTo>
                  <a:lnTo>
                    <a:pt x="12" y="0"/>
                  </a:lnTo>
                  <a:lnTo>
                    <a:pt x="6" y="24"/>
                  </a:lnTo>
                  <a:lnTo>
                    <a:pt x="24" y="48"/>
                  </a:lnTo>
                  <a:lnTo>
                    <a:pt x="30" y="18"/>
                  </a:lnTo>
                  <a:close/>
                  <a:moveTo>
                    <a:pt x="0" y="126"/>
                  </a:moveTo>
                  <a:lnTo>
                    <a:pt x="18" y="132"/>
                  </a:lnTo>
                  <a:lnTo>
                    <a:pt x="36" y="102"/>
                  </a:lnTo>
                  <a:lnTo>
                    <a:pt x="0" y="102"/>
                  </a:lnTo>
                  <a:lnTo>
                    <a:pt x="0" y="126"/>
                  </a:lnTo>
                  <a:close/>
                  <a:moveTo>
                    <a:pt x="78" y="120"/>
                  </a:moveTo>
                  <a:lnTo>
                    <a:pt x="36" y="120"/>
                  </a:lnTo>
                  <a:lnTo>
                    <a:pt x="42" y="144"/>
                  </a:lnTo>
                  <a:lnTo>
                    <a:pt x="78" y="132"/>
                  </a:lnTo>
                  <a:lnTo>
                    <a:pt x="78" y="120"/>
                  </a:lnTo>
                  <a:close/>
                  <a:moveTo>
                    <a:pt x="60" y="186"/>
                  </a:moveTo>
                  <a:lnTo>
                    <a:pt x="96" y="186"/>
                  </a:lnTo>
                  <a:lnTo>
                    <a:pt x="48" y="150"/>
                  </a:lnTo>
                  <a:lnTo>
                    <a:pt x="60" y="186"/>
                  </a:lnTo>
                  <a:close/>
                  <a:moveTo>
                    <a:pt x="246" y="222"/>
                  </a:moveTo>
                  <a:lnTo>
                    <a:pt x="222" y="210"/>
                  </a:lnTo>
                  <a:lnTo>
                    <a:pt x="192" y="210"/>
                  </a:lnTo>
                  <a:lnTo>
                    <a:pt x="192" y="228"/>
                  </a:lnTo>
                  <a:lnTo>
                    <a:pt x="198" y="234"/>
                  </a:lnTo>
                  <a:lnTo>
                    <a:pt x="204" y="246"/>
                  </a:lnTo>
                  <a:lnTo>
                    <a:pt x="216" y="252"/>
                  </a:lnTo>
                  <a:lnTo>
                    <a:pt x="252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46" y="222"/>
                  </a:lnTo>
                  <a:close/>
                  <a:moveTo>
                    <a:pt x="312" y="288"/>
                  </a:moveTo>
                  <a:lnTo>
                    <a:pt x="360" y="348"/>
                  </a:lnTo>
                  <a:lnTo>
                    <a:pt x="372" y="318"/>
                  </a:lnTo>
                  <a:lnTo>
                    <a:pt x="312" y="288"/>
                  </a:lnTo>
                  <a:close/>
                  <a:moveTo>
                    <a:pt x="288" y="126"/>
                  </a:moveTo>
                  <a:lnTo>
                    <a:pt x="288" y="132"/>
                  </a:lnTo>
                  <a:lnTo>
                    <a:pt x="282" y="138"/>
                  </a:lnTo>
                  <a:lnTo>
                    <a:pt x="282" y="150"/>
                  </a:lnTo>
                  <a:lnTo>
                    <a:pt x="276" y="162"/>
                  </a:lnTo>
                  <a:lnTo>
                    <a:pt x="276" y="192"/>
                  </a:lnTo>
                  <a:lnTo>
                    <a:pt x="312" y="228"/>
                  </a:lnTo>
                  <a:lnTo>
                    <a:pt x="324" y="234"/>
                  </a:lnTo>
                  <a:lnTo>
                    <a:pt x="330" y="240"/>
                  </a:lnTo>
                  <a:lnTo>
                    <a:pt x="288" y="126"/>
                  </a:lnTo>
                  <a:close/>
                  <a:moveTo>
                    <a:pt x="120" y="60"/>
                  </a:moveTo>
                  <a:lnTo>
                    <a:pt x="120" y="66"/>
                  </a:lnTo>
                  <a:lnTo>
                    <a:pt x="126" y="78"/>
                  </a:lnTo>
                  <a:lnTo>
                    <a:pt x="138" y="90"/>
                  </a:lnTo>
                  <a:lnTo>
                    <a:pt x="150" y="108"/>
                  </a:lnTo>
                  <a:lnTo>
                    <a:pt x="168" y="120"/>
                  </a:lnTo>
                  <a:lnTo>
                    <a:pt x="192" y="144"/>
                  </a:lnTo>
                  <a:lnTo>
                    <a:pt x="204" y="150"/>
                  </a:lnTo>
                  <a:lnTo>
                    <a:pt x="216" y="150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8" y="120"/>
                  </a:lnTo>
                  <a:lnTo>
                    <a:pt x="186" y="108"/>
                  </a:lnTo>
                  <a:lnTo>
                    <a:pt x="174" y="90"/>
                  </a:lnTo>
                  <a:lnTo>
                    <a:pt x="156" y="78"/>
                  </a:lnTo>
                  <a:lnTo>
                    <a:pt x="144" y="66"/>
                  </a:lnTo>
                  <a:lnTo>
                    <a:pt x="132" y="60"/>
                  </a:lnTo>
                  <a:lnTo>
                    <a:pt x="120" y="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7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3A91E3C4-85EF-47FD-BC96-37742B8F0712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3748" y="1786501"/>
              <a:ext cx="80048" cy="45954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8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D7B49B51-143E-4D94-820C-A9E089206966}"/>
                </a:ext>
              </a:extLst>
            </p:cNvPr>
            <p:cNvSpPr>
              <a:spLocks/>
            </p:cNvSpPr>
            <p:nvPr/>
          </p:nvSpPr>
          <p:spPr bwMode="gray">
            <a:xfrm>
              <a:off x="4665278" y="1709417"/>
              <a:ext cx="134897" cy="54848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19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F5F8F592-E3CA-47B1-B0A8-D9EF79182718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9621" y="2910144"/>
              <a:ext cx="78566" cy="102284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0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CB8585C4-3747-4904-A96F-10B5077C3AAD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7162" y="1810219"/>
              <a:ext cx="103766" cy="113769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1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A3824464-0666-48F1-8659-C19E7C17EDE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1057" y="2704094"/>
              <a:ext cx="157132" cy="139343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2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98B7E396-6F53-498D-AD46-7738FE051089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3" y="2235663"/>
              <a:ext cx="563301" cy="483255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3" name="Rwanda" descr="© INSCALE GmbH, 05.05.2010&#10;http://www.presentationload.com/">
              <a:extLst>
                <a:ext uri="{FF2B5EF4-FFF2-40B4-BE49-F238E27FC236}">
                  <a16:creationId xmlns:a16="http://schemas.microsoft.com/office/drawing/2014/main" id="{CAD9001F-EB99-4D91-8498-0BE00EE5AA85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2154" y="3249609"/>
              <a:ext cx="56330" cy="56330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0 h 150"/>
                <a:gd name="T28" fmla="*/ 2147483647 w 150"/>
                <a:gd name="T29" fmla="*/ 2147483647 h 150"/>
                <a:gd name="T30" fmla="*/ 2147483647 w 150"/>
                <a:gd name="T31" fmla="*/ 2147483647 h 150"/>
                <a:gd name="T32" fmla="*/ 2147483647 w 150"/>
                <a:gd name="T33" fmla="*/ 2147483647 h 150"/>
                <a:gd name="T34" fmla="*/ 2147483647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2147483647 h 150"/>
                <a:gd name="T44" fmla="*/ 2147483647 w 150"/>
                <a:gd name="T45" fmla="*/ 2147483647 h 150"/>
                <a:gd name="T46" fmla="*/ 2147483647 w 150"/>
                <a:gd name="T47" fmla="*/ 2147483647 h 150"/>
                <a:gd name="T48" fmla="*/ 2147483647 w 150"/>
                <a:gd name="T49" fmla="*/ 2147483647 h 150"/>
                <a:gd name="T50" fmla="*/ 2147483647 w 150"/>
                <a:gd name="T51" fmla="*/ 2147483647 h 150"/>
                <a:gd name="T52" fmla="*/ 2147483647 w 150"/>
                <a:gd name="T53" fmla="*/ 2147483647 h 150"/>
                <a:gd name="T54" fmla="*/ 2147483647 w 150"/>
                <a:gd name="T55" fmla="*/ 2147483647 h 150"/>
                <a:gd name="T56" fmla="*/ 2147483647 w 150"/>
                <a:gd name="T57" fmla="*/ 2147483647 h 150"/>
                <a:gd name="T58" fmla="*/ 2147483647 w 150"/>
                <a:gd name="T59" fmla="*/ 2147483647 h 150"/>
                <a:gd name="T60" fmla="*/ 0 w 150"/>
                <a:gd name="T61" fmla="*/ 2147483647 h 150"/>
                <a:gd name="T62" fmla="*/ 0 w 150"/>
                <a:gd name="T63" fmla="*/ 2147483647 h 150"/>
                <a:gd name="T64" fmla="*/ 2147483647 w 150"/>
                <a:gd name="T65" fmla="*/ 2147483647 h 150"/>
                <a:gd name="T66" fmla="*/ 2147483647 w 150"/>
                <a:gd name="T67" fmla="*/ 2147483647 h 150"/>
                <a:gd name="T68" fmla="*/ 2147483647 w 150"/>
                <a:gd name="T69" fmla="*/ 2147483647 h 150"/>
                <a:gd name="T70" fmla="*/ 2147483647 w 150"/>
                <a:gd name="T71" fmla="*/ 2147483647 h 150"/>
                <a:gd name="T72" fmla="*/ 2147483647 w 150"/>
                <a:gd name="T73" fmla="*/ 2147483647 h 1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50"/>
                <a:gd name="T113" fmla="*/ 150 w 150"/>
                <a:gd name="T114" fmla="*/ 150 h 1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50">
                  <a:moveTo>
                    <a:pt x="48" y="150"/>
                  </a:moveTo>
                  <a:lnTo>
                    <a:pt x="54" y="150"/>
                  </a:lnTo>
                  <a:lnTo>
                    <a:pt x="60" y="144"/>
                  </a:lnTo>
                  <a:lnTo>
                    <a:pt x="72" y="138"/>
                  </a:lnTo>
                  <a:lnTo>
                    <a:pt x="78" y="114"/>
                  </a:lnTo>
                  <a:lnTo>
                    <a:pt x="138" y="114"/>
                  </a:lnTo>
                  <a:lnTo>
                    <a:pt x="150" y="102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48"/>
                  </a:lnTo>
                  <a:lnTo>
                    <a:pt x="138" y="42"/>
                  </a:lnTo>
                  <a:lnTo>
                    <a:pt x="132" y="30"/>
                  </a:lnTo>
                  <a:lnTo>
                    <a:pt x="126" y="24"/>
                  </a:lnTo>
                  <a:lnTo>
                    <a:pt x="132" y="0"/>
                  </a:lnTo>
                  <a:lnTo>
                    <a:pt x="108" y="6"/>
                  </a:lnTo>
                  <a:lnTo>
                    <a:pt x="108" y="12"/>
                  </a:lnTo>
                  <a:lnTo>
                    <a:pt x="102" y="18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72" y="30"/>
                  </a:lnTo>
                  <a:lnTo>
                    <a:pt x="54" y="30"/>
                  </a:lnTo>
                  <a:lnTo>
                    <a:pt x="48" y="36"/>
                  </a:lnTo>
                  <a:lnTo>
                    <a:pt x="24" y="48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30" y="78"/>
                  </a:lnTo>
                  <a:lnTo>
                    <a:pt x="30" y="90"/>
                  </a:lnTo>
                  <a:lnTo>
                    <a:pt x="18" y="102"/>
                  </a:lnTo>
                  <a:lnTo>
                    <a:pt x="6" y="108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4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78BB1771-BF29-436E-80D7-A6A36C4340B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804943" y="1429248"/>
              <a:ext cx="114143" cy="453608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5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E7A37200-E484-4B1A-9A96-CF4DF5D8A68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27539" y="867426"/>
              <a:ext cx="3430210" cy="1092513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6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BE468422-47B3-478A-A04D-6D7F8055467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747960"/>
              <a:ext cx="232733" cy="139343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7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89613CEF-0137-45C8-9AFF-AEA2C207AAAE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9903" y="2416512"/>
              <a:ext cx="25201" cy="54848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8" name="Puerto Rico" descr="© INSCALE GmbH, 05.05.2010&#10;http://www.presentationload.com/">
              <a:extLst>
                <a:ext uri="{FF2B5EF4-FFF2-40B4-BE49-F238E27FC236}">
                  <a16:creationId xmlns:a16="http://schemas.microsoft.com/office/drawing/2014/main" id="{DB5BAFFE-D999-4514-9CA0-6E85B8F031C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3580" y="2656657"/>
              <a:ext cx="51884" cy="22236"/>
            </a:xfrm>
            <a:custGeom>
              <a:avLst/>
              <a:gdLst>
                <a:gd name="T0" fmla="*/ 2147483647 w 138"/>
                <a:gd name="T1" fmla="*/ 2147483647 h 60"/>
                <a:gd name="T2" fmla="*/ 2147483647 w 138"/>
                <a:gd name="T3" fmla="*/ 2147483647 h 60"/>
                <a:gd name="T4" fmla="*/ 2147483647 w 138"/>
                <a:gd name="T5" fmla="*/ 0 h 60"/>
                <a:gd name="T6" fmla="*/ 2147483647 w 138"/>
                <a:gd name="T7" fmla="*/ 0 h 60"/>
                <a:gd name="T8" fmla="*/ 2147483647 w 138"/>
                <a:gd name="T9" fmla="*/ 2147483647 h 60"/>
                <a:gd name="T10" fmla="*/ 0 w 138"/>
                <a:gd name="T11" fmla="*/ 2147483647 h 60"/>
                <a:gd name="T12" fmla="*/ 0 w 138"/>
                <a:gd name="T13" fmla="*/ 2147483647 h 60"/>
                <a:gd name="T14" fmla="*/ 2147483647 w 138"/>
                <a:gd name="T15" fmla="*/ 2147483647 h 60"/>
                <a:gd name="T16" fmla="*/ 2147483647 w 138"/>
                <a:gd name="T17" fmla="*/ 2147483647 h 60"/>
                <a:gd name="T18" fmla="*/ 2147483647 w 138"/>
                <a:gd name="T19" fmla="*/ 2147483647 h 60"/>
                <a:gd name="T20" fmla="*/ 2147483647 w 138"/>
                <a:gd name="T21" fmla="*/ 2147483647 h 60"/>
                <a:gd name="T22" fmla="*/ 2147483647 w 138"/>
                <a:gd name="T23" fmla="*/ 2147483647 h 60"/>
                <a:gd name="T24" fmla="*/ 2147483647 w 138"/>
                <a:gd name="T25" fmla="*/ 2147483647 h 60"/>
                <a:gd name="T26" fmla="*/ 2147483647 w 138"/>
                <a:gd name="T27" fmla="*/ 2147483647 h 60"/>
                <a:gd name="T28" fmla="*/ 2147483647 w 138"/>
                <a:gd name="T29" fmla="*/ 2147483647 h 60"/>
                <a:gd name="T30" fmla="*/ 2147483647 w 138"/>
                <a:gd name="T31" fmla="*/ 2147483647 h 60"/>
                <a:gd name="T32" fmla="*/ 2147483647 w 138"/>
                <a:gd name="T33" fmla="*/ 2147483647 h 60"/>
                <a:gd name="T34" fmla="*/ 2147483647 w 138"/>
                <a:gd name="T35" fmla="*/ 2147483647 h 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60"/>
                <a:gd name="T56" fmla="*/ 138 w 138"/>
                <a:gd name="T57" fmla="*/ 60 h 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60">
                  <a:moveTo>
                    <a:pt x="84" y="12"/>
                  </a:moveTo>
                  <a:lnTo>
                    <a:pt x="72" y="12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36" y="60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0" y="36"/>
                  </a:lnTo>
                  <a:lnTo>
                    <a:pt x="132" y="30"/>
                  </a:lnTo>
                  <a:lnTo>
                    <a:pt x="138" y="18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14" y="6"/>
                  </a:lnTo>
                  <a:lnTo>
                    <a:pt x="102" y="12"/>
                  </a:lnTo>
                  <a:lnTo>
                    <a:pt x="84" y="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29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83EE0C1C-87C9-49A9-9731-86AC82668F5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7483" y="1933256"/>
              <a:ext cx="85978" cy="155651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0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6889441-ABCB-4706-A1D0-B84E0ACE93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0055" y="1555250"/>
              <a:ext cx="237180" cy="170474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1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1C34E514-1F83-4448-9F7E-767FD4802B9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388398" y="2646281"/>
              <a:ext cx="271275" cy="455091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2" name="Peru" descr="© INSCALE GmbH, 05.05.2010&#10;http://www.presentationload.com/">
              <a:extLst>
                <a:ext uri="{FF2B5EF4-FFF2-40B4-BE49-F238E27FC236}">
                  <a16:creationId xmlns:a16="http://schemas.microsoft.com/office/drawing/2014/main" id="{CDF23795-240C-46A9-86F5-FF08F766C0A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1480" y="3216997"/>
              <a:ext cx="357252" cy="564787"/>
            </a:xfrm>
            <a:custGeom>
              <a:avLst/>
              <a:gdLst>
                <a:gd name="T0" fmla="*/ 2147483647 w 942"/>
                <a:gd name="T1" fmla="*/ 2147483647 h 1488"/>
                <a:gd name="T2" fmla="*/ 2147483647 w 942"/>
                <a:gd name="T3" fmla="*/ 2147483647 h 1488"/>
                <a:gd name="T4" fmla="*/ 2147483647 w 942"/>
                <a:gd name="T5" fmla="*/ 2147483647 h 1488"/>
                <a:gd name="T6" fmla="*/ 2147483647 w 942"/>
                <a:gd name="T7" fmla="*/ 2147483647 h 1488"/>
                <a:gd name="T8" fmla="*/ 2147483647 w 942"/>
                <a:gd name="T9" fmla="*/ 2147483647 h 1488"/>
                <a:gd name="T10" fmla="*/ 2147483647 w 942"/>
                <a:gd name="T11" fmla="*/ 2147483647 h 1488"/>
                <a:gd name="T12" fmla="*/ 2147483647 w 942"/>
                <a:gd name="T13" fmla="*/ 2147483647 h 1488"/>
                <a:gd name="T14" fmla="*/ 2147483647 w 942"/>
                <a:gd name="T15" fmla="*/ 2147483647 h 1488"/>
                <a:gd name="T16" fmla="*/ 2147483647 w 942"/>
                <a:gd name="T17" fmla="*/ 2147483647 h 1488"/>
                <a:gd name="T18" fmla="*/ 2147483647 w 942"/>
                <a:gd name="T19" fmla="*/ 2147483647 h 1488"/>
                <a:gd name="T20" fmla="*/ 2147483647 w 942"/>
                <a:gd name="T21" fmla="*/ 2147483647 h 1488"/>
                <a:gd name="T22" fmla="*/ 2147483647 w 942"/>
                <a:gd name="T23" fmla="*/ 2147483647 h 1488"/>
                <a:gd name="T24" fmla="*/ 2147483647 w 942"/>
                <a:gd name="T25" fmla="*/ 2147483647 h 1488"/>
                <a:gd name="T26" fmla="*/ 2147483647 w 942"/>
                <a:gd name="T27" fmla="*/ 2147483647 h 1488"/>
                <a:gd name="T28" fmla="*/ 2147483647 w 942"/>
                <a:gd name="T29" fmla="*/ 2147483647 h 1488"/>
                <a:gd name="T30" fmla="*/ 2147483647 w 942"/>
                <a:gd name="T31" fmla="*/ 2147483647 h 1488"/>
                <a:gd name="T32" fmla="*/ 2147483647 w 942"/>
                <a:gd name="T33" fmla="*/ 2147483647 h 1488"/>
                <a:gd name="T34" fmla="*/ 2147483647 w 942"/>
                <a:gd name="T35" fmla="*/ 2147483647 h 1488"/>
                <a:gd name="T36" fmla="*/ 2147483647 w 942"/>
                <a:gd name="T37" fmla="*/ 2147483647 h 1488"/>
                <a:gd name="T38" fmla="*/ 2147483647 w 942"/>
                <a:gd name="T39" fmla="*/ 2147483647 h 1488"/>
                <a:gd name="T40" fmla="*/ 2147483647 w 942"/>
                <a:gd name="T41" fmla="*/ 2147483647 h 1488"/>
                <a:gd name="T42" fmla="*/ 2147483647 w 942"/>
                <a:gd name="T43" fmla="*/ 2147483647 h 1488"/>
                <a:gd name="T44" fmla="*/ 2147483647 w 942"/>
                <a:gd name="T45" fmla="*/ 2147483647 h 1488"/>
                <a:gd name="T46" fmla="*/ 2147483647 w 942"/>
                <a:gd name="T47" fmla="*/ 2147483647 h 1488"/>
                <a:gd name="T48" fmla="*/ 2147483647 w 942"/>
                <a:gd name="T49" fmla="*/ 2147483647 h 1488"/>
                <a:gd name="T50" fmla="*/ 2147483647 w 942"/>
                <a:gd name="T51" fmla="*/ 2147483647 h 1488"/>
                <a:gd name="T52" fmla="*/ 2147483647 w 942"/>
                <a:gd name="T53" fmla="*/ 2147483647 h 1488"/>
                <a:gd name="T54" fmla="*/ 2147483647 w 942"/>
                <a:gd name="T55" fmla="*/ 2147483647 h 1488"/>
                <a:gd name="T56" fmla="*/ 2147483647 w 942"/>
                <a:gd name="T57" fmla="*/ 2147483647 h 1488"/>
                <a:gd name="T58" fmla="*/ 2147483647 w 942"/>
                <a:gd name="T59" fmla="*/ 2147483647 h 1488"/>
                <a:gd name="T60" fmla="*/ 2147483647 w 942"/>
                <a:gd name="T61" fmla="*/ 2147483647 h 1488"/>
                <a:gd name="T62" fmla="*/ 2147483647 w 942"/>
                <a:gd name="T63" fmla="*/ 0 h 1488"/>
                <a:gd name="T64" fmla="*/ 2147483647 w 942"/>
                <a:gd name="T65" fmla="*/ 2147483647 h 1488"/>
                <a:gd name="T66" fmla="*/ 2147483647 w 942"/>
                <a:gd name="T67" fmla="*/ 2147483647 h 1488"/>
                <a:gd name="T68" fmla="*/ 2147483647 w 942"/>
                <a:gd name="T69" fmla="*/ 2147483647 h 1488"/>
                <a:gd name="T70" fmla="*/ 2147483647 w 942"/>
                <a:gd name="T71" fmla="*/ 2147483647 h 1488"/>
                <a:gd name="T72" fmla="*/ 2147483647 w 942"/>
                <a:gd name="T73" fmla="*/ 2147483647 h 1488"/>
                <a:gd name="T74" fmla="*/ 2147483647 w 942"/>
                <a:gd name="T75" fmla="*/ 2147483647 h 1488"/>
                <a:gd name="T76" fmla="*/ 2147483647 w 942"/>
                <a:gd name="T77" fmla="*/ 2147483647 h 1488"/>
                <a:gd name="T78" fmla="*/ 2147483647 w 942"/>
                <a:gd name="T79" fmla="*/ 2147483647 h 1488"/>
                <a:gd name="T80" fmla="*/ 2147483647 w 942"/>
                <a:gd name="T81" fmla="*/ 2147483647 h 1488"/>
                <a:gd name="T82" fmla="*/ 2147483647 w 942"/>
                <a:gd name="T83" fmla="*/ 2147483647 h 1488"/>
                <a:gd name="T84" fmla="*/ 0 w 942"/>
                <a:gd name="T85" fmla="*/ 2147483647 h 1488"/>
                <a:gd name="T86" fmla="*/ 2147483647 w 942"/>
                <a:gd name="T87" fmla="*/ 2147483647 h 1488"/>
                <a:gd name="T88" fmla="*/ 2147483647 w 942"/>
                <a:gd name="T89" fmla="*/ 2147483647 h 1488"/>
                <a:gd name="T90" fmla="*/ 2147483647 w 942"/>
                <a:gd name="T91" fmla="*/ 2147483647 h 1488"/>
                <a:gd name="T92" fmla="*/ 2147483647 w 942"/>
                <a:gd name="T93" fmla="*/ 2147483647 h 1488"/>
                <a:gd name="T94" fmla="*/ 2147483647 w 942"/>
                <a:gd name="T95" fmla="*/ 2147483647 h 1488"/>
                <a:gd name="T96" fmla="*/ 2147483647 w 942"/>
                <a:gd name="T97" fmla="*/ 2147483647 h 1488"/>
                <a:gd name="T98" fmla="*/ 2147483647 w 942"/>
                <a:gd name="T99" fmla="*/ 2147483647 h 1488"/>
                <a:gd name="T100" fmla="*/ 2147483647 w 942"/>
                <a:gd name="T101" fmla="*/ 2147483647 h 1488"/>
                <a:gd name="T102" fmla="*/ 2147483647 w 942"/>
                <a:gd name="T103" fmla="*/ 2147483647 h 1488"/>
                <a:gd name="T104" fmla="*/ 2147483647 w 942"/>
                <a:gd name="T105" fmla="*/ 2147483647 h 1488"/>
                <a:gd name="T106" fmla="*/ 2147483647 w 942"/>
                <a:gd name="T107" fmla="*/ 2147483647 h 1488"/>
                <a:gd name="T108" fmla="*/ 2147483647 w 942"/>
                <a:gd name="T109" fmla="*/ 2147483647 h 1488"/>
                <a:gd name="T110" fmla="*/ 2147483647 w 942"/>
                <a:gd name="T111" fmla="*/ 2147483647 h 1488"/>
                <a:gd name="T112" fmla="*/ 2147483647 w 942"/>
                <a:gd name="T113" fmla="*/ 2147483647 h 1488"/>
                <a:gd name="T114" fmla="*/ 2147483647 w 942"/>
                <a:gd name="T115" fmla="*/ 2147483647 h 1488"/>
                <a:gd name="T116" fmla="*/ 2147483647 w 942"/>
                <a:gd name="T117" fmla="*/ 2147483647 h 1488"/>
                <a:gd name="T118" fmla="*/ 2147483647 w 942"/>
                <a:gd name="T119" fmla="*/ 2147483647 h 1488"/>
                <a:gd name="T120" fmla="*/ 2147483647 w 942"/>
                <a:gd name="T121" fmla="*/ 2147483647 h 14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2"/>
                <a:gd name="T184" fmla="*/ 0 h 1488"/>
                <a:gd name="T185" fmla="*/ 942 w 942"/>
                <a:gd name="T186" fmla="*/ 1488 h 14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2" h="1488">
                  <a:moveTo>
                    <a:pt x="930" y="1320"/>
                  </a:moveTo>
                  <a:lnTo>
                    <a:pt x="924" y="1314"/>
                  </a:lnTo>
                  <a:lnTo>
                    <a:pt x="912" y="1308"/>
                  </a:lnTo>
                  <a:lnTo>
                    <a:pt x="888" y="1284"/>
                  </a:lnTo>
                  <a:lnTo>
                    <a:pt x="864" y="1284"/>
                  </a:lnTo>
                  <a:lnTo>
                    <a:pt x="858" y="1278"/>
                  </a:lnTo>
                  <a:lnTo>
                    <a:pt x="870" y="1260"/>
                  </a:lnTo>
                  <a:lnTo>
                    <a:pt x="870" y="1230"/>
                  </a:lnTo>
                  <a:lnTo>
                    <a:pt x="882" y="1230"/>
                  </a:lnTo>
                  <a:lnTo>
                    <a:pt x="906" y="1254"/>
                  </a:lnTo>
                  <a:lnTo>
                    <a:pt x="918" y="1236"/>
                  </a:lnTo>
                  <a:lnTo>
                    <a:pt x="918" y="1230"/>
                  </a:lnTo>
                  <a:lnTo>
                    <a:pt x="912" y="1224"/>
                  </a:lnTo>
                  <a:lnTo>
                    <a:pt x="906" y="1212"/>
                  </a:lnTo>
                  <a:lnTo>
                    <a:pt x="900" y="1194"/>
                  </a:lnTo>
                  <a:lnTo>
                    <a:pt x="912" y="1170"/>
                  </a:lnTo>
                  <a:lnTo>
                    <a:pt x="924" y="1158"/>
                  </a:lnTo>
                  <a:lnTo>
                    <a:pt x="930" y="1146"/>
                  </a:lnTo>
                  <a:lnTo>
                    <a:pt x="930" y="1140"/>
                  </a:lnTo>
                  <a:lnTo>
                    <a:pt x="924" y="1128"/>
                  </a:lnTo>
                  <a:lnTo>
                    <a:pt x="912" y="1116"/>
                  </a:lnTo>
                  <a:lnTo>
                    <a:pt x="906" y="1116"/>
                  </a:lnTo>
                  <a:lnTo>
                    <a:pt x="924" y="1086"/>
                  </a:lnTo>
                  <a:lnTo>
                    <a:pt x="912" y="1038"/>
                  </a:lnTo>
                  <a:lnTo>
                    <a:pt x="918" y="1032"/>
                  </a:lnTo>
                  <a:lnTo>
                    <a:pt x="924" y="1020"/>
                  </a:lnTo>
                  <a:lnTo>
                    <a:pt x="930" y="1014"/>
                  </a:lnTo>
                  <a:lnTo>
                    <a:pt x="930" y="1002"/>
                  </a:lnTo>
                  <a:lnTo>
                    <a:pt x="918" y="978"/>
                  </a:lnTo>
                  <a:lnTo>
                    <a:pt x="906" y="960"/>
                  </a:lnTo>
                  <a:lnTo>
                    <a:pt x="894" y="948"/>
                  </a:lnTo>
                  <a:lnTo>
                    <a:pt x="882" y="930"/>
                  </a:lnTo>
                  <a:lnTo>
                    <a:pt x="870" y="918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28" y="882"/>
                  </a:lnTo>
                  <a:lnTo>
                    <a:pt x="822" y="888"/>
                  </a:lnTo>
                  <a:lnTo>
                    <a:pt x="816" y="888"/>
                  </a:lnTo>
                  <a:lnTo>
                    <a:pt x="816" y="894"/>
                  </a:lnTo>
                  <a:lnTo>
                    <a:pt x="804" y="894"/>
                  </a:lnTo>
                  <a:lnTo>
                    <a:pt x="798" y="888"/>
                  </a:lnTo>
                  <a:lnTo>
                    <a:pt x="798" y="882"/>
                  </a:lnTo>
                  <a:lnTo>
                    <a:pt x="786" y="888"/>
                  </a:lnTo>
                  <a:lnTo>
                    <a:pt x="786" y="858"/>
                  </a:lnTo>
                  <a:lnTo>
                    <a:pt x="780" y="840"/>
                  </a:lnTo>
                  <a:lnTo>
                    <a:pt x="780" y="828"/>
                  </a:lnTo>
                  <a:lnTo>
                    <a:pt x="786" y="816"/>
                  </a:lnTo>
                  <a:lnTo>
                    <a:pt x="786" y="804"/>
                  </a:lnTo>
                  <a:lnTo>
                    <a:pt x="792" y="798"/>
                  </a:lnTo>
                  <a:lnTo>
                    <a:pt x="792" y="780"/>
                  </a:lnTo>
                  <a:lnTo>
                    <a:pt x="786" y="768"/>
                  </a:lnTo>
                  <a:lnTo>
                    <a:pt x="786" y="756"/>
                  </a:lnTo>
                  <a:lnTo>
                    <a:pt x="732" y="804"/>
                  </a:lnTo>
                  <a:lnTo>
                    <a:pt x="672" y="810"/>
                  </a:lnTo>
                  <a:lnTo>
                    <a:pt x="672" y="804"/>
                  </a:lnTo>
                  <a:lnTo>
                    <a:pt x="666" y="798"/>
                  </a:lnTo>
                  <a:lnTo>
                    <a:pt x="660" y="786"/>
                  </a:lnTo>
                  <a:lnTo>
                    <a:pt x="660" y="774"/>
                  </a:lnTo>
                  <a:lnTo>
                    <a:pt x="654" y="768"/>
                  </a:lnTo>
                  <a:lnTo>
                    <a:pt x="648" y="768"/>
                  </a:lnTo>
                  <a:lnTo>
                    <a:pt x="636" y="762"/>
                  </a:lnTo>
                  <a:lnTo>
                    <a:pt x="594" y="762"/>
                  </a:lnTo>
                  <a:lnTo>
                    <a:pt x="600" y="756"/>
                  </a:lnTo>
                  <a:lnTo>
                    <a:pt x="612" y="750"/>
                  </a:lnTo>
                  <a:lnTo>
                    <a:pt x="618" y="738"/>
                  </a:lnTo>
                  <a:lnTo>
                    <a:pt x="624" y="732"/>
                  </a:lnTo>
                  <a:lnTo>
                    <a:pt x="600" y="708"/>
                  </a:lnTo>
                  <a:lnTo>
                    <a:pt x="588" y="702"/>
                  </a:lnTo>
                  <a:lnTo>
                    <a:pt x="576" y="690"/>
                  </a:lnTo>
                  <a:lnTo>
                    <a:pt x="564" y="666"/>
                  </a:lnTo>
                  <a:lnTo>
                    <a:pt x="558" y="660"/>
                  </a:lnTo>
                  <a:lnTo>
                    <a:pt x="558" y="654"/>
                  </a:lnTo>
                  <a:lnTo>
                    <a:pt x="552" y="630"/>
                  </a:lnTo>
                  <a:lnTo>
                    <a:pt x="540" y="624"/>
                  </a:lnTo>
                  <a:lnTo>
                    <a:pt x="534" y="618"/>
                  </a:lnTo>
                  <a:lnTo>
                    <a:pt x="534" y="606"/>
                  </a:lnTo>
                  <a:lnTo>
                    <a:pt x="540" y="600"/>
                  </a:lnTo>
                  <a:lnTo>
                    <a:pt x="552" y="594"/>
                  </a:lnTo>
                  <a:lnTo>
                    <a:pt x="546" y="588"/>
                  </a:lnTo>
                  <a:lnTo>
                    <a:pt x="546" y="564"/>
                  </a:lnTo>
                  <a:lnTo>
                    <a:pt x="552" y="552"/>
                  </a:lnTo>
                  <a:lnTo>
                    <a:pt x="582" y="522"/>
                  </a:lnTo>
                  <a:lnTo>
                    <a:pt x="588" y="528"/>
                  </a:lnTo>
                  <a:lnTo>
                    <a:pt x="594" y="528"/>
                  </a:lnTo>
                  <a:lnTo>
                    <a:pt x="588" y="522"/>
                  </a:lnTo>
                  <a:lnTo>
                    <a:pt x="588" y="504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0" y="414"/>
                  </a:lnTo>
                  <a:lnTo>
                    <a:pt x="624" y="414"/>
                  </a:lnTo>
                  <a:lnTo>
                    <a:pt x="624" y="408"/>
                  </a:lnTo>
                  <a:lnTo>
                    <a:pt x="630" y="402"/>
                  </a:lnTo>
                  <a:lnTo>
                    <a:pt x="630" y="396"/>
                  </a:lnTo>
                  <a:lnTo>
                    <a:pt x="642" y="384"/>
                  </a:lnTo>
                  <a:lnTo>
                    <a:pt x="654" y="378"/>
                  </a:lnTo>
                  <a:lnTo>
                    <a:pt x="660" y="372"/>
                  </a:lnTo>
                  <a:lnTo>
                    <a:pt x="672" y="366"/>
                  </a:lnTo>
                  <a:lnTo>
                    <a:pt x="702" y="366"/>
                  </a:lnTo>
                  <a:lnTo>
                    <a:pt x="708" y="354"/>
                  </a:lnTo>
                  <a:lnTo>
                    <a:pt x="738" y="360"/>
                  </a:lnTo>
                  <a:lnTo>
                    <a:pt x="744" y="354"/>
                  </a:lnTo>
                  <a:lnTo>
                    <a:pt x="750" y="342"/>
                  </a:lnTo>
                  <a:lnTo>
                    <a:pt x="756" y="336"/>
                  </a:lnTo>
                  <a:lnTo>
                    <a:pt x="774" y="336"/>
                  </a:lnTo>
                  <a:lnTo>
                    <a:pt x="786" y="348"/>
                  </a:lnTo>
                  <a:lnTo>
                    <a:pt x="786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798" y="330"/>
                  </a:lnTo>
                  <a:lnTo>
                    <a:pt x="786" y="312"/>
                  </a:lnTo>
                  <a:lnTo>
                    <a:pt x="768" y="312"/>
                  </a:lnTo>
                  <a:lnTo>
                    <a:pt x="762" y="306"/>
                  </a:lnTo>
                  <a:lnTo>
                    <a:pt x="762" y="288"/>
                  </a:lnTo>
                  <a:lnTo>
                    <a:pt x="774" y="264"/>
                  </a:lnTo>
                  <a:lnTo>
                    <a:pt x="774" y="258"/>
                  </a:lnTo>
                  <a:lnTo>
                    <a:pt x="780" y="252"/>
                  </a:lnTo>
                  <a:lnTo>
                    <a:pt x="786" y="252"/>
                  </a:lnTo>
                  <a:lnTo>
                    <a:pt x="792" y="246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792" y="210"/>
                  </a:lnTo>
                  <a:lnTo>
                    <a:pt x="780" y="204"/>
                  </a:lnTo>
                  <a:lnTo>
                    <a:pt x="756" y="204"/>
                  </a:lnTo>
                  <a:lnTo>
                    <a:pt x="750" y="198"/>
                  </a:lnTo>
                  <a:lnTo>
                    <a:pt x="744" y="186"/>
                  </a:lnTo>
                  <a:lnTo>
                    <a:pt x="744" y="180"/>
                  </a:lnTo>
                  <a:lnTo>
                    <a:pt x="732" y="180"/>
                  </a:lnTo>
                  <a:lnTo>
                    <a:pt x="726" y="186"/>
                  </a:lnTo>
                  <a:lnTo>
                    <a:pt x="714" y="192"/>
                  </a:lnTo>
                  <a:lnTo>
                    <a:pt x="702" y="192"/>
                  </a:lnTo>
                  <a:lnTo>
                    <a:pt x="696" y="186"/>
                  </a:lnTo>
                  <a:lnTo>
                    <a:pt x="690" y="186"/>
                  </a:lnTo>
                  <a:lnTo>
                    <a:pt x="684" y="180"/>
                  </a:lnTo>
                  <a:lnTo>
                    <a:pt x="660" y="180"/>
                  </a:lnTo>
                  <a:lnTo>
                    <a:pt x="648" y="192"/>
                  </a:lnTo>
                  <a:lnTo>
                    <a:pt x="648" y="204"/>
                  </a:lnTo>
                  <a:lnTo>
                    <a:pt x="612" y="204"/>
                  </a:lnTo>
                  <a:lnTo>
                    <a:pt x="588" y="198"/>
                  </a:lnTo>
                  <a:lnTo>
                    <a:pt x="576" y="192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82" y="156"/>
                  </a:lnTo>
                  <a:lnTo>
                    <a:pt x="576" y="150"/>
                  </a:lnTo>
                  <a:lnTo>
                    <a:pt x="564" y="144"/>
                  </a:lnTo>
                  <a:lnTo>
                    <a:pt x="552" y="144"/>
                  </a:lnTo>
                  <a:lnTo>
                    <a:pt x="552" y="138"/>
                  </a:lnTo>
                  <a:lnTo>
                    <a:pt x="546" y="132"/>
                  </a:lnTo>
                  <a:lnTo>
                    <a:pt x="546" y="108"/>
                  </a:lnTo>
                  <a:lnTo>
                    <a:pt x="540" y="102"/>
                  </a:lnTo>
                  <a:lnTo>
                    <a:pt x="528" y="102"/>
                  </a:lnTo>
                  <a:lnTo>
                    <a:pt x="516" y="84"/>
                  </a:lnTo>
                  <a:lnTo>
                    <a:pt x="498" y="84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68" y="36"/>
                  </a:lnTo>
                  <a:lnTo>
                    <a:pt x="450" y="18"/>
                  </a:lnTo>
                  <a:lnTo>
                    <a:pt x="438" y="1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414" y="0"/>
                  </a:lnTo>
                  <a:lnTo>
                    <a:pt x="414" y="24"/>
                  </a:lnTo>
                  <a:lnTo>
                    <a:pt x="408" y="24"/>
                  </a:lnTo>
                  <a:lnTo>
                    <a:pt x="408" y="30"/>
                  </a:lnTo>
                  <a:lnTo>
                    <a:pt x="402" y="30"/>
                  </a:lnTo>
                  <a:lnTo>
                    <a:pt x="426" y="48"/>
                  </a:lnTo>
                  <a:lnTo>
                    <a:pt x="426" y="78"/>
                  </a:lnTo>
                  <a:lnTo>
                    <a:pt x="414" y="84"/>
                  </a:lnTo>
                  <a:lnTo>
                    <a:pt x="402" y="126"/>
                  </a:lnTo>
                  <a:lnTo>
                    <a:pt x="396" y="138"/>
                  </a:lnTo>
                  <a:lnTo>
                    <a:pt x="384" y="150"/>
                  </a:lnTo>
                  <a:lnTo>
                    <a:pt x="378" y="162"/>
                  </a:lnTo>
                  <a:lnTo>
                    <a:pt x="366" y="174"/>
                  </a:lnTo>
                  <a:lnTo>
                    <a:pt x="354" y="192"/>
                  </a:lnTo>
                  <a:lnTo>
                    <a:pt x="336" y="204"/>
                  </a:lnTo>
                  <a:lnTo>
                    <a:pt x="276" y="234"/>
                  </a:lnTo>
                  <a:lnTo>
                    <a:pt x="258" y="240"/>
                  </a:lnTo>
                  <a:lnTo>
                    <a:pt x="240" y="252"/>
                  </a:lnTo>
                  <a:lnTo>
                    <a:pt x="222" y="270"/>
                  </a:lnTo>
                  <a:lnTo>
                    <a:pt x="222" y="276"/>
                  </a:lnTo>
                  <a:lnTo>
                    <a:pt x="210" y="282"/>
                  </a:lnTo>
                  <a:lnTo>
                    <a:pt x="210" y="300"/>
                  </a:lnTo>
                  <a:lnTo>
                    <a:pt x="198" y="312"/>
                  </a:lnTo>
                  <a:lnTo>
                    <a:pt x="198" y="336"/>
                  </a:lnTo>
                  <a:lnTo>
                    <a:pt x="192" y="348"/>
                  </a:lnTo>
                  <a:lnTo>
                    <a:pt x="192" y="378"/>
                  </a:lnTo>
                  <a:lnTo>
                    <a:pt x="174" y="378"/>
                  </a:lnTo>
                  <a:lnTo>
                    <a:pt x="168" y="384"/>
                  </a:lnTo>
                  <a:lnTo>
                    <a:pt x="168" y="390"/>
                  </a:lnTo>
                  <a:lnTo>
                    <a:pt x="162" y="396"/>
                  </a:lnTo>
                  <a:lnTo>
                    <a:pt x="162" y="402"/>
                  </a:lnTo>
                  <a:lnTo>
                    <a:pt x="144" y="402"/>
                  </a:lnTo>
                  <a:lnTo>
                    <a:pt x="138" y="390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02" y="360"/>
                  </a:lnTo>
                  <a:lnTo>
                    <a:pt x="90" y="348"/>
                  </a:lnTo>
                  <a:lnTo>
                    <a:pt x="78" y="360"/>
                  </a:lnTo>
                  <a:lnTo>
                    <a:pt x="66" y="366"/>
                  </a:lnTo>
                  <a:lnTo>
                    <a:pt x="60" y="366"/>
                  </a:lnTo>
                  <a:lnTo>
                    <a:pt x="54" y="360"/>
                  </a:lnTo>
                  <a:lnTo>
                    <a:pt x="66" y="34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6" y="318"/>
                  </a:lnTo>
                  <a:lnTo>
                    <a:pt x="78" y="312"/>
                  </a:lnTo>
                  <a:lnTo>
                    <a:pt x="84" y="300"/>
                  </a:lnTo>
                  <a:lnTo>
                    <a:pt x="90" y="294"/>
                  </a:lnTo>
                  <a:lnTo>
                    <a:pt x="90" y="288"/>
                  </a:lnTo>
                  <a:lnTo>
                    <a:pt x="84" y="288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6" y="342"/>
                  </a:lnTo>
                  <a:lnTo>
                    <a:pt x="0" y="354"/>
                  </a:lnTo>
                  <a:lnTo>
                    <a:pt x="0" y="390"/>
                  </a:lnTo>
                  <a:lnTo>
                    <a:pt x="6" y="396"/>
                  </a:lnTo>
                  <a:lnTo>
                    <a:pt x="18" y="396"/>
                  </a:lnTo>
                  <a:lnTo>
                    <a:pt x="12" y="420"/>
                  </a:lnTo>
                  <a:lnTo>
                    <a:pt x="36" y="444"/>
                  </a:lnTo>
                  <a:lnTo>
                    <a:pt x="36" y="462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6" y="516"/>
                  </a:lnTo>
                  <a:lnTo>
                    <a:pt x="54" y="522"/>
                  </a:lnTo>
                  <a:lnTo>
                    <a:pt x="66" y="522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32" y="594"/>
                  </a:lnTo>
                  <a:lnTo>
                    <a:pt x="138" y="612"/>
                  </a:lnTo>
                  <a:lnTo>
                    <a:pt x="144" y="624"/>
                  </a:lnTo>
                  <a:lnTo>
                    <a:pt x="144" y="642"/>
                  </a:lnTo>
                  <a:lnTo>
                    <a:pt x="150" y="648"/>
                  </a:lnTo>
                  <a:lnTo>
                    <a:pt x="156" y="660"/>
                  </a:lnTo>
                  <a:lnTo>
                    <a:pt x="168" y="666"/>
                  </a:lnTo>
                  <a:lnTo>
                    <a:pt x="174" y="678"/>
                  </a:lnTo>
                  <a:lnTo>
                    <a:pt x="192" y="696"/>
                  </a:lnTo>
                  <a:lnTo>
                    <a:pt x="204" y="720"/>
                  </a:lnTo>
                  <a:lnTo>
                    <a:pt x="216" y="732"/>
                  </a:lnTo>
                  <a:lnTo>
                    <a:pt x="222" y="744"/>
                  </a:lnTo>
                  <a:lnTo>
                    <a:pt x="234" y="762"/>
                  </a:lnTo>
                  <a:lnTo>
                    <a:pt x="240" y="768"/>
                  </a:lnTo>
                  <a:lnTo>
                    <a:pt x="246" y="780"/>
                  </a:lnTo>
                  <a:lnTo>
                    <a:pt x="252" y="822"/>
                  </a:lnTo>
                  <a:lnTo>
                    <a:pt x="252" y="828"/>
                  </a:lnTo>
                  <a:lnTo>
                    <a:pt x="258" y="834"/>
                  </a:lnTo>
                  <a:lnTo>
                    <a:pt x="264" y="846"/>
                  </a:lnTo>
                  <a:lnTo>
                    <a:pt x="270" y="864"/>
                  </a:lnTo>
                  <a:lnTo>
                    <a:pt x="282" y="876"/>
                  </a:lnTo>
                  <a:lnTo>
                    <a:pt x="288" y="894"/>
                  </a:lnTo>
                  <a:lnTo>
                    <a:pt x="294" y="906"/>
                  </a:lnTo>
                  <a:lnTo>
                    <a:pt x="294" y="918"/>
                  </a:lnTo>
                  <a:lnTo>
                    <a:pt x="300" y="924"/>
                  </a:lnTo>
                  <a:lnTo>
                    <a:pt x="312" y="924"/>
                  </a:lnTo>
                  <a:lnTo>
                    <a:pt x="324" y="936"/>
                  </a:lnTo>
                  <a:lnTo>
                    <a:pt x="324" y="948"/>
                  </a:lnTo>
                  <a:lnTo>
                    <a:pt x="330" y="954"/>
                  </a:lnTo>
                  <a:lnTo>
                    <a:pt x="330" y="966"/>
                  </a:lnTo>
                  <a:lnTo>
                    <a:pt x="336" y="984"/>
                  </a:lnTo>
                  <a:lnTo>
                    <a:pt x="360" y="1014"/>
                  </a:lnTo>
                  <a:lnTo>
                    <a:pt x="378" y="1050"/>
                  </a:lnTo>
                  <a:lnTo>
                    <a:pt x="396" y="1074"/>
                  </a:lnTo>
                  <a:lnTo>
                    <a:pt x="402" y="1086"/>
                  </a:lnTo>
                  <a:lnTo>
                    <a:pt x="408" y="1104"/>
                  </a:lnTo>
                  <a:lnTo>
                    <a:pt x="408" y="1116"/>
                  </a:lnTo>
                  <a:lnTo>
                    <a:pt x="402" y="1128"/>
                  </a:lnTo>
                  <a:lnTo>
                    <a:pt x="402" y="1146"/>
                  </a:lnTo>
                  <a:lnTo>
                    <a:pt x="414" y="1158"/>
                  </a:lnTo>
                  <a:lnTo>
                    <a:pt x="420" y="1170"/>
                  </a:lnTo>
                  <a:lnTo>
                    <a:pt x="444" y="1194"/>
                  </a:lnTo>
                  <a:lnTo>
                    <a:pt x="456" y="1200"/>
                  </a:lnTo>
                  <a:lnTo>
                    <a:pt x="468" y="1212"/>
                  </a:lnTo>
                  <a:lnTo>
                    <a:pt x="474" y="1224"/>
                  </a:lnTo>
                  <a:lnTo>
                    <a:pt x="498" y="1248"/>
                  </a:lnTo>
                  <a:lnTo>
                    <a:pt x="516" y="1260"/>
                  </a:lnTo>
                  <a:lnTo>
                    <a:pt x="546" y="1278"/>
                  </a:lnTo>
                  <a:lnTo>
                    <a:pt x="576" y="1290"/>
                  </a:lnTo>
                  <a:lnTo>
                    <a:pt x="600" y="1302"/>
                  </a:lnTo>
                  <a:lnTo>
                    <a:pt x="642" y="1320"/>
                  </a:lnTo>
                  <a:lnTo>
                    <a:pt x="696" y="1350"/>
                  </a:lnTo>
                  <a:lnTo>
                    <a:pt x="708" y="1362"/>
                  </a:lnTo>
                  <a:lnTo>
                    <a:pt x="726" y="1374"/>
                  </a:lnTo>
                  <a:lnTo>
                    <a:pt x="738" y="1380"/>
                  </a:lnTo>
                  <a:lnTo>
                    <a:pt x="750" y="1392"/>
                  </a:lnTo>
                  <a:lnTo>
                    <a:pt x="774" y="1404"/>
                  </a:lnTo>
                  <a:lnTo>
                    <a:pt x="780" y="1428"/>
                  </a:lnTo>
                  <a:lnTo>
                    <a:pt x="792" y="1434"/>
                  </a:lnTo>
                  <a:lnTo>
                    <a:pt x="798" y="1446"/>
                  </a:lnTo>
                  <a:lnTo>
                    <a:pt x="810" y="1452"/>
                  </a:lnTo>
                  <a:lnTo>
                    <a:pt x="816" y="1458"/>
                  </a:lnTo>
                  <a:lnTo>
                    <a:pt x="840" y="1470"/>
                  </a:lnTo>
                  <a:lnTo>
                    <a:pt x="846" y="1482"/>
                  </a:lnTo>
                  <a:lnTo>
                    <a:pt x="858" y="1488"/>
                  </a:lnTo>
                  <a:lnTo>
                    <a:pt x="894" y="1464"/>
                  </a:lnTo>
                  <a:lnTo>
                    <a:pt x="900" y="1458"/>
                  </a:lnTo>
                  <a:lnTo>
                    <a:pt x="900" y="1440"/>
                  </a:lnTo>
                  <a:lnTo>
                    <a:pt x="894" y="1428"/>
                  </a:lnTo>
                  <a:lnTo>
                    <a:pt x="912" y="1416"/>
                  </a:lnTo>
                  <a:lnTo>
                    <a:pt x="900" y="1392"/>
                  </a:lnTo>
                  <a:lnTo>
                    <a:pt x="918" y="1374"/>
                  </a:lnTo>
                  <a:lnTo>
                    <a:pt x="930" y="1368"/>
                  </a:lnTo>
                  <a:lnTo>
                    <a:pt x="942" y="1344"/>
                  </a:lnTo>
                  <a:lnTo>
                    <a:pt x="942" y="1332"/>
                  </a:lnTo>
                  <a:lnTo>
                    <a:pt x="930" y="13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3" name="Paraguay" descr="© INSCALE GmbH, 05.05.2010&#10;http://www.presentationload.com/">
              <a:extLst>
                <a:ext uri="{FF2B5EF4-FFF2-40B4-BE49-F238E27FC236}">
                  <a16:creationId xmlns:a16="http://schemas.microsoft.com/office/drawing/2014/main" id="{4816D136-CB9F-499F-BF42-A4D2EC17CDCA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993" y="3806984"/>
              <a:ext cx="226803" cy="256451"/>
            </a:xfrm>
            <a:custGeom>
              <a:avLst/>
              <a:gdLst>
                <a:gd name="T0" fmla="*/ 2147483647 w 600"/>
                <a:gd name="T1" fmla="*/ 2147483647 h 678"/>
                <a:gd name="T2" fmla="*/ 2147483647 w 600"/>
                <a:gd name="T3" fmla="*/ 2147483647 h 678"/>
                <a:gd name="T4" fmla="*/ 2147483647 w 600"/>
                <a:gd name="T5" fmla="*/ 2147483647 h 678"/>
                <a:gd name="T6" fmla="*/ 2147483647 w 600"/>
                <a:gd name="T7" fmla="*/ 2147483647 h 678"/>
                <a:gd name="T8" fmla="*/ 2147483647 w 600"/>
                <a:gd name="T9" fmla="*/ 2147483647 h 678"/>
                <a:gd name="T10" fmla="*/ 2147483647 w 600"/>
                <a:gd name="T11" fmla="*/ 2147483647 h 678"/>
                <a:gd name="T12" fmla="*/ 2147483647 w 600"/>
                <a:gd name="T13" fmla="*/ 2147483647 h 678"/>
                <a:gd name="T14" fmla="*/ 2147483647 w 600"/>
                <a:gd name="T15" fmla="*/ 2147483647 h 678"/>
                <a:gd name="T16" fmla="*/ 2147483647 w 600"/>
                <a:gd name="T17" fmla="*/ 2147483647 h 678"/>
                <a:gd name="T18" fmla="*/ 2147483647 w 600"/>
                <a:gd name="T19" fmla="*/ 2147483647 h 678"/>
                <a:gd name="T20" fmla="*/ 2147483647 w 600"/>
                <a:gd name="T21" fmla="*/ 2147483647 h 678"/>
                <a:gd name="T22" fmla="*/ 2147483647 w 600"/>
                <a:gd name="T23" fmla="*/ 2147483647 h 678"/>
                <a:gd name="T24" fmla="*/ 2147483647 w 600"/>
                <a:gd name="T25" fmla="*/ 2147483647 h 678"/>
                <a:gd name="T26" fmla="*/ 2147483647 w 600"/>
                <a:gd name="T27" fmla="*/ 2147483647 h 678"/>
                <a:gd name="T28" fmla="*/ 2147483647 w 600"/>
                <a:gd name="T29" fmla="*/ 2147483647 h 678"/>
                <a:gd name="T30" fmla="*/ 2147483647 w 600"/>
                <a:gd name="T31" fmla="*/ 2147483647 h 678"/>
                <a:gd name="T32" fmla="*/ 2147483647 w 600"/>
                <a:gd name="T33" fmla="*/ 2147483647 h 678"/>
                <a:gd name="T34" fmla="*/ 2147483647 w 600"/>
                <a:gd name="T35" fmla="*/ 2147483647 h 678"/>
                <a:gd name="T36" fmla="*/ 2147483647 w 600"/>
                <a:gd name="T37" fmla="*/ 2147483647 h 678"/>
                <a:gd name="T38" fmla="*/ 2147483647 w 600"/>
                <a:gd name="T39" fmla="*/ 2147483647 h 678"/>
                <a:gd name="T40" fmla="*/ 2147483647 w 600"/>
                <a:gd name="T41" fmla="*/ 2147483647 h 678"/>
                <a:gd name="T42" fmla="*/ 2147483647 w 600"/>
                <a:gd name="T43" fmla="*/ 2147483647 h 678"/>
                <a:gd name="T44" fmla="*/ 2147483647 w 600"/>
                <a:gd name="T45" fmla="*/ 2147483647 h 678"/>
                <a:gd name="T46" fmla="*/ 2147483647 w 600"/>
                <a:gd name="T47" fmla="*/ 2147483647 h 678"/>
                <a:gd name="T48" fmla="*/ 2147483647 w 600"/>
                <a:gd name="T49" fmla="*/ 2147483647 h 678"/>
                <a:gd name="T50" fmla="*/ 2147483647 w 600"/>
                <a:gd name="T51" fmla="*/ 2147483647 h 678"/>
                <a:gd name="T52" fmla="*/ 2147483647 w 600"/>
                <a:gd name="T53" fmla="*/ 0 h 678"/>
                <a:gd name="T54" fmla="*/ 2147483647 w 600"/>
                <a:gd name="T55" fmla="*/ 2147483647 h 678"/>
                <a:gd name="T56" fmla="*/ 2147483647 w 600"/>
                <a:gd name="T57" fmla="*/ 2147483647 h 678"/>
                <a:gd name="T58" fmla="*/ 0 w 600"/>
                <a:gd name="T59" fmla="*/ 2147483647 h 678"/>
                <a:gd name="T60" fmla="*/ 2147483647 w 600"/>
                <a:gd name="T61" fmla="*/ 2147483647 h 678"/>
                <a:gd name="T62" fmla="*/ 2147483647 w 600"/>
                <a:gd name="T63" fmla="*/ 2147483647 h 678"/>
                <a:gd name="T64" fmla="*/ 2147483647 w 600"/>
                <a:gd name="T65" fmla="*/ 2147483647 h 678"/>
                <a:gd name="T66" fmla="*/ 2147483647 w 600"/>
                <a:gd name="T67" fmla="*/ 2147483647 h 678"/>
                <a:gd name="T68" fmla="*/ 2147483647 w 600"/>
                <a:gd name="T69" fmla="*/ 2147483647 h 678"/>
                <a:gd name="T70" fmla="*/ 2147483647 w 600"/>
                <a:gd name="T71" fmla="*/ 2147483647 h 678"/>
                <a:gd name="T72" fmla="*/ 2147483647 w 600"/>
                <a:gd name="T73" fmla="*/ 2147483647 h 678"/>
                <a:gd name="T74" fmla="*/ 2147483647 w 600"/>
                <a:gd name="T75" fmla="*/ 2147483647 h 678"/>
                <a:gd name="T76" fmla="*/ 2147483647 w 600"/>
                <a:gd name="T77" fmla="*/ 2147483647 h 678"/>
                <a:gd name="T78" fmla="*/ 2147483647 w 600"/>
                <a:gd name="T79" fmla="*/ 2147483647 h 678"/>
                <a:gd name="T80" fmla="*/ 2147483647 w 600"/>
                <a:gd name="T81" fmla="*/ 2147483647 h 678"/>
                <a:gd name="T82" fmla="*/ 2147483647 w 600"/>
                <a:gd name="T83" fmla="*/ 2147483647 h 678"/>
                <a:gd name="T84" fmla="*/ 2147483647 w 600"/>
                <a:gd name="T85" fmla="*/ 2147483647 h 678"/>
                <a:gd name="T86" fmla="*/ 2147483647 w 600"/>
                <a:gd name="T87" fmla="*/ 2147483647 h 678"/>
                <a:gd name="T88" fmla="*/ 2147483647 w 600"/>
                <a:gd name="T89" fmla="*/ 2147483647 h 678"/>
                <a:gd name="T90" fmla="*/ 2147483647 w 600"/>
                <a:gd name="T91" fmla="*/ 2147483647 h 678"/>
                <a:gd name="T92" fmla="*/ 2147483647 w 600"/>
                <a:gd name="T93" fmla="*/ 2147483647 h 678"/>
                <a:gd name="T94" fmla="*/ 2147483647 w 600"/>
                <a:gd name="T95" fmla="*/ 2147483647 h 678"/>
                <a:gd name="T96" fmla="*/ 2147483647 w 600"/>
                <a:gd name="T97" fmla="*/ 2147483647 h 678"/>
                <a:gd name="T98" fmla="*/ 2147483647 w 600"/>
                <a:gd name="T99" fmla="*/ 2147483647 h 678"/>
                <a:gd name="T100" fmla="*/ 2147483647 w 600"/>
                <a:gd name="T101" fmla="*/ 2147483647 h 678"/>
                <a:gd name="T102" fmla="*/ 2147483647 w 600"/>
                <a:gd name="T103" fmla="*/ 2147483647 h 678"/>
                <a:gd name="T104" fmla="*/ 2147483647 w 600"/>
                <a:gd name="T105" fmla="*/ 2147483647 h 678"/>
                <a:gd name="T106" fmla="*/ 2147483647 w 600"/>
                <a:gd name="T107" fmla="*/ 2147483647 h 678"/>
                <a:gd name="T108" fmla="*/ 2147483647 w 600"/>
                <a:gd name="T109" fmla="*/ 2147483647 h 678"/>
                <a:gd name="T110" fmla="*/ 2147483647 w 600"/>
                <a:gd name="T111" fmla="*/ 2147483647 h 678"/>
                <a:gd name="T112" fmla="*/ 2147483647 w 600"/>
                <a:gd name="T113" fmla="*/ 2147483647 h 678"/>
                <a:gd name="T114" fmla="*/ 2147483647 w 600"/>
                <a:gd name="T115" fmla="*/ 2147483647 h 678"/>
                <a:gd name="T116" fmla="*/ 2147483647 w 600"/>
                <a:gd name="T117" fmla="*/ 2147483647 h 678"/>
                <a:gd name="T118" fmla="*/ 2147483647 w 600"/>
                <a:gd name="T119" fmla="*/ 2147483647 h 6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678"/>
                <a:gd name="T182" fmla="*/ 600 w 600"/>
                <a:gd name="T183" fmla="*/ 678 h 6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678">
                  <a:moveTo>
                    <a:pt x="480" y="660"/>
                  </a:moveTo>
                  <a:lnTo>
                    <a:pt x="492" y="678"/>
                  </a:lnTo>
                  <a:lnTo>
                    <a:pt x="492" y="660"/>
                  </a:lnTo>
                  <a:lnTo>
                    <a:pt x="498" y="654"/>
                  </a:lnTo>
                  <a:lnTo>
                    <a:pt x="510" y="654"/>
                  </a:lnTo>
                  <a:lnTo>
                    <a:pt x="516" y="660"/>
                  </a:lnTo>
                  <a:lnTo>
                    <a:pt x="516" y="666"/>
                  </a:lnTo>
                  <a:lnTo>
                    <a:pt x="522" y="660"/>
                  </a:lnTo>
                  <a:lnTo>
                    <a:pt x="534" y="636"/>
                  </a:lnTo>
                  <a:lnTo>
                    <a:pt x="546" y="624"/>
                  </a:lnTo>
                  <a:lnTo>
                    <a:pt x="552" y="624"/>
                  </a:lnTo>
                  <a:lnTo>
                    <a:pt x="558" y="618"/>
                  </a:lnTo>
                  <a:lnTo>
                    <a:pt x="570" y="612"/>
                  </a:lnTo>
                  <a:lnTo>
                    <a:pt x="576" y="600"/>
                  </a:lnTo>
                  <a:lnTo>
                    <a:pt x="588" y="594"/>
                  </a:lnTo>
                  <a:lnTo>
                    <a:pt x="588" y="516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588" y="474"/>
                  </a:lnTo>
                  <a:lnTo>
                    <a:pt x="588" y="468"/>
                  </a:lnTo>
                  <a:lnTo>
                    <a:pt x="594" y="462"/>
                  </a:lnTo>
                  <a:lnTo>
                    <a:pt x="594" y="432"/>
                  </a:lnTo>
                  <a:lnTo>
                    <a:pt x="600" y="414"/>
                  </a:lnTo>
                  <a:lnTo>
                    <a:pt x="600" y="396"/>
                  </a:lnTo>
                  <a:lnTo>
                    <a:pt x="594" y="384"/>
                  </a:lnTo>
                  <a:lnTo>
                    <a:pt x="582" y="372"/>
                  </a:lnTo>
                  <a:lnTo>
                    <a:pt x="570" y="366"/>
                  </a:lnTo>
                  <a:lnTo>
                    <a:pt x="558" y="366"/>
                  </a:lnTo>
                  <a:lnTo>
                    <a:pt x="540" y="384"/>
                  </a:lnTo>
                  <a:lnTo>
                    <a:pt x="528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504" y="336"/>
                  </a:lnTo>
                  <a:lnTo>
                    <a:pt x="498" y="318"/>
                  </a:lnTo>
                  <a:lnTo>
                    <a:pt x="498" y="294"/>
                  </a:lnTo>
                  <a:lnTo>
                    <a:pt x="492" y="276"/>
                  </a:lnTo>
                  <a:lnTo>
                    <a:pt x="492" y="252"/>
                  </a:lnTo>
                  <a:lnTo>
                    <a:pt x="486" y="246"/>
                  </a:lnTo>
                  <a:lnTo>
                    <a:pt x="474" y="240"/>
                  </a:lnTo>
                  <a:lnTo>
                    <a:pt x="402" y="240"/>
                  </a:lnTo>
                  <a:lnTo>
                    <a:pt x="360" y="234"/>
                  </a:lnTo>
                  <a:lnTo>
                    <a:pt x="324" y="222"/>
                  </a:lnTo>
                  <a:lnTo>
                    <a:pt x="318" y="216"/>
                  </a:lnTo>
                  <a:lnTo>
                    <a:pt x="312" y="204"/>
                  </a:lnTo>
                  <a:lnTo>
                    <a:pt x="312" y="162"/>
                  </a:lnTo>
                  <a:lnTo>
                    <a:pt x="318" y="150"/>
                  </a:lnTo>
                  <a:lnTo>
                    <a:pt x="318" y="132"/>
                  </a:lnTo>
                  <a:lnTo>
                    <a:pt x="306" y="132"/>
                  </a:lnTo>
                  <a:lnTo>
                    <a:pt x="306" y="96"/>
                  </a:lnTo>
                  <a:lnTo>
                    <a:pt x="294" y="90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0" y="42"/>
                  </a:lnTo>
                  <a:lnTo>
                    <a:pt x="216" y="0"/>
                  </a:lnTo>
                  <a:lnTo>
                    <a:pt x="138" y="12"/>
                  </a:lnTo>
                  <a:lnTo>
                    <a:pt x="36" y="30"/>
                  </a:lnTo>
                  <a:lnTo>
                    <a:pt x="30" y="60"/>
                  </a:lnTo>
                  <a:lnTo>
                    <a:pt x="18" y="72"/>
                  </a:lnTo>
                  <a:lnTo>
                    <a:pt x="6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12" y="120"/>
                  </a:lnTo>
                  <a:lnTo>
                    <a:pt x="12" y="126"/>
                  </a:lnTo>
                  <a:lnTo>
                    <a:pt x="18" y="132"/>
                  </a:lnTo>
                  <a:lnTo>
                    <a:pt x="18" y="156"/>
                  </a:lnTo>
                  <a:lnTo>
                    <a:pt x="6" y="228"/>
                  </a:lnTo>
                  <a:lnTo>
                    <a:pt x="6" y="246"/>
                  </a:lnTo>
                  <a:lnTo>
                    <a:pt x="24" y="264"/>
                  </a:lnTo>
                  <a:lnTo>
                    <a:pt x="24" y="270"/>
                  </a:lnTo>
                  <a:lnTo>
                    <a:pt x="30" y="276"/>
                  </a:lnTo>
                  <a:lnTo>
                    <a:pt x="36" y="288"/>
                  </a:lnTo>
                  <a:lnTo>
                    <a:pt x="48" y="294"/>
                  </a:lnTo>
                  <a:lnTo>
                    <a:pt x="54" y="306"/>
                  </a:lnTo>
                  <a:lnTo>
                    <a:pt x="60" y="312"/>
                  </a:lnTo>
                  <a:lnTo>
                    <a:pt x="84" y="324"/>
                  </a:lnTo>
                  <a:lnTo>
                    <a:pt x="102" y="342"/>
                  </a:lnTo>
                  <a:lnTo>
                    <a:pt x="114" y="348"/>
                  </a:lnTo>
                  <a:lnTo>
                    <a:pt x="120" y="366"/>
                  </a:lnTo>
                  <a:lnTo>
                    <a:pt x="126" y="366"/>
                  </a:lnTo>
                  <a:lnTo>
                    <a:pt x="132" y="372"/>
                  </a:lnTo>
                  <a:lnTo>
                    <a:pt x="168" y="390"/>
                  </a:lnTo>
                  <a:lnTo>
                    <a:pt x="198" y="390"/>
                  </a:lnTo>
                  <a:lnTo>
                    <a:pt x="210" y="396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34" y="414"/>
                  </a:lnTo>
                  <a:lnTo>
                    <a:pt x="240" y="414"/>
                  </a:lnTo>
                  <a:lnTo>
                    <a:pt x="246" y="420"/>
                  </a:lnTo>
                  <a:lnTo>
                    <a:pt x="258" y="426"/>
                  </a:lnTo>
                  <a:lnTo>
                    <a:pt x="276" y="438"/>
                  </a:lnTo>
                  <a:lnTo>
                    <a:pt x="312" y="456"/>
                  </a:lnTo>
                  <a:lnTo>
                    <a:pt x="318" y="462"/>
                  </a:lnTo>
                  <a:lnTo>
                    <a:pt x="330" y="462"/>
                  </a:lnTo>
                  <a:lnTo>
                    <a:pt x="342" y="468"/>
                  </a:lnTo>
                  <a:lnTo>
                    <a:pt x="360" y="474"/>
                  </a:lnTo>
                  <a:lnTo>
                    <a:pt x="372" y="480"/>
                  </a:lnTo>
                  <a:lnTo>
                    <a:pt x="378" y="486"/>
                  </a:lnTo>
                  <a:lnTo>
                    <a:pt x="372" y="492"/>
                  </a:lnTo>
                  <a:lnTo>
                    <a:pt x="372" y="504"/>
                  </a:lnTo>
                  <a:lnTo>
                    <a:pt x="366" y="510"/>
                  </a:lnTo>
                  <a:lnTo>
                    <a:pt x="360" y="522"/>
                  </a:lnTo>
                  <a:lnTo>
                    <a:pt x="366" y="528"/>
                  </a:lnTo>
                  <a:lnTo>
                    <a:pt x="372" y="540"/>
                  </a:lnTo>
                  <a:lnTo>
                    <a:pt x="372" y="546"/>
                  </a:lnTo>
                  <a:lnTo>
                    <a:pt x="366" y="552"/>
                  </a:lnTo>
                  <a:lnTo>
                    <a:pt x="348" y="552"/>
                  </a:lnTo>
                  <a:lnTo>
                    <a:pt x="348" y="588"/>
                  </a:lnTo>
                  <a:lnTo>
                    <a:pt x="342" y="594"/>
                  </a:lnTo>
                  <a:lnTo>
                    <a:pt x="336" y="606"/>
                  </a:lnTo>
                  <a:lnTo>
                    <a:pt x="330" y="612"/>
                  </a:lnTo>
                  <a:lnTo>
                    <a:pt x="324" y="624"/>
                  </a:lnTo>
                  <a:lnTo>
                    <a:pt x="324" y="636"/>
                  </a:lnTo>
                  <a:lnTo>
                    <a:pt x="330" y="642"/>
                  </a:lnTo>
                  <a:lnTo>
                    <a:pt x="354" y="642"/>
                  </a:lnTo>
                  <a:lnTo>
                    <a:pt x="366" y="636"/>
                  </a:lnTo>
                  <a:lnTo>
                    <a:pt x="372" y="636"/>
                  </a:lnTo>
                  <a:lnTo>
                    <a:pt x="384" y="642"/>
                  </a:lnTo>
                  <a:lnTo>
                    <a:pt x="390" y="648"/>
                  </a:lnTo>
                  <a:lnTo>
                    <a:pt x="402" y="654"/>
                  </a:lnTo>
                  <a:lnTo>
                    <a:pt x="420" y="660"/>
                  </a:lnTo>
                  <a:lnTo>
                    <a:pt x="480" y="6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4" name="Papua New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F106BE55-579B-418F-8CAF-5D879543440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022853" y="3274809"/>
              <a:ext cx="412099" cy="275723"/>
            </a:xfrm>
            <a:custGeom>
              <a:avLst/>
              <a:gdLst>
                <a:gd name="T0" fmla="*/ 2147483647 w 1086"/>
                <a:gd name="T1" fmla="*/ 2147483647 h 726"/>
                <a:gd name="T2" fmla="*/ 2147483647 w 1086"/>
                <a:gd name="T3" fmla="*/ 2147483647 h 726"/>
                <a:gd name="T4" fmla="*/ 2147483647 w 1086"/>
                <a:gd name="T5" fmla="*/ 2147483647 h 726"/>
                <a:gd name="T6" fmla="*/ 2147483647 w 1086"/>
                <a:gd name="T7" fmla="*/ 2147483647 h 726"/>
                <a:gd name="T8" fmla="*/ 2147483647 w 1086"/>
                <a:gd name="T9" fmla="*/ 2147483647 h 726"/>
                <a:gd name="T10" fmla="*/ 2147483647 w 1086"/>
                <a:gd name="T11" fmla="*/ 2147483647 h 726"/>
                <a:gd name="T12" fmla="*/ 2147483647 w 1086"/>
                <a:gd name="T13" fmla="*/ 2147483647 h 726"/>
                <a:gd name="T14" fmla="*/ 2147483647 w 1086"/>
                <a:gd name="T15" fmla="*/ 2147483647 h 726"/>
                <a:gd name="T16" fmla="*/ 2147483647 w 1086"/>
                <a:gd name="T17" fmla="*/ 2147483647 h 726"/>
                <a:gd name="T18" fmla="*/ 2147483647 w 1086"/>
                <a:gd name="T19" fmla="*/ 2147483647 h 726"/>
                <a:gd name="T20" fmla="*/ 2147483647 w 1086"/>
                <a:gd name="T21" fmla="*/ 2147483647 h 726"/>
                <a:gd name="T22" fmla="*/ 2147483647 w 1086"/>
                <a:gd name="T23" fmla="*/ 2147483647 h 726"/>
                <a:gd name="T24" fmla="*/ 2147483647 w 1086"/>
                <a:gd name="T25" fmla="*/ 2147483647 h 726"/>
                <a:gd name="T26" fmla="*/ 2147483647 w 1086"/>
                <a:gd name="T27" fmla="*/ 2147483647 h 726"/>
                <a:gd name="T28" fmla="*/ 2147483647 w 1086"/>
                <a:gd name="T29" fmla="*/ 2147483647 h 726"/>
                <a:gd name="T30" fmla="*/ 2147483647 w 1086"/>
                <a:gd name="T31" fmla="*/ 2147483647 h 726"/>
                <a:gd name="T32" fmla="*/ 2147483647 w 1086"/>
                <a:gd name="T33" fmla="*/ 2147483647 h 726"/>
                <a:gd name="T34" fmla="*/ 2147483647 w 1086"/>
                <a:gd name="T35" fmla="*/ 2147483647 h 726"/>
                <a:gd name="T36" fmla="*/ 2147483647 w 1086"/>
                <a:gd name="T37" fmla="*/ 2147483647 h 726"/>
                <a:gd name="T38" fmla="*/ 2147483647 w 1086"/>
                <a:gd name="T39" fmla="*/ 2147483647 h 726"/>
                <a:gd name="T40" fmla="*/ 2147483647 w 1086"/>
                <a:gd name="T41" fmla="*/ 2147483647 h 726"/>
                <a:gd name="T42" fmla="*/ 2147483647 w 1086"/>
                <a:gd name="T43" fmla="*/ 2147483647 h 726"/>
                <a:gd name="T44" fmla="*/ 2147483647 w 1086"/>
                <a:gd name="T45" fmla="*/ 2147483647 h 726"/>
                <a:gd name="T46" fmla="*/ 2147483647 w 1086"/>
                <a:gd name="T47" fmla="*/ 2147483647 h 726"/>
                <a:gd name="T48" fmla="*/ 2147483647 w 1086"/>
                <a:gd name="T49" fmla="*/ 2147483647 h 726"/>
                <a:gd name="T50" fmla="*/ 2147483647 w 1086"/>
                <a:gd name="T51" fmla="*/ 2147483647 h 726"/>
                <a:gd name="T52" fmla="*/ 2147483647 w 1086"/>
                <a:gd name="T53" fmla="*/ 2147483647 h 726"/>
                <a:gd name="T54" fmla="*/ 2147483647 w 1086"/>
                <a:gd name="T55" fmla="*/ 2147483647 h 726"/>
                <a:gd name="T56" fmla="*/ 2147483647 w 1086"/>
                <a:gd name="T57" fmla="*/ 2147483647 h 726"/>
                <a:gd name="T58" fmla="*/ 2147483647 w 1086"/>
                <a:gd name="T59" fmla="*/ 2147483647 h 726"/>
                <a:gd name="T60" fmla="*/ 2147483647 w 1086"/>
                <a:gd name="T61" fmla="*/ 2147483647 h 726"/>
                <a:gd name="T62" fmla="*/ 2147483647 w 1086"/>
                <a:gd name="T63" fmla="*/ 2147483647 h 726"/>
                <a:gd name="T64" fmla="*/ 2147483647 w 1086"/>
                <a:gd name="T65" fmla="*/ 2147483647 h 726"/>
                <a:gd name="T66" fmla="*/ 2147483647 w 1086"/>
                <a:gd name="T67" fmla="*/ 2147483647 h 726"/>
                <a:gd name="T68" fmla="*/ 2147483647 w 1086"/>
                <a:gd name="T69" fmla="*/ 2147483647 h 726"/>
                <a:gd name="T70" fmla="*/ 2147483647 w 1086"/>
                <a:gd name="T71" fmla="*/ 2147483647 h 726"/>
                <a:gd name="T72" fmla="*/ 2147483647 w 1086"/>
                <a:gd name="T73" fmla="*/ 2147483647 h 726"/>
                <a:gd name="T74" fmla="*/ 2147483647 w 1086"/>
                <a:gd name="T75" fmla="*/ 2147483647 h 726"/>
                <a:gd name="T76" fmla="*/ 2147483647 w 1086"/>
                <a:gd name="T77" fmla="*/ 2147483647 h 726"/>
                <a:gd name="T78" fmla="*/ 2147483647 w 1086"/>
                <a:gd name="T79" fmla="*/ 2147483647 h 726"/>
                <a:gd name="T80" fmla="*/ 2147483647 w 1086"/>
                <a:gd name="T81" fmla="*/ 2147483647 h 726"/>
                <a:gd name="T82" fmla="*/ 2147483647 w 1086"/>
                <a:gd name="T83" fmla="*/ 2147483647 h 726"/>
                <a:gd name="T84" fmla="*/ 2147483647 w 1086"/>
                <a:gd name="T85" fmla="*/ 2147483647 h 726"/>
                <a:gd name="T86" fmla="*/ 2147483647 w 1086"/>
                <a:gd name="T87" fmla="*/ 2147483647 h 726"/>
                <a:gd name="T88" fmla="*/ 2147483647 w 1086"/>
                <a:gd name="T89" fmla="*/ 2147483647 h 726"/>
                <a:gd name="T90" fmla="*/ 2147483647 w 1086"/>
                <a:gd name="T91" fmla="*/ 2147483647 h 726"/>
                <a:gd name="T92" fmla="*/ 2147483647 w 1086"/>
                <a:gd name="T93" fmla="*/ 2147483647 h 726"/>
                <a:gd name="T94" fmla="*/ 2147483647 w 1086"/>
                <a:gd name="T95" fmla="*/ 2147483647 h 726"/>
                <a:gd name="T96" fmla="*/ 2147483647 w 1086"/>
                <a:gd name="T97" fmla="*/ 2147483647 h 726"/>
                <a:gd name="T98" fmla="*/ 2147483647 w 1086"/>
                <a:gd name="T99" fmla="*/ 2147483647 h 726"/>
                <a:gd name="T100" fmla="*/ 2147483647 w 1086"/>
                <a:gd name="T101" fmla="*/ 2147483647 h 726"/>
                <a:gd name="T102" fmla="*/ 2147483647 w 1086"/>
                <a:gd name="T103" fmla="*/ 2147483647 h 726"/>
                <a:gd name="T104" fmla="*/ 2147483647 w 1086"/>
                <a:gd name="T105" fmla="*/ 2147483647 h 726"/>
                <a:gd name="T106" fmla="*/ 2147483647 w 1086"/>
                <a:gd name="T107" fmla="*/ 2147483647 h 726"/>
                <a:gd name="T108" fmla="*/ 2147483647 w 1086"/>
                <a:gd name="T109" fmla="*/ 2147483647 h 726"/>
                <a:gd name="T110" fmla="*/ 2147483647 w 1086"/>
                <a:gd name="T111" fmla="*/ 2147483647 h 726"/>
                <a:gd name="T112" fmla="*/ 2147483647 w 1086"/>
                <a:gd name="T113" fmla="*/ 2147483647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86"/>
                <a:gd name="T172" fmla="*/ 0 h 726"/>
                <a:gd name="T173" fmla="*/ 1086 w 1086"/>
                <a:gd name="T174" fmla="*/ 726 h 7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86" h="726">
                  <a:moveTo>
                    <a:pt x="486" y="0"/>
                  </a:moveTo>
                  <a:lnTo>
                    <a:pt x="462" y="0"/>
                  </a:lnTo>
                  <a:lnTo>
                    <a:pt x="450" y="6"/>
                  </a:lnTo>
                  <a:lnTo>
                    <a:pt x="444" y="12"/>
                  </a:lnTo>
                  <a:lnTo>
                    <a:pt x="432" y="18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86" y="30"/>
                  </a:lnTo>
                  <a:lnTo>
                    <a:pt x="498" y="18"/>
                  </a:lnTo>
                  <a:lnTo>
                    <a:pt x="492" y="6"/>
                  </a:lnTo>
                  <a:lnTo>
                    <a:pt x="486" y="0"/>
                  </a:lnTo>
                  <a:close/>
                  <a:moveTo>
                    <a:pt x="756" y="216"/>
                  </a:moveTo>
                  <a:lnTo>
                    <a:pt x="750" y="222"/>
                  </a:lnTo>
                  <a:lnTo>
                    <a:pt x="750" y="228"/>
                  </a:lnTo>
                  <a:lnTo>
                    <a:pt x="756" y="234"/>
                  </a:lnTo>
                  <a:lnTo>
                    <a:pt x="768" y="240"/>
                  </a:lnTo>
                  <a:lnTo>
                    <a:pt x="774" y="246"/>
                  </a:lnTo>
                  <a:lnTo>
                    <a:pt x="774" y="264"/>
                  </a:lnTo>
                  <a:lnTo>
                    <a:pt x="702" y="300"/>
                  </a:lnTo>
                  <a:lnTo>
                    <a:pt x="666" y="300"/>
                  </a:lnTo>
                  <a:lnTo>
                    <a:pt x="630" y="312"/>
                  </a:lnTo>
                  <a:lnTo>
                    <a:pt x="594" y="330"/>
                  </a:lnTo>
                  <a:lnTo>
                    <a:pt x="588" y="336"/>
                  </a:lnTo>
                  <a:lnTo>
                    <a:pt x="570" y="336"/>
                  </a:lnTo>
                  <a:lnTo>
                    <a:pt x="564" y="342"/>
                  </a:lnTo>
                  <a:lnTo>
                    <a:pt x="588" y="378"/>
                  </a:lnTo>
                  <a:lnTo>
                    <a:pt x="684" y="378"/>
                  </a:lnTo>
                  <a:lnTo>
                    <a:pt x="702" y="366"/>
                  </a:lnTo>
                  <a:lnTo>
                    <a:pt x="738" y="366"/>
                  </a:lnTo>
                  <a:lnTo>
                    <a:pt x="750" y="360"/>
                  </a:lnTo>
                  <a:lnTo>
                    <a:pt x="774" y="336"/>
                  </a:lnTo>
                  <a:lnTo>
                    <a:pt x="774" y="330"/>
                  </a:lnTo>
                  <a:lnTo>
                    <a:pt x="804" y="324"/>
                  </a:lnTo>
                  <a:lnTo>
                    <a:pt x="798" y="300"/>
                  </a:lnTo>
                  <a:lnTo>
                    <a:pt x="822" y="300"/>
                  </a:lnTo>
                  <a:lnTo>
                    <a:pt x="822" y="288"/>
                  </a:lnTo>
                  <a:lnTo>
                    <a:pt x="828" y="258"/>
                  </a:lnTo>
                  <a:lnTo>
                    <a:pt x="828" y="228"/>
                  </a:lnTo>
                  <a:lnTo>
                    <a:pt x="822" y="198"/>
                  </a:lnTo>
                  <a:lnTo>
                    <a:pt x="816" y="192"/>
                  </a:lnTo>
                  <a:lnTo>
                    <a:pt x="804" y="186"/>
                  </a:lnTo>
                  <a:lnTo>
                    <a:pt x="792" y="192"/>
                  </a:lnTo>
                  <a:lnTo>
                    <a:pt x="786" y="198"/>
                  </a:lnTo>
                  <a:lnTo>
                    <a:pt x="762" y="210"/>
                  </a:lnTo>
                  <a:lnTo>
                    <a:pt x="756" y="216"/>
                  </a:lnTo>
                  <a:close/>
                  <a:moveTo>
                    <a:pt x="834" y="132"/>
                  </a:moveTo>
                  <a:lnTo>
                    <a:pt x="822" y="132"/>
                  </a:lnTo>
                  <a:lnTo>
                    <a:pt x="816" y="120"/>
                  </a:lnTo>
                  <a:lnTo>
                    <a:pt x="804" y="108"/>
                  </a:lnTo>
                  <a:lnTo>
                    <a:pt x="792" y="102"/>
                  </a:lnTo>
                  <a:lnTo>
                    <a:pt x="786" y="90"/>
                  </a:lnTo>
                  <a:lnTo>
                    <a:pt x="774" y="78"/>
                  </a:lnTo>
                  <a:lnTo>
                    <a:pt x="768" y="78"/>
                  </a:lnTo>
                  <a:lnTo>
                    <a:pt x="762" y="72"/>
                  </a:lnTo>
                  <a:lnTo>
                    <a:pt x="756" y="72"/>
                  </a:lnTo>
                  <a:lnTo>
                    <a:pt x="732" y="36"/>
                  </a:lnTo>
                  <a:lnTo>
                    <a:pt x="720" y="84"/>
                  </a:lnTo>
                  <a:lnTo>
                    <a:pt x="762" y="96"/>
                  </a:lnTo>
                  <a:lnTo>
                    <a:pt x="816" y="150"/>
                  </a:lnTo>
                  <a:lnTo>
                    <a:pt x="828" y="150"/>
                  </a:lnTo>
                  <a:lnTo>
                    <a:pt x="834" y="156"/>
                  </a:lnTo>
                  <a:lnTo>
                    <a:pt x="846" y="162"/>
                  </a:lnTo>
                  <a:lnTo>
                    <a:pt x="852" y="174"/>
                  </a:lnTo>
                  <a:lnTo>
                    <a:pt x="852" y="180"/>
                  </a:lnTo>
                  <a:lnTo>
                    <a:pt x="858" y="192"/>
                  </a:lnTo>
                  <a:lnTo>
                    <a:pt x="852" y="204"/>
                  </a:lnTo>
                  <a:lnTo>
                    <a:pt x="852" y="240"/>
                  </a:lnTo>
                  <a:lnTo>
                    <a:pt x="858" y="252"/>
                  </a:lnTo>
                  <a:lnTo>
                    <a:pt x="864" y="258"/>
                  </a:lnTo>
                  <a:lnTo>
                    <a:pt x="882" y="258"/>
                  </a:lnTo>
                  <a:lnTo>
                    <a:pt x="894" y="246"/>
                  </a:lnTo>
                  <a:lnTo>
                    <a:pt x="900" y="234"/>
                  </a:lnTo>
                  <a:lnTo>
                    <a:pt x="900" y="222"/>
                  </a:lnTo>
                  <a:lnTo>
                    <a:pt x="888" y="186"/>
                  </a:lnTo>
                  <a:lnTo>
                    <a:pt x="876" y="174"/>
                  </a:lnTo>
                  <a:lnTo>
                    <a:pt x="864" y="156"/>
                  </a:lnTo>
                  <a:lnTo>
                    <a:pt x="852" y="150"/>
                  </a:lnTo>
                  <a:lnTo>
                    <a:pt x="846" y="138"/>
                  </a:lnTo>
                  <a:lnTo>
                    <a:pt x="834" y="132"/>
                  </a:lnTo>
                  <a:close/>
                  <a:moveTo>
                    <a:pt x="1086" y="360"/>
                  </a:moveTo>
                  <a:lnTo>
                    <a:pt x="1020" y="294"/>
                  </a:lnTo>
                  <a:lnTo>
                    <a:pt x="1020" y="288"/>
                  </a:lnTo>
                  <a:lnTo>
                    <a:pt x="1002" y="270"/>
                  </a:lnTo>
                  <a:lnTo>
                    <a:pt x="984" y="270"/>
                  </a:lnTo>
                  <a:lnTo>
                    <a:pt x="978" y="276"/>
                  </a:lnTo>
                  <a:lnTo>
                    <a:pt x="978" y="300"/>
                  </a:lnTo>
                  <a:lnTo>
                    <a:pt x="996" y="330"/>
                  </a:lnTo>
                  <a:lnTo>
                    <a:pt x="1020" y="378"/>
                  </a:lnTo>
                  <a:lnTo>
                    <a:pt x="1086" y="438"/>
                  </a:lnTo>
                  <a:lnTo>
                    <a:pt x="1086" y="360"/>
                  </a:lnTo>
                  <a:close/>
                  <a:moveTo>
                    <a:pt x="672" y="672"/>
                  </a:moveTo>
                  <a:lnTo>
                    <a:pt x="630" y="642"/>
                  </a:lnTo>
                  <a:lnTo>
                    <a:pt x="648" y="630"/>
                  </a:lnTo>
                  <a:lnTo>
                    <a:pt x="636" y="630"/>
                  </a:lnTo>
                  <a:lnTo>
                    <a:pt x="624" y="624"/>
                  </a:lnTo>
                  <a:lnTo>
                    <a:pt x="612" y="624"/>
                  </a:lnTo>
                  <a:lnTo>
                    <a:pt x="600" y="618"/>
                  </a:lnTo>
                  <a:lnTo>
                    <a:pt x="594" y="606"/>
                  </a:lnTo>
                  <a:lnTo>
                    <a:pt x="594" y="594"/>
                  </a:lnTo>
                  <a:lnTo>
                    <a:pt x="600" y="582"/>
                  </a:lnTo>
                  <a:lnTo>
                    <a:pt x="600" y="564"/>
                  </a:lnTo>
                  <a:lnTo>
                    <a:pt x="588" y="570"/>
                  </a:lnTo>
                  <a:lnTo>
                    <a:pt x="582" y="570"/>
                  </a:lnTo>
                  <a:lnTo>
                    <a:pt x="570" y="576"/>
                  </a:lnTo>
                  <a:lnTo>
                    <a:pt x="564" y="576"/>
                  </a:lnTo>
                  <a:lnTo>
                    <a:pt x="552" y="582"/>
                  </a:lnTo>
                  <a:lnTo>
                    <a:pt x="552" y="552"/>
                  </a:lnTo>
                  <a:lnTo>
                    <a:pt x="528" y="540"/>
                  </a:lnTo>
                  <a:lnTo>
                    <a:pt x="528" y="492"/>
                  </a:lnTo>
                  <a:lnTo>
                    <a:pt x="474" y="456"/>
                  </a:lnTo>
                  <a:lnTo>
                    <a:pt x="450" y="402"/>
                  </a:lnTo>
                  <a:lnTo>
                    <a:pt x="474" y="390"/>
                  </a:lnTo>
                  <a:lnTo>
                    <a:pt x="480" y="384"/>
                  </a:lnTo>
                  <a:lnTo>
                    <a:pt x="492" y="378"/>
                  </a:lnTo>
                  <a:lnTo>
                    <a:pt x="504" y="366"/>
                  </a:lnTo>
                  <a:lnTo>
                    <a:pt x="504" y="360"/>
                  </a:lnTo>
                  <a:lnTo>
                    <a:pt x="492" y="336"/>
                  </a:lnTo>
                  <a:lnTo>
                    <a:pt x="468" y="324"/>
                  </a:lnTo>
                  <a:lnTo>
                    <a:pt x="462" y="318"/>
                  </a:lnTo>
                  <a:lnTo>
                    <a:pt x="456" y="318"/>
                  </a:lnTo>
                  <a:lnTo>
                    <a:pt x="450" y="312"/>
                  </a:lnTo>
                  <a:lnTo>
                    <a:pt x="438" y="312"/>
                  </a:lnTo>
                  <a:lnTo>
                    <a:pt x="402" y="300"/>
                  </a:lnTo>
                  <a:lnTo>
                    <a:pt x="390" y="300"/>
                  </a:lnTo>
                  <a:lnTo>
                    <a:pt x="378" y="294"/>
                  </a:lnTo>
                  <a:lnTo>
                    <a:pt x="372" y="294"/>
                  </a:lnTo>
                  <a:lnTo>
                    <a:pt x="372" y="234"/>
                  </a:lnTo>
                  <a:lnTo>
                    <a:pt x="366" y="222"/>
                  </a:lnTo>
                  <a:lnTo>
                    <a:pt x="354" y="210"/>
                  </a:lnTo>
                  <a:lnTo>
                    <a:pt x="342" y="210"/>
                  </a:lnTo>
                  <a:lnTo>
                    <a:pt x="288" y="156"/>
                  </a:lnTo>
                  <a:lnTo>
                    <a:pt x="252" y="162"/>
                  </a:lnTo>
                  <a:lnTo>
                    <a:pt x="216" y="126"/>
                  </a:lnTo>
                  <a:lnTo>
                    <a:pt x="186" y="120"/>
                  </a:lnTo>
                  <a:lnTo>
                    <a:pt x="66" y="60"/>
                  </a:lnTo>
                  <a:lnTo>
                    <a:pt x="42" y="72"/>
                  </a:lnTo>
                  <a:lnTo>
                    <a:pt x="0" y="42"/>
                  </a:lnTo>
                  <a:lnTo>
                    <a:pt x="42" y="72"/>
                  </a:lnTo>
                  <a:lnTo>
                    <a:pt x="36" y="102"/>
                  </a:lnTo>
                  <a:lnTo>
                    <a:pt x="36" y="240"/>
                  </a:lnTo>
                  <a:lnTo>
                    <a:pt x="30" y="258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6" y="408"/>
                  </a:lnTo>
                  <a:lnTo>
                    <a:pt x="18" y="414"/>
                  </a:lnTo>
                  <a:lnTo>
                    <a:pt x="30" y="414"/>
                  </a:lnTo>
                  <a:lnTo>
                    <a:pt x="30" y="444"/>
                  </a:lnTo>
                  <a:lnTo>
                    <a:pt x="24" y="456"/>
                  </a:lnTo>
                  <a:lnTo>
                    <a:pt x="24" y="480"/>
                  </a:lnTo>
                  <a:lnTo>
                    <a:pt x="18" y="492"/>
                  </a:lnTo>
                  <a:lnTo>
                    <a:pt x="18" y="504"/>
                  </a:lnTo>
                  <a:lnTo>
                    <a:pt x="12" y="510"/>
                  </a:lnTo>
                  <a:lnTo>
                    <a:pt x="12" y="516"/>
                  </a:lnTo>
                  <a:lnTo>
                    <a:pt x="18" y="540"/>
                  </a:lnTo>
                  <a:lnTo>
                    <a:pt x="18" y="588"/>
                  </a:lnTo>
                  <a:lnTo>
                    <a:pt x="30" y="594"/>
                  </a:lnTo>
                  <a:lnTo>
                    <a:pt x="48" y="594"/>
                  </a:lnTo>
                  <a:lnTo>
                    <a:pt x="60" y="588"/>
                  </a:lnTo>
                  <a:lnTo>
                    <a:pt x="90" y="588"/>
                  </a:lnTo>
                  <a:lnTo>
                    <a:pt x="96" y="582"/>
                  </a:lnTo>
                  <a:lnTo>
                    <a:pt x="102" y="582"/>
                  </a:lnTo>
                  <a:lnTo>
                    <a:pt x="126" y="600"/>
                  </a:lnTo>
                  <a:lnTo>
                    <a:pt x="132" y="600"/>
                  </a:lnTo>
                  <a:lnTo>
                    <a:pt x="138" y="594"/>
                  </a:lnTo>
                  <a:lnTo>
                    <a:pt x="156" y="588"/>
                  </a:lnTo>
                  <a:lnTo>
                    <a:pt x="168" y="582"/>
                  </a:lnTo>
                  <a:lnTo>
                    <a:pt x="180" y="570"/>
                  </a:lnTo>
                  <a:lnTo>
                    <a:pt x="180" y="564"/>
                  </a:lnTo>
                  <a:lnTo>
                    <a:pt x="168" y="552"/>
                  </a:lnTo>
                  <a:lnTo>
                    <a:pt x="150" y="540"/>
                  </a:lnTo>
                  <a:lnTo>
                    <a:pt x="138" y="534"/>
                  </a:lnTo>
                  <a:lnTo>
                    <a:pt x="120" y="522"/>
                  </a:lnTo>
                  <a:lnTo>
                    <a:pt x="108" y="516"/>
                  </a:lnTo>
                  <a:lnTo>
                    <a:pt x="102" y="510"/>
                  </a:lnTo>
                  <a:lnTo>
                    <a:pt x="96" y="510"/>
                  </a:lnTo>
                  <a:lnTo>
                    <a:pt x="108" y="510"/>
                  </a:lnTo>
                  <a:lnTo>
                    <a:pt x="138" y="516"/>
                  </a:lnTo>
                  <a:lnTo>
                    <a:pt x="204" y="516"/>
                  </a:lnTo>
                  <a:lnTo>
                    <a:pt x="204" y="510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186" y="486"/>
                  </a:lnTo>
                  <a:lnTo>
                    <a:pt x="192" y="492"/>
                  </a:lnTo>
                  <a:lnTo>
                    <a:pt x="204" y="492"/>
                  </a:lnTo>
                  <a:lnTo>
                    <a:pt x="210" y="498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16" y="480"/>
                  </a:lnTo>
                  <a:lnTo>
                    <a:pt x="216" y="468"/>
                  </a:lnTo>
                  <a:lnTo>
                    <a:pt x="210" y="462"/>
                  </a:lnTo>
                  <a:lnTo>
                    <a:pt x="222" y="468"/>
                  </a:lnTo>
                  <a:lnTo>
                    <a:pt x="228" y="474"/>
                  </a:lnTo>
                  <a:lnTo>
                    <a:pt x="246" y="474"/>
                  </a:lnTo>
                  <a:lnTo>
                    <a:pt x="252" y="468"/>
                  </a:lnTo>
                  <a:lnTo>
                    <a:pt x="264" y="462"/>
                  </a:lnTo>
                  <a:lnTo>
                    <a:pt x="270" y="456"/>
                  </a:lnTo>
                  <a:lnTo>
                    <a:pt x="288" y="474"/>
                  </a:lnTo>
                  <a:lnTo>
                    <a:pt x="300" y="480"/>
                  </a:lnTo>
                  <a:lnTo>
                    <a:pt x="306" y="486"/>
                  </a:lnTo>
                  <a:lnTo>
                    <a:pt x="312" y="486"/>
                  </a:lnTo>
                  <a:lnTo>
                    <a:pt x="330" y="492"/>
                  </a:lnTo>
                  <a:lnTo>
                    <a:pt x="342" y="492"/>
                  </a:lnTo>
                  <a:lnTo>
                    <a:pt x="378" y="504"/>
                  </a:lnTo>
                  <a:lnTo>
                    <a:pt x="390" y="510"/>
                  </a:lnTo>
                  <a:lnTo>
                    <a:pt x="402" y="534"/>
                  </a:lnTo>
                  <a:lnTo>
                    <a:pt x="402" y="558"/>
                  </a:lnTo>
                  <a:lnTo>
                    <a:pt x="408" y="570"/>
                  </a:lnTo>
                  <a:lnTo>
                    <a:pt x="420" y="582"/>
                  </a:lnTo>
                  <a:lnTo>
                    <a:pt x="438" y="582"/>
                  </a:lnTo>
                  <a:lnTo>
                    <a:pt x="450" y="594"/>
                  </a:lnTo>
                  <a:lnTo>
                    <a:pt x="450" y="606"/>
                  </a:lnTo>
                  <a:lnTo>
                    <a:pt x="456" y="618"/>
                  </a:lnTo>
                  <a:lnTo>
                    <a:pt x="468" y="654"/>
                  </a:lnTo>
                  <a:lnTo>
                    <a:pt x="486" y="672"/>
                  </a:lnTo>
                  <a:lnTo>
                    <a:pt x="516" y="678"/>
                  </a:lnTo>
                  <a:lnTo>
                    <a:pt x="558" y="684"/>
                  </a:lnTo>
                  <a:lnTo>
                    <a:pt x="618" y="684"/>
                  </a:lnTo>
                  <a:lnTo>
                    <a:pt x="630" y="690"/>
                  </a:lnTo>
                  <a:lnTo>
                    <a:pt x="654" y="714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84" y="720"/>
                  </a:lnTo>
                  <a:lnTo>
                    <a:pt x="678" y="708"/>
                  </a:lnTo>
                  <a:lnTo>
                    <a:pt x="678" y="702"/>
                  </a:lnTo>
                  <a:lnTo>
                    <a:pt x="672" y="690"/>
                  </a:lnTo>
                  <a:lnTo>
                    <a:pt x="666" y="684"/>
                  </a:lnTo>
                  <a:lnTo>
                    <a:pt x="672" y="67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5" name="Panama" descr="© INSCALE GmbH, 05.05.2010&#10;http://www.presentationload.com/">
              <a:extLst>
                <a:ext uri="{FF2B5EF4-FFF2-40B4-BE49-F238E27FC236}">
                  <a16:creationId xmlns:a16="http://schemas.microsoft.com/office/drawing/2014/main" id="{73C1E7AC-494D-4D03-8791-42AE51EE9A8C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2938" y="2924967"/>
              <a:ext cx="154167" cy="74119"/>
            </a:xfrm>
            <a:custGeom>
              <a:avLst/>
              <a:gdLst>
                <a:gd name="T0" fmla="*/ 2147483647 w 408"/>
                <a:gd name="T1" fmla="*/ 2147483647 h 198"/>
                <a:gd name="T2" fmla="*/ 2147483647 w 408"/>
                <a:gd name="T3" fmla="*/ 2147483647 h 198"/>
                <a:gd name="T4" fmla="*/ 2147483647 w 408"/>
                <a:gd name="T5" fmla="*/ 2147483647 h 198"/>
                <a:gd name="T6" fmla="*/ 2147483647 w 408"/>
                <a:gd name="T7" fmla="*/ 2147483647 h 198"/>
                <a:gd name="T8" fmla="*/ 2147483647 w 408"/>
                <a:gd name="T9" fmla="*/ 2147483647 h 198"/>
                <a:gd name="T10" fmla="*/ 2147483647 w 408"/>
                <a:gd name="T11" fmla="*/ 2147483647 h 198"/>
                <a:gd name="T12" fmla="*/ 2147483647 w 408"/>
                <a:gd name="T13" fmla="*/ 2147483647 h 198"/>
                <a:gd name="T14" fmla="*/ 2147483647 w 408"/>
                <a:gd name="T15" fmla="*/ 2147483647 h 198"/>
                <a:gd name="T16" fmla="*/ 2147483647 w 408"/>
                <a:gd name="T17" fmla="*/ 2147483647 h 198"/>
                <a:gd name="T18" fmla="*/ 2147483647 w 408"/>
                <a:gd name="T19" fmla="*/ 2147483647 h 198"/>
                <a:gd name="T20" fmla="*/ 2147483647 w 408"/>
                <a:gd name="T21" fmla="*/ 2147483647 h 198"/>
                <a:gd name="T22" fmla="*/ 2147483647 w 408"/>
                <a:gd name="T23" fmla="*/ 2147483647 h 198"/>
                <a:gd name="T24" fmla="*/ 2147483647 w 408"/>
                <a:gd name="T25" fmla="*/ 2147483647 h 198"/>
                <a:gd name="T26" fmla="*/ 2147483647 w 408"/>
                <a:gd name="T27" fmla="*/ 2147483647 h 198"/>
                <a:gd name="T28" fmla="*/ 2147483647 w 408"/>
                <a:gd name="T29" fmla="*/ 2147483647 h 198"/>
                <a:gd name="T30" fmla="*/ 2147483647 w 408"/>
                <a:gd name="T31" fmla="*/ 2147483647 h 198"/>
                <a:gd name="T32" fmla="*/ 2147483647 w 408"/>
                <a:gd name="T33" fmla="*/ 0 h 198"/>
                <a:gd name="T34" fmla="*/ 2147483647 w 408"/>
                <a:gd name="T35" fmla="*/ 2147483647 h 198"/>
                <a:gd name="T36" fmla="*/ 2147483647 w 408"/>
                <a:gd name="T37" fmla="*/ 2147483647 h 198"/>
                <a:gd name="T38" fmla="*/ 2147483647 w 408"/>
                <a:gd name="T39" fmla="*/ 2147483647 h 198"/>
                <a:gd name="T40" fmla="*/ 2147483647 w 408"/>
                <a:gd name="T41" fmla="*/ 2147483647 h 198"/>
                <a:gd name="T42" fmla="*/ 2147483647 w 408"/>
                <a:gd name="T43" fmla="*/ 2147483647 h 198"/>
                <a:gd name="T44" fmla="*/ 2147483647 w 408"/>
                <a:gd name="T45" fmla="*/ 2147483647 h 198"/>
                <a:gd name="T46" fmla="*/ 2147483647 w 408"/>
                <a:gd name="T47" fmla="*/ 2147483647 h 198"/>
                <a:gd name="T48" fmla="*/ 2147483647 w 408"/>
                <a:gd name="T49" fmla="*/ 2147483647 h 198"/>
                <a:gd name="T50" fmla="*/ 2147483647 w 408"/>
                <a:gd name="T51" fmla="*/ 2147483647 h 198"/>
                <a:gd name="T52" fmla="*/ 2147483647 w 408"/>
                <a:gd name="T53" fmla="*/ 2147483647 h 198"/>
                <a:gd name="T54" fmla="*/ 2147483647 w 408"/>
                <a:gd name="T55" fmla="*/ 2147483647 h 198"/>
                <a:gd name="T56" fmla="*/ 0 w 408"/>
                <a:gd name="T57" fmla="*/ 2147483647 h 198"/>
                <a:gd name="T58" fmla="*/ 2147483647 w 408"/>
                <a:gd name="T59" fmla="*/ 2147483647 h 198"/>
                <a:gd name="T60" fmla="*/ 2147483647 w 408"/>
                <a:gd name="T61" fmla="*/ 2147483647 h 198"/>
                <a:gd name="T62" fmla="*/ 2147483647 w 408"/>
                <a:gd name="T63" fmla="*/ 2147483647 h 198"/>
                <a:gd name="T64" fmla="*/ 0 w 408"/>
                <a:gd name="T65" fmla="*/ 2147483647 h 198"/>
                <a:gd name="T66" fmla="*/ 2147483647 w 408"/>
                <a:gd name="T67" fmla="*/ 2147483647 h 198"/>
                <a:gd name="T68" fmla="*/ 2147483647 w 408"/>
                <a:gd name="T69" fmla="*/ 2147483647 h 198"/>
                <a:gd name="T70" fmla="*/ 2147483647 w 408"/>
                <a:gd name="T71" fmla="*/ 2147483647 h 198"/>
                <a:gd name="T72" fmla="*/ 2147483647 w 408"/>
                <a:gd name="T73" fmla="*/ 2147483647 h 198"/>
                <a:gd name="T74" fmla="*/ 2147483647 w 408"/>
                <a:gd name="T75" fmla="*/ 2147483647 h 198"/>
                <a:gd name="T76" fmla="*/ 2147483647 w 408"/>
                <a:gd name="T77" fmla="*/ 2147483647 h 198"/>
                <a:gd name="T78" fmla="*/ 2147483647 w 408"/>
                <a:gd name="T79" fmla="*/ 2147483647 h 198"/>
                <a:gd name="T80" fmla="*/ 2147483647 w 408"/>
                <a:gd name="T81" fmla="*/ 2147483647 h 198"/>
                <a:gd name="T82" fmla="*/ 2147483647 w 408"/>
                <a:gd name="T83" fmla="*/ 2147483647 h 198"/>
                <a:gd name="T84" fmla="*/ 2147483647 w 408"/>
                <a:gd name="T85" fmla="*/ 2147483647 h 198"/>
                <a:gd name="T86" fmla="*/ 2147483647 w 408"/>
                <a:gd name="T87" fmla="*/ 2147483647 h 198"/>
                <a:gd name="T88" fmla="*/ 2147483647 w 408"/>
                <a:gd name="T89" fmla="*/ 2147483647 h 198"/>
                <a:gd name="T90" fmla="*/ 2147483647 w 408"/>
                <a:gd name="T91" fmla="*/ 2147483647 h 198"/>
                <a:gd name="T92" fmla="*/ 2147483647 w 408"/>
                <a:gd name="T93" fmla="*/ 2147483647 h 198"/>
                <a:gd name="T94" fmla="*/ 2147483647 w 408"/>
                <a:gd name="T95" fmla="*/ 2147483647 h 198"/>
                <a:gd name="T96" fmla="*/ 2147483647 w 408"/>
                <a:gd name="T97" fmla="*/ 2147483647 h 198"/>
                <a:gd name="T98" fmla="*/ 2147483647 w 408"/>
                <a:gd name="T99" fmla="*/ 2147483647 h 198"/>
                <a:gd name="T100" fmla="*/ 2147483647 w 408"/>
                <a:gd name="T101" fmla="*/ 2147483647 h 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8"/>
                <a:gd name="T154" fmla="*/ 0 h 198"/>
                <a:gd name="T155" fmla="*/ 408 w 408"/>
                <a:gd name="T156" fmla="*/ 198 h 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8" h="198">
                  <a:moveTo>
                    <a:pt x="306" y="66"/>
                  </a:moveTo>
                  <a:lnTo>
                    <a:pt x="318" y="78"/>
                  </a:lnTo>
                  <a:lnTo>
                    <a:pt x="324" y="90"/>
                  </a:lnTo>
                  <a:lnTo>
                    <a:pt x="330" y="96"/>
                  </a:lnTo>
                  <a:lnTo>
                    <a:pt x="342" y="90"/>
                  </a:lnTo>
                  <a:lnTo>
                    <a:pt x="372" y="120"/>
                  </a:lnTo>
                  <a:lnTo>
                    <a:pt x="342" y="102"/>
                  </a:lnTo>
                  <a:lnTo>
                    <a:pt x="342" y="120"/>
                  </a:lnTo>
                  <a:lnTo>
                    <a:pt x="336" y="132"/>
                  </a:lnTo>
                  <a:lnTo>
                    <a:pt x="336" y="162"/>
                  </a:lnTo>
                  <a:lnTo>
                    <a:pt x="342" y="168"/>
                  </a:lnTo>
                  <a:lnTo>
                    <a:pt x="348" y="180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56"/>
                  </a:lnTo>
                  <a:lnTo>
                    <a:pt x="378" y="162"/>
                  </a:lnTo>
                  <a:lnTo>
                    <a:pt x="390" y="168"/>
                  </a:lnTo>
                  <a:lnTo>
                    <a:pt x="396" y="162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396" y="120"/>
                  </a:lnTo>
                  <a:lnTo>
                    <a:pt x="390" y="108"/>
                  </a:lnTo>
                  <a:lnTo>
                    <a:pt x="390" y="90"/>
                  </a:lnTo>
                  <a:lnTo>
                    <a:pt x="396" y="84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66" y="54"/>
                  </a:lnTo>
                  <a:lnTo>
                    <a:pt x="366" y="42"/>
                  </a:lnTo>
                  <a:lnTo>
                    <a:pt x="360" y="30"/>
                  </a:lnTo>
                  <a:lnTo>
                    <a:pt x="348" y="24"/>
                  </a:lnTo>
                  <a:lnTo>
                    <a:pt x="330" y="18"/>
                  </a:lnTo>
                  <a:lnTo>
                    <a:pt x="288" y="18"/>
                  </a:lnTo>
                  <a:lnTo>
                    <a:pt x="282" y="0"/>
                  </a:lnTo>
                  <a:lnTo>
                    <a:pt x="246" y="0"/>
                  </a:lnTo>
                  <a:lnTo>
                    <a:pt x="234" y="6"/>
                  </a:lnTo>
                  <a:lnTo>
                    <a:pt x="228" y="12"/>
                  </a:lnTo>
                  <a:lnTo>
                    <a:pt x="222" y="24"/>
                  </a:lnTo>
                  <a:lnTo>
                    <a:pt x="210" y="36"/>
                  </a:lnTo>
                  <a:lnTo>
                    <a:pt x="204" y="36"/>
                  </a:lnTo>
                  <a:lnTo>
                    <a:pt x="198" y="30"/>
                  </a:lnTo>
                  <a:lnTo>
                    <a:pt x="192" y="30"/>
                  </a:lnTo>
                  <a:lnTo>
                    <a:pt x="168" y="42"/>
                  </a:lnTo>
                  <a:lnTo>
                    <a:pt x="144" y="66"/>
                  </a:lnTo>
                  <a:lnTo>
                    <a:pt x="132" y="72"/>
                  </a:lnTo>
                  <a:lnTo>
                    <a:pt x="120" y="72"/>
                  </a:lnTo>
                  <a:lnTo>
                    <a:pt x="114" y="66"/>
                  </a:lnTo>
                  <a:lnTo>
                    <a:pt x="102" y="60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0" y="54"/>
                  </a:lnTo>
                  <a:lnTo>
                    <a:pt x="48" y="42"/>
                  </a:lnTo>
                  <a:lnTo>
                    <a:pt x="48" y="18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12" y="72"/>
                  </a:lnTo>
                  <a:lnTo>
                    <a:pt x="6" y="72"/>
                  </a:lnTo>
                  <a:lnTo>
                    <a:pt x="6" y="96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8" y="102"/>
                  </a:lnTo>
                  <a:lnTo>
                    <a:pt x="60" y="120"/>
                  </a:lnTo>
                  <a:lnTo>
                    <a:pt x="90" y="114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0" y="132"/>
                  </a:lnTo>
                  <a:lnTo>
                    <a:pt x="138" y="126"/>
                  </a:lnTo>
                  <a:lnTo>
                    <a:pt x="138" y="150"/>
                  </a:lnTo>
                  <a:lnTo>
                    <a:pt x="144" y="168"/>
                  </a:lnTo>
                  <a:lnTo>
                    <a:pt x="144" y="180"/>
                  </a:lnTo>
                  <a:lnTo>
                    <a:pt x="150" y="192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80" y="192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198" y="168"/>
                  </a:lnTo>
                  <a:lnTo>
                    <a:pt x="186" y="162"/>
                  </a:lnTo>
                  <a:lnTo>
                    <a:pt x="180" y="150"/>
                  </a:lnTo>
                  <a:lnTo>
                    <a:pt x="174" y="144"/>
                  </a:lnTo>
                  <a:lnTo>
                    <a:pt x="168" y="132"/>
                  </a:lnTo>
                  <a:lnTo>
                    <a:pt x="162" y="126"/>
                  </a:lnTo>
                  <a:lnTo>
                    <a:pt x="186" y="102"/>
                  </a:lnTo>
                  <a:lnTo>
                    <a:pt x="222" y="84"/>
                  </a:lnTo>
                  <a:lnTo>
                    <a:pt x="228" y="72"/>
                  </a:lnTo>
                  <a:lnTo>
                    <a:pt x="246" y="54"/>
                  </a:lnTo>
                  <a:lnTo>
                    <a:pt x="258" y="48"/>
                  </a:lnTo>
                  <a:lnTo>
                    <a:pt x="276" y="54"/>
                  </a:lnTo>
                  <a:lnTo>
                    <a:pt x="288" y="60"/>
                  </a:lnTo>
                  <a:lnTo>
                    <a:pt x="306" y="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6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715CB5BC-3FE2-4420-87B9-3DB7CA418B71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5977" y="2087424"/>
              <a:ext cx="398759" cy="400242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7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65BA916C-1E1C-495B-8317-740CD350768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204583" y="2690751"/>
              <a:ext cx="35577" cy="23718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8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BA7B643D-D585-4D5F-9877-E4CA78F878B0}"/>
                </a:ext>
              </a:extLst>
            </p:cNvPr>
            <p:cNvSpPr>
              <a:spLocks/>
            </p:cNvSpPr>
            <p:nvPr/>
          </p:nvSpPr>
          <p:spPr bwMode="gray">
            <a:xfrm>
              <a:off x="5621409" y="2453571"/>
              <a:ext cx="204568" cy="254968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39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79E01DB2-FA00-476A-A230-921903F2442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99935" y="895592"/>
              <a:ext cx="515865" cy="567751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0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9E833CC4-AF8C-4379-9F64-C9843F2F9FEC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9510" y="2794518"/>
              <a:ext cx="317228" cy="292029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1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557905E3-82AA-4D5D-9B22-B5F012F05044}"/>
                </a:ext>
              </a:extLst>
            </p:cNvPr>
            <p:cNvSpPr>
              <a:spLocks/>
            </p:cNvSpPr>
            <p:nvPr/>
          </p:nvSpPr>
          <p:spPr bwMode="gray">
            <a:xfrm>
              <a:off x="4242803" y="2501007"/>
              <a:ext cx="420993" cy="357254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2" name="Nicaragua" descr="© INSCALE GmbH, 05.05.2010&#10;http://www.presentationload.com/">
              <a:extLst>
                <a:ext uri="{FF2B5EF4-FFF2-40B4-BE49-F238E27FC236}">
                  <a16:creationId xmlns:a16="http://schemas.microsoft.com/office/drawing/2014/main" id="{9903D455-7CA9-4349-87DB-3ADD5A9AD5C0}"/>
                </a:ext>
              </a:extLst>
            </p:cNvPr>
            <p:cNvSpPr>
              <a:spLocks/>
            </p:cNvSpPr>
            <p:nvPr/>
          </p:nvSpPr>
          <p:spPr bwMode="gray">
            <a:xfrm>
              <a:off x="1888796" y="2764871"/>
              <a:ext cx="123038" cy="126003"/>
            </a:xfrm>
            <a:custGeom>
              <a:avLst/>
              <a:gdLst>
                <a:gd name="T0" fmla="*/ 2147483647 w 324"/>
                <a:gd name="T1" fmla="*/ 2147483647 h 330"/>
                <a:gd name="T2" fmla="*/ 2147483647 w 324"/>
                <a:gd name="T3" fmla="*/ 0 h 330"/>
                <a:gd name="T4" fmla="*/ 2147483647 w 324"/>
                <a:gd name="T5" fmla="*/ 2147483647 h 330"/>
                <a:gd name="T6" fmla="*/ 2147483647 w 324"/>
                <a:gd name="T7" fmla="*/ 2147483647 h 330"/>
                <a:gd name="T8" fmla="*/ 2147483647 w 324"/>
                <a:gd name="T9" fmla="*/ 0 h 330"/>
                <a:gd name="T10" fmla="*/ 2147483647 w 324"/>
                <a:gd name="T11" fmla="*/ 2147483647 h 330"/>
                <a:gd name="T12" fmla="*/ 2147483647 w 324"/>
                <a:gd name="T13" fmla="*/ 2147483647 h 330"/>
                <a:gd name="T14" fmla="*/ 2147483647 w 324"/>
                <a:gd name="T15" fmla="*/ 2147483647 h 330"/>
                <a:gd name="T16" fmla="*/ 2147483647 w 324"/>
                <a:gd name="T17" fmla="*/ 2147483647 h 330"/>
                <a:gd name="T18" fmla="*/ 2147483647 w 324"/>
                <a:gd name="T19" fmla="*/ 2147483647 h 330"/>
                <a:gd name="T20" fmla="*/ 2147483647 w 324"/>
                <a:gd name="T21" fmla="*/ 2147483647 h 330"/>
                <a:gd name="T22" fmla="*/ 2147483647 w 324"/>
                <a:gd name="T23" fmla="*/ 2147483647 h 330"/>
                <a:gd name="T24" fmla="*/ 2147483647 w 324"/>
                <a:gd name="T25" fmla="*/ 2147483647 h 330"/>
                <a:gd name="T26" fmla="*/ 2147483647 w 324"/>
                <a:gd name="T27" fmla="*/ 2147483647 h 330"/>
                <a:gd name="T28" fmla="*/ 2147483647 w 324"/>
                <a:gd name="T29" fmla="*/ 2147483647 h 330"/>
                <a:gd name="T30" fmla="*/ 2147483647 w 324"/>
                <a:gd name="T31" fmla="*/ 2147483647 h 330"/>
                <a:gd name="T32" fmla="*/ 2147483647 w 324"/>
                <a:gd name="T33" fmla="*/ 2147483647 h 330"/>
                <a:gd name="T34" fmla="*/ 2147483647 w 324"/>
                <a:gd name="T35" fmla="*/ 2147483647 h 330"/>
                <a:gd name="T36" fmla="*/ 2147483647 w 324"/>
                <a:gd name="T37" fmla="*/ 2147483647 h 330"/>
                <a:gd name="T38" fmla="*/ 2147483647 w 324"/>
                <a:gd name="T39" fmla="*/ 2147483647 h 330"/>
                <a:gd name="T40" fmla="*/ 2147483647 w 324"/>
                <a:gd name="T41" fmla="*/ 2147483647 h 330"/>
                <a:gd name="T42" fmla="*/ 2147483647 w 324"/>
                <a:gd name="T43" fmla="*/ 2147483647 h 330"/>
                <a:gd name="T44" fmla="*/ 2147483647 w 324"/>
                <a:gd name="T45" fmla="*/ 2147483647 h 330"/>
                <a:gd name="T46" fmla="*/ 2147483647 w 324"/>
                <a:gd name="T47" fmla="*/ 2147483647 h 330"/>
                <a:gd name="T48" fmla="*/ 2147483647 w 324"/>
                <a:gd name="T49" fmla="*/ 2147483647 h 330"/>
                <a:gd name="T50" fmla="*/ 2147483647 w 324"/>
                <a:gd name="T51" fmla="*/ 2147483647 h 330"/>
                <a:gd name="T52" fmla="*/ 2147483647 w 324"/>
                <a:gd name="T53" fmla="*/ 2147483647 h 330"/>
                <a:gd name="T54" fmla="*/ 2147483647 w 324"/>
                <a:gd name="T55" fmla="*/ 2147483647 h 330"/>
                <a:gd name="T56" fmla="*/ 2147483647 w 324"/>
                <a:gd name="T57" fmla="*/ 2147483647 h 330"/>
                <a:gd name="T58" fmla="*/ 2147483647 w 324"/>
                <a:gd name="T59" fmla="*/ 2147483647 h 330"/>
                <a:gd name="T60" fmla="*/ 2147483647 w 324"/>
                <a:gd name="T61" fmla="*/ 2147483647 h 330"/>
                <a:gd name="T62" fmla="*/ 2147483647 w 324"/>
                <a:gd name="T63" fmla="*/ 2147483647 h 330"/>
                <a:gd name="T64" fmla="*/ 2147483647 w 324"/>
                <a:gd name="T65" fmla="*/ 2147483647 h 330"/>
                <a:gd name="T66" fmla="*/ 2147483647 w 324"/>
                <a:gd name="T67" fmla="*/ 2147483647 h 330"/>
                <a:gd name="T68" fmla="*/ 2147483647 w 324"/>
                <a:gd name="T69" fmla="*/ 2147483647 h 330"/>
                <a:gd name="T70" fmla="*/ 2147483647 w 324"/>
                <a:gd name="T71" fmla="*/ 2147483647 h 330"/>
                <a:gd name="T72" fmla="*/ 2147483647 w 324"/>
                <a:gd name="T73" fmla="*/ 2147483647 h 330"/>
                <a:gd name="T74" fmla="*/ 2147483647 w 324"/>
                <a:gd name="T75" fmla="*/ 2147483647 h 330"/>
                <a:gd name="T76" fmla="*/ 2147483647 w 324"/>
                <a:gd name="T77" fmla="*/ 2147483647 h 330"/>
                <a:gd name="T78" fmla="*/ 2147483647 w 324"/>
                <a:gd name="T79" fmla="*/ 2147483647 h 330"/>
                <a:gd name="T80" fmla="*/ 2147483647 w 324"/>
                <a:gd name="T81" fmla="*/ 2147483647 h 3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"/>
                <a:gd name="T124" fmla="*/ 0 h 330"/>
                <a:gd name="T125" fmla="*/ 324 w 324"/>
                <a:gd name="T126" fmla="*/ 330 h 3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" h="330">
                  <a:moveTo>
                    <a:pt x="324" y="18"/>
                  </a:moveTo>
                  <a:lnTo>
                    <a:pt x="318" y="12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40" y="18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12"/>
                  </a:lnTo>
                  <a:lnTo>
                    <a:pt x="198" y="30"/>
                  </a:lnTo>
                  <a:lnTo>
                    <a:pt x="180" y="30"/>
                  </a:lnTo>
                  <a:lnTo>
                    <a:pt x="168" y="54"/>
                  </a:lnTo>
                  <a:lnTo>
                    <a:pt x="144" y="78"/>
                  </a:lnTo>
                  <a:lnTo>
                    <a:pt x="126" y="78"/>
                  </a:lnTo>
                  <a:lnTo>
                    <a:pt x="120" y="72"/>
                  </a:lnTo>
                  <a:lnTo>
                    <a:pt x="120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6" y="84"/>
                  </a:lnTo>
                  <a:lnTo>
                    <a:pt x="60" y="84"/>
                  </a:lnTo>
                  <a:lnTo>
                    <a:pt x="54" y="90"/>
                  </a:lnTo>
                  <a:lnTo>
                    <a:pt x="54" y="102"/>
                  </a:lnTo>
                  <a:lnTo>
                    <a:pt x="60" y="108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48" y="126"/>
                  </a:lnTo>
                  <a:lnTo>
                    <a:pt x="48" y="144"/>
                  </a:lnTo>
                  <a:lnTo>
                    <a:pt x="36" y="150"/>
                  </a:lnTo>
                  <a:lnTo>
                    <a:pt x="0" y="15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54" y="216"/>
                  </a:lnTo>
                  <a:lnTo>
                    <a:pt x="54" y="228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96" y="270"/>
                  </a:lnTo>
                  <a:lnTo>
                    <a:pt x="108" y="282"/>
                  </a:lnTo>
                  <a:lnTo>
                    <a:pt x="114" y="294"/>
                  </a:lnTo>
                  <a:lnTo>
                    <a:pt x="138" y="294"/>
                  </a:lnTo>
                  <a:lnTo>
                    <a:pt x="132" y="294"/>
                  </a:lnTo>
                  <a:lnTo>
                    <a:pt x="120" y="282"/>
                  </a:lnTo>
                  <a:lnTo>
                    <a:pt x="120" y="276"/>
                  </a:lnTo>
                  <a:lnTo>
                    <a:pt x="126" y="270"/>
                  </a:lnTo>
                  <a:lnTo>
                    <a:pt x="138" y="270"/>
                  </a:lnTo>
                  <a:lnTo>
                    <a:pt x="138" y="264"/>
                  </a:lnTo>
                  <a:lnTo>
                    <a:pt x="132" y="258"/>
                  </a:lnTo>
                  <a:lnTo>
                    <a:pt x="126" y="258"/>
                  </a:lnTo>
                  <a:lnTo>
                    <a:pt x="120" y="264"/>
                  </a:lnTo>
                  <a:lnTo>
                    <a:pt x="114" y="264"/>
                  </a:lnTo>
                  <a:lnTo>
                    <a:pt x="114" y="222"/>
                  </a:lnTo>
                  <a:lnTo>
                    <a:pt x="120" y="222"/>
                  </a:lnTo>
                  <a:lnTo>
                    <a:pt x="132" y="228"/>
                  </a:lnTo>
                  <a:lnTo>
                    <a:pt x="144" y="240"/>
                  </a:lnTo>
                  <a:lnTo>
                    <a:pt x="156" y="246"/>
                  </a:lnTo>
                  <a:lnTo>
                    <a:pt x="180" y="270"/>
                  </a:lnTo>
                  <a:lnTo>
                    <a:pt x="192" y="306"/>
                  </a:lnTo>
                  <a:lnTo>
                    <a:pt x="210" y="306"/>
                  </a:lnTo>
                  <a:lnTo>
                    <a:pt x="216" y="312"/>
                  </a:lnTo>
                  <a:lnTo>
                    <a:pt x="222" y="312"/>
                  </a:lnTo>
                  <a:lnTo>
                    <a:pt x="222" y="318"/>
                  </a:lnTo>
                  <a:lnTo>
                    <a:pt x="234" y="330"/>
                  </a:lnTo>
                  <a:lnTo>
                    <a:pt x="270" y="330"/>
                  </a:lnTo>
                  <a:lnTo>
                    <a:pt x="270" y="324"/>
                  </a:lnTo>
                  <a:lnTo>
                    <a:pt x="258" y="312"/>
                  </a:lnTo>
                  <a:lnTo>
                    <a:pt x="252" y="300"/>
                  </a:lnTo>
                  <a:lnTo>
                    <a:pt x="252" y="276"/>
                  </a:lnTo>
                  <a:lnTo>
                    <a:pt x="264" y="264"/>
                  </a:lnTo>
                  <a:lnTo>
                    <a:pt x="270" y="264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64" y="222"/>
                  </a:lnTo>
                  <a:lnTo>
                    <a:pt x="270" y="174"/>
                  </a:lnTo>
                  <a:lnTo>
                    <a:pt x="282" y="192"/>
                  </a:lnTo>
                  <a:lnTo>
                    <a:pt x="288" y="108"/>
                  </a:lnTo>
                  <a:lnTo>
                    <a:pt x="288" y="102"/>
                  </a:lnTo>
                  <a:lnTo>
                    <a:pt x="294" y="96"/>
                  </a:lnTo>
                  <a:lnTo>
                    <a:pt x="306" y="72"/>
                  </a:lnTo>
                  <a:lnTo>
                    <a:pt x="312" y="66"/>
                  </a:lnTo>
                  <a:lnTo>
                    <a:pt x="324" y="42"/>
                  </a:lnTo>
                  <a:lnTo>
                    <a:pt x="324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3" name="New Zea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B9661F8-F25C-4E8F-9379-23CF4CE7081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260033" y="4266520"/>
              <a:ext cx="481772" cy="372078"/>
            </a:xfrm>
            <a:custGeom>
              <a:avLst/>
              <a:gdLst>
                <a:gd name="T0" fmla="*/ 2147483647 w 1272"/>
                <a:gd name="T1" fmla="*/ 2147483647 h 984"/>
                <a:gd name="T2" fmla="*/ 2147483647 w 1272"/>
                <a:gd name="T3" fmla="*/ 2147483647 h 984"/>
                <a:gd name="T4" fmla="*/ 2147483647 w 1272"/>
                <a:gd name="T5" fmla="*/ 2147483647 h 984"/>
                <a:gd name="T6" fmla="*/ 2147483647 w 1272"/>
                <a:gd name="T7" fmla="*/ 2147483647 h 984"/>
                <a:gd name="T8" fmla="*/ 2147483647 w 1272"/>
                <a:gd name="T9" fmla="*/ 2147483647 h 984"/>
                <a:gd name="T10" fmla="*/ 2147483647 w 1272"/>
                <a:gd name="T11" fmla="*/ 2147483647 h 984"/>
                <a:gd name="T12" fmla="*/ 2147483647 w 1272"/>
                <a:gd name="T13" fmla="*/ 2147483647 h 984"/>
                <a:gd name="T14" fmla="*/ 2147483647 w 1272"/>
                <a:gd name="T15" fmla="*/ 2147483647 h 984"/>
                <a:gd name="T16" fmla="*/ 2147483647 w 1272"/>
                <a:gd name="T17" fmla="*/ 2147483647 h 984"/>
                <a:gd name="T18" fmla="*/ 2147483647 w 1272"/>
                <a:gd name="T19" fmla="*/ 2147483647 h 984"/>
                <a:gd name="T20" fmla="*/ 2147483647 w 1272"/>
                <a:gd name="T21" fmla="*/ 2147483647 h 984"/>
                <a:gd name="T22" fmla="*/ 2147483647 w 1272"/>
                <a:gd name="T23" fmla="*/ 2147483647 h 984"/>
                <a:gd name="T24" fmla="*/ 2147483647 w 1272"/>
                <a:gd name="T25" fmla="*/ 2147483647 h 984"/>
                <a:gd name="T26" fmla="*/ 2147483647 w 1272"/>
                <a:gd name="T27" fmla="*/ 2147483647 h 984"/>
                <a:gd name="T28" fmla="*/ 2147483647 w 1272"/>
                <a:gd name="T29" fmla="*/ 2147483647 h 984"/>
                <a:gd name="T30" fmla="*/ 2147483647 w 1272"/>
                <a:gd name="T31" fmla="*/ 2147483647 h 984"/>
                <a:gd name="T32" fmla="*/ 2147483647 w 1272"/>
                <a:gd name="T33" fmla="*/ 2147483647 h 984"/>
                <a:gd name="T34" fmla="*/ 2147483647 w 1272"/>
                <a:gd name="T35" fmla="*/ 2147483647 h 984"/>
                <a:gd name="T36" fmla="*/ 2147483647 w 1272"/>
                <a:gd name="T37" fmla="*/ 2147483647 h 984"/>
                <a:gd name="T38" fmla="*/ 2147483647 w 1272"/>
                <a:gd name="T39" fmla="*/ 2147483647 h 984"/>
                <a:gd name="T40" fmla="*/ 2147483647 w 1272"/>
                <a:gd name="T41" fmla="*/ 2147483647 h 984"/>
                <a:gd name="T42" fmla="*/ 2147483647 w 1272"/>
                <a:gd name="T43" fmla="*/ 2147483647 h 984"/>
                <a:gd name="T44" fmla="*/ 2147483647 w 1272"/>
                <a:gd name="T45" fmla="*/ 2147483647 h 984"/>
                <a:gd name="T46" fmla="*/ 2147483647 w 1272"/>
                <a:gd name="T47" fmla="*/ 2147483647 h 984"/>
                <a:gd name="T48" fmla="*/ 2147483647 w 1272"/>
                <a:gd name="T49" fmla="*/ 2147483647 h 984"/>
                <a:gd name="T50" fmla="*/ 2147483647 w 1272"/>
                <a:gd name="T51" fmla="*/ 2147483647 h 984"/>
                <a:gd name="T52" fmla="*/ 2147483647 w 1272"/>
                <a:gd name="T53" fmla="*/ 2147483647 h 984"/>
                <a:gd name="T54" fmla="*/ 2147483647 w 1272"/>
                <a:gd name="T55" fmla="*/ 2147483647 h 984"/>
                <a:gd name="T56" fmla="*/ 2147483647 w 1272"/>
                <a:gd name="T57" fmla="*/ 2147483647 h 984"/>
                <a:gd name="T58" fmla="*/ 2147483647 w 1272"/>
                <a:gd name="T59" fmla="*/ 2147483647 h 984"/>
                <a:gd name="T60" fmla="*/ 2147483647 w 1272"/>
                <a:gd name="T61" fmla="*/ 2147483647 h 984"/>
                <a:gd name="T62" fmla="*/ 2147483647 w 1272"/>
                <a:gd name="T63" fmla="*/ 2147483647 h 984"/>
                <a:gd name="T64" fmla="*/ 2147483647 w 1272"/>
                <a:gd name="T65" fmla="*/ 2147483647 h 984"/>
                <a:gd name="T66" fmla="*/ 2147483647 w 1272"/>
                <a:gd name="T67" fmla="*/ 2147483647 h 984"/>
                <a:gd name="T68" fmla="*/ 2147483647 w 1272"/>
                <a:gd name="T69" fmla="*/ 2147483647 h 984"/>
                <a:gd name="T70" fmla="*/ 2147483647 w 1272"/>
                <a:gd name="T71" fmla="*/ 2147483647 h 984"/>
                <a:gd name="T72" fmla="*/ 2147483647 w 1272"/>
                <a:gd name="T73" fmla="*/ 2147483647 h 984"/>
                <a:gd name="T74" fmla="*/ 2147483647 w 1272"/>
                <a:gd name="T75" fmla="*/ 2147483647 h 984"/>
                <a:gd name="T76" fmla="*/ 2147483647 w 1272"/>
                <a:gd name="T77" fmla="*/ 2147483647 h 984"/>
                <a:gd name="T78" fmla="*/ 2147483647 w 1272"/>
                <a:gd name="T79" fmla="*/ 2147483647 h 984"/>
                <a:gd name="T80" fmla="*/ 2147483647 w 1272"/>
                <a:gd name="T81" fmla="*/ 2147483647 h 984"/>
                <a:gd name="T82" fmla="*/ 2147483647 w 1272"/>
                <a:gd name="T83" fmla="*/ 2147483647 h 984"/>
                <a:gd name="T84" fmla="*/ 2147483647 w 1272"/>
                <a:gd name="T85" fmla="*/ 2147483647 h 984"/>
                <a:gd name="T86" fmla="*/ 2147483647 w 1272"/>
                <a:gd name="T87" fmla="*/ 2147483647 h 984"/>
                <a:gd name="T88" fmla="*/ 2147483647 w 1272"/>
                <a:gd name="T89" fmla="*/ 2147483647 h 984"/>
                <a:gd name="T90" fmla="*/ 2147483647 w 1272"/>
                <a:gd name="T91" fmla="*/ 2147483647 h 984"/>
                <a:gd name="T92" fmla="*/ 2147483647 w 1272"/>
                <a:gd name="T93" fmla="*/ 2147483647 h 984"/>
                <a:gd name="T94" fmla="*/ 2147483647 w 1272"/>
                <a:gd name="T95" fmla="*/ 2147483647 h 984"/>
                <a:gd name="T96" fmla="*/ 2147483647 w 1272"/>
                <a:gd name="T97" fmla="*/ 2147483647 h 984"/>
                <a:gd name="T98" fmla="*/ 2147483647 w 1272"/>
                <a:gd name="T99" fmla="*/ 2147483647 h 984"/>
                <a:gd name="T100" fmla="*/ 2147483647 w 1272"/>
                <a:gd name="T101" fmla="*/ 2147483647 h 984"/>
                <a:gd name="T102" fmla="*/ 2147483647 w 1272"/>
                <a:gd name="T103" fmla="*/ 2147483647 h 984"/>
                <a:gd name="T104" fmla="*/ 2147483647 w 1272"/>
                <a:gd name="T105" fmla="*/ 2147483647 h 984"/>
                <a:gd name="T106" fmla="*/ 2147483647 w 1272"/>
                <a:gd name="T107" fmla="*/ 2147483647 h 984"/>
                <a:gd name="T108" fmla="*/ 2147483647 w 1272"/>
                <a:gd name="T109" fmla="*/ 2147483647 h 984"/>
                <a:gd name="T110" fmla="*/ 2147483647 w 1272"/>
                <a:gd name="T111" fmla="*/ 2147483647 h 984"/>
                <a:gd name="T112" fmla="*/ 2147483647 w 1272"/>
                <a:gd name="T113" fmla="*/ 2147483647 h 984"/>
                <a:gd name="T114" fmla="*/ 2147483647 w 1272"/>
                <a:gd name="T115" fmla="*/ 2147483647 h 984"/>
                <a:gd name="T116" fmla="*/ 2147483647 w 1272"/>
                <a:gd name="T117" fmla="*/ 2147483647 h 984"/>
                <a:gd name="T118" fmla="*/ 2147483647 w 1272"/>
                <a:gd name="T119" fmla="*/ 2147483647 h 984"/>
                <a:gd name="T120" fmla="*/ 2147483647 w 1272"/>
                <a:gd name="T121" fmla="*/ 2147483647 h 9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2"/>
                <a:gd name="T184" fmla="*/ 0 h 984"/>
                <a:gd name="T185" fmla="*/ 1272 w 1272"/>
                <a:gd name="T186" fmla="*/ 984 h 9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2" h="984">
                  <a:moveTo>
                    <a:pt x="750" y="564"/>
                  </a:moveTo>
                  <a:lnTo>
                    <a:pt x="738" y="564"/>
                  </a:lnTo>
                  <a:lnTo>
                    <a:pt x="744" y="528"/>
                  </a:lnTo>
                  <a:lnTo>
                    <a:pt x="720" y="546"/>
                  </a:lnTo>
                  <a:lnTo>
                    <a:pt x="726" y="540"/>
                  </a:lnTo>
                  <a:lnTo>
                    <a:pt x="726" y="504"/>
                  </a:lnTo>
                  <a:lnTo>
                    <a:pt x="708" y="504"/>
                  </a:lnTo>
                  <a:lnTo>
                    <a:pt x="702" y="510"/>
                  </a:lnTo>
                  <a:lnTo>
                    <a:pt x="696" y="522"/>
                  </a:lnTo>
                  <a:lnTo>
                    <a:pt x="690" y="528"/>
                  </a:lnTo>
                  <a:lnTo>
                    <a:pt x="672" y="540"/>
                  </a:lnTo>
                  <a:lnTo>
                    <a:pt x="660" y="546"/>
                  </a:lnTo>
                  <a:lnTo>
                    <a:pt x="654" y="558"/>
                  </a:lnTo>
                  <a:lnTo>
                    <a:pt x="642" y="570"/>
                  </a:lnTo>
                  <a:lnTo>
                    <a:pt x="630" y="576"/>
                  </a:lnTo>
                  <a:lnTo>
                    <a:pt x="618" y="588"/>
                  </a:lnTo>
                  <a:lnTo>
                    <a:pt x="606" y="588"/>
                  </a:lnTo>
                  <a:lnTo>
                    <a:pt x="588" y="600"/>
                  </a:lnTo>
                  <a:lnTo>
                    <a:pt x="576" y="606"/>
                  </a:lnTo>
                  <a:lnTo>
                    <a:pt x="546" y="636"/>
                  </a:lnTo>
                  <a:lnTo>
                    <a:pt x="540" y="648"/>
                  </a:lnTo>
                  <a:lnTo>
                    <a:pt x="534" y="648"/>
                  </a:lnTo>
                  <a:lnTo>
                    <a:pt x="528" y="654"/>
                  </a:lnTo>
                  <a:lnTo>
                    <a:pt x="510" y="660"/>
                  </a:lnTo>
                  <a:lnTo>
                    <a:pt x="498" y="666"/>
                  </a:lnTo>
                  <a:lnTo>
                    <a:pt x="462" y="678"/>
                  </a:lnTo>
                  <a:lnTo>
                    <a:pt x="438" y="690"/>
                  </a:lnTo>
                  <a:lnTo>
                    <a:pt x="426" y="702"/>
                  </a:lnTo>
                  <a:lnTo>
                    <a:pt x="414" y="708"/>
                  </a:lnTo>
                  <a:lnTo>
                    <a:pt x="408" y="720"/>
                  </a:lnTo>
                  <a:lnTo>
                    <a:pt x="396" y="726"/>
                  </a:lnTo>
                  <a:lnTo>
                    <a:pt x="378" y="726"/>
                  </a:lnTo>
                  <a:lnTo>
                    <a:pt x="366" y="732"/>
                  </a:lnTo>
                  <a:lnTo>
                    <a:pt x="312" y="750"/>
                  </a:lnTo>
                  <a:lnTo>
                    <a:pt x="288" y="762"/>
                  </a:lnTo>
                  <a:lnTo>
                    <a:pt x="270" y="774"/>
                  </a:lnTo>
                  <a:lnTo>
                    <a:pt x="246" y="786"/>
                  </a:lnTo>
                  <a:lnTo>
                    <a:pt x="222" y="792"/>
                  </a:lnTo>
                  <a:lnTo>
                    <a:pt x="198" y="804"/>
                  </a:lnTo>
                  <a:lnTo>
                    <a:pt x="180" y="810"/>
                  </a:lnTo>
                  <a:lnTo>
                    <a:pt x="174" y="816"/>
                  </a:lnTo>
                  <a:lnTo>
                    <a:pt x="168" y="828"/>
                  </a:lnTo>
                  <a:lnTo>
                    <a:pt x="168" y="846"/>
                  </a:lnTo>
                  <a:lnTo>
                    <a:pt x="156" y="834"/>
                  </a:lnTo>
                  <a:lnTo>
                    <a:pt x="150" y="834"/>
                  </a:lnTo>
                  <a:lnTo>
                    <a:pt x="144" y="840"/>
                  </a:lnTo>
                  <a:lnTo>
                    <a:pt x="120" y="852"/>
                  </a:lnTo>
                  <a:lnTo>
                    <a:pt x="108" y="864"/>
                  </a:lnTo>
                  <a:lnTo>
                    <a:pt x="72" y="882"/>
                  </a:lnTo>
                  <a:lnTo>
                    <a:pt x="66" y="882"/>
                  </a:lnTo>
                  <a:lnTo>
                    <a:pt x="54" y="888"/>
                  </a:lnTo>
                  <a:lnTo>
                    <a:pt x="36" y="888"/>
                  </a:lnTo>
                  <a:lnTo>
                    <a:pt x="18" y="894"/>
                  </a:lnTo>
                  <a:lnTo>
                    <a:pt x="12" y="906"/>
                  </a:lnTo>
                  <a:lnTo>
                    <a:pt x="0" y="912"/>
                  </a:lnTo>
                  <a:lnTo>
                    <a:pt x="18" y="912"/>
                  </a:lnTo>
                  <a:lnTo>
                    <a:pt x="24" y="918"/>
                  </a:lnTo>
                  <a:lnTo>
                    <a:pt x="30" y="918"/>
                  </a:lnTo>
                  <a:lnTo>
                    <a:pt x="24" y="924"/>
                  </a:lnTo>
                  <a:lnTo>
                    <a:pt x="24" y="942"/>
                  </a:lnTo>
                  <a:lnTo>
                    <a:pt x="30" y="948"/>
                  </a:lnTo>
                  <a:lnTo>
                    <a:pt x="42" y="948"/>
                  </a:lnTo>
                  <a:lnTo>
                    <a:pt x="54" y="942"/>
                  </a:lnTo>
                  <a:lnTo>
                    <a:pt x="60" y="936"/>
                  </a:lnTo>
                  <a:lnTo>
                    <a:pt x="72" y="948"/>
                  </a:lnTo>
                  <a:lnTo>
                    <a:pt x="96" y="948"/>
                  </a:lnTo>
                  <a:lnTo>
                    <a:pt x="102" y="954"/>
                  </a:lnTo>
                  <a:lnTo>
                    <a:pt x="132" y="954"/>
                  </a:lnTo>
                  <a:lnTo>
                    <a:pt x="150" y="972"/>
                  </a:lnTo>
                  <a:lnTo>
                    <a:pt x="180" y="966"/>
                  </a:lnTo>
                  <a:lnTo>
                    <a:pt x="192" y="972"/>
                  </a:lnTo>
                  <a:lnTo>
                    <a:pt x="198" y="978"/>
                  </a:lnTo>
                  <a:lnTo>
                    <a:pt x="216" y="984"/>
                  </a:lnTo>
                  <a:lnTo>
                    <a:pt x="228" y="984"/>
                  </a:lnTo>
                  <a:lnTo>
                    <a:pt x="252" y="972"/>
                  </a:lnTo>
                  <a:lnTo>
                    <a:pt x="264" y="948"/>
                  </a:lnTo>
                  <a:lnTo>
                    <a:pt x="288" y="936"/>
                  </a:lnTo>
                  <a:lnTo>
                    <a:pt x="312" y="936"/>
                  </a:lnTo>
                  <a:lnTo>
                    <a:pt x="336" y="924"/>
                  </a:lnTo>
                  <a:lnTo>
                    <a:pt x="342" y="912"/>
                  </a:lnTo>
                  <a:lnTo>
                    <a:pt x="342" y="894"/>
                  </a:lnTo>
                  <a:lnTo>
                    <a:pt x="348" y="882"/>
                  </a:lnTo>
                  <a:lnTo>
                    <a:pt x="372" y="870"/>
                  </a:lnTo>
                  <a:lnTo>
                    <a:pt x="396" y="870"/>
                  </a:lnTo>
                  <a:lnTo>
                    <a:pt x="408" y="858"/>
                  </a:lnTo>
                  <a:lnTo>
                    <a:pt x="408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80" y="792"/>
                  </a:lnTo>
                  <a:lnTo>
                    <a:pt x="462" y="774"/>
                  </a:lnTo>
                  <a:lnTo>
                    <a:pt x="504" y="792"/>
                  </a:lnTo>
                  <a:lnTo>
                    <a:pt x="504" y="774"/>
                  </a:lnTo>
                  <a:lnTo>
                    <a:pt x="510" y="768"/>
                  </a:lnTo>
                  <a:lnTo>
                    <a:pt x="540" y="768"/>
                  </a:lnTo>
                  <a:lnTo>
                    <a:pt x="546" y="774"/>
                  </a:lnTo>
                  <a:lnTo>
                    <a:pt x="558" y="780"/>
                  </a:lnTo>
                  <a:lnTo>
                    <a:pt x="570" y="780"/>
                  </a:lnTo>
                  <a:lnTo>
                    <a:pt x="576" y="774"/>
                  </a:lnTo>
                  <a:lnTo>
                    <a:pt x="576" y="768"/>
                  </a:lnTo>
                  <a:lnTo>
                    <a:pt x="582" y="762"/>
                  </a:lnTo>
                  <a:lnTo>
                    <a:pt x="582" y="756"/>
                  </a:lnTo>
                  <a:lnTo>
                    <a:pt x="570" y="744"/>
                  </a:lnTo>
                  <a:lnTo>
                    <a:pt x="612" y="702"/>
                  </a:lnTo>
                  <a:lnTo>
                    <a:pt x="618" y="702"/>
                  </a:lnTo>
                  <a:lnTo>
                    <a:pt x="624" y="696"/>
                  </a:lnTo>
                  <a:lnTo>
                    <a:pt x="660" y="678"/>
                  </a:lnTo>
                  <a:lnTo>
                    <a:pt x="666" y="666"/>
                  </a:lnTo>
                  <a:lnTo>
                    <a:pt x="672" y="660"/>
                  </a:lnTo>
                  <a:lnTo>
                    <a:pt x="672" y="654"/>
                  </a:lnTo>
                  <a:lnTo>
                    <a:pt x="696" y="654"/>
                  </a:lnTo>
                  <a:lnTo>
                    <a:pt x="708" y="648"/>
                  </a:lnTo>
                  <a:lnTo>
                    <a:pt x="738" y="618"/>
                  </a:lnTo>
                  <a:lnTo>
                    <a:pt x="738" y="612"/>
                  </a:lnTo>
                  <a:lnTo>
                    <a:pt x="744" y="612"/>
                  </a:lnTo>
                  <a:lnTo>
                    <a:pt x="750" y="606"/>
                  </a:lnTo>
                  <a:lnTo>
                    <a:pt x="768" y="594"/>
                  </a:lnTo>
                  <a:lnTo>
                    <a:pt x="780" y="582"/>
                  </a:lnTo>
                  <a:lnTo>
                    <a:pt x="786" y="570"/>
                  </a:lnTo>
                  <a:lnTo>
                    <a:pt x="786" y="546"/>
                  </a:lnTo>
                  <a:lnTo>
                    <a:pt x="780" y="540"/>
                  </a:lnTo>
                  <a:lnTo>
                    <a:pt x="780" y="534"/>
                  </a:lnTo>
                  <a:lnTo>
                    <a:pt x="750" y="564"/>
                  </a:lnTo>
                  <a:close/>
                  <a:moveTo>
                    <a:pt x="1224" y="324"/>
                  </a:moveTo>
                  <a:lnTo>
                    <a:pt x="1236" y="318"/>
                  </a:lnTo>
                  <a:lnTo>
                    <a:pt x="1242" y="318"/>
                  </a:lnTo>
                  <a:lnTo>
                    <a:pt x="1266" y="306"/>
                  </a:lnTo>
                  <a:lnTo>
                    <a:pt x="1272" y="300"/>
                  </a:lnTo>
                  <a:lnTo>
                    <a:pt x="1272" y="282"/>
                  </a:lnTo>
                  <a:lnTo>
                    <a:pt x="1266" y="270"/>
                  </a:lnTo>
                  <a:lnTo>
                    <a:pt x="1260" y="264"/>
                  </a:lnTo>
                  <a:lnTo>
                    <a:pt x="1248" y="264"/>
                  </a:lnTo>
                  <a:lnTo>
                    <a:pt x="1236" y="276"/>
                  </a:lnTo>
                  <a:lnTo>
                    <a:pt x="1236" y="282"/>
                  </a:lnTo>
                  <a:lnTo>
                    <a:pt x="1224" y="282"/>
                  </a:lnTo>
                  <a:lnTo>
                    <a:pt x="1212" y="276"/>
                  </a:lnTo>
                  <a:lnTo>
                    <a:pt x="1200" y="276"/>
                  </a:lnTo>
                  <a:lnTo>
                    <a:pt x="1194" y="282"/>
                  </a:lnTo>
                  <a:lnTo>
                    <a:pt x="1176" y="288"/>
                  </a:lnTo>
                  <a:lnTo>
                    <a:pt x="1158" y="288"/>
                  </a:lnTo>
                  <a:lnTo>
                    <a:pt x="1146" y="276"/>
                  </a:lnTo>
                  <a:lnTo>
                    <a:pt x="1146" y="222"/>
                  </a:lnTo>
                  <a:lnTo>
                    <a:pt x="1170" y="180"/>
                  </a:lnTo>
                  <a:lnTo>
                    <a:pt x="1170" y="174"/>
                  </a:lnTo>
                  <a:lnTo>
                    <a:pt x="1164" y="162"/>
                  </a:lnTo>
                  <a:lnTo>
                    <a:pt x="1158" y="156"/>
                  </a:lnTo>
                  <a:lnTo>
                    <a:pt x="1146" y="156"/>
                  </a:lnTo>
                  <a:lnTo>
                    <a:pt x="1140" y="168"/>
                  </a:lnTo>
                  <a:lnTo>
                    <a:pt x="1134" y="174"/>
                  </a:lnTo>
                  <a:lnTo>
                    <a:pt x="1134" y="204"/>
                  </a:lnTo>
                  <a:lnTo>
                    <a:pt x="1128" y="216"/>
                  </a:lnTo>
                  <a:lnTo>
                    <a:pt x="1116" y="222"/>
                  </a:lnTo>
                  <a:lnTo>
                    <a:pt x="1116" y="192"/>
                  </a:lnTo>
                  <a:lnTo>
                    <a:pt x="1092" y="174"/>
                  </a:lnTo>
                  <a:lnTo>
                    <a:pt x="1104" y="150"/>
                  </a:lnTo>
                  <a:lnTo>
                    <a:pt x="1116" y="138"/>
                  </a:lnTo>
                  <a:lnTo>
                    <a:pt x="1122" y="126"/>
                  </a:lnTo>
                  <a:lnTo>
                    <a:pt x="1128" y="108"/>
                  </a:lnTo>
                  <a:lnTo>
                    <a:pt x="1128" y="84"/>
                  </a:lnTo>
                  <a:lnTo>
                    <a:pt x="1116" y="78"/>
                  </a:lnTo>
                  <a:lnTo>
                    <a:pt x="1110" y="72"/>
                  </a:lnTo>
                  <a:lnTo>
                    <a:pt x="1098" y="66"/>
                  </a:lnTo>
                  <a:lnTo>
                    <a:pt x="1092" y="60"/>
                  </a:lnTo>
                  <a:lnTo>
                    <a:pt x="1080" y="60"/>
                  </a:lnTo>
                  <a:lnTo>
                    <a:pt x="1086" y="42"/>
                  </a:lnTo>
                  <a:lnTo>
                    <a:pt x="1062" y="42"/>
                  </a:lnTo>
                  <a:lnTo>
                    <a:pt x="1044" y="18"/>
                  </a:lnTo>
                  <a:lnTo>
                    <a:pt x="1050" y="0"/>
                  </a:lnTo>
                  <a:lnTo>
                    <a:pt x="1020" y="18"/>
                  </a:lnTo>
                  <a:lnTo>
                    <a:pt x="1044" y="54"/>
                  </a:lnTo>
                  <a:lnTo>
                    <a:pt x="1032" y="90"/>
                  </a:lnTo>
                  <a:lnTo>
                    <a:pt x="1056" y="102"/>
                  </a:lnTo>
                  <a:lnTo>
                    <a:pt x="1044" y="108"/>
                  </a:lnTo>
                  <a:lnTo>
                    <a:pt x="1044" y="126"/>
                  </a:lnTo>
                  <a:lnTo>
                    <a:pt x="1068" y="132"/>
                  </a:lnTo>
                  <a:lnTo>
                    <a:pt x="1044" y="150"/>
                  </a:lnTo>
                  <a:lnTo>
                    <a:pt x="1062" y="156"/>
                  </a:lnTo>
                  <a:lnTo>
                    <a:pt x="1062" y="168"/>
                  </a:lnTo>
                  <a:lnTo>
                    <a:pt x="1056" y="174"/>
                  </a:lnTo>
                  <a:lnTo>
                    <a:pt x="1056" y="192"/>
                  </a:lnTo>
                  <a:lnTo>
                    <a:pt x="1068" y="198"/>
                  </a:lnTo>
                  <a:lnTo>
                    <a:pt x="1074" y="204"/>
                  </a:lnTo>
                  <a:lnTo>
                    <a:pt x="1056" y="210"/>
                  </a:lnTo>
                  <a:lnTo>
                    <a:pt x="1044" y="222"/>
                  </a:lnTo>
                  <a:lnTo>
                    <a:pt x="1062" y="234"/>
                  </a:lnTo>
                  <a:lnTo>
                    <a:pt x="1038" y="258"/>
                  </a:lnTo>
                  <a:lnTo>
                    <a:pt x="1032" y="270"/>
                  </a:lnTo>
                  <a:lnTo>
                    <a:pt x="1026" y="276"/>
                  </a:lnTo>
                  <a:lnTo>
                    <a:pt x="1026" y="288"/>
                  </a:lnTo>
                  <a:lnTo>
                    <a:pt x="1038" y="300"/>
                  </a:lnTo>
                  <a:lnTo>
                    <a:pt x="1026" y="300"/>
                  </a:lnTo>
                  <a:lnTo>
                    <a:pt x="1014" y="306"/>
                  </a:lnTo>
                  <a:lnTo>
                    <a:pt x="1002" y="306"/>
                  </a:lnTo>
                  <a:lnTo>
                    <a:pt x="978" y="318"/>
                  </a:lnTo>
                  <a:lnTo>
                    <a:pt x="948" y="348"/>
                  </a:lnTo>
                  <a:lnTo>
                    <a:pt x="930" y="360"/>
                  </a:lnTo>
                  <a:lnTo>
                    <a:pt x="894" y="372"/>
                  </a:lnTo>
                  <a:lnTo>
                    <a:pt x="870" y="384"/>
                  </a:lnTo>
                  <a:lnTo>
                    <a:pt x="858" y="396"/>
                  </a:lnTo>
                  <a:lnTo>
                    <a:pt x="858" y="432"/>
                  </a:lnTo>
                  <a:lnTo>
                    <a:pt x="864" y="444"/>
                  </a:lnTo>
                  <a:lnTo>
                    <a:pt x="870" y="450"/>
                  </a:lnTo>
                  <a:lnTo>
                    <a:pt x="870" y="456"/>
                  </a:lnTo>
                  <a:lnTo>
                    <a:pt x="924" y="456"/>
                  </a:lnTo>
                  <a:lnTo>
                    <a:pt x="924" y="474"/>
                  </a:lnTo>
                  <a:lnTo>
                    <a:pt x="918" y="486"/>
                  </a:lnTo>
                  <a:lnTo>
                    <a:pt x="918" y="522"/>
                  </a:lnTo>
                  <a:lnTo>
                    <a:pt x="894" y="534"/>
                  </a:lnTo>
                  <a:lnTo>
                    <a:pt x="882" y="534"/>
                  </a:lnTo>
                  <a:lnTo>
                    <a:pt x="864" y="540"/>
                  </a:lnTo>
                  <a:lnTo>
                    <a:pt x="852" y="546"/>
                  </a:lnTo>
                  <a:lnTo>
                    <a:pt x="852" y="558"/>
                  </a:lnTo>
                  <a:lnTo>
                    <a:pt x="840" y="570"/>
                  </a:lnTo>
                  <a:lnTo>
                    <a:pt x="852" y="576"/>
                  </a:lnTo>
                  <a:lnTo>
                    <a:pt x="858" y="582"/>
                  </a:lnTo>
                  <a:lnTo>
                    <a:pt x="876" y="588"/>
                  </a:lnTo>
                  <a:lnTo>
                    <a:pt x="888" y="588"/>
                  </a:lnTo>
                  <a:lnTo>
                    <a:pt x="912" y="576"/>
                  </a:lnTo>
                  <a:lnTo>
                    <a:pt x="924" y="558"/>
                  </a:lnTo>
                  <a:lnTo>
                    <a:pt x="972" y="510"/>
                  </a:lnTo>
                  <a:lnTo>
                    <a:pt x="996" y="498"/>
                  </a:lnTo>
                  <a:lnTo>
                    <a:pt x="1014" y="492"/>
                  </a:lnTo>
                  <a:lnTo>
                    <a:pt x="1026" y="486"/>
                  </a:lnTo>
                  <a:lnTo>
                    <a:pt x="1032" y="480"/>
                  </a:lnTo>
                  <a:lnTo>
                    <a:pt x="1038" y="480"/>
                  </a:lnTo>
                  <a:lnTo>
                    <a:pt x="1044" y="474"/>
                  </a:lnTo>
                  <a:lnTo>
                    <a:pt x="1050" y="462"/>
                  </a:lnTo>
                  <a:lnTo>
                    <a:pt x="1056" y="462"/>
                  </a:lnTo>
                  <a:lnTo>
                    <a:pt x="1062" y="456"/>
                  </a:lnTo>
                  <a:lnTo>
                    <a:pt x="1074" y="450"/>
                  </a:lnTo>
                  <a:lnTo>
                    <a:pt x="1080" y="444"/>
                  </a:lnTo>
                  <a:lnTo>
                    <a:pt x="1080" y="420"/>
                  </a:lnTo>
                  <a:lnTo>
                    <a:pt x="1074" y="414"/>
                  </a:lnTo>
                  <a:lnTo>
                    <a:pt x="1080" y="414"/>
                  </a:lnTo>
                  <a:lnTo>
                    <a:pt x="1086" y="408"/>
                  </a:lnTo>
                  <a:lnTo>
                    <a:pt x="1110" y="396"/>
                  </a:lnTo>
                  <a:lnTo>
                    <a:pt x="1140" y="396"/>
                  </a:lnTo>
                  <a:lnTo>
                    <a:pt x="1152" y="402"/>
                  </a:lnTo>
                  <a:lnTo>
                    <a:pt x="1164" y="402"/>
                  </a:lnTo>
                  <a:lnTo>
                    <a:pt x="1176" y="390"/>
                  </a:lnTo>
                  <a:lnTo>
                    <a:pt x="1176" y="360"/>
                  </a:lnTo>
                  <a:lnTo>
                    <a:pt x="1200" y="360"/>
                  </a:lnTo>
                  <a:lnTo>
                    <a:pt x="1212" y="354"/>
                  </a:lnTo>
                  <a:lnTo>
                    <a:pt x="1218" y="354"/>
                  </a:lnTo>
                  <a:lnTo>
                    <a:pt x="1224" y="348"/>
                  </a:lnTo>
                  <a:lnTo>
                    <a:pt x="1224" y="3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4" name="Newfoundland" descr="© INSCALE GmbH, 05.05.2010&#10;http://www.presentationload.com/">
              <a:extLst>
                <a:ext uri="{FF2B5EF4-FFF2-40B4-BE49-F238E27FC236}">
                  <a16:creationId xmlns:a16="http://schemas.microsoft.com/office/drawing/2014/main" id="{9AAC56EF-6B15-41C7-A7D6-E93AC3AE56D8}"/>
                </a:ext>
              </a:extLst>
            </p:cNvPr>
            <p:cNvSpPr>
              <a:spLocks/>
            </p:cNvSpPr>
            <p:nvPr/>
          </p:nvSpPr>
          <p:spPr bwMode="gray">
            <a:xfrm>
              <a:off x="2855303" y="1653087"/>
              <a:ext cx="161579" cy="145273"/>
            </a:xfrm>
            <a:custGeom>
              <a:avLst/>
              <a:gdLst>
                <a:gd name="T0" fmla="*/ 2147483647 w 426"/>
                <a:gd name="T1" fmla="*/ 2147483647 h 384"/>
                <a:gd name="T2" fmla="*/ 2147483647 w 426"/>
                <a:gd name="T3" fmla="*/ 2147483647 h 384"/>
                <a:gd name="T4" fmla="*/ 2147483647 w 426"/>
                <a:gd name="T5" fmla="*/ 0 h 384"/>
                <a:gd name="T6" fmla="*/ 2147483647 w 426"/>
                <a:gd name="T7" fmla="*/ 2147483647 h 384"/>
                <a:gd name="T8" fmla="*/ 2147483647 w 426"/>
                <a:gd name="T9" fmla="*/ 2147483647 h 384"/>
                <a:gd name="T10" fmla="*/ 2147483647 w 426"/>
                <a:gd name="T11" fmla="*/ 2147483647 h 384"/>
                <a:gd name="T12" fmla="*/ 2147483647 w 426"/>
                <a:gd name="T13" fmla="*/ 2147483647 h 384"/>
                <a:gd name="T14" fmla="*/ 2147483647 w 426"/>
                <a:gd name="T15" fmla="*/ 2147483647 h 384"/>
                <a:gd name="T16" fmla="*/ 2147483647 w 426"/>
                <a:gd name="T17" fmla="*/ 2147483647 h 384"/>
                <a:gd name="T18" fmla="*/ 2147483647 w 426"/>
                <a:gd name="T19" fmla="*/ 2147483647 h 384"/>
                <a:gd name="T20" fmla="*/ 2147483647 w 426"/>
                <a:gd name="T21" fmla="*/ 2147483647 h 384"/>
                <a:gd name="T22" fmla="*/ 2147483647 w 426"/>
                <a:gd name="T23" fmla="*/ 2147483647 h 384"/>
                <a:gd name="T24" fmla="*/ 2147483647 w 426"/>
                <a:gd name="T25" fmla="*/ 2147483647 h 384"/>
                <a:gd name="T26" fmla="*/ 2147483647 w 426"/>
                <a:gd name="T27" fmla="*/ 2147483647 h 384"/>
                <a:gd name="T28" fmla="*/ 2147483647 w 426"/>
                <a:gd name="T29" fmla="*/ 2147483647 h 384"/>
                <a:gd name="T30" fmla="*/ 2147483647 w 426"/>
                <a:gd name="T31" fmla="*/ 2147483647 h 384"/>
                <a:gd name="T32" fmla="*/ 2147483647 w 426"/>
                <a:gd name="T33" fmla="*/ 2147483647 h 384"/>
                <a:gd name="T34" fmla="*/ 2147483647 w 426"/>
                <a:gd name="T35" fmla="*/ 2147483647 h 384"/>
                <a:gd name="T36" fmla="*/ 2147483647 w 426"/>
                <a:gd name="T37" fmla="*/ 2147483647 h 384"/>
                <a:gd name="T38" fmla="*/ 2147483647 w 426"/>
                <a:gd name="T39" fmla="*/ 2147483647 h 384"/>
                <a:gd name="T40" fmla="*/ 2147483647 w 426"/>
                <a:gd name="T41" fmla="*/ 2147483647 h 384"/>
                <a:gd name="T42" fmla="*/ 2147483647 w 426"/>
                <a:gd name="T43" fmla="*/ 2147483647 h 384"/>
                <a:gd name="T44" fmla="*/ 2147483647 w 426"/>
                <a:gd name="T45" fmla="*/ 2147483647 h 384"/>
                <a:gd name="T46" fmla="*/ 2147483647 w 426"/>
                <a:gd name="T47" fmla="*/ 2147483647 h 384"/>
                <a:gd name="T48" fmla="*/ 2147483647 w 426"/>
                <a:gd name="T49" fmla="*/ 2147483647 h 384"/>
                <a:gd name="T50" fmla="*/ 2147483647 w 426"/>
                <a:gd name="T51" fmla="*/ 2147483647 h 384"/>
                <a:gd name="T52" fmla="*/ 2147483647 w 426"/>
                <a:gd name="T53" fmla="*/ 2147483647 h 384"/>
                <a:gd name="T54" fmla="*/ 2147483647 w 426"/>
                <a:gd name="T55" fmla="*/ 2147483647 h 384"/>
                <a:gd name="T56" fmla="*/ 2147483647 w 426"/>
                <a:gd name="T57" fmla="*/ 2147483647 h 384"/>
                <a:gd name="T58" fmla="*/ 2147483647 w 426"/>
                <a:gd name="T59" fmla="*/ 2147483647 h 384"/>
                <a:gd name="T60" fmla="*/ 2147483647 w 426"/>
                <a:gd name="T61" fmla="*/ 2147483647 h 384"/>
                <a:gd name="T62" fmla="*/ 2147483647 w 426"/>
                <a:gd name="T63" fmla="*/ 2147483647 h 384"/>
                <a:gd name="T64" fmla="*/ 2147483647 w 426"/>
                <a:gd name="T65" fmla="*/ 2147483647 h 384"/>
                <a:gd name="T66" fmla="*/ 2147483647 w 426"/>
                <a:gd name="T67" fmla="*/ 2147483647 h 384"/>
                <a:gd name="T68" fmla="*/ 2147483647 w 426"/>
                <a:gd name="T69" fmla="*/ 2147483647 h 384"/>
                <a:gd name="T70" fmla="*/ 2147483647 w 426"/>
                <a:gd name="T71" fmla="*/ 2147483647 h 384"/>
                <a:gd name="T72" fmla="*/ 2147483647 w 426"/>
                <a:gd name="T73" fmla="*/ 2147483647 h 384"/>
                <a:gd name="T74" fmla="*/ 2147483647 w 426"/>
                <a:gd name="T75" fmla="*/ 2147483647 h 384"/>
                <a:gd name="T76" fmla="*/ 2147483647 w 426"/>
                <a:gd name="T77" fmla="*/ 2147483647 h 384"/>
                <a:gd name="T78" fmla="*/ 2147483647 w 426"/>
                <a:gd name="T79" fmla="*/ 2147483647 h 384"/>
                <a:gd name="T80" fmla="*/ 2147483647 w 426"/>
                <a:gd name="T81" fmla="*/ 2147483647 h 384"/>
                <a:gd name="T82" fmla="*/ 2147483647 w 426"/>
                <a:gd name="T83" fmla="*/ 2147483647 h 3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384"/>
                <a:gd name="T128" fmla="*/ 426 w 426"/>
                <a:gd name="T129" fmla="*/ 384 h 3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384">
                  <a:moveTo>
                    <a:pt x="258" y="18"/>
                  </a:moveTo>
                  <a:lnTo>
                    <a:pt x="270" y="12"/>
                  </a:lnTo>
                  <a:lnTo>
                    <a:pt x="276" y="12"/>
                  </a:lnTo>
                  <a:lnTo>
                    <a:pt x="294" y="6"/>
                  </a:lnTo>
                  <a:lnTo>
                    <a:pt x="306" y="0"/>
                  </a:lnTo>
                  <a:lnTo>
                    <a:pt x="330" y="0"/>
                  </a:lnTo>
                  <a:lnTo>
                    <a:pt x="342" y="6"/>
                  </a:lnTo>
                  <a:lnTo>
                    <a:pt x="342" y="18"/>
                  </a:lnTo>
                  <a:lnTo>
                    <a:pt x="336" y="24"/>
                  </a:lnTo>
                  <a:lnTo>
                    <a:pt x="312" y="42"/>
                  </a:lnTo>
                  <a:lnTo>
                    <a:pt x="312" y="48"/>
                  </a:lnTo>
                  <a:lnTo>
                    <a:pt x="306" y="54"/>
                  </a:lnTo>
                  <a:lnTo>
                    <a:pt x="300" y="72"/>
                  </a:lnTo>
                  <a:lnTo>
                    <a:pt x="276" y="96"/>
                  </a:lnTo>
                  <a:lnTo>
                    <a:pt x="258" y="102"/>
                  </a:lnTo>
                  <a:lnTo>
                    <a:pt x="246" y="102"/>
                  </a:lnTo>
                  <a:lnTo>
                    <a:pt x="210" y="150"/>
                  </a:lnTo>
                  <a:lnTo>
                    <a:pt x="210" y="174"/>
                  </a:lnTo>
                  <a:lnTo>
                    <a:pt x="234" y="156"/>
                  </a:lnTo>
                  <a:lnTo>
                    <a:pt x="264" y="108"/>
                  </a:lnTo>
                  <a:lnTo>
                    <a:pt x="282" y="126"/>
                  </a:lnTo>
                  <a:lnTo>
                    <a:pt x="306" y="138"/>
                  </a:lnTo>
                  <a:lnTo>
                    <a:pt x="294" y="168"/>
                  </a:lnTo>
                  <a:lnTo>
                    <a:pt x="324" y="168"/>
                  </a:lnTo>
                  <a:lnTo>
                    <a:pt x="330" y="192"/>
                  </a:lnTo>
                  <a:lnTo>
                    <a:pt x="384" y="162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90" y="192"/>
                  </a:lnTo>
                  <a:lnTo>
                    <a:pt x="378" y="204"/>
                  </a:lnTo>
                  <a:lnTo>
                    <a:pt x="372" y="204"/>
                  </a:lnTo>
                  <a:lnTo>
                    <a:pt x="384" y="204"/>
                  </a:lnTo>
                  <a:lnTo>
                    <a:pt x="396" y="210"/>
                  </a:lnTo>
                  <a:lnTo>
                    <a:pt x="408" y="210"/>
                  </a:lnTo>
                  <a:lnTo>
                    <a:pt x="408" y="216"/>
                  </a:lnTo>
                  <a:lnTo>
                    <a:pt x="396" y="240"/>
                  </a:lnTo>
                  <a:lnTo>
                    <a:pt x="384" y="252"/>
                  </a:lnTo>
                  <a:lnTo>
                    <a:pt x="378" y="264"/>
                  </a:lnTo>
                  <a:lnTo>
                    <a:pt x="366" y="276"/>
                  </a:lnTo>
                  <a:lnTo>
                    <a:pt x="360" y="288"/>
                  </a:lnTo>
                  <a:lnTo>
                    <a:pt x="354" y="294"/>
                  </a:lnTo>
                  <a:lnTo>
                    <a:pt x="390" y="294"/>
                  </a:lnTo>
                  <a:lnTo>
                    <a:pt x="354" y="312"/>
                  </a:lnTo>
                  <a:lnTo>
                    <a:pt x="384" y="312"/>
                  </a:lnTo>
                  <a:lnTo>
                    <a:pt x="420" y="300"/>
                  </a:lnTo>
                  <a:lnTo>
                    <a:pt x="426" y="324"/>
                  </a:lnTo>
                  <a:lnTo>
                    <a:pt x="360" y="384"/>
                  </a:lnTo>
                  <a:lnTo>
                    <a:pt x="318" y="378"/>
                  </a:lnTo>
                  <a:lnTo>
                    <a:pt x="336" y="354"/>
                  </a:lnTo>
                  <a:lnTo>
                    <a:pt x="306" y="360"/>
                  </a:lnTo>
                  <a:lnTo>
                    <a:pt x="300" y="348"/>
                  </a:lnTo>
                  <a:lnTo>
                    <a:pt x="228" y="360"/>
                  </a:lnTo>
                  <a:lnTo>
                    <a:pt x="192" y="354"/>
                  </a:lnTo>
                  <a:lnTo>
                    <a:pt x="186" y="348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324"/>
                  </a:lnTo>
                  <a:lnTo>
                    <a:pt x="228" y="324"/>
                  </a:lnTo>
                  <a:lnTo>
                    <a:pt x="222" y="318"/>
                  </a:lnTo>
                  <a:lnTo>
                    <a:pt x="198" y="318"/>
                  </a:lnTo>
                  <a:lnTo>
                    <a:pt x="162" y="312"/>
                  </a:lnTo>
                  <a:lnTo>
                    <a:pt x="126" y="300"/>
                  </a:lnTo>
                  <a:lnTo>
                    <a:pt x="96" y="294"/>
                  </a:lnTo>
                  <a:lnTo>
                    <a:pt x="78" y="294"/>
                  </a:lnTo>
                  <a:lnTo>
                    <a:pt x="72" y="300"/>
                  </a:lnTo>
                  <a:lnTo>
                    <a:pt x="48" y="300"/>
                  </a:lnTo>
                  <a:lnTo>
                    <a:pt x="36" y="306"/>
                  </a:lnTo>
                  <a:lnTo>
                    <a:pt x="24" y="306"/>
                  </a:lnTo>
                  <a:lnTo>
                    <a:pt x="12" y="300"/>
                  </a:lnTo>
                  <a:lnTo>
                    <a:pt x="6" y="294"/>
                  </a:lnTo>
                  <a:lnTo>
                    <a:pt x="18" y="282"/>
                  </a:lnTo>
                  <a:lnTo>
                    <a:pt x="24" y="282"/>
                  </a:lnTo>
                  <a:lnTo>
                    <a:pt x="30" y="276"/>
                  </a:lnTo>
                  <a:lnTo>
                    <a:pt x="42" y="276"/>
                  </a:lnTo>
                  <a:lnTo>
                    <a:pt x="30" y="276"/>
                  </a:lnTo>
                  <a:lnTo>
                    <a:pt x="12" y="270"/>
                  </a:lnTo>
                  <a:lnTo>
                    <a:pt x="0" y="258"/>
                  </a:lnTo>
                  <a:lnTo>
                    <a:pt x="6" y="252"/>
                  </a:lnTo>
                  <a:lnTo>
                    <a:pt x="18" y="252"/>
                  </a:lnTo>
                  <a:lnTo>
                    <a:pt x="54" y="234"/>
                  </a:lnTo>
                  <a:lnTo>
                    <a:pt x="60" y="228"/>
                  </a:lnTo>
                  <a:lnTo>
                    <a:pt x="66" y="228"/>
                  </a:lnTo>
                  <a:lnTo>
                    <a:pt x="204" y="90"/>
                  </a:lnTo>
                  <a:lnTo>
                    <a:pt x="258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5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2B40E70C-FFCF-483D-BF4B-CB2886E4E9A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0640" y="1595275"/>
              <a:ext cx="102284" cy="80048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6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91F47430-998D-4542-9718-3CE39390C9B2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7019" y="2287544"/>
              <a:ext cx="222356" cy="124520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7" name="Namibia" descr="© INSCALE GmbH, 05.05.2010&#10;http://www.presentationload.com/">
              <a:extLst>
                <a:ext uri="{FF2B5EF4-FFF2-40B4-BE49-F238E27FC236}">
                  <a16:creationId xmlns:a16="http://schemas.microsoft.com/office/drawing/2014/main" id="{C0A588F4-467D-4DD1-9BEA-13B1E746B55C}"/>
                </a:ext>
              </a:extLst>
            </p:cNvPr>
            <p:cNvSpPr>
              <a:spLocks/>
            </p:cNvSpPr>
            <p:nvPr/>
          </p:nvSpPr>
          <p:spPr bwMode="gray">
            <a:xfrm>
              <a:off x="4548172" y="3735829"/>
              <a:ext cx="361698" cy="369113"/>
            </a:xfrm>
            <a:custGeom>
              <a:avLst/>
              <a:gdLst>
                <a:gd name="T0" fmla="*/ 2147483647 w 954"/>
                <a:gd name="T1" fmla="*/ 2147483647 h 972"/>
                <a:gd name="T2" fmla="*/ 2147483647 w 954"/>
                <a:gd name="T3" fmla="*/ 2147483647 h 972"/>
                <a:gd name="T4" fmla="*/ 2147483647 w 954"/>
                <a:gd name="T5" fmla="*/ 2147483647 h 972"/>
                <a:gd name="T6" fmla="*/ 2147483647 w 954"/>
                <a:gd name="T7" fmla="*/ 2147483647 h 972"/>
                <a:gd name="T8" fmla="*/ 2147483647 w 954"/>
                <a:gd name="T9" fmla="*/ 2147483647 h 972"/>
                <a:gd name="T10" fmla="*/ 2147483647 w 954"/>
                <a:gd name="T11" fmla="*/ 2147483647 h 972"/>
                <a:gd name="T12" fmla="*/ 2147483647 w 954"/>
                <a:gd name="T13" fmla="*/ 2147483647 h 972"/>
                <a:gd name="T14" fmla="*/ 2147483647 w 954"/>
                <a:gd name="T15" fmla="*/ 2147483647 h 972"/>
                <a:gd name="T16" fmla="*/ 2147483647 w 954"/>
                <a:gd name="T17" fmla="*/ 2147483647 h 972"/>
                <a:gd name="T18" fmla="*/ 2147483647 w 954"/>
                <a:gd name="T19" fmla="*/ 2147483647 h 972"/>
                <a:gd name="T20" fmla="*/ 2147483647 w 954"/>
                <a:gd name="T21" fmla="*/ 2147483647 h 972"/>
                <a:gd name="T22" fmla="*/ 2147483647 w 954"/>
                <a:gd name="T23" fmla="*/ 2147483647 h 972"/>
                <a:gd name="T24" fmla="*/ 2147483647 w 954"/>
                <a:gd name="T25" fmla="*/ 2147483647 h 972"/>
                <a:gd name="T26" fmla="*/ 2147483647 w 954"/>
                <a:gd name="T27" fmla="*/ 2147483647 h 972"/>
                <a:gd name="T28" fmla="*/ 2147483647 w 954"/>
                <a:gd name="T29" fmla="*/ 2147483647 h 972"/>
                <a:gd name="T30" fmla="*/ 2147483647 w 954"/>
                <a:gd name="T31" fmla="*/ 2147483647 h 972"/>
                <a:gd name="T32" fmla="*/ 2147483647 w 954"/>
                <a:gd name="T33" fmla="*/ 2147483647 h 972"/>
                <a:gd name="T34" fmla="*/ 2147483647 w 954"/>
                <a:gd name="T35" fmla="*/ 2147483647 h 972"/>
                <a:gd name="T36" fmla="*/ 2147483647 w 954"/>
                <a:gd name="T37" fmla="*/ 2147483647 h 972"/>
                <a:gd name="T38" fmla="*/ 2147483647 w 954"/>
                <a:gd name="T39" fmla="*/ 2147483647 h 972"/>
                <a:gd name="T40" fmla="*/ 2147483647 w 954"/>
                <a:gd name="T41" fmla="*/ 2147483647 h 972"/>
                <a:gd name="T42" fmla="*/ 2147483647 w 954"/>
                <a:gd name="T43" fmla="*/ 2147483647 h 972"/>
                <a:gd name="T44" fmla="*/ 2147483647 w 954"/>
                <a:gd name="T45" fmla="*/ 2147483647 h 972"/>
                <a:gd name="T46" fmla="*/ 2147483647 w 954"/>
                <a:gd name="T47" fmla="*/ 2147483647 h 972"/>
                <a:gd name="T48" fmla="*/ 2147483647 w 954"/>
                <a:gd name="T49" fmla="*/ 2147483647 h 972"/>
                <a:gd name="T50" fmla="*/ 2147483647 w 954"/>
                <a:gd name="T51" fmla="*/ 2147483647 h 972"/>
                <a:gd name="T52" fmla="*/ 2147483647 w 954"/>
                <a:gd name="T53" fmla="*/ 2147483647 h 972"/>
                <a:gd name="T54" fmla="*/ 2147483647 w 954"/>
                <a:gd name="T55" fmla="*/ 2147483647 h 972"/>
                <a:gd name="T56" fmla="*/ 2147483647 w 954"/>
                <a:gd name="T57" fmla="*/ 2147483647 h 972"/>
                <a:gd name="T58" fmla="*/ 2147483647 w 954"/>
                <a:gd name="T59" fmla="*/ 2147483647 h 972"/>
                <a:gd name="T60" fmla="*/ 2147483647 w 954"/>
                <a:gd name="T61" fmla="*/ 2147483647 h 972"/>
                <a:gd name="T62" fmla="*/ 2147483647 w 954"/>
                <a:gd name="T63" fmla="*/ 2147483647 h 972"/>
                <a:gd name="T64" fmla="*/ 2147483647 w 954"/>
                <a:gd name="T65" fmla="*/ 2147483647 h 972"/>
                <a:gd name="T66" fmla="*/ 2147483647 w 954"/>
                <a:gd name="T67" fmla="*/ 0 h 972"/>
                <a:gd name="T68" fmla="*/ 2147483647 w 954"/>
                <a:gd name="T69" fmla="*/ 2147483647 h 972"/>
                <a:gd name="T70" fmla="*/ 2147483647 w 954"/>
                <a:gd name="T71" fmla="*/ 2147483647 h 972"/>
                <a:gd name="T72" fmla="*/ 0 w 954"/>
                <a:gd name="T73" fmla="*/ 2147483647 h 972"/>
                <a:gd name="T74" fmla="*/ 2147483647 w 954"/>
                <a:gd name="T75" fmla="*/ 2147483647 h 972"/>
                <a:gd name="T76" fmla="*/ 2147483647 w 954"/>
                <a:gd name="T77" fmla="*/ 2147483647 h 972"/>
                <a:gd name="T78" fmla="*/ 2147483647 w 954"/>
                <a:gd name="T79" fmla="*/ 2147483647 h 972"/>
                <a:gd name="T80" fmla="*/ 2147483647 w 954"/>
                <a:gd name="T81" fmla="*/ 2147483647 h 972"/>
                <a:gd name="T82" fmla="*/ 2147483647 w 954"/>
                <a:gd name="T83" fmla="*/ 2147483647 h 972"/>
                <a:gd name="T84" fmla="*/ 2147483647 w 954"/>
                <a:gd name="T85" fmla="*/ 2147483647 h 972"/>
                <a:gd name="T86" fmla="*/ 2147483647 w 954"/>
                <a:gd name="T87" fmla="*/ 2147483647 h 972"/>
                <a:gd name="T88" fmla="*/ 2147483647 w 954"/>
                <a:gd name="T89" fmla="*/ 2147483647 h 972"/>
                <a:gd name="T90" fmla="*/ 2147483647 w 954"/>
                <a:gd name="T91" fmla="*/ 2147483647 h 972"/>
                <a:gd name="T92" fmla="*/ 2147483647 w 954"/>
                <a:gd name="T93" fmla="*/ 2147483647 h 972"/>
                <a:gd name="T94" fmla="*/ 2147483647 w 954"/>
                <a:gd name="T95" fmla="*/ 2147483647 h 972"/>
                <a:gd name="T96" fmla="*/ 2147483647 w 954"/>
                <a:gd name="T97" fmla="*/ 2147483647 h 972"/>
                <a:gd name="T98" fmla="*/ 2147483647 w 954"/>
                <a:gd name="T99" fmla="*/ 2147483647 h 972"/>
                <a:gd name="T100" fmla="*/ 2147483647 w 954"/>
                <a:gd name="T101" fmla="*/ 2147483647 h 972"/>
                <a:gd name="T102" fmla="*/ 2147483647 w 954"/>
                <a:gd name="T103" fmla="*/ 2147483647 h 972"/>
                <a:gd name="T104" fmla="*/ 2147483647 w 954"/>
                <a:gd name="T105" fmla="*/ 2147483647 h 972"/>
                <a:gd name="T106" fmla="*/ 2147483647 w 954"/>
                <a:gd name="T107" fmla="*/ 2147483647 h 972"/>
                <a:gd name="T108" fmla="*/ 2147483647 w 954"/>
                <a:gd name="T109" fmla="*/ 2147483647 h 972"/>
                <a:gd name="T110" fmla="*/ 2147483647 w 954"/>
                <a:gd name="T111" fmla="*/ 2147483647 h 972"/>
                <a:gd name="T112" fmla="*/ 2147483647 w 954"/>
                <a:gd name="T113" fmla="*/ 2147483647 h 972"/>
                <a:gd name="T114" fmla="*/ 2147483647 w 954"/>
                <a:gd name="T115" fmla="*/ 2147483647 h 972"/>
                <a:gd name="T116" fmla="*/ 2147483647 w 954"/>
                <a:gd name="T117" fmla="*/ 2147483647 h 972"/>
                <a:gd name="T118" fmla="*/ 2147483647 w 954"/>
                <a:gd name="T119" fmla="*/ 2147483647 h 9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72"/>
                <a:gd name="T182" fmla="*/ 954 w 954"/>
                <a:gd name="T183" fmla="*/ 972 h 9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72">
                  <a:moveTo>
                    <a:pt x="366" y="894"/>
                  </a:moveTo>
                  <a:lnTo>
                    <a:pt x="372" y="894"/>
                  </a:lnTo>
                  <a:lnTo>
                    <a:pt x="390" y="912"/>
                  </a:lnTo>
                  <a:lnTo>
                    <a:pt x="390" y="936"/>
                  </a:lnTo>
                  <a:lnTo>
                    <a:pt x="396" y="948"/>
                  </a:lnTo>
                  <a:lnTo>
                    <a:pt x="402" y="954"/>
                  </a:lnTo>
                  <a:lnTo>
                    <a:pt x="426" y="954"/>
                  </a:lnTo>
                  <a:lnTo>
                    <a:pt x="432" y="960"/>
                  </a:lnTo>
                  <a:lnTo>
                    <a:pt x="432" y="966"/>
                  </a:lnTo>
                  <a:lnTo>
                    <a:pt x="438" y="972"/>
                  </a:lnTo>
                  <a:lnTo>
                    <a:pt x="462" y="972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8" y="972"/>
                  </a:lnTo>
                  <a:lnTo>
                    <a:pt x="522" y="972"/>
                  </a:lnTo>
                  <a:lnTo>
                    <a:pt x="522" y="948"/>
                  </a:lnTo>
                  <a:lnTo>
                    <a:pt x="534" y="948"/>
                  </a:lnTo>
                  <a:lnTo>
                    <a:pt x="534" y="942"/>
                  </a:lnTo>
                  <a:lnTo>
                    <a:pt x="540" y="936"/>
                  </a:lnTo>
                  <a:lnTo>
                    <a:pt x="552" y="930"/>
                  </a:lnTo>
                  <a:lnTo>
                    <a:pt x="570" y="930"/>
                  </a:lnTo>
                  <a:lnTo>
                    <a:pt x="582" y="414"/>
                  </a:lnTo>
                  <a:lnTo>
                    <a:pt x="654" y="414"/>
                  </a:lnTo>
                  <a:lnTo>
                    <a:pt x="648" y="288"/>
                  </a:lnTo>
                  <a:lnTo>
                    <a:pt x="654" y="282"/>
                  </a:lnTo>
                  <a:lnTo>
                    <a:pt x="654" y="108"/>
                  </a:lnTo>
                  <a:lnTo>
                    <a:pt x="690" y="108"/>
                  </a:lnTo>
                  <a:lnTo>
                    <a:pt x="708" y="102"/>
                  </a:lnTo>
                  <a:lnTo>
                    <a:pt x="744" y="102"/>
                  </a:lnTo>
                  <a:lnTo>
                    <a:pt x="792" y="90"/>
                  </a:lnTo>
                  <a:lnTo>
                    <a:pt x="804" y="84"/>
                  </a:lnTo>
                  <a:lnTo>
                    <a:pt x="822" y="84"/>
                  </a:lnTo>
                  <a:lnTo>
                    <a:pt x="828" y="90"/>
                  </a:lnTo>
                  <a:lnTo>
                    <a:pt x="828" y="108"/>
                  </a:lnTo>
                  <a:lnTo>
                    <a:pt x="834" y="108"/>
                  </a:lnTo>
                  <a:lnTo>
                    <a:pt x="834" y="126"/>
                  </a:lnTo>
                  <a:lnTo>
                    <a:pt x="840" y="126"/>
                  </a:lnTo>
                  <a:lnTo>
                    <a:pt x="882" y="84"/>
                  </a:lnTo>
                  <a:lnTo>
                    <a:pt x="906" y="84"/>
                  </a:lnTo>
                  <a:lnTo>
                    <a:pt x="918" y="72"/>
                  </a:lnTo>
                  <a:lnTo>
                    <a:pt x="954" y="66"/>
                  </a:lnTo>
                  <a:lnTo>
                    <a:pt x="936" y="48"/>
                  </a:lnTo>
                  <a:lnTo>
                    <a:pt x="906" y="54"/>
                  </a:lnTo>
                  <a:lnTo>
                    <a:pt x="906" y="48"/>
                  </a:lnTo>
                  <a:lnTo>
                    <a:pt x="900" y="42"/>
                  </a:lnTo>
                  <a:lnTo>
                    <a:pt x="882" y="42"/>
                  </a:lnTo>
                  <a:lnTo>
                    <a:pt x="876" y="48"/>
                  </a:lnTo>
                  <a:lnTo>
                    <a:pt x="870" y="48"/>
                  </a:lnTo>
                  <a:lnTo>
                    <a:pt x="846" y="60"/>
                  </a:lnTo>
                  <a:lnTo>
                    <a:pt x="828" y="54"/>
                  </a:lnTo>
                  <a:lnTo>
                    <a:pt x="816" y="60"/>
                  </a:lnTo>
                  <a:lnTo>
                    <a:pt x="780" y="72"/>
                  </a:lnTo>
                  <a:lnTo>
                    <a:pt x="732" y="78"/>
                  </a:lnTo>
                  <a:lnTo>
                    <a:pt x="696" y="84"/>
                  </a:lnTo>
                  <a:lnTo>
                    <a:pt x="624" y="84"/>
                  </a:lnTo>
                  <a:lnTo>
                    <a:pt x="618" y="72"/>
                  </a:lnTo>
                  <a:lnTo>
                    <a:pt x="546" y="78"/>
                  </a:lnTo>
                  <a:lnTo>
                    <a:pt x="540" y="66"/>
                  </a:lnTo>
                  <a:lnTo>
                    <a:pt x="504" y="66"/>
                  </a:lnTo>
                  <a:lnTo>
                    <a:pt x="480" y="42"/>
                  </a:lnTo>
                  <a:lnTo>
                    <a:pt x="480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56" y="30"/>
                  </a:lnTo>
                  <a:lnTo>
                    <a:pt x="132" y="18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90" y="6"/>
                  </a:lnTo>
                  <a:lnTo>
                    <a:pt x="72" y="24"/>
                  </a:lnTo>
                  <a:lnTo>
                    <a:pt x="42" y="24"/>
                  </a:lnTo>
                  <a:lnTo>
                    <a:pt x="36" y="18"/>
                  </a:lnTo>
                  <a:lnTo>
                    <a:pt x="18" y="24"/>
                  </a:lnTo>
                  <a:lnTo>
                    <a:pt x="0" y="24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30" y="126"/>
                  </a:lnTo>
                  <a:lnTo>
                    <a:pt x="36" y="138"/>
                  </a:lnTo>
                  <a:lnTo>
                    <a:pt x="54" y="162"/>
                  </a:lnTo>
                  <a:lnTo>
                    <a:pt x="72" y="192"/>
                  </a:lnTo>
                  <a:lnTo>
                    <a:pt x="96" y="228"/>
                  </a:lnTo>
                  <a:lnTo>
                    <a:pt x="102" y="258"/>
                  </a:lnTo>
                  <a:lnTo>
                    <a:pt x="102" y="276"/>
                  </a:lnTo>
                  <a:lnTo>
                    <a:pt x="114" y="294"/>
                  </a:lnTo>
                  <a:lnTo>
                    <a:pt x="120" y="312"/>
                  </a:lnTo>
                  <a:lnTo>
                    <a:pt x="138" y="348"/>
                  </a:lnTo>
                  <a:lnTo>
                    <a:pt x="156" y="366"/>
                  </a:lnTo>
                  <a:lnTo>
                    <a:pt x="156" y="390"/>
                  </a:lnTo>
                  <a:lnTo>
                    <a:pt x="162" y="396"/>
                  </a:lnTo>
                  <a:lnTo>
                    <a:pt x="174" y="402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32"/>
                  </a:lnTo>
                  <a:lnTo>
                    <a:pt x="198" y="582"/>
                  </a:lnTo>
                  <a:lnTo>
                    <a:pt x="222" y="630"/>
                  </a:lnTo>
                  <a:lnTo>
                    <a:pt x="222" y="678"/>
                  </a:lnTo>
                  <a:lnTo>
                    <a:pt x="216" y="678"/>
                  </a:lnTo>
                  <a:lnTo>
                    <a:pt x="228" y="726"/>
                  </a:lnTo>
                  <a:lnTo>
                    <a:pt x="228" y="762"/>
                  </a:lnTo>
                  <a:lnTo>
                    <a:pt x="240" y="762"/>
                  </a:lnTo>
                  <a:lnTo>
                    <a:pt x="240" y="804"/>
                  </a:lnTo>
                  <a:lnTo>
                    <a:pt x="252" y="810"/>
                  </a:lnTo>
                  <a:lnTo>
                    <a:pt x="258" y="816"/>
                  </a:lnTo>
                  <a:lnTo>
                    <a:pt x="258" y="846"/>
                  </a:lnTo>
                  <a:lnTo>
                    <a:pt x="264" y="858"/>
                  </a:lnTo>
                  <a:lnTo>
                    <a:pt x="270" y="864"/>
                  </a:lnTo>
                  <a:lnTo>
                    <a:pt x="276" y="876"/>
                  </a:lnTo>
                  <a:lnTo>
                    <a:pt x="282" y="894"/>
                  </a:lnTo>
                  <a:lnTo>
                    <a:pt x="282" y="900"/>
                  </a:lnTo>
                  <a:lnTo>
                    <a:pt x="288" y="912"/>
                  </a:lnTo>
                  <a:lnTo>
                    <a:pt x="294" y="918"/>
                  </a:lnTo>
                  <a:lnTo>
                    <a:pt x="318" y="930"/>
                  </a:lnTo>
                  <a:lnTo>
                    <a:pt x="324" y="936"/>
                  </a:lnTo>
                  <a:lnTo>
                    <a:pt x="330" y="936"/>
                  </a:lnTo>
                  <a:lnTo>
                    <a:pt x="330" y="942"/>
                  </a:lnTo>
                  <a:lnTo>
                    <a:pt x="348" y="930"/>
                  </a:lnTo>
                  <a:lnTo>
                    <a:pt x="348" y="924"/>
                  </a:lnTo>
                  <a:lnTo>
                    <a:pt x="354" y="918"/>
                  </a:lnTo>
                  <a:lnTo>
                    <a:pt x="360" y="906"/>
                  </a:lnTo>
                  <a:lnTo>
                    <a:pt x="360" y="900"/>
                  </a:lnTo>
                  <a:lnTo>
                    <a:pt x="366" y="89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8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DC4E8DD6-3801-4D0B-821B-D20804427D80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6859" y="2346840"/>
              <a:ext cx="241627" cy="567751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49" name="Mozambique" descr="© INSCALE GmbH, 05.05.2010&#10;http://www.presentationload.com/">
              <a:extLst>
                <a:ext uri="{FF2B5EF4-FFF2-40B4-BE49-F238E27FC236}">
                  <a16:creationId xmlns:a16="http://schemas.microsoft.com/office/drawing/2014/main" id="{858FB68E-A417-453F-AB85-4D57F7702E67}"/>
                </a:ext>
              </a:extLst>
            </p:cNvPr>
            <p:cNvSpPr>
              <a:spLocks/>
            </p:cNvSpPr>
            <p:nvPr/>
          </p:nvSpPr>
          <p:spPr bwMode="gray">
            <a:xfrm>
              <a:off x="5041802" y="3538673"/>
              <a:ext cx="289063" cy="506974"/>
            </a:xfrm>
            <a:custGeom>
              <a:avLst/>
              <a:gdLst>
                <a:gd name="T0" fmla="*/ 2147483647 w 762"/>
                <a:gd name="T1" fmla="*/ 2147483647 h 1338"/>
                <a:gd name="T2" fmla="*/ 2147483647 w 762"/>
                <a:gd name="T3" fmla="*/ 2147483647 h 1338"/>
                <a:gd name="T4" fmla="*/ 2147483647 w 762"/>
                <a:gd name="T5" fmla="*/ 2147483647 h 1338"/>
                <a:gd name="T6" fmla="*/ 2147483647 w 762"/>
                <a:gd name="T7" fmla="*/ 2147483647 h 1338"/>
                <a:gd name="T8" fmla="*/ 2147483647 w 762"/>
                <a:gd name="T9" fmla="*/ 2147483647 h 1338"/>
                <a:gd name="T10" fmla="*/ 2147483647 w 762"/>
                <a:gd name="T11" fmla="*/ 2147483647 h 1338"/>
                <a:gd name="T12" fmla="*/ 2147483647 w 762"/>
                <a:gd name="T13" fmla="*/ 2147483647 h 1338"/>
                <a:gd name="T14" fmla="*/ 2147483647 w 762"/>
                <a:gd name="T15" fmla="*/ 2147483647 h 1338"/>
                <a:gd name="T16" fmla="*/ 2147483647 w 762"/>
                <a:gd name="T17" fmla="*/ 2147483647 h 1338"/>
                <a:gd name="T18" fmla="*/ 2147483647 w 762"/>
                <a:gd name="T19" fmla="*/ 2147483647 h 1338"/>
                <a:gd name="T20" fmla="*/ 2147483647 w 762"/>
                <a:gd name="T21" fmla="*/ 2147483647 h 1338"/>
                <a:gd name="T22" fmla="*/ 2147483647 w 762"/>
                <a:gd name="T23" fmla="*/ 2147483647 h 1338"/>
                <a:gd name="T24" fmla="*/ 2147483647 w 762"/>
                <a:gd name="T25" fmla="*/ 2147483647 h 1338"/>
                <a:gd name="T26" fmla="*/ 2147483647 w 762"/>
                <a:gd name="T27" fmla="*/ 2147483647 h 1338"/>
                <a:gd name="T28" fmla="*/ 2147483647 w 762"/>
                <a:gd name="T29" fmla="*/ 2147483647 h 1338"/>
                <a:gd name="T30" fmla="*/ 2147483647 w 762"/>
                <a:gd name="T31" fmla="*/ 2147483647 h 1338"/>
                <a:gd name="T32" fmla="*/ 2147483647 w 762"/>
                <a:gd name="T33" fmla="*/ 2147483647 h 1338"/>
                <a:gd name="T34" fmla="*/ 2147483647 w 762"/>
                <a:gd name="T35" fmla="*/ 2147483647 h 1338"/>
                <a:gd name="T36" fmla="*/ 2147483647 w 762"/>
                <a:gd name="T37" fmla="*/ 2147483647 h 1338"/>
                <a:gd name="T38" fmla="*/ 2147483647 w 762"/>
                <a:gd name="T39" fmla="*/ 2147483647 h 1338"/>
                <a:gd name="T40" fmla="*/ 2147483647 w 762"/>
                <a:gd name="T41" fmla="*/ 2147483647 h 1338"/>
                <a:gd name="T42" fmla="*/ 2147483647 w 762"/>
                <a:gd name="T43" fmla="*/ 2147483647 h 1338"/>
                <a:gd name="T44" fmla="*/ 2147483647 w 762"/>
                <a:gd name="T45" fmla="*/ 2147483647 h 1338"/>
                <a:gd name="T46" fmla="*/ 2147483647 w 762"/>
                <a:gd name="T47" fmla="*/ 2147483647 h 1338"/>
                <a:gd name="T48" fmla="*/ 2147483647 w 762"/>
                <a:gd name="T49" fmla="*/ 2147483647 h 1338"/>
                <a:gd name="T50" fmla="*/ 2147483647 w 762"/>
                <a:gd name="T51" fmla="*/ 2147483647 h 1338"/>
                <a:gd name="T52" fmla="*/ 2147483647 w 762"/>
                <a:gd name="T53" fmla="*/ 2147483647 h 1338"/>
                <a:gd name="T54" fmla="*/ 2147483647 w 762"/>
                <a:gd name="T55" fmla="*/ 2147483647 h 1338"/>
                <a:gd name="T56" fmla="*/ 0 w 762"/>
                <a:gd name="T57" fmla="*/ 2147483647 h 1338"/>
                <a:gd name="T58" fmla="*/ 2147483647 w 762"/>
                <a:gd name="T59" fmla="*/ 2147483647 h 1338"/>
                <a:gd name="T60" fmla="*/ 2147483647 w 762"/>
                <a:gd name="T61" fmla="*/ 2147483647 h 1338"/>
                <a:gd name="T62" fmla="*/ 2147483647 w 762"/>
                <a:gd name="T63" fmla="*/ 2147483647 h 1338"/>
                <a:gd name="T64" fmla="*/ 2147483647 w 762"/>
                <a:gd name="T65" fmla="*/ 2147483647 h 1338"/>
                <a:gd name="T66" fmla="*/ 2147483647 w 762"/>
                <a:gd name="T67" fmla="*/ 2147483647 h 1338"/>
                <a:gd name="T68" fmla="*/ 2147483647 w 762"/>
                <a:gd name="T69" fmla="*/ 2147483647 h 1338"/>
                <a:gd name="T70" fmla="*/ 2147483647 w 762"/>
                <a:gd name="T71" fmla="*/ 2147483647 h 1338"/>
                <a:gd name="T72" fmla="*/ 2147483647 w 762"/>
                <a:gd name="T73" fmla="*/ 2147483647 h 1338"/>
                <a:gd name="T74" fmla="*/ 2147483647 w 762"/>
                <a:gd name="T75" fmla="*/ 2147483647 h 1338"/>
                <a:gd name="T76" fmla="*/ 2147483647 w 762"/>
                <a:gd name="T77" fmla="*/ 2147483647 h 1338"/>
                <a:gd name="T78" fmla="*/ 2147483647 w 762"/>
                <a:gd name="T79" fmla="*/ 2147483647 h 1338"/>
                <a:gd name="T80" fmla="*/ 2147483647 w 762"/>
                <a:gd name="T81" fmla="*/ 2147483647 h 1338"/>
                <a:gd name="T82" fmla="*/ 2147483647 w 762"/>
                <a:gd name="T83" fmla="*/ 2147483647 h 1338"/>
                <a:gd name="T84" fmla="*/ 2147483647 w 762"/>
                <a:gd name="T85" fmla="*/ 2147483647 h 1338"/>
                <a:gd name="T86" fmla="*/ 2147483647 w 762"/>
                <a:gd name="T87" fmla="*/ 2147483647 h 1338"/>
                <a:gd name="T88" fmla="*/ 2147483647 w 762"/>
                <a:gd name="T89" fmla="*/ 2147483647 h 1338"/>
                <a:gd name="T90" fmla="*/ 2147483647 w 762"/>
                <a:gd name="T91" fmla="*/ 2147483647 h 1338"/>
                <a:gd name="T92" fmla="*/ 2147483647 w 762"/>
                <a:gd name="T93" fmla="*/ 2147483647 h 1338"/>
                <a:gd name="T94" fmla="*/ 2147483647 w 762"/>
                <a:gd name="T95" fmla="*/ 2147483647 h 1338"/>
                <a:gd name="T96" fmla="*/ 2147483647 w 762"/>
                <a:gd name="T97" fmla="*/ 2147483647 h 1338"/>
                <a:gd name="T98" fmla="*/ 2147483647 w 762"/>
                <a:gd name="T99" fmla="*/ 2147483647 h 1338"/>
                <a:gd name="T100" fmla="*/ 2147483647 w 762"/>
                <a:gd name="T101" fmla="*/ 2147483647 h 1338"/>
                <a:gd name="T102" fmla="*/ 2147483647 w 762"/>
                <a:gd name="T103" fmla="*/ 2147483647 h 1338"/>
                <a:gd name="T104" fmla="*/ 2147483647 w 762"/>
                <a:gd name="T105" fmla="*/ 2147483647 h 1338"/>
                <a:gd name="T106" fmla="*/ 2147483647 w 762"/>
                <a:gd name="T107" fmla="*/ 2147483647 h 1338"/>
                <a:gd name="T108" fmla="*/ 2147483647 w 762"/>
                <a:gd name="T109" fmla="*/ 2147483647 h 1338"/>
                <a:gd name="T110" fmla="*/ 2147483647 w 762"/>
                <a:gd name="T111" fmla="*/ 2147483647 h 1338"/>
                <a:gd name="T112" fmla="*/ 2147483647 w 762"/>
                <a:gd name="T113" fmla="*/ 2147483647 h 1338"/>
                <a:gd name="T114" fmla="*/ 2147483647 w 762"/>
                <a:gd name="T115" fmla="*/ 2147483647 h 1338"/>
                <a:gd name="T116" fmla="*/ 2147483647 w 762"/>
                <a:gd name="T117" fmla="*/ 2147483647 h 1338"/>
                <a:gd name="T118" fmla="*/ 2147483647 w 762"/>
                <a:gd name="T119" fmla="*/ 2147483647 h 1338"/>
                <a:gd name="T120" fmla="*/ 2147483647 w 762"/>
                <a:gd name="T121" fmla="*/ 2147483647 h 1338"/>
                <a:gd name="T122" fmla="*/ 2147483647 w 762"/>
                <a:gd name="T123" fmla="*/ 2147483647 h 13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1338"/>
                <a:gd name="T188" fmla="*/ 762 w 762"/>
                <a:gd name="T189" fmla="*/ 1338 h 133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1338">
                  <a:moveTo>
                    <a:pt x="762" y="342"/>
                  </a:moveTo>
                  <a:lnTo>
                    <a:pt x="762" y="324"/>
                  </a:lnTo>
                  <a:lnTo>
                    <a:pt x="756" y="318"/>
                  </a:lnTo>
                  <a:lnTo>
                    <a:pt x="744" y="318"/>
                  </a:lnTo>
                  <a:lnTo>
                    <a:pt x="744" y="258"/>
                  </a:lnTo>
                  <a:lnTo>
                    <a:pt x="732" y="246"/>
                  </a:lnTo>
                  <a:lnTo>
                    <a:pt x="750" y="234"/>
                  </a:lnTo>
                  <a:lnTo>
                    <a:pt x="738" y="186"/>
                  </a:lnTo>
                  <a:lnTo>
                    <a:pt x="750" y="156"/>
                  </a:lnTo>
                  <a:lnTo>
                    <a:pt x="738" y="120"/>
                  </a:lnTo>
                  <a:lnTo>
                    <a:pt x="738" y="108"/>
                  </a:lnTo>
                  <a:lnTo>
                    <a:pt x="750" y="72"/>
                  </a:lnTo>
                  <a:lnTo>
                    <a:pt x="756" y="42"/>
                  </a:lnTo>
                  <a:lnTo>
                    <a:pt x="756" y="12"/>
                  </a:lnTo>
                  <a:lnTo>
                    <a:pt x="744" y="0"/>
                  </a:lnTo>
                  <a:lnTo>
                    <a:pt x="666" y="54"/>
                  </a:lnTo>
                  <a:lnTo>
                    <a:pt x="636" y="60"/>
                  </a:lnTo>
                  <a:lnTo>
                    <a:pt x="630" y="60"/>
                  </a:lnTo>
                  <a:lnTo>
                    <a:pt x="618" y="72"/>
                  </a:lnTo>
                  <a:lnTo>
                    <a:pt x="606" y="78"/>
                  </a:lnTo>
                  <a:lnTo>
                    <a:pt x="594" y="78"/>
                  </a:lnTo>
                  <a:lnTo>
                    <a:pt x="594" y="72"/>
                  </a:lnTo>
                  <a:lnTo>
                    <a:pt x="588" y="66"/>
                  </a:lnTo>
                  <a:lnTo>
                    <a:pt x="564" y="66"/>
                  </a:lnTo>
                  <a:lnTo>
                    <a:pt x="558" y="72"/>
                  </a:lnTo>
                  <a:lnTo>
                    <a:pt x="552" y="84"/>
                  </a:lnTo>
                  <a:lnTo>
                    <a:pt x="540" y="90"/>
                  </a:lnTo>
                  <a:lnTo>
                    <a:pt x="528" y="102"/>
                  </a:lnTo>
                  <a:lnTo>
                    <a:pt x="510" y="102"/>
                  </a:lnTo>
                  <a:lnTo>
                    <a:pt x="498" y="96"/>
                  </a:lnTo>
                  <a:lnTo>
                    <a:pt x="492" y="90"/>
                  </a:lnTo>
                  <a:lnTo>
                    <a:pt x="486" y="90"/>
                  </a:lnTo>
                  <a:lnTo>
                    <a:pt x="468" y="108"/>
                  </a:lnTo>
                  <a:lnTo>
                    <a:pt x="456" y="108"/>
                  </a:lnTo>
                  <a:lnTo>
                    <a:pt x="450" y="102"/>
                  </a:lnTo>
                  <a:lnTo>
                    <a:pt x="438" y="96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8" y="78"/>
                  </a:lnTo>
                  <a:lnTo>
                    <a:pt x="396" y="90"/>
                  </a:lnTo>
                  <a:lnTo>
                    <a:pt x="390" y="90"/>
                  </a:lnTo>
                  <a:lnTo>
                    <a:pt x="384" y="96"/>
                  </a:lnTo>
                  <a:lnTo>
                    <a:pt x="354" y="96"/>
                  </a:lnTo>
                  <a:lnTo>
                    <a:pt x="354" y="114"/>
                  </a:lnTo>
                  <a:lnTo>
                    <a:pt x="330" y="138"/>
                  </a:lnTo>
                  <a:lnTo>
                    <a:pt x="330" y="150"/>
                  </a:lnTo>
                  <a:lnTo>
                    <a:pt x="342" y="162"/>
                  </a:lnTo>
                  <a:lnTo>
                    <a:pt x="348" y="174"/>
                  </a:lnTo>
                  <a:lnTo>
                    <a:pt x="348" y="204"/>
                  </a:lnTo>
                  <a:lnTo>
                    <a:pt x="342" y="216"/>
                  </a:lnTo>
                  <a:lnTo>
                    <a:pt x="336" y="234"/>
                  </a:lnTo>
                  <a:lnTo>
                    <a:pt x="336" y="246"/>
                  </a:lnTo>
                  <a:lnTo>
                    <a:pt x="342" y="246"/>
                  </a:lnTo>
                  <a:lnTo>
                    <a:pt x="342" y="252"/>
                  </a:lnTo>
                  <a:lnTo>
                    <a:pt x="348" y="252"/>
                  </a:lnTo>
                  <a:lnTo>
                    <a:pt x="372" y="276"/>
                  </a:lnTo>
                  <a:lnTo>
                    <a:pt x="384" y="300"/>
                  </a:lnTo>
                  <a:lnTo>
                    <a:pt x="390" y="306"/>
                  </a:lnTo>
                  <a:lnTo>
                    <a:pt x="396" y="318"/>
                  </a:lnTo>
                  <a:lnTo>
                    <a:pt x="408" y="336"/>
                  </a:lnTo>
                  <a:lnTo>
                    <a:pt x="420" y="348"/>
                  </a:lnTo>
                  <a:lnTo>
                    <a:pt x="420" y="366"/>
                  </a:lnTo>
                  <a:lnTo>
                    <a:pt x="414" y="372"/>
                  </a:lnTo>
                  <a:lnTo>
                    <a:pt x="408" y="384"/>
                  </a:lnTo>
                  <a:lnTo>
                    <a:pt x="402" y="390"/>
                  </a:lnTo>
                  <a:lnTo>
                    <a:pt x="402" y="450"/>
                  </a:lnTo>
                  <a:lnTo>
                    <a:pt x="396" y="456"/>
                  </a:lnTo>
                  <a:lnTo>
                    <a:pt x="372" y="456"/>
                  </a:lnTo>
                  <a:lnTo>
                    <a:pt x="360" y="462"/>
                  </a:lnTo>
                  <a:lnTo>
                    <a:pt x="354" y="474"/>
                  </a:lnTo>
                  <a:lnTo>
                    <a:pt x="354" y="492"/>
                  </a:lnTo>
                  <a:lnTo>
                    <a:pt x="360" y="492"/>
                  </a:lnTo>
                  <a:lnTo>
                    <a:pt x="366" y="498"/>
                  </a:lnTo>
                  <a:lnTo>
                    <a:pt x="366" y="528"/>
                  </a:lnTo>
                  <a:lnTo>
                    <a:pt x="354" y="534"/>
                  </a:lnTo>
                  <a:lnTo>
                    <a:pt x="348" y="540"/>
                  </a:lnTo>
                  <a:lnTo>
                    <a:pt x="342" y="534"/>
                  </a:lnTo>
                  <a:lnTo>
                    <a:pt x="342" y="522"/>
                  </a:lnTo>
                  <a:lnTo>
                    <a:pt x="348" y="516"/>
                  </a:lnTo>
                  <a:lnTo>
                    <a:pt x="348" y="504"/>
                  </a:lnTo>
                  <a:lnTo>
                    <a:pt x="336" y="498"/>
                  </a:lnTo>
                  <a:lnTo>
                    <a:pt x="330" y="492"/>
                  </a:lnTo>
                  <a:lnTo>
                    <a:pt x="318" y="486"/>
                  </a:lnTo>
                  <a:lnTo>
                    <a:pt x="312" y="480"/>
                  </a:lnTo>
                  <a:lnTo>
                    <a:pt x="300" y="474"/>
                  </a:lnTo>
                  <a:lnTo>
                    <a:pt x="300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12" y="420"/>
                  </a:lnTo>
                  <a:lnTo>
                    <a:pt x="300" y="402"/>
                  </a:lnTo>
                  <a:lnTo>
                    <a:pt x="312" y="396"/>
                  </a:lnTo>
                  <a:lnTo>
                    <a:pt x="318" y="366"/>
                  </a:lnTo>
                  <a:lnTo>
                    <a:pt x="312" y="366"/>
                  </a:lnTo>
                  <a:lnTo>
                    <a:pt x="312" y="330"/>
                  </a:lnTo>
                  <a:lnTo>
                    <a:pt x="306" y="324"/>
                  </a:lnTo>
                  <a:lnTo>
                    <a:pt x="288" y="324"/>
                  </a:lnTo>
                  <a:lnTo>
                    <a:pt x="282" y="330"/>
                  </a:lnTo>
                  <a:lnTo>
                    <a:pt x="252" y="330"/>
                  </a:lnTo>
                  <a:lnTo>
                    <a:pt x="222" y="282"/>
                  </a:lnTo>
                  <a:lnTo>
                    <a:pt x="216" y="282"/>
                  </a:lnTo>
                  <a:lnTo>
                    <a:pt x="210" y="288"/>
                  </a:lnTo>
                  <a:lnTo>
                    <a:pt x="192" y="294"/>
                  </a:lnTo>
                  <a:lnTo>
                    <a:pt x="180" y="300"/>
                  </a:lnTo>
                  <a:lnTo>
                    <a:pt x="162" y="312"/>
                  </a:lnTo>
                  <a:lnTo>
                    <a:pt x="138" y="324"/>
                  </a:lnTo>
                  <a:lnTo>
                    <a:pt x="132" y="324"/>
                  </a:lnTo>
                  <a:lnTo>
                    <a:pt x="120" y="330"/>
                  </a:lnTo>
                  <a:lnTo>
                    <a:pt x="102" y="336"/>
                  </a:lnTo>
                  <a:lnTo>
                    <a:pt x="84" y="336"/>
                  </a:lnTo>
                  <a:lnTo>
                    <a:pt x="72" y="342"/>
                  </a:lnTo>
                  <a:lnTo>
                    <a:pt x="60" y="342"/>
                  </a:lnTo>
                  <a:lnTo>
                    <a:pt x="42" y="360"/>
                  </a:lnTo>
                  <a:lnTo>
                    <a:pt x="12" y="360"/>
                  </a:lnTo>
                  <a:lnTo>
                    <a:pt x="0" y="372"/>
                  </a:lnTo>
                  <a:lnTo>
                    <a:pt x="18" y="390"/>
                  </a:lnTo>
                  <a:lnTo>
                    <a:pt x="24" y="444"/>
                  </a:lnTo>
                  <a:lnTo>
                    <a:pt x="84" y="444"/>
                  </a:lnTo>
                  <a:lnTo>
                    <a:pt x="96" y="462"/>
                  </a:lnTo>
                  <a:lnTo>
                    <a:pt x="114" y="462"/>
                  </a:lnTo>
                  <a:lnTo>
                    <a:pt x="132" y="486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62" y="480"/>
                  </a:lnTo>
                  <a:lnTo>
                    <a:pt x="180" y="498"/>
                  </a:lnTo>
                  <a:lnTo>
                    <a:pt x="192" y="498"/>
                  </a:lnTo>
                  <a:lnTo>
                    <a:pt x="204" y="510"/>
                  </a:lnTo>
                  <a:lnTo>
                    <a:pt x="204" y="516"/>
                  </a:lnTo>
                  <a:lnTo>
                    <a:pt x="198" y="528"/>
                  </a:lnTo>
                  <a:lnTo>
                    <a:pt x="192" y="534"/>
                  </a:lnTo>
                  <a:lnTo>
                    <a:pt x="204" y="552"/>
                  </a:lnTo>
                  <a:lnTo>
                    <a:pt x="192" y="564"/>
                  </a:lnTo>
                  <a:lnTo>
                    <a:pt x="204" y="576"/>
                  </a:lnTo>
                  <a:lnTo>
                    <a:pt x="198" y="582"/>
                  </a:lnTo>
                  <a:lnTo>
                    <a:pt x="198" y="588"/>
                  </a:lnTo>
                  <a:lnTo>
                    <a:pt x="192" y="594"/>
                  </a:lnTo>
                  <a:lnTo>
                    <a:pt x="192" y="606"/>
                  </a:lnTo>
                  <a:lnTo>
                    <a:pt x="204" y="630"/>
                  </a:lnTo>
                  <a:lnTo>
                    <a:pt x="204" y="642"/>
                  </a:lnTo>
                  <a:lnTo>
                    <a:pt x="198" y="648"/>
                  </a:lnTo>
                  <a:lnTo>
                    <a:pt x="198" y="654"/>
                  </a:lnTo>
                  <a:lnTo>
                    <a:pt x="192" y="654"/>
                  </a:lnTo>
                  <a:lnTo>
                    <a:pt x="192" y="666"/>
                  </a:lnTo>
                  <a:lnTo>
                    <a:pt x="174" y="678"/>
                  </a:lnTo>
                  <a:lnTo>
                    <a:pt x="192" y="702"/>
                  </a:lnTo>
                  <a:lnTo>
                    <a:pt x="174" y="720"/>
                  </a:lnTo>
                  <a:lnTo>
                    <a:pt x="174" y="732"/>
                  </a:lnTo>
                  <a:lnTo>
                    <a:pt x="198" y="756"/>
                  </a:lnTo>
                  <a:lnTo>
                    <a:pt x="198" y="762"/>
                  </a:lnTo>
                  <a:lnTo>
                    <a:pt x="192" y="774"/>
                  </a:lnTo>
                  <a:lnTo>
                    <a:pt x="180" y="786"/>
                  </a:lnTo>
                  <a:lnTo>
                    <a:pt x="180" y="798"/>
                  </a:lnTo>
                  <a:lnTo>
                    <a:pt x="168" y="810"/>
                  </a:lnTo>
                  <a:lnTo>
                    <a:pt x="156" y="816"/>
                  </a:lnTo>
                  <a:lnTo>
                    <a:pt x="156" y="846"/>
                  </a:lnTo>
                  <a:lnTo>
                    <a:pt x="144" y="858"/>
                  </a:lnTo>
                  <a:lnTo>
                    <a:pt x="156" y="876"/>
                  </a:lnTo>
                  <a:lnTo>
                    <a:pt x="138" y="882"/>
                  </a:lnTo>
                  <a:lnTo>
                    <a:pt x="72" y="966"/>
                  </a:lnTo>
                  <a:lnTo>
                    <a:pt x="72" y="996"/>
                  </a:lnTo>
                  <a:lnTo>
                    <a:pt x="78" y="1014"/>
                  </a:lnTo>
                  <a:lnTo>
                    <a:pt x="78" y="1032"/>
                  </a:lnTo>
                  <a:lnTo>
                    <a:pt x="84" y="1044"/>
                  </a:lnTo>
                  <a:lnTo>
                    <a:pt x="84" y="1062"/>
                  </a:lnTo>
                  <a:lnTo>
                    <a:pt x="114" y="1122"/>
                  </a:lnTo>
                  <a:lnTo>
                    <a:pt x="114" y="1212"/>
                  </a:lnTo>
                  <a:lnTo>
                    <a:pt x="90" y="1248"/>
                  </a:lnTo>
                  <a:lnTo>
                    <a:pt x="114" y="1248"/>
                  </a:lnTo>
                  <a:lnTo>
                    <a:pt x="108" y="1260"/>
                  </a:lnTo>
                  <a:lnTo>
                    <a:pt x="108" y="1284"/>
                  </a:lnTo>
                  <a:lnTo>
                    <a:pt x="114" y="1290"/>
                  </a:lnTo>
                  <a:lnTo>
                    <a:pt x="120" y="1290"/>
                  </a:lnTo>
                  <a:lnTo>
                    <a:pt x="126" y="1314"/>
                  </a:lnTo>
                  <a:lnTo>
                    <a:pt x="144" y="1314"/>
                  </a:lnTo>
                  <a:lnTo>
                    <a:pt x="156" y="1326"/>
                  </a:lnTo>
                  <a:lnTo>
                    <a:pt x="162" y="1338"/>
                  </a:lnTo>
                  <a:lnTo>
                    <a:pt x="168" y="1320"/>
                  </a:lnTo>
                  <a:lnTo>
                    <a:pt x="168" y="1284"/>
                  </a:lnTo>
                  <a:lnTo>
                    <a:pt x="162" y="1272"/>
                  </a:lnTo>
                  <a:lnTo>
                    <a:pt x="156" y="1266"/>
                  </a:lnTo>
                  <a:lnTo>
                    <a:pt x="150" y="1266"/>
                  </a:lnTo>
                  <a:lnTo>
                    <a:pt x="150" y="1242"/>
                  </a:lnTo>
                  <a:lnTo>
                    <a:pt x="162" y="1230"/>
                  </a:lnTo>
                  <a:lnTo>
                    <a:pt x="222" y="1188"/>
                  </a:lnTo>
                  <a:lnTo>
                    <a:pt x="276" y="1158"/>
                  </a:lnTo>
                  <a:lnTo>
                    <a:pt x="294" y="1146"/>
                  </a:lnTo>
                  <a:lnTo>
                    <a:pt x="312" y="1140"/>
                  </a:lnTo>
                  <a:lnTo>
                    <a:pt x="330" y="1128"/>
                  </a:lnTo>
                  <a:lnTo>
                    <a:pt x="342" y="1122"/>
                  </a:lnTo>
                  <a:lnTo>
                    <a:pt x="360" y="1104"/>
                  </a:lnTo>
                  <a:lnTo>
                    <a:pt x="360" y="1080"/>
                  </a:lnTo>
                  <a:lnTo>
                    <a:pt x="354" y="1080"/>
                  </a:lnTo>
                  <a:lnTo>
                    <a:pt x="354" y="1086"/>
                  </a:lnTo>
                  <a:lnTo>
                    <a:pt x="348" y="1080"/>
                  </a:lnTo>
                  <a:lnTo>
                    <a:pt x="342" y="1080"/>
                  </a:lnTo>
                  <a:lnTo>
                    <a:pt x="342" y="1068"/>
                  </a:lnTo>
                  <a:lnTo>
                    <a:pt x="366" y="1020"/>
                  </a:lnTo>
                  <a:lnTo>
                    <a:pt x="366" y="990"/>
                  </a:lnTo>
                  <a:lnTo>
                    <a:pt x="360" y="984"/>
                  </a:lnTo>
                  <a:lnTo>
                    <a:pt x="360" y="978"/>
                  </a:lnTo>
                  <a:lnTo>
                    <a:pt x="372" y="948"/>
                  </a:lnTo>
                  <a:lnTo>
                    <a:pt x="366" y="942"/>
                  </a:lnTo>
                  <a:lnTo>
                    <a:pt x="348" y="960"/>
                  </a:lnTo>
                  <a:lnTo>
                    <a:pt x="354" y="918"/>
                  </a:lnTo>
                  <a:lnTo>
                    <a:pt x="348" y="906"/>
                  </a:lnTo>
                  <a:lnTo>
                    <a:pt x="336" y="900"/>
                  </a:lnTo>
                  <a:lnTo>
                    <a:pt x="330" y="888"/>
                  </a:lnTo>
                  <a:lnTo>
                    <a:pt x="330" y="870"/>
                  </a:lnTo>
                  <a:lnTo>
                    <a:pt x="336" y="858"/>
                  </a:lnTo>
                  <a:lnTo>
                    <a:pt x="336" y="834"/>
                  </a:lnTo>
                  <a:lnTo>
                    <a:pt x="324" y="822"/>
                  </a:lnTo>
                  <a:lnTo>
                    <a:pt x="318" y="822"/>
                  </a:lnTo>
                  <a:lnTo>
                    <a:pt x="312" y="816"/>
                  </a:lnTo>
                  <a:lnTo>
                    <a:pt x="312" y="792"/>
                  </a:lnTo>
                  <a:lnTo>
                    <a:pt x="318" y="780"/>
                  </a:lnTo>
                  <a:lnTo>
                    <a:pt x="324" y="762"/>
                  </a:lnTo>
                  <a:lnTo>
                    <a:pt x="336" y="750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14"/>
                  </a:lnTo>
                  <a:lnTo>
                    <a:pt x="390" y="690"/>
                  </a:lnTo>
                  <a:lnTo>
                    <a:pt x="396" y="684"/>
                  </a:lnTo>
                  <a:lnTo>
                    <a:pt x="402" y="684"/>
                  </a:lnTo>
                  <a:lnTo>
                    <a:pt x="414" y="678"/>
                  </a:lnTo>
                  <a:lnTo>
                    <a:pt x="420" y="678"/>
                  </a:lnTo>
                  <a:lnTo>
                    <a:pt x="426" y="672"/>
                  </a:lnTo>
                  <a:lnTo>
                    <a:pt x="450" y="660"/>
                  </a:lnTo>
                  <a:lnTo>
                    <a:pt x="462" y="648"/>
                  </a:lnTo>
                  <a:lnTo>
                    <a:pt x="474" y="612"/>
                  </a:lnTo>
                  <a:lnTo>
                    <a:pt x="498" y="576"/>
                  </a:lnTo>
                  <a:lnTo>
                    <a:pt x="522" y="564"/>
                  </a:lnTo>
                  <a:lnTo>
                    <a:pt x="558" y="552"/>
                  </a:lnTo>
                  <a:lnTo>
                    <a:pt x="600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66" y="498"/>
                  </a:lnTo>
                  <a:lnTo>
                    <a:pt x="672" y="492"/>
                  </a:lnTo>
                  <a:lnTo>
                    <a:pt x="684" y="486"/>
                  </a:lnTo>
                  <a:lnTo>
                    <a:pt x="684" y="474"/>
                  </a:lnTo>
                  <a:lnTo>
                    <a:pt x="714" y="444"/>
                  </a:lnTo>
                  <a:lnTo>
                    <a:pt x="714" y="432"/>
                  </a:lnTo>
                  <a:lnTo>
                    <a:pt x="720" y="420"/>
                  </a:lnTo>
                  <a:lnTo>
                    <a:pt x="732" y="414"/>
                  </a:lnTo>
                  <a:lnTo>
                    <a:pt x="738" y="402"/>
                  </a:lnTo>
                  <a:lnTo>
                    <a:pt x="744" y="396"/>
                  </a:lnTo>
                  <a:lnTo>
                    <a:pt x="744" y="378"/>
                  </a:lnTo>
                  <a:lnTo>
                    <a:pt x="750" y="372"/>
                  </a:lnTo>
                  <a:lnTo>
                    <a:pt x="762" y="348"/>
                  </a:lnTo>
                  <a:lnTo>
                    <a:pt x="762" y="3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0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0FB4E9A8-6FB8-4E6A-A1FA-3DBDF538B88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98892" y="2123001"/>
              <a:ext cx="321676" cy="250522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1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7D9F5E23-D1D1-4C5C-B254-41DDB1E1BEE4}"/>
                </a:ext>
              </a:extLst>
            </p:cNvPr>
            <p:cNvSpPr>
              <a:spLocks/>
            </p:cNvSpPr>
            <p:nvPr/>
          </p:nvSpPr>
          <p:spPr bwMode="gray">
            <a:xfrm>
              <a:off x="4709750" y="1887303"/>
              <a:ext cx="42989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2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B320FE88-0EA6-4AF1-9AD2-9F2895E84FC0}"/>
                </a:ext>
              </a:extLst>
            </p:cNvPr>
            <p:cNvSpPr>
              <a:spLocks/>
            </p:cNvSpPr>
            <p:nvPr/>
          </p:nvSpPr>
          <p:spPr bwMode="gray">
            <a:xfrm>
              <a:off x="6340360" y="1632334"/>
              <a:ext cx="796035" cy="315747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3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DCCF113D-5A79-4AF2-ADF3-B3C20D0A58A2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0976" y="1742029"/>
              <a:ext cx="81531" cy="90425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4" name="Mexico" descr="© INSCALE GmbH, 05.05.2010&#10;http://www.presentationload.com/">
              <a:extLst>
                <a:ext uri="{FF2B5EF4-FFF2-40B4-BE49-F238E27FC236}">
                  <a16:creationId xmlns:a16="http://schemas.microsoft.com/office/drawing/2014/main" id="{0ABE66B1-E0D9-4B70-A4B1-B8B703640C89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8034" y="2220838"/>
              <a:ext cx="705609" cy="552927"/>
            </a:xfrm>
            <a:custGeom>
              <a:avLst/>
              <a:gdLst>
                <a:gd name="T0" fmla="*/ 2147483647 w 1860"/>
                <a:gd name="T1" fmla="*/ 2147483647 h 1458"/>
                <a:gd name="T2" fmla="*/ 2147483647 w 1860"/>
                <a:gd name="T3" fmla="*/ 2147483647 h 1458"/>
                <a:gd name="T4" fmla="*/ 2147483647 w 1860"/>
                <a:gd name="T5" fmla="*/ 2147483647 h 1458"/>
                <a:gd name="T6" fmla="*/ 2147483647 w 1860"/>
                <a:gd name="T7" fmla="*/ 2147483647 h 1458"/>
                <a:gd name="T8" fmla="*/ 2147483647 w 1860"/>
                <a:gd name="T9" fmla="*/ 2147483647 h 1458"/>
                <a:gd name="T10" fmla="*/ 2147483647 w 1860"/>
                <a:gd name="T11" fmla="*/ 2147483647 h 1458"/>
                <a:gd name="T12" fmla="*/ 2147483647 w 1860"/>
                <a:gd name="T13" fmla="*/ 2147483647 h 1458"/>
                <a:gd name="T14" fmla="*/ 2147483647 w 1860"/>
                <a:gd name="T15" fmla="*/ 2147483647 h 1458"/>
                <a:gd name="T16" fmla="*/ 2147483647 w 1860"/>
                <a:gd name="T17" fmla="*/ 2147483647 h 1458"/>
                <a:gd name="T18" fmla="*/ 2147483647 w 1860"/>
                <a:gd name="T19" fmla="*/ 2147483647 h 1458"/>
                <a:gd name="T20" fmla="*/ 2147483647 w 1860"/>
                <a:gd name="T21" fmla="*/ 2147483647 h 1458"/>
                <a:gd name="T22" fmla="*/ 2147483647 w 1860"/>
                <a:gd name="T23" fmla="*/ 2147483647 h 1458"/>
                <a:gd name="T24" fmla="*/ 2147483647 w 1860"/>
                <a:gd name="T25" fmla="*/ 2147483647 h 1458"/>
                <a:gd name="T26" fmla="*/ 2147483647 w 1860"/>
                <a:gd name="T27" fmla="*/ 2147483647 h 1458"/>
                <a:gd name="T28" fmla="*/ 2147483647 w 1860"/>
                <a:gd name="T29" fmla="*/ 2147483647 h 1458"/>
                <a:gd name="T30" fmla="*/ 2147483647 w 1860"/>
                <a:gd name="T31" fmla="*/ 2147483647 h 1458"/>
                <a:gd name="T32" fmla="*/ 2147483647 w 1860"/>
                <a:gd name="T33" fmla="*/ 2147483647 h 1458"/>
                <a:gd name="T34" fmla="*/ 2147483647 w 1860"/>
                <a:gd name="T35" fmla="*/ 2147483647 h 1458"/>
                <a:gd name="T36" fmla="*/ 2147483647 w 1860"/>
                <a:gd name="T37" fmla="*/ 2147483647 h 1458"/>
                <a:gd name="T38" fmla="*/ 2147483647 w 1860"/>
                <a:gd name="T39" fmla="*/ 2147483647 h 1458"/>
                <a:gd name="T40" fmla="*/ 2147483647 w 1860"/>
                <a:gd name="T41" fmla="*/ 2147483647 h 1458"/>
                <a:gd name="T42" fmla="*/ 2147483647 w 1860"/>
                <a:gd name="T43" fmla="*/ 2147483647 h 1458"/>
                <a:gd name="T44" fmla="*/ 2147483647 w 1860"/>
                <a:gd name="T45" fmla="*/ 2147483647 h 1458"/>
                <a:gd name="T46" fmla="*/ 2147483647 w 1860"/>
                <a:gd name="T47" fmla="*/ 2147483647 h 1458"/>
                <a:gd name="T48" fmla="*/ 2147483647 w 1860"/>
                <a:gd name="T49" fmla="*/ 2147483647 h 1458"/>
                <a:gd name="T50" fmla="*/ 2147483647 w 1860"/>
                <a:gd name="T51" fmla="*/ 2147483647 h 1458"/>
                <a:gd name="T52" fmla="*/ 2147483647 w 1860"/>
                <a:gd name="T53" fmla="*/ 2147483647 h 1458"/>
                <a:gd name="T54" fmla="*/ 2147483647 w 1860"/>
                <a:gd name="T55" fmla="*/ 2147483647 h 1458"/>
                <a:gd name="T56" fmla="*/ 0 w 1860"/>
                <a:gd name="T57" fmla="*/ 2147483647 h 1458"/>
                <a:gd name="T58" fmla="*/ 2147483647 w 1860"/>
                <a:gd name="T59" fmla="*/ 2147483647 h 1458"/>
                <a:gd name="T60" fmla="*/ 2147483647 w 1860"/>
                <a:gd name="T61" fmla="*/ 2147483647 h 1458"/>
                <a:gd name="T62" fmla="*/ 2147483647 w 1860"/>
                <a:gd name="T63" fmla="*/ 2147483647 h 1458"/>
                <a:gd name="T64" fmla="*/ 2147483647 w 1860"/>
                <a:gd name="T65" fmla="*/ 2147483647 h 1458"/>
                <a:gd name="T66" fmla="*/ 2147483647 w 1860"/>
                <a:gd name="T67" fmla="*/ 2147483647 h 1458"/>
                <a:gd name="T68" fmla="*/ 2147483647 w 1860"/>
                <a:gd name="T69" fmla="*/ 2147483647 h 1458"/>
                <a:gd name="T70" fmla="*/ 2147483647 w 1860"/>
                <a:gd name="T71" fmla="*/ 2147483647 h 1458"/>
                <a:gd name="T72" fmla="*/ 2147483647 w 1860"/>
                <a:gd name="T73" fmla="*/ 2147483647 h 1458"/>
                <a:gd name="T74" fmla="*/ 2147483647 w 1860"/>
                <a:gd name="T75" fmla="*/ 2147483647 h 1458"/>
                <a:gd name="T76" fmla="*/ 2147483647 w 1860"/>
                <a:gd name="T77" fmla="*/ 2147483647 h 1458"/>
                <a:gd name="T78" fmla="*/ 2147483647 w 1860"/>
                <a:gd name="T79" fmla="*/ 2147483647 h 1458"/>
                <a:gd name="T80" fmla="*/ 2147483647 w 1860"/>
                <a:gd name="T81" fmla="*/ 2147483647 h 1458"/>
                <a:gd name="T82" fmla="*/ 2147483647 w 1860"/>
                <a:gd name="T83" fmla="*/ 2147483647 h 1458"/>
                <a:gd name="T84" fmla="*/ 2147483647 w 1860"/>
                <a:gd name="T85" fmla="*/ 2147483647 h 1458"/>
                <a:gd name="T86" fmla="*/ 2147483647 w 1860"/>
                <a:gd name="T87" fmla="*/ 2147483647 h 1458"/>
                <a:gd name="T88" fmla="*/ 2147483647 w 1860"/>
                <a:gd name="T89" fmla="*/ 2147483647 h 1458"/>
                <a:gd name="T90" fmla="*/ 2147483647 w 1860"/>
                <a:gd name="T91" fmla="*/ 2147483647 h 1458"/>
                <a:gd name="T92" fmla="*/ 2147483647 w 1860"/>
                <a:gd name="T93" fmla="*/ 2147483647 h 1458"/>
                <a:gd name="T94" fmla="*/ 2147483647 w 1860"/>
                <a:gd name="T95" fmla="*/ 2147483647 h 1458"/>
                <a:gd name="T96" fmla="*/ 2147483647 w 1860"/>
                <a:gd name="T97" fmla="*/ 2147483647 h 1458"/>
                <a:gd name="T98" fmla="*/ 2147483647 w 1860"/>
                <a:gd name="T99" fmla="*/ 2147483647 h 1458"/>
                <a:gd name="T100" fmla="*/ 2147483647 w 1860"/>
                <a:gd name="T101" fmla="*/ 2147483647 h 1458"/>
                <a:gd name="T102" fmla="*/ 2147483647 w 1860"/>
                <a:gd name="T103" fmla="*/ 2147483647 h 1458"/>
                <a:gd name="T104" fmla="*/ 2147483647 w 1860"/>
                <a:gd name="T105" fmla="*/ 2147483647 h 1458"/>
                <a:gd name="T106" fmla="*/ 2147483647 w 1860"/>
                <a:gd name="T107" fmla="*/ 2147483647 h 1458"/>
                <a:gd name="T108" fmla="*/ 2147483647 w 1860"/>
                <a:gd name="T109" fmla="*/ 2147483647 h 1458"/>
                <a:gd name="T110" fmla="*/ 2147483647 w 1860"/>
                <a:gd name="T111" fmla="*/ 2147483647 h 1458"/>
                <a:gd name="T112" fmla="*/ 2147483647 w 1860"/>
                <a:gd name="T113" fmla="*/ 2147483647 h 1458"/>
                <a:gd name="T114" fmla="*/ 2147483647 w 1860"/>
                <a:gd name="T115" fmla="*/ 2147483647 h 1458"/>
                <a:gd name="T116" fmla="*/ 2147483647 w 1860"/>
                <a:gd name="T117" fmla="*/ 2147483647 h 1458"/>
                <a:gd name="T118" fmla="*/ 2147483647 w 1860"/>
                <a:gd name="T119" fmla="*/ 2147483647 h 1458"/>
                <a:gd name="T120" fmla="*/ 2147483647 w 1860"/>
                <a:gd name="T121" fmla="*/ 2147483647 h 1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0"/>
                <a:gd name="T184" fmla="*/ 0 h 1458"/>
                <a:gd name="T185" fmla="*/ 1860 w 1860"/>
                <a:gd name="T186" fmla="*/ 1458 h 1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0" h="1458">
                  <a:moveTo>
                    <a:pt x="1422" y="1440"/>
                  </a:moveTo>
                  <a:lnTo>
                    <a:pt x="1422" y="1380"/>
                  </a:lnTo>
                  <a:lnTo>
                    <a:pt x="1452" y="1332"/>
                  </a:lnTo>
                  <a:lnTo>
                    <a:pt x="1542" y="1338"/>
                  </a:lnTo>
                  <a:lnTo>
                    <a:pt x="1542" y="1320"/>
                  </a:lnTo>
                  <a:lnTo>
                    <a:pt x="1548" y="1320"/>
                  </a:lnTo>
                  <a:lnTo>
                    <a:pt x="1554" y="1314"/>
                  </a:lnTo>
                  <a:lnTo>
                    <a:pt x="1554" y="1302"/>
                  </a:lnTo>
                  <a:lnTo>
                    <a:pt x="1536" y="1302"/>
                  </a:lnTo>
                  <a:lnTo>
                    <a:pt x="1530" y="1278"/>
                  </a:lnTo>
                  <a:lnTo>
                    <a:pt x="1524" y="1278"/>
                  </a:lnTo>
                  <a:lnTo>
                    <a:pt x="1512" y="1272"/>
                  </a:lnTo>
                  <a:lnTo>
                    <a:pt x="1506" y="1272"/>
                  </a:lnTo>
                  <a:lnTo>
                    <a:pt x="1500" y="1266"/>
                  </a:lnTo>
                  <a:lnTo>
                    <a:pt x="1494" y="1254"/>
                  </a:lnTo>
                  <a:lnTo>
                    <a:pt x="1494" y="1248"/>
                  </a:lnTo>
                  <a:lnTo>
                    <a:pt x="1482" y="1242"/>
                  </a:lnTo>
                  <a:lnTo>
                    <a:pt x="1506" y="1242"/>
                  </a:lnTo>
                  <a:lnTo>
                    <a:pt x="1518" y="1236"/>
                  </a:lnTo>
                  <a:lnTo>
                    <a:pt x="1524" y="1236"/>
                  </a:lnTo>
                  <a:lnTo>
                    <a:pt x="1524" y="1212"/>
                  </a:lnTo>
                  <a:lnTo>
                    <a:pt x="1518" y="1200"/>
                  </a:lnTo>
                  <a:lnTo>
                    <a:pt x="1518" y="1188"/>
                  </a:lnTo>
                  <a:lnTo>
                    <a:pt x="1650" y="1194"/>
                  </a:lnTo>
                  <a:lnTo>
                    <a:pt x="1656" y="1182"/>
                  </a:lnTo>
                  <a:lnTo>
                    <a:pt x="1656" y="1176"/>
                  </a:lnTo>
                  <a:lnTo>
                    <a:pt x="1662" y="1176"/>
                  </a:lnTo>
                  <a:lnTo>
                    <a:pt x="1668" y="1182"/>
                  </a:lnTo>
                  <a:lnTo>
                    <a:pt x="1668" y="1188"/>
                  </a:lnTo>
                  <a:lnTo>
                    <a:pt x="1674" y="1188"/>
                  </a:lnTo>
                  <a:lnTo>
                    <a:pt x="1680" y="1182"/>
                  </a:lnTo>
                  <a:lnTo>
                    <a:pt x="1692" y="1176"/>
                  </a:lnTo>
                  <a:lnTo>
                    <a:pt x="1698" y="1164"/>
                  </a:lnTo>
                  <a:lnTo>
                    <a:pt x="1698" y="1152"/>
                  </a:lnTo>
                  <a:lnTo>
                    <a:pt x="1704" y="1146"/>
                  </a:lnTo>
                  <a:lnTo>
                    <a:pt x="1704" y="1140"/>
                  </a:lnTo>
                  <a:lnTo>
                    <a:pt x="1710" y="1152"/>
                  </a:lnTo>
                  <a:lnTo>
                    <a:pt x="1746" y="1116"/>
                  </a:lnTo>
                  <a:lnTo>
                    <a:pt x="1746" y="1122"/>
                  </a:lnTo>
                  <a:lnTo>
                    <a:pt x="1740" y="1128"/>
                  </a:lnTo>
                  <a:lnTo>
                    <a:pt x="1740" y="1146"/>
                  </a:lnTo>
                  <a:lnTo>
                    <a:pt x="1746" y="1152"/>
                  </a:lnTo>
                  <a:lnTo>
                    <a:pt x="1758" y="1152"/>
                  </a:lnTo>
                  <a:lnTo>
                    <a:pt x="1782" y="1086"/>
                  </a:lnTo>
                  <a:lnTo>
                    <a:pt x="1770" y="1074"/>
                  </a:lnTo>
                  <a:lnTo>
                    <a:pt x="1794" y="1068"/>
                  </a:lnTo>
                  <a:lnTo>
                    <a:pt x="1794" y="1056"/>
                  </a:lnTo>
                  <a:lnTo>
                    <a:pt x="1776" y="1050"/>
                  </a:lnTo>
                  <a:lnTo>
                    <a:pt x="1794" y="1032"/>
                  </a:lnTo>
                  <a:lnTo>
                    <a:pt x="1800" y="1008"/>
                  </a:lnTo>
                  <a:lnTo>
                    <a:pt x="1806" y="996"/>
                  </a:lnTo>
                  <a:lnTo>
                    <a:pt x="1818" y="990"/>
                  </a:lnTo>
                  <a:lnTo>
                    <a:pt x="1824" y="978"/>
                  </a:lnTo>
                  <a:lnTo>
                    <a:pt x="1836" y="966"/>
                  </a:lnTo>
                  <a:lnTo>
                    <a:pt x="1842" y="954"/>
                  </a:lnTo>
                  <a:lnTo>
                    <a:pt x="1848" y="948"/>
                  </a:lnTo>
                  <a:lnTo>
                    <a:pt x="1854" y="936"/>
                  </a:lnTo>
                  <a:lnTo>
                    <a:pt x="1854" y="930"/>
                  </a:lnTo>
                  <a:lnTo>
                    <a:pt x="1860" y="918"/>
                  </a:lnTo>
                  <a:lnTo>
                    <a:pt x="1860" y="900"/>
                  </a:lnTo>
                  <a:lnTo>
                    <a:pt x="1854" y="894"/>
                  </a:lnTo>
                  <a:lnTo>
                    <a:pt x="1818" y="894"/>
                  </a:lnTo>
                  <a:lnTo>
                    <a:pt x="1812" y="900"/>
                  </a:lnTo>
                  <a:lnTo>
                    <a:pt x="1800" y="900"/>
                  </a:lnTo>
                  <a:lnTo>
                    <a:pt x="1794" y="894"/>
                  </a:lnTo>
                  <a:lnTo>
                    <a:pt x="1782" y="894"/>
                  </a:lnTo>
                  <a:lnTo>
                    <a:pt x="1770" y="888"/>
                  </a:lnTo>
                  <a:lnTo>
                    <a:pt x="1746" y="888"/>
                  </a:lnTo>
                  <a:lnTo>
                    <a:pt x="1734" y="894"/>
                  </a:lnTo>
                  <a:lnTo>
                    <a:pt x="1716" y="900"/>
                  </a:lnTo>
                  <a:lnTo>
                    <a:pt x="1698" y="900"/>
                  </a:lnTo>
                  <a:lnTo>
                    <a:pt x="1686" y="906"/>
                  </a:lnTo>
                  <a:lnTo>
                    <a:pt x="1668" y="906"/>
                  </a:lnTo>
                  <a:lnTo>
                    <a:pt x="1656" y="912"/>
                  </a:lnTo>
                  <a:lnTo>
                    <a:pt x="1626" y="912"/>
                  </a:lnTo>
                  <a:lnTo>
                    <a:pt x="1614" y="918"/>
                  </a:lnTo>
                  <a:lnTo>
                    <a:pt x="1608" y="924"/>
                  </a:lnTo>
                  <a:lnTo>
                    <a:pt x="1596" y="948"/>
                  </a:lnTo>
                  <a:lnTo>
                    <a:pt x="1590" y="966"/>
                  </a:lnTo>
                  <a:lnTo>
                    <a:pt x="1590" y="1026"/>
                  </a:lnTo>
                  <a:lnTo>
                    <a:pt x="1572" y="1032"/>
                  </a:lnTo>
                  <a:lnTo>
                    <a:pt x="1572" y="1062"/>
                  </a:lnTo>
                  <a:lnTo>
                    <a:pt x="1566" y="1074"/>
                  </a:lnTo>
                  <a:lnTo>
                    <a:pt x="1542" y="1086"/>
                  </a:lnTo>
                  <a:lnTo>
                    <a:pt x="1524" y="1098"/>
                  </a:lnTo>
                  <a:lnTo>
                    <a:pt x="1512" y="1110"/>
                  </a:lnTo>
                  <a:lnTo>
                    <a:pt x="1512" y="1122"/>
                  </a:lnTo>
                  <a:lnTo>
                    <a:pt x="1506" y="1128"/>
                  </a:lnTo>
                  <a:lnTo>
                    <a:pt x="1506" y="1140"/>
                  </a:lnTo>
                  <a:lnTo>
                    <a:pt x="1500" y="1146"/>
                  </a:lnTo>
                  <a:lnTo>
                    <a:pt x="1488" y="1146"/>
                  </a:lnTo>
                  <a:lnTo>
                    <a:pt x="1476" y="1134"/>
                  </a:lnTo>
                  <a:lnTo>
                    <a:pt x="1476" y="1128"/>
                  </a:lnTo>
                  <a:lnTo>
                    <a:pt x="1470" y="1122"/>
                  </a:lnTo>
                  <a:lnTo>
                    <a:pt x="1440" y="1122"/>
                  </a:lnTo>
                  <a:lnTo>
                    <a:pt x="1416" y="1128"/>
                  </a:lnTo>
                  <a:lnTo>
                    <a:pt x="1392" y="1140"/>
                  </a:lnTo>
                  <a:lnTo>
                    <a:pt x="1356" y="1140"/>
                  </a:lnTo>
                  <a:lnTo>
                    <a:pt x="1338" y="1146"/>
                  </a:lnTo>
                  <a:lnTo>
                    <a:pt x="1290" y="1170"/>
                  </a:lnTo>
                  <a:lnTo>
                    <a:pt x="1284" y="1170"/>
                  </a:lnTo>
                  <a:lnTo>
                    <a:pt x="1272" y="1158"/>
                  </a:lnTo>
                  <a:lnTo>
                    <a:pt x="1266" y="1146"/>
                  </a:lnTo>
                  <a:lnTo>
                    <a:pt x="1266" y="1140"/>
                  </a:lnTo>
                  <a:lnTo>
                    <a:pt x="1260" y="1128"/>
                  </a:lnTo>
                  <a:lnTo>
                    <a:pt x="1242" y="1128"/>
                  </a:lnTo>
                  <a:lnTo>
                    <a:pt x="1224" y="1122"/>
                  </a:lnTo>
                  <a:lnTo>
                    <a:pt x="1194" y="1122"/>
                  </a:lnTo>
                  <a:lnTo>
                    <a:pt x="1194" y="1104"/>
                  </a:lnTo>
                  <a:lnTo>
                    <a:pt x="1188" y="1092"/>
                  </a:lnTo>
                  <a:lnTo>
                    <a:pt x="1176" y="1080"/>
                  </a:lnTo>
                  <a:lnTo>
                    <a:pt x="1170" y="1068"/>
                  </a:lnTo>
                  <a:lnTo>
                    <a:pt x="1164" y="1062"/>
                  </a:lnTo>
                  <a:lnTo>
                    <a:pt x="1164" y="1026"/>
                  </a:lnTo>
                  <a:lnTo>
                    <a:pt x="1128" y="966"/>
                  </a:lnTo>
                  <a:lnTo>
                    <a:pt x="1122" y="924"/>
                  </a:lnTo>
                  <a:lnTo>
                    <a:pt x="1110" y="894"/>
                  </a:lnTo>
                  <a:lnTo>
                    <a:pt x="1104" y="804"/>
                  </a:lnTo>
                  <a:lnTo>
                    <a:pt x="1110" y="798"/>
                  </a:lnTo>
                  <a:lnTo>
                    <a:pt x="1122" y="774"/>
                  </a:lnTo>
                  <a:lnTo>
                    <a:pt x="1128" y="768"/>
                  </a:lnTo>
                  <a:lnTo>
                    <a:pt x="1128" y="654"/>
                  </a:lnTo>
                  <a:lnTo>
                    <a:pt x="1152" y="648"/>
                  </a:lnTo>
                  <a:lnTo>
                    <a:pt x="1152" y="612"/>
                  </a:lnTo>
                  <a:lnTo>
                    <a:pt x="1158" y="600"/>
                  </a:lnTo>
                  <a:lnTo>
                    <a:pt x="1158" y="594"/>
                  </a:lnTo>
                  <a:lnTo>
                    <a:pt x="1164" y="588"/>
                  </a:lnTo>
                  <a:lnTo>
                    <a:pt x="1176" y="588"/>
                  </a:lnTo>
                  <a:lnTo>
                    <a:pt x="1182" y="594"/>
                  </a:lnTo>
                  <a:lnTo>
                    <a:pt x="1188" y="594"/>
                  </a:lnTo>
                  <a:lnTo>
                    <a:pt x="1188" y="588"/>
                  </a:lnTo>
                  <a:lnTo>
                    <a:pt x="1194" y="576"/>
                  </a:lnTo>
                  <a:lnTo>
                    <a:pt x="1194" y="564"/>
                  </a:lnTo>
                  <a:lnTo>
                    <a:pt x="1200" y="558"/>
                  </a:lnTo>
                  <a:lnTo>
                    <a:pt x="1206" y="546"/>
                  </a:lnTo>
                  <a:lnTo>
                    <a:pt x="1206" y="540"/>
                  </a:lnTo>
                  <a:lnTo>
                    <a:pt x="1206" y="546"/>
                  </a:lnTo>
                  <a:lnTo>
                    <a:pt x="1182" y="546"/>
                  </a:lnTo>
                  <a:lnTo>
                    <a:pt x="1176" y="534"/>
                  </a:lnTo>
                  <a:lnTo>
                    <a:pt x="1176" y="528"/>
                  </a:lnTo>
                  <a:lnTo>
                    <a:pt x="1134" y="528"/>
                  </a:lnTo>
                  <a:lnTo>
                    <a:pt x="1122" y="516"/>
                  </a:lnTo>
                  <a:lnTo>
                    <a:pt x="1110" y="516"/>
                  </a:lnTo>
                  <a:lnTo>
                    <a:pt x="1092" y="510"/>
                  </a:lnTo>
                  <a:lnTo>
                    <a:pt x="1080" y="498"/>
                  </a:lnTo>
                  <a:lnTo>
                    <a:pt x="1080" y="468"/>
                  </a:lnTo>
                  <a:lnTo>
                    <a:pt x="1068" y="456"/>
                  </a:lnTo>
                  <a:lnTo>
                    <a:pt x="1068" y="420"/>
                  </a:lnTo>
                  <a:lnTo>
                    <a:pt x="1074" y="420"/>
                  </a:lnTo>
                  <a:lnTo>
                    <a:pt x="1080" y="414"/>
                  </a:lnTo>
                  <a:lnTo>
                    <a:pt x="1080" y="408"/>
                  </a:lnTo>
                  <a:lnTo>
                    <a:pt x="1068" y="396"/>
                  </a:lnTo>
                  <a:lnTo>
                    <a:pt x="1056" y="390"/>
                  </a:lnTo>
                  <a:lnTo>
                    <a:pt x="1050" y="384"/>
                  </a:lnTo>
                  <a:lnTo>
                    <a:pt x="1050" y="360"/>
                  </a:lnTo>
                  <a:lnTo>
                    <a:pt x="1038" y="354"/>
                  </a:lnTo>
                  <a:lnTo>
                    <a:pt x="1032" y="342"/>
                  </a:lnTo>
                  <a:lnTo>
                    <a:pt x="1032" y="330"/>
                  </a:lnTo>
                  <a:lnTo>
                    <a:pt x="1038" y="318"/>
                  </a:lnTo>
                  <a:lnTo>
                    <a:pt x="1038" y="294"/>
                  </a:lnTo>
                  <a:lnTo>
                    <a:pt x="1026" y="282"/>
                  </a:lnTo>
                  <a:lnTo>
                    <a:pt x="1020" y="270"/>
                  </a:lnTo>
                  <a:lnTo>
                    <a:pt x="1008" y="258"/>
                  </a:lnTo>
                  <a:lnTo>
                    <a:pt x="1002" y="246"/>
                  </a:lnTo>
                  <a:lnTo>
                    <a:pt x="996" y="240"/>
                  </a:lnTo>
                  <a:lnTo>
                    <a:pt x="990" y="228"/>
                  </a:lnTo>
                  <a:lnTo>
                    <a:pt x="948" y="228"/>
                  </a:lnTo>
                  <a:lnTo>
                    <a:pt x="930" y="222"/>
                  </a:lnTo>
                  <a:lnTo>
                    <a:pt x="930" y="228"/>
                  </a:lnTo>
                  <a:lnTo>
                    <a:pt x="912" y="228"/>
                  </a:lnTo>
                  <a:lnTo>
                    <a:pt x="900" y="240"/>
                  </a:lnTo>
                  <a:lnTo>
                    <a:pt x="888" y="264"/>
                  </a:lnTo>
                  <a:lnTo>
                    <a:pt x="876" y="276"/>
                  </a:lnTo>
                  <a:lnTo>
                    <a:pt x="852" y="288"/>
                  </a:lnTo>
                  <a:lnTo>
                    <a:pt x="840" y="288"/>
                  </a:lnTo>
                  <a:lnTo>
                    <a:pt x="822" y="276"/>
                  </a:lnTo>
                  <a:lnTo>
                    <a:pt x="810" y="270"/>
                  </a:lnTo>
                  <a:lnTo>
                    <a:pt x="780" y="240"/>
                  </a:lnTo>
                  <a:lnTo>
                    <a:pt x="780" y="228"/>
                  </a:lnTo>
                  <a:lnTo>
                    <a:pt x="786" y="216"/>
                  </a:lnTo>
                  <a:lnTo>
                    <a:pt x="786" y="174"/>
                  </a:lnTo>
                  <a:lnTo>
                    <a:pt x="780" y="162"/>
                  </a:lnTo>
                  <a:lnTo>
                    <a:pt x="768" y="150"/>
                  </a:lnTo>
                  <a:lnTo>
                    <a:pt x="756" y="144"/>
                  </a:lnTo>
                  <a:lnTo>
                    <a:pt x="744" y="144"/>
                  </a:lnTo>
                  <a:lnTo>
                    <a:pt x="738" y="114"/>
                  </a:lnTo>
                  <a:lnTo>
                    <a:pt x="708" y="102"/>
                  </a:lnTo>
                  <a:lnTo>
                    <a:pt x="708" y="78"/>
                  </a:lnTo>
                  <a:lnTo>
                    <a:pt x="696" y="66"/>
                  </a:lnTo>
                  <a:lnTo>
                    <a:pt x="582" y="66"/>
                  </a:lnTo>
                  <a:lnTo>
                    <a:pt x="576" y="72"/>
                  </a:lnTo>
                  <a:lnTo>
                    <a:pt x="576" y="90"/>
                  </a:lnTo>
                  <a:lnTo>
                    <a:pt x="570" y="102"/>
                  </a:lnTo>
                  <a:lnTo>
                    <a:pt x="570" y="108"/>
                  </a:lnTo>
                  <a:lnTo>
                    <a:pt x="366" y="108"/>
                  </a:lnTo>
                  <a:lnTo>
                    <a:pt x="156" y="12"/>
                  </a:lnTo>
                  <a:lnTo>
                    <a:pt x="150" y="12"/>
                  </a:lnTo>
                  <a:lnTo>
                    <a:pt x="150" y="6"/>
                  </a:lnTo>
                  <a:lnTo>
                    <a:pt x="156" y="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8"/>
                  </a:lnTo>
                  <a:lnTo>
                    <a:pt x="0" y="90"/>
                  </a:lnTo>
                  <a:lnTo>
                    <a:pt x="12" y="114"/>
                  </a:lnTo>
                  <a:lnTo>
                    <a:pt x="6" y="126"/>
                  </a:lnTo>
                  <a:lnTo>
                    <a:pt x="24" y="144"/>
                  </a:lnTo>
                  <a:lnTo>
                    <a:pt x="6" y="174"/>
                  </a:lnTo>
                  <a:lnTo>
                    <a:pt x="18" y="180"/>
                  </a:lnTo>
                  <a:lnTo>
                    <a:pt x="18" y="210"/>
                  </a:lnTo>
                  <a:lnTo>
                    <a:pt x="24" y="228"/>
                  </a:lnTo>
                  <a:lnTo>
                    <a:pt x="24" y="240"/>
                  </a:lnTo>
                  <a:lnTo>
                    <a:pt x="30" y="252"/>
                  </a:lnTo>
                  <a:lnTo>
                    <a:pt x="42" y="264"/>
                  </a:lnTo>
                  <a:lnTo>
                    <a:pt x="60" y="264"/>
                  </a:lnTo>
                  <a:lnTo>
                    <a:pt x="60" y="270"/>
                  </a:lnTo>
                  <a:lnTo>
                    <a:pt x="66" y="276"/>
                  </a:lnTo>
                  <a:lnTo>
                    <a:pt x="72" y="288"/>
                  </a:lnTo>
                  <a:lnTo>
                    <a:pt x="84" y="300"/>
                  </a:lnTo>
                  <a:lnTo>
                    <a:pt x="90" y="318"/>
                  </a:lnTo>
                  <a:lnTo>
                    <a:pt x="96" y="330"/>
                  </a:lnTo>
                  <a:lnTo>
                    <a:pt x="96" y="342"/>
                  </a:lnTo>
                  <a:lnTo>
                    <a:pt x="78" y="378"/>
                  </a:lnTo>
                  <a:lnTo>
                    <a:pt x="72" y="384"/>
                  </a:lnTo>
                  <a:lnTo>
                    <a:pt x="72" y="390"/>
                  </a:lnTo>
                  <a:lnTo>
                    <a:pt x="84" y="396"/>
                  </a:lnTo>
                  <a:lnTo>
                    <a:pt x="72" y="414"/>
                  </a:lnTo>
                  <a:lnTo>
                    <a:pt x="60" y="396"/>
                  </a:lnTo>
                  <a:lnTo>
                    <a:pt x="12" y="390"/>
                  </a:lnTo>
                  <a:lnTo>
                    <a:pt x="36" y="414"/>
                  </a:lnTo>
                  <a:lnTo>
                    <a:pt x="42" y="438"/>
                  </a:lnTo>
                  <a:lnTo>
                    <a:pt x="66" y="444"/>
                  </a:lnTo>
                  <a:lnTo>
                    <a:pt x="78" y="456"/>
                  </a:lnTo>
                  <a:lnTo>
                    <a:pt x="84" y="468"/>
                  </a:lnTo>
                  <a:lnTo>
                    <a:pt x="90" y="474"/>
                  </a:lnTo>
                  <a:lnTo>
                    <a:pt x="96" y="474"/>
                  </a:lnTo>
                  <a:lnTo>
                    <a:pt x="102" y="468"/>
                  </a:lnTo>
                  <a:lnTo>
                    <a:pt x="108" y="468"/>
                  </a:lnTo>
                  <a:lnTo>
                    <a:pt x="120" y="462"/>
                  </a:lnTo>
                  <a:lnTo>
                    <a:pt x="126" y="456"/>
                  </a:lnTo>
                  <a:lnTo>
                    <a:pt x="126" y="480"/>
                  </a:lnTo>
                  <a:lnTo>
                    <a:pt x="144" y="516"/>
                  </a:lnTo>
                  <a:lnTo>
                    <a:pt x="156" y="528"/>
                  </a:lnTo>
                  <a:lnTo>
                    <a:pt x="168" y="552"/>
                  </a:lnTo>
                  <a:lnTo>
                    <a:pt x="168" y="564"/>
                  </a:lnTo>
                  <a:lnTo>
                    <a:pt x="156" y="588"/>
                  </a:lnTo>
                  <a:lnTo>
                    <a:pt x="150" y="606"/>
                  </a:lnTo>
                  <a:lnTo>
                    <a:pt x="150" y="618"/>
                  </a:lnTo>
                  <a:lnTo>
                    <a:pt x="180" y="648"/>
                  </a:lnTo>
                  <a:lnTo>
                    <a:pt x="192" y="666"/>
                  </a:lnTo>
                  <a:lnTo>
                    <a:pt x="222" y="696"/>
                  </a:lnTo>
                  <a:lnTo>
                    <a:pt x="234" y="714"/>
                  </a:lnTo>
                  <a:lnTo>
                    <a:pt x="264" y="744"/>
                  </a:lnTo>
                  <a:lnTo>
                    <a:pt x="258" y="750"/>
                  </a:lnTo>
                  <a:lnTo>
                    <a:pt x="258" y="762"/>
                  </a:lnTo>
                  <a:lnTo>
                    <a:pt x="252" y="768"/>
                  </a:lnTo>
                  <a:lnTo>
                    <a:pt x="252" y="780"/>
                  </a:lnTo>
                  <a:lnTo>
                    <a:pt x="258" y="786"/>
                  </a:lnTo>
                  <a:lnTo>
                    <a:pt x="276" y="786"/>
                  </a:lnTo>
                  <a:lnTo>
                    <a:pt x="288" y="780"/>
                  </a:lnTo>
                  <a:lnTo>
                    <a:pt x="294" y="768"/>
                  </a:lnTo>
                  <a:lnTo>
                    <a:pt x="306" y="762"/>
                  </a:lnTo>
                  <a:lnTo>
                    <a:pt x="312" y="756"/>
                  </a:lnTo>
                  <a:lnTo>
                    <a:pt x="306" y="738"/>
                  </a:lnTo>
                  <a:lnTo>
                    <a:pt x="306" y="732"/>
                  </a:lnTo>
                  <a:lnTo>
                    <a:pt x="300" y="726"/>
                  </a:lnTo>
                  <a:lnTo>
                    <a:pt x="300" y="708"/>
                  </a:lnTo>
                  <a:lnTo>
                    <a:pt x="288" y="684"/>
                  </a:lnTo>
                  <a:lnTo>
                    <a:pt x="282" y="678"/>
                  </a:lnTo>
                  <a:lnTo>
                    <a:pt x="258" y="678"/>
                  </a:lnTo>
                  <a:lnTo>
                    <a:pt x="240" y="648"/>
                  </a:lnTo>
                  <a:lnTo>
                    <a:pt x="240" y="576"/>
                  </a:lnTo>
                  <a:lnTo>
                    <a:pt x="222" y="546"/>
                  </a:lnTo>
                  <a:lnTo>
                    <a:pt x="228" y="534"/>
                  </a:lnTo>
                  <a:lnTo>
                    <a:pt x="228" y="528"/>
                  </a:lnTo>
                  <a:lnTo>
                    <a:pt x="234" y="516"/>
                  </a:lnTo>
                  <a:lnTo>
                    <a:pt x="234" y="492"/>
                  </a:lnTo>
                  <a:lnTo>
                    <a:pt x="228" y="486"/>
                  </a:lnTo>
                  <a:lnTo>
                    <a:pt x="216" y="480"/>
                  </a:lnTo>
                  <a:lnTo>
                    <a:pt x="210" y="474"/>
                  </a:lnTo>
                  <a:lnTo>
                    <a:pt x="198" y="474"/>
                  </a:lnTo>
                  <a:lnTo>
                    <a:pt x="198" y="432"/>
                  </a:lnTo>
                  <a:lnTo>
                    <a:pt x="168" y="396"/>
                  </a:lnTo>
                  <a:lnTo>
                    <a:pt x="174" y="336"/>
                  </a:lnTo>
                  <a:lnTo>
                    <a:pt x="168" y="330"/>
                  </a:lnTo>
                  <a:lnTo>
                    <a:pt x="162" y="318"/>
                  </a:lnTo>
                  <a:lnTo>
                    <a:pt x="144" y="300"/>
                  </a:lnTo>
                  <a:lnTo>
                    <a:pt x="138" y="288"/>
                  </a:lnTo>
                  <a:lnTo>
                    <a:pt x="138" y="276"/>
                  </a:lnTo>
                  <a:lnTo>
                    <a:pt x="132" y="264"/>
                  </a:lnTo>
                  <a:lnTo>
                    <a:pt x="132" y="246"/>
                  </a:lnTo>
                  <a:lnTo>
                    <a:pt x="126" y="240"/>
                  </a:lnTo>
                  <a:lnTo>
                    <a:pt x="120" y="228"/>
                  </a:lnTo>
                  <a:lnTo>
                    <a:pt x="108" y="216"/>
                  </a:lnTo>
                  <a:lnTo>
                    <a:pt x="102" y="204"/>
                  </a:lnTo>
                  <a:lnTo>
                    <a:pt x="96" y="198"/>
                  </a:lnTo>
                  <a:lnTo>
                    <a:pt x="96" y="192"/>
                  </a:lnTo>
                  <a:lnTo>
                    <a:pt x="102" y="186"/>
                  </a:lnTo>
                  <a:lnTo>
                    <a:pt x="114" y="162"/>
                  </a:lnTo>
                  <a:lnTo>
                    <a:pt x="114" y="114"/>
                  </a:lnTo>
                  <a:lnTo>
                    <a:pt x="120" y="108"/>
                  </a:lnTo>
                  <a:lnTo>
                    <a:pt x="126" y="96"/>
                  </a:lnTo>
                  <a:lnTo>
                    <a:pt x="126" y="60"/>
                  </a:lnTo>
                  <a:lnTo>
                    <a:pt x="132" y="66"/>
                  </a:lnTo>
                  <a:lnTo>
                    <a:pt x="144" y="72"/>
                  </a:lnTo>
                  <a:lnTo>
                    <a:pt x="150" y="84"/>
                  </a:lnTo>
                  <a:lnTo>
                    <a:pt x="162" y="90"/>
                  </a:lnTo>
                  <a:lnTo>
                    <a:pt x="180" y="90"/>
                  </a:lnTo>
                  <a:lnTo>
                    <a:pt x="186" y="84"/>
                  </a:lnTo>
                  <a:lnTo>
                    <a:pt x="198" y="84"/>
                  </a:lnTo>
                  <a:lnTo>
                    <a:pt x="198" y="102"/>
                  </a:lnTo>
                  <a:lnTo>
                    <a:pt x="204" y="108"/>
                  </a:lnTo>
                  <a:lnTo>
                    <a:pt x="216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28" y="126"/>
                  </a:lnTo>
                  <a:lnTo>
                    <a:pt x="228" y="186"/>
                  </a:lnTo>
                  <a:lnTo>
                    <a:pt x="240" y="258"/>
                  </a:lnTo>
                  <a:lnTo>
                    <a:pt x="240" y="270"/>
                  </a:lnTo>
                  <a:lnTo>
                    <a:pt x="246" y="282"/>
                  </a:lnTo>
                  <a:lnTo>
                    <a:pt x="252" y="306"/>
                  </a:lnTo>
                  <a:lnTo>
                    <a:pt x="264" y="342"/>
                  </a:lnTo>
                  <a:lnTo>
                    <a:pt x="276" y="372"/>
                  </a:lnTo>
                  <a:lnTo>
                    <a:pt x="282" y="384"/>
                  </a:lnTo>
                  <a:lnTo>
                    <a:pt x="324" y="384"/>
                  </a:lnTo>
                  <a:lnTo>
                    <a:pt x="318" y="390"/>
                  </a:lnTo>
                  <a:lnTo>
                    <a:pt x="306" y="414"/>
                  </a:lnTo>
                  <a:lnTo>
                    <a:pt x="318" y="438"/>
                  </a:lnTo>
                  <a:lnTo>
                    <a:pt x="330" y="444"/>
                  </a:lnTo>
                  <a:lnTo>
                    <a:pt x="336" y="450"/>
                  </a:lnTo>
                  <a:lnTo>
                    <a:pt x="348" y="450"/>
                  </a:lnTo>
                  <a:lnTo>
                    <a:pt x="354" y="474"/>
                  </a:lnTo>
                  <a:lnTo>
                    <a:pt x="384" y="474"/>
                  </a:lnTo>
                  <a:lnTo>
                    <a:pt x="390" y="516"/>
                  </a:lnTo>
                  <a:lnTo>
                    <a:pt x="384" y="516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lnTo>
                    <a:pt x="354" y="546"/>
                  </a:lnTo>
                  <a:lnTo>
                    <a:pt x="354" y="558"/>
                  </a:lnTo>
                  <a:lnTo>
                    <a:pt x="360" y="564"/>
                  </a:lnTo>
                  <a:lnTo>
                    <a:pt x="372" y="570"/>
                  </a:lnTo>
                  <a:lnTo>
                    <a:pt x="384" y="558"/>
                  </a:lnTo>
                  <a:lnTo>
                    <a:pt x="384" y="564"/>
                  </a:lnTo>
                  <a:lnTo>
                    <a:pt x="396" y="576"/>
                  </a:lnTo>
                  <a:lnTo>
                    <a:pt x="396" y="588"/>
                  </a:lnTo>
                  <a:lnTo>
                    <a:pt x="402" y="594"/>
                  </a:lnTo>
                  <a:lnTo>
                    <a:pt x="414" y="594"/>
                  </a:lnTo>
                  <a:lnTo>
                    <a:pt x="426" y="600"/>
                  </a:lnTo>
                  <a:lnTo>
                    <a:pt x="432" y="600"/>
                  </a:lnTo>
                  <a:lnTo>
                    <a:pt x="438" y="606"/>
                  </a:lnTo>
                  <a:lnTo>
                    <a:pt x="438" y="624"/>
                  </a:lnTo>
                  <a:lnTo>
                    <a:pt x="432" y="630"/>
                  </a:lnTo>
                  <a:lnTo>
                    <a:pt x="432" y="636"/>
                  </a:lnTo>
                  <a:lnTo>
                    <a:pt x="426" y="648"/>
                  </a:lnTo>
                  <a:lnTo>
                    <a:pt x="426" y="654"/>
                  </a:lnTo>
                  <a:lnTo>
                    <a:pt x="468" y="654"/>
                  </a:lnTo>
                  <a:lnTo>
                    <a:pt x="468" y="684"/>
                  </a:lnTo>
                  <a:lnTo>
                    <a:pt x="504" y="720"/>
                  </a:lnTo>
                  <a:lnTo>
                    <a:pt x="510" y="732"/>
                  </a:lnTo>
                  <a:lnTo>
                    <a:pt x="528" y="750"/>
                  </a:lnTo>
                  <a:lnTo>
                    <a:pt x="534" y="768"/>
                  </a:lnTo>
                  <a:lnTo>
                    <a:pt x="546" y="780"/>
                  </a:lnTo>
                  <a:lnTo>
                    <a:pt x="552" y="798"/>
                  </a:lnTo>
                  <a:lnTo>
                    <a:pt x="558" y="810"/>
                  </a:lnTo>
                  <a:lnTo>
                    <a:pt x="558" y="870"/>
                  </a:lnTo>
                  <a:lnTo>
                    <a:pt x="564" y="882"/>
                  </a:lnTo>
                  <a:lnTo>
                    <a:pt x="576" y="894"/>
                  </a:lnTo>
                  <a:lnTo>
                    <a:pt x="576" y="906"/>
                  </a:lnTo>
                  <a:lnTo>
                    <a:pt x="570" y="918"/>
                  </a:lnTo>
                  <a:lnTo>
                    <a:pt x="552" y="936"/>
                  </a:lnTo>
                  <a:lnTo>
                    <a:pt x="546" y="948"/>
                  </a:lnTo>
                  <a:lnTo>
                    <a:pt x="546" y="954"/>
                  </a:lnTo>
                  <a:lnTo>
                    <a:pt x="552" y="960"/>
                  </a:lnTo>
                  <a:lnTo>
                    <a:pt x="564" y="966"/>
                  </a:lnTo>
                  <a:lnTo>
                    <a:pt x="540" y="966"/>
                  </a:lnTo>
                  <a:lnTo>
                    <a:pt x="528" y="972"/>
                  </a:lnTo>
                  <a:lnTo>
                    <a:pt x="528" y="1038"/>
                  </a:lnTo>
                  <a:lnTo>
                    <a:pt x="534" y="1056"/>
                  </a:lnTo>
                  <a:lnTo>
                    <a:pt x="540" y="1062"/>
                  </a:lnTo>
                  <a:lnTo>
                    <a:pt x="546" y="1074"/>
                  </a:lnTo>
                  <a:lnTo>
                    <a:pt x="558" y="1074"/>
                  </a:lnTo>
                  <a:lnTo>
                    <a:pt x="576" y="1080"/>
                  </a:lnTo>
                  <a:lnTo>
                    <a:pt x="600" y="1080"/>
                  </a:lnTo>
                  <a:lnTo>
                    <a:pt x="612" y="1086"/>
                  </a:lnTo>
                  <a:lnTo>
                    <a:pt x="636" y="1110"/>
                  </a:lnTo>
                  <a:lnTo>
                    <a:pt x="642" y="1122"/>
                  </a:lnTo>
                  <a:lnTo>
                    <a:pt x="648" y="1140"/>
                  </a:lnTo>
                  <a:lnTo>
                    <a:pt x="654" y="1152"/>
                  </a:lnTo>
                  <a:lnTo>
                    <a:pt x="666" y="1164"/>
                  </a:lnTo>
                  <a:lnTo>
                    <a:pt x="678" y="1170"/>
                  </a:lnTo>
                  <a:lnTo>
                    <a:pt x="732" y="1170"/>
                  </a:lnTo>
                  <a:lnTo>
                    <a:pt x="750" y="1176"/>
                  </a:lnTo>
                  <a:lnTo>
                    <a:pt x="762" y="1182"/>
                  </a:lnTo>
                  <a:lnTo>
                    <a:pt x="768" y="1188"/>
                  </a:lnTo>
                  <a:lnTo>
                    <a:pt x="774" y="1200"/>
                  </a:lnTo>
                  <a:lnTo>
                    <a:pt x="786" y="1218"/>
                  </a:lnTo>
                  <a:lnTo>
                    <a:pt x="810" y="1242"/>
                  </a:lnTo>
                  <a:lnTo>
                    <a:pt x="834" y="1254"/>
                  </a:lnTo>
                  <a:lnTo>
                    <a:pt x="870" y="1266"/>
                  </a:lnTo>
                  <a:lnTo>
                    <a:pt x="912" y="1272"/>
                  </a:lnTo>
                  <a:lnTo>
                    <a:pt x="942" y="1278"/>
                  </a:lnTo>
                  <a:lnTo>
                    <a:pt x="960" y="1290"/>
                  </a:lnTo>
                  <a:lnTo>
                    <a:pt x="966" y="1302"/>
                  </a:lnTo>
                  <a:lnTo>
                    <a:pt x="978" y="1314"/>
                  </a:lnTo>
                  <a:lnTo>
                    <a:pt x="990" y="1320"/>
                  </a:lnTo>
                  <a:lnTo>
                    <a:pt x="996" y="1320"/>
                  </a:lnTo>
                  <a:lnTo>
                    <a:pt x="1002" y="1326"/>
                  </a:lnTo>
                  <a:lnTo>
                    <a:pt x="1008" y="1338"/>
                  </a:lnTo>
                  <a:lnTo>
                    <a:pt x="1014" y="1344"/>
                  </a:lnTo>
                  <a:lnTo>
                    <a:pt x="1080" y="1344"/>
                  </a:lnTo>
                  <a:lnTo>
                    <a:pt x="1092" y="1356"/>
                  </a:lnTo>
                  <a:lnTo>
                    <a:pt x="1098" y="1368"/>
                  </a:lnTo>
                  <a:lnTo>
                    <a:pt x="1104" y="1374"/>
                  </a:lnTo>
                  <a:lnTo>
                    <a:pt x="1116" y="1374"/>
                  </a:lnTo>
                  <a:lnTo>
                    <a:pt x="1140" y="1362"/>
                  </a:lnTo>
                  <a:lnTo>
                    <a:pt x="1170" y="1350"/>
                  </a:lnTo>
                  <a:lnTo>
                    <a:pt x="1206" y="1332"/>
                  </a:lnTo>
                  <a:lnTo>
                    <a:pt x="1260" y="1314"/>
                  </a:lnTo>
                  <a:lnTo>
                    <a:pt x="1278" y="1326"/>
                  </a:lnTo>
                  <a:lnTo>
                    <a:pt x="1308" y="1350"/>
                  </a:lnTo>
                  <a:lnTo>
                    <a:pt x="1344" y="1374"/>
                  </a:lnTo>
                  <a:lnTo>
                    <a:pt x="1386" y="1416"/>
                  </a:lnTo>
                  <a:lnTo>
                    <a:pt x="1386" y="1428"/>
                  </a:lnTo>
                  <a:lnTo>
                    <a:pt x="1392" y="1446"/>
                  </a:lnTo>
                  <a:lnTo>
                    <a:pt x="1398" y="1458"/>
                  </a:lnTo>
                  <a:lnTo>
                    <a:pt x="1416" y="1458"/>
                  </a:lnTo>
                  <a:lnTo>
                    <a:pt x="1422" y="1452"/>
                  </a:lnTo>
                  <a:lnTo>
                    <a:pt x="1422" y="144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5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81212191-E812-4A49-BE33-FC3AB39DD885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8948" y="2112624"/>
              <a:ext cx="11859" cy="10377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6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6FDCB7D3-8DD4-4DB1-9317-7B2C61352275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80" y="2386865"/>
              <a:ext cx="324640" cy="380972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7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4A85CC7A-E0B8-471A-AF68-A28CB6C40B53}"/>
                </a:ext>
              </a:extLst>
            </p:cNvPr>
            <p:cNvSpPr>
              <a:spLocks/>
            </p:cNvSpPr>
            <p:nvPr/>
          </p:nvSpPr>
          <p:spPr bwMode="gray">
            <a:xfrm>
              <a:off x="3909270" y="2453571"/>
              <a:ext cx="440265" cy="455091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8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3E522918-233B-4667-8520-20B31717E77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8863" y="3012428"/>
              <a:ext cx="115625" cy="166026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59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E7C29E9E-6EB0-40A8-A64E-468934A519BF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0136" y="2993158"/>
              <a:ext cx="260898" cy="200121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0" name="Malawi" descr="© INSCALE GmbH, 05.05.2010&#10;http://www.presentationload.com/">
              <a:extLst>
                <a:ext uri="{FF2B5EF4-FFF2-40B4-BE49-F238E27FC236}">
                  <a16:creationId xmlns:a16="http://schemas.microsoft.com/office/drawing/2014/main" id="{620981D6-3E8F-4F2F-9238-CA1F0396F385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1474" y="3506059"/>
              <a:ext cx="88942" cy="237181"/>
            </a:xfrm>
            <a:custGeom>
              <a:avLst/>
              <a:gdLst>
                <a:gd name="T0" fmla="*/ 2147483647 w 234"/>
                <a:gd name="T1" fmla="*/ 2147483647 h 624"/>
                <a:gd name="T2" fmla="*/ 2147483647 w 234"/>
                <a:gd name="T3" fmla="*/ 2147483647 h 624"/>
                <a:gd name="T4" fmla="*/ 2147483647 w 234"/>
                <a:gd name="T5" fmla="*/ 2147483647 h 624"/>
                <a:gd name="T6" fmla="*/ 2147483647 w 234"/>
                <a:gd name="T7" fmla="*/ 2147483647 h 624"/>
                <a:gd name="T8" fmla="*/ 2147483647 w 234"/>
                <a:gd name="T9" fmla="*/ 2147483647 h 624"/>
                <a:gd name="T10" fmla="*/ 2147483647 w 234"/>
                <a:gd name="T11" fmla="*/ 2147483647 h 624"/>
                <a:gd name="T12" fmla="*/ 2147483647 w 234"/>
                <a:gd name="T13" fmla="*/ 2147483647 h 624"/>
                <a:gd name="T14" fmla="*/ 2147483647 w 234"/>
                <a:gd name="T15" fmla="*/ 2147483647 h 624"/>
                <a:gd name="T16" fmla="*/ 2147483647 w 234"/>
                <a:gd name="T17" fmla="*/ 2147483647 h 624"/>
                <a:gd name="T18" fmla="*/ 2147483647 w 234"/>
                <a:gd name="T19" fmla="*/ 2147483647 h 624"/>
                <a:gd name="T20" fmla="*/ 2147483647 w 234"/>
                <a:gd name="T21" fmla="*/ 2147483647 h 624"/>
                <a:gd name="T22" fmla="*/ 2147483647 w 234"/>
                <a:gd name="T23" fmla="*/ 2147483647 h 624"/>
                <a:gd name="T24" fmla="*/ 2147483647 w 234"/>
                <a:gd name="T25" fmla="*/ 2147483647 h 624"/>
                <a:gd name="T26" fmla="*/ 2147483647 w 234"/>
                <a:gd name="T27" fmla="*/ 2147483647 h 624"/>
                <a:gd name="T28" fmla="*/ 2147483647 w 234"/>
                <a:gd name="T29" fmla="*/ 2147483647 h 624"/>
                <a:gd name="T30" fmla="*/ 2147483647 w 234"/>
                <a:gd name="T31" fmla="*/ 2147483647 h 624"/>
                <a:gd name="T32" fmla="*/ 2147483647 w 234"/>
                <a:gd name="T33" fmla="*/ 2147483647 h 624"/>
                <a:gd name="T34" fmla="*/ 2147483647 w 234"/>
                <a:gd name="T35" fmla="*/ 2147483647 h 624"/>
                <a:gd name="T36" fmla="*/ 2147483647 w 234"/>
                <a:gd name="T37" fmla="*/ 2147483647 h 624"/>
                <a:gd name="T38" fmla="*/ 2147483647 w 234"/>
                <a:gd name="T39" fmla="*/ 2147483647 h 624"/>
                <a:gd name="T40" fmla="*/ 2147483647 w 234"/>
                <a:gd name="T41" fmla="*/ 2147483647 h 624"/>
                <a:gd name="T42" fmla="*/ 2147483647 w 234"/>
                <a:gd name="T43" fmla="*/ 2147483647 h 624"/>
                <a:gd name="T44" fmla="*/ 2147483647 w 234"/>
                <a:gd name="T45" fmla="*/ 2147483647 h 624"/>
                <a:gd name="T46" fmla="*/ 2147483647 w 234"/>
                <a:gd name="T47" fmla="*/ 0 h 624"/>
                <a:gd name="T48" fmla="*/ 2147483647 w 234"/>
                <a:gd name="T49" fmla="*/ 2147483647 h 624"/>
                <a:gd name="T50" fmla="*/ 2147483647 w 234"/>
                <a:gd name="T51" fmla="*/ 2147483647 h 624"/>
                <a:gd name="T52" fmla="*/ 2147483647 w 234"/>
                <a:gd name="T53" fmla="*/ 2147483647 h 624"/>
                <a:gd name="T54" fmla="*/ 2147483647 w 234"/>
                <a:gd name="T55" fmla="*/ 2147483647 h 624"/>
                <a:gd name="T56" fmla="*/ 2147483647 w 234"/>
                <a:gd name="T57" fmla="*/ 2147483647 h 624"/>
                <a:gd name="T58" fmla="*/ 2147483647 w 234"/>
                <a:gd name="T59" fmla="*/ 2147483647 h 624"/>
                <a:gd name="T60" fmla="*/ 2147483647 w 234"/>
                <a:gd name="T61" fmla="*/ 2147483647 h 624"/>
                <a:gd name="T62" fmla="*/ 2147483647 w 234"/>
                <a:gd name="T63" fmla="*/ 2147483647 h 624"/>
                <a:gd name="T64" fmla="*/ 2147483647 w 234"/>
                <a:gd name="T65" fmla="*/ 2147483647 h 624"/>
                <a:gd name="T66" fmla="*/ 2147483647 w 234"/>
                <a:gd name="T67" fmla="*/ 2147483647 h 624"/>
                <a:gd name="T68" fmla="*/ 2147483647 w 234"/>
                <a:gd name="T69" fmla="*/ 2147483647 h 624"/>
                <a:gd name="T70" fmla="*/ 2147483647 w 234"/>
                <a:gd name="T71" fmla="*/ 2147483647 h 624"/>
                <a:gd name="T72" fmla="*/ 2147483647 w 234"/>
                <a:gd name="T73" fmla="*/ 2147483647 h 624"/>
                <a:gd name="T74" fmla="*/ 0 w 234"/>
                <a:gd name="T75" fmla="*/ 2147483647 h 624"/>
                <a:gd name="T76" fmla="*/ 2147483647 w 234"/>
                <a:gd name="T77" fmla="*/ 2147483647 h 624"/>
                <a:gd name="T78" fmla="*/ 2147483647 w 234"/>
                <a:gd name="T79" fmla="*/ 2147483647 h 624"/>
                <a:gd name="T80" fmla="*/ 2147483647 w 234"/>
                <a:gd name="T81" fmla="*/ 2147483647 h 624"/>
                <a:gd name="T82" fmla="*/ 2147483647 w 234"/>
                <a:gd name="T83" fmla="*/ 2147483647 h 624"/>
                <a:gd name="T84" fmla="*/ 2147483647 w 234"/>
                <a:gd name="T85" fmla="*/ 2147483647 h 624"/>
                <a:gd name="T86" fmla="*/ 2147483647 w 234"/>
                <a:gd name="T87" fmla="*/ 2147483647 h 624"/>
                <a:gd name="T88" fmla="*/ 2147483647 w 234"/>
                <a:gd name="T89" fmla="*/ 2147483647 h 624"/>
                <a:gd name="T90" fmla="*/ 2147483647 w 234"/>
                <a:gd name="T91" fmla="*/ 2147483647 h 624"/>
                <a:gd name="T92" fmla="*/ 2147483647 w 234"/>
                <a:gd name="T93" fmla="*/ 2147483647 h 624"/>
                <a:gd name="T94" fmla="*/ 2147483647 w 234"/>
                <a:gd name="T95" fmla="*/ 2147483647 h 624"/>
                <a:gd name="T96" fmla="*/ 2147483647 w 234"/>
                <a:gd name="T97" fmla="*/ 2147483647 h 624"/>
                <a:gd name="T98" fmla="*/ 2147483647 w 234"/>
                <a:gd name="T99" fmla="*/ 2147483647 h 624"/>
                <a:gd name="T100" fmla="*/ 2147483647 w 234"/>
                <a:gd name="T101" fmla="*/ 2147483647 h 624"/>
                <a:gd name="T102" fmla="*/ 2147483647 w 234"/>
                <a:gd name="T103" fmla="*/ 2147483647 h 624"/>
                <a:gd name="T104" fmla="*/ 2147483647 w 234"/>
                <a:gd name="T105" fmla="*/ 2147483647 h 624"/>
                <a:gd name="T106" fmla="*/ 2147483647 w 234"/>
                <a:gd name="T107" fmla="*/ 2147483647 h 624"/>
                <a:gd name="T108" fmla="*/ 2147483647 w 234"/>
                <a:gd name="T109" fmla="*/ 2147483647 h 624"/>
                <a:gd name="T110" fmla="*/ 2147483647 w 234"/>
                <a:gd name="T111" fmla="*/ 2147483647 h 624"/>
                <a:gd name="T112" fmla="*/ 2147483647 w 234"/>
                <a:gd name="T113" fmla="*/ 2147483647 h 624"/>
                <a:gd name="T114" fmla="*/ 2147483647 w 234"/>
                <a:gd name="T115" fmla="*/ 2147483647 h 624"/>
                <a:gd name="T116" fmla="*/ 2147483647 w 234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4"/>
                <a:gd name="T178" fmla="*/ 0 h 624"/>
                <a:gd name="T179" fmla="*/ 234 w 234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4" h="624">
                  <a:moveTo>
                    <a:pt x="234" y="432"/>
                  </a:moveTo>
                  <a:lnTo>
                    <a:pt x="222" y="420"/>
                  </a:lnTo>
                  <a:lnTo>
                    <a:pt x="210" y="402"/>
                  </a:lnTo>
                  <a:lnTo>
                    <a:pt x="204" y="390"/>
                  </a:lnTo>
                  <a:lnTo>
                    <a:pt x="198" y="384"/>
                  </a:lnTo>
                  <a:lnTo>
                    <a:pt x="186" y="360"/>
                  </a:lnTo>
                  <a:lnTo>
                    <a:pt x="162" y="336"/>
                  </a:lnTo>
                  <a:lnTo>
                    <a:pt x="156" y="336"/>
                  </a:lnTo>
                  <a:lnTo>
                    <a:pt x="156" y="330"/>
                  </a:lnTo>
                  <a:lnTo>
                    <a:pt x="150" y="330"/>
                  </a:lnTo>
                  <a:lnTo>
                    <a:pt x="150" y="342"/>
                  </a:lnTo>
                  <a:lnTo>
                    <a:pt x="156" y="342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8"/>
                  </a:lnTo>
                  <a:lnTo>
                    <a:pt x="174" y="390"/>
                  </a:lnTo>
                  <a:lnTo>
                    <a:pt x="168" y="396"/>
                  </a:lnTo>
                  <a:lnTo>
                    <a:pt x="162" y="396"/>
                  </a:lnTo>
                  <a:lnTo>
                    <a:pt x="162" y="390"/>
                  </a:lnTo>
                  <a:lnTo>
                    <a:pt x="156" y="384"/>
                  </a:lnTo>
                  <a:lnTo>
                    <a:pt x="156" y="378"/>
                  </a:lnTo>
                  <a:lnTo>
                    <a:pt x="144" y="384"/>
                  </a:lnTo>
                  <a:lnTo>
                    <a:pt x="132" y="384"/>
                  </a:lnTo>
                  <a:lnTo>
                    <a:pt x="132" y="360"/>
                  </a:lnTo>
                  <a:lnTo>
                    <a:pt x="126" y="354"/>
                  </a:lnTo>
                  <a:lnTo>
                    <a:pt x="126" y="342"/>
                  </a:lnTo>
                  <a:lnTo>
                    <a:pt x="120" y="330"/>
                  </a:lnTo>
                  <a:lnTo>
                    <a:pt x="120" y="282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0" y="222"/>
                  </a:lnTo>
                  <a:lnTo>
                    <a:pt x="96" y="210"/>
                  </a:lnTo>
                  <a:lnTo>
                    <a:pt x="114" y="192"/>
                  </a:lnTo>
                  <a:lnTo>
                    <a:pt x="120" y="180"/>
                  </a:lnTo>
                  <a:lnTo>
                    <a:pt x="126" y="174"/>
                  </a:lnTo>
                  <a:lnTo>
                    <a:pt x="126" y="156"/>
                  </a:lnTo>
                  <a:lnTo>
                    <a:pt x="120" y="150"/>
                  </a:lnTo>
                  <a:lnTo>
                    <a:pt x="120" y="102"/>
                  </a:lnTo>
                  <a:lnTo>
                    <a:pt x="114" y="78"/>
                  </a:lnTo>
                  <a:lnTo>
                    <a:pt x="114" y="60"/>
                  </a:lnTo>
                  <a:lnTo>
                    <a:pt x="102" y="60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90" y="24"/>
                  </a:lnTo>
                  <a:lnTo>
                    <a:pt x="90" y="18"/>
                  </a:lnTo>
                  <a:lnTo>
                    <a:pt x="60" y="18"/>
                  </a:lnTo>
                  <a:lnTo>
                    <a:pt x="54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42" y="12"/>
                  </a:lnTo>
                  <a:lnTo>
                    <a:pt x="54" y="24"/>
                  </a:lnTo>
                  <a:lnTo>
                    <a:pt x="54" y="66"/>
                  </a:lnTo>
                  <a:lnTo>
                    <a:pt x="60" y="66"/>
                  </a:lnTo>
                  <a:lnTo>
                    <a:pt x="66" y="60"/>
                  </a:lnTo>
                  <a:lnTo>
                    <a:pt x="66" y="84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54" y="108"/>
                  </a:lnTo>
                  <a:lnTo>
                    <a:pt x="48" y="114"/>
                  </a:lnTo>
                  <a:lnTo>
                    <a:pt x="42" y="114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48" y="156"/>
                  </a:lnTo>
                  <a:lnTo>
                    <a:pt x="48" y="228"/>
                  </a:lnTo>
                  <a:lnTo>
                    <a:pt x="60" y="228"/>
                  </a:lnTo>
                  <a:lnTo>
                    <a:pt x="60" y="234"/>
                  </a:lnTo>
                  <a:lnTo>
                    <a:pt x="42" y="252"/>
                  </a:lnTo>
                  <a:lnTo>
                    <a:pt x="30" y="258"/>
                  </a:lnTo>
                  <a:lnTo>
                    <a:pt x="24" y="264"/>
                  </a:lnTo>
                  <a:lnTo>
                    <a:pt x="18" y="264"/>
                  </a:lnTo>
                  <a:lnTo>
                    <a:pt x="24" y="300"/>
                  </a:lnTo>
                  <a:lnTo>
                    <a:pt x="18" y="312"/>
                  </a:lnTo>
                  <a:lnTo>
                    <a:pt x="12" y="318"/>
                  </a:lnTo>
                  <a:lnTo>
                    <a:pt x="6" y="330"/>
                  </a:lnTo>
                  <a:lnTo>
                    <a:pt x="0" y="336"/>
                  </a:lnTo>
                  <a:lnTo>
                    <a:pt x="0" y="342"/>
                  </a:lnTo>
                  <a:lnTo>
                    <a:pt x="12" y="348"/>
                  </a:lnTo>
                  <a:lnTo>
                    <a:pt x="24" y="360"/>
                  </a:lnTo>
                  <a:lnTo>
                    <a:pt x="36" y="366"/>
                  </a:lnTo>
                  <a:lnTo>
                    <a:pt x="66" y="414"/>
                  </a:lnTo>
                  <a:lnTo>
                    <a:pt x="96" y="414"/>
                  </a:lnTo>
                  <a:lnTo>
                    <a:pt x="102" y="408"/>
                  </a:lnTo>
                  <a:lnTo>
                    <a:pt x="120" y="408"/>
                  </a:lnTo>
                  <a:lnTo>
                    <a:pt x="126" y="414"/>
                  </a:lnTo>
                  <a:lnTo>
                    <a:pt x="126" y="450"/>
                  </a:lnTo>
                  <a:lnTo>
                    <a:pt x="132" y="450"/>
                  </a:lnTo>
                  <a:lnTo>
                    <a:pt x="126" y="480"/>
                  </a:lnTo>
                  <a:lnTo>
                    <a:pt x="114" y="486"/>
                  </a:lnTo>
                  <a:lnTo>
                    <a:pt x="126" y="504"/>
                  </a:lnTo>
                  <a:lnTo>
                    <a:pt x="120" y="510"/>
                  </a:lnTo>
                  <a:lnTo>
                    <a:pt x="108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14" y="528"/>
                  </a:lnTo>
                  <a:lnTo>
                    <a:pt x="114" y="558"/>
                  </a:lnTo>
                  <a:lnTo>
                    <a:pt x="126" y="564"/>
                  </a:lnTo>
                  <a:lnTo>
                    <a:pt x="132" y="570"/>
                  </a:lnTo>
                  <a:lnTo>
                    <a:pt x="144" y="576"/>
                  </a:lnTo>
                  <a:lnTo>
                    <a:pt x="150" y="582"/>
                  </a:lnTo>
                  <a:lnTo>
                    <a:pt x="162" y="588"/>
                  </a:lnTo>
                  <a:lnTo>
                    <a:pt x="162" y="600"/>
                  </a:lnTo>
                  <a:lnTo>
                    <a:pt x="156" y="606"/>
                  </a:lnTo>
                  <a:lnTo>
                    <a:pt x="156" y="618"/>
                  </a:lnTo>
                  <a:lnTo>
                    <a:pt x="162" y="624"/>
                  </a:lnTo>
                  <a:lnTo>
                    <a:pt x="168" y="618"/>
                  </a:lnTo>
                  <a:lnTo>
                    <a:pt x="180" y="612"/>
                  </a:lnTo>
                  <a:lnTo>
                    <a:pt x="180" y="582"/>
                  </a:lnTo>
                  <a:lnTo>
                    <a:pt x="174" y="576"/>
                  </a:lnTo>
                  <a:lnTo>
                    <a:pt x="168" y="576"/>
                  </a:lnTo>
                  <a:lnTo>
                    <a:pt x="168" y="558"/>
                  </a:lnTo>
                  <a:lnTo>
                    <a:pt x="174" y="546"/>
                  </a:lnTo>
                  <a:lnTo>
                    <a:pt x="186" y="540"/>
                  </a:lnTo>
                  <a:lnTo>
                    <a:pt x="210" y="540"/>
                  </a:lnTo>
                  <a:lnTo>
                    <a:pt x="216" y="534"/>
                  </a:lnTo>
                  <a:lnTo>
                    <a:pt x="216" y="474"/>
                  </a:lnTo>
                  <a:lnTo>
                    <a:pt x="222" y="468"/>
                  </a:lnTo>
                  <a:lnTo>
                    <a:pt x="228" y="456"/>
                  </a:lnTo>
                  <a:lnTo>
                    <a:pt x="234" y="450"/>
                  </a:lnTo>
                  <a:lnTo>
                    <a:pt x="234" y="43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1" name="Madagascar" descr="© INSCALE GmbH, 05.05.2010&#10;http://www.presentationload.com/">
              <a:extLst>
                <a:ext uri="{FF2B5EF4-FFF2-40B4-BE49-F238E27FC236}">
                  <a16:creationId xmlns:a16="http://schemas.microsoft.com/office/drawing/2014/main" id="{826FB395-AE74-47B3-A485-E7C56817DC9E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0889" y="3593521"/>
              <a:ext cx="225320" cy="413584"/>
            </a:xfrm>
            <a:custGeom>
              <a:avLst/>
              <a:gdLst>
                <a:gd name="T0" fmla="*/ 2147483647 w 594"/>
                <a:gd name="T1" fmla="*/ 2147483647 h 1092"/>
                <a:gd name="T2" fmla="*/ 2147483647 w 594"/>
                <a:gd name="T3" fmla="*/ 2147483647 h 1092"/>
                <a:gd name="T4" fmla="*/ 2147483647 w 594"/>
                <a:gd name="T5" fmla="*/ 2147483647 h 1092"/>
                <a:gd name="T6" fmla="*/ 2147483647 w 594"/>
                <a:gd name="T7" fmla="*/ 2147483647 h 1092"/>
                <a:gd name="T8" fmla="*/ 2147483647 w 594"/>
                <a:gd name="T9" fmla="*/ 2147483647 h 1092"/>
                <a:gd name="T10" fmla="*/ 2147483647 w 594"/>
                <a:gd name="T11" fmla="*/ 2147483647 h 1092"/>
                <a:gd name="T12" fmla="*/ 2147483647 w 594"/>
                <a:gd name="T13" fmla="*/ 2147483647 h 1092"/>
                <a:gd name="T14" fmla="*/ 2147483647 w 594"/>
                <a:gd name="T15" fmla="*/ 2147483647 h 1092"/>
                <a:gd name="T16" fmla="*/ 2147483647 w 594"/>
                <a:gd name="T17" fmla="*/ 2147483647 h 1092"/>
                <a:gd name="T18" fmla="*/ 2147483647 w 594"/>
                <a:gd name="T19" fmla="*/ 2147483647 h 1092"/>
                <a:gd name="T20" fmla="*/ 2147483647 w 594"/>
                <a:gd name="T21" fmla="*/ 2147483647 h 1092"/>
                <a:gd name="T22" fmla="*/ 2147483647 w 594"/>
                <a:gd name="T23" fmla="*/ 2147483647 h 1092"/>
                <a:gd name="T24" fmla="*/ 2147483647 w 594"/>
                <a:gd name="T25" fmla="*/ 2147483647 h 1092"/>
                <a:gd name="T26" fmla="*/ 2147483647 w 594"/>
                <a:gd name="T27" fmla="*/ 2147483647 h 1092"/>
                <a:gd name="T28" fmla="*/ 2147483647 w 594"/>
                <a:gd name="T29" fmla="*/ 2147483647 h 1092"/>
                <a:gd name="T30" fmla="*/ 2147483647 w 594"/>
                <a:gd name="T31" fmla="*/ 2147483647 h 1092"/>
                <a:gd name="T32" fmla="*/ 2147483647 w 594"/>
                <a:gd name="T33" fmla="*/ 0 h 1092"/>
                <a:gd name="T34" fmla="*/ 2147483647 w 594"/>
                <a:gd name="T35" fmla="*/ 2147483647 h 1092"/>
                <a:gd name="T36" fmla="*/ 2147483647 w 594"/>
                <a:gd name="T37" fmla="*/ 2147483647 h 1092"/>
                <a:gd name="T38" fmla="*/ 2147483647 w 594"/>
                <a:gd name="T39" fmla="*/ 2147483647 h 1092"/>
                <a:gd name="T40" fmla="*/ 2147483647 w 594"/>
                <a:gd name="T41" fmla="*/ 2147483647 h 1092"/>
                <a:gd name="T42" fmla="*/ 2147483647 w 594"/>
                <a:gd name="T43" fmla="*/ 2147483647 h 1092"/>
                <a:gd name="T44" fmla="*/ 2147483647 w 594"/>
                <a:gd name="T45" fmla="*/ 2147483647 h 1092"/>
                <a:gd name="T46" fmla="*/ 2147483647 w 594"/>
                <a:gd name="T47" fmla="*/ 2147483647 h 1092"/>
                <a:gd name="T48" fmla="*/ 2147483647 w 594"/>
                <a:gd name="T49" fmla="*/ 2147483647 h 1092"/>
                <a:gd name="T50" fmla="*/ 2147483647 w 594"/>
                <a:gd name="T51" fmla="*/ 2147483647 h 1092"/>
                <a:gd name="T52" fmla="*/ 2147483647 w 594"/>
                <a:gd name="T53" fmla="*/ 2147483647 h 1092"/>
                <a:gd name="T54" fmla="*/ 2147483647 w 594"/>
                <a:gd name="T55" fmla="*/ 2147483647 h 1092"/>
                <a:gd name="T56" fmla="*/ 2147483647 w 594"/>
                <a:gd name="T57" fmla="*/ 2147483647 h 1092"/>
                <a:gd name="T58" fmla="*/ 2147483647 w 594"/>
                <a:gd name="T59" fmla="*/ 2147483647 h 1092"/>
                <a:gd name="T60" fmla="*/ 2147483647 w 594"/>
                <a:gd name="T61" fmla="*/ 2147483647 h 1092"/>
                <a:gd name="T62" fmla="*/ 2147483647 w 594"/>
                <a:gd name="T63" fmla="*/ 2147483647 h 1092"/>
                <a:gd name="T64" fmla="*/ 2147483647 w 594"/>
                <a:gd name="T65" fmla="*/ 2147483647 h 1092"/>
                <a:gd name="T66" fmla="*/ 2147483647 w 594"/>
                <a:gd name="T67" fmla="*/ 2147483647 h 1092"/>
                <a:gd name="T68" fmla="*/ 2147483647 w 594"/>
                <a:gd name="T69" fmla="*/ 2147483647 h 1092"/>
                <a:gd name="T70" fmla="*/ 2147483647 w 594"/>
                <a:gd name="T71" fmla="*/ 2147483647 h 1092"/>
                <a:gd name="T72" fmla="*/ 2147483647 w 594"/>
                <a:gd name="T73" fmla="*/ 2147483647 h 1092"/>
                <a:gd name="T74" fmla="*/ 2147483647 w 594"/>
                <a:gd name="T75" fmla="*/ 2147483647 h 1092"/>
                <a:gd name="T76" fmla="*/ 2147483647 w 594"/>
                <a:gd name="T77" fmla="*/ 2147483647 h 1092"/>
                <a:gd name="T78" fmla="*/ 2147483647 w 594"/>
                <a:gd name="T79" fmla="*/ 2147483647 h 1092"/>
                <a:gd name="T80" fmla="*/ 2147483647 w 594"/>
                <a:gd name="T81" fmla="*/ 2147483647 h 1092"/>
                <a:gd name="T82" fmla="*/ 2147483647 w 594"/>
                <a:gd name="T83" fmla="*/ 2147483647 h 1092"/>
                <a:gd name="T84" fmla="*/ 2147483647 w 594"/>
                <a:gd name="T85" fmla="*/ 2147483647 h 1092"/>
                <a:gd name="T86" fmla="*/ 0 w 594"/>
                <a:gd name="T87" fmla="*/ 2147483647 h 1092"/>
                <a:gd name="T88" fmla="*/ 2147483647 w 594"/>
                <a:gd name="T89" fmla="*/ 2147483647 h 1092"/>
                <a:gd name="T90" fmla="*/ 2147483647 w 594"/>
                <a:gd name="T91" fmla="*/ 2147483647 h 1092"/>
                <a:gd name="T92" fmla="*/ 2147483647 w 594"/>
                <a:gd name="T93" fmla="*/ 2147483647 h 1092"/>
                <a:gd name="T94" fmla="*/ 2147483647 w 594"/>
                <a:gd name="T95" fmla="*/ 2147483647 h 1092"/>
                <a:gd name="T96" fmla="*/ 2147483647 w 594"/>
                <a:gd name="T97" fmla="*/ 2147483647 h 1092"/>
                <a:gd name="T98" fmla="*/ 2147483647 w 594"/>
                <a:gd name="T99" fmla="*/ 2147483647 h 1092"/>
                <a:gd name="T100" fmla="*/ 2147483647 w 594"/>
                <a:gd name="T101" fmla="*/ 2147483647 h 1092"/>
                <a:gd name="T102" fmla="*/ 2147483647 w 594"/>
                <a:gd name="T103" fmla="*/ 2147483647 h 10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4"/>
                <a:gd name="T157" fmla="*/ 0 h 1092"/>
                <a:gd name="T158" fmla="*/ 594 w 594"/>
                <a:gd name="T159" fmla="*/ 1092 h 10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4" h="1092">
                  <a:moveTo>
                    <a:pt x="120" y="330"/>
                  </a:moveTo>
                  <a:lnTo>
                    <a:pt x="144" y="324"/>
                  </a:lnTo>
                  <a:lnTo>
                    <a:pt x="192" y="324"/>
                  </a:lnTo>
                  <a:lnTo>
                    <a:pt x="192" y="300"/>
                  </a:lnTo>
                  <a:lnTo>
                    <a:pt x="252" y="312"/>
                  </a:lnTo>
                  <a:lnTo>
                    <a:pt x="270" y="282"/>
                  </a:lnTo>
                  <a:lnTo>
                    <a:pt x="312" y="288"/>
                  </a:lnTo>
                  <a:lnTo>
                    <a:pt x="312" y="258"/>
                  </a:lnTo>
                  <a:lnTo>
                    <a:pt x="324" y="228"/>
                  </a:lnTo>
                  <a:lnTo>
                    <a:pt x="324" y="258"/>
                  </a:lnTo>
                  <a:lnTo>
                    <a:pt x="336" y="276"/>
                  </a:lnTo>
                  <a:lnTo>
                    <a:pt x="348" y="240"/>
                  </a:lnTo>
                  <a:lnTo>
                    <a:pt x="348" y="210"/>
                  </a:lnTo>
                  <a:lnTo>
                    <a:pt x="354" y="192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98"/>
                  </a:lnTo>
                  <a:lnTo>
                    <a:pt x="372" y="204"/>
                  </a:lnTo>
                  <a:lnTo>
                    <a:pt x="378" y="204"/>
                  </a:lnTo>
                  <a:lnTo>
                    <a:pt x="402" y="180"/>
                  </a:lnTo>
                  <a:lnTo>
                    <a:pt x="396" y="168"/>
                  </a:lnTo>
                  <a:lnTo>
                    <a:pt x="396" y="150"/>
                  </a:lnTo>
                  <a:lnTo>
                    <a:pt x="390" y="138"/>
                  </a:lnTo>
                  <a:lnTo>
                    <a:pt x="402" y="126"/>
                  </a:lnTo>
                  <a:lnTo>
                    <a:pt x="414" y="126"/>
                  </a:lnTo>
                  <a:lnTo>
                    <a:pt x="420" y="132"/>
                  </a:lnTo>
                  <a:lnTo>
                    <a:pt x="426" y="132"/>
                  </a:lnTo>
                  <a:lnTo>
                    <a:pt x="432" y="126"/>
                  </a:lnTo>
                  <a:lnTo>
                    <a:pt x="438" y="114"/>
                  </a:lnTo>
                  <a:lnTo>
                    <a:pt x="450" y="102"/>
                  </a:lnTo>
                  <a:lnTo>
                    <a:pt x="456" y="90"/>
                  </a:lnTo>
                  <a:lnTo>
                    <a:pt x="462" y="72"/>
                  </a:lnTo>
                  <a:lnTo>
                    <a:pt x="462" y="42"/>
                  </a:lnTo>
                  <a:lnTo>
                    <a:pt x="492" y="0"/>
                  </a:lnTo>
                  <a:lnTo>
                    <a:pt x="546" y="60"/>
                  </a:lnTo>
                  <a:lnTo>
                    <a:pt x="546" y="90"/>
                  </a:lnTo>
                  <a:lnTo>
                    <a:pt x="552" y="96"/>
                  </a:lnTo>
                  <a:lnTo>
                    <a:pt x="558" y="114"/>
                  </a:lnTo>
                  <a:lnTo>
                    <a:pt x="576" y="150"/>
                  </a:lnTo>
                  <a:lnTo>
                    <a:pt x="582" y="156"/>
                  </a:lnTo>
                  <a:lnTo>
                    <a:pt x="582" y="162"/>
                  </a:lnTo>
                  <a:lnTo>
                    <a:pt x="564" y="216"/>
                  </a:lnTo>
                  <a:lnTo>
                    <a:pt x="594" y="276"/>
                  </a:lnTo>
                  <a:lnTo>
                    <a:pt x="594" y="288"/>
                  </a:lnTo>
                  <a:lnTo>
                    <a:pt x="588" y="294"/>
                  </a:lnTo>
                  <a:lnTo>
                    <a:pt x="576" y="294"/>
                  </a:lnTo>
                  <a:lnTo>
                    <a:pt x="564" y="288"/>
                  </a:lnTo>
                  <a:lnTo>
                    <a:pt x="558" y="282"/>
                  </a:lnTo>
                  <a:lnTo>
                    <a:pt x="552" y="282"/>
                  </a:lnTo>
                  <a:lnTo>
                    <a:pt x="522" y="288"/>
                  </a:lnTo>
                  <a:lnTo>
                    <a:pt x="528" y="330"/>
                  </a:lnTo>
                  <a:lnTo>
                    <a:pt x="522" y="336"/>
                  </a:lnTo>
                  <a:lnTo>
                    <a:pt x="516" y="348"/>
                  </a:lnTo>
                  <a:lnTo>
                    <a:pt x="504" y="354"/>
                  </a:lnTo>
                  <a:lnTo>
                    <a:pt x="486" y="390"/>
                  </a:lnTo>
                  <a:lnTo>
                    <a:pt x="486" y="402"/>
                  </a:lnTo>
                  <a:lnTo>
                    <a:pt x="492" y="414"/>
                  </a:lnTo>
                  <a:lnTo>
                    <a:pt x="504" y="450"/>
                  </a:lnTo>
                  <a:lnTo>
                    <a:pt x="498" y="468"/>
                  </a:lnTo>
                  <a:lnTo>
                    <a:pt x="486" y="510"/>
                  </a:lnTo>
                  <a:lnTo>
                    <a:pt x="462" y="570"/>
                  </a:lnTo>
                  <a:lnTo>
                    <a:pt x="432" y="642"/>
                  </a:lnTo>
                  <a:lnTo>
                    <a:pt x="390" y="720"/>
                  </a:lnTo>
                  <a:lnTo>
                    <a:pt x="324" y="852"/>
                  </a:lnTo>
                  <a:lnTo>
                    <a:pt x="312" y="894"/>
                  </a:lnTo>
                  <a:lnTo>
                    <a:pt x="306" y="912"/>
                  </a:lnTo>
                  <a:lnTo>
                    <a:pt x="306" y="948"/>
                  </a:lnTo>
                  <a:lnTo>
                    <a:pt x="294" y="984"/>
                  </a:lnTo>
                  <a:lnTo>
                    <a:pt x="276" y="1014"/>
                  </a:lnTo>
                  <a:lnTo>
                    <a:pt x="258" y="1032"/>
                  </a:lnTo>
                  <a:lnTo>
                    <a:pt x="240" y="1044"/>
                  </a:lnTo>
                  <a:lnTo>
                    <a:pt x="222" y="1062"/>
                  </a:lnTo>
                  <a:lnTo>
                    <a:pt x="216" y="1062"/>
                  </a:lnTo>
                  <a:lnTo>
                    <a:pt x="210" y="1068"/>
                  </a:lnTo>
                  <a:lnTo>
                    <a:pt x="186" y="1068"/>
                  </a:lnTo>
                  <a:lnTo>
                    <a:pt x="150" y="1086"/>
                  </a:lnTo>
                  <a:lnTo>
                    <a:pt x="114" y="1092"/>
                  </a:lnTo>
                  <a:lnTo>
                    <a:pt x="78" y="1074"/>
                  </a:lnTo>
                  <a:lnTo>
                    <a:pt x="60" y="1056"/>
                  </a:lnTo>
                  <a:lnTo>
                    <a:pt x="48" y="1038"/>
                  </a:lnTo>
                  <a:lnTo>
                    <a:pt x="36" y="1026"/>
                  </a:lnTo>
                  <a:lnTo>
                    <a:pt x="36" y="1020"/>
                  </a:lnTo>
                  <a:lnTo>
                    <a:pt x="30" y="1014"/>
                  </a:lnTo>
                  <a:lnTo>
                    <a:pt x="48" y="990"/>
                  </a:lnTo>
                  <a:lnTo>
                    <a:pt x="42" y="978"/>
                  </a:lnTo>
                  <a:lnTo>
                    <a:pt x="24" y="948"/>
                  </a:lnTo>
                  <a:lnTo>
                    <a:pt x="12" y="900"/>
                  </a:lnTo>
                  <a:lnTo>
                    <a:pt x="0" y="834"/>
                  </a:lnTo>
                  <a:lnTo>
                    <a:pt x="0" y="786"/>
                  </a:lnTo>
                  <a:lnTo>
                    <a:pt x="6" y="756"/>
                  </a:lnTo>
                  <a:lnTo>
                    <a:pt x="18" y="738"/>
                  </a:lnTo>
                  <a:lnTo>
                    <a:pt x="60" y="696"/>
                  </a:lnTo>
                  <a:lnTo>
                    <a:pt x="72" y="678"/>
                  </a:lnTo>
                  <a:lnTo>
                    <a:pt x="90" y="672"/>
                  </a:lnTo>
                  <a:lnTo>
                    <a:pt x="96" y="660"/>
                  </a:lnTo>
                  <a:lnTo>
                    <a:pt x="108" y="654"/>
                  </a:lnTo>
                  <a:lnTo>
                    <a:pt x="108" y="636"/>
                  </a:lnTo>
                  <a:lnTo>
                    <a:pt x="102" y="600"/>
                  </a:lnTo>
                  <a:lnTo>
                    <a:pt x="96" y="558"/>
                  </a:lnTo>
                  <a:lnTo>
                    <a:pt x="96" y="522"/>
                  </a:lnTo>
                  <a:lnTo>
                    <a:pt x="78" y="432"/>
                  </a:lnTo>
                  <a:lnTo>
                    <a:pt x="90" y="408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20" y="3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2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223ABDBA-442C-437B-B520-8065F8E3BE19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3115" y="1922880"/>
              <a:ext cx="62260" cy="48919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3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A57E3AE0-9F6C-4816-982F-556EE2F3E1C8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2900" y="1693111"/>
              <a:ext cx="19271" cy="16307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4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B191FD97-94CF-4567-89A0-D0B76E82B090}"/>
                </a:ext>
              </a:extLst>
            </p:cNvPr>
            <p:cNvSpPr>
              <a:spLocks/>
            </p:cNvSpPr>
            <p:nvPr/>
          </p:nvSpPr>
          <p:spPr bwMode="gray">
            <a:xfrm>
              <a:off x="4752740" y="1507814"/>
              <a:ext cx="128967" cy="74119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5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4239F6D1-63BF-4856-87B8-705C84B9EDE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77" y="1776125"/>
              <a:ext cx="5929" cy="8894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6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FA68AA7B-F642-4151-BC09-165C3907657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2203049"/>
              <a:ext cx="416547" cy="420995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7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91DAE47C-5E5F-4569-A6CE-6A51B9EC61D6}"/>
                </a:ext>
              </a:extLst>
            </p:cNvPr>
            <p:cNvSpPr>
              <a:spLocks/>
            </p:cNvSpPr>
            <p:nvPr/>
          </p:nvSpPr>
          <p:spPr bwMode="gray">
            <a:xfrm>
              <a:off x="3918164" y="2956098"/>
              <a:ext cx="117108" cy="130449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8" name="Lesotho" descr="© INSCALE GmbH, 05.05.2010&#10;http://www.presentationload.com/">
              <a:extLst>
                <a:ext uri="{FF2B5EF4-FFF2-40B4-BE49-F238E27FC236}">
                  <a16:creationId xmlns:a16="http://schemas.microsoft.com/office/drawing/2014/main" id="{5FE2C8C3-A323-440A-9704-62C1AC08CA76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448" y="4093082"/>
              <a:ext cx="63743" cy="62260"/>
            </a:xfrm>
            <a:custGeom>
              <a:avLst/>
              <a:gdLst>
                <a:gd name="T0" fmla="*/ 0 w 168"/>
                <a:gd name="T1" fmla="*/ 2147483647 h 162"/>
                <a:gd name="T2" fmla="*/ 2147483647 w 168"/>
                <a:gd name="T3" fmla="*/ 2147483647 h 162"/>
                <a:gd name="T4" fmla="*/ 2147483647 w 168"/>
                <a:gd name="T5" fmla="*/ 2147483647 h 162"/>
                <a:gd name="T6" fmla="*/ 2147483647 w 168"/>
                <a:gd name="T7" fmla="*/ 2147483647 h 162"/>
                <a:gd name="T8" fmla="*/ 2147483647 w 168"/>
                <a:gd name="T9" fmla="*/ 2147483647 h 162"/>
                <a:gd name="T10" fmla="*/ 2147483647 w 168"/>
                <a:gd name="T11" fmla="*/ 2147483647 h 162"/>
                <a:gd name="T12" fmla="*/ 2147483647 w 168"/>
                <a:gd name="T13" fmla="*/ 2147483647 h 162"/>
                <a:gd name="T14" fmla="*/ 2147483647 w 168"/>
                <a:gd name="T15" fmla="*/ 2147483647 h 162"/>
                <a:gd name="T16" fmla="*/ 2147483647 w 168"/>
                <a:gd name="T17" fmla="*/ 2147483647 h 162"/>
                <a:gd name="T18" fmla="*/ 2147483647 w 168"/>
                <a:gd name="T19" fmla="*/ 2147483647 h 162"/>
                <a:gd name="T20" fmla="*/ 2147483647 w 168"/>
                <a:gd name="T21" fmla="*/ 2147483647 h 162"/>
                <a:gd name="T22" fmla="*/ 2147483647 w 168"/>
                <a:gd name="T23" fmla="*/ 2147483647 h 162"/>
                <a:gd name="T24" fmla="*/ 2147483647 w 168"/>
                <a:gd name="T25" fmla="*/ 2147483647 h 162"/>
                <a:gd name="T26" fmla="*/ 2147483647 w 168"/>
                <a:gd name="T27" fmla="*/ 2147483647 h 162"/>
                <a:gd name="T28" fmla="*/ 2147483647 w 168"/>
                <a:gd name="T29" fmla="*/ 2147483647 h 162"/>
                <a:gd name="T30" fmla="*/ 2147483647 w 168"/>
                <a:gd name="T31" fmla="*/ 2147483647 h 162"/>
                <a:gd name="T32" fmla="*/ 2147483647 w 168"/>
                <a:gd name="T33" fmla="*/ 2147483647 h 162"/>
                <a:gd name="T34" fmla="*/ 2147483647 w 168"/>
                <a:gd name="T35" fmla="*/ 2147483647 h 162"/>
                <a:gd name="T36" fmla="*/ 2147483647 w 168"/>
                <a:gd name="T37" fmla="*/ 2147483647 h 162"/>
                <a:gd name="T38" fmla="*/ 2147483647 w 168"/>
                <a:gd name="T39" fmla="*/ 2147483647 h 162"/>
                <a:gd name="T40" fmla="*/ 2147483647 w 168"/>
                <a:gd name="T41" fmla="*/ 2147483647 h 162"/>
                <a:gd name="T42" fmla="*/ 2147483647 w 168"/>
                <a:gd name="T43" fmla="*/ 0 h 162"/>
                <a:gd name="T44" fmla="*/ 2147483647 w 168"/>
                <a:gd name="T45" fmla="*/ 0 h 162"/>
                <a:gd name="T46" fmla="*/ 2147483647 w 168"/>
                <a:gd name="T47" fmla="*/ 2147483647 h 162"/>
                <a:gd name="T48" fmla="*/ 2147483647 w 168"/>
                <a:gd name="T49" fmla="*/ 2147483647 h 162"/>
                <a:gd name="T50" fmla="*/ 2147483647 w 168"/>
                <a:gd name="T51" fmla="*/ 2147483647 h 162"/>
                <a:gd name="T52" fmla="*/ 2147483647 w 168"/>
                <a:gd name="T53" fmla="*/ 2147483647 h 162"/>
                <a:gd name="T54" fmla="*/ 2147483647 w 168"/>
                <a:gd name="T55" fmla="*/ 2147483647 h 162"/>
                <a:gd name="T56" fmla="*/ 2147483647 w 168"/>
                <a:gd name="T57" fmla="*/ 2147483647 h 162"/>
                <a:gd name="T58" fmla="*/ 2147483647 w 168"/>
                <a:gd name="T59" fmla="*/ 2147483647 h 162"/>
                <a:gd name="T60" fmla="*/ 0 w 168"/>
                <a:gd name="T61" fmla="*/ 2147483647 h 16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162"/>
                <a:gd name="T95" fmla="*/ 168 w 168"/>
                <a:gd name="T96" fmla="*/ 162 h 16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162">
                  <a:moveTo>
                    <a:pt x="0" y="78"/>
                  </a:moveTo>
                  <a:lnTo>
                    <a:pt x="24" y="114"/>
                  </a:lnTo>
                  <a:lnTo>
                    <a:pt x="24" y="132"/>
                  </a:lnTo>
                  <a:lnTo>
                    <a:pt x="54" y="162"/>
                  </a:lnTo>
                  <a:lnTo>
                    <a:pt x="72" y="162"/>
                  </a:lnTo>
                  <a:lnTo>
                    <a:pt x="72" y="150"/>
                  </a:lnTo>
                  <a:lnTo>
                    <a:pt x="78" y="144"/>
                  </a:lnTo>
                  <a:lnTo>
                    <a:pt x="84" y="132"/>
                  </a:lnTo>
                  <a:lnTo>
                    <a:pt x="90" y="126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32" y="114"/>
                  </a:lnTo>
                  <a:lnTo>
                    <a:pt x="138" y="108"/>
                  </a:lnTo>
                  <a:lnTo>
                    <a:pt x="150" y="102"/>
                  </a:lnTo>
                  <a:lnTo>
                    <a:pt x="144" y="84"/>
                  </a:lnTo>
                  <a:lnTo>
                    <a:pt x="168" y="66"/>
                  </a:lnTo>
                  <a:lnTo>
                    <a:pt x="162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90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54" y="18"/>
                  </a:lnTo>
                  <a:lnTo>
                    <a:pt x="48" y="24"/>
                  </a:lnTo>
                  <a:lnTo>
                    <a:pt x="48" y="42"/>
                  </a:lnTo>
                  <a:lnTo>
                    <a:pt x="30" y="60"/>
                  </a:lnTo>
                  <a:lnTo>
                    <a:pt x="24" y="78"/>
                  </a:lnTo>
                  <a:lnTo>
                    <a:pt x="0" y="7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69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64DAB953-3702-499D-99D2-8D3E5DD17E8F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1121" y="2160060"/>
              <a:ext cx="41506" cy="59295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0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0E98C36E-0D5D-4141-927E-D45D77E6304D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461860"/>
              <a:ext cx="161579" cy="68189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1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9DC2C79C-7788-4E7E-83B8-85A05BB0EC21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0321" y="2530655"/>
              <a:ext cx="228285" cy="263864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2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7308E3A8-3B5A-4085-8287-A5473A82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0144" y="1900644"/>
              <a:ext cx="254967" cy="118590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3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A05263DB-8CB2-4B0D-B16F-E5D99CA03566}"/>
                </a:ext>
              </a:extLst>
            </p:cNvPr>
            <p:cNvSpPr>
              <a:spLocks/>
            </p:cNvSpPr>
            <p:nvPr/>
          </p:nvSpPr>
          <p:spPr bwMode="gray">
            <a:xfrm>
              <a:off x="5455385" y="2300887"/>
              <a:ext cx="51884" cy="45954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4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1AD95DA0-5416-46A0-B23C-05E077BDC8C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51078" y="1888485"/>
              <a:ext cx="48855" cy="49219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5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C7DDC3E8-D46F-49B6-95C9-86E59664EA1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34351" y="2041470"/>
              <a:ext cx="103766" cy="161579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6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88A1F652-3FC2-47E8-82D8-F08D91F93E80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8373" y="1908055"/>
              <a:ext cx="124519" cy="158615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7" name="Kenya" descr="© INSCALE GmbH, 05.05.2010&#10;http://www.presentationload.com/">
              <a:extLst>
                <a:ext uri="{FF2B5EF4-FFF2-40B4-BE49-F238E27FC236}">
                  <a16:creationId xmlns:a16="http://schemas.microsoft.com/office/drawing/2014/main" id="{33077CAF-039D-4985-AA96-B0052070D2A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3074689"/>
              <a:ext cx="213462" cy="289065"/>
            </a:xfrm>
            <a:custGeom>
              <a:avLst/>
              <a:gdLst>
                <a:gd name="T0" fmla="*/ 2147483647 w 564"/>
                <a:gd name="T1" fmla="*/ 2147483647 h 762"/>
                <a:gd name="T2" fmla="*/ 2147483647 w 564"/>
                <a:gd name="T3" fmla="*/ 2147483647 h 762"/>
                <a:gd name="T4" fmla="*/ 2147483647 w 564"/>
                <a:gd name="T5" fmla="*/ 2147483647 h 762"/>
                <a:gd name="T6" fmla="*/ 2147483647 w 564"/>
                <a:gd name="T7" fmla="*/ 2147483647 h 762"/>
                <a:gd name="T8" fmla="*/ 2147483647 w 564"/>
                <a:gd name="T9" fmla="*/ 2147483647 h 762"/>
                <a:gd name="T10" fmla="*/ 2147483647 w 564"/>
                <a:gd name="T11" fmla="*/ 2147483647 h 762"/>
                <a:gd name="T12" fmla="*/ 2147483647 w 564"/>
                <a:gd name="T13" fmla="*/ 2147483647 h 762"/>
                <a:gd name="T14" fmla="*/ 2147483647 w 564"/>
                <a:gd name="T15" fmla="*/ 2147483647 h 762"/>
                <a:gd name="T16" fmla="*/ 2147483647 w 564"/>
                <a:gd name="T17" fmla="*/ 2147483647 h 762"/>
                <a:gd name="T18" fmla="*/ 2147483647 w 564"/>
                <a:gd name="T19" fmla="*/ 2147483647 h 762"/>
                <a:gd name="T20" fmla="*/ 2147483647 w 564"/>
                <a:gd name="T21" fmla="*/ 2147483647 h 762"/>
                <a:gd name="T22" fmla="*/ 2147483647 w 564"/>
                <a:gd name="T23" fmla="*/ 2147483647 h 762"/>
                <a:gd name="T24" fmla="*/ 2147483647 w 564"/>
                <a:gd name="T25" fmla="*/ 0 h 762"/>
                <a:gd name="T26" fmla="*/ 2147483647 w 564"/>
                <a:gd name="T27" fmla="*/ 2147483647 h 762"/>
                <a:gd name="T28" fmla="*/ 2147483647 w 564"/>
                <a:gd name="T29" fmla="*/ 2147483647 h 762"/>
                <a:gd name="T30" fmla="*/ 2147483647 w 564"/>
                <a:gd name="T31" fmla="*/ 2147483647 h 762"/>
                <a:gd name="T32" fmla="*/ 2147483647 w 564"/>
                <a:gd name="T33" fmla="*/ 2147483647 h 762"/>
                <a:gd name="T34" fmla="*/ 2147483647 w 564"/>
                <a:gd name="T35" fmla="*/ 2147483647 h 762"/>
                <a:gd name="T36" fmla="*/ 2147483647 w 564"/>
                <a:gd name="T37" fmla="*/ 2147483647 h 762"/>
                <a:gd name="T38" fmla="*/ 2147483647 w 564"/>
                <a:gd name="T39" fmla="*/ 2147483647 h 762"/>
                <a:gd name="T40" fmla="*/ 2147483647 w 564"/>
                <a:gd name="T41" fmla="*/ 2147483647 h 762"/>
                <a:gd name="T42" fmla="*/ 2147483647 w 564"/>
                <a:gd name="T43" fmla="*/ 2147483647 h 762"/>
                <a:gd name="T44" fmla="*/ 2147483647 w 564"/>
                <a:gd name="T45" fmla="*/ 2147483647 h 762"/>
                <a:gd name="T46" fmla="*/ 2147483647 w 564"/>
                <a:gd name="T47" fmla="*/ 2147483647 h 762"/>
                <a:gd name="T48" fmla="*/ 2147483647 w 564"/>
                <a:gd name="T49" fmla="*/ 2147483647 h 762"/>
                <a:gd name="T50" fmla="*/ 2147483647 w 564"/>
                <a:gd name="T51" fmla="*/ 2147483647 h 762"/>
                <a:gd name="T52" fmla="*/ 2147483647 w 564"/>
                <a:gd name="T53" fmla="*/ 2147483647 h 762"/>
                <a:gd name="T54" fmla="*/ 2147483647 w 564"/>
                <a:gd name="T55" fmla="*/ 2147483647 h 762"/>
                <a:gd name="T56" fmla="*/ 2147483647 w 564"/>
                <a:gd name="T57" fmla="*/ 2147483647 h 762"/>
                <a:gd name="T58" fmla="*/ 0 w 564"/>
                <a:gd name="T59" fmla="*/ 2147483647 h 762"/>
                <a:gd name="T60" fmla="*/ 2147483647 w 564"/>
                <a:gd name="T61" fmla="*/ 2147483647 h 762"/>
                <a:gd name="T62" fmla="*/ 2147483647 w 564"/>
                <a:gd name="T63" fmla="*/ 2147483647 h 762"/>
                <a:gd name="T64" fmla="*/ 2147483647 w 564"/>
                <a:gd name="T65" fmla="*/ 2147483647 h 762"/>
                <a:gd name="T66" fmla="*/ 2147483647 w 564"/>
                <a:gd name="T67" fmla="*/ 2147483647 h 762"/>
                <a:gd name="T68" fmla="*/ 2147483647 w 564"/>
                <a:gd name="T69" fmla="*/ 2147483647 h 762"/>
                <a:gd name="T70" fmla="*/ 0 w 564"/>
                <a:gd name="T71" fmla="*/ 2147483647 h 762"/>
                <a:gd name="T72" fmla="*/ 2147483647 w 564"/>
                <a:gd name="T73" fmla="*/ 2147483647 h 762"/>
                <a:gd name="T74" fmla="*/ 2147483647 w 564"/>
                <a:gd name="T75" fmla="*/ 2147483647 h 762"/>
                <a:gd name="T76" fmla="*/ 2147483647 w 564"/>
                <a:gd name="T77" fmla="*/ 2147483647 h 762"/>
                <a:gd name="T78" fmla="*/ 2147483647 w 564"/>
                <a:gd name="T79" fmla="*/ 2147483647 h 762"/>
                <a:gd name="T80" fmla="*/ 2147483647 w 564"/>
                <a:gd name="T81" fmla="*/ 2147483647 h 762"/>
                <a:gd name="T82" fmla="*/ 2147483647 w 564"/>
                <a:gd name="T83" fmla="*/ 2147483647 h 762"/>
                <a:gd name="T84" fmla="*/ 2147483647 w 564"/>
                <a:gd name="T85" fmla="*/ 2147483647 h 762"/>
                <a:gd name="T86" fmla="*/ 2147483647 w 564"/>
                <a:gd name="T87" fmla="*/ 2147483647 h 762"/>
                <a:gd name="T88" fmla="*/ 2147483647 w 564"/>
                <a:gd name="T89" fmla="*/ 2147483647 h 762"/>
                <a:gd name="T90" fmla="*/ 2147483647 w 564"/>
                <a:gd name="T91" fmla="*/ 2147483647 h 762"/>
                <a:gd name="T92" fmla="*/ 2147483647 w 564"/>
                <a:gd name="T93" fmla="*/ 2147483647 h 762"/>
                <a:gd name="T94" fmla="*/ 2147483647 w 564"/>
                <a:gd name="T95" fmla="*/ 2147483647 h 762"/>
                <a:gd name="T96" fmla="*/ 2147483647 w 564"/>
                <a:gd name="T97" fmla="*/ 2147483647 h 762"/>
                <a:gd name="T98" fmla="*/ 2147483647 w 564"/>
                <a:gd name="T99" fmla="*/ 2147483647 h 762"/>
                <a:gd name="T100" fmla="*/ 2147483647 w 564"/>
                <a:gd name="T101" fmla="*/ 2147483647 h 7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4"/>
                <a:gd name="T154" fmla="*/ 0 h 762"/>
                <a:gd name="T155" fmla="*/ 564 w 564"/>
                <a:gd name="T156" fmla="*/ 762 h 7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4" h="762">
                  <a:moveTo>
                    <a:pt x="498" y="150"/>
                  </a:moveTo>
                  <a:lnTo>
                    <a:pt x="540" y="108"/>
                  </a:lnTo>
                  <a:lnTo>
                    <a:pt x="558" y="72"/>
                  </a:lnTo>
                  <a:lnTo>
                    <a:pt x="564" y="66"/>
                  </a:lnTo>
                  <a:lnTo>
                    <a:pt x="564" y="60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480" y="30"/>
                  </a:lnTo>
                  <a:lnTo>
                    <a:pt x="462" y="48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38" y="60"/>
                  </a:lnTo>
                  <a:lnTo>
                    <a:pt x="426" y="60"/>
                  </a:lnTo>
                  <a:lnTo>
                    <a:pt x="414" y="72"/>
                  </a:lnTo>
                  <a:lnTo>
                    <a:pt x="414" y="84"/>
                  </a:lnTo>
                  <a:lnTo>
                    <a:pt x="390" y="102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0" y="90"/>
                  </a:lnTo>
                  <a:lnTo>
                    <a:pt x="330" y="90"/>
                  </a:lnTo>
                  <a:lnTo>
                    <a:pt x="318" y="84"/>
                  </a:lnTo>
                  <a:lnTo>
                    <a:pt x="288" y="84"/>
                  </a:lnTo>
                  <a:lnTo>
                    <a:pt x="210" y="24"/>
                  </a:lnTo>
                  <a:lnTo>
                    <a:pt x="138" y="18"/>
                  </a:lnTo>
                  <a:lnTo>
                    <a:pt x="132" y="0"/>
                  </a:lnTo>
                  <a:lnTo>
                    <a:pt x="108" y="12"/>
                  </a:lnTo>
                  <a:lnTo>
                    <a:pt x="18" y="12"/>
                  </a:lnTo>
                  <a:lnTo>
                    <a:pt x="0" y="42"/>
                  </a:lnTo>
                  <a:lnTo>
                    <a:pt x="6" y="48"/>
                  </a:lnTo>
                  <a:lnTo>
                    <a:pt x="12" y="60"/>
                  </a:lnTo>
                  <a:lnTo>
                    <a:pt x="12" y="84"/>
                  </a:lnTo>
                  <a:lnTo>
                    <a:pt x="18" y="8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0" y="96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42" y="126"/>
                  </a:lnTo>
                  <a:lnTo>
                    <a:pt x="36" y="132"/>
                  </a:lnTo>
                  <a:lnTo>
                    <a:pt x="72" y="174"/>
                  </a:lnTo>
                  <a:lnTo>
                    <a:pt x="66" y="180"/>
                  </a:lnTo>
                  <a:lnTo>
                    <a:pt x="60" y="180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66" y="258"/>
                  </a:lnTo>
                  <a:lnTo>
                    <a:pt x="60" y="282"/>
                  </a:lnTo>
                  <a:lnTo>
                    <a:pt x="42" y="282"/>
                  </a:lnTo>
                  <a:lnTo>
                    <a:pt x="36" y="288"/>
                  </a:lnTo>
                  <a:lnTo>
                    <a:pt x="36" y="312"/>
                  </a:lnTo>
                  <a:lnTo>
                    <a:pt x="18" y="324"/>
                  </a:lnTo>
                  <a:lnTo>
                    <a:pt x="12" y="342"/>
                  </a:lnTo>
                  <a:lnTo>
                    <a:pt x="6" y="348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18" y="402"/>
                  </a:lnTo>
                  <a:lnTo>
                    <a:pt x="30" y="402"/>
                  </a:lnTo>
                  <a:lnTo>
                    <a:pt x="30" y="390"/>
                  </a:lnTo>
                  <a:lnTo>
                    <a:pt x="54" y="390"/>
                  </a:lnTo>
                  <a:lnTo>
                    <a:pt x="60" y="408"/>
                  </a:lnTo>
                  <a:lnTo>
                    <a:pt x="42" y="408"/>
                  </a:lnTo>
                  <a:lnTo>
                    <a:pt x="30" y="420"/>
                  </a:lnTo>
                  <a:lnTo>
                    <a:pt x="24" y="414"/>
                  </a:lnTo>
                  <a:lnTo>
                    <a:pt x="18" y="414"/>
                  </a:lnTo>
                  <a:lnTo>
                    <a:pt x="6" y="420"/>
                  </a:lnTo>
                  <a:lnTo>
                    <a:pt x="0" y="432"/>
                  </a:lnTo>
                  <a:lnTo>
                    <a:pt x="0" y="438"/>
                  </a:lnTo>
                  <a:lnTo>
                    <a:pt x="12" y="450"/>
                  </a:lnTo>
                  <a:lnTo>
                    <a:pt x="6" y="46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270" y="642"/>
                  </a:lnTo>
                  <a:lnTo>
                    <a:pt x="264" y="648"/>
                  </a:lnTo>
                  <a:lnTo>
                    <a:pt x="258" y="648"/>
                  </a:lnTo>
                  <a:lnTo>
                    <a:pt x="252" y="654"/>
                  </a:lnTo>
                  <a:lnTo>
                    <a:pt x="366" y="762"/>
                  </a:lnTo>
                  <a:lnTo>
                    <a:pt x="384" y="756"/>
                  </a:lnTo>
                  <a:lnTo>
                    <a:pt x="414" y="690"/>
                  </a:lnTo>
                  <a:lnTo>
                    <a:pt x="414" y="660"/>
                  </a:lnTo>
                  <a:lnTo>
                    <a:pt x="426" y="648"/>
                  </a:lnTo>
                  <a:lnTo>
                    <a:pt x="432" y="648"/>
                  </a:lnTo>
                  <a:lnTo>
                    <a:pt x="444" y="636"/>
                  </a:lnTo>
                  <a:lnTo>
                    <a:pt x="444" y="624"/>
                  </a:lnTo>
                  <a:lnTo>
                    <a:pt x="438" y="618"/>
                  </a:lnTo>
                  <a:lnTo>
                    <a:pt x="438" y="600"/>
                  </a:lnTo>
                  <a:lnTo>
                    <a:pt x="444" y="594"/>
                  </a:lnTo>
                  <a:lnTo>
                    <a:pt x="456" y="588"/>
                  </a:lnTo>
                  <a:lnTo>
                    <a:pt x="468" y="588"/>
                  </a:lnTo>
                  <a:lnTo>
                    <a:pt x="474" y="582"/>
                  </a:lnTo>
                  <a:lnTo>
                    <a:pt x="480" y="582"/>
                  </a:lnTo>
                  <a:lnTo>
                    <a:pt x="486" y="540"/>
                  </a:lnTo>
                  <a:lnTo>
                    <a:pt x="516" y="540"/>
                  </a:lnTo>
                  <a:lnTo>
                    <a:pt x="528" y="534"/>
                  </a:lnTo>
                  <a:lnTo>
                    <a:pt x="534" y="522"/>
                  </a:lnTo>
                  <a:lnTo>
                    <a:pt x="540" y="516"/>
                  </a:lnTo>
                  <a:lnTo>
                    <a:pt x="498" y="450"/>
                  </a:lnTo>
                  <a:lnTo>
                    <a:pt x="498" y="1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8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16518C78-F81E-4A16-80BD-BF2B0DB14FE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89" y="1538944"/>
              <a:ext cx="953166" cy="441749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79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E5F9B47E-43BD-47E5-935A-C5105AB0E76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2201567"/>
              <a:ext cx="106731" cy="127485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0" name="Jamaica" descr="© INSCALE GmbH, 05.05.2010&#10;http://www.presentationload.com/">
              <a:extLst>
                <a:ext uri="{FF2B5EF4-FFF2-40B4-BE49-F238E27FC236}">
                  <a16:creationId xmlns:a16="http://schemas.microsoft.com/office/drawing/2014/main" id="{42448778-C5BD-4915-BDF8-20FA363EE1EC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9694" y="2656657"/>
              <a:ext cx="59295" cy="19271"/>
            </a:xfrm>
            <a:custGeom>
              <a:avLst/>
              <a:gdLst>
                <a:gd name="T0" fmla="*/ 2147483647 w 156"/>
                <a:gd name="T1" fmla="*/ 2147483647 h 54"/>
                <a:gd name="T2" fmla="*/ 2147483647 w 156"/>
                <a:gd name="T3" fmla="*/ 2147483647 h 54"/>
                <a:gd name="T4" fmla="*/ 2147483647 w 156"/>
                <a:gd name="T5" fmla="*/ 2147483647 h 54"/>
                <a:gd name="T6" fmla="*/ 2147483647 w 156"/>
                <a:gd name="T7" fmla="*/ 2147483647 h 54"/>
                <a:gd name="T8" fmla="*/ 2147483647 w 156"/>
                <a:gd name="T9" fmla="*/ 2147483647 h 54"/>
                <a:gd name="T10" fmla="*/ 2147483647 w 156"/>
                <a:gd name="T11" fmla="*/ 2147483647 h 54"/>
                <a:gd name="T12" fmla="*/ 2147483647 w 156"/>
                <a:gd name="T13" fmla="*/ 2147483647 h 54"/>
                <a:gd name="T14" fmla="*/ 2147483647 w 156"/>
                <a:gd name="T15" fmla="*/ 2147483647 h 54"/>
                <a:gd name="T16" fmla="*/ 2147483647 w 156"/>
                <a:gd name="T17" fmla="*/ 0 h 54"/>
                <a:gd name="T18" fmla="*/ 2147483647 w 156"/>
                <a:gd name="T19" fmla="*/ 0 h 54"/>
                <a:gd name="T20" fmla="*/ 2147483647 w 156"/>
                <a:gd name="T21" fmla="*/ 2147483647 h 54"/>
                <a:gd name="T22" fmla="*/ 0 w 156"/>
                <a:gd name="T23" fmla="*/ 2147483647 h 54"/>
                <a:gd name="T24" fmla="*/ 2147483647 w 156"/>
                <a:gd name="T25" fmla="*/ 2147483647 h 54"/>
                <a:gd name="T26" fmla="*/ 2147483647 w 156"/>
                <a:gd name="T27" fmla="*/ 2147483647 h 54"/>
                <a:gd name="T28" fmla="*/ 2147483647 w 156"/>
                <a:gd name="T29" fmla="*/ 2147483647 h 54"/>
                <a:gd name="T30" fmla="*/ 2147483647 w 156"/>
                <a:gd name="T31" fmla="*/ 2147483647 h 54"/>
                <a:gd name="T32" fmla="*/ 2147483647 w 156"/>
                <a:gd name="T33" fmla="*/ 2147483647 h 54"/>
                <a:gd name="T34" fmla="*/ 2147483647 w 156"/>
                <a:gd name="T35" fmla="*/ 2147483647 h 54"/>
                <a:gd name="T36" fmla="*/ 2147483647 w 156"/>
                <a:gd name="T37" fmla="*/ 2147483647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"/>
                <a:gd name="T58" fmla="*/ 0 h 54"/>
                <a:gd name="T59" fmla="*/ 156 w 156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" h="54">
                  <a:moveTo>
                    <a:pt x="108" y="54"/>
                  </a:moveTo>
                  <a:lnTo>
                    <a:pt x="114" y="36"/>
                  </a:lnTo>
                  <a:lnTo>
                    <a:pt x="156" y="48"/>
                  </a:lnTo>
                  <a:lnTo>
                    <a:pt x="156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26" y="6"/>
                  </a:lnTo>
                  <a:lnTo>
                    <a:pt x="84" y="6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6" y="18"/>
                  </a:lnTo>
                  <a:lnTo>
                    <a:pt x="18" y="24"/>
                  </a:lnTo>
                  <a:lnTo>
                    <a:pt x="24" y="36"/>
                  </a:lnTo>
                  <a:lnTo>
                    <a:pt x="36" y="42"/>
                  </a:lnTo>
                  <a:lnTo>
                    <a:pt x="60" y="42"/>
                  </a:lnTo>
                  <a:lnTo>
                    <a:pt x="78" y="48"/>
                  </a:lnTo>
                  <a:lnTo>
                    <a:pt x="108" y="5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1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EECD6390-809B-4105-9862-7BDF0CCCDF0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93646" y="1830973"/>
              <a:ext cx="332051" cy="647800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2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B989EEB9-7089-4458-9BF0-685559DA8FB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20688" y="1782054"/>
              <a:ext cx="294993" cy="314264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3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85C43DD6-E12E-4F4D-8F49-DBC4A6B93F7F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0744" y="2197120"/>
              <a:ext cx="38542" cy="121556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4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49E4419-04E5-4B5F-83D8-8CECBAF7BDE3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3788" y="1541909"/>
              <a:ext cx="106731" cy="112660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5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9B286F02-6EC2-476A-8069-06851CF09B76}"/>
                </a:ext>
              </a:extLst>
            </p:cNvPr>
            <p:cNvSpPr>
              <a:spLocks/>
            </p:cNvSpPr>
            <p:nvPr/>
          </p:nvSpPr>
          <p:spPr bwMode="gray">
            <a:xfrm>
              <a:off x="5241923" y="2078530"/>
              <a:ext cx="259416" cy="250522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6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4147081A-7EB2-4C40-BB57-19E5BD6E03B4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3100" y="2002928"/>
              <a:ext cx="545513" cy="447678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7" name="Indonesia" descr="© INSCALE GmbH, 05.05.2010&#10;http://www.presentationload.com/">
              <a:extLst>
                <a:ext uri="{FF2B5EF4-FFF2-40B4-BE49-F238E27FC236}">
                  <a16:creationId xmlns:a16="http://schemas.microsoft.com/office/drawing/2014/main" id="{51B700CD-03B7-49FD-A071-5A4A98B7A79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801378" y="3045040"/>
              <a:ext cx="1237782" cy="493632"/>
            </a:xfrm>
            <a:custGeom>
              <a:avLst/>
              <a:gdLst>
                <a:gd name="T0" fmla="*/ 2147483647 w 3264"/>
                <a:gd name="T1" fmla="*/ 2147483647 h 1302"/>
                <a:gd name="T2" fmla="*/ 2147483647 w 3264"/>
                <a:gd name="T3" fmla="*/ 2147483647 h 1302"/>
                <a:gd name="T4" fmla="*/ 2147483647 w 3264"/>
                <a:gd name="T5" fmla="*/ 2147483647 h 1302"/>
                <a:gd name="T6" fmla="*/ 2147483647 w 3264"/>
                <a:gd name="T7" fmla="*/ 2147483647 h 1302"/>
                <a:gd name="T8" fmla="*/ 2147483647 w 3264"/>
                <a:gd name="T9" fmla="*/ 2147483647 h 1302"/>
                <a:gd name="T10" fmla="*/ 2147483647 w 3264"/>
                <a:gd name="T11" fmla="*/ 2147483647 h 1302"/>
                <a:gd name="T12" fmla="*/ 2147483647 w 3264"/>
                <a:gd name="T13" fmla="*/ 2147483647 h 1302"/>
                <a:gd name="T14" fmla="*/ 2147483647 w 3264"/>
                <a:gd name="T15" fmla="*/ 2147483647 h 1302"/>
                <a:gd name="T16" fmla="*/ 2147483647 w 3264"/>
                <a:gd name="T17" fmla="*/ 2147483647 h 1302"/>
                <a:gd name="T18" fmla="*/ 2147483647 w 3264"/>
                <a:gd name="T19" fmla="*/ 2147483647 h 1302"/>
                <a:gd name="T20" fmla="*/ 2147483647 w 3264"/>
                <a:gd name="T21" fmla="*/ 2147483647 h 1302"/>
                <a:gd name="T22" fmla="*/ 2147483647 w 3264"/>
                <a:gd name="T23" fmla="*/ 2147483647 h 1302"/>
                <a:gd name="T24" fmla="*/ 2147483647 w 3264"/>
                <a:gd name="T25" fmla="*/ 2147483647 h 1302"/>
                <a:gd name="T26" fmla="*/ 2147483647 w 3264"/>
                <a:gd name="T27" fmla="*/ 2147483647 h 1302"/>
                <a:gd name="T28" fmla="*/ 2147483647 w 3264"/>
                <a:gd name="T29" fmla="*/ 2147483647 h 1302"/>
                <a:gd name="T30" fmla="*/ 2147483647 w 3264"/>
                <a:gd name="T31" fmla="*/ 2147483647 h 1302"/>
                <a:gd name="T32" fmla="*/ 2147483647 w 3264"/>
                <a:gd name="T33" fmla="*/ 2147483647 h 1302"/>
                <a:gd name="T34" fmla="*/ 2147483647 w 3264"/>
                <a:gd name="T35" fmla="*/ 2147483647 h 1302"/>
                <a:gd name="T36" fmla="*/ 2147483647 w 3264"/>
                <a:gd name="T37" fmla="*/ 2147483647 h 1302"/>
                <a:gd name="T38" fmla="*/ 2147483647 w 3264"/>
                <a:gd name="T39" fmla="*/ 2147483647 h 1302"/>
                <a:gd name="T40" fmla="*/ 2147483647 w 3264"/>
                <a:gd name="T41" fmla="*/ 2147483647 h 1302"/>
                <a:gd name="T42" fmla="*/ 2147483647 w 3264"/>
                <a:gd name="T43" fmla="*/ 2147483647 h 1302"/>
                <a:gd name="T44" fmla="*/ 2147483647 w 3264"/>
                <a:gd name="T45" fmla="*/ 2147483647 h 1302"/>
                <a:gd name="T46" fmla="*/ 2147483647 w 3264"/>
                <a:gd name="T47" fmla="*/ 2147483647 h 1302"/>
                <a:gd name="T48" fmla="*/ 2147483647 w 3264"/>
                <a:gd name="T49" fmla="*/ 2147483647 h 1302"/>
                <a:gd name="T50" fmla="*/ 2147483647 w 3264"/>
                <a:gd name="T51" fmla="*/ 2147483647 h 1302"/>
                <a:gd name="T52" fmla="*/ 2147483647 w 3264"/>
                <a:gd name="T53" fmla="*/ 2147483647 h 1302"/>
                <a:gd name="T54" fmla="*/ 2147483647 w 3264"/>
                <a:gd name="T55" fmla="*/ 2147483647 h 1302"/>
                <a:gd name="T56" fmla="*/ 2147483647 w 3264"/>
                <a:gd name="T57" fmla="*/ 2147483647 h 1302"/>
                <a:gd name="T58" fmla="*/ 2147483647 w 3264"/>
                <a:gd name="T59" fmla="*/ 2147483647 h 1302"/>
                <a:gd name="T60" fmla="*/ 2147483647 w 3264"/>
                <a:gd name="T61" fmla="*/ 2147483647 h 1302"/>
                <a:gd name="T62" fmla="*/ 2147483647 w 3264"/>
                <a:gd name="T63" fmla="*/ 2147483647 h 1302"/>
                <a:gd name="T64" fmla="*/ 2147483647 w 3264"/>
                <a:gd name="T65" fmla="*/ 2147483647 h 1302"/>
                <a:gd name="T66" fmla="*/ 2147483647 w 3264"/>
                <a:gd name="T67" fmla="*/ 2147483647 h 1302"/>
                <a:gd name="T68" fmla="*/ 2147483647 w 3264"/>
                <a:gd name="T69" fmla="*/ 2147483647 h 1302"/>
                <a:gd name="T70" fmla="*/ 2147483647 w 3264"/>
                <a:gd name="T71" fmla="*/ 2147483647 h 1302"/>
                <a:gd name="T72" fmla="*/ 2147483647 w 3264"/>
                <a:gd name="T73" fmla="*/ 2147483647 h 1302"/>
                <a:gd name="T74" fmla="*/ 2147483647 w 3264"/>
                <a:gd name="T75" fmla="*/ 2147483647 h 1302"/>
                <a:gd name="T76" fmla="*/ 2147483647 w 3264"/>
                <a:gd name="T77" fmla="*/ 2147483647 h 1302"/>
                <a:gd name="T78" fmla="*/ 2147483647 w 3264"/>
                <a:gd name="T79" fmla="*/ 2147483647 h 1302"/>
                <a:gd name="T80" fmla="*/ 2147483647 w 3264"/>
                <a:gd name="T81" fmla="*/ 2147483647 h 1302"/>
                <a:gd name="T82" fmla="*/ 2147483647 w 3264"/>
                <a:gd name="T83" fmla="*/ 2147483647 h 1302"/>
                <a:gd name="T84" fmla="*/ 2147483647 w 3264"/>
                <a:gd name="T85" fmla="*/ 2147483647 h 1302"/>
                <a:gd name="T86" fmla="*/ 2147483647 w 3264"/>
                <a:gd name="T87" fmla="*/ 2147483647 h 1302"/>
                <a:gd name="T88" fmla="*/ 2147483647 w 3264"/>
                <a:gd name="T89" fmla="*/ 2147483647 h 1302"/>
                <a:gd name="T90" fmla="*/ 2147483647 w 3264"/>
                <a:gd name="T91" fmla="*/ 2147483647 h 1302"/>
                <a:gd name="T92" fmla="*/ 2147483647 w 3264"/>
                <a:gd name="T93" fmla="*/ 2147483647 h 1302"/>
                <a:gd name="T94" fmla="*/ 2147483647 w 3264"/>
                <a:gd name="T95" fmla="*/ 2147483647 h 1302"/>
                <a:gd name="T96" fmla="*/ 2147483647 w 3264"/>
                <a:gd name="T97" fmla="*/ 2147483647 h 1302"/>
                <a:gd name="T98" fmla="*/ 2147483647 w 3264"/>
                <a:gd name="T99" fmla="*/ 2147483647 h 1302"/>
                <a:gd name="T100" fmla="*/ 2147483647 w 3264"/>
                <a:gd name="T101" fmla="*/ 2147483647 h 1302"/>
                <a:gd name="T102" fmla="*/ 2147483647 w 3264"/>
                <a:gd name="T103" fmla="*/ 2147483647 h 1302"/>
                <a:gd name="T104" fmla="*/ 2147483647 w 3264"/>
                <a:gd name="T105" fmla="*/ 2147483647 h 1302"/>
                <a:gd name="T106" fmla="*/ 2147483647 w 3264"/>
                <a:gd name="T107" fmla="*/ 2147483647 h 1302"/>
                <a:gd name="T108" fmla="*/ 2147483647 w 3264"/>
                <a:gd name="T109" fmla="*/ 2147483647 h 1302"/>
                <a:gd name="T110" fmla="*/ 2147483647 w 3264"/>
                <a:gd name="T111" fmla="*/ 2147483647 h 1302"/>
                <a:gd name="T112" fmla="*/ 2147483647 w 3264"/>
                <a:gd name="T113" fmla="*/ 2147483647 h 1302"/>
                <a:gd name="T114" fmla="*/ 2147483647 w 3264"/>
                <a:gd name="T115" fmla="*/ 2147483647 h 1302"/>
                <a:gd name="T116" fmla="*/ 2147483647 w 3264"/>
                <a:gd name="T117" fmla="*/ 2147483647 h 1302"/>
                <a:gd name="T118" fmla="*/ 2147483647 w 3264"/>
                <a:gd name="T119" fmla="*/ 2147483647 h 1302"/>
                <a:gd name="T120" fmla="*/ 2147483647 w 3264"/>
                <a:gd name="T121" fmla="*/ 2147483647 h 1302"/>
                <a:gd name="T122" fmla="*/ 2147483647 w 3264"/>
                <a:gd name="T123" fmla="*/ 2147483647 h 1302"/>
                <a:gd name="T124" fmla="*/ 2147483647 w 3264"/>
                <a:gd name="T125" fmla="*/ 2147483647 h 1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64"/>
                <a:gd name="T190" fmla="*/ 0 h 1302"/>
                <a:gd name="T191" fmla="*/ 3264 w 3264"/>
                <a:gd name="T192" fmla="*/ 1302 h 1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64" h="1302">
                  <a:moveTo>
                    <a:pt x="1788" y="984"/>
                  </a:moveTo>
                  <a:lnTo>
                    <a:pt x="1806" y="978"/>
                  </a:lnTo>
                  <a:lnTo>
                    <a:pt x="1818" y="954"/>
                  </a:lnTo>
                  <a:lnTo>
                    <a:pt x="1812" y="930"/>
                  </a:lnTo>
                  <a:lnTo>
                    <a:pt x="1788" y="984"/>
                  </a:lnTo>
                  <a:close/>
                  <a:moveTo>
                    <a:pt x="672" y="462"/>
                  </a:moveTo>
                  <a:lnTo>
                    <a:pt x="702" y="480"/>
                  </a:lnTo>
                  <a:lnTo>
                    <a:pt x="702" y="450"/>
                  </a:lnTo>
                  <a:lnTo>
                    <a:pt x="672" y="426"/>
                  </a:lnTo>
                  <a:lnTo>
                    <a:pt x="672" y="462"/>
                  </a:lnTo>
                  <a:close/>
                  <a:moveTo>
                    <a:pt x="678" y="492"/>
                  </a:moveTo>
                  <a:lnTo>
                    <a:pt x="654" y="516"/>
                  </a:lnTo>
                  <a:lnTo>
                    <a:pt x="678" y="546"/>
                  </a:lnTo>
                  <a:lnTo>
                    <a:pt x="678" y="492"/>
                  </a:lnTo>
                  <a:close/>
                  <a:moveTo>
                    <a:pt x="906" y="714"/>
                  </a:moveTo>
                  <a:lnTo>
                    <a:pt x="930" y="732"/>
                  </a:lnTo>
                  <a:lnTo>
                    <a:pt x="936" y="708"/>
                  </a:lnTo>
                  <a:lnTo>
                    <a:pt x="936" y="702"/>
                  </a:lnTo>
                  <a:lnTo>
                    <a:pt x="930" y="696"/>
                  </a:lnTo>
                  <a:lnTo>
                    <a:pt x="930" y="690"/>
                  </a:lnTo>
                  <a:lnTo>
                    <a:pt x="912" y="672"/>
                  </a:lnTo>
                  <a:lnTo>
                    <a:pt x="900" y="666"/>
                  </a:lnTo>
                  <a:lnTo>
                    <a:pt x="888" y="666"/>
                  </a:lnTo>
                  <a:lnTo>
                    <a:pt x="882" y="672"/>
                  </a:lnTo>
                  <a:lnTo>
                    <a:pt x="876" y="684"/>
                  </a:lnTo>
                  <a:lnTo>
                    <a:pt x="882" y="696"/>
                  </a:lnTo>
                  <a:lnTo>
                    <a:pt x="882" y="708"/>
                  </a:lnTo>
                  <a:lnTo>
                    <a:pt x="888" y="720"/>
                  </a:lnTo>
                  <a:lnTo>
                    <a:pt x="906" y="714"/>
                  </a:lnTo>
                  <a:close/>
                  <a:moveTo>
                    <a:pt x="684" y="372"/>
                  </a:moveTo>
                  <a:lnTo>
                    <a:pt x="672" y="360"/>
                  </a:lnTo>
                  <a:lnTo>
                    <a:pt x="660" y="372"/>
                  </a:lnTo>
                  <a:lnTo>
                    <a:pt x="672" y="396"/>
                  </a:lnTo>
                  <a:lnTo>
                    <a:pt x="684" y="396"/>
                  </a:lnTo>
                  <a:lnTo>
                    <a:pt x="684" y="372"/>
                  </a:lnTo>
                  <a:close/>
                  <a:moveTo>
                    <a:pt x="750" y="624"/>
                  </a:moveTo>
                  <a:lnTo>
                    <a:pt x="750" y="630"/>
                  </a:lnTo>
                  <a:lnTo>
                    <a:pt x="756" y="636"/>
                  </a:lnTo>
                  <a:lnTo>
                    <a:pt x="756" y="648"/>
                  </a:lnTo>
                  <a:lnTo>
                    <a:pt x="774" y="684"/>
                  </a:lnTo>
                  <a:lnTo>
                    <a:pt x="786" y="690"/>
                  </a:lnTo>
                  <a:lnTo>
                    <a:pt x="804" y="696"/>
                  </a:lnTo>
                  <a:lnTo>
                    <a:pt x="816" y="702"/>
                  </a:lnTo>
                  <a:lnTo>
                    <a:pt x="834" y="702"/>
                  </a:lnTo>
                  <a:lnTo>
                    <a:pt x="828" y="660"/>
                  </a:lnTo>
                  <a:lnTo>
                    <a:pt x="810" y="648"/>
                  </a:lnTo>
                  <a:lnTo>
                    <a:pt x="810" y="618"/>
                  </a:lnTo>
                  <a:lnTo>
                    <a:pt x="804" y="606"/>
                  </a:lnTo>
                  <a:lnTo>
                    <a:pt x="792" y="600"/>
                  </a:lnTo>
                  <a:lnTo>
                    <a:pt x="786" y="588"/>
                  </a:lnTo>
                  <a:lnTo>
                    <a:pt x="768" y="582"/>
                  </a:lnTo>
                  <a:lnTo>
                    <a:pt x="756" y="576"/>
                  </a:lnTo>
                  <a:lnTo>
                    <a:pt x="732" y="576"/>
                  </a:lnTo>
                  <a:lnTo>
                    <a:pt x="732" y="582"/>
                  </a:lnTo>
                  <a:lnTo>
                    <a:pt x="726" y="588"/>
                  </a:lnTo>
                  <a:lnTo>
                    <a:pt x="726" y="600"/>
                  </a:lnTo>
                  <a:lnTo>
                    <a:pt x="714" y="600"/>
                  </a:lnTo>
                  <a:lnTo>
                    <a:pt x="714" y="606"/>
                  </a:lnTo>
                  <a:lnTo>
                    <a:pt x="708" y="612"/>
                  </a:lnTo>
                  <a:lnTo>
                    <a:pt x="714" y="624"/>
                  </a:lnTo>
                  <a:lnTo>
                    <a:pt x="750" y="624"/>
                  </a:lnTo>
                  <a:close/>
                  <a:moveTo>
                    <a:pt x="246" y="438"/>
                  </a:moveTo>
                  <a:lnTo>
                    <a:pt x="222" y="462"/>
                  </a:lnTo>
                  <a:lnTo>
                    <a:pt x="234" y="492"/>
                  </a:lnTo>
                  <a:lnTo>
                    <a:pt x="234" y="498"/>
                  </a:lnTo>
                  <a:lnTo>
                    <a:pt x="228" y="504"/>
                  </a:lnTo>
                  <a:lnTo>
                    <a:pt x="228" y="510"/>
                  </a:lnTo>
                  <a:lnTo>
                    <a:pt x="240" y="510"/>
                  </a:lnTo>
                  <a:lnTo>
                    <a:pt x="246" y="504"/>
                  </a:lnTo>
                  <a:lnTo>
                    <a:pt x="246" y="468"/>
                  </a:lnTo>
                  <a:lnTo>
                    <a:pt x="252" y="456"/>
                  </a:lnTo>
                  <a:lnTo>
                    <a:pt x="246" y="438"/>
                  </a:lnTo>
                  <a:close/>
                  <a:moveTo>
                    <a:pt x="264" y="534"/>
                  </a:moveTo>
                  <a:lnTo>
                    <a:pt x="258" y="546"/>
                  </a:lnTo>
                  <a:lnTo>
                    <a:pt x="258" y="588"/>
                  </a:lnTo>
                  <a:lnTo>
                    <a:pt x="264" y="600"/>
                  </a:lnTo>
                  <a:lnTo>
                    <a:pt x="276" y="612"/>
                  </a:lnTo>
                  <a:lnTo>
                    <a:pt x="288" y="612"/>
                  </a:lnTo>
                  <a:lnTo>
                    <a:pt x="294" y="606"/>
                  </a:lnTo>
                  <a:lnTo>
                    <a:pt x="294" y="588"/>
                  </a:lnTo>
                  <a:lnTo>
                    <a:pt x="288" y="576"/>
                  </a:lnTo>
                  <a:lnTo>
                    <a:pt x="282" y="558"/>
                  </a:lnTo>
                  <a:lnTo>
                    <a:pt x="282" y="546"/>
                  </a:lnTo>
                  <a:lnTo>
                    <a:pt x="276" y="534"/>
                  </a:lnTo>
                  <a:lnTo>
                    <a:pt x="264" y="534"/>
                  </a:lnTo>
                  <a:close/>
                  <a:moveTo>
                    <a:pt x="48" y="222"/>
                  </a:moveTo>
                  <a:lnTo>
                    <a:pt x="42" y="228"/>
                  </a:lnTo>
                  <a:lnTo>
                    <a:pt x="42" y="246"/>
                  </a:lnTo>
                  <a:lnTo>
                    <a:pt x="48" y="258"/>
                  </a:lnTo>
                  <a:lnTo>
                    <a:pt x="66" y="258"/>
                  </a:lnTo>
                  <a:lnTo>
                    <a:pt x="84" y="276"/>
                  </a:lnTo>
                  <a:lnTo>
                    <a:pt x="90" y="270"/>
                  </a:lnTo>
                  <a:lnTo>
                    <a:pt x="90" y="252"/>
                  </a:lnTo>
                  <a:lnTo>
                    <a:pt x="78" y="246"/>
                  </a:lnTo>
                  <a:lnTo>
                    <a:pt x="72" y="234"/>
                  </a:lnTo>
                  <a:lnTo>
                    <a:pt x="60" y="228"/>
                  </a:lnTo>
                  <a:lnTo>
                    <a:pt x="54" y="222"/>
                  </a:lnTo>
                  <a:lnTo>
                    <a:pt x="48" y="222"/>
                  </a:lnTo>
                  <a:close/>
                  <a:moveTo>
                    <a:pt x="162" y="330"/>
                  </a:moveTo>
                  <a:lnTo>
                    <a:pt x="156" y="330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6" y="366"/>
                  </a:lnTo>
                  <a:lnTo>
                    <a:pt x="162" y="378"/>
                  </a:lnTo>
                  <a:lnTo>
                    <a:pt x="174" y="390"/>
                  </a:lnTo>
                  <a:lnTo>
                    <a:pt x="180" y="402"/>
                  </a:lnTo>
                  <a:lnTo>
                    <a:pt x="192" y="414"/>
                  </a:lnTo>
                  <a:lnTo>
                    <a:pt x="198" y="408"/>
                  </a:lnTo>
                  <a:lnTo>
                    <a:pt x="198" y="402"/>
                  </a:lnTo>
                  <a:lnTo>
                    <a:pt x="204" y="390"/>
                  </a:lnTo>
                  <a:lnTo>
                    <a:pt x="204" y="384"/>
                  </a:lnTo>
                  <a:lnTo>
                    <a:pt x="198" y="372"/>
                  </a:lnTo>
                  <a:lnTo>
                    <a:pt x="198" y="366"/>
                  </a:lnTo>
                  <a:lnTo>
                    <a:pt x="192" y="360"/>
                  </a:lnTo>
                  <a:lnTo>
                    <a:pt x="186" y="348"/>
                  </a:lnTo>
                  <a:lnTo>
                    <a:pt x="180" y="342"/>
                  </a:lnTo>
                  <a:lnTo>
                    <a:pt x="168" y="336"/>
                  </a:lnTo>
                  <a:lnTo>
                    <a:pt x="162" y="330"/>
                  </a:lnTo>
                  <a:close/>
                  <a:moveTo>
                    <a:pt x="2574" y="486"/>
                  </a:moveTo>
                  <a:lnTo>
                    <a:pt x="2574" y="474"/>
                  </a:lnTo>
                  <a:lnTo>
                    <a:pt x="2568" y="474"/>
                  </a:lnTo>
                  <a:lnTo>
                    <a:pt x="2556" y="468"/>
                  </a:lnTo>
                  <a:lnTo>
                    <a:pt x="2520" y="468"/>
                  </a:lnTo>
                  <a:lnTo>
                    <a:pt x="2514" y="474"/>
                  </a:lnTo>
                  <a:lnTo>
                    <a:pt x="2520" y="498"/>
                  </a:lnTo>
                  <a:lnTo>
                    <a:pt x="2526" y="498"/>
                  </a:lnTo>
                  <a:lnTo>
                    <a:pt x="2538" y="492"/>
                  </a:lnTo>
                  <a:lnTo>
                    <a:pt x="2562" y="492"/>
                  </a:lnTo>
                  <a:lnTo>
                    <a:pt x="2568" y="486"/>
                  </a:lnTo>
                  <a:lnTo>
                    <a:pt x="2574" y="486"/>
                  </a:lnTo>
                  <a:close/>
                  <a:moveTo>
                    <a:pt x="336" y="648"/>
                  </a:moveTo>
                  <a:lnTo>
                    <a:pt x="342" y="648"/>
                  </a:lnTo>
                  <a:lnTo>
                    <a:pt x="342" y="636"/>
                  </a:lnTo>
                  <a:lnTo>
                    <a:pt x="330" y="624"/>
                  </a:lnTo>
                  <a:lnTo>
                    <a:pt x="318" y="624"/>
                  </a:lnTo>
                  <a:lnTo>
                    <a:pt x="318" y="636"/>
                  </a:lnTo>
                  <a:lnTo>
                    <a:pt x="330" y="648"/>
                  </a:lnTo>
                  <a:lnTo>
                    <a:pt x="336" y="648"/>
                  </a:lnTo>
                  <a:close/>
                  <a:moveTo>
                    <a:pt x="2472" y="654"/>
                  </a:moveTo>
                  <a:lnTo>
                    <a:pt x="2484" y="648"/>
                  </a:lnTo>
                  <a:lnTo>
                    <a:pt x="2502" y="630"/>
                  </a:lnTo>
                  <a:lnTo>
                    <a:pt x="2502" y="618"/>
                  </a:lnTo>
                  <a:lnTo>
                    <a:pt x="2430" y="612"/>
                  </a:lnTo>
                  <a:lnTo>
                    <a:pt x="2430" y="624"/>
                  </a:lnTo>
                  <a:lnTo>
                    <a:pt x="2436" y="630"/>
                  </a:lnTo>
                  <a:lnTo>
                    <a:pt x="2442" y="642"/>
                  </a:lnTo>
                  <a:lnTo>
                    <a:pt x="2448" y="648"/>
                  </a:lnTo>
                  <a:lnTo>
                    <a:pt x="2460" y="654"/>
                  </a:lnTo>
                  <a:lnTo>
                    <a:pt x="2472" y="654"/>
                  </a:lnTo>
                  <a:close/>
                  <a:moveTo>
                    <a:pt x="2406" y="288"/>
                  </a:moveTo>
                  <a:lnTo>
                    <a:pt x="2418" y="276"/>
                  </a:lnTo>
                  <a:lnTo>
                    <a:pt x="2418" y="264"/>
                  </a:lnTo>
                  <a:lnTo>
                    <a:pt x="2412" y="258"/>
                  </a:lnTo>
                  <a:lnTo>
                    <a:pt x="2400" y="252"/>
                  </a:lnTo>
                  <a:lnTo>
                    <a:pt x="2376" y="252"/>
                  </a:lnTo>
                  <a:lnTo>
                    <a:pt x="2370" y="258"/>
                  </a:lnTo>
                  <a:lnTo>
                    <a:pt x="2370" y="264"/>
                  </a:lnTo>
                  <a:lnTo>
                    <a:pt x="2394" y="288"/>
                  </a:lnTo>
                  <a:lnTo>
                    <a:pt x="2406" y="288"/>
                  </a:lnTo>
                  <a:close/>
                  <a:moveTo>
                    <a:pt x="2868" y="528"/>
                  </a:moveTo>
                  <a:lnTo>
                    <a:pt x="2886" y="534"/>
                  </a:lnTo>
                  <a:lnTo>
                    <a:pt x="2892" y="534"/>
                  </a:lnTo>
                  <a:lnTo>
                    <a:pt x="2898" y="528"/>
                  </a:lnTo>
                  <a:lnTo>
                    <a:pt x="2898" y="522"/>
                  </a:lnTo>
                  <a:lnTo>
                    <a:pt x="2874" y="510"/>
                  </a:lnTo>
                  <a:lnTo>
                    <a:pt x="2868" y="516"/>
                  </a:lnTo>
                  <a:lnTo>
                    <a:pt x="2862" y="516"/>
                  </a:lnTo>
                  <a:lnTo>
                    <a:pt x="2862" y="522"/>
                  </a:lnTo>
                  <a:lnTo>
                    <a:pt x="2868" y="528"/>
                  </a:lnTo>
                  <a:close/>
                  <a:moveTo>
                    <a:pt x="2916" y="618"/>
                  </a:moveTo>
                  <a:lnTo>
                    <a:pt x="2928" y="618"/>
                  </a:lnTo>
                  <a:lnTo>
                    <a:pt x="2940" y="612"/>
                  </a:lnTo>
                  <a:lnTo>
                    <a:pt x="2958" y="612"/>
                  </a:lnTo>
                  <a:lnTo>
                    <a:pt x="2964" y="606"/>
                  </a:lnTo>
                  <a:lnTo>
                    <a:pt x="2970" y="606"/>
                  </a:lnTo>
                  <a:lnTo>
                    <a:pt x="2964" y="606"/>
                  </a:lnTo>
                  <a:lnTo>
                    <a:pt x="2958" y="600"/>
                  </a:lnTo>
                  <a:lnTo>
                    <a:pt x="2946" y="594"/>
                  </a:lnTo>
                  <a:lnTo>
                    <a:pt x="2934" y="594"/>
                  </a:lnTo>
                  <a:lnTo>
                    <a:pt x="2928" y="588"/>
                  </a:lnTo>
                  <a:lnTo>
                    <a:pt x="2922" y="588"/>
                  </a:lnTo>
                  <a:lnTo>
                    <a:pt x="2910" y="594"/>
                  </a:lnTo>
                  <a:lnTo>
                    <a:pt x="2892" y="594"/>
                  </a:lnTo>
                  <a:lnTo>
                    <a:pt x="2886" y="600"/>
                  </a:lnTo>
                  <a:lnTo>
                    <a:pt x="2880" y="600"/>
                  </a:lnTo>
                  <a:lnTo>
                    <a:pt x="2892" y="606"/>
                  </a:lnTo>
                  <a:lnTo>
                    <a:pt x="2898" y="612"/>
                  </a:lnTo>
                  <a:lnTo>
                    <a:pt x="2910" y="618"/>
                  </a:lnTo>
                  <a:lnTo>
                    <a:pt x="2916" y="618"/>
                  </a:lnTo>
                  <a:close/>
                  <a:moveTo>
                    <a:pt x="1710" y="552"/>
                  </a:moveTo>
                  <a:lnTo>
                    <a:pt x="1710" y="564"/>
                  </a:lnTo>
                  <a:lnTo>
                    <a:pt x="1716" y="570"/>
                  </a:lnTo>
                  <a:lnTo>
                    <a:pt x="1716" y="582"/>
                  </a:lnTo>
                  <a:lnTo>
                    <a:pt x="1722" y="594"/>
                  </a:lnTo>
                  <a:lnTo>
                    <a:pt x="1722" y="612"/>
                  </a:lnTo>
                  <a:lnTo>
                    <a:pt x="1716" y="618"/>
                  </a:lnTo>
                  <a:lnTo>
                    <a:pt x="1692" y="630"/>
                  </a:lnTo>
                  <a:lnTo>
                    <a:pt x="1686" y="636"/>
                  </a:lnTo>
                  <a:lnTo>
                    <a:pt x="1674" y="642"/>
                  </a:lnTo>
                  <a:lnTo>
                    <a:pt x="1674" y="678"/>
                  </a:lnTo>
                  <a:lnTo>
                    <a:pt x="1680" y="684"/>
                  </a:lnTo>
                  <a:lnTo>
                    <a:pt x="1686" y="696"/>
                  </a:lnTo>
                  <a:lnTo>
                    <a:pt x="1674" y="708"/>
                  </a:lnTo>
                  <a:lnTo>
                    <a:pt x="1674" y="720"/>
                  </a:lnTo>
                  <a:lnTo>
                    <a:pt x="1680" y="726"/>
                  </a:lnTo>
                  <a:lnTo>
                    <a:pt x="1692" y="732"/>
                  </a:lnTo>
                  <a:lnTo>
                    <a:pt x="1698" y="726"/>
                  </a:lnTo>
                  <a:lnTo>
                    <a:pt x="1722" y="726"/>
                  </a:lnTo>
                  <a:lnTo>
                    <a:pt x="1728" y="732"/>
                  </a:lnTo>
                  <a:lnTo>
                    <a:pt x="1728" y="756"/>
                  </a:lnTo>
                  <a:lnTo>
                    <a:pt x="1722" y="762"/>
                  </a:lnTo>
                  <a:lnTo>
                    <a:pt x="1740" y="780"/>
                  </a:lnTo>
                  <a:lnTo>
                    <a:pt x="1728" y="846"/>
                  </a:lnTo>
                  <a:lnTo>
                    <a:pt x="1710" y="864"/>
                  </a:lnTo>
                  <a:lnTo>
                    <a:pt x="1704" y="876"/>
                  </a:lnTo>
                  <a:lnTo>
                    <a:pt x="1704" y="888"/>
                  </a:lnTo>
                  <a:lnTo>
                    <a:pt x="1710" y="906"/>
                  </a:lnTo>
                  <a:lnTo>
                    <a:pt x="1722" y="924"/>
                  </a:lnTo>
                  <a:lnTo>
                    <a:pt x="1746" y="936"/>
                  </a:lnTo>
                  <a:lnTo>
                    <a:pt x="1764" y="930"/>
                  </a:lnTo>
                  <a:lnTo>
                    <a:pt x="1788" y="906"/>
                  </a:lnTo>
                  <a:lnTo>
                    <a:pt x="1788" y="864"/>
                  </a:lnTo>
                  <a:lnTo>
                    <a:pt x="1782" y="858"/>
                  </a:lnTo>
                  <a:lnTo>
                    <a:pt x="1776" y="846"/>
                  </a:lnTo>
                  <a:lnTo>
                    <a:pt x="1800" y="822"/>
                  </a:lnTo>
                  <a:lnTo>
                    <a:pt x="1806" y="804"/>
                  </a:lnTo>
                  <a:lnTo>
                    <a:pt x="1806" y="774"/>
                  </a:lnTo>
                  <a:lnTo>
                    <a:pt x="1812" y="756"/>
                  </a:lnTo>
                  <a:lnTo>
                    <a:pt x="1812" y="726"/>
                  </a:lnTo>
                  <a:lnTo>
                    <a:pt x="1806" y="714"/>
                  </a:lnTo>
                  <a:lnTo>
                    <a:pt x="1800" y="696"/>
                  </a:lnTo>
                  <a:lnTo>
                    <a:pt x="1794" y="684"/>
                  </a:lnTo>
                  <a:lnTo>
                    <a:pt x="1794" y="636"/>
                  </a:lnTo>
                  <a:lnTo>
                    <a:pt x="1800" y="630"/>
                  </a:lnTo>
                  <a:lnTo>
                    <a:pt x="1800" y="624"/>
                  </a:lnTo>
                  <a:lnTo>
                    <a:pt x="1806" y="618"/>
                  </a:lnTo>
                  <a:lnTo>
                    <a:pt x="1812" y="618"/>
                  </a:lnTo>
                  <a:lnTo>
                    <a:pt x="1818" y="624"/>
                  </a:lnTo>
                  <a:lnTo>
                    <a:pt x="1824" y="642"/>
                  </a:lnTo>
                  <a:lnTo>
                    <a:pt x="1830" y="666"/>
                  </a:lnTo>
                  <a:lnTo>
                    <a:pt x="1836" y="684"/>
                  </a:lnTo>
                  <a:lnTo>
                    <a:pt x="1836" y="702"/>
                  </a:lnTo>
                  <a:lnTo>
                    <a:pt x="1866" y="738"/>
                  </a:lnTo>
                  <a:lnTo>
                    <a:pt x="1866" y="792"/>
                  </a:lnTo>
                  <a:lnTo>
                    <a:pt x="1890" y="822"/>
                  </a:lnTo>
                  <a:lnTo>
                    <a:pt x="1890" y="858"/>
                  </a:lnTo>
                  <a:lnTo>
                    <a:pt x="1902" y="930"/>
                  </a:lnTo>
                  <a:lnTo>
                    <a:pt x="1920" y="918"/>
                  </a:lnTo>
                  <a:lnTo>
                    <a:pt x="1962" y="930"/>
                  </a:lnTo>
                  <a:lnTo>
                    <a:pt x="1962" y="870"/>
                  </a:lnTo>
                  <a:lnTo>
                    <a:pt x="1968" y="864"/>
                  </a:lnTo>
                  <a:lnTo>
                    <a:pt x="1974" y="852"/>
                  </a:lnTo>
                  <a:lnTo>
                    <a:pt x="1980" y="876"/>
                  </a:lnTo>
                  <a:lnTo>
                    <a:pt x="1998" y="876"/>
                  </a:lnTo>
                  <a:lnTo>
                    <a:pt x="2004" y="870"/>
                  </a:lnTo>
                  <a:lnTo>
                    <a:pt x="2010" y="858"/>
                  </a:lnTo>
                  <a:lnTo>
                    <a:pt x="2010" y="828"/>
                  </a:lnTo>
                  <a:lnTo>
                    <a:pt x="2004" y="822"/>
                  </a:lnTo>
                  <a:lnTo>
                    <a:pt x="2004" y="816"/>
                  </a:lnTo>
                  <a:lnTo>
                    <a:pt x="1992" y="810"/>
                  </a:lnTo>
                  <a:lnTo>
                    <a:pt x="1986" y="798"/>
                  </a:lnTo>
                  <a:lnTo>
                    <a:pt x="1974" y="792"/>
                  </a:lnTo>
                  <a:lnTo>
                    <a:pt x="1962" y="780"/>
                  </a:lnTo>
                  <a:lnTo>
                    <a:pt x="1956" y="768"/>
                  </a:lnTo>
                  <a:lnTo>
                    <a:pt x="1944" y="756"/>
                  </a:lnTo>
                  <a:lnTo>
                    <a:pt x="1944" y="750"/>
                  </a:lnTo>
                  <a:lnTo>
                    <a:pt x="1956" y="726"/>
                  </a:lnTo>
                  <a:lnTo>
                    <a:pt x="1968" y="720"/>
                  </a:lnTo>
                  <a:lnTo>
                    <a:pt x="1968" y="708"/>
                  </a:lnTo>
                  <a:lnTo>
                    <a:pt x="1962" y="696"/>
                  </a:lnTo>
                  <a:lnTo>
                    <a:pt x="1938" y="684"/>
                  </a:lnTo>
                  <a:lnTo>
                    <a:pt x="1932" y="672"/>
                  </a:lnTo>
                  <a:lnTo>
                    <a:pt x="1932" y="642"/>
                  </a:lnTo>
                  <a:lnTo>
                    <a:pt x="1938" y="636"/>
                  </a:lnTo>
                  <a:lnTo>
                    <a:pt x="1938" y="630"/>
                  </a:lnTo>
                  <a:lnTo>
                    <a:pt x="1926" y="618"/>
                  </a:lnTo>
                  <a:lnTo>
                    <a:pt x="1914" y="612"/>
                  </a:lnTo>
                  <a:lnTo>
                    <a:pt x="1896" y="594"/>
                  </a:lnTo>
                  <a:lnTo>
                    <a:pt x="1884" y="588"/>
                  </a:lnTo>
                  <a:lnTo>
                    <a:pt x="1878" y="582"/>
                  </a:lnTo>
                  <a:lnTo>
                    <a:pt x="1914" y="582"/>
                  </a:lnTo>
                  <a:lnTo>
                    <a:pt x="1926" y="576"/>
                  </a:lnTo>
                  <a:lnTo>
                    <a:pt x="1932" y="570"/>
                  </a:lnTo>
                  <a:lnTo>
                    <a:pt x="1944" y="546"/>
                  </a:lnTo>
                  <a:lnTo>
                    <a:pt x="1950" y="540"/>
                  </a:lnTo>
                  <a:lnTo>
                    <a:pt x="1956" y="528"/>
                  </a:lnTo>
                  <a:lnTo>
                    <a:pt x="1992" y="528"/>
                  </a:lnTo>
                  <a:lnTo>
                    <a:pt x="2004" y="522"/>
                  </a:lnTo>
                  <a:lnTo>
                    <a:pt x="2010" y="522"/>
                  </a:lnTo>
                  <a:lnTo>
                    <a:pt x="2016" y="516"/>
                  </a:lnTo>
                  <a:lnTo>
                    <a:pt x="2016" y="504"/>
                  </a:lnTo>
                  <a:lnTo>
                    <a:pt x="1998" y="486"/>
                  </a:lnTo>
                  <a:lnTo>
                    <a:pt x="1986" y="480"/>
                  </a:lnTo>
                  <a:lnTo>
                    <a:pt x="1974" y="486"/>
                  </a:lnTo>
                  <a:lnTo>
                    <a:pt x="1956" y="504"/>
                  </a:lnTo>
                  <a:lnTo>
                    <a:pt x="1956" y="510"/>
                  </a:lnTo>
                  <a:lnTo>
                    <a:pt x="1944" y="510"/>
                  </a:lnTo>
                  <a:lnTo>
                    <a:pt x="1932" y="504"/>
                  </a:lnTo>
                  <a:lnTo>
                    <a:pt x="1896" y="504"/>
                  </a:lnTo>
                  <a:lnTo>
                    <a:pt x="1890" y="510"/>
                  </a:lnTo>
                  <a:lnTo>
                    <a:pt x="1884" y="522"/>
                  </a:lnTo>
                  <a:lnTo>
                    <a:pt x="1854" y="552"/>
                  </a:lnTo>
                  <a:lnTo>
                    <a:pt x="1848" y="546"/>
                  </a:lnTo>
                  <a:lnTo>
                    <a:pt x="1836" y="540"/>
                  </a:lnTo>
                  <a:lnTo>
                    <a:pt x="1824" y="516"/>
                  </a:lnTo>
                  <a:lnTo>
                    <a:pt x="1788" y="498"/>
                  </a:lnTo>
                  <a:lnTo>
                    <a:pt x="1776" y="498"/>
                  </a:lnTo>
                  <a:lnTo>
                    <a:pt x="1776" y="486"/>
                  </a:lnTo>
                  <a:lnTo>
                    <a:pt x="1782" y="468"/>
                  </a:lnTo>
                  <a:lnTo>
                    <a:pt x="1782" y="456"/>
                  </a:lnTo>
                  <a:lnTo>
                    <a:pt x="1794" y="420"/>
                  </a:lnTo>
                  <a:lnTo>
                    <a:pt x="1806" y="408"/>
                  </a:lnTo>
                  <a:lnTo>
                    <a:pt x="1824" y="408"/>
                  </a:lnTo>
                  <a:lnTo>
                    <a:pt x="1842" y="414"/>
                  </a:lnTo>
                  <a:lnTo>
                    <a:pt x="1896" y="414"/>
                  </a:lnTo>
                  <a:lnTo>
                    <a:pt x="1902" y="408"/>
                  </a:lnTo>
                  <a:lnTo>
                    <a:pt x="1908" y="408"/>
                  </a:lnTo>
                  <a:lnTo>
                    <a:pt x="1908" y="402"/>
                  </a:lnTo>
                  <a:lnTo>
                    <a:pt x="1914" y="396"/>
                  </a:lnTo>
                  <a:lnTo>
                    <a:pt x="1920" y="396"/>
                  </a:lnTo>
                  <a:lnTo>
                    <a:pt x="1944" y="402"/>
                  </a:lnTo>
                  <a:lnTo>
                    <a:pt x="1980" y="420"/>
                  </a:lnTo>
                  <a:lnTo>
                    <a:pt x="2010" y="432"/>
                  </a:lnTo>
                  <a:lnTo>
                    <a:pt x="2034" y="438"/>
                  </a:lnTo>
                  <a:lnTo>
                    <a:pt x="2040" y="438"/>
                  </a:lnTo>
                  <a:lnTo>
                    <a:pt x="2052" y="432"/>
                  </a:lnTo>
                  <a:lnTo>
                    <a:pt x="2064" y="420"/>
                  </a:lnTo>
                  <a:lnTo>
                    <a:pt x="2082" y="420"/>
                  </a:lnTo>
                  <a:lnTo>
                    <a:pt x="2094" y="414"/>
                  </a:lnTo>
                  <a:lnTo>
                    <a:pt x="2106" y="414"/>
                  </a:lnTo>
                  <a:lnTo>
                    <a:pt x="2112" y="408"/>
                  </a:lnTo>
                  <a:lnTo>
                    <a:pt x="2112" y="402"/>
                  </a:lnTo>
                  <a:lnTo>
                    <a:pt x="2106" y="396"/>
                  </a:lnTo>
                  <a:lnTo>
                    <a:pt x="2106" y="390"/>
                  </a:lnTo>
                  <a:lnTo>
                    <a:pt x="2118" y="378"/>
                  </a:lnTo>
                  <a:lnTo>
                    <a:pt x="2142" y="366"/>
                  </a:lnTo>
                  <a:lnTo>
                    <a:pt x="2148" y="360"/>
                  </a:lnTo>
                  <a:lnTo>
                    <a:pt x="2160" y="354"/>
                  </a:lnTo>
                  <a:lnTo>
                    <a:pt x="2148" y="324"/>
                  </a:lnTo>
                  <a:lnTo>
                    <a:pt x="2070" y="360"/>
                  </a:lnTo>
                  <a:lnTo>
                    <a:pt x="2076" y="366"/>
                  </a:lnTo>
                  <a:lnTo>
                    <a:pt x="2076" y="372"/>
                  </a:lnTo>
                  <a:lnTo>
                    <a:pt x="2070" y="378"/>
                  </a:lnTo>
                  <a:lnTo>
                    <a:pt x="2046" y="378"/>
                  </a:lnTo>
                  <a:lnTo>
                    <a:pt x="2022" y="366"/>
                  </a:lnTo>
                  <a:lnTo>
                    <a:pt x="2004" y="366"/>
                  </a:lnTo>
                  <a:lnTo>
                    <a:pt x="1968" y="384"/>
                  </a:lnTo>
                  <a:lnTo>
                    <a:pt x="1950" y="384"/>
                  </a:lnTo>
                  <a:lnTo>
                    <a:pt x="1938" y="378"/>
                  </a:lnTo>
                  <a:lnTo>
                    <a:pt x="1926" y="378"/>
                  </a:lnTo>
                  <a:lnTo>
                    <a:pt x="1902" y="366"/>
                  </a:lnTo>
                  <a:lnTo>
                    <a:pt x="1860" y="366"/>
                  </a:lnTo>
                  <a:lnTo>
                    <a:pt x="1872" y="348"/>
                  </a:lnTo>
                  <a:lnTo>
                    <a:pt x="1860" y="348"/>
                  </a:lnTo>
                  <a:lnTo>
                    <a:pt x="1848" y="342"/>
                  </a:lnTo>
                  <a:lnTo>
                    <a:pt x="1824" y="342"/>
                  </a:lnTo>
                  <a:lnTo>
                    <a:pt x="1824" y="366"/>
                  </a:lnTo>
                  <a:lnTo>
                    <a:pt x="1812" y="378"/>
                  </a:lnTo>
                  <a:lnTo>
                    <a:pt x="1788" y="390"/>
                  </a:lnTo>
                  <a:lnTo>
                    <a:pt x="1764" y="390"/>
                  </a:lnTo>
                  <a:lnTo>
                    <a:pt x="1758" y="396"/>
                  </a:lnTo>
                  <a:lnTo>
                    <a:pt x="1758" y="426"/>
                  </a:lnTo>
                  <a:lnTo>
                    <a:pt x="1740" y="432"/>
                  </a:lnTo>
                  <a:lnTo>
                    <a:pt x="1752" y="498"/>
                  </a:lnTo>
                  <a:lnTo>
                    <a:pt x="1740" y="498"/>
                  </a:lnTo>
                  <a:lnTo>
                    <a:pt x="1734" y="510"/>
                  </a:lnTo>
                  <a:lnTo>
                    <a:pt x="1728" y="516"/>
                  </a:lnTo>
                  <a:lnTo>
                    <a:pt x="1710" y="552"/>
                  </a:lnTo>
                  <a:close/>
                  <a:moveTo>
                    <a:pt x="1986" y="576"/>
                  </a:moveTo>
                  <a:lnTo>
                    <a:pt x="1986" y="594"/>
                  </a:lnTo>
                  <a:lnTo>
                    <a:pt x="1992" y="600"/>
                  </a:lnTo>
                  <a:lnTo>
                    <a:pt x="2004" y="600"/>
                  </a:lnTo>
                  <a:lnTo>
                    <a:pt x="2016" y="588"/>
                  </a:lnTo>
                  <a:lnTo>
                    <a:pt x="2016" y="576"/>
                  </a:lnTo>
                  <a:lnTo>
                    <a:pt x="1986" y="576"/>
                  </a:lnTo>
                  <a:close/>
                  <a:moveTo>
                    <a:pt x="1686" y="1110"/>
                  </a:moveTo>
                  <a:lnTo>
                    <a:pt x="1674" y="1110"/>
                  </a:lnTo>
                  <a:lnTo>
                    <a:pt x="1668" y="1116"/>
                  </a:lnTo>
                  <a:lnTo>
                    <a:pt x="1662" y="1116"/>
                  </a:lnTo>
                  <a:lnTo>
                    <a:pt x="1614" y="1104"/>
                  </a:lnTo>
                  <a:lnTo>
                    <a:pt x="1644" y="1146"/>
                  </a:lnTo>
                  <a:lnTo>
                    <a:pt x="1650" y="1152"/>
                  </a:lnTo>
                  <a:lnTo>
                    <a:pt x="1662" y="1158"/>
                  </a:lnTo>
                  <a:lnTo>
                    <a:pt x="1668" y="1164"/>
                  </a:lnTo>
                  <a:lnTo>
                    <a:pt x="1680" y="1170"/>
                  </a:lnTo>
                  <a:lnTo>
                    <a:pt x="1692" y="1158"/>
                  </a:lnTo>
                  <a:lnTo>
                    <a:pt x="1698" y="1140"/>
                  </a:lnTo>
                  <a:lnTo>
                    <a:pt x="1698" y="1128"/>
                  </a:lnTo>
                  <a:lnTo>
                    <a:pt x="1692" y="1116"/>
                  </a:lnTo>
                  <a:lnTo>
                    <a:pt x="1686" y="1110"/>
                  </a:lnTo>
                  <a:close/>
                  <a:moveTo>
                    <a:pt x="2094" y="1104"/>
                  </a:moveTo>
                  <a:lnTo>
                    <a:pt x="2064" y="1128"/>
                  </a:lnTo>
                  <a:lnTo>
                    <a:pt x="2094" y="1134"/>
                  </a:lnTo>
                  <a:lnTo>
                    <a:pt x="2094" y="1104"/>
                  </a:lnTo>
                  <a:close/>
                  <a:moveTo>
                    <a:pt x="486" y="294"/>
                  </a:moveTo>
                  <a:lnTo>
                    <a:pt x="474" y="288"/>
                  </a:lnTo>
                  <a:lnTo>
                    <a:pt x="468" y="288"/>
                  </a:lnTo>
                  <a:lnTo>
                    <a:pt x="456" y="294"/>
                  </a:lnTo>
                  <a:lnTo>
                    <a:pt x="456" y="312"/>
                  </a:lnTo>
                  <a:lnTo>
                    <a:pt x="468" y="324"/>
                  </a:lnTo>
                  <a:lnTo>
                    <a:pt x="474" y="318"/>
                  </a:lnTo>
                  <a:lnTo>
                    <a:pt x="486" y="318"/>
                  </a:lnTo>
                  <a:lnTo>
                    <a:pt x="486" y="312"/>
                  </a:lnTo>
                  <a:lnTo>
                    <a:pt x="492" y="300"/>
                  </a:lnTo>
                  <a:lnTo>
                    <a:pt x="486" y="294"/>
                  </a:lnTo>
                  <a:close/>
                  <a:moveTo>
                    <a:pt x="2346" y="588"/>
                  </a:moveTo>
                  <a:lnTo>
                    <a:pt x="2340" y="576"/>
                  </a:lnTo>
                  <a:lnTo>
                    <a:pt x="2328" y="570"/>
                  </a:lnTo>
                  <a:lnTo>
                    <a:pt x="2310" y="552"/>
                  </a:lnTo>
                  <a:lnTo>
                    <a:pt x="2304" y="552"/>
                  </a:lnTo>
                  <a:lnTo>
                    <a:pt x="2304" y="600"/>
                  </a:lnTo>
                  <a:lnTo>
                    <a:pt x="2316" y="600"/>
                  </a:lnTo>
                  <a:lnTo>
                    <a:pt x="2328" y="606"/>
                  </a:lnTo>
                  <a:lnTo>
                    <a:pt x="2334" y="606"/>
                  </a:lnTo>
                  <a:lnTo>
                    <a:pt x="2346" y="600"/>
                  </a:lnTo>
                  <a:lnTo>
                    <a:pt x="2346" y="588"/>
                  </a:lnTo>
                  <a:close/>
                  <a:moveTo>
                    <a:pt x="2310" y="474"/>
                  </a:moveTo>
                  <a:lnTo>
                    <a:pt x="2340" y="504"/>
                  </a:lnTo>
                  <a:lnTo>
                    <a:pt x="2358" y="516"/>
                  </a:lnTo>
                  <a:lnTo>
                    <a:pt x="2382" y="528"/>
                  </a:lnTo>
                  <a:lnTo>
                    <a:pt x="2400" y="528"/>
                  </a:lnTo>
                  <a:lnTo>
                    <a:pt x="2400" y="522"/>
                  </a:lnTo>
                  <a:lnTo>
                    <a:pt x="2358" y="480"/>
                  </a:lnTo>
                  <a:lnTo>
                    <a:pt x="2358" y="468"/>
                  </a:lnTo>
                  <a:lnTo>
                    <a:pt x="2364" y="456"/>
                  </a:lnTo>
                  <a:lnTo>
                    <a:pt x="2376" y="450"/>
                  </a:lnTo>
                  <a:lnTo>
                    <a:pt x="2394" y="450"/>
                  </a:lnTo>
                  <a:lnTo>
                    <a:pt x="2406" y="456"/>
                  </a:lnTo>
                  <a:lnTo>
                    <a:pt x="2424" y="444"/>
                  </a:lnTo>
                  <a:lnTo>
                    <a:pt x="2400" y="432"/>
                  </a:lnTo>
                  <a:lnTo>
                    <a:pt x="2412" y="426"/>
                  </a:lnTo>
                  <a:lnTo>
                    <a:pt x="2424" y="402"/>
                  </a:lnTo>
                  <a:lnTo>
                    <a:pt x="2412" y="378"/>
                  </a:lnTo>
                  <a:lnTo>
                    <a:pt x="2400" y="372"/>
                  </a:lnTo>
                  <a:lnTo>
                    <a:pt x="2382" y="372"/>
                  </a:lnTo>
                  <a:lnTo>
                    <a:pt x="2358" y="396"/>
                  </a:lnTo>
                  <a:lnTo>
                    <a:pt x="2346" y="402"/>
                  </a:lnTo>
                  <a:lnTo>
                    <a:pt x="2340" y="408"/>
                  </a:lnTo>
                  <a:lnTo>
                    <a:pt x="2334" y="408"/>
                  </a:lnTo>
                  <a:lnTo>
                    <a:pt x="2328" y="402"/>
                  </a:lnTo>
                  <a:lnTo>
                    <a:pt x="2328" y="366"/>
                  </a:lnTo>
                  <a:lnTo>
                    <a:pt x="2334" y="360"/>
                  </a:lnTo>
                  <a:lnTo>
                    <a:pt x="2346" y="336"/>
                  </a:lnTo>
                  <a:lnTo>
                    <a:pt x="2346" y="318"/>
                  </a:lnTo>
                  <a:lnTo>
                    <a:pt x="2340" y="312"/>
                  </a:lnTo>
                  <a:lnTo>
                    <a:pt x="2358" y="276"/>
                  </a:lnTo>
                  <a:lnTo>
                    <a:pt x="2316" y="312"/>
                  </a:lnTo>
                  <a:lnTo>
                    <a:pt x="2316" y="342"/>
                  </a:lnTo>
                  <a:lnTo>
                    <a:pt x="2304" y="348"/>
                  </a:lnTo>
                  <a:lnTo>
                    <a:pt x="2298" y="354"/>
                  </a:lnTo>
                  <a:lnTo>
                    <a:pt x="2286" y="378"/>
                  </a:lnTo>
                  <a:lnTo>
                    <a:pt x="2286" y="408"/>
                  </a:lnTo>
                  <a:lnTo>
                    <a:pt x="2298" y="420"/>
                  </a:lnTo>
                  <a:lnTo>
                    <a:pt x="2304" y="432"/>
                  </a:lnTo>
                  <a:lnTo>
                    <a:pt x="2310" y="438"/>
                  </a:lnTo>
                  <a:lnTo>
                    <a:pt x="2310" y="444"/>
                  </a:lnTo>
                  <a:lnTo>
                    <a:pt x="2304" y="450"/>
                  </a:lnTo>
                  <a:lnTo>
                    <a:pt x="2304" y="468"/>
                  </a:lnTo>
                  <a:lnTo>
                    <a:pt x="2310" y="474"/>
                  </a:lnTo>
                  <a:close/>
                  <a:moveTo>
                    <a:pt x="2250" y="708"/>
                  </a:moveTo>
                  <a:lnTo>
                    <a:pt x="2238" y="696"/>
                  </a:lnTo>
                  <a:lnTo>
                    <a:pt x="2214" y="708"/>
                  </a:lnTo>
                  <a:lnTo>
                    <a:pt x="2214" y="732"/>
                  </a:lnTo>
                  <a:lnTo>
                    <a:pt x="2220" y="744"/>
                  </a:lnTo>
                  <a:lnTo>
                    <a:pt x="2226" y="750"/>
                  </a:lnTo>
                  <a:lnTo>
                    <a:pt x="2250" y="762"/>
                  </a:lnTo>
                  <a:lnTo>
                    <a:pt x="2274" y="762"/>
                  </a:lnTo>
                  <a:lnTo>
                    <a:pt x="2280" y="750"/>
                  </a:lnTo>
                  <a:lnTo>
                    <a:pt x="2280" y="738"/>
                  </a:lnTo>
                  <a:lnTo>
                    <a:pt x="2274" y="726"/>
                  </a:lnTo>
                  <a:lnTo>
                    <a:pt x="2274" y="714"/>
                  </a:lnTo>
                  <a:lnTo>
                    <a:pt x="2268" y="708"/>
                  </a:lnTo>
                  <a:lnTo>
                    <a:pt x="2268" y="702"/>
                  </a:lnTo>
                  <a:lnTo>
                    <a:pt x="2250" y="708"/>
                  </a:lnTo>
                  <a:close/>
                  <a:moveTo>
                    <a:pt x="2148" y="1104"/>
                  </a:moveTo>
                  <a:lnTo>
                    <a:pt x="2226" y="1092"/>
                  </a:lnTo>
                  <a:lnTo>
                    <a:pt x="2166" y="1074"/>
                  </a:lnTo>
                  <a:lnTo>
                    <a:pt x="2148" y="1104"/>
                  </a:lnTo>
                  <a:close/>
                  <a:moveTo>
                    <a:pt x="2544" y="750"/>
                  </a:moveTo>
                  <a:lnTo>
                    <a:pt x="2520" y="732"/>
                  </a:lnTo>
                  <a:lnTo>
                    <a:pt x="2526" y="714"/>
                  </a:lnTo>
                  <a:lnTo>
                    <a:pt x="2514" y="702"/>
                  </a:lnTo>
                  <a:lnTo>
                    <a:pt x="2508" y="690"/>
                  </a:lnTo>
                  <a:lnTo>
                    <a:pt x="2490" y="684"/>
                  </a:lnTo>
                  <a:lnTo>
                    <a:pt x="2472" y="672"/>
                  </a:lnTo>
                  <a:lnTo>
                    <a:pt x="2442" y="666"/>
                  </a:lnTo>
                  <a:lnTo>
                    <a:pt x="2424" y="666"/>
                  </a:lnTo>
                  <a:lnTo>
                    <a:pt x="2388" y="684"/>
                  </a:lnTo>
                  <a:lnTo>
                    <a:pt x="2358" y="684"/>
                  </a:lnTo>
                  <a:lnTo>
                    <a:pt x="2346" y="696"/>
                  </a:lnTo>
                  <a:lnTo>
                    <a:pt x="2340" y="708"/>
                  </a:lnTo>
                  <a:lnTo>
                    <a:pt x="2340" y="726"/>
                  </a:lnTo>
                  <a:lnTo>
                    <a:pt x="2346" y="732"/>
                  </a:lnTo>
                  <a:lnTo>
                    <a:pt x="2364" y="714"/>
                  </a:lnTo>
                  <a:lnTo>
                    <a:pt x="2364" y="726"/>
                  </a:lnTo>
                  <a:lnTo>
                    <a:pt x="2370" y="738"/>
                  </a:lnTo>
                  <a:lnTo>
                    <a:pt x="2376" y="744"/>
                  </a:lnTo>
                  <a:lnTo>
                    <a:pt x="2388" y="738"/>
                  </a:lnTo>
                  <a:lnTo>
                    <a:pt x="2394" y="732"/>
                  </a:lnTo>
                  <a:lnTo>
                    <a:pt x="2394" y="726"/>
                  </a:lnTo>
                  <a:lnTo>
                    <a:pt x="2400" y="720"/>
                  </a:lnTo>
                  <a:lnTo>
                    <a:pt x="2400" y="714"/>
                  </a:lnTo>
                  <a:lnTo>
                    <a:pt x="2406" y="726"/>
                  </a:lnTo>
                  <a:lnTo>
                    <a:pt x="2418" y="732"/>
                  </a:lnTo>
                  <a:lnTo>
                    <a:pt x="2430" y="732"/>
                  </a:lnTo>
                  <a:lnTo>
                    <a:pt x="2442" y="720"/>
                  </a:lnTo>
                  <a:lnTo>
                    <a:pt x="2454" y="714"/>
                  </a:lnTo>
                  <a:lnTo>
                    <a:pt x="2460" y="708"/>
                  </a:lnTo>
                  <a:lnTo>
                    <a:pt x="2472" y="762"/>
                  </a:lnTo>
                  <a:lnTo>
                    <a:pt x="2502" y="738"/>
                  </a:lnTo>
                  <a:lnTo>
                    <a:pt x="2538" y="774"/>
                  </a:lnTo>
                  <a:lnTo>
                    <a:pt x="2544" y="750"/>
                  </a:lnTo>
                  <a:close/>
                  <a:moveTo>
                    <a:pt x="3264" y="678"/>
                  </a:moveTo>
                  <a:lnTo>
                    <a:pt x="3222" y="648"/>
                  </a:lnTo>
                  <a:lnTo>
                    <a:pt x="3210" y="648"/>
                  </a:lnTo>
                  <a:lnTo>
                    <a:pt x="3198" y="654"/>
                  </a:lnTo>
                  <a:lnTo>
                    <a:pt x="3180" y="654"/>
                  </a:lnTo>
                  <a:lnTo>
                    <a:pt x="3162" y="648"/>
                  </a:lnTo>
                  <a:lnTo>
                    <a:pt x="3126" y="630"/>
                  </a:lnTo>
                  <a:lnTo>
                    <a:pt x="3096" y="612"/>
                  </a:lnTo>
                  <a:lnTo>
                    <a:pt x="3060" y="594"/>
                  </a:lnTo>
                  <a:lnTo>
                    <a:pt x="3042" y="582"/>
                  </a:lnTo>
                  <a:lnTo>
                    <a:pt x="3030" y="582"/>
                  </a:lnTo>
                  <a:lnTo>
                    <a:pt x="3006" y="594"/>
                  </a:lnTo>
                  <a:lnTo>
                    <a:pt x="3000" y="600"/>
                  </a:lnTo>
                  <a:lnTo>
                    <a:pt x="2988" y="606"/>
                  </a:lnTo>
                  <a:lnTo>
                    <a:pt x="3006" y="630"/>
                  </a:lnTo>
                  <a:lnTo>
                    <a:pt x="2928" y="642"/>
                  </a:lnTo>
                  <a:lnTo>
                    <a:pt x="2934" y="666"/>
                  </a:lnTo>
                  <a:lnTo>
                    <a:pt x="2928" y="678"/>
                  </a:lnTo>
                  <a:lnTo>
                    <a:pt x="2922" y="684"/>
                  </a:lnTo>
                  <a:lnTo>
                    <a:pt x="2916" y="696"/>
                  </a:lnTo>
                  <a:lnTo>
                    <a:pt x="2880" y="720"/>
                  </a:lnTo>
                  <a:lnTo>
                    <a:pt x="2862" y="726"/>
                  </a:lnTo>
                  <a:lnTo>
                    <a:pt x="2844" y="726"/>
                  </a:lnTo>
                  <a:lnTo>
                    <a:pt x="2832" y="720"/>
                  </a:lnTo>
                  <a:lnTo>
                    <a:pt x="2826" y="714"/>
                  </a:lnTo>
                  <a:lnTo>
                    <a:pt x="2820" y="702"/>
                  </a:lnTo>
                  <a:lnTo>
                    <a:pt x="2820" y="678"/>
                  </a:lnTo>
                  <a:lnTo>
                    <a:pt x="2814" y="672"/>
                  </a:lnTo>
                  <a:lnTo>
                    <a:pt x="2814" y="660"/>
                  </a:lnTo>
                  <a:lnTo>
                    <a:pt x="2808" y="666"/>
                  </a:lnTo>
                  <a:lnTo>
                    <a:pt x="2808" y="672"/>
                  </a:lnTo>
                  <a:lnTo>
                    <a:pt x="2802" y="684"/>
                  </a:lnTo>
                  <a:lnTo>
                    <a:pt x="2796" y="690"/>
                  </a:lnTo>
                  <a:lnTo>
                    <a:pt x="2796" y="696"/>
                  </a:lnTo>
                  <a:lnTo>
                    <a:pt x="2796" y="690"/>
                  </a:lnTo>
                  <a:lnTo>
                    <a:pt x="2790" y="684"/>
                  </a:lnTo>
                  <a:lnTo>
                    <a:pt x="2790" y="672"/>
                  </a:lnTo>
                  <a:lnTo>
                    <a:pt x="2784" y="660"/>
                  </a:lnTo>
                  <a:lnTo>
                    <a:pt x="2784" y="576"/>
                  </a:lnTo>
                  <a:lnTo>
                    <a:pt x="2778" y="558"/>
                  </a:lnTo>
                  <a:lnTo>
                    <a:pt x="2760" y="522"/>
                  </a:lnTo>
                  <a:lnTo>
                    <a:pt x="2724" y="522"/>
                  </a:lnTo>
                  <a:lnTo>
                    <a:pt x="2718" y="510"/>
                  </a:lnTo>
                  <a:lnTo>
                    <a:pt x="2694" y="498"/>
                  </a:lnTo>
                  <a:lnTo>
                    <a:pt x="2676" y="486"/>
                  </a:lnTo>
                  <a:lnTo>
                    <a:pt x="2652" y="486"/>
                  </a:lnTo>
                  <a:lnTo>
                    <a:pt x="2634" y="498"/>
                  </a:lnTo>
                  <a:lnTo>
                    <a:pt x="2628" y="504"/>
                  </a:lnTo>
                  <a:lnTo>
                    <a:pt x="2616" y="510"/>
                  </a:lnTo>
                  <a:lnTo>
                    <a:pt x="2610" y="522"/>
                  </a:lnTo>
                  <a:lnTo>
                    <a:pt x="2586" y="528"/>
                  </a:lnTo>
                  <a:lnTo>
                    <a:pt x="2580" y="546"/>
                  </a:lnTo>
                  <a:lnTo>
                    <a:pt x="2562" y="558"/>
                  </a:lnTo>
                  <a:lnTo>
                    <a:pt x="2562" y="540"/>
                  </a:lnTo>
                  <a:lnTo>
                    <a:pt x="2556" y="534"/>
                  </a:lnTo>
                  <a:lnTo>
                    <a:pt x="2532" y="534"/>
                  </a:lnTo>
                  <a:lnTo>
                    <a:pt x="2532" y="546"/>
                  </a:lnTo>
                  <a:lnTo>
                    <a:pt x="2544" y="570"/>
                  </a:lnTo>
                  <a:lnTo>
                    <a:pt x="2568" y="582"/>
                  </a:lnTo>
                  <a:lnTo>
                    <a:pt x="2604" y="582"/>
                  </a:lnTo>
                  <a:lnTo>
                    <a:pt x="2616" y="588"/>
                  </a:lnTo>
                  <a:lnTo>
                    <a:pt x="2622" y="594"/>
                  </a:lnTo>
                  <a:lnTo>
                    <a:pt x="2628" y="594"/>
                  </a:lnTo>
                  <a:lnTo>
                    <a:pt x="2628" y="618"/>
                  </a:lnTo>
                  <a:lnTo>
                    <a:pt x="2634" y="630"/>
                  </a:lnTo>
                  <a:lnTo>
                    <a:pt x="2640" y="636"/>
                  </a:lnTo>
                  <a:lnTo>
                    <a:pt x="2652" y="642"/>
                  </a:lnTo>
                  <a:lnTo>
                    <a:pt x="2694" y="642"/>
                  </a:lnTo>
                  <a:lnTo>
                    <a:pt x="2712" y="636"/>
                  </a:lnTo>
                  <a:lnTo>
                    <a:pt x="2754" y="636"/>
                  </a:lnTo>
                  <a:lnTo>
                    <a:pt x="2760" y="642"/>
                  </a:lnTo>
                  <a:lnTo>
                    <a:pt x="2760" y="660"/>
                  </a:lnTo>
                  <a:lnTo>
                    <a:pt x="2700" y="660"/>
                  </a:lnTo>
                  <a:lnTo>
                    <a:pt x="2688" y="666"/>
                  </a:lnTo>
                  <a:lnTo>
                    <a:pt x="2676" y="678"/>
                  </a:lnTo>
                  <a:lnTo>
                    <a:pt x="2640" y="678"/>
                  </a:lnTo>
                  <a:lnTo>
                    <a:pt x="2616" y="690"/>
                  </a:lnTo>
                  <a:lnTo>
                    <a:pt x="2616" y="696"/>
                  </a:lnTo>
                  <a:lnTo>
                    <a:pt x="2622" y="696"/>
                  </a:lnTo>
                  <a:lnTo>
                    <a:pt x="2646" y="708"/>
                  </a:lnTo>
                  <a:lnTo>
                    <a:pt x="2658" y="708"/>
                  </a:lnTo>
                  <a:lnTo>
                    <a:pt x="2676" y="726"/>
                  </a:lnTo>
                  <a:lnTo>
                    <a:pt x="2682" y="738"/>
                  </a:lnTo>
                  <a:lnTo>
                    <a:pt x="2688" y="744"/>
                  </a:lnTo>
                  <a:lnTo>
                    <a:pt x="2682" y="750"/>
                  </a:lnTo>
                  <a:lnTo>
                    <a:pt x="2676" y="762"/>
                  </a:lnTo>
                  <a:lnTo>
                    <a:pt x="2676" y="774"/>
                  </a:lnTo>
                  <a:lnTo>
                    <a:pt x="2670" y="780"/>
                  </a:lnTo>
                  <a:lnTo>
                    <a:pt x="2676" y="792"/>
                  </a:lnTo>
                  <a:lnTo>
                    <a:pt x="2682" y="798"/>
                  </a:lnTo>
                  <a:lnTo>
                    <a:pt x="2694" y="792"/>
                  </a:lnTo>
                  <a:lnTo>
                    <a:pt x="2706" y="780"/>
                  </a:lnTo>
                  <a:lnTo>
                    <a:pt x="2712" y="768"/>
                  </a:lnTo>
                  <a:lnTo>
                    <a:pt x="2718" y="762"/>
                  </a:lnTo>
                  <a:lnTo>
                    <a:pt x="2718" y="750"/>
                  </a:lnTo>
                  <a:lnTo>
                    <a:pt x="2724" y="744"/>
                  </a:lnTo>
                  <a:lnTo>
                    <a:pt x="2736" y="720"/>
                  </a:lnTo>
                  <a:lnTo>
                    <a:pt x="2742" y="714"/>
                  </a:lnTo>
                  <a:lnTo>
                    <a:pt x="2748" y="702"/>
                  </a:lnTo>
                  <a:lnTo>
                    <a:pt x="2748" y="744"/>
                  </a:lnTo>
                  <a:lnTo>
                    <a:pt x="2754" y="750"/>
                  </a:lnTo>
                  <a:lnTo>
                    <a:pt x="2766" y="756"/>
                  </a:lnTo>
                  <a:lnTo>
                    <a:pt x="2772" y="768"/>
                  </a:lnTo>
                  <a:lnTo>
                    <a:pt x="2784" y="774"/>
                  </a:lnTo>
                  <a:lnTo>
                    <a:pt x="2790" y="780"/>
                  </a:lnTo>
                  <a:lnTo>
                    <a:pt x="2814" y="780"/>
                  </a:lnTo>
                  <a:lnTo>
                    <a:pt x="2820" y="774"/>
                  </a:lnTo>
                  <a:lnTo>
                    <a:pt x="2826" y="774"/>
                  </a:lnTo>
                  <a:lnTo>
                    <a:pt x="2814" y="792"/>
                  </a:lnTo>
                  <a:lnTo>
                    <a:pt x="2844" y="822"/>
                  </a:lnTo>
                  <a:lnTo>
                    <a:pt x="2904" y="822"/>
                  </a:lnTo>
                  <a:lnTo>
                    <a:pt x="2940" y="846"/>
                  </a:lnTo>
                  <a:lnTo>
                    <a:pt x="2976" y="864"/>
                  </a:lnTo>
                  <a:lnTo>
                    <a:pt x="3006" y="876"/>
                  </a:lnTo>
                  <a:lnTo>
                    <a:pt x="3036" y="894"/>
                  </a:lnTo>
                  <a:lnTo>
                    <a:pt x="3066" y="924"/>
                  </a:lnTo>
                  <a:lnTo>
                    <a:pt x="3066" y="972"/>
                  </a:lnTo>
                  <a:lnTo>
                    <a:pt x="3090" y="996"/>
                  </a:lnTo>
                  <a:lnTo>
                    <a:pt x="3102" y="1002"/>
                  </a:lnTo>
                  <a:lnTo>
                    <a:pt x="3096" y="1002"/>
                  </a:lnTo>
                  <a:lnTo>
                    <a:pt x="3084" y="1008"/>
                  </a:lnTo>
                  <a:lnTo>
                    <a:pt x="3078" y="1014"/>
                  </a:lnTo>
                  <a:lnTo>
                    <a:pt x="3078" y="1020"/>
                  </a:lnTo>
                  <a:lnTo>
                    <a:pt x="3090" y="1032"/>
                  </a:lnTo>
                  <a:lnTo>
                    <a:pt x="3114" y="1032"/>
                  </a:lnTo>
                  <a:lnTo>
                    <a:pt x="3090" y="1044"/>
                  </a:lnTo>
                  <a:lnTo>
                    <a:pt x="3090" y="1056"/>
                  </a:lnTo>
                  <a:lnTo>
                    <a:pt x="3102" y="1062"/>
                  </a:lnTo>
                  <a:lnTo>
                    <a:pt x="3108" y="1092"/>
                  </a:lnTo>
                  <a:lnTo>
                    <a:pt x="3096" y="1122"/>
                  </a:lnTo>
                  <a:lnTo>
                    <a:pt x="3120" y="1122"/>
                  </a:lnTo>
                  <a:lnTo>
                    <a:pt x="3126" y="1116"/>
                  </a:lnTo>
                  <a:lnTo>
                    <a:pt x="3138" y="1116"/>
                  </a:lnTo>
                  <a:lnTo>
                    <a:pt x="3150" y="1110"/>
                  </a:lnTo>
                  <a:lnTo>
                    <a:pt x="3162" y="1110"/>
                  </a:lnTo>
                  <a:lnTo>
                    <a:pt x="3168" y="1104"/>
                  </a:lnTo>
                  <a:lnTo>
                    <a:pt x="3174" y="1104"/>
                  </a:lnTo>
                  <a:lnTo>
                    <a:pt x="3174" y="1134"/>
                  </a:lnTo>
                  <a:lnTo>
                    <a:pt x="3234" y="1194"/>
                  </a:lnTo>
                  <a:lnTo>
                    <a:pt x="3240" y="1194"/>
                  </a:lnTo>
                  <a:lnTo>
                    <a:pt x="3240" y="1146"/>
                  </a:lnTo>
                  <a:lnTo>
                    <a:pt x="3234" y="1122"/>
                  </a:lnTo>
                  <a:lnTo>
                    <a:pt x="3234" y="1116"/>
                  </a:lnTo>
                  <a:lnTo>
                    <a:pt x="3240" y="1110"/>
                  </a:lnTo>
                  <a:lnTo>
                    <a:pt x="3240" y="1098"/>
                  </a:lnTo>
                  <a:lnTo>
                    <a:pt x="3246" y="1086"/>
                  </a:lnTo>
                  <a:lnTo>
                    <a:pt x="3246" y="1062"/>
                  </a:lnTo>
                  <a:lnTo>
                    <a:pt x="3252" y="1050"/>
                  </a:lnTo>
                  <a:lnTo>
                    <a:pt x="3252" y="1020"/>
                  </a:lnTo>
                  <a:lnTo>
                    <a:pt x="3240" y="1020"/>
                  </a:lnTo>
                  <a:lnTo>
                    <a:pt x="3228" y="1014"/>
                  </a:lnTo>
                  <a:lnTo>
                    <a:pt x="3222" y="1008"/>
                  </a:lnTo>
                  <a:lnTo>
                    <a:pt x="3222" y="1002"/>
                  </a:lnTo>
                  <a:lnTo>
                    <a:pt x="3234" y="990"/>
                  </a:lnTo>
                  <a:lnTo>
                    <a:pt x="3246" y="984"/>
                  </a:lnTo>
                  <a:lnTo>
                    <a:pt x="3252" y="978"/>
                  </a:lnTo>
                  <a:lnTo>
                    <a:pt x="3252" y="864"/>
                  </a:lnTo>
                  <a:lnTo>
                    <a:pt x="3258" y="846"/>
                  </a:lnTo>
                  <a:lnTo>
                    <a:pt x="3258" y="708"/>
                  </a:lnTo>
                  <a:lnTo>
                    <a:pt x="3264" y="678"/>
                  </a:lnTo>
                  <a:close/>
                  <a:moveTo>
                    <a:pt x="336" y="666"/>
                  </a:moveTo>
                  <a:lnTo>
                    <a:pt x="330" y="672"/>
                  </a:lnTo>
                  <a:lnTo>
                    <a:pt x="354" y="696"/>
                  </a:lnTo>
                  <a:lnTo>
                    <a:pt x="360" y="708"/>
                  </a:lnTo>
                  <a:lnTo>
                    <a:pt x="366" y="714"/>
                  </a:lnTo>
                  <a:lnTo>
                    <a:pt x="378" y="714"/>
                  </a:lnTo>
                  <a:lnTo>
                    <a:pt x="378" y="696"/>
                  </a:lnTo>
                  <a:lnTo>
                    <a:pt x="366" y="690"/>
                  </a:lnTo>
                  <a:lnTo>
                    <a:pt x="360" y="678"/>
                  </a:lnTo>
                  <a:lnTo>
                    <a:pt x="348" y="672"/>
                  </a:lnTo>
                  <a:lnTo>
                    <a:pt x="342" y="666"/>
                  </a:lnTo>
                  <a:lnTo>
                    <a:pt x="336" y="666"/>
                  </a:lnTo>
                  <a:close/>
                  <a:moveTo>
                    <a:pt x="2526" y="1104"/>
                  </a:moveTo>
                  <a:lnTo>
                    <a:pt x="2544" y="1116"/>
                  </a:lnTo>
                  <a:lnTo>
                    <a:pt x="2574" y="1092"/>
                  </a:lnTo>
                  <a:lnTo>
                    <a:pt x="2592" y="1092"/>
                  </a:lnTo>
                  <a:lnTo>
                    <a:pt x="2604" y="1080"/>
                  </a:lnTo>
                  <a:lnTo>
                    <a:pt x="2604" y="1062"/>
                  </a:lnTo>
                  <a:lnTo>
                    <a:pt x="2592" y="1056"/>
                  </a:lnTo>
                  <a:lnTo>
                    <a:pt x="2586" y="1056"/>
                  </a:lnTo>
                  <a:lnTo>
                    <a:pt x="2574" y="1062"/>
                  </a:lnTo>
                  <a:lnTo>
                    <a:pt x="2556" y="1068"/>
                  </a:lnTo>
                  <a:lnTo>
                    <a:pt x="2526" y="1098"/>
                  </a:lnTo>
                  <a:lnTo>
                    <a:pt x="2526" y="1104"/>
                  </a:lnTo>
                  <a:close/>
                  <a:moveTo>
                    <a:pt x="3096" y="1068"/>
                  </a:moveTo>
                  <a:lnTo>
                    <a:pt x="3090" y="1068"/>
                  </a:lnTo>
                  <a:lnTo>
                    <a:pt x="3090" y="1062"/>
                  </a:lnTo>
                  <a:lnTo>
                    <a:pt x="3084" y="1062"/>
                  </a:lnTo>
                  <a:lnTo>
                    <a:pt x="3078" y="1056"/>
                  </a:lnTo>
                  <a:lnTo>
                    <a:pt x="3066" y="1056"/>
                  </a:lnTo>
                  <a:lnTo>
                    <a:pt x="3048" y="1062"/>
                  </a:lnTo>
                  <a:lnTo>
                    <a:pt x="3024" y="1086"/>
                  </a:lnTo>
                  <a:lnTo>
                    <a:pt x="3012" y="1122"/>
                  </a:lnTo>
                  <a:lnTo>
                    <a:pt x="3012" y="1134"/>
                  </a:lnTo>
                  <a:lnTo>
                    <a:pt x="3072" y="1128"/>
                  </a:lnTo>
                  <a:lnTo>
                    <a:pt x="3084" y="1128"/>
                  </a:lnTo>
                  <a:lnTo>
                    <a:pt x="3090" y="1122"/>
                  </a:lnTo>
                  <a:lnTo>
                    <a:pt x="3102" y="1092"/>
                  </a:lnTo>
                  <a:lnTo>
                    <a:pt x="3096" y="1068"/>
                  </a:lnTo>
                  <a:close/>
                  <a:moveTo>
                    <a:pt x="2778" y="942"/>
                  </a:moveTo>
                  <a:lnTo>
                    <a:pt x="2766" y="960"/>
                  </a:lnTo>
                  <a:lnTo>
                    <a:pt x="2766" y="1014"/>
                  </a:lnTo>
                  <a:lnTo>
                    <a:pt x="2784" y="1014"/>
                  </a:lnTo>
                  <a:lnTo>
                    <a:pt x="2778" y="996"/>
                  </a:lnTo>
                  <a:lnTo>
                    <a:pt x="2790" y="990"/>
                  </a:lnTo>
                  <a:lnTo>
                    <a:pt x="2790" y="972"/>
                  </a:lnTo>
                  <a:lnTo>
                    <a:pt x="2778" y="972"/>
                  </a:lnTo>
                  <a:lnTo>
                    <a:pt x="2796" y="936"/>
                  </a:lnTo>
                  <a:lnTo>
                    <a:pt x="2814" y="906"/>
                  </a:lnTo>
                  <a:lnTo>
                    <a:pt x="2784" y="912"/>
                  </a:lnTo>
                  <a:lnTo>
                    <a:pt x="2778" y="942"/>
                  </a:lnTo>
                  <a:close/>
                  <a:moveTo>
                    <a:pt x="2136" y="600"/>
                  </a:moveTo>
                  <a:lnTo>
                    <a:pt x="2124" y="594"/>
                  </a:lnTo>
                  <a:lnTo>
                    <a:pt x="2118" y="594"/>
                  </a:lnTo>
                  <a:lnTo>
                    <a:pt x="2106" y="588"/>
                  </a:lnTo>
                  <a:lnTo>
                    <a:pt x="2088" y="588"/>
                  </a:lnTo>
                  <a:lnTo>
                    <a:pt x="2082" y="594"/>
                  </a:lnTo>
                  <a:lnTo>
                    <a:pt x="2082" y="600"/>
                  </a:lnTo>
                  <a:lnTo>
                    <a:pt x="2076" y="606"/>
                  </a:lnTo>
                  <a:lnTo>
                    <a:pt x="2082" y="612"/>
                  </a:lnTo>
                  <a:lnTo>
                    <a:pt x="2094" y="618"/>
                  </a:lnTo>
                  <a:lnTo>
                    <a:pt x="2136" y="618"/>
                  </a:lnTo>
                  <a:lnTo>
                    <a:pt x="2214" y="606"/>
                  </a:lnTo>
                  <a:lnTo>
                    <a:pt x="2136" y="600"/>
                  </a:lnTo>
                  <a:close/>
                  <a:moveTo>
                    <a:pt x="1308" y="1038"/>
                  </a:moveTo>
                  <a:lnTo>
                    <a:pt x="1368" y="1002"/>
                  </a:lnTo>
                  <a:lnTo>
                    <a:pt x="1362" y="990"/>
                  </a:lnTo>
                  <a:lnTo>
                    <a:pt x="1350" y="990"/>
                  </a:lnTo>
                  <a:lnTo>
                    <a:pt x="1332" y="996"/>
                  </a:lnTo>
                  <a:lnTo>
                    <a:pt x="1320" y="996"/>
                  </a:lnTo>
                  <a:lnTo>
                    <a:pt x="1302" y="1002"/>
                  </a:lnTo>
                  <a:lnTo>
                    <a:pt x="1290" y="1008"/>
                  </a:lnTo>
                  <a:lnTo>
                    <a:pt x="1284" y="1014"/>
                  </a:lnTo>
                  <a:lnTo>
                    <a:pt x="1284" y="1032"/>
                  </a:lnTo>
                  <a:lnTo>
                    <a:pt x="1290" y="1038"/>
                  </a:lnTo>
                  <a:lnTo>
                    <a:pt x="1308" y="1038"/>
                  </a:lnTo>
                  <a:close/>
                  <a:moveTo>
                    <a:pt x="1428" y="1116"/>
                  </a:moveTo>
                  <a:lnTo>
                    <a:pt x="1392" y="1116"/>
                  </a:lnTo>
                  <a:lnTo>
                    <a:pt x="1386" y="1146"/>
                  </a:lnTo>
                  <a:lnTo>
                    <a:pt x="1386" y="1152"/>
                  </a:lnTo>
                  <a:lnTo>
                    <a:pt x="1404" y="1170"/>
                  </a:lnTo>
                  <a:lnTo>
                    <a:pt x="1416" y="1176"/>
                  </a:lnTo>
                  <a:lnTo>
                    <a:pt x="1428" y="1164"/>
                  </a:lnTo>
                  <a:lnTo>
                    <a:pt x="1440" y="1140"/>
                  </a:lnTo>
                  <a:lnTo>
                    <a:pt x="1440" y="1128"/>
                  </a:lnTo>
                  <a:lnTo>
                    <a:pt x="1428" y="1116"/>
                  </a:lnTo>
                  <a:close/>
                  <a:moveTo>
                    <a:pt x="708" y="930"/>
                  </a:moveTo>
                  <a:lnTo>
                    <a:pt x="714" y="924"/>
                  </a:lnTo>
                  <a:lnTo>
                    <a:pt x="714" y="900"/>
                  </a:lnTo>
                  <a:lnTo>
                    <a:pt x="744" y="924"/>
                  </a:lnTo>
                  <a:lnTo>
                    <a:pt x="744" y="918"/>
                  </a:lnTo>
                  <a:lnTo>
                    <a:pt x="750" y="912"/>
                  </a:lnTo>
                  <a:lnTo>
                    <a:pt x="750" y="900"/>
                  </a:lnTo>
                  <a:lnTo>
                    <a:pt x="756" y="882"/>
                  </a:lnTo>
                  <a:lnTo>
                    <a:pt x="756" y="840"/>
                  </a:lnTo>
                  <a:lnTo>
                    <a:pt x="762" y="822"/>
                  </a:lnTo>
                  <a:lnTo>
                    <a:pt x="762" y="810"/>
                  </a:lnTo>
                  <a:lnTo>
                    <a:pt x="768" y="792"/>
                  </a:lnTo>
                  <a:lnTo>
                    <a:pt x="768" y="780"/>
                  </a:lnTo>
                  <a:lnTo>
                    <a:pt x="762" y="774"/>
                  </a:lnTo>
                  <a:lnTo>
                    <a:pt x="756" y="762"/>
                  </a:lnTo>
                  <a:lnTo>
                    <a:pt x="756" y="750"/>
                  </a:lnTo>
                  <a:lnTo>
                    <a:pt x="768" y="726"/>
                  </a:lnTo>
                  <a:lnTo>
                    <a:pt x="774" y="720"/>
                  </a:lnTo>
                  <a:lnTo>
                    <a:pt x="774" y="714"/>
                  </a:lnTo>
                  <a:lnTo>
                    <a:pt x="756" y="696"/>
                  </a:lnTo>
                  <a:lnTo>
                    <a:pt x="744" y="654"/>
                  </a:lnTo>
                  <a:lnTo>
                    <a:pt x="702" y="654"/>
                  </a:lnTo>
                  <a:lnTo>
                    <a:pt x="702" y="618"/>
                  </a:lnTo>
                  <a:lnTo>
                    <a:pt x="666" y="618"/>
                  </a:lnTo>
                  <a:lnTo>
                    <a:pt x="660" y="546"/>
                  </a:lnTo>
                  <a:lnTo>
                    <a:pt x="606" y="546"/>
                  </a:lnTo>
                  <a:lnTo>
                    <a:pt x="594" y="534"/>
                  </a:lnTo>
                  <a:lnTo>
                    <a:pt x="594" y="504"/>
                  </a:lnTo>
                  <a:lnTo>
                    <a:pt x="600" y="498"/>
                  </a:lnTo>
                  <a:lnTo>
                    <a:pt x="606" y="486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6" y="456"/>
                  </a:lnTo>
                  <a:lnTo>
                    <a:pt x="612" y="450"/>
                  </a:lnTo>
                  <a:lnTo>
                    <a:pt x="612" y="438"/>
                  </a:lnTo>
                  <a:lnTo>
                    <a:pt x="600" y="426"/>
                  </a:lnTo>
                  <a:lnTo>
                    <a:pt x="588" y="432"/>
                  </a:lnTo>
                  <a:lnTo>
                    <a:pt x="570" y="432"/>
                  </a:lnTo>
                  <a:lnTo>
                    <a:pt x="552" y="438"/>
                  </a:lnTo>
                  <a:lnTo>
                    <a:pt x="540" y="438"/>
                  </a:lnTo>
                  <a:lnTo>
                    <a:pt x="534" y="444"/>
                  </a:lnTo>
                  <a:lnTo>
                    <a:pt x="528" y="444"/>
                  </a:lnTo>
                  <a:lnTo>
                    <a:pt x="534" y="438"/>
                  </a:lnTo>
                  <a:lnTo>
                    <a:pt x="546" y="432"/>
                  </a:lnTo>
                  <a:lnTo>
                    <a:pt x="552" y="420"/>
                  </a:lnTo>
                  <a:lnTo>
                    <a:pt x="558" y="414"/>
                  </a:lnTo>
                  <a:lnTo>
                    <a:pt x="558" y="402"/>
                  </a:lnTo>
                  <a:lnTo>
                    <a:pt x="546" y="396"/>
                  </a:lnTo>
                  <a:lnTo>
                    <a:pt x="534" y="396"/>
                  </a:lnTo>
                  <a:lnTo>
                    <a:pt x="522" y="390"/>
                  </a:lnTo>
                  <a:lnTo>
                    <a:pt x="510" y="390"/>
                  </a:lnTo>
                  <a:lnTo>
                    <a:pt x="516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492" y="342"/>
                  </a:lnTo>
                  <a:lnTo>
                    <a:pt x="480" y="336"/>
                  </a:lnTo>
                  <a:lnTo>
                    <a:pt x="462" y="330"/>
                  </a:lnTo>
                  <a:lnTo>
                    <a:pt x="456" y="324"/>
                  </a:lnTo>
                  <a:lnTo>
                    <a:pt x="450" y="324"/>
                  </a:lnTo>
                  <a:lnTo>
                    <a:pt x="450" y="318"/>
                  </a:lnTo>
                  <a:lnTo>
                    <a:pt x="444" y="312"/>
                  </a:lnTo>
                  <a:lnTo>
                    <a:pt x="438" y="300"/>
                  </a:lnTo>
                  <a:lnTo>
                    <a:pt x="438" y="288"/>
                  </a:lnTo>
                  <a:lnTo>
                    <a:pt x="426" y="276"/>
                  </a:lnTo>
                  <a:lnTo>
                    <a:pt x="414" y="276"/>
                  </a:lnTo>
                  <a:lnTo>
                    <a:pt x="408" y="282"/>
                  </a:lnTo>
                  <a:lnTo>
                    <a:pt x="414" y="306"/>
                  </a:lnTo>
                  <a:lnTo>
                    <a:pt x="408" y="300"/>
                  </a:lnTo>
                  <a:lnTo>
                    <a:pt x="396" y="294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54" y="240"/>
                  </a:lnTo>
                  <a:lnTo>
                    <a:pt x="348" y="228"/>
                  </a:lnTo>
                  <a:lnTo>
                    <a:pt x="342" y="222"/>
                  </a:lnTo>
                  <a:lnTo>
                    <a:pt x="342" y="216"/>
                  </a:lnTo>
                  <a:lnTo>
                    <a:pt x="330" y="210"/>
                  </a:lnTo>
                  <a:lnTo>
                    <a:pt x="312" y="192"/>
                  </a:lnTo>
                  <a:lnTo>
                    <a:pt x="294" y="186"/>
                  </a:lnTo>
                  <a:lnTo>
                    <a:pt x="288" y="174"/>
                  </a:lnTo>
                  <a:lnTo>
                    <a:pt x="276" y="168"/>
                  </a:lnTo>
                  <a:lnTo>
                    <a:pt x="264" y="156"/>
                  </a:lnTo>
                  <a:lnTo>
                    <a:pt x="252" y="150"/>
                  </a:lnTo>
                  <a:lnTo>
                    <a:pt x="240" y="138"/>
                  </a:lnTo>
                  <a:lnTo>
                    <a:pt x="234" y="126"/>
                  </a:lnTo>
                  <a:lnTo>
                    <a:pt x="222" y="120"/>
                  </a:lnTo>
                  <a:lnTo>
                    <a:pt x="222" y="102"/>
                  </a:lnTo>
                  <a:lnTo>
                    <a:pt x="204" y="84"/>
                  </a:lnTo>
                  <a:lnTo>
                    <a:pt x="198" y="72"/>
                  </a:lnTo>
                  <a:lnTo>
                    <a:pt x="168" y="42"/>
                  </a:lnTo>
                  <a:lnTo>
                    <a:pt x="150" y="42"/>
                  </a:lnTo>
                  <a:lnTo>
                    <a:pt x="66" y="3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78"/>
                  </a:lnTo>
                  <a:lnTo>
                    <a:pt x="66" y="126"/>
                  </a:lnTo>
                  <a:lnTo>
                    <a:pt x="96" y="150"/>
                  </a:lnTo>
                  <a:lnTo>
                    <a:pt x="126" y="180"/>
                  </a:lnTo>
                  <a:lnTo>
                    <a:pt x="162" y="234"/>
                  </a:lnTo>
                  <a:lnTo>
                    <a:pt x="174" y="228"/>
                  </a:lnTo>
                  <a:lnTo>
                    <a:pt x="174" y="252"/>
                  </a:lnTo>
                  <a:lnTo>
                    <a:pt x="180" y="264"/>
                  </a:lnTo>
                  <a:lnTo>
                    <a:pt x="186" y="270"/>
                  </a:lnTo>
                  <a:lnTo>
                    <a:pt x="198" y="276"/>
                  </a:lnTo>
                  <a:lnTo>
                    <a:pt x="216" y="288"/>
                  </a:lnTo>
                  <a:lnTo>
                    <a:pt x="228" y="300"/>
                  </a:lnTo>
                  <a:lnTo>
                    <a:pt x="246" y="312"/>
                  </a:lnTo>
                  <a:lnTo>
                    <a:pt x="258" y="324"/>
                  </a:lnTo>
                  <a:lnTo>
                    <a:pt x="264" y="336"/>
                  </a:lnTo>
                  <a:lnTo>
                    <a:pt x="276" y="372"/>
                  </a:lnTo>
                  <a:lnTo>
                    <a:pt x="276" y="384"/>
                  </a:lnTo>
                  <a:lnTo>
                    <a:pt x="282" y="390"/>
                  </a:lnTo>
                  <a:lnTo>
                    <a:pt x="282" y="426"/>
                  </a:lnTo>
                  <a:lnTo>
                    <a:pt x="288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0"/>
                  </a:lnTo>
                  <a:lnTo>
                    <a:pt x="312" y="444"/>
                  </a:lnTo>
                  <a:lnTo>
                    <a:pt x="324" y="444"/>
                  </a:lnTo>
                  <a:lnTo>
                    <a:pt x="324" y="450"/>
                  </a:lnTo>
                  <a:lnTo>
                    <a:pt x="330" y="462"/>
                  </a:lnTo>
                  <a:lnTo>
                    <a:pt x="330" y="474"/>
                  </a:lnTo>
                  <a:lnTo>
                    <a:pt x="336" y="480"/>
                  </a:lnTo>
                  <a:lnTo>
                    <a:pt x="336" y="486"/>
                  </a:lnTo>
                  <a:lnTo>
                    <a:pt x="378" y="522"/>
                  </a:lnTo>
                  <a:lnTo>
                    <a:pt x="372" y="546"/>
                  </a:lnTo>
                  <a:lnTo>
                    <a:pt x="408" y="606"/>
                  </a:lnTo>
                  <a:lnTo>
                    <a:pt x="402" y="618"/>
                  </a:lnTo>
                  <a:lnTo>
                    <a:pt x="402" y="636"/>
                  </a:lnTo>
                  <a:lnTo>
                    <a:pt x="408" y="648"/>
                  </a:lnTo>
                  <a:lnTo>
                    <a:pt x="438" y="678"/>
                  </a:lnTo>
                  <a:lnTo>
                    <a:pt x="438" y="684"/>
                  </a:lnTo>
                  <a:lnTo>
                    <a:pt x="444" y="690"/>
                  </a:lnTo>
                  <a:lnTo>
                    <a:pt x="462" y="726"/>
                  </a:lnTo>
                  <a:lnTo>
                    <a:pt x="498" y="744"/>
                  </a:lnTo>
                  <a:lnTo>
                    <a:pt x="504" y="750"/>
                  </a:lnTo>
                  <a:lnTo>
                    <a:pt x="510" y="750"/>
                  </a:lnTo>
                  <a:lnTo>
                    <a:pt x="510" y="786"/>
                  </a:lnTo>
                  <a:lnTo>
                    <a:pt x="522" y="792"/>
                  </a:lnTo>
                  <a:lnTo>
                    <a:pt x="528" y="804"/>
                  </a:lnTo>
                  <a:lnTo>
                    <a:pt x="540" y="810"/>
                  </a:lnTo>
                  <a:lnTo>
                    <a:pt x="564" y="834"/>
                  </a:lnTo>
                  <a:lnTo>
                    <a:pt x="576" y="840"/>
                  </a:lnTo>
                  <a:lnTo>
                    <a:pt x="594" y="858"/>
                  </a:lnTo>
                  <a:lnTo>
                    <a:pt x="600" y="858"/>
                  </a:lnTo>
                  <a:lnTo>
                    <a:pt x="606" y="864"/>
                  </a:lnTo>
                  <a:lnTo>
                    <a:pt x="612" y="864"/>
                  </a:lnTo>
                  <a:lnTo>
                    <a:pt x="612" y="870"/>
                  </a:lnTo>
                  <a:lnTo>
                    <a:pt x="618" y="876"/>
                  </a:lnTo>
                  <a:lnTo>
                    <a:pt x="630" y="900"/>
                  </a:lnTo>
                  <a:lnTo>
                    <a:pt x="642" y="912"/>
                  </a:lnTo>
                  <a:lnTo>
                    <a:pt x="654" y="936"/>
                  </a:lnTo>
                  <a:lnTo>
                    <a:pt x="660" y="942"/>
                  </a:lnTo>
                  <a:lnTo>
                    <a:pt x="660" y="906"/>
                  </a:lnTo>
                  <a:lnTo>
                    <a:pt x="672" y="906"/>
                  </a:lnTo>
                  <a:lnTo>
                    <a:pt x="684" y="918"/>
                  </a:lnTo>
                  <a:lnTo>
                    <a:pt x="696" y="924"/>
                  </a:lnTo>
                  <a:lnTo>
                    <a:pt x="702" y="930"/>
                  </a:lnTo>
                  <a:lnTo>
                    <a:pt x="708" y="930"/>
                  </a:lnTo>
                  <a:close/>
                  <a:moveTo>
                    <a:pt x="2118" y="1194"/>
                  </a:moveTo>
                  <a:lnTo>
                    <a:pt x="2106" y="1176"/>
                  </a:lnTo>
                  <a:lnTo>
                    <a:pt x="2088" y="1176"/>
                  </a:lnTo>
                  <a:lnTo>
                    <a:pt x="2064" y="1200"/>
                  </a:lnTo>
                  <a:lnTo>
                    <a:pt x="2064" y="1212"/>
                  </a:lnTo>
                  <a:lnTo>
                    <a:pt x="2052" y="1212"/>
                  </a:lnTo>
                  <a:lnTo>
                    <a:pt x="2040" y="1218"/>
                  </a:lnTo>
                  <a:lnTo>
                    <a:pt x="2010" y="1248"/>
                  </a:lnTo>
                  <a:lnTo>
                    <a:pt x="1998" y="1272"/>
                  </a:lnTo>
                  <a:lnTo>
                    <a:pt x="1992" y="1278"/>
                  </a:lnTo>
                  <a:lnTo>
                    <a:pt x="1992" y="1290"/>
                  </a:lnTo>
                  <a:lnTo>
                    <a:pt x="2004" y="1302"/>
                  </a:lnTo>
                  <a:lnTo>
                    <a:pt x="2022" y="1302"/>
                  </a:lnTo>
                  <a:lnTo>
                    <a:pt x="2052" y="1284"/>
                  </a:lnTo>
                  <a:lnTo>
                    <a:pt x="2082" y="1260"/>
                  </a:lnTo>
                  <a:lnTo>
                    <a:pt x="2106" y="1242"/>
                  </a:lnTo>
                  <a:lnTo>
                    <a:pt x="2100" y="1236"/>
                  </a:lnTo>
                  <a:lnTo>
                    <a:pt x="2100" y="1224"/>
                  </a:lnTo>
                  <a:lnTo>
                    <a:pt x="2112" y="1200"/>
                  </a:lnTo>
                  <a:lnTo>
                    <a:pt x="2118" y="1194"/>
                  </a:lnTo>
                  <a:close/>
                  <a:moveTo>
                    <a:pt x="1374" y="1128"/>
                  </a:moveTo>
                  <a:lnTo>
                    <a:pt x="1374" y="1116"/>
                  </a:lnTo>
                  <a:lnTo>
                    <a:pt x="1368" y="1110"/>
                  </a:lnTo>
                  <a:lnTo>
                    <a:pt x="1344" y="1098"/>
                  </a:lnTo>
                  <a:lnTo>
                    <a:pt x="1332" y="1098"/>
                  </a:lnTo>
                  <a:lnTo>
                    <a:pt x="1320" y="1092"/>
                  </a:lnTo>
                  <a:lnTo>
                    <a:pt x="1314" y="1092"/>
                  </a:lnTo>
                  <a:lnTo>
                    <a:pt x="1302" y="1098"/>
                  </a:lnTo>
                  <a:lnTo>
                    <a:pt x="1296" y="1104"/>
                  </a:lnTo>
                  <a:lnTo>
                    <a:pt x="1296" y="1116"/>
                  </a:lnTo>
                  <a:lnTo>
                    <a:pt x="1290" y="1122"/>
                  </a:lnTo>
                  <a:lnTo>
                    <a:pt x="1290" y="1134"/>
                  </a:lnTo>
                  <a:lnTo>
                    <a:pt x="1254" y="1104"/>
                  </a:lnTo>
                  <a:lnTo>
                    <a:pt x="1260" y="1092"/>
                  </a:lnTo>
                  <a:lnTo>
                    <a:pt x="1260" y="1080"/>
                  </a:lnTo>
                  <a:lnTo>
                    <a:pt x="1266" y="1068"/>
                  </a:lnTo>
                  <a:lnTo>
                    <a:pt x="1266" y="1050"/>
                  </a:lnTo>
                  <a:lnTo>
                    <a:pt x="1260" y="1038"/>
                  </a:lnTo>
                  <a:lnTo>
                    <a:pt x="1254" y="1032"/>
                  </a:lnTo>
                  <a:lnTo>
                    <a:pt x="1242" y="1026"/>
                  </a:lnTo>
                  <a:lnTo>
                    <a:pt x="1188" y="1026"/>
                  </a:lnTo>
                  <a:lnTo>
                    <a:pt x="1158" y="1008"/>
                  </a:lnTo>
                  <a:lnTo>
                    <a:pt x="1158" y="984"/>
                  </a:lnTo>
                  <a:lnTo>
                    <a:pt x="1116" y="984"/>
                  </a:lnTo>
                  <a:lnTo>
                    <a:pt x="1116" y="996"/>
                  </a:lnTo>
                  <a:lnTo>
                    <a:pt x="1110" y="1008"/>
                  </a:lnTo>
                  <a:lnTo>
                    <a:pt x="1110" y="1026"/>
                  </a:lnTo>
                  <a:lnTo>
                    <a:pt x="1086" y="1026"/>
                  </a:lnTo>
                  <a:lnTo>
                    <a:pt x="1074" y="1020"/>
                  </a:lnTo>
                  <a:lnTo>
                    <a:pt x="1056" y="1014"/>
                  </a:lnTo>
                  <a:lnTo>
                    <a:pt x="1044" y="1014"/>
                  </a:lnTo>
                  <a:lnTo>
                    <a:pt x="1032" y="1008"/>
                  </a:lnTo>
                  <a:lnTo>
                    <a:pt x="966" y="1008"/>
                  </a:lnTo>
                  <a:lnTo>
                    <a:pt x="960" y="996"/>
                  </a:lnTo>
                  <a:lnTo>
                    <a:pt x="948" y="990"/>
                  </a:lnTo>
                  <a:lnTo>
                    <a:pt x="942" y="978"/>
                  </a:lnTo>
                  <a:lnTo>
                    <a:pt x="918" y="954"/>
                  </a:lnTo>
                  <a:lnTo>
                    <a:pt x="900" y="954"/>
                  </a:lnTo>
                  <a:lnTo>
                    <a:pt x="888" y="960"/>
                  </a:lnTo>
                  <a:lnTo>
                    <a:pt x="876" y="954"/>
                  </a:lnTo>
                  <a:lnTo>
                    <a:pt x="870" y="948"/>
                  </a:lnTo>
                  <a:lnTo>
                    <a:pt x="858" y="942"/>
                  </a:lnTo>
                  <a:lnTo>
                    <a:pt x="846" y="942"/>
                  </a:lnTo>
                  <a:lnTo>
                    <a:pt x="840" y="936"/>
                  </a:lnTo>
                  <a:lnTo>
                    <a:pt x="822" y="936"/>
                  </a:lnTo>
                  <a:lnTo>
                    <a:pt x="810" y="930"/>
                  </a:lnTo>
                  <a:lnTo>
                    <a:pt x="792" y="930"/>
                  </a:lnTo>
                  <a:lnTo>
                    <a:pt x="786" y="924"/>
                  </a:lnTo>
                  <a:lnTo>
                    <a:pt x="762" y="924"/>
                  </a:lnTo>
                  <a:lnTo>
                    <a:pt x="750" y="930"/>
                  </a:lnTo>
                  <a:lnTo>
                    <a:pt x="738" y="954"/>
                  </a:lnTo>
                  <a:lnTo>
                    <a:pt x="738" y="966"/>
                  </a:lnTo>
                  <a:lnTo>
                    <a:pt x="732" y="978"/>
                  </a:lnTo>
                  <a:lnTo>
                    <a:pt x="720" y="990"/>
                  </a:lnTo>
                  <a:lnTo>
                    <a:pt x="714" y="990"/>
                  </a:lnTo>
                  <a:lnTo>
                    <a:pt x="702" y="1002"/>
                  </a:lnTo>
                  <a:lnTo>
                    <a:pt x="702" y="1014"/>
                  </a:lnTo>
                  <a:lnTo>
                    <a:pt x="738" y="1008"/>
                  </a:lnTo>
                  <a:lnTo>
                    <a:pt x="786" y="1008"/>
                  </a:lnTo>
                  <a:lnTo>
                    <a:pt x="780" y="1014"/>
                  </a:lnTo>
                  <a:lnTo>
                    <a:pt x="768" y="1020"/>
                  </a:lnTo>
                  <a:lnTo>
                    <a:pt x="762" y="1032"/>
                  </a:lnTo>
                  <a:lnTo>
                    <a:pt x="762" y="1044"/>
                  </a:lnTo>
                  <a:lnTo>
                    <a:pt x="774" y="1050"/>
                  </a:lnTo>
                  <a:lnTo>
                    <a:pt x="780" y="1050"/>
                  </a:lnTo>
                  <a:lnTo>
                    <a:pt x="798" y="1044"/>
                  </a:lnTo>
                  <a:lnTo>
                    <a:pt x="810" y="1044"/>
                  </a:lnTo>
                  <a:lnTo>
                    <a:pt x="816" y="1038"/>
                  </a:lnTo>
                  <a:lnTo>
                    <a:pt x="828" y="1032"/>
                  </a:lnTo>
                  <a:lnTo>
                    <a:pt x="840" y="1038"/>
                  </a:lnTo>
                  <a:lnTo>
                    <a:pt x="870" y="1056"/>
                  </a:lnTo>
                  <a:lnTo>
                    <a:pt x="900" y="1068"/>
                  </a:lnTo>
                  <a:lnTo>
                    <a:pt x="924" y="1080"/>
                  </a:lnTo>
                  <a:lnTo>
                    <a:pt x="960" y="1086"/>
                  </a:lnTo>
                  <a:lnTo>
                    <a:pt x="1014" y="1092"/>
                  </a:lnTo>
                  <a:lnTo>
                    <a:pt x="1062" y="1092"/>
                  </a:lnTo>
                  <a:lnTo>
                    <a:pt x="1080" y="1110"/>
                  </a:lnTo>
                  <a:lnTo>
                    <a:pt x="1086" y="1122"/>
                  </a:lnTo>
                  <a:lnTo>
                    <a:pt x="1098" y="1128"/>
                  </a:lnTo>
                  <a:lnTo>
                    <a:pt x="1110" y="1140"/>
                  </a:lnTo>
                  <a:lnTo>
                    <a:pt x="1128" y="1146"/>
                  </a:lnTo>
                  <a:lnTo>
                    <a:pt x="1152" y="1152"/>
                  </a:lnTo>
                  <a:lnTo>
                    <a:pt x="1170" y="1152"/>
                  </a:lnTo>
                  <a:lnTo>
                    <a:pt x="1182" y="1158"/>
                  </a:lnTo>
                  <a:lnTo>
                    <a:pt x="1248" y="1158"/>
                  </a:lnTo>
                  <a:lnTo>
                    <a:pt x="1260" y="1164"/>
                  </a:lnTo>
                  <a:lnTo>
                    <a:pt x="1278" y="1170"/>
                  </a:lnTo>
                  <a:lnTo>
                    <a:pt x="1290" y="1182"/>
                  </a:lnTo>
                  <a:lnTo>
                    <a:pt x="1302" y="1188"/>
                  </a:lnTo>
                  <a:lnTo>
                    <a:pt x="1320" y="1206"/>
                  </a:lnTo>
                  <a:lnTo>
                    <a:pt x="1338" y="1206"/>
                  </a:lnTo>
                  <a:lnTo>
                    <a:pt x="1350" y="1200"/>
                  </a:lnTo>
                  <a:lnTo>
                    <a:pt x="1356" y="1206"/>
                  </a:lnTo>
                  <a:lnTo>
                    <a:pt x="1374" y="1206"/>
                  </a:lnTo>
                  <a:lnTo>
                    <a:pt x="1374" y="1194"/>
                  </a:lnTo>
                  <a:lnTo>
                    <a:pt x="1368" y="1182"/>
                  </a:lnTo>
                  <a:lnTo>
                    <a:pt x="1362" y="1176"/>
                  </a:lnTo>
                  <a:lnTo>
                    <a:pt x="1356" y="1164"/>
                  </a:lnTo>
                  <a:lnTo>
                    <a:pt x="1374" y="1146"/>
                  </a:lnTo>
                  <a:lnTo>
                    <a:pt x="1374" y="1128"/>
                  </a:lnTo>
                  <a:close/>
                  <a:moveTo>
                    <a:pt x="1500" y="726"/>
                  </a:moveTo>
                  <a:lnTo>
                    <a:pt x="1542" y="684"/>
                  </a:lnTo>
                  <a:lnTo>
                    <a:pt x="1548" y="672"/>
                  </a:lnTo>
                  <a:lnTo>
                    <a:pt x="1554" y="654"/>
                  </a:lnTo>
                  <a:lnTo>
                    <a:pt x="1560" y="642"/>
                  </a:lnTo>
                  <a:lnTo>
                    <a:pt x="1566" y="624"/>
                  </a:lnTo>
                  <a:lnTo>
                    <a:pt x="1566" y="612"/>
                  </a:lnTo>
                  <a:lnTo>
                    <a:pt x="1572" y="606"/>
                  </a:lnTo>
                  <a:lnTo>
                    <a:pt x="1572" y="600"/>
                  </a:lnTo>
                  <a:lnTo>
                    <a:pt x="1566" y="600"/>
                  </a:lnTo>
                  <a:lnTo>
                    <a:pt x="1554" y="594"/>
                  </a:lnTo>
                  <a:lnTo>
                    <a:pt x="1542" y="582"/>
                  </a:lnTo>
                  <a:lnTo>
                    <a:pt x="1542" y="564"/>
                  </a:lnTo>
                  <a:lnTo>
                    <a:pt x="1554" y="516"/>
                  </a:lnTo>
                  <a:lnTo>
                    <a:pt x="1590" y="498"/>
                  </a:lnTo>
                  <a:lnTo>
                    <a:pt x="1626" y="498"/>
                  </a:lnTo>
                  <a:lnTo>
                    <a:pt x="1632" y="486"/>
                  </a:lnTo>
                  <a:lnTo>
                    <a:pt x="1638" y="480"/>
                  </a:lnTo>
                  <a:lnTo>
                    <a:pt x="1644" y="468"/>
                  </a:lnTo>
                  <a:lnTo>
                    <a:pt x="1644" y="444"/>
                  </a:lnTo>
                  <a:lnTo>
                    <a:pt x="1626" y="444"/>
                  </a:lnTo>
                  <a:lnTo>
                    <a:pt x="1620" y="450"/>
                  </a:lnTo>
                  <a:lnTo>
                    <a:pt x="1608" y="450"/>
                  </a:lnTo>
                  <a:lnTo>
                    <a:pt x="1608" y="438"/>
                  </a:lnTo>
                  <a:lnTo>
                    <a:pt x="1614" y="420"/>
                  </a:lnTo>
                  <a:lnTo>
                    <a:pt x="1626" y="408"/>
                  </a:lnTo>
                  <a:lnTo>
                    <a:pt x="1650" y="396"/>
                  </a:lnTo>
                  <a:lnTo>
                    <a:pt x="1662" y="396"/>
                  </a:lnTo>
                  <a:lnTo>
                    <a:pt x="1680" y="402"/>
                  </a:lnTo>
                  <a:lnTo>
                    <a:pt x="1704" y="402"/>
                  </a:lnTo>
                  <a:lnTo>
                    <a:pt x="1716" y="390"/>
                  </a:lnTo>
                  <a:lnTo>
                    <a:pt x="1716" y="384"/>
                  </a:lnTo>
                  <a:lnTo>
                    <a:pt x="1680" y="348"/>
                  </a:lnTo>
                  <a:lnTo>
                    <a:pt x="1680" y="312"/>
                  </a:lnTo>
                  <a:lnTo>
                    <a:pt x="1668" y="312"/>
                  </a:lnTo>
                  <a:lnTo>
                    <a:pt x="1650" y="294"/>
                  </a:lnTo>
                  <a:lnTo>
                    <a:pt x="1650" y="282"/>
                  </a:lnTo>
                  <a:lnTo>
                    <a:pt x="1662" y="270"/>
                  </a:lnTo>
                  <a:lnTo>
                    <a:pt x="1668" y="258"/>
                  </a:lnTo>
                  <a:lnTo>
                    <a:pt x="1668" y="246"/>
                  </a:lnTo>
                  <a:lnTo>
                    <a:pt x="1662" y="240"/>
                  </a:lnTo>
                  <a:lnTo>
                    <a:pt x="1638" y="228"/>
                  </a:lnTo>
                  <a:lnTo>
                    <a:pt x="1614" y="228"/>
                  </a:lnTo>
                  <a:lnTo>
                    <a:pt x="1632" y="198"/>
                  </a:lnTo>
                  <a:lnTo>
                    <a:pt x="1614" y="192"/>
                  </a:lnTo>
                  <a:lnTo>
                    <a:pt x="1620" y="162"/>
                  </a:lnTo>
                  <a:lnTo>
                    <a:pt x="1608" y="144"/>
                  </a:lnTo>
                  <a:lnTo>
                    <a:pt x="1602" y="138"/>
                  </a:lnTo>
                  <a:lnTo>
                    <a:pt x="1590" y="132"/>
                  </a:lnTo>
                  <a:lnTo>
                    <a:pt x="1566" y="108"/>
                  </a:lnTo>
                  <a:lnTo>
                    <a:pt x="1470" y="108"/>
                  </a:lnTo>
                  <a:lnTo>
                    <a:pt x="1464" y="114"/>
                  </a:lnTo>
                  <a:lnTo>
                    <a:pt x="1458" y="126"/>
                  </a:lnTo>
                  <a:lnTo>
                    <a:pt x="1458" y="180"/>
                  </a:lnTo>
                  <a:lnTo>
                    <a:pt x="1452" y="198"/>
                  </a:lnTo>
                  <a:lnTo>
                    <a:pt x="1452" y="204"/>
                  </a:lnTo>
                  <a:lnTo>
                    <a:pt x="1446" y="216"/>
                  </a:lnTo>
                  <a:lnTo>
                    <a:pt x="1428" y="216"/>
                  </a:lnTo>
                  <a:lnTo>
                    <a:pt x="1422" y="222"/>
                  </a:lnTo>
                  <a:lnTo>
                    <a:pt x="1422" y="246"/>
                  </a:lnTo>
                  <a:lnTo>
                    <a:pt x="1428" y="252"/>
                  </a:lnTo>
                  <a:lnTo>
                    <a:pt x="1434" y="264"/>
                  </a:lnTo>
                  <a:lnTo>
                    <a:pt x="1398" y="294"/>
                  </a:lnTo>
                  <a:lnTo>
                    <a:pt x="1404" y="306"/>
                  </a:lnTo>
                  <a:lnTo>
                    <a:pt x="1374" y="342"/>
                  </a:lnTo>
                  <a:lnTo>
                    <a:pt x="1350" y="342"/>
                  </a:lnTo>
                  <a:lnTo>
                    <a:pt x="1344" y="348"/>
                  </a:lnTo>
                  <a:lnTo>
                    <a:pt x="1332" y="354"/>
                  </a:lnTo>
                  <a:lnTo>
                    <a:pt x="1320" y="366"/>
                  </a:lnTo>
                  <a:lnTo>
                    <a:pt x="1314" y="366"/>
                  </a:lnTo>
                  <a:lnTo>
                    <a:pt x="1308" y="360"/>
                  </a:lnTo>
                  <a:lnTo>
                    <a:pt x="1284" y="348"/>
                  </a:lnTo>
                  <a:lnTo>
                    <a:pt x="1272" y="336"/>
                  </a:lnTo>
                  <a:lnTo>
                    <a:pt x="1230" y="336"/>
                  </a:lnTo>
                  <a:lnTo>
                    <a:pt x="1224" y="348"/>
                  </a:lnTo>
                  <a:lnTo>
                    <a:pt x="1194" y="378"/>
                  </a:lnTo>
                  <a:lnTo>
                    <a:pt x="1170" y="378"/>
                  </a:lnTo>
                  <a:lnTo>
                    <a:pt x="1152" y="372"/>
                  </a:lnTo>
                  <a:lnTo>
                    <a:pt x="1128" y="372"/>
                  </a:lnTo>
                  <a:lnTo>
                    <a:pt x="1110" y="390"/>
                  </a:lnTo>
                  <a:lnTo>
                    <a:pt x="1104" y="390"/>
                  </a:lnTo>
                  <a:lnTo>
                    <a:pt x="1080" y="378"/>
                  </a:lnTo>
                  <a:lnTo>
                    <a:pt x="1074" y="372"/>
                  </a:lnTo>
                  <a:lnTo>
                    <a:pt x="1062" y="366"/>
                  </a:lnTo>
                  <a:lnTo>
                    <a:pt x="1050" y="354"/>
                  </a:lnTo>
                  <a:lnTo>
                    <a:pt x="1050" y="342"/>
                  </a:lnTo>
                  <a:lnTo>
                    <a:pt x="1044" y="336"/>
                  </a:lnTo>
                  <a:lnTo>
                    <a:pt x="1032" y="330"/>
                  </a:lnTo>
                  <a:lnTo>
                    <a:pt x="1008" y="330"/>
                  </a:lnTo>
                  <a:lnTo>
                    <a:pt x="996" y="336"/>
                  </a:lnTo>
                  <a:lnTo>
                    <a:pt x="990" y="348"/>
                  </a:lnTo>
                  <a:lnTo>
                    <a:pt x="978" y="366"/>
                  </a:lnTo>
                  <a:lnTo>
                    <a:pt x="972" y="384"/>
                  </a:lnTo>
                  <a:lnTo>
                    <a:pt x="972" y="402"/>
                  </a:lnTo>
                  <a:lnTo>
                    <a:pt x="966" y="408"/>
                  </a:lnTo>
                  <a:lnTo>
                    <a:pt x="966" y="414"/>
                  </a:lnTo>
                  <a:lnTo>
                    <a:pt x="990" y="444"/>
                  </a:lnTo>
                  <a:lnTo>
                    <a:pt x="1002" y="498"/>
                  </a:lnTo>
                  <a:lnTo>
                    <a:pt x="1050" y="528"/>
                  </a:lnTo>
                  <a:lnTo>
                    <a:pt x="1038" y="564"/>
                  </a:lnTo>
                  <a:lnTo>
                    <a:pt x="1068" y="582"/>
                  </a:lnTo>
                  <a:lnTo>
                    <a:pt x="1050" y="606"/>
                  </a:lnTo>
                  <a:lnTo>
                    <a:pt x="1068" y="636"/>
                  </a:lnTo>
                  <a:lnTo>
                    <a:pt x="1056" y="648"/>
                  </a:lnTo>
                  <a:lnTo>
                    <a:pt x="1068" y="702"/>
                  </a:lnTo>
                  <a:lnTo>
                    <a:pt x="1110" y="696"/>
                  </a:lnTo>
                  <a:lnTo>
                    <a:pt x="1140" y="708"/>
                  </a:lnTo>
                  <a:lnTo>
                    <a:pt x="1146" y="696"/>
                  </a:lnTo>
                  <a:lnTo>
                    <a:pt x="1170" y="672"/>
                  </a:lnTo>
                  <a:lnTo>
                    <a:pt x="1182" y="672"/>
                  </a:lnTo>
                  <a:lnTo>
                    <a:pt x="1182" y="690"/>
                  </a:lnTo>
                  <a:lnTo>
                    <a:pt x="1188" y="702"/>
                  </a:lnTo>
                  <a:lnTo>
                    <a:pt x="1188" y="726"/>
                  </a:lnTo>
                  <a:lnTo>
                    <a:pt x="1194" y="738"/>
                  </a:lnTo>
                  <a:lnTo>
                    <a:pt x="1212" y="738"/>
                  </a:lnTo>
                  <a:lnTo>
                    <a:pt x="1218" y="726"/>
                  </a:lnTo>
                  <a:lnTo>
                    <a:pt x="1218" y="720"/>
                  </a:lnTo>
                  <a:lnTo>
                    <a:pt x="1224" y="714"/>
                  </a:lnTo>
                  <a:lnTo>
                    <a:pt x="1224" y="708"/>
                  </a:lnTo>
                  <a:lnTo>
                    <a:pt x="1254" y="726"/>
                  </a:lnTo>
                  <a:lnTo>
                    <a:pt x="1266" y="720"/>
                  </a:lnTo>
                  <a:lnTo>
                    <a:pt x="1272" y="708"/>
                  </a:lnTo>
                  <a:lnTo>
                    <a:pt x="1284" y="702"/>
                  </a:lnTo>
                  <a:lnTo>
                    <a:pt x="1296" y="702"/>
                  </a:lnTo>
                  <a:lnTo>
                    <a:pt x="1296" y="714"/>
                  </a:lnTo>
                  <a:lnTo>
                    <a:pt x="1302" y="720"/>
                  </a:lnTo>
                  <a:lnTo>
                    <a:pt x="1302" y="738"/>
                  </a:lnTo>
                  <a:lnTo>
                    <a:pt x="1308" y="744"/>
                  </a:lnTo>
                  <a:lnTo>
                    <a:pt x="1332" y="744"/>
                  </a:lnTo>
                  <a:lnTo>
                    <a:pt x="1350" y="738"/>
                  </a:lnTo>
                  <a:lnTo>
                    <a:pt x="1362" y="732"/>
                  </a:lnTo>
                  <a:lnTo>
                    <a:pt x="1392" y="732"/>
                  </a:lnTo>
                  <a:lnTo>
                    <a:pt x="1404" y="744"/>
                  </a:lnTo>
                  <a:lnTo>
                    <a:pt x="1404" y="786"/>
                  </a:lnTo>
                  <a:lnTo>
                    <a:pt x="1398" y="798"/>
                  </a:lnTo>
                  <a:lnTo>
                    <a:pt x="1398" y="810"/>
                  </a:lnTo>
                  <a:lnTo>
                    <a:pt x="1404" y="810"/>
                  </a:lnTo>
                  <a:lnTo>
                    <a:pt x="1410" y="804"/>
                  </a:lnTo>
                  <a:lnTo>
                    <a:pt x="1422" y="798"/>
                  </a:lnTo>
                  <a:lnTo>
                    <a:pt x="1440" y="792"/>
                  </a:lnTo>
                  <a:lnTo>
                    <a:pt x="1452" y="786"/>
                  </a:lnTo>
                  <a:lnTo>
                    <a:pt x="1476" y="762"/>
                  </a:lnTo>
                  <a:lnTo>
                    <a:pt x="1482" y="750"/>
                  </a:lnTo>
                  <a:lnTo>
                    <a:pt x="1500" y="732"/>
                  </a:lnTo>
                  <a:lnTo>
                    <a:pt x="1500" y="726"/>
                  </a:lnTo>
                  <a:close/>
                  <a:moveTo>
                    <a:pt x="1476" y="1116"/>
                  </a:moveTo>
                  <a:lnTo>
                    <a:pt x="1470" y="1116"/>
                  </a:lnTo>
                  <a:lnTo>
                    <a:pt x="1458" y="1122"/>
                  </a:lnTo>
                  <a:lnTo>
                    <a:pt x="1452" y="1128"/>
                  </a:lnTo>
                  <a:lnTo>
                    <a:pt x="1458" y="1134"/>
                  </a:lnTo>
                  <a:lnTo>
                    <a:pt x="1470" y="1140"/>
                  </a:lnTo>
                  <a:lnTo>
                    <a:pt x="1476" y="1140"/>
                  </a:lnTo>
                  <a:lnTo>
                    <a:pt x="1488" y="1146"/>
                  </a:lnTo>
                  <a:lnTo>
                    <a:pt x="1500" y="1134"/>
                  </a:lnTo>
                  <a:lnTo>
                    <a:pt x="1500" y="1128"/>
                  </a:lnTo>
                  <a:lnTo>
                    <a:pt x="1488" y="1116"/>
                  </a:lnTo>
                  <a:lnTo>
                    <a:pt x="1476" y="1116"/>
                  </a:lnTo>
                  <a:close/>
                  <a:moveTo>
                    <a:pt x="1716" y="1230"/>
                  </a:moveTo>
                  <a:lnTo>
                    <a:pt x="1680" y="1218"/>
                  </a:lnTo>
                  <a:lnTo>
                    <a:pt x="1674" y="1224"/>
                  </a:lnTo>
                  <a:lnTo>
                    <a:pt x="1674" y="1230"/>
                  </a:lnTo>
                  <a:lnTo>
                    <a:pt x="1686" y="1254"/>
                  </a:lnTo>
                  <a:lnTo>
                    <a:pt x="1692" y="1260"/>
                  </a:lnTo>
                  <a:lnTo>
                    <a:pt x="1704" y="1266"/>
                  </a:lnTo>
                  <a:lnTo>
                    <a:pt x="1716" y="1266"/>
                  </a:lnTo>
                  <a:lnTo>
                    <a:pt x="1722" y="1260"/>
                  </a:lnTo>
                  <a:lnTo>
                    <a:pt x="1740" y="1260"/>
                  </a:lnTo>
                  <a:lnTo>
                    <a:pt x="1746" y="1266"/>
                  </a:lnTo>
                  <a:lnTo>
                    <a:pt x="1746" y="1278"/>
                  </a:lnTo>
                  <a:lnTo>
                    <a:pt x="1752" y="1290"/>
                  </a:lnTo>
                  <a:lnTo>
                    <a:pt x="1764" y="1296"/>
                  </a:lnTo>
                  <a:lnTo>
                    <a:pt x="1788" y="1296"/>
                  </a:lnTo>
                  <a:lnTo>
                    <a:pt x="1794" y="1290"/>
                  </a:lnTo>
                  <a:lnTo>
                    <a:pt x="1800" y="1290"/>
                  </a:lnTo>
                  <a:lnTo>
                    <a:pt x="1800" y="1284"/>
                  </a:lnTo>
                  <a:lnTo>
                    <a:pt x="1794" y="1272"/>
                  </a:lnTo>
                  <a:lnTo>
                    <a:pt x="1782" y="1260"/>
                  </a:lnTo>
                  <a:lnTo>
                    <a:pt x="1770" y="1236"/>
                  </a:lnTo>
                  <a:lnTo>
                    <a:pt x="1746" y="1224"/>
                  </a:lnTo>
                  <a:lnTo>
                    <a:pt x="1728" y="1224"/>
                  </a:lnTo>
                  <a:lnTo>
                    <a:pt x="1716" y="1230"/>
                  </a:lnTo>
                  <a:close/>
                  <a:moveTo>
                    <a:pt x="1962" y="1122"/>
                  </a:moveTo>
                  <a:lnTo>
                    <a:pt x="1932" y="1146"/>
                  </a:lnTo>
                  <a:lnTo>
                    <a:pt x="1920" y="1134"/>
                  </a:lnTo>
                  <a:lnTo>
                    <a:pt x="1890" y="1134"/>
                  </a:lnTo>
                  <a:lnTo>
                    <a:pt x="1884" y="1140"/>
                  </a:lnTo>
                  <a:lnTo>
                    <a:pt x="1872" y="1146"/>
                  </a:lnTo>
                  <a:lnTo>
                    <a:pt x="1866" y="1152"/>
                  </a:lnTo>
                  <a:lnTo>
                    <a:pt x="1860" y="1140"/>
                  </a:lnTo>
                  <a:lnTo>
                    <a:pt x="1836" y="1116"/>
                  </a:lnTo>
                  <a:lnTo>
                    <a:pt x="1824" y="1116"/>
                  </a:lnTo>
                  <a:lnTo>
                    <a:pt x="1800" y="1128"/>
                  </a:lnTo>
                  <a:lnTo>
                    <a:pt x="1764" y="1164"/>
                  </a:lnTo>
                  <a:lnTo>
                    <a:pt x="1728" y="1158"/>
                  </a:lnTo>
                  <a:lnTo>
                    <a:pt x="1716" y="1176"/>
                  </a:lnTo>
                  <a:lnTo>
                    <a:pt x="1746" y="1176"/>
                  </a:lnTo>
                  <a:lnTo>
                    <a:pt x="1752" y="1182"/>
                  </a:lnTo>
                  <a:lnTo>
                    <a:pt x="1764" y="1182"/>
                  </a:lnTo>
                  <a:lnTo>
                    <a:pt x="1776" y="1188"/>
                  </a:lnTo>
                  <a:lnTo>
                    <a:pt x="1788" y="1188"/>
                  </a:lnTo>
                  <a:lnTo>
                    <a:pt x="1794" y="1182"/>
                  </a:lnTo>
                  <a:lnTo>
                    <a:pt x="1806" y="1176"/>
                  </a:lnTo>
                  <a:lnTo>
                    <a:pt x="1812" y="1170"/>
                  </a:lnTo>
                  <a:lnTo>
                    <a:pt x="1908" y="1164"/>
                  </a:lnTo>
                  <a:lnTo>
                    <a:pt x="1956" y="1158"/>
                  </a:lnTo>
                  <a:lnTo>
                    <a:pt x="1992" y="1128"/>
                  </a:lnTo>
                  <a:lnTo>
                    <a:pt x="1992" y="1110"/>
                  </a:lnTo>
                  <a:lnTo>
                    <a:pt x="1962" y="1122"/>
                  </a:lnTo>
                  <a:close/>
                  <a:moveTo>
                    <a:pt x="1578" y="1158"/>
                  </a:moveTo>
                  <a:lnTo>
                    <a:pt x="1566" y="1152"/>
                  </a:lnTo>
                  <a:lnTo>
                    <a:pt x="1560" y="1146"/>
                  </a:lnTo>
                  <a:lnTo>
                    <a:pt x="1548" y="1140"/>
                  </a:lnTo>
                  <a:lnTo>
                    <a:pt x="1536" y="1140"/>
                  </a:lnTo>
                  <a:lnTo>
                    <a:pt x="1512" y="1164"/>
                  </a:lnTo>
                  <a:lnTo>
                    <a:pt x="1506" y="1176"/>
                  </a:lnTo>
                  <a:lnTo>
                    <a:pt x="1500" y="1182"/>
                  </a:lnTo>
                  <a:lnTo>
                    <a:pt x="1554" y="1188"/>
                  </a:lnTo>
                  <a:lnTo>
                    <a:pt x="1554" y="1212"/>
                  </a:lnTo>
                  <a:lnTo>
                    <a:pt x="1578" y="1206"/>
                  </a:lnTo>
                  <a:lnTo>
                    <a:pt x="1590" y="1188"/>
                  </a:lnTo>
                  <a:lnTo>
                    <a:pt x="1614" y="1206"/>
                  </a:lnTo>
                  <a:lnTo>
                    <a:pt x="1644" y="1170"/>
                  </a:lnTo>
                  <a:lnTo>
                    <a:pt x="1596" y="1152"/>
                  </a:lnTo>
                  <a:lnTo>
                    <a:pt x="1578" y="115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8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9D808341-86B0-46EB-8740-98DBDA224BE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42403" y="2118554"/>
              <a:ext cx="741186" cy="893874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89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062A542E-74FC-43D8-9D01-78BEA87D2EFF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5503" y="1229127"/>
              <a:ext cx="216427" cy="84496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0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635E4B2F-BB07-4AE6-8482-BF4FA6F111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1939" y="1739065"/>
              <a:ext cx="161579" cy="84496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1" name="Honduras" descr="© INSCALE GmbH, 05.05.2010&#10;http://www.presentationload.com/">
              <a:extLst>
                <a:ext uri="{FF2B5EF4-FFF2-40B4-BE49-F238E27FC236}">
                  <a16:creationId xmlns:a16="http://schemas.microsoft.com/office/drawing/2014/main" id="{A057E561-56F9-41A6-BE82-C7B236C51BE3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7289" y="2729294"/>
              <a:ext cx="168991" cy="93390"/>
            </a:xfrm>
            <a:custGeom>
              <a:avLst/>
              <a:gdLst>
                <a:gd name="T0" fmla="*/ 2147483647 w 444"/>
                <a:gd name="T1" fmla="*/ 2147483647 h 246"/>
                <a:gd name="T2" fmla="*/ 2147483647 w 444"/>
                <a:gd name="T3" fmla="*/ 2147483647 h 246"/>
                <a:gd name="T4" fmla="*/ 2147483647 w 444"/>
                <a:gd name="T5" fmla="*/ 2147483647 h 246"/>
                <a:gd name="T6" fmla="*/ 2147483647 w 444"/>
                <a:gd name="T7" fmla="*/ 2147483647 h 246"/>
                <a:gd name="T8" fmla="*/ 2147483647 w 444"/>
                <a:gd name="T9" fmla="*/ 2147483647 h 246"/>
                <a:gd name="T10" fmla="*/ 2147483647 w 444"/>
                <a:gd name="T11" fmla="*/ 2147483647 h 246"/>
                <a:gd name="T12" fmla="*/ 2147483647 w 444"/>
                <a:gd name="T13" fmla="*/ 2147483647 h 246"/>
                <a:gd name="T14" fmla="*/ 2147483647 w 444"/>
                <a:gd name="T15" fmla="*/ 2147483647 h 246"/>
                <a:gd name="T16" fmla="*/ 2147483647 w 444"/>
                <a:gd name="T17" fmla="*/ 2147483647 h 246"/>
                <a:gd name="T18" fmla="*/ 2147483647 w 444"/>
                <a:gd name="T19" fmla="*/ 2147483647 h 246"/>
                <a:gd name="T20" fmla="*/ 2147483647 w 444"/>
                <a:gd name="T21" fmla="*/ 2147483647 h 246"/>
                <a:gd name="T22" fmla="*/ 2147483647 w 444"/>
                <a:gd name="T23" fmla="*/ 2147483647 h 246"/>
                <a:gd name="T24" fmla="*/ 2147483647 w 444"/>
                <a:gd name="T25" fmla="*/ 2147483647 h 246"/>
                <a:gd name="T26" fmla="*/ 2147483647 w 444"/>
                <a:gd name="T27" fmla="*/ 2147483647 h 246"/>
                <a:gd name="T28" fmla="*/ 2147483647 w 444"/>
                <a:gd name="T29" fmla="*/ 2147483647 h 246"/>
                <a:gd name="T30" fmla="*/ 2147483647 w 444"/>
                <a:gd name="T31" fmla="*/ 2147483647 h 246"/>
                <a:gd name="T32" fmla="*/ 2147483647 w 444"/>
                <a:gd name="T33" fmla="*/ 2147483647 h 246"/>
                <a:gd name="T34" fmla="*/ 2147483647 w 444"/>
                <a:gd name="T35" fmla="*/ 2147483647 h 246"/>
                <a:gd name="T36" fmla="*/ 2147483647 w 444"/>
                <a:gd name="T37" fmla="*/ 2147483647 h 246"/>
                <a:gd name="T38" fmla="*/ 2147483647 w 444"/>
                <a:gd name="T39" fmla="*/ 0 h 246"/>
                <a:gd name="T40" fmla="*/ 2147483647 w 444"/>
                <a:gd name="T41" fmla="*/ 2147483647 h 246"/>
                <a:gd name="T42" fmla="*/ 2147483647 w 444"/>
                <a:gd name="T43" fmla="*/ 2147483647 h 246"/>
                <a:gd name="T44" fmla="*/ 2147483647 w 444"/>
                <a:gd name="T45" fmla="*/ 0 h 246"/>
                <a:gd name="T46" fmla="*/ 2147483647 w 444"/>
                <a:gd name="T47" fmla="*/ 2147483647 h 246"/>
                <a:gd name="T48" fmla="*/ 2147483647 w 444"/>
                <a:gd name="T49" fmla="*/ 2147483647 h 246"/>
                <a:gd name="T50" fmla="*/ 2147483647 w 444"/>
                <a:gd name="T51" fmla="*/ 2147483647 h 246"/>
                <a:gd name="T52" fmla="*/ 2147483647 w 444"/>
                <a:gd name="T53" fmla="*/ 2147483647 h 246"/>
                <a:gd name="T54" fmla="*/ 2147483647 w 444"/>
                <a:gd name="T55" fmla="*/ 2147483647 h 246"/>
                <a:gd name="T56" fmla="*/ 2147483647 w 444"/>
                <a:gd name="T57" fmla="*/ 2147483647 h 246"/>
                <a:gd name="T58" fmla="*/ 2147483647 w 444"/>
                <a:gd name="T59" fmla="*/ 2147483647 h 246"/>
                <a:gd name="T60" fmla="*/ 2147483647 w 444"/>
                <a:gd name="T61" fmla="*/ 0 h 246"/>
                <a:gd name="T62" fmla="*/ 2147483647 w 444"/>
                <a:gd name="T63" fmla="*/ 2147483647 h 246"/>
                <a:gd name="T64" fmla="*/ 2147483647 w 444"/>
                <a:gd name="T65" fmla="*/ 2147483647 h 246"/>
                <a:gd name="T66" fmla="*/ 2147483647 w 444"/>
                <a:gd name="T67" fmla="*/ 2147483647 h 246"/>
                <a:gd name="T68" fmla="*/ 2147483647 w 444"/>
                <a:gd name="T69" fmla="*/ 2147483647 h 246"/>
                <a:gd name="T70" fmla="*/ 2147483647 w 444"/>
                <a:gd name="T71" fmla="*/ 2147483647 h 246"/>
                <a:gd name="T72" fmla="*/ 0 w 444"/>
                <a:gd name="T73" fmla="*/ 2147483647 h 246"/>
                <a:gd name="T74" fmla="*/ 2147483647 w 444"/>
                <a:gd name="T75" fmla="*/ 2147483647 h 246"/>
                <a:gd name="T76" fmla="*/ 2147483647 w 444"/>
                <a:gd name="T77" fmla="*/ 2147483647 h 246"/>
                <a:gd name="T78" fmla="*/ 2147483647 w 444"/>
                <a:gd name="T79" fmla="*/ 2147483647 h 246"/>
                <a:gd name="T80" fmla="*/ 2147483647 w 444"/>
                <a:gd name="T81" fmla="*/ 2147483647 h 246"/>
                <a:gd name="T82" fmla="*/ 2147483647 w 444"/>
                <a:gd name="T83" fmla="*/ 2147483647 h 246"/>
                <a:gd name="T84" fmla="*/ 2147483647 w 444"/>
                <a:gd name="T85" fmla="*/ 2147483647 h 246"/>
                <a:gd name="T86" fmla="*/ 2147483647 w 444"/>
                <a:gd name="T87" fmla="*/ 2147483647 h 2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4"/>
                <a:gd name="T133" fmla="*/ 0 h 246"/>
                <a:gd name="T134" fmla="*/ 444 w 444"/>
                <a:gd name="T135" fmla="*/ 246 h 2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4" h="246">
                  <a:moveTo>
                    <a:pt x="156" y="240"/>
                  </a:moveTo>
                  <a:lnTo>
                    <a:pt x="156" y="222"/>
                  </a:lnTo>
                  <a:lnTo>
                    <a:pt x="174" y="222"/>
                  </a:lnTo>
                  <a:lnTo>
                    <a:pt x="168" y="216"/>
                  </a:lnTo>
                  <a:lnTo>
                    <a:pt x="168" y="204"/>
                  </a:lnTo>
                  <a:lnTo>
                    <a:pt x="162" y="198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204" y="180"/>
                  </a:lnTo>
                  <a:lnTo>
                    <a:pt x="210" y="168"/>
                  </a:lnTo>
                  <a:lnTo>
                    <a:pt x="216" y="162"/>
                  </a:lnTo>
                  <a:lnTo>
                    <a:pt x="228" y="162"/>
                  </a:lnTo>
                  <a:lnTo>
                    <a:pt x="228" y="168"/>
                  </a:lnTo>
                  <a:lnTo>
                    <a:pt x="234" y="174"/>
                  </a:lnTo>
                  <a:lnTo>
                    <a:pt x="252" y="174"/>
                  </a:lnTo>
                  <a:lnTo>
                    <a:pt x="276" y="150"/>
                  </a:lnTo>
                  <a:lnTo>
                    <a:pt x="288" y="126"/>
                  </a:lnTo>
                  <a:lnTo>
                    <a:pt x="306" y="126"/>
                  </a:lnTo>
                  <a:lnTo>
                    <a:pt x="306" y="108"/>
                  </a:lnTo>
                  <a:lnTo>
                    <a:pt x="318" y="96"/>
                  </a:lnTo>
                  <a:lnTo>
                    <a:pt x="330" y="96"/>
                  </a:lnTo>
                  <a:lnTo>
                    <a:pt x="348" y="114"/>
                  </a:lnTo>
                  <a:lnTo>
                    <a:pt x="360" y="114"/>
                  </a:lnTo>
                  <a:lnTo>
                    <a:pt x="372" y="102"/>
                  </a:lnTo>
                  <a:lnTo>
                    <a:pt x="372" y="96"/>
                  </a:lnTo>
                  <a:lnTo>
                    <a:pt x="420" y="96"/>
                  </a:lnTo>
                  <a:lnTo>
                    <a:pt x="426" y="90"/>
                  </a:lnTo>
                  <a:lnTo>
                    <a:pt x="432" y="90"/>
                  </a:lnTo>
                  <a:lnTo>
                    <a:pt x="444" y="84"/>
                  </a:lnTo>
                  <a:lnTo>
                    <a:pt x="444" y="78"/>
                  </a:lnTo>
                  <a:lnTo>
                    <a:pt x="426" y="60"/>
                  </a:lnTo>
                  <a:lnTo>
                    <a:pt x="402" y="48"/>
                  </a:lnTo>
                  <a:lnTo>
                    <a:pt x="396" y="48"/>
                  </a:lnTo>
                  <a:lnTo>
                    <a:pt x="390" y="42"/>
                  </a:lnTo>
                  <a:lnTo>
                    <a:pt x="384" y="30"/>
                  </a:lnTo>
                  <a:lnTo>
                    <a:pt x="372" y="24"/>
                  </a:lnTo>
                  <a:lnTo>
                    <a:pt x="366" y="18"/>
                  </a:lnTo>
                  <a:lnTo>
                    <a:pt x="348" y="18"/>
                  </a:lnTo>
                  <a:lnTo>
                    <a:pt x="342" y="6"/>
                  </a:lnTo>
                  <a:lnTo>
                    <a:pt x="336" y="0"/>
                  </a:lnTo>
                  <a:lnTo>
                    <a:pt x="312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82" y="12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40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186" y="24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44" y="18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26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96" y="18"/>
                  </a:lnTo>
                  <a:lnTo>
                    <a:pt x="90" y="18"/>
                  </a:lnTo>
                  <a:lnTo>
                    <a:pt x="84" y="30"/>
                  </a:lnTo>
                  <a:lnTo>
                    <a:pt x="72" y="36"/>
                  </a:lnTo>
                  <a:lnTo>
                    <a:pt x="60" y="48"/>
                  </a:lnTo>
                  <a:lnTo>
                    <a:pt x="48" y="54"/>
                  </a:lnTo>
                  <a:lnTo>
                    <a:pt x="36" y="66"/>
                  </a:lnTo>
                  <a:lnTo>
                    <a:pt x="24" y="72"/>
                  </a:lnTo>
                  <a:lnTo>
                    <a:pt x="18" y="84"/>
                  </a:lnTo>
                  <a:lnTo>
                    <a:pt x="18" y="102"/>
                  </a:lnTo>
                  <a:lnTo>
                    <a:pt x="12" y="114"/>
                  </a:lnTo>
                  <a:lnTo>
                    <a:pt x="0" y="126"/>
                  </a:lnTo>
                  <a:lnTo>
                    <a:pt x="6" y="138"/>
                  </a:lnTo>
                  <a:lnTo>
                    <a:pt x="18" y="150"/>
                  </a:lnTo>
                  <a:lnTo>
                    <a:pt x="42" y="150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6" y="168"/>
                  </a:lnTo>
                  <a:lnTo>
                    <a:pt x="102" y="168"/>
                  </a:lnTo>
                  <a:lnTo>
                    <a:pt x="102" y="210"/>
                  </a:lnTo>
                  <a:lnTo>
                    <a:pt x="126" y="222"/>
                  </a:lnTo>
                  <a:lnTo>
                    <a:pt x="132" y="228"/>
                  </a:lnTo>
                  <a:lnTo>
                    <a:pt x="132" y="246"/>
                  </a:lnTo>
                  <a:lnTo>
                    <a:pt x="144" y="246"/>
                  </a:lnTo>
                  <a:lnTo>
                    <a:pt x="156" y="24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2" name="Haiti" descr="© INSCALE GmbH, 05.05.2010&#10;http://www.presentationload.com/">
              <a:extLst>
                <a:ext uri="{FF2B5EF4-FFF2-40B4-BE49-F238E27FC236}">
                  <a16:creationId xmlns:a16="http://schemas.microsoft.com/office/drawing/2014/main" id="{A7AB3A9D-EE9F-4BB7-A7BF-4ABADCFC6DEF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354" y="2610703"/>
              <a:ext cx="74119" cy="59295"/>
            </a:xfrm>
            <a:custGeom>
              <a:avLst/>
              <a:gdLst>
                <a:gd name="T0" fmla="*/ 2147483647 w 198"/>
                <a:gd name="T1" fmla="*/ 2147483647 h 156"/>
                <a:gd name="T2" fmla="*/ 2147483647 w 198"/>
                <a:gd name="T3" fmla="*/ 2147483647 h 156"/>
                <a:gd name="T4" fmla="*/ 2147483647 w 198"/>
                <a:gd name="T5" fmla="*/ 2147483647 h 156"/>
                <a:gd name="T6" fmla="*/ 2147483647 w 198"/>
                <a:gd name="T7" fmla="*/ 2147483647 h 156"/>
                <a:gd name="T8" fmla="*/ 2147483647 w 198"/>
                <a:gd name="T9" fmla="*/ 2147483647 h 156"/>
                <a:gd name="T10" fmla="*/ 2147483647 w 198"/>
                <a:gd name="T11" fmla="*/ 2147483647 h 156"/>
                <a:gd name="T12" fmla="*/ 2147483647 w 198"/>
                <a:gd name="T13" fmla="*/ 2147483647 h 156"/>
                <a:gd name="T14" fmla="*/ 2147483647 w 198"/>
                <a:gd name="T15" fmla="*/ 2147483647 h 156"/>
                <a:gd name="T16" fmla="*/ 2147483647 w 198"/>
                <a:gd name="T17" fmla="*/ 2147483647 h 156"/>
                <a:gd name="T18" fmla="*/ 2147483647 w 198"/>
                <a:gd name="T19" fmla="*/ 2147483647 h 156"/>
                <a:gd name="T20" fmla="*/ 2147483647 w 198"/>
                <a:gd name="T21" fmla="*/ 2147483647 h 156"/>
                <a:gd name="T22" fmla="*/ 2147483647 w 198"/>
                <a:gd name="T23" fmla="*/ 2147483647 h 156"/>
                <a:gd name="T24" fmla="*/ 2147483647 w 198"/>
                <a:gd name="T25" fmla="*/ 2147483647 h 156"/>
                <a:gd name="T26" fmla="*/ 2147483647 w 198"/>
                <a:gd name="T27" fmla="*/ 2147483647 h 156"/>
                <a:gd name="T28" fmla="*/ 2147483647 w 198"/>
                <a:gd name="T29" fmla="*/ 2147483647 h 156"/>
                <a:gd name="T30" fmla="*/ 2147483647 w 198"/>
                <a:gd name="T31" fmla="*/ 2147483647 h 156"/>
                <a:gd name="T32" fmla="*/ 2147483647 w 198"/>
                <a:gd name="T33" fmla="*/ 2147483647 h 156"/>
                <a:gd name="T34" fmla="*/ 2147483647 w 198"/>
                <a:gd name="T35" fmla="*/ 0 h 156"/>
                <a:gd name="T36" fmla="*/ 2147483647 w 198"/>
                <a:gd name="T37" fmla="*/ 0 h 156"/>
                <a:gd name="T38" fmla="*/ 2147483647 w 198"/>
                <a:gd name="T39" fmla="*/ 2147483647 h 156"/>
                <a:gd name="T40" fmla="*/ 2147483647 w 198"/>
                <a:gd name="T41" fmla="*/ 2147483647 h 156"/>
                <a:gd name="T42" fmla="*/ 2147483647 w 198"/>
                <a:gd name="T43" fmla="*/ 2147483647 h 156"/>
                <a:gd name="T44" fmla="*/ 2147483647 w 198"/>
                <a:gd name="T45" fmla="*/ 2147483647 h 156"/>
                <a:gd name="T46" fmla="*/ 2147483647 w 198"/>
                <a:gd name="T47" fmla="*/ 2147483647 h 156"/>
                <a:gd name="T48" fmla="*/ 2147483647 w 198"/>
                <a:gd name="T49" fmla="*/ 2147483647 h 156"/>
                <a:gd name="T50" fmla="*/ 2147483647 w 198"/>
                <a:gd name="T51" fmla="*/ 2147483647 h 156"/>
                <a:gd name="T52" fmla="*/ 2147483647 w 198"/>
                <a:gd name="T53" fmla="*/ 2147483647 h 156"/>
                <a:gd name="T54" fmla="*/ 2147483647 w 198"/>
                <a:gd name="T55" fmla="*/ 2147483647 h 156"/>
                <a:gd name="T56" fmla="*/ 2147483647 w 198"/>
                <a:gd name="T57" fmla="*/ 2147483647 h 156"/>
                <a:gd name="T58" fmla="*/ 2147483647 w 198"/>
                <a:gd name="T59" fmla="*/ 2147483647 h 156"/>
                <a:gd name="T60" fmla="*/ 2147483647 w 198"/>
                <a:gd name="T61" fmla="*/ 2147483647 h 156"/>
                <a:gd name="T62" fmla="*/ 2147483647 w 198"/>
                <a:gd name="T63" fmla="*/ 2147483647 h 156"/>
                <a:gd name="T64" fmla="*/ 2147483647 w 198"/>
                <a:gd name="T65" fmla="*/ 2147483647 h 156"/>
                <a:gd name="T66" fmla="*/ 2147483647 w 198"/>
                <a:gd name="T67" fmla="*/ 2147483647 h 156"/>
                <a:gd name="T68" fmla="*/ 2147483647 w 198"/>
                <a:gd name="T69" fmla="*/ 2147483647 h 156"/>
                <a:gd name="T70" fmla="*/ 2147483647 w 198"/>
                <a:gd name="T71" fmla="*/ 2147483647 h 156"/>
                <a:gd name="T72" fmla="*/ 2147483647 w 198"/>
                <a:gd name="T73" fmla="*/ 2147483647 h 156"/>
                <a:gd name="T74" fmla="*/ 2147483647 w 198"/>
                <a:gd name="T75" fmla="*/ 2147483647 h 156"/>
                <a:gd name="T76" fmla="*/ 2147483647 w 198"/>
                <a:gd name="T77" fmla="*/ 2147483647 h 156"/>
                <a:gd name="T78" fmla="*/ 2147483647 w 198"/>
                <a:gd name="T79" fmla="*/ 2147483647 h 156"/>
                <a:gd name="T80" fmla="*/ 2147483647 w 198"/>
                <a:gd name="T81" fmla="*/ 2147483647 h 156"/>
                <a:gd name="T82" fmla="*/ 0 w 198"/>
                <a:gd name="T83" fmla="*/ 2147483647 h 156"/>
                <a:gd name="T84" fmla="*/ 0 w 198"/>
                <a:gd name="T85" fmla="*/ 2147483647 h 156"/>
                <a:gd name="T86" fmla="*/ 2147483647 w 198"/>
                <a:gd name="T87" fmla="*/ 2147483647 h 156"/>
                <a:gd name="T88" fmla="*/ 2147483647 w 198"/>
                <a:gd name="T89" fmla="*/ 2147483647 h 156"/>
                <a:gd name="T90" fmla="*/ 2147483647 w 198"/>
                <a:gd name="T91" fmla="*/ 2147483647 h 156"/>
                <a:gd name="T92" fmla="*/ 2147483647 w 198"/>
                <a:gd name="T93" fmla="*/ 2147483647 h 156"/>
                <a:gd name="T94" fmla="*/ 2147483647 w 198"/>
                <a:gd name="T95" fmla="*/ 2147483647 h 156"/>
                <a:gd name="T96" fmla="*/ 2147483647 w 198"/>
                <a:gd name="T97" fmla="*/ 2147483647 h 156"/>
                <a:gd name="T98" fmla="*/ 2147483647 w 198"/>
                <a:gd name="T99" fmla="*/ 2147483647 h 156"/>
                <a:gd name="T100" fmla="*/ 2147483647 w 198"/>
                <a:gd name="T101" fmla="*/ 2147483647 h 156"/>
                <a:gd name="T102" fmla="*/ 2147483647 w 198"/>
                <a:gd name="T103" fmla="*/ 2147483647 h 156"/>
                <a:gd name="T104" fmla="*/ 2147483647 w 198"/>
                <a:gd name="T105" fmla="*/ 2147483647 h 156"/>
                <a:gd name="T106" fmla="*/ 2147483647 w 198"/>
                <a:gd name="T107" fmla="*/ 2147483647 h 156"/>
                <a:gd name="T108" fmla="*/ 2147483647 w 198"/>
                <a:gd name="T109" fmla="*/ 2147483647 h 156"/>
                <a:gd name="T110" fmla="*/ 2147483647 w 198"/>
                <a:gd name="T111" fmla="*/ 2147483647 h 156"/>
                <a:gd name="T112" fmla="*/ 2147483647 w 198"/>
                <a:gd name="T113" fmla="*/ 2147483647 h 1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156"/>
                <a:gd name="T173" fmla="*/ 198 w 198"/>
                <a:gd name="T174" fmla="*/ 156 h 1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156">
                  <a:moveTo>
                    <a:pt x="168" y="114"/>
                  </a:moveTo>
                  <a:lnTo>
                    <a:pt x="168" y="108"/>
                  </a:lnTo>
                  <a:lnTo>
                    <a:pt x="174" y="102"/>
                  </a:lnTo>
                  <a:lnTo>
                    <a:pt x="180" y="90"/>
                  </a:lnTo>
                  <a:lnTo>
                    <a:pt x="180" y="78"/>
                  </a:lnTo>
                  <a:lnTo>
                    <a:pt x="186" y="72"/>
                  </a:lnTo>
                  <a:lnTo>
                    <a:pt x="192" y="60"/>
                  </a:lnTo>
                  <a:lnTo>
                    <a:pt x="198" y="54"/>
                  </a:lnTo>
                  <a:lnTo>
                    <a:pt x="198" y="42"/>
                  </a:lnTo>
                  <a:lnTo>
                    <a:pt x="186" y="6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44" y="6"/>
                  </a:lnTo>
                  <a:lnTo>
                    <a:pt x="126" y="6"/>
                  </a:lnTo>
                  <a:lnTo>
                    <a:pt x="114" y="0"/>
                  </a:lnTo>
                  <a:lnTo>
                    <a:pt x="8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6" y="48"/>
                  </a:lnTo>
                  <a:lnTo>
                    <a:pt x="114" y="54"/>
                  </a:lnTo>
                  <a:lnTo>
                    <a:pt x="108" y="60"/>
                  </a:lnTo>
                  <a:lnTo>
                    <a:pt x="108" y="72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8"/>
                  </a:lnTo>
                  <a:lnTo>
                    <a:pt x="96" y="108"/>
                  </a:lnTo>
                  <a:lnTo>
                    <a:pt x="78" y="102"/>
                  </a:lnTo>
                  <a:lnTo>
                    <a:pt x="66" y="102"/>
                  </a:lnTo>
                  <a:lnTo>
                    <a:pt x="54" y="96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6" y="120"/>
                  </a:lnTo>
                  <a:lnTo>
                    <a:pt x="12" y="132"/>
                  </a:lnTo>
                  <a:lnTo>
                    <a:pt x="24" y="138"/>
                  </a:lnTo>
                  <a:lnTo>
                    <a:pt x="30" y="150"/>
                  </a:lnTo>
                  <a:lnTo>
                    <a:pt x="36" y="156"/>
                  </a:lnTo>
                  <a:lnTo>
                    <a:pt x="42" y="156"/>
                  </a:lnTo>
                  <a:lnTo>
                    <a:pt x="48" y="150"/>
                  </a:lnTo>
                  <a:lnTo>
                    <a:pt x="54" y="138"/>
                  </a:lnTo>
                  <a:lnTo>
                    <a:pt x="60" y="132"/>
                  </a:lnTo>
                  <a:lnTo>
                    <a:pt x="138" y="132"/>
                  </a:lnTo>
                  <a:lnTo>
                    <a:pt x="156" y="126"/>
                  </a:lnTo>
                  <a:lnTo>
                    <a:pt x="168" y="126"/>
                  </a:lnTo>
                  <a:lnTo>
                    <a:pt x="180" y="144"/>
                  </a:lnTo>
                  <a:lnTo>
                    <a:pt x="168" y="1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3" name="Guyane (French Guiana)" descr="© INSCALE GmbH, 05.05.2010&#10;http://www.presentationload.com/">
              <a:extLst>
                <a:ext uri="{FF2B5EF4-FFF2-40B4-BE49-F238E27FC236}">
                  <a16:creationId xmlns:a16="http://schemas.microsoft.com/office/drawing/2014/main" id="{BC127EF6-179C-4463-86C9-9A5D6D3D746C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0431" y="3042075"/>
              <a:ext cx="77083" cy="112660"/>
            </a:xfrm>
            <a:custGeom>
              <a:avLst/>
              <a:gdLst>
                <a:gd name="T0" fmla="*/ 2147483647 w 52"/>
                <a:gd name="T1" fmla="*/ 2147483647 h 76"/>
                <a:gd name="T2" fmla="*/ 2147483647 w 52"/>
                <a:gd name="T3" fmla="*/ 2147483647 h 76"/>
                <a:gd name="T4" fmla="*/ 2147483647 w 52"/>
                <a:gd name="T5" fmla="*/ 2147483647 h 76"/>
                <a:gd name="T6" fmla="*/ 2147483647 w 52"/>
                <a:gd name="T7" fmla="*/ 2147483647 h 76"/>
                <a:gd name="T8" fmla="*/ 2147483647 w 52"/>
                <a:gd name="T9" fmla="*/ 2147483647 h 76"/>
                <a:gd name="T10" fmla="*/ 2147483647 w 52"/>
                <a:gd name="T11" fmla="*/ 2147483647 h 76"/>
                <a:gd name="T12" fmla="*/ 2147483647 w 52"/>
                <a:gd name="T13" fmla="*/ 2147483647 h 76"/>
                <a:gd name="T14" fmla="*/ 2147483647 w 52"/>
                <a:gd name="T15" fmla="*/ 2147483647 h 76"/>
                <a:gd name="T16" fmla="*/ 2147483647 w 52"/>
                <a:gd name="T17" fmla="*/ 2147483647 h 76"/>
                <a:gd name="T18" fmla="*/ 2147483647 w 52"/>
                <a:gd name="T19" fmla="*/ 2147483647 h 76"/>
                <a:gd name="T20" fmla="*/ 2147483647 w 52"/>
                <a:gd name="T21" fmla="*/ 2147483647 h 76"/>
                <a:gd name="T22" fmla="*/ 2147483647 w 52"/>
                <a:gd name="T23" fmla="*/ 0 h 76"/>
                <a:gd name="T24" fmla="*/ 2147483647 w 52"/>
                <a:gd name="T25" fmla="*/ 2147483647 h 76"/>
                <a:gd name="T26" fmla="*/ 2147483647 w 52"/>
                <a:gd name="T27" fmla="*/ 2147483647 h 76"/>
                <a:gd name="T28" fmla="*/ 2147483647 w 52"/>
                <a:gd name="T29" fmla="*/ 2147483647 h 76"/>
                <a:gd name="T30" fmla="*/ 2147483647 w 52"/>
                <a:gd name="T31" fmla="*/ 2147483647 h 76"/>
                <a:gd name="T32" fmla="*/ 2147483647 w 52"/>
                <a:gd name="T33" fmla="*/ 2147483647 h 76"/>
                <a:gd name="T34" fmla="*/ 2147483647 w 52"/>
                <a:gd name="T35" fmla="*/ 2147483647 h 76"/>
                <a:gd name="T36" fmla="*/ 2147483647 w 52"/>
                <a:gd name="T37" fmla="*/ 2147483647 h 76"/>
                <a:gd name="T38" fmla="*/ 2147483647 w 52"/>
                <a:gd name="T39" fmla="*/ 2147483647 h 76"/>
                <a:gd name="T40" fmla="*/ 2147483647 w 52"/>
                <a:gd name="T41" fmla="*/ 2147483647 h 76"/>
                <a:gd name="T42" fmla="*/ 2147483647 w 52"/>
                <a:gd name="T43" fmla="*/ 2147483647 h 76"/>
                <a:gd name="T44" fmla="*/ 2147483647 w 52"/>
                <a:gd name="T45" fmla="*/ 2147483647 h 76"/>
                <a:gd name="T46" fmla="*/ 2147483647 w 52"/>
                <a:gd name="T47" fmla="*/ 2147483647 h 76"/>
                <a:gd name="T48" fmla="*/ 2147483647 w 52"/>
                <a:gd name="T49" fmla="*/ 2147483647 h 76"/>
                <a:gd name="T50" fmla="*/ 2147483647 w 52"/>
                <a:gd name="T51" fmla="*/ 2147483647 h 76"/>
                <a:gd name="T52" fmla="*/ 2147483647 w 52"/>
                <a:gd name="T53" fmla="*/ 2147483647 h 76"/>
                <a:gd name="T54" fmla="*/ 2147483647 w 52"/>
                <a:gd name="T55" fmla="*/ 2147483647 h 76"/>
                <a:gd name="T56" fmla="*/ 2147483647 w 52"/>
                <a:gd name="T57" fmla="*/ 2147483647 h 76"/>
                <a:gd name="T58" fmla="*/ 2147483647 w 52"/>
                <a:gd name="T59" fmla="*/ 2147483647 h 76"/>
                <a:gd name="T60" fmla="*/ 2147483647 w 52"/>
                <a:gd name="T61" fmla="*/ 2147483647 h 76"/>
                <a:gd name="T62" fmla="*/ 2147483647 w 52"/>
                <a:gd name="T63" fmla="*/ 2147483647 h 76"/>
                <a:gd name="T64" fmla="*/ 0 w 52"/>
                <a:gd name="T65" fmla="*/ 2147483647 h 76"/>
                <a:gd name="T66" fmla="*/ 0 w 52"/>
                <a:gd name="T67" fmla="*/ 2147483647 h 76"/>
                <a:gd name="T68" fmla="*/ 2147483647 w 52"/>
                <a:gd name="T69" fmla="*/ 2147483647 h 76"/>
                <a:gd name="T70" fmla="*/ 2147483647 w 52"/>
                <a:gd name="T71" fmla="*/ 2147483647 h 76"/>
                <a:gd name="T72" fmla="*/ 2147483647 w 52"/>
                <a:gd name="T73" fmla="*/ 2147483647 h 76"/>
                <a:gd name="T74" fmla="*/ 2147483647 w 52"/>
                <a:gd name="T75" fmla="*/ 2147483647 h 76"/>
                <a:gd name="T76" fmla="*/ 2147483647 w 52"/>
                <a:gd name="T77" fmla="*/ 2147483647 h 76"/>
                <a:gd name="T78" fmla="*/ 2147483647 w 52"/>
                <a:gd name="T79" fmla="*/ 2147483647 h 76"/>
                <a:gd name="T80" fmla="*/ 2147483647 w 52"/>
                <a:gd name="T81" fmla="*/ 2147483647 h 76"/>
                <a:gd name="T82" fmla="*/ 2147483647 w 52"/>
                <a:gd name="T83" fmla="*/ 2147483647 h 76"/>
                <a:gd name="T84" fmla="*/ 2147483647 w 52"/>
                <a:gd name="T85" fmla="*/ 2147483647 h 76"/>
                <a:gd name="T86" fmla="*/ 2147483647 w 52"/>
                <a:gd name="T87" fmla="*/ 2147483647 h 76"/>
                <a:gd name="T88" fmla="*/ 2147483647 w 52"/>
                <a:gd name="T89" fmla="*/ 2147483647 h 76"/>
                <a:gd name="T90" fmla="*/ 2147483647 w 52"/>
                <a:gd name="T91" fmla="*/ 2147483647 h 76"/>
                <a:gd name="T92" fmla="*/ 2147483647 w 52"/>
                <a:gd name="T93" fmla="*/ 2147483647 h 76"/>
                <a:gd name="T94" fmla="*/ 2147483647 w 52"/>
                <a:gd name="T95" fmla="*/ 2147483647 h 76"/>
                <a:gd name="T96" fmla="*/ 2147483647 w 52"/>
                <a:gd name="T97" fmla="*/ 2147483647 h 76"/>
                <a:gd name="T98" fmla="*/ 2147483647 w 52"/>
                <a:gd name="T99" fmla="*/ 2147483647 h 76"/>
                <a:gd name="T100" fmla="*/ 2147483647 w 52"/>
                <a:gd name="T101" fmla="*/ 2147483647 h 76"/>
                <a:gd name="T102" fmla="*/ 2147483647 w 52"/>
                <a:gd name="T103" fmla="*/ 2147483647 h 76"/>
                <a:gd name="T104" fmla="*/ 2147483647 w 52"/>
                <a:gd name="T105" fmla="*/ 2147483647 h 76"/>
                <a:gd name="T106" fmla="*/ 2147483647 w 52"/>
                <a:gd name="T107" fmla="*/ 2147483647 h 76"/>
                <a:gd name="T108" fmla="*/ 2147483647 w 52"/>
                <a:gd name="T109" fmla="*/ 2147483647 h 76"/>
                <a:gd name="T110" fmla="*/ 2147483647 w 52"/>
                <a:gd name="T111" fmla="*/ 2147483647 h 76"/>
                <a:gd name="T112" fmla="*/ 2147483647 w 52"/>
                <a:gd name="T113" fmla="*/ 2147483647 h 76"/>
                <a:gd name="T114" fmla="*/ 2147483647 w 52"/>
                <a:gd name="T115" fmla="*/ 2147483647 h 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2"/>
                <a:gd name="T175" fmla="*/ 0 h 76"/>
                <a:gd name="T176" fmla="*/ 52 w 52"/>
                <a:gd name="T177" fmla="*/ 76 h 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2" h="76">
                  <a:moveTo>
                    <a:pt x="52" y="32"/>
                  </a:moveTo>
                  <a:lnTo>
                    <a:pt x="50" y="26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0" y="20"/>
                  </a:lnTo>
                  <a:lnTo>
                    <a:pt x="32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2" y="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10" y="44"/>
                  </a:lnTo>
                  <a:lnTo>
                    <a:pt x="12" y="46"/>
                  </a:lnTo>
                  <a:lnTo>
                    <a:pt x="12" y="48"/>
                  </a:lnTo>
                  <a:lnTo>
                    <a:pt x="6" y="54"/>
                  </a:lnTo>
                  <a:lnTo>
                    <a:pt x="8" y="62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4" y="76"/>
                  </a:lnTo>
                  <a:lnTo>
                    <a:pt x="10" y="76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2" y="72"/>
                  </a:lnTo>
                  <a:lnTo>
                    <a:pt x="26" y="74"/>
                  </a:lnTo>
                  <a:lnTo>
                    <a:pt x="30" y="74"/>
                  </a:lnTo>
                  <a:lnTo>
                    <a:pt x="32" y="72"/>
                  </a:lnTo>
                  <a:lnTo>
                    <a:pt x="40" y="64"/>
                  </a:lnTo>
                  <a:lnTo>
                    <a:pt x="40" y="60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4" name="Guyana" descr="© INSCALE GmbH, 05.05.2010&#10;http://www.presentationload.com/">
              <a:extLst>
                <a:ext uri="{FF2B5EF4-FFF2-40B4-BE49-F238E27FC236}">
                  <a16:creationId xmlns:a16="http://schemas.microsoft.com/office/drawing/2014/main" id="{11E1361C-38F1-413A-84C8-D479C75525BC}"/>
                </a:ext>
              </a:extLst>
            </p:cNvPr>
            <p:cNvSpPr>
              <a:spLocks/>
            </p:cNvSpPr>
            <p:nvPr/>
          </p:nvSpPr>
          <p:spPr bwMode="gray">
            <a:xfrm>
              <a:off x="2579582" y="2960544"/>
              <a:ext cx="123038" cy="220874"/>
            </a:xfrm>
            <a:custGeom>
              <a:avLst/>
              <a:gdLst>
                <a:gd name="T0" fmla="*/ 2147483647 w 324"/>
                <a:gd name="T1" fmla="*/ 2147483647 h 582"/>
                <a:gd name="T2" fmla="*/ 2147483647 w 324"/>
                <a:gd name="T3" fmla="*/ 2147483647 h 582"/>
                <a:gd name="T4" fmla="*/ 2147483647 w 324"/>
                <a:gd name="T5" fmla="*/ 2147483647 h 582"/>
                <a:gd name="T6" fmla="*/ 2147483647 w 324"/>
                <a:gd name="T7" fmla="*/ 2147483647 h 582"/>
                <a:gd name="T8" fmla="*/ 2147483647 w 324"/>
                <a:gd name="T9" fmla="*/ 2147483647 h 582"/>
                <a:gd name="T10" fmla="*/ 2147483647 w 324"/>
                <a:gd name="T11" fmla="*/ 2147483647 h 582"/>
                <a:gd name="T12" fmla="*/ 2147483647 w 324"/>
                <a:gd name="T13" fmla="*/ 2147483647 h 582"/>
                <a:gd name="T14" fmla="*/ 2147483647 w 324"/>
                <a:gd name="T15" fmla="*/ 2147483647 h 582"/>
                <a:gd name="T16" fmla="*/ 0 w 324"/>
                <a:gd name="T17" fmla="*/ 2147483647 h 582"/>
                <a:gd name="T18" fmla="*/ 2147483647 w 324"/>
                <a:gd name="T19" fmla="*/ 2147483647 h 582"/>
                <a:gd name="T20" fmla="*/ 2147483647 w 324"/>
                <a:gd name="T21" fmla="*/ 2147483647 h 582"/>
                <a:gd name="T22" fmla="*/ 2147483647 w 324"/>
                <a:gd name="T23" fmla="*/ 2147483647 h 582"/>
                <a:gd name="T24" fmla="*/ 2147483647 w 324"/>
                <a:gd name="T25" fmla="*/ 2147483647 h 582"/>
                <a:gd name="T26" fmla="*/ 2147483647 w 324"/>
                <a:gd name="T27" fmla="*/ 2147483647 h 582"/>
                <a:gd name="T28" fmla="*/ 2147483647 w 324"/>
                <a:gd name="T29" fmla="*/ 2147483647 h 582"/>
                <a:gd name="T30" fmla="*/ 2147483647 w 324"/>
                <a:gd name="T31" fmla="*/ 2147483647 h 582"/>
                <a:gd name="T32" fmla="*/ 2147483647 w 324"/>
                <a:gd name="T33" fmla="*/ 2147483647 h 582"/>
                <a:gd name="T34" fmla="*/ 2147483647 w 324"/>
                <a:gd name="T35" fmla="*/ 2147483647 h 582"/>
                <a:gd name="T36" fmla="*/ 2147483647 w 324"/>
                <a:gd name="T37" fmla="*/ 2147483647 h 582"/>
                <a:gd name="T38" fmla="*/ 2147483647 w 324"/>
                <a:gd name="T39" fmla="*/ 2147483647 h 582"/>
                <a:gd name="T40" fmla="*/ 2147483647 w 324"/>
                <a:gd name="T41" fmla="*/ 2147483647 h 582"/>
                <a:gd name="T42" fmla="*/ 2147483647 w 324"/>
                <a:gd name="T43" fmla="*/ 2147483647 h 582"/>
                <a:gd name="T44" fmla="*/ 2147483647 w 324"/>
                <a:gd name="T45" fmla="*/ 2147483647 h 582"/>
                <a:gd name="T46" fmla="*/ 2147483647 w 324"/>
                <a:gd name="T47" fmla="*/ 2147483647 h 582"/>
                <a:gd name="T48" fmla="*/ 2147483647 w 324"/>
                <a:gd name="T49" fmla="*/ 2147483647 h 582"/>
                <a:gd name="T50" fmla="*/ 2147483647 w 324"/>
                <a:gd name="T51" fmla="*/ 2147483647 h 582"/>
                <a:gd name="T52" fmla="*/ 2147483647 w 324"/>
                <a:gd name="T53" fmla="*/ 2147483647 h 582"/>
                <a:gd name="T54" fmla="*/ 2147483647 w 324"/>
                <a:gd name="T55" fmla="*/ 2147483647 h 582"/>
                <a:gd name="T56" fmla="*/ 2147483647 w 324"/>
                <a:gd name="T57" fmla="*/ 2147483647 h 582"/>
                <a:gd name="T58" fmla="*/ 2147483647 w 324"/>
                <a:gd name="T59" fmla="*/ 2147483647 h 582"/>
                <a:gd name="T60" fmla="*/ 2147483647 w 324"/>
                <a:gd name="T61" fmla="*/ 2147483647 h 582"/>
                <a:gd name="T62" fmla="*/ 2147483647 w 324"/>
                <a:gd name="T63" fmla="*/ 2147483647 h 582"/>
                <a:gd name="T64" fmla="*/ 2147483647 w 324"/>
                <a:gd name="T65" fmla="*/ 2147483647 h 582"/>
                <a:gd name="T66" fmla="*/ 2147483647 w 324"/>
                <a:gd name="T67" fmla="*/ 2147483647 h 582"/>
                <a:gd name="T68" fmla="*/ 2147483647 w 324"/>
                <a:gd name="T69" fmla="*/ 2147483647 h 582"/>
                <a:gd name="T70" fmla="*/ 2147483647 w 324"/>
                <a:gd name="T71" fmla="*/ 2147483647 h 582"/>
                <a:gd name="T72" fmla="*/ 2147483647 w 324"/>
                <a:gd name="T73" fmla="*/ 2147483647 h 582"/>
                <a:gd name="T74" fmla="*/ 2147483647 w 324"/>
                <a:gd name="T75" fmla="*/ 2147483647 h 582"/>
                <a:gd name="T76" fmla="*/ 2147483647 w 324"/>
                <a:gd name="T77" fmla="*/ 2147483647 h 582"/>
                <a:gd name="T78" fmla="*/ 2147483647 w 324"/>
                <a:gd name="T79" fmla="*/ 2147483647 h 582"/>
                <a:gd name="T80" fmla="*/ 2147483647 w 324"/>
                <a:gd name="T81" fmla="*/ 2147483647 h 582"/>
                <a:gd name="T82" fmla="*/ 2147483647 w 324"/>
                <a:gd name="T83" fmla="*/ 2147483647 h 582"/>
                <a:gd name="T84" fmla="*/ 2147483647 w 324"/>
                <a:gd name="T85" fmla="*/ 2147483647 h 582"/>
                <a:gd name="T86" fmla="*/ 2147483647 w 324"/>
                <a:gd name="T87" fmla="*/ 2147483647 h 582"/>
                <a:gd name="T88" fmla="*/ 2147483647 w 324"/>
                <a:gd name="T89" fmla="*/ 2147483647 h 582"/>
                <a:gd name="T90" fmla="*/ 2147483647 w 324"/>
                <a:gd name="T91" fmla="*/ 2147483647 h 582"/>
                <a:gd name="T92" fmla="*/ 2147483647 w 324"/>
                <a:gd name="T93" fmla="*/ 2147483647 h 582"/>
                <a:gd name="T94" fmla="*/ 2147483647 w 324"/>
                <a:gd name="T95" fmla="*/ 2147483647 h 582"/>
                <a:gd name="T96" fmla="*/ 2147483647 w 324"/>
                <a:gd name="T97" fmla="*/ 2147483647 h 582"/>
                <a:gd name="T98" fmla="*/ 2147483647 w 324"/>
                <a:gd name="T99" fmla="*/ 2147483647 h 582"/>
                <a:gd name="T100" fmla="*/ 2147483647 w 324"/>
                <a:gd name="T101" fmla="*/ 2147483647 h 582"/>
                <a:gd name="T102" fmla="*/ 2147483647 w 324"/>
                <a:gd name="T103" fmla="*/ 2147483647 h 582"/>
                <a:gd name="T104" fmla="*/ 2147483647 w 324"/>
                <a:gd name="T105" fmla="*/ 2147483647 h 582"/>
                <a:gd name="T106" fmla="*/ 2147483647 w 324"/>
                <a:gd name="T107" fmla="*/ 2147483647 h 582"/>
                <a:gd name="T108" fmla="*/ 2147483647 w 324"/>
                <a:gd name="T109" fmla="*/ 2147483647 h 582"/>
                <a:gd name="T110" fmla="*/ 2147483647 w 324"/>
                <a:gd name="T111" fmla="*/ 2147483647 h 582"/>
                <a:gd name="T112" fmla="*/ 2147483647 w 324"/>
                <a:gd name="T113" fmla="*/ 2147483647 h 582"/>
                <a:gd name="T114" fmla="*/ 2147483647 w 324"/>
                <a:gd name="T115" fmla="*/ 2147483647 h 582"/>
                <a:gd name="T116" fmla="*/ 2147483647 w 324"/>
                <a:gd name="T117" fmla="*/ 2147483647 h 582"/>
                <a:gd name="T118" fmla="*/ 2147483647 w 324"/>
                <a:gd name="T119" fmla="*/ 2147483647 h 582"/>
                <a:gd name="T120" fmla="*/ 2147483647 w 324"/>
                <a:gd name="T121" fmla="*/ 2147483647 h 582"/>
                <a:gd name="T122" fmla="*/ 2147483647 w 324"/>
                <a:gd name="T123" fmla="*/ 0 h 582"/>
                <a:gd name="T124" fmla="*/ 2147483647 w 324"/>
                <a:gd name="T125" fmla="*/ 2147483647 h 5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4"/>
                <a:gd name="T190" fmla="*/ 0 h 582"/>
                <a:gd name="T191" fmla="*/ 324 w 324"/>
                <a:gd name="T192" fmla="*/ 582 h 5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4" h="582">
                  <a:moveTo>
                    <a:pt x="90" y="42"/>
                  </a:moveTo>
                  <a:lnTo>
                    <a:pt x="84" y="48"/>
                  </a:lnTo>
                  <a:lnTo>
                    <a:pt x="72" y="48"/>
                  </a:lnTo>
                  <a:lnTo>
                    <a:pt x="60" y="60"/>
                  </a:lnTo>
                  <a:lnTo>
                    <a:pt x="60" y="102"/>
                  </a:lnTo>
                  <a:lnTo>
                    <a:pt x="84" y="102"/>
                  </a:lnTo>
                  <a:lnTo>
                    <a:pt x="84" y="120"/>
                  </a:lnTo>
                  <a:lnTo>
                    <a:pt x="78" y="126"/>
                  </a:lnTo>
                  <a:lnTo>
                    <a:pt x="66" y="132"/>
                  </a:lnTo>
                  <a:lnTo>
                    <a:pt x="54" y="132"/>
                  </a:lnTo>
                  <a:lnTo>
                    <a:pt x="42" y="138"/>
                  </a:lnTo>
                  <a:lnTo>
                    <a:pt x="12" y="138"/>
                  </a:lnTo>
                  <a:lnTo>
                    <a:pt x="12" y="144"/>
                  </a:lnTo>
                  <a:lnTo>
                    <a:pt x="30" y="162"/>
                  </a:lnTo>
                  <a:lnTo>
                    <a:pt x="30" y="180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192"/>
                  </a:lnTo>
                  <a:lnTo>
                    <a:pt x="0" y="204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48" y="258"/>
                  </a:lnTo>
                  <a:lnTo>
                    <a:pt x="72" y="264"/>
                  </a:lnTo>
                  <a:lnTo>
                    <a:pt x="78" y="252"/>
                  </a:lnTo>
                  <a:lnTo>
                    <a:pt x="90" y="264"/>
                  </a:lnTo>
                  <a:lnTo>
                    <a:pt x="96" y="276"/>
                  </a:lnTo>
                  <a:lnTo>
                    <a:pt x="96" y="294"/>
                  </a:lnTo>
                  <a:lnTo>
                    <a:pt x="90" y="306"/>
                  </a:lnTo>
                  <a:lnTo>
                    <a:pt x="84" y="312"/>
                  </a:lnTo>
                  <a:lnTo>
                    <a:pt x="84" y="318"/>
                  </a:lnTo>
                  <a:lnTo>
                    <a:pt x="90" y="324"/>
                  </a:lnTo>
                  <a:lnTo>
                    <a:pt x="96" y="324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48"/>
                  </a:lnTo>
                  <a:lnTo>
                    <a:pt x="120" y="354"/>
                  </a:lnTo>
                  <a:lnTo>
                    <a:pt x="126" y="354"/>
                  </a:lnTo>
                  <a:lnTo>
                    <a:pt x="126" y="366"/>
                  </a:lnTo>
                  <a:lnTo>
                    <a:pt x="120" y="378"/>
                  </a:lnTo>
                  <a:lnTo>
                    <a:pt x="108" y="390"/>
                  </a:lnTo>
                  <a:lnTo>
                    <a:pt x="96" y="432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84" y="462"/>
                  </a:lnTo>
                  <a:lnTo>
                    <a:pt x="84" y="468"/>
                  </a:lnTo>
                  <a:lnTo>
                    <a:pt x="90" y="480"/>
                  </a:lnTo>
                  <a:lnTo>
                    <a:pt x="114" y="504"/>
                  </a:lnTo>
                  <a:lnTo>
                    <a:pt x="114" y="534"/>
                  </a:lnTo>
                  <a:lnTo>
                    <a:pt x="144" y="570"/>
                  </a:lnTo>
                  <a:lnTo>
                    <a:pt x="156" y="570"/>
                  </a:lnTo>
                  <a:lnTo>
                    <a:pt x="162" y="582"/>
                  </a:lnTo>
                  <a:lnTo>
                    <a:pt x="198" y="582"/>
                  </a:lnTo>
                  <a:lnTo>
                    <a:pt x="204" y="576"/>
                  </a:lnTo>
                  <a:lnTo>
                    <a:pt x="204" y="564"/>
                  </a:lnTo>
                  <a:lnTo>
                    <a:pt x="216" y="552"/>
                  </a:lnTo>
                  <a:lnTo>
                    <a:pt x="234" y="552"/>
                  </a:lnTo>
                  <a:lnTo>
                    <a:pt x="240" y="540"/>
                  </a:lnTo>
                  <a:lnTo>
                    <a:pt x="270" y="540"/>
                  </a:lnTo>
                  <a:lnTo>
                    <a:pt x="270" y="534"/>
                  </a:lnTo>
                  <a:lnTo>
                    <a:pt x="288" y="516"/>
                  </a:lnTo>
                  <a:lnTo>
                    <a:pt x="300" y="516"/>
                  </a:lnTo>
                  <a:lnTo>
                    <a:pt x="312" y="528"/>
                  </a:lnTo>
                  <a:lnTo>
                    <a:pt x="318" y="528"/>
                  </a:lnTo>
                  <a:lnTo>
                    <a:pt x="324" y="522"/>
                  </a:lnTo>
                  <a:lnTo>
                    <a:pt x="324" y="510"/>
                  </a:lnTo>
                  <a:lnTo>
                    <a:pt x="318" y="504"/>
                  </a:lnTo>
                  <a:lnTo>
                    <a:pt x="312" y="492"/>
                  </a:lnTo>
                  <a:lnTo>
                    <a:pt x="306" y="474"/>
                  </a:lnTo>
                  <a:lnTo>
                    <a:pt x="288" y="456"/>
                  </a:lnTo>
                  <a:lnTo>
                    <a:pt x="282" y="444"/>
                  </a:lnTo>
                  <a:lnTo>
                    <a:pt x="282" y="420"/>
                  </a:lnTo>
                  <a:lnTo>
                    <a:pt x="288" y="414"/>
                  </a:lnTo>
                  <a:lnTo>
                    <a:pt x="288" y="396"/>
                  </a:lnTo>
                  <a:lnTo>
                    <a:pt x="276" y="408"/>
                  </a:lnTo>
                  <a:lnTo>
                    <a:pt x="276" y="414"/>
                  </a:lnTo>
                  <a:lnTo>
                    <a:pt x="264" y="414"/>
                  </a:lnTo>
                  <a:lnTo>
                    <a:pt x="258" y="402"/>
                  </a:lnTo>
                  <a:lnTo>
                    <a:pt x="252" y="396"/>
                  </a:lnTo>
                  <a:lnTo>
                    <a:pt x="246" y="384"/>
                  </a:lnTo>
                  <a:lnTo>
                    <a:pt x="246" y="372"/>
                  </a:lnTo>
                  <a:lnTo>
                    <a:pt x="240" y="372"/>
                  </a:lnTo>
                  <a:lnTo>
                    <a:pt x="240" y="366"/>
                  </a:lnTo>
                  <a:lnTo>
                    <a:pt x="234" y="360"/>
                  </a:lnTo>
                  <a:lnTo>
                    <a:pt x="234" y="348"/>
                  </a:lnTo>
                  <a:lnTo>
                    <a:pt x="240" y="336"/>
                  </a:lnTo>
                  <a:lnTo>
                    <a:pt x="246" y="33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64" y="276"/>
                  </a:lnTo>
                  <a:lnTo>
                    <a:pt x="294" y="276"/>
                  </a:lnTo>
                  <a:lnTo>
                    <a:pt x="300" y="270"/>
                  </a:lnTo>
                  <a:lnTo>
                    <a:pt x="300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94" y="222"/>
                  </a:lnTo>
                  <a:lnTo>
                    <a:pt x="300" y="216"/>
                  </a:lnTo>
                  <a:lnTo>
                    <a:pt x="306" y="204"/>
                  </a:lnTo>
                  <a:lnTo>
                    <a:pt x="306" y="192"/>
                  </a:lnTo>
                  <a:lnTo>
                    <a:pt x="300" y="180"/>
                  </a:lnTo>
                  <a:lnTo>
                    <a:pt x="294" y="174"/>
                  </a:lnTo>
                  <a:lnTo>
                    <a:pt x="276" y="174"/>
                  </a:lnTo>
                  <a:lnTo>
                    <a:pt x="270" y="180"/>
                  </a:lnTo>
                  <a:lnTo>
                    <a:pt x="270" y="156"/>
                  </a:lnTo>
                  <a:lnTo>
                    <a:pt x="258" y="150"/>
                  </a:lnTo>
                  <a:lnTo>
                    <a:pt x="252" y="138"/>
                  </a:lnTo>
                  <a:lnTo>
                    <a:pt x="234" y="132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56"/>
                  </a:lnTo>
                  <a:lnTo>
                    <a:pt x="192" y="162"/>
                  </a:lnTo>
                  <a:lnTo>
                    <a:pt x="192" y="168"/>
                  </a:lnTo>
                  <a:lnTo>
                    <a:pt x="192" y="162"/>
                  </a:lnTo>
                  <a:lnTo>
                    <a:pt x="198" y="156"/>
                  </a:lnTo>
                  <a:lnTo>
                    <a:pt x="198" y="144"/>
                  </a:lnTo>
                  <a:lnTo>
                    <a:pt x="204" y="132"/>
                  </a:lnTo>
                  <a:lnTo>
                    <a:pt x="204" y="114"/>
                  </a:lnTo>
                  <a:lnTo>
                    <a:pt x="210" y="102"/>
                  </a:lnTo>
                  <a:lnTo>
                    <a:pt x="210" y="78"/>
                  </a:lnTo>
                  <a:lnTo>
                    <a:pt x="192" y="42"/>
                  </a:lnTo>
                  <a:lnTo>
                    <a:pt x="180" y="30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02" y="36"/>
                  </a:lnTo>
                  <a:lnTo>
                    <a:pt x="96" y="42"/>
                  </a:lnTo>
                  <a:lnTo>
                    <a:pt x="90" y="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5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BFAAB4F8-B749-4458-B978-977DC650B8E8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9574" y="2828614"/>
              <a:ext cx="69672" cy="59295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6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CCBEA3E8-956E-4814-927D-5A2382A0666C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3669" y="2831578"/>
              <a:ext cx="197155" cy="167509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7" name="Guatemala" descr="© INSCALE GmbH, 05.05.2010&#10;http://www.presentationload.com/">
              <a:extLst>
                <a:ext uri="{FF2B5EF4-FFF2-40B4-BE49-F238E27FC236}">
                  <a16:creationId xmlns:a16="http://schemas.microsoft.com/office/drawing/2014/main" id="{1A5E9B3F-E5BA-4ED6-8F72-33F389B79C04}"/>
                </a:ext>
              </a:extLst>
            </p:cNvPr>
            <p:cNvSpPr>
              <a:spLocks/>
            </p:cNvSpPr>
            <p:nvPr/>
          </p:nvSpPr>
          <p:spPr bwMode="gray">
            <a:xfrm>
              <a:off x="1768724" y="2671482"/>
              <a:ext cx="112660" cy="127485"/>
            </a:xfrm>
            <a:custGeom>
              <a:avLst/>
              <a:gdLst>
                <a:gd name="T0" fmla="*/ 2147483647 w 300"/>
                <a:gd name="T1" fmla="*/ 2147483647 h 336"/>
                <a:gd name="T2" fmla="*/ 2147483647 w 300"/>
                <a:gd name="T3" fmla="*/ 2147483647 h 336"/>
                <a:gd name="T4" fmla="*/ 2147483647 w 300"/>
                <a:gd name="T5" fmla="*/ 2147483647 h 336"/>
                <a:gd name="T6" fmla="*/ 2147483647 w 300"/>
                <a:gd name="T7" fmla="*/ 2147483647 h 336"/>
                <a:gd name="T8" fmla="*/ 2147483647 w 300"/>
                <a:gd name="T9" fmla="*/ 2147483647 h 336"/>
                <a:gd name="T10" fmla="*/ 2147483647 w 300"/>
                <a:gd name="T11" fmla="*/ 0 h 336"/>
                <a:gd name="T12" fmla="*/ 2147483647 w 300"/>
                <a:gd name="T13" fmla="*/ 2147483647 h 336"/>
                <a:gd name="T14" fmla="*/ 2147483647 w 300"/>
                <a:gd name="T15" fmla="*/ 2147483647 h 336"/>
                <a:gd name="T16" fmla="*/ 2147483647 w 300"/>
                <a:gd name="T17" fmla="*/ 2147483647 h 336"/>
                <a:gd name="T18" fmla="*/ 2147483647 w 300"/>
                <a:gd name="T19" fmla="*/ 2147483647 h 336"/>
                <a:gd name="T20" fmla="*/ 2147483647 w 300"/>
                <a:gd name="T21" fmla="*/ 2147483647 h 336"/>
                <a:gd name="T22" fmla="*/ 2147483647 w 300"/>
                <a:gd name="T23" fmla="*/ 2147483647 h 336"/>
                <a:gd name="T24" fmla="*/ 2147483647 w 300"/>
                <a:gd name="T25" fmla="*/ 2147483647 h 336"/>
                <a:gd name="T26" fmla="*/ 2147483647 w 300"/>
                <a:gd name="T27" fmla="*/ 2147483647 h 336"/>
                <a:gd name="T28" fmla="*/ 2147483647 w 300"/>
                <a:gd name="T29" fmla="*/ 2147483647 h 336"/>
                <a:gd name="T30" fmla="*/ 2147483647 w 300"/>
                <a:gd name="T31" fmla="*/ 2147483647 h 336"/>
                <a:gd name="T32" fmla="*/ 2147483647 w 300"/>
                <a:gd name="T33" fmla="*/ 2147483647 h 336"/>
                <a:gd name="T34" fmla="*/ 2147483647 w 300"/>
                <a:gd name="T35" fmla="*/ 2147483647 h 336"/>
                <a:gd name="T36" fmla="*/ 2147483647 w 300"/>
                <a:gd name="T37" fmla="*/ 2147483647 h 336"/>
                <a:gd name="T38" fmla="*/ 2147483647 w 300"/>
                <a:gd name="T39" fmla="*/ 2147483647 h 336"/>
                <a:gd name="T40" fmla="*/ 2147483647 w 300"/>
                <a:gd name="T41" fmla="*/ 2147483647 h 336"/>
                <a:gd name="T42" fmla="*/ 2147483647 w 300"/>
                <a:gd name="T43" fmla="*/ 2147483647 h 336"/>
                <a:gd name="T44" fmla="*/ 2147483647 w 300"/>
                <a:gd name="T45" fmla="*/ 2147483647 h 336"/>
                <a:gd name="T46" fmla="*/ 2147483647 w 300"/>
                <a:gd name="T47" fmla="*/ 2147483647 h 336"/>
                <a:gd name="T48" fmla="*/ 2147483647 w 300"/>
                <a:gd name="T49" fmla="*/ 2147483647 h 336"/>
                <a:gd name="T50" fmla="*/ 2147483647 w 300"/>
                <a:gd name="T51" fmla="*/ 2147483647 h 336"/>
                <a:gd name="T52" fmla="*/ 2147483647 w 300"/>
                <a:gd name="T53" fmla="*/ 2147483647 h 336"/>
                <a:gd name="T54" fmla="*/ 2147483647 w 300"/>
                <a:gd name="T55" fmla="*/ 2147483647 h 336"/>
                <a:gd name="T56" fmla="*/ 2147483647 w 300"/>
                <a:gd name="T57" fmla="*/ 2147483647 h 336"/>
                <a:gd name="T58" fmla="*/ 0 w 300"/>
                <a:gd name="T59" fmla="*/ 2147483647 h 336"/>
                <a:gd name="T60" fmla="*/ 2147483647 w 300"/>
                <a:gd name="T61" fmla="*/ 2147483647 h 336"/>
                <a:gd name="T62" fmla="*/ 2147483647 w 300"/>
                <a:gd name="T63" fmla="*/ 2147483647 h 336"/>
                <a:gd name="T64" fmla="*/ 2147483647 w 300"/>
                <a:gd name="T65" fmla="*/ 2147483647 h 336"/>
                <a:gd name="T66" fmla="*/ 2147483647 w 300"/>
                <a:gd name="T67" fmla="*/ 2147483647 h 336"/>
                <a:gd name="T68" fmla="*/ 2147483647 w 300"/>
                <a:gd name="T69" fmla="*/ 2147483647 h 336"/>
                <a:gd name="T70" fmla="*/ 2147483647 w 300"/>
                <a:gd name="T71" fmla="*/ 2147483647 h 336"/>
                <a:gd name="T72" fmla="*/ 2147483647 w 300"/>
                <a:gd name="T73" fmla="*/ 2147483647 h 336"/>
                <a:gd name="T74" fmla="*/ 2147483647 w 300"/>
                <a:gd name="T75" fmla="*/ 2147483647 h 336"/>
                <a:gd name="T76" fmla="*/ 2147483647 w 300"/>
                <a:gd name="T77" fmla="*/ 2147483647 h 336"/>
                <a:gd name="T78" fmla="*/ 2147483647 w 300"/>
                <a:gd name="T79" fmla="*/ 2147483647 h 336"/>
                <a:gd name="T80" fmla="*/ 2147483647 w 300"/>
                <a:gd name="T81" fmla="*/ 2147483647 h 336"/>
                <a:gd name="T82" fmla="*/ 2147483647 w 300"/>
                <a:gd name="T83" fmla="*/ 2147483647 h 336"/>
                <a:gd name="T84" fmla="*/ 2147483647 w 300"/>
                <a:gd name="T85" fmla="*/ 2147483647 h 336"/>
                <a:gd name="T86" fmla="*/ 2147483647 w 300"/>
                <a:gd name="T87" fmla="*/ 2147483647 h 336"/>
                <a:gd name="T88" fmla="*/ 2147483647 w 300"/>
                <a:gd name="T89" fmla="*/ 2147483647 h 336"/>
                <a:gd name="T90" fmla="*/ 2147483647 w 300"/>
                <a:gd name="T91" fmla="*/ 2147483647 h 336"/>
                <a:gd name="T92" fmla="*/ 2147483647 w 300"/>
                <a:gd name="T93" fmla="*/ 2147483647 h 336"/>
                <a:gd name="T94" fmla="*/ 2147483647 w 300"/>
                <a:gd name="T95" fmla="*/ 2147483647 h 336"/>
                <a:gd name="T96" fmla="*/ 2147483647 w 300"/>
                <a:gd name="T97" fmla="*/ 2147483647 h 336"/>
                <a:gd name="T98" fmla="*/ 2147483647 w 300"/>
                <a:gd name="T99" fmla="*/ 2147483647 h 336"/>
                <a:gd name="T100" fmla="*/ 2147483647 w 300"/>
                <a:gd name="T101" fmla="*/ 2147483647 h 336"/>
                <a:gd name="T102" fmla="*/ 2147483647 w 300"/>
                <a:gd name="T103" fmla="*/ 2147483647 h 336"/>
                <a:gd name="T104" fmla="*/ 2147483647 w 300"/>
                <a:gd name="T105" fmla="*/ 2147483647 h 336"/>
                <a:gd name="T106" fmla="*/ 2147483647 w 300"/>
                <a:gd name="T107" fmla="*/ 2147483647 h 336"/>
                <a:gd name="T108" fmla="*/ 2147483647 w 300"/>
                <a:gd name="T109" fmla="*/ 2147483647 h 336"/>
                <a:gd name="T110" fmla="*/ 2147483647 w 300"/>
                <a:gd name="T111" fmla="*/ 2147483647 h 336"/>
                <a:gd name="T112" fmla="*/ 2147483647 w 300"/>
                <a:gd name="T113" fmla="*/ 2147483647 h 336"/>
                <a:gd name="T114" fmla="*/ 2147483647 w 300"/>
                <a:gd name="T115" fmla="*/ 2147483647 h 336"/>
                <a:gd name="T116" fmla="*/ 2147483647 w 300"/>
                <a:gd name="T117" fmla="*/ 2147483647 h 336"/>
                <a:gd name="T118" fmla="*/ 2147483647 w 300"/>
                <a:gd name="T119" fmla="*/ 2147483647 h 336"/>
                <a:gd name="T120" fmla="*/ 2147483647 w 300"/>
                <a:gd name="T121" fmla="*/ 2147483647 h 3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0"/>
                <a:gd name="T184" fmla="*/ 0 h 336"/>
                <a:gd name="T185" fmla="*/ 300 w 300"/>
                <a:gd name="T186" fmla="*/ 336 h 3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0" h="336">
                  <a:moveTo>
                    <a:pt x="288" y="156"/>
                  </a:moveTo>
                  <a:lnTo>
                    <a:pt x="270" y="168"/>
                  </a:lnTo>
                  <a:lnTo>
                    <a:pt x="258" y="162"/>
                  </a:lnTo>
                  <a:lnTo>
                    <a:pt x="228" y="162"/>
                  </a:lnTo>
                  <a:lnTo>
                    <a:pt x="252" y="6"/>
                  </a:lnTo>
                  <a:lnTo>
                    <a:pt x="120" y="0"/>
                  </a:lnTo>
                  <a:lnTo>
                    <a:pt x="120" y="12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20" y="48"/>
                  </a:lnTo>
                  <a:lnTo>
                    <a:pt x="108" y="54"/>
                  </a:lnTo>
                  <a:lnTo>
                    <a:pt x="84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08" y="84"/>
                  </a:lnTo>
                  <a:lnTo>
                    <a:pt x="114" y="84"/>
                  </a:lnTo>
                  <a:lnTo>
                    <a:pt x="126" y="90"/>
                  </a:lnTo>
                  <a:lnTo>
                    <a:pt x="132" y="90"/>
                  </a:lnTo>
                  <a:lnTo>
                    <a:pt x="138" y="114"/>
                  </a:lnTo>
                  <a:lnTo>
                    <a:pt x="156" y="114"/>
                  </a:lnTo>
                  <a:lnTo>
                    <a:pt x="156" y="126"/>
                  </a:lnTo>
                  <a:lnTo>
                    <a:pt x="150" y="132"/>
                  </a:lnTo>
                  <a:lnTo>
                    <a:pt x="144" y="132"/>
                  </a:lnTo>
                  <a:lnTo>
                    <a:pt x="144" y="150"/>
                  </a:lnTo>
                  <a:lnTo>
                    <a:pt x="54" y="144"/>
                  </a:lnTo>
                  <a:lnTo>
                    <a:pt x="24" y="192"/>
                  </a:lnTo>
                  <a:lnTo>
                    <a:pt x="24" y="264"/>
                  </a:lnTo>
                  <a:lnTo>
                    <a:pt x="18" y="270"/>
                  </a:lnTo>
                  <a:lnTo>
                    <a:pt x="0" y="270"/>
                  </a:lnTo>
                  <a:lnTo>
                    <a:pt x="6" y="282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42" y="300"/>
                  </a:lnTo>
                  <a:lnTo>
                    <a:pt x="60" y="318"/>
                  </a:lnTo>
                  <a:lnTo>
                    <a:pt x="72" y="324"/>
                  </a:lnTo>
                  <a:lnTo>
                    <a:pt x="120" y="324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6"/>
                  </a:lnTo>
                  <a:lnTo>
                    <a:pt x="150" y="324"/>
                  </a:lnTo>
                  <a:lnTo>
                    <a:pt x="162" y="318"/>
                  </a:lnTo>
                  <a:lnTo>
                    <a:pt x="168" y="312"/>
                  </a:lnTo>
                  <a:lnTo>
                    <a:pt x="174" y="312"/>
                  </a:lnTo>
                  <a:lnTo>
                    <a:pt x="180" y="300"/>
                  </a:lnTo>
                  <a:lnTo>
                    <a:pt x="186" y="294"/>
                  </a:lnTo>
                  <a:lnTo>
                    <a:pt x="186" y="282"/>
                  </a:lnTo>
                  <a:lnTo>
                    <a:pt x="204" y="282"/>
                  </a:lnTo>
                  <a:lnTo>
                    <a:pt x="210" y="276"/>
                  </a:lnTo>
                  <a:lnTo>
                    <a:pt x="222" y="270"/>
                  </a:lnTo>
                  <a:lnTo>
                    <a:pt x="222" y="264"/>
                  </a:lnTo>
                  <a:lnTo>
                    <a:pt x="228" y="252"/>
                  </a:lnTo>
                  <a:lnTo>
                    <a:pt x="228" y="234"/>
                  </a:lnTo>
                  <a:lnTo>
                    <a:pt x="234" y="222"/>
                  </a:lnTo>
                  <a:lnTo>
                    <a:pt x="246" y="216"/>
                  </a:lnTo>
                  <a:lnTo>
                    <a:pt x="258" y="204"/>
                  </a:lnTo>
                  <a:lnTo>
                    <a:pt x="270" y="198"/>
                  </a:lnTo>
                  <a:lnTo>
                    <a:pt x="282" y="186"/>
                  </a:lnTo>
                  <a:lnTo>
                    <a:pt x="294" y="180"/>
                  </a:lnTo>
                  <a:lnTo>
                    <a:pt x="300" y="168"/>
                  </a:lnTo>
                  <a:lnTo>
                    <a:pt x="288" y="15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8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A1425903-D3E5-45E8-8479-03458F74C36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076176" y="834814"/>
              <a:ext cx="1062861" cy="578127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299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F6202C0C-7922-4A64-85CF-3690E527D6E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1633" y="1943633"/>
              <a:ext cx="201602" cy="209016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0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F93672B5-6637-4362-A057-BB1ECBF9F98F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967" y="2879014"/>
              <a:ext cx="123038" cy="195673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1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AEE40C4C-9C63-4CA1-BFD6-D7E4C28814E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552285"/>
              <a:ext cx="213462" cy="223839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2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48D20CE3-27BB-4CBB-A280-4D10A1BA8DC4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7475" y="1887303"/>
              <a:ext cx="174919" cy="80048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3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7498FB8E-1A75-4376-8333-8BA9E0C391FB}"/>
                </a:ext>
              </a:extLst>
            </p:cNvPr>
            <p:cNvSpPr>
              <a:spLocks/>
            </p:cNvSpPr>
            <p:nvPr/>
          </p:nvSpPr>
          <p:spPr bwMode="gray">
            <a:xfrm>
              <a:off x="3786233" y="2797483"/>
              <a:ext cx="81531" cy="19271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4" name="Gabon" descr="© INSCALE GmbH, 05.05.2010&#10;http://www.presentationload.com/">
              <a:extLst>
                <a:ext uri="{FF2B5EF4-FFF2-40B4-BE49-F238E27FC236}">
                  <a16:creationId xmlns:a16="http://schemas.microsoft.com/office/drawing/2014/main" id="{7E14DDF3-12A6-4842-B9E2-F29D5266C9B0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8124" y="3144360"/>
              <a:ext cx="158615" cy="194192"/>
            </a:xfrm>
            <a:custGeom>
              <a:avLst/>
              <a:gdLst>
                <a:gd name="T0" fmla="*/ 2147483647 w 420"/>
                <a:gd name="T1" fmla="*/ 2147483647 h 510"/>
                <a:gd name="T2" fmla="*/ 2147483647 w 420"/>
                <a:gd name="T3" fmla="*/ 2147483647 h 510"/>
                <a:gd name="T4" fmla="*/ 2147483647 w 420"/>
                <a:gd name="T5" fmla="*/ 2147483647 h 510"/>
                <a:gd name="T6" fmla="*/ 2147483647 w 420"/>
                <a:gd name="T7" fmla="*/ 2147483647 h 510"/>
                <a:gd name="T8" fmla="*/ 2147483647 w 420"/>
                <a:gd name="T9" fmla="*/ 2147483647 h 510"/>
                <a:gd name="T10" fmla="*/ 2147483647 w 420"/>
                <a:gd name="T11" fmla="*/ 2147483647 h 510"/>
                <a:gd name="T12" fmla="*/ 2147483647 w 420"/>
                <a:gd name="T13" fmla="*/ 2147483647 h 510"/>
                <a:gd name="T14" fmla="*/ 2147483647 w 420"/>
                <a:gd name="T15" fmla="*/ 2147483647 h 510"/>
                <a:gd name="T16" fmla="*/ 2147483647 w 420"/>
                <a:gd name="T17" fmla="*/ 2147483647 h 510"/>
                <a:gd name="T18" fmla="*/ 2147483647 w 420"/>
                <a:gd name="T19" fmla="*/ 2147483647 h 510"/>
                <a:gd name="T20" fmla="*/ 2147483647 w 420"/>
                <a:gd name="T21" fmla="*/ 2147483647 h 510"/>
                <a:gd name="T22" fmla="*/ 2147483647 w 420"/>
                <a:gd name="T23" fmla="*/ 2147483647 h 510"/>
                <a:gd name="T24" fmla="*/ 2147483647 w 420"/>
                <a:gd name="T25" fmla="*/ 2147483647 h 510"/>
                <a:gd name="T26" fmla="*/ 2147483647 w 420"/>
                <a:gd name="T27" fmla="*/ 2147483647 h 510"/>
                <a:gd name="T28" fmla="*/ 2147483647 w 420"/>
                <a:gd name="T29" fmla="*/ 2147483647 h 510"/>
                <a:gd name="T30" fmla="*/ 2147483647 w 420"/>
                <a:gd name="T31" fmla="*/ 2147483647 h 510"/>
                <a:gd name="T32" fmla="*/ 2147483647 w 420"/>
                <a:gd name="T33" fmla="*/ 2147483647 h 510"/>
                <a:gd name="T34" fmla="*/ 2147483647 w 420"/>
                <a:gd name="T35" fmla="*/ 2147483647 h 510"/>
                <a:gd name="T36" fmla="*/ 2147483647 w 420"/>
                <a:gd name="T37" fmla="*/ 2147483647 h 510"/>
                <a:gd name="T38" fmla="*/ 2147483647 w 420"/>
                <a:gd name="T39" fmla="*/ 2147483647 h 510"/>
                <a:gd name="T40" fmla="*/ 2147483647 w 420"/>
                <a:gd name="T41" fmla="*/ 2147483647 h 510"/>
                <a:gd name="T42" fmla="*/ 2147483647 w 420"/>
                <a:gd name="T43" fmla="*/ 2147483647 h 510"/>
                <a:gd name="T44" fmla="*/ 2147483647 w 420"/>
                <a:gd name="T45" fmla="*/ 2147483647 h 510"/>
                <a:gd name="T46" fmla="*/ 2147483647 w 420"/>
                <a:gd name="T47" fmla="*/ 2147483647 h 510"/>
                <a:gd name="T48" fmla="*/ 2147483647 w 420"/>
                <a:gd name="T49" fmla="*/ 2147483647 h 510"/>
                <a:gd name="T50" fmla="*/ 2147483647 w 420"/>
                <a:gd name="T51" fmla="*/ 2147483647 h 510"/>
                <a:gd name="T52" fmla="*/ 2147483647 w 420"/>
                <a:gd name="T53" fmla="*/ 2147483647 h 510"/>
                <a:gd name="T54" fmla="*/ 2147483647 w 420"/>
                <a:gd name="T55" fmla="*/ 2147483647 h 510"/>
                <a:gd name="T56" fmla="*/ 2147483647 w 420"/>
                <a:gd name="T57" fmla="*/ 2147483647 h 510"/>
                <a:gd name="T58" fmla="*/ 2147483647 w 420"/>
                <a:gd name="T59" fmla="*/ 2147483647 h 510"/>
                <a:gd name="T60" fmla="*/ 2147483647 w 420"/>
                <a:gd name="T61" fmla="*/ 2147483647 h 510"/>
                <a:gd name="T62" fmla="*/ 2147483647 w 420"/>
                <a:gd name="T63" fmla="*/ 2147483647 h 510"/>
                <a:gd name="T64" fmla="*/ 2147483647 w 420"/>
                <a:gd name="T65" fmla="*/ 2147483647 h 510"/>
                <a:gd name="T66" fmla="*/ 2147483647 w 420"/>
                <a:gd name="T67" fmla="*/ 2147483647 h 510"/>
                <a:gd name="T68" fmla="*/ 2147483647 w 420"/>
                <a:gd name="T69" fmla="*/ 2147483647 h 510"/>
                <a:gd name="T70" fmla="*/ 2147483647 w 420"/>
                <a:gd name="T71" fmla="*/ 2147483647 h 510"/>
                <a:gd name="T72" fmla="*/ 2147483647 w 420"/>
                <a:gd name="T73" fmla="*/ 2147483647 h 510"/>
                <a:gd name="T74" fmla="*/ 2147483647 w 420"/>
                <a:gd name="T75" fmla="*/ 2147483647 h 510"/>
                <a:gd name="T76" fmla="*/ 2147483647 w 420"/>
                <a:gd name="T77" fmla="*/ 2147483647 h 510"/>
                <a:gd name="T78" fmla="*/ 2147483647 w 420"/>
                <a:gd name="T79" fmla="*/ 2147483647 h 510"/>
                <a:gd name="T80" fmla="*/ 2147483647 w 420"/>
                <a:gd name="T81" fmla="*/ 2147483647 h 510"/>
                <a:gd name="T82" fmla="*/ 2147483647 w 420"/>
                <a:gd name="T83" fmla="*/ 2147483647 h 510"/>
                <a:gd name="T84" fmla="*/ 2147483647 w 420"/>
                <a:gd name="T85" fmla="*/ 2147483647 h 510"/>
                <a:gd name="T86" fmla="*/ 2147483647 w 420"/>
                <a:gd name="T87" fmla="*/ 2147483647 h 510"/>
                <a:gd name="T88" fmla="*/ 2147483647 w 420"/>
                <a:gd name="T89" fmla="*/ 2147483647 h 510"/>
                <a:gd name="T90" fmla="*/ 2147483647 w 420"/>
                <a:gd name="T91" fmla="*/ 2147483647 h 510"/>
                <a:gd name="T92" fmla="*/ 2147483647 w 420"/>
                <a:gd name="T93" fmla="*/ 2147483647 h 510"/>
                <a:gd name="T94" fmla="*/ 2147483647 w 420"/>
                <a:gd name="T95" fmla="*/ 2147483647 h 510"/>
                <a:gd name="T96" fmla="*/ 2147483647 w 420"/>
                <a:gd name="T97" fmla="*/ 2147483647 h 510"/>
                <a:gd name="T98" fmla="*/ 2147483647 w 420"/>
                <a:gd name="T99" fmla="*/ 2147483647 h 510"/>
                <a:gd name="T100" fmla="*/ 2147483647 w 420"/>
                <a:gd name="T101" fmla="*/ 2147483647 h 510"/>
                <a:gd name="T102" fmla="*/ 2147483647 w 420"/>
                <a:gd name="T103" fmla="*/ 2147483647 h 510"/>
                <a:gd name="T104" fmla="*/ 2147483647 w 420"/>
                <a:gd name="T105" fmla="*/ 2147483647 h 510"/>
                <a:gd name="T106" fmla="*/ 2147483647 w 420"/>
                <a:gd name="T107" fmla="*/ 2147483647 h 510"/>
                <a:gd name="T108" fmla="*/ 2147483647 w 420"/>
                <a:gd name="T109" fmla="*/ 2147483647 h 510"/>
                <a:gd name="T110" fmla="*/ 2147483647 w 420"/>
                <a:gd name="T111" fmla="*/ 2147483647 h 5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0"/>
                <a:gd name="T169" fmla="*/ 0 h 510"/>
                <a:gd name="T170" fmla="*/ 420 w 420"/>
                <a:gd name="T171" fmla="*/ 510 h 5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0" h="510">
                  <a:moveTo>
                    <a:pt x="420" y="240"/>
                  </a:moveTo>
                  <a:lnTo>
                    <a:pt x="414" y="234"/>
                  </a:lnTo>
                  <a:lnTo>
                    <a:pt x="396" y="234"/>
                  </a:lnTo>
                  <a:lnTo>
                    <a:pt x="390" y="216"/>
                  </a:lnTo>
                  <a:lnTo>
                    <a:pt x="372" y="210"/>
                  </a:lnTo>
                  <a:lnTo>
                    <a:pt x="372" y="174"/>
                  </a:lnTo>
                  <a:lnTo>
                    <a:pt x="384" y="150"/>
                  </a:lnTo>
                  <a:lnTo>
                    <a:pt x="396" y="150"/>
                  </a:lnTo>
                  <a:lnTo>
                    <a:pt x="402" y="144"/>
                  </a:lnTo>
                  <a:lnTo>
                    <a:pt x="408" y="132"/>
                  </a:lnTo>
                  <a:lnTo>
                    <a:pt x="414" y="126"/>
                  </a:lnTo>
                  <a:lnTo>
                    <a:pt x="414" y="114"/>
                  </a:lnTo>
                  <a:lnTo>
                    <a:pt x="402" y="108"/>
                  </a:lnTo>
                  <a:lnTo>
                    <a:pt x="402" y="90"/>
                  </a:lnTo>
                  <a:lnTo>
                    <a:pt x="396" y="84"/>
                  </a:lnTo>
                  <a:lnTo>
                    <a:pt x="396" y="7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60" y="72"/>
                  </a:lnTo>
                  <a:lnTo>
                    <a:pt x="360" y="90"/>
                  </a:lnTo>
                  <a:lnTo>
                    <a:pt x="354" y="96"/>
                  </a:lnTo>
                  <a:lnTo>
                    <a:pt x="330" y="96"/>
                  </a:lnTo>
                  <a:lnTo>
                    <a:pt x="324" y="90"/>
                  </a:lnTo>
                  <a:lnTo>
                    <a:pt x="318" y="54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0" y="6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22" y="18"/>
                  </a:lnTo>
                  <a:lnTo>
                    <a:pt x="210" y="0"/>
                  </a:lnTo>
                  <a:lnTo>
                    <a:pt x="192" y="18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90"/>
                  </a:lnTo>
                  <a:lnTo>
                    <a:pt x="186" y="108"/>
                  </a:lnTo>
                  <a:lnTo>
                    <a:pt x="186" y="114"/>
                  </a:lnTo>
                  <a:lnTo>
                    <a:pt x="84" y="114"/>
                  </a:lnTo>
                  <a:lnTo>
                    <a:pt x="84" y="108"/>
                  </a:lnTo>
                  <a:lnTo>
                    <a:pt x="72" y="108"/>
                  </a:lnTo>
                  <a:lnTo>
                    <a:pt x="60" y="120"/>
                  </a:lnTo>
                  <a:lnTo>
                    <a:pt x="60" y="126"/>
                  </a:lnTo>
                  <a:lnTo>
                    <a:pt x="66" y="132"/>
                  </a:lnTo>
                  <a:lnTo>
                    <a:pt x="66" y="144"/>
                  </a:lnTo>
                  <a:lnTo>
                    <a:pt x="72" y="150"/>
                  </a:lnTo>
                  <a:lnTo>
                    <a:pt x="72" y="162"/>
                  </a:lnTo>
                  <a:lnTo>
                    <a:pt x="48" y="162"/>
                  </a:lnTo>
                  <a:lnTo>
                    <a:pt x="48" y="210"/>
                  </a:lnTo>
                  <a:lnTo>
                    <a:pt x="42" y="228"/>
                  </a:lnTo>
                  <a:lnTo>
                    <a:pt x="36" y="240"/>
                  </a:lnTo>
                  <a:lnTo>
                    <a:pt x="30" y="246"/>
                  </a:lnTo>
                  <a:lnTo>
                    <a:pt x="18" y="252"/>
                  </a:lnTo>
                  <a:lnTo>
                    <a:pt x="0" y="252"/>
                  </a:lnTo>
                  <a:lnTo>
                    <a:pt x="30" y="306"/>
                  </a:lnTo>
                  <a:lnTo>
                    <a:pt x="42" y="294"/>
                  </a:lnTo>
                  <a:lnTo>
                    <a:pt x="54" y="312"/>
                  </a:lnTo>
                  <a:lnTo>
                    <a:pt x="48" y="318"/>
                  </a:lnTo>
                  <a:lnTo>
                    <a:pt x="48" y="330"/>
                  </a:lnTo>
                  <a:lnTo>
                    <a:pt x="42" y="336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66" y="348"/>
                  </a:lnTo>
                  <a:lnTo>
                    <a:pt x="72" y="390"/>
                  </a:lnTo>
                  <a:lnTo>
                    <a:pt x="102" y="396"/>
                  </a:lnTo>
                  <a:lnTo>
                    <a:pt x="96" y="408"/>
                  </a:lnTo>
                  <a:lnTo>
                    <a:pt x="144" y="462"/>
                  </a:lnTo>
                  <a:lnTo>
                    <a:pt x="138" y="468"/>
                  </a:lnTo>
                  <a:lnTo>
                    <a:pt x="174" y="510"/>
                  </a:lnTo>
                  <a:lnTo>
                    <a:pt x="180" y="492"/>
                  </a:lnTo>
                  <a:lnTo>
                    <a:pt x="204" y="480"/>
                  </a:lnTo>
                  <a:lnTo>
                    <a:pt x="222" y="498"/>
                  </a:lnTo>
                  <a:lnTo>
                    <a:pt x="228" y="492"/>
                  </a:lnTo>
                  <a:lnTo>
                    <a:pt x="228" y="456"/>
                  </a:lnTo>
                  <a:lnTo>
                    <a:pt x="210" y="444"/>
                  </a:lnTo>
                  <a:lnTo>
                    <a:pt x="228" y="432"/>
                  </a:lnTo>
                  <a:lnTo>
                    <a:pt x="198" y="414"/>
                  </a:lnTo>
                  <a:lnTo>
                    <a:pt x="210" y="414"/>
                  </a:lnTo>
                  <a:lnTo>
                    <a:pt x="210" y="402"/>
                  </a:lnTo>
                  <a:lnTo>
                    <a:pt x="204" y="396"/>
                  </a:lnTo>
                  <a:lnTo>
                    <a:pt x="204" y="378"/>
                  </a:lnTo>
                  <a:lnTo>
                    <a:pt x="210" y="378"/>
                  </a:lnTo>
                  <a:lnTo>
                    <a:pt x="216" y="384"/>
                  </a:lnTo>
                  <a:lnTo>
                    <a:pt x="228" y="384"/>
                  </a:lnTo>
                  <a:lnTo>
                    <a:pt x="240" y="390"/>
                  </a:lnTo>
                  <a:lnTo>
                    <a:pt x="258" y="390"/>
                  </a:lnTo>
                  <a:lnTo>
                    <a:pt x="264" y="384"/>
                  </a:lnTo>
                  <a:lnTo>
                    <a:pt x="270" y="372"/>
                  </a:lnTo>
                  <a:lnTo>
                    <a:pt x="282" y="366"/>
                  </a:lnTo>
                  <a:lnTo>
                    <a:pt x="264" y="348"/>
                  </a:lnTo>
                  <a:lnTo>
                    <a:pt x="264" y="342"/>
                  </a:lnTo>
                  <a:lnTo>
                    <a:pt x="294" y="342"/>
                  </a:lnTo>
                  <a:lnTo>
                    <a:pt x="312" y="384"/>
                  </a:lnTo>
                  <a:lnTo>
                    <a:pt x="342" y="384"/>
                  </a:lnTo>
                  <a:lnTo>
                    <a:pt x="348" y="378"/>
                  </a:lnTo>
                  <a:lnTo>
                    <a:pt x="354" y="366"/>
                  </a:lnTo>
                  <a:lnTo>
                    <a:pt x="360" y="360"/>
                  </a:lnTo>
                  <a:lnTo>
                    <a:pt x="366" y="360"/>
                  </a:lnTo>
                  <a:lnTo>
                    <a:pt x="366" y="390"/>
                  </a:lnTo>
                  <a:lnTo>
                    <a:pt x="372" y="396"/>
                  </a:lnTo>
                  <a:lnTo>
                    <a:pt x="384" y="396"/>
                  </a:lnTo>
                  <a:lnTo>
                    <a:pt x="390" y="390"/>
                  </a:lnTo>
                  <a:lnTo>
                    <a:pt x="396" y="378"/>
                  </a:lnTo>
                  <a:lnTo>
                    <a:pt x="396" y="354"/>
                  </a:lnTo>
                  <a:lnTo>
                    <a:pt x="408" y="348"/>
                  </a:lnTo>
                  <a:lnTo>
                    <a:pt x="414" y="342"/>
                  </a:lnTo>
                  <a:lnTo>
                    <a:pt x="408" y="318"/>
                  </a:lnTo>
                  <a:lnTo>
                    <a:pt x="414" y="306"/>
                  </a:lnTo>
                  <a:lnTo>
                    <a:pt x="414" y="258"/>
                  </a:lnTo>
                  <a:lnTo>
                    <a:pt x="420" y="252"/>
                  </a:lnTo>
                  <a:lnTo>
                    <a:pt x="420" y="24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5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915E28D8-4CC3-4ABC-84AA-AD1145C780B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149413" y="1660499"/>
              <a:ext cx="345394" cy="297959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6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B5365B84-3A13-426C-9B30-3005C747EB35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5679" y="1138702"/>
              <a:ext cx="238663" cy="271276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7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6D98A21F-F495-4404-861E-E1829B1785F3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4815" y="2763389"/>
              <a:ext cx="400241" cy="349841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8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5181E56F-C2AB-41E7-8C2F-25B51FE59FF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3115" y="1418872"/>
              <a:ext cx="131932" cy="59295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09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AE965D8E-6E4C-424C-B624-D59B03E46F27}"/>
                </a:ext>
              </a:extLst>
            </p:cNvPr>
            <p:cNvSpPr>
              <a:spLocks/>
            </p:cNvSpPr>
            <p:nvPr/>
          </p:nvSpPr>
          <p:spPr bwMode="gray">
            <a:xfrm>
              <a:off x="5209310" y="2667033"/>
              <a:ext cx="182333" cy="173438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0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A97BF2FF-E7D9-4945-A2A3-66C6CAED9694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3147325"/>
              <a:ext cx="54848" cy="41506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1" name="El Salvador" descr="© INSCALE GmbH, 05.05.2010&#10;http://www.presentationload.com/">
              <a:extLst>
                <a:ext uri="{FF2B5EF4-FFF2-40B4-BE49-F238E27FC236}">
                  <a16:creationId xmlns:a16="http://schemas.microsoft.com/office/drawing/2014/main" id="{ADCE37B6-04AB-4DC5-9AFD-C1A2313C56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608" y="2776730"/>
              <a:ext cx="65224" cy="42989"/>
            </a:xfrm>
            <a:custGeom>
              <a:avLst/>
              <a:gdLst>
                <a:gd name="T0" fmla="*/ 2147483647 w 174"/>
                <a:gd name="T1" fmla="*/ 2147483647 h 114"/>
                <a:gd name="T2" fmla="*/ 2147483647 w 174"/>
                <a:gd name="T3" fmla="*/ 2147483647 h 114"/>
                <a:gd name="T4" fmla="*/ 2147483647 w 174"/>
                <a:gd name="T5" fmla="*/ 2147483647 h 114"/>
                <a:gd name="T6" fmla="*/ 2147483647 w 174"/>
                <a:gd name="T7" fmla="*/ 2147483647 h 114"/>
                <a:gd name="T8" fmla="*/ 2147483647 w 174"/>
                <a:gd name="T9" fmla="*/ 2147483647 h 114"/>
                <a:gd name="T10" fmla="*/ 2147483647 w 174"/>
                <a:gd name="T11" fmla="*/ 2147483647 h 114"/>
                <a:gd name="T12" fmla="*/ 2147483647 w 174"/>
                <a:gd name="T13" fmla="*/ 2147483647 h 114"/>
                <a:gd name="T14" fmla="*/ 2147483647 w 174"/>
                <a:gd name="T15" fmla="*/ 2147483647 h 114"/>
                <a:gd name="T16" fmla="*/ 2147483647 w 174"/>
                <a:gd name="T17" fmla="*/ 2147483647 h 114"/>
                <a:gd name="T18" fmla="*/ 2147483647 w 174"/>
                <a:gd name="T19" fmla="*/ 0 h 114"/>
                <a:gd name="T20" fmla="*/ 2147483647 w 174"/>
                <a:gd name="T21" fmla="*/ 2147483647 h 114"/>
                <a:gd name="T22" fmla="*/ 2147483647 w 174"/>
                <a:gd name="T23" fmla="*/ 2147483647 h 114"/>
                <a:gd name="T24" fmla="*/ 2147483647 w 174"/>
                <a:gd name="T25" fmla="*/ 2147483647 h 114"/>
                <a:gd name="T26" fmla="*/ 2147483647 w 174"/>
                <a:gd name="T27" fmla="*/ 2147483647 h 114"/>
                <a:gd name="T28" fmla="*/ 2147483647 w 174"/>
                <a:gd name="T29" fmla="*/ 2147483647 h 114"/>
                <a:gd name="T30" fmla="*/ 2147483647 w 174"/>
                <a:gd name="T31" fmla="*/ 2147483647 h 114"/>
                <a:gd name="T32" fmla="*/ 2147483647 w 174"/>
                <a:gd name="T33" fmla="*/ 2147483647 h 114"/>
                <a:gd name="T34" fmla="*/ 2147483647 w 174"/>
                <a:gd name="T35" fmla="*/ 2147483647 h 114"/>
                <a:gd name="T36" fmla="*/ 0 w 174"/>
                <a:gd name="T37" fmla="*/ 2147483647 h 114"/>
                <a:gd name="T38" fmla="*/ 2147483647 w 174"/>
                <a:gd name="T39" fmla="*/ 2147483647 h 114"/>
                <a:gd name="T40" fmla="*/ 2147483647 w 174"/>
                <a:gd name="T41" fmla="*/ 2147483647 h 114"/>
                <a:gd name="T42" fmla="*/ 2147483647 w 174"/>
                <a:gd name="T43" fmla="*/ 2147483647 h 114"/>
                <a:gd name="T44" fmla="*/ 2147483647 w 174"/>
                <a:gd name="T45" fmla="*/ 2147483647 h 114"/>
                <a:gd name="T46" fmla="*/ 2147483647 w 174"/>
                <a:gd name="T47" fmla="*/ 2147483647 h 114"/>
                <a:gd name="T48" fmla="*/ 2147483647 w 174"/>
                <a:gd name="T49" fmla="*/ 2147483647 h 114"/>
                <a:gd name="T50" fmla="*/ 2147483647 w 174"/>
                <a:gd name="T51" fmla="*/ 2147483647 h 114"/>
                <a:gd name="T52" fmla="*/ 2147483647 w 174"/>
                <a:gd name="T53" fmla="*/ 2147483647 h 114"/>
                <a:gd name="T54" fmla="*/ 2147483647 w 174"/>
                <a:gd name="T55" fmla="*/ 2147483647 h 114"/>
                <a:gd name="T56" fmla="*/ 2147483647 w 174"/>
                <a:gd name="T57" fmla="*/ 2147483647 h 1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114"/>
                <a:gd name="T89" fmla="*/ 174 w 174"/>
                <a:gd name="T90" fmla="*/ 114 h 1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114">
                  <a:moveTo>
                    <a:pt x="174" y="84"/>
                  </a:moveTo>
                  <a:lnTo>
                    <a:pt x="174" y="42"/>
                  </a:lnTo>
                  <a:lnTo>
                    <a:pt x="138" y="42"/>
                  </a:lnTo>
                  <a:lnTo>
                    <a:pt x="132" y="48"/>
                  </a:lnTo>
                  <a:lnTo>
                    <a:pt x="120" y="48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90" y="24"/>
                  </a:lnTo>
                  <a:lnTo>
                    <a:pt x="78" y="12"/>
                  </a:lnTo>
                  <a:lnTo>
                    <a:pt x="72" y="0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8" y="18"/>
                  </a:lnTo>
                  <a:lnTo>
                    <a:pt x="42" y="24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12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8" y="72"/>
                  </a:lnTo>
                  <a:lnTo>
                    <a:pt x="24" y="78"/>
                  </a:lnTo>
                  <a:lnTo>
                    <a:pt x="72" y="78"/>
                  </a:lnTo>
                  <a:lnTo>
                    <a:pt x="96" y="102"/>
                  </a:lnTo>
                  <a:lnTo>
                    <a:pt x="132" y="96"/>
                  </a:lnTo>
                  <a:lnTo>
                    <a:pt x="150" y="114"/>
                  </a:lnTo>
                  <a:lnTo>
                    <a:pt x="168" y="84"/>
                  </a:lnTo>
                  <a:lnTo>
                    <a:pt x="174" y="90"/>
                  </a:lnTo>
                  <a:lnTo>
                    <a:pt x="174" y="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2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6FB70317-64CC-455B-A168-DAAF3B23FE8D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4671" y="2250485"/>
              <a:ext cx="299440" cy="305370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3" name="Ecuador" descr="© INSCALE GmbH, 05.05.2010&#10;http://www.presentationload.com/">
              <a:extLst>
                <a:ext uri="{FF2B5EF4-FFF2-40B4-BE49-F238E27FC236}">
                  <a16:creationId xmlns:a16="http://schemas.microsoft.com/office/drawing/2014/main" id="{F9B21417-9FA8-4C2E-84E1-6BBCE40BA79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045927" y="3169561"/>
              <a:ext cx="157132" cy="200121"/>
            </a:xfrm>
            <a:custGeom>
              <a:avLst/>
              <a:gdLst>
                <a:gd name="T0" fmla="*/ 2147483647 w 414"/>
                <a:gd name="T1" fmla="*/ 2147483647 h 528"/>
                <a:gd name="T2" fmla="*/ 2147483647 w 414"/>
                <a:gd name="T3" fmla="*/ 2147483647 h 528"/>
                <a:gd name="T4" fmla="*/ 2147483647 w 414"/>
                <a:gd name="T5" fmla="*/ 2147483647 h 528"/>
                <a:gd name="T6" fmla="*/ 2147483647 w 414"/>
                <a:gd name="T7" fmla="*/ 2147483647 h 528"/>
                <a:gd name="T8" fmla="*/ 2147483647 w 414"/>
                <a:gd name="T9" fmla="*/ 2147483647 h 528"/>
                <a:gd name="T10" fmla="*/ 2147483647 w 414"/>
                <a:gd name="T11" fmla="*/ 2147483647 h 528"/>
                <a:gd name="T12" fmla="*/ 2147483647 w 414"/>
                <a:gd name="T13" fmla="*/ 2147483647 h 528"/>
                <a:gd name="T14" fmla="*/ 2147483647 w 414"/>
                <a:gd name="T15" fmla="*/ 2147483647 h 528"/>
                <a:gd name="T16" fmla="*/ 2147483647 w 414"/>
                <a:gd name="T17" fmla="*/ 2147483647 h 528"/>
                <a:gd name="T18" fmla="*/ 2147483647 w 414"/>
                <a:gd name="T19" fmla="*/ 2147483647 h 528"/>
                <a:gd name="T20" fmla="*/ 2147483647 w 414"/>
                <a:gd name="T21" fmla="*/ 2147483647 h 528"/>
                <a:gd name="T22" fmla="*/ 2147483647 w 414"/>
                <a:gd name="T23" fmla="*/ 2147483647 h 528"/>
                <a:gd name="T24" fmla="*/ 2147483647 w 414"/>
                <a:gd name="T25" fmla="*/ 2147483647 h 528"/>
                <a:gd name="T26" fmla="*/ 2147483647 w 414"/>
                <a:gd name="T27" fmla="*/ 2147483647 h 528"/>
                <a:gd name="T28" fmla="*/ 2147483647 w 414"/>
                <a:gd name="T29" fmla="*/ 2147483647 h 528"/>
                <a:gd name="T30" fmla="*/ 2147483647 w 414"/>
                <a:gd name="T31" fmla="*/ 2147483647 h 528"/>
                <a:gd name="T32" fmla="*/ 2147483647 w 414"/>
                <a:gd name="T33" fmla="*/ 2147483647 h 528"/>
                <a:gd name="T34" fmla="*/ 2147483647 w 414"/>
                <a:gd name="T35" fmla="*/ 2147483647 h 528"/>
                <a:gd name="T36" fmla="*/ 2147483647 w 414"/>
                <a:gd name="T37" fmla="*/ 2147483647 h 528"/>
                <a:gd name="T38" fmla="*/ 2147483647 w 414"/>
                <a:gd name="T39" fmla="*/ 2147483647 h 528"/>
                <a:gd name="T40" fmla="*/ 2147483647 w 414"/>
                <a:gd name="T41" fmla="*/ 2147483647 h 528"/>
                <a:gd name="T42" fmla="*/ 2147483647 w 414"/>
                <a:gd name="T43" fmla="*/ 2147483647 h 528"/>
                <a:gd name="T44" fmla="*/ 2147483647 w 414"/>
                <a:gd name="T45" fmla="*/ 2147483647 h 528"/>
                <a:gd name="T46" fmla="*/ 2147483647 w 414"/>
                <a:gd name="T47" fmla="*/ 2147483647 h 528"/>
                <a:gd name="T48" fmla="*/ 2147483647 w 414"/>
                <a:gd name="T49" fmla="*/ 2147483647 h 528"/>
                <a:gd name="T50" fmla="*/ 2147483647 w 414"/>
                <a:gd name="T51" fmla="*/ 2147483647 h 528"/>
                <a:gd name="T52" fmla="*/ 2147483647 w 414"/>
                <a:gd name="T53" fmla="*/ 2147483647 h 528"/>
                <a:gd name="T54" fmla="*/ 2147483647 w 414"/>
                <a:gd name="T55" fmla="*/ 2147483647 h 528"/>
                <a:gd name="T56" fmla="*/ 2147483647 w 414"/>
                <a:gd name="T57" fmla="*/ 2147483647 h 528"/>
                <a:gd name="T58" fmla="*/ 2147483647 w 414"/>
                <a:gd name="T59" fmla="*/ 2147483647 h 528"/>
                <a:gd name="T60" fmla="*/ 2147483647 w 414"/>
                <a:gd name="T61" fmla="*/ 2147483647 h 528"/>
                <a:gd name="T62" fmla="*/ 2147483647 w 414"/>
                <a:gd name="T63" fmla="*/ 2147483647 h 528"/>
                <a:gd name="T64" fmla="*/ 2147483647 w 414"/>
                <a:gd name="T65" fmla="*/ 2147483647 h 528"/>
                <a:gd name="T66" fmla="*/ 2147483647 w 414"/>
                <a:gd name="T67" fmla="*/ 2147483647 h 528"/>
                <a:gd name="T68" fmla="*/ 2147483647 w 414"/>
                <a:gd name="T69" fmla="*/ 2147483647 h 528"/>
                <a:gd name="T70" fmla="*/ 2147483647 w 414"/>
                <a:gd name="T71" fmla="*/ 2147483647 h 528"/>
                <a:gd name="T72" fmla="*/ 2147483647 w 414"/>
                <a:gd name="T73" fmla="*/ 2147483647 h 528"/>
                <a:gd name="T74" fmla="*/ 2147483647 w 414"/>
                <a:gd name="T75" fmla="*/ 2147483647 h 528"/>
                <a:gd name="T76" fmla="*/ 2147483647 w 414"/>
                <a:gd name="T77" fmla="*/ 2147483647 h 528"/>
                <a:gd name="T78" fmla="*/ 2147483647 w 414"/>
                <a:gd name="T79" fmla="*/ 2147483647 h 528"/>
                <a:gd name="T80" fmla="*/ 2147483647 w 414"/>
                <a:gd name="T81" fmla="*/ 2147483647 h 528"/>
                <a:gd name="T82" fmla="*/ 2147483647 w 414"/>
                <a:gd name="T83" fmla="*/ 2147483647 h 528"/>
                <a:gd name="T84" fmla="*/ 2147483647 w 414"/>
                <a:gd name="T85" fmla="*/ 2147483647 h 528"/>
                <a:gd name="T86" fmla="*/ 2147483647 w 414"/>
                <a:gd name="T87" fmla="*/ 2147483647 h 528"/>
                <a:gd name="T88" fmla="*/ 2147483647 w 414"/>
                <a:gd name="T89" fmla="*/ 2147483647 h 52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4"/>
                <a:gd name="T136" fmla="*/ 0 h 528"/>
                <a:gd name="T137" fmla="*/ 414 w 414"/>
                <a:gd name="T138" fmla="*/ 528 h 52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4" h="528">
                  <a:moveTo>
                    <a:pt x="60" y="372"/>
                  </a:moveTo>
                  <a:lnTo>
                    <a:pt x="72" y="366"/>
                  </a:lnTo>
                  <a:lnTo>
                    <a:pt x="78" y="360"/>
                  </a:lnTo>
                  <a:lnTo>
                    <a:pt x="78" y="342"/>
                  </a:lnTo>
                  <a:lnTo>
                    <a:pt x="72" y="342"/>
                  </a:lnTo>
                  <a:lnTo>
                    <a:pt x="54" y="360"/>
                  </a:lnTo>
                  <a:lnTo>
                    <a:pt x="54" y="372"/>
                  </a:lnTo>
                  <a:lnTo>
                    <a:pt x="60" y="372"/>
                  </a:lnTo>
                  <a:close/>
                  <a:moveTo>
                    <a:pt x="414" y="174"/>
                  </a:moveTo>
                  <a:lnTo>
                    <a:pt x="390" y="156"/>
                  </a:lnTo>
                  <a:lnTo>
                    <a:pt x="396" y="156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2" y="126"/>
                  </a:lnTo>
                  <a:lnTo>
                    <a:pt x="372" y="126"/>
                  </a:lnTo>
                  <a:lnTo>
                    <a:pt x="360" y="114"/>
                  </a:lnTo>
                  <a:lnTo>
                    <a:pt x="360" y="108"/>
                  </a:lnTo>
                  <a:lnTo>
                    <a:pt x="354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6" y="90"/>
                  </a:lnTo>
                  <a:lnTo>
                    <a:pt x="330" y="96"/>
                  </a:lnTo>
                  <a:lnTo>
                    <a:pt x="330" y="108"/>
                  </a:lnTo>
                  <a:lnTo>
                    <a:pt x="306" y="108"/>
                  </a:lnTo>
                  <a:lnTo>
                    <a:pt x="300" y="102"/>
                  </a:lnTo>
                  <a:lnTo>
                    <a:pt x="288" y="96"/>
                  </a:lnTo>
                  <a:lnTo>
                    <a:pt x="282" y="102"/>
                  </a:lnTo>
                  <a:lnTo>
                    <a:pt x="270" y="102"/>
                  </a:lnTo>
                  <a:lnTo>
                    <a:pt x="258" y="96"/>
                  </a:lnTo>
                  <a:lnTo>
                    <a:pt x="252" y="90"/>
                  </a:lnTo>
                  <a:lnTo>
                    <a:pt x="252" y="84"/>
                  </a:lnTo>
                  <a:lnTo>
                    <a:pt x="246" y="72"/>
                  </a:lnTo>
                  <a:lnTo>
                    <a:pt x="240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48"/>
                  </a:lnTo>
                  <a:lnTo>
                    <a:pt x="168" y="30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44" y="42"/>
                  </a:lnTo>
                  <a:lnTo>
                    <a:pt x="120" y="54"/>
                  </a:lnTo>
                  <a:lnTo>
                    <a:pt x="102" y="54"/>
                  </a:lnTo>
                  <a:lnTo>
                    <a:pt x="96" y="42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6" y="60"/>
                  </a:lnTo>
                  <a:lnTo>
                    <a:pt x="60" y="72"/>
                  </a:lnTo>
                  <a:lnTo>
                    <a:pt x="60" y="84"/>
                  </a:lnTo>
                  <a:lnTo>
                    <a:pt x="66" y="90"/>
                  </a:lnTo>
                  <a:lnTo>
                    <a:pt x="72" y="102"/>
                  </a:lnTo>
                  <a:lnTo>
                    <a:pt x="72" y="120"/>
                  </a:lnTo>
                  <a:lnTo>
                    <a:pt x="66" y="126"/>
                  </a:lnTo>
                  <a:lnTo>
                    <a:pt x="54" y="132"/>
                  </a:lnTo>
                  <a:lnTo>
                    <a:pt x="42" y="144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54" y="180"/>
                  </a:lnTo>
                  <a:lnTo>
                    <a:pt x="36" y="180"/>
                  </a:lnTo>
                  <a:lnTo>
                    <a:pt x="36" y="198"/>
                  </a:lnTo>
                  <a:lnTo>
                    <a:pt x="0" y="216"/>
                  </a:lnTo>
                  <a:lnTo>
                    <a:pt x="24" y="228"/>
                  </a:lnTo>
                  <a:lnTo>
                    <a:pt x="12" y="258"/>
                  </a:lnTo>
                  <a:lnTo>
                    <a:pt x="24" y="270"/>
                  </a:lnTo>
                  <a:lnTo>
                    <a:pt x="24" y="282"/>
                  </a:lnTo>
                  <a:lnTo>
                    <a:pt x="6" y="300"/>
                  </a:lnTo>
                  <a:lnTo>
                    <a:pt x="0" y="300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6" y="324"/>
                  </a:lnTo>
                  <a:lnTo>
                    <a:pt x="18" y="336"/>
                  </a:lnTo>
                  <a:lnTo>
                    <a:pt x="30" y="342"/>
                  </a:lnTo>
                  <a:lnTo>
                    <a:pt x="60" y="342"/>
                  </a:lnTo>
                  <a:lnTo>
                    <a:pt x="72" y="330"/>
                  </a:lnTo>
                  <a:lnTo>
                    <a:pt x="72" y="324"/>
                  </a:lnTo>
                  <a:lnTo>
                    <a:pt x="96" y="330"/>
                  </a:lnTo>
                  <a:lnTo>
                    <a:pt x="102" y="342"/>
                  </a:lnTo>
                  <a:lnTo>
                    <a:pt x="102" y="348"/>
                  </a:lnTo>
                  <a:lnTo>
                    <a:pt x="96" y="366"/>
                  </a:lnTo>
                  <a:lnTo>
                    <a:pt x="90" y="372"/>
                  </a:lnTo>
                  <a:lnTo>
                    <a:pt x="90" y="384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02"/>
                  </a:lnTo>
                  <a:lnTo>
                    <a:pt x="60" y="408"/>
                  </a:lnTo>
                  <a:lnTo>
                    <a:pt x="54" y="408"/>
                  </a:lnTo>
                  <a:lnTo>
                    <a:pt x="60" y="408"/>
                  </a:lnTo>
                  <a:lnTo>
                    <a:pt x="72" y="414"/>
                  </a:lnTo>
                  <a:lnTo>
                    <a:pt x="78" y="414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66" y="438"/>
                  </a:lnTo>
                  <a:lnTo>
                    <a:pt x="54" y="444"/>
                  </a:lnTo>
                  <a:lnTo>
                    <a:pt x="48" y="456"/>
                  </a:lnTo>
                  <a:lnTo>
                    <a:pt x="42" y="462"/>
                  </a:lnTo>
                  <a:lnTo>
                    <a:pt x="54" y="474"/>
                  </a:lnTo>
                  <a:lnTo>
                    <a:pt x="42" y="486"/>
                  </a:lnTo>
                  <a:lnTo>
                    <a:pt x="48" y="492"/>
                  </a:lnTo>
                  <a:lnTo>
                    <a:pt x="54" y="492"/>
                  </a:lnTo>
                  <a:lnTo>
                    <a:pt x="66" y="486"/>
                  </a:lnTo>
                  <a:lnTo>
                    <a:pt x="78" y="474"/>
                  </a:lnTo>
                  <a:lnTo>
                    <a:pt x="90" y="486"/>
                  </a:lnTo>
                  <a:lnTo>
                    <a:pt x="120" y="486"/>
                  </a:lnTo>
                  <a:lnTo>
                    <a:pt x="120" y="492"/>
                  </a:lnTo>
                  <a:lnTo>
                    <a:pt x="126" y="498"/>
                  </a:lnTo>
                  <a:lnTo>
                    <a:pt x="126" y="516"/>
                  </a:lnTo>
                  <a:lnTo>
                    <a:pt x="132" y="528"/>
                  </a:lnTo>
                  <a:lnTo>
                    <a:pt x="150" y="528"/>
                  </a:lnTo>
                  <a:lnTo>
                    <a:pt x="150" y="522"/>
                  </a:lnTo>
                  <a:lnTo>
                    <a:pt x="156" y="516"/>
                  </a:lnTo>
                  <a:lnTo>
                    <a:pt x="156" y="510"/>
                  </a:lnTo>
                  <a:lnTo>
                    <a:pt x="162" y="504"/>
                  </a:lnTo>
                  <a:lnTo>
                    <a:pt x="180" y="504"/>
                  </a:lnTo>
                  <a:lnTo>
                    <a:pt x="180" y="474"/>
                  </a:lnTo>
                  <a:lnTo>
                    <a:pt x="186" y="462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198" y="408"/>
                  </a:lnTo>
                  <a:lnTo>
                    <a:pt x="210" y="402"/>
                  </a:lnTo>
                  <a:lnTo>
                    <a:pt x="210" y="396"/>
                  </a:lnTo>
                  <a:lnTo>
                    <a:pt x="228" y="378"/>
                  </a:lnTo>
                  <a:lnTo>
                    <a:pt x="246" y="366"/>
                  </a:lnTo>
                  <a:lnTo>
                    <a:pt x="264" y="360"/>
                  </a:lnTo>
                  <a:lnTo>
                    <a:pt x="324" y="330"/>
                  </a:lnTo>
                  <a:lnTo>
                    <a:pt x="342" y="318"/>
                  </a:lnTo>
                  <a:lnTo>
                    <a:pt x="354" y="300"/>
                  </a:lnTo>
                  <a:lnTo>
                    <a:pt x="366" y="288"/>
                  </a:lnTo>
                  <a:lnTo>
                    <a:pt x="372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402" y="210"/>
                  </a:lnTo>
                  <a:lnTo>
                    <a:pt x="414" y="204"/>
                  </a:lnTo>
                  <a:lnTo>
                    <a:pt x="414" y="17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4" name="East Timor" descr="© INSCALE GmbH, 05.05.2010&#10;http://www.presentationload.com/">
              <a:extLst>
                <a:ext uri="{FF2B5EF4-FFF2-40B4-BE49-F238E27FC236}">
                  <a16:creationId xmlns:a16="http://schemas.microsoft.com/office/drawing/2014/main" id="{3E9618D2-2D2E-4A2E-B220-C47C1AF12A0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570729" y="3470482"/>
              <a:ext cx="94872" cy="44471"/>
            </a:xfrm>
            <a:custGeom>
              <a:avLst/>
              <a:gdLst>
                <a:gd name="T0" fmla="*/ 2147483647 w 252"/>
                <a:gd name="T1" fmla="*/ 0 h 120"/>
                <a:gd name="T2" fmla="*/ 2147483647 w 252"/>
                <a:gd name="T3" fmla="*/ 2147483647 h 120"/>
                <a:gd name="T4" fmla="*/ 2147483647 w 252"/>
                <a:gd name="T5" fmla="*/ 2147483647 h 120"/>
                <a:gd name="T6" fmla="*/ 2147483647 w 252"/>
                <a:gd name="T7" fmla="*/ 2147483647 h 120"/>
                <a:gd name="T8" fmla="*/ 2147483647 w 252"/>
                <a:gd name="T9" fmla="*/ 2147483647 h 120"/>
                <a:gd name="T10" fmla="*/ 2147483647 w 252"/>
                <a:gd name="T11" fmla="*/ 2147483647 h 120"/>
                <a:gd name="T12" fmla="*/ 2147483647 w 252"/>
                <a:gd name="T13" fmla="*/ 2147483647 h 120"/>
                <a:gd name="T14" fmla="*/ 2147483647 w 252"/>
                <a:gd name="T15" fmla="*/ 2147483647 h 120"/>
                <a:gd name="T16" fmla="*/ 2147483647 w 252"/>
                <a:gd name="T17" fmla="*/ 2147483647 h 120"/>
                <a:gd name="T18" fmla="*/ 2147483647 w 252"/>
                <a:gd name="T19" fmla="*/ 2147483647 h 120"/>
                <a:gd name="T20" fmla="*/ 2147483647 w 252"/>
                <a:gd name="T21" fmla="*/ 2147483647 h 120"/>
                <a:gd name="T22" fmla="*/ 2147483647 w 252"/>
                <a:gd name="T23" fmla="*/ 2147483647 h 120"/>
                <a:gd name="T24" fmla="*/ 2147483647 w 252"/>
                <a:gd name="T25" fmla="*/ 2147483647 h 120"/>
                <a:gd name="T26" fmla="*/ 2147483647 w 252"/>
                <a:gd name="T27" fmla="*/ 2147483647 h 120"/>
                <a:gd name="T28" fmla="*/ 2147483647 w 252"/>
                <a:gd name="T29" fmla="*/ 2147483647 h 120"/>
                <a:gd name="T30" fmla="*/ 2147483647 w 252"/>
                <a:gd name="T31" fmla="*/ 2147483647 h 120"/>
                <a:gd name="T32" fmla="*/ 2147483647 w 252"/>
                <a:gd name="T33" fmla="*/ 2147483647 h 120"/>
                <a:gd name="T34" fmla="*/ 2147483647 w 252"/>
                <a:gd name="T35" fmla="*/ 2147483647 h 120"/>
                <a:gd name="T36" fmla="*/ 2147483647 w 252"/>
                <a:gd name="T37" fmla="*/ 2147483647 h 120"/>
                <a:gd name="T38" fmla="*/ 2147483647 w 252"/>
                <a:gd name="T39" fmla="*/ 2147483647 h 120"/>
                <a:gd name="T40" fmla="*/ 2147483647 w 252"/>
                <a:gd name="T41" fmla="*/ 2147483647 h 120"/>
                <a:gd name="T42" fmla="*/ 2147483647 w 252"/>
                <a:gd name="T43" fmla="*/ 2147483647 h 120"/>
                <a:gd name="T44" fmla="*/ 2147483647 w 252"/>
                <a:gd name="T45" fmla="*/ 2147483647 h 120"/>
                <a:gd name="T46" fmla="*/ 2147483647 w 252"/>
                <a:gd name="T47" fmla="*/ 0 h 120"/>
                <a:gd name="T48" fmla="*/ 0 w 252"/>
                <a:gd name="T49" fmla="*/ 2147483647 h 120"/>
                <a:gd name="T50" fmla="*/ 2147483647 w 252"/>
                <a:gd name="T51" fmla="*/ 2147483647 h 120"/>
                <a:gd name="T52" fmla="*/ 2147483647 w 252"/>
                <a:gd name="T53" fmla="*/ 2147483647 h 120"/>
                <a:gd name="T54" fmla="*/ 2147483647 w 252"/>
                <a:gd name="T55" fmla="*/ 2147483647 h 120"/>
                <a:gd name="T56" fmla="*/ 2147483647 w 252"/>
                <a:gd name="T57" fmla="*/ 2147483647 h 120"/>
                <a:gd name="T58" fmla="*/ 2147483647 w 252"/>
                <a:gd name="T59" fmla="*/ 2147483647 h 120"/>
                <a:gd name="T60" fmla="*/ 2147483647 w 252"/>
                <a:gd name="T61" fmla="*/ 2147483647 h 120"/>
                <a:gd name="T62" fmla="*/ 2147483647 w 252"/>
                <a:gd name="T63" fmla="*/ 2147483647 h 120"/>
                <a:gd name="T64" fmla="*/ 0 w 252"/>
                <a:gd name="T65" fmla="*/ 2147483647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120"/>
                <a:gd name="T101" fmla="*/ 252 w 252"/>
                <a:gd name="T102" fmla="*/ 120 h 1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120">
                  <a:moveTo>
                    <a:pt x="228" y="0"/>
                  </a:moveTo>
                  <a:lnTo>
                    <a:pt x="204" y="24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42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78" y="54"/>
                  </a:lnTo>
                  <a:lnTo>
                    <a:pt x="90" y="72"/>
                  </a:lnTo>
                  <a:lnTo>
                    <a:pt x="84" y="78"/>
                  </a:lnTo>
                  <a:lnTo>
                    <a:pt x="72" y="102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14"/>
                  </a:lnTo>
                  <a:lnTo>
                    <a:pt x="84" y="108"/>
                  </a:lnTo>
                  <a:lnTo>
                    <a:pt x="96" y="108"/>
                  </a:lnTo>
                  <a:lnTo>
                    <a:pt x="132" y="84"/>
                  </a:lnTo>
                  <a:lnTo>
                    <a:pt x="138" y="90"/>
                  </a:lnTo>
                  <a:lnTo>
                    <a:pt x="162" y="90"/>
                  </a:lnTo>
                  <a:lnTo>
                    <a:pt x="186" y="78"/>
                  </a:lnTo>
                  <a:lnTo>
                    <a:pt x="198" y="66"/>
                  </a:lnTo>
                  <a:lnTo>
                    <a:pt x="210" y="60"/>
                  </a:lnTo>
                  <a:lnTo>
                    <a:pt x="252" y="18"/>
                  </a:lnTo>
                  <a:lnTo>
                    <a:pt x="228" y="0"/>
                  </a:lnTo>
                  <a:close/>
                  <a:moveTo>
                    <a:pt x="0" y="90"/>
                  </a:moveTo>
                  <a:lnTo>
                    <a:pt x="6" y="102"/>
                  </a:lnTo>
                  <a:lnTo>
                    <a:pt x="18" y="96"/>
                  </a:lnTo>
                  <a:lnTo>
                    <a:pt x="24" y="90"/>
                  </a:lnTo>
                  <a:lnTo>
                    <a:pt x="36" y="90"/>
                  </a:lnTo>
                  <a:lnTo>
                    <a:pt x="36" y="84"/>
                  </a:lnTo>
                  <a:lnTo>
                    <a:pt x="42" y="72"/>
                  </a:lnTo>
                  <a:lnTo>
                    <a:pt x="18" y="72"/>
                  </a:lnTo>
                  <a:lnTo>
                    <a:pt x="0" y="9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5" name="Domin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A0E0E363-D874-49A2-BFED-90AF89DA71D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26096" y="2610703"/>
              <a:ext cx="94872" cy="63743"/>
            </a:xfrm>
            <a:custGeom>
              <a:avLst/>
              <a:gdLst>
                <a:gd name="T0" fmla="*/ 2147483647 w 252"/>
                <a:gd name="T1" fmla="*/ 2147483647 h 168"/>
                <a:gd name="T2" fmla="*/ 2147483647 w 252"/>
                <a:gd name="T3" fmla="*/ 2147483647 h 168"/>
                <a:gd name="T4" fmla="*/ 2147483647 w 252"/>
                <a:gd name="T5" fmla="*/ 2147483647 h 168"/>
                <a:gd name="T6" fmla="*/ 2147483647 w 252"/>
                <a:gd name="T7" fmla="*/ 2147483647 h 168"/>
                <a:gd name="T8" fmla="*/ 2147483647 w 252"/>
                <a:gd name="T9" fmla="*/ 2147483647 h 168"/>
                <a:gd name="T10" fmla="*/ 2147483647 w 252"/>
                <a:gd name="T11" fmla="*/ 2147483647 h 168"/>
                <a:gd name="T12" fmla="*/ 2147483647 w 252"/>
                <a:gd name="T13" fmla="*/ 2147483647 h 168"/>
                <a:gd name="T14" fmla="*/ 2147483647 w 252"/>
                <a:gd name="T15" fmla="*/ 2147483647 h 168"/>
                <a:gd name="T16" fmla="*/ 2147483647 w 252"/>
                <a:gd name="T17" fmla="*/ 2147483647 h 168"/>
                <a:gd name="T18" fmla="*/ 2147483647 w 252"/>
                <a:gd name="T19" fmla="*/ 2147483647 h 168"/>
                <a:gd name="T20" fmla="*/ 2147483647 w 252"/>
                <a:gd name="T21" fmla="*/ 0 h 168"/>
                <a:gd name="T22" fmla="*/ 2147483647 w 252"/>
                <a:gd name="T23" fmla="*/ 0 h 168"/>
                <a:gd name="T24" fmla="*/ 2147483647 w 252"/>
                <a:gd name="T25" fmla="*/ 2147483647 h 168"/>
                <a:gd name="T26" fmla="*/ 2147483647 w 252"/>
                <a:gd name="T27" fmla="*/ 2147483647 h 168"/>
                <a:gd name="T28" fmla="*/ 2147483647 w 252"/>
                <a:gd name="T29" fmla="*/ 2147483647 h 168"/>
                <a:gd name="T30" fmla="*/ 2147483647 w 252"/>
                <a:gd name="T31" fmla="*/ 2147483647 h 168"/>
                <a:gd name="T32" fmla="*/ 2147483647 w 252"/>
                <a:gd name="T33" fmla="*/ 2147483647 h 168"/>
                <a:gd name="T34" fmla="*/ 2147483647 w 252"/>
                <a:gd name="T35" fmla="*/ 2147483647 h 168"/>
                <a:gd name="T36" fmla="*/ 2147483647 w 252"/>
                <a:gd name="T37" fmla="*/ 2147483647 h 168"/>
                <a:gd name="T38" fmla="*/ 2147483647 w 252"/>
                <a:gd name="T39" fmla="*/ 2147483647 h 168"/>
                <a:gd name="T40" fmla="*/ 2147483647 w 252"/>
                <a:gd name="T41" fmla="*/ 2147483647 h 168"/>
                <a:gd name="T42" fmla="*/ 0 w 252"/>
                <a:gd name="T43" fmla="*/ 2147483647 h 168"/>
                <a:gd name="T44" fmla="*/ 0 w 252"/>
                <a:gd name="T45" fmla="*/ 2147483647 h 168"/>
                <a:gd name="T46" fmla="*/ 2147483647 w 252"/>
                <a:gd name="T47" fmla="*/ 2147483647 h 168"/>
                <a:gd name="T48" fmla="*/ 0 w 252"/>
                <a:gd name="T49" fmla="*/ 2147483647 h 168"/>
                <a:gd name="T50" fmla="*/ 2147483647 w 252"/>
                <a:gd name="T51" fmla="*/ 2147483647 h 168"/>
                <a:gd name="T52" fmla="*/ 2147483647 w 252"/>
                <a:gd name="T53" fmla="*/ 2147483647 h 168"/>
                <a:gd name="T54" fmla="*/ 2147483647 w 252"/>
                <a:gd name="T55" fmla="*/ 2147483647 h 168"/>
                <a:gd name="T56" fmla="*/ 2147483647 w 252"/>
                <a:gd name="T57" fmla="*/ 2147483647 h 168"/>
                <a:gd name="T58" fmla="*/ 2147483647 w 252"/>
                <a:gd name="T59" fmla="*/ 2147483647 h 168"/>
                <a:gd name="T60" fmla="*/ 2147483647 w 252"/>
                <a:gd name="T61" fmla="*/ 2147483647 h 168"/>
                <a:gd name="T62" fmla="*/ 2147483647 w 252"/>
                <a:gd name="T63" fmla="*/ 2147483647 h 168"/>
                <a:gd name="T64" fmla="*/ 2147483647 w 252"/>
                <a:gd name="T65" fmla="*/ 2147483647 h 168"/>
                <a:gd name="T66" fmla="*/ 2147483647 w 252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168"/>
                <a:gd name="T104" fmla="*/ 252 w 25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168">
                  <a:moveTo>
                    <a:pt x="246" y="102"/>
                  </a:moveTo>
                  <a:lnTo>
                    <a:pt x="234" y="96"/>
                  </a:lnTo>
                  <a:lnTo>
                    <a:pt x="216" y="78"/>
                  </a:lnTo>
                  <a:lnTo>
                    <a:pt x="192" y="66"/>
                  </a:lnTo>
                  <a:lnTo>
                    <a:pt x="156" y="54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6"/>
                  </a:lnTo>
                  <a:lnTo>
                    <a:pt x="60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24" y="60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44"/>
                  </a:lnTo>
                  <a:lnTo>
                    <a:pt x="0" y="126"/>
                  </a:lnTo>
                  <a:lnTo>
                    <a:pt x="30" y="168"/>
                  </a:lnTo>
                  <a:lnTo>
                    <a:pt x="78" y="132"/>
                  </a:lnTo>
                  <a:lnTo>
                    <a:pt x="174" y="132"/>
                  </a:lnTo>
                  <a:lnTo>
                    <a:pt x="186" y="138"/>
                  </a:lnTo>
                  <a:lnTo>
                    <a:pt x="240" y="138"/>
                  </a:lnTo>
                  <a:lnTo>
                    <a:pt x="246" y="132"/>
                  </a:lnTo>
                  <a:lnTo>
                    <a:pt x="252" y="120"/>
                  </a:lnTo>
                  <a:lnTo>
                    <a:pt x="252" y="114"/>
                  </a:lnTo>
                  <a:lnTo>
                    <a:pt x="246" y="10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6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DAED2530-1FD9-4E53-9A50-638376A22E12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4583" y="2831578"/>
              <a:ext cx="44471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7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C41BD22E-F6D5-4276-9F71-C978DDE42CA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60712" y="1475202"/>
              <a:ext cx="105249" cy="88942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8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3A18A8DB-100B-49EB-82A7-C452CFD3F998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4101" y="1666429"/>
              <a:ext cx="160096" cy="72637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19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56BCDF51-6033-4085-B09B-0157BCDDE58E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8484" y="2130414"/>
              <a:ext cx="56330" cy="32612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0" name="Cuba" descr="© INSCALE GmbH, 05.05.2010&#10;http://www.presentationload.com/">
              <a:extLst>
                <a:ext uri="{FF2B5EF4-FFF2-40B4-BE49-F238E27FC236}">
                  <a16:creationId xmlns:a16="http://schemas.microsoft.com/office/drawing/2014/main" id="{8A44C02B-B869-4040-9204-38D302116A9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995527" y="2508420"/>
              <a:ext cx="280168" cy="102284"/>
            </a:xfrm>
            <a:custGeom>
              <a:avLst/>
              <a:gdLst>
                <a:gd name="T0" fmla="*/ 2147483647 w 738"/>
                <a:gd name="T1" fmla="*/ 2147483647 h 270"/>
                <a:gd name="T2" fmla="*/ 2147483647 w 738"/>
                <a:gd name="T3" fmla="*/ 2147483647 h 270"/>
                <a:gd name="T4" fmla="*/ 2147483647 w 738"/>
                <a:gd name="T5" fmla="*/ 2147483647 h 270"/>
                <a:gd name="T6" fmla="*/ 2147483647 w 738"/>
                <a:gd name="T7" fmla="*/ 2147483647 h 270"/>
                <a:gd name="T8" fmla="*/ 2147483647 w 738"/>
                <a:gd name="T9" fmla="*/ 2147483647 h 270"/>
                <a:gd name="T10" fmla="*/ 2147483647 w 738"/>
                <a:gd name="T11" fmla="*/ 2147483647 h 270"/>
                <a:gd name="T12" fmla="*/ 2147483647 w 738"/>
                <a:gd name="T13" fmla="*/ 2147483647 h 270"/>
                <a:gd name="T14" fmla="*/ 2147483647 w 738"/>
                <a:gd name="T15" fmla="*/ 2147483647 h 270"/>
                <a:gd name="T16" fmla="*/ 2147483647 w 738"/>
                <a:gd name="T17" fmla="*/ 2147483647 h 270"/>
                <a:gd name="T18" fmla="*/ 2147483647 w 738"/>
                <a:gd name="T19" fmla="*/ 2147483647 h 270"/>
                <a:gd name="T20" fmla="*/ 2147483647 w 738"/>
                <a:gd name="T21" fmla="*/ 2147483647 h 270"/>
                <a:gd name="T22" fmla="*/ 2147483647 w 738"/>
                <a:gd name="T23" fmla="*/ 2147483647 h 270"/>
                <a:gd name="T24" fmla="*/ 2147483647 w 738"/>
                <a:gd name="T25" fmla="*/ 2147483647 h 270"/>
                <a:gd name="T26" fmla="*/ 2147483647 w 738"/>
                <a:gd name="T27" fmla="*/ 2147483647 h 270"/>
                <a:gd name="T28" fmla="*/ 2147483647 w 738"/>
                <a:gd name="T29" fmla="*/ 2147483647 h 270"/>
                <a:gd name="T30" fmla="*/ 2147483647 w 738"/>
                <a:gd name="T31" fmla="*/ 2147483647 h 270"/>
                <a:gd name="T32" fmla="*/ 2147483647 w 738"/>
                <a:gd name="T33" fmla="*/ 2147483647 h 270"/>
                <a:gd name="T34" fmla="*/ 2147483647 w 738"/>
                <a:gd name="T35" fmla="*/ 2147483647 h 270"/>
                <a:gd name="T36" fmla="*/ 2147483647 w 738"/>
                <a:gd name="T37" fmla="*/ 0 h 270"/>
                <a:gd name="T38" fmla="*/ 2147483647 w 738"/>
                <a:gd name="T39" fmla="*/ 2147483647 h 270"/>
                <a:gd name="T40" fmla="*/ 2147483647 w 738"/>
                <a:gd name="T41" fmla="*/ 2147483647 h 270"/>
                <a:gd name="T42" fmla="*/ 2147483647 w 738"/>
                <a:gd name="T43" fmla="*/ 2147483647 h 270"/>
                <a:gd name="T44" fmla="*/ 2147483647 w 738"/>
                <a:gd name="T45" fmla="*/ 2147483647 h 270"/>
                <a:gd name="T46" fmla="*/ 2147483647 w 738"/>
                <a:gd name="T47" fmla="*/ 2147483647 h 270"/>
                <a:gd name="T48" fmla="*/ 2147483647 w 738"/>
                <a:gd name="T49" fmla="*/ 2147483647 h 270"/>
                <a:gd name="T50" fmla="*/ 2147483647 w 738"/>
                <a:gd name="T51" fmla="*/ 2147483647 h 270"/>
                <a:gd name="T52" fmla="*/ 2147483647 w 738"/>
                <a:gd name="T53" fmla="*/ 2147483647 h 270"/>
                <a:gd name="T54" fmla="*/ 2147483647 w 738"/>
                <a:gd name="T55" fmla="*/ 2147483647 h 270"/>
                <a:gd name="T56" fmla="*/ 2147483647 w 738"/>
                <a:gd name="T57" fmla="*/ 2147483647 h 270"/>
                <a:gd name="T58" fmla="*/ 2147483647 w 738"/>
                <a:gd name="T59" fmla="*/ 2147483647 h 270"/>
                <a:gd name="T60" fmla="*/ 2147483647 w 738"/>
                <a:gd name="T61" fmla="*/ 2147483647 h 270"/>
                <a:gd name="T62" fmla="*/ 2147483647 w 738"/>
                <a:gd name="T63" fmla="*/ 2147483647 h 270"/>
                <a:gd name="T64" fmla="*/ 2147483647 w 738"/>
                <a:gd name="T65" fmla="*/ 2147483647 h 270"/>
                <a:gd name="T66" fmla="*/ 2147483647 w 738"/>
                <a:gd name="T67" fmla="*/ 2147483647 h 270"/>
                <a:gd name="T68" fmla="*/ 2147483647 w 738"/>
                <a:gd name="T69" fmla="*/ 2147483647 h 270"/>
                <a:gd name="T70" fmla="*/ 2147483647 w 738"/>
                <a:gd name="T71" fmla="*/ 2147483647 h 270"/>
                <a:gd name="T72" fmla="*/ 2147483647 w 738"/>
                <a:gd name="T73" fmla="*/ 2147483647 h 270"/>
                <a:gd name="T74" fmla="*/ 2147483647 w 738"/>
                <a:gd name="T75" fmla="*/ 2147483647 h 270"/>
                <a:gd name="T76" fmla="*/ 2147483647 w 738"/>
                <a:gd name="T77" fmla="*/ 2147483647 h 270"/>
                <a:gd name="T78" fmla="*/ 2147483647 w 738"/>
                <a:gd name="T79" fmla="*/ 2147483647 h 270"/>
                <a:gd name="T80" fmla="*/ 2147483647 w 738"/>
                <a:gd name="T81" fmla="*/ 2147483647 h 270"/>
                <a:gd name="T82" fmla="*/ 2147483647 w 738"/>
                <a:gd name="T83" fmla="*/ 2147483647 h 270"/>
                <a:gd name="T84" fmla="*/ 2147483647 w 738"/>
                <a:gd name="T85" fmla="*/ 2147483647 h 270"/>
                <a:gd name="T86" fmla="*/ 2147483647 w 738"/>
                <a:gd name="T87" fmla="*/ 2147483647 h 270"/>
                <a:gd name="T88" fmla="*/ 2147483647 w 738"/>
                <a:gd name="T89" fmla="*/ 2147483647 h 270"/>
                <a:gd name="T90" fmla="*/ 2147483647 w 738"/>
                <a:gd name="T91" fmla="*/ 2147483647 h 270"/>
                <a:gd name="T92" fmla="*/ 2147483647 w 738"/>
                <a:gd name="T93" fmla="*/ 2147483647 h 270"/>
                <a:gd name="T94" fmla="*/ 2147483647 w 738"/>
                <a:gd name="T95" fmla="*/ 2147483647 h 270"/>
                <a:gd name="T96" fmla="*/ 2147483647 w 738"/>
                <a:gd name="T97" fmla="*/ 2147483647 h 270"/>
                <a:gd name="T98" fmla="*/ 2147483647 w 738"/>
                <a:gd name="T99" fmla="*/ 2147483647 h 270"/>
                <a:gd name="T100" fmla="*/ 2147483647 w 738"/>
                <a:gd name="T101" fmla="*/ 2147483647 h 270"/>
                <a:gd name="T102" fmla="*/ 2147483647 w 738"/>
                <a:gd name="T103" fmla="*/ 2147483647 h 270"/>
                <a:gd name="T104" fmla="*/ 2147483647 w 738"/>
                <a:gd name="T105" fmla="*/ 2147483647 h 270"/>
                <a:gd name="T106" fmla="*/ 2147483647 w 738"/>
                <a:gd name="T107" fmla="*/ 2147483647 h 270"/>
                <a:gd name="T108" fmla="*/ 2147483647 w 738"/>
                <a:gd name="T109" fmla="*/ 2147483647 h 270"/>
                <a:gd name="T110" fmla="*/ 2147483647 w 738"/>
                <a:gd name="T111" fmla="*/ 2147483647 h 270"/>
                <a:gd name="T112" fmla="*/ 2147483647 w 738"/>
                <a:gd name="T113" fmla="*/ 2147483647 h 270"/>
                <a:gd name="T114" fmla="*/ 2147483647 w 738"/>
                <a:gd name="T115" fmla="*/ 2147483647 h 2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8"/>
                <a:gd name="T175" fmla="*/ 0 h 270"/>
                <a:gd name="T176" fmla="*/ 738 w 738"/>
                <a:gd name="T177" fmla="*/ 270 h 2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8" h="270">
                  <a:moveTo>
                    <a:pt x="708" y="228"/>
                  </a:moveTo>
                  <a:lnTo>
                    <a:pt x="690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00" y="192"/>
                  </a:lnTo>
                  <a:lnTo>
                    <a:pt x="624" y="168"/>
                  </a:lnTo>
                  <a:lnTo>
                    <a:pt x="612" y="168"/>
                  </a:lnTo>
                  <a:lnTo>
                    <a:pt x="600" y="162"/>
                  </a:lnTo>
                  <a:lnTo>
                    <a:pt x="558" y="162"/>
                  </a:lnTo>
                  <a:lnTo>
                    <a:pt x="534" y="150"/>
                  </a:lnTo>
                  <a:lnTo>
                    <a:pt x="528" y="144"/>
                  </a:lnTo>
                  <a:lnTo>
                    <a:pt x="522" y="144"/>
                  </a:lnTo>
                  <a:lnTo>
                    <a:pt x="528" y="138"/>
                  </a:lnTo>
                  <a:lnTo>
                    <a:pt x="528" y="132"/>
                  </a:lnTo>
                  <a:lnTo>
                    <a:pt x="534" y="126"/>
                  </a:lnTo>
                  <a:lnTo>
                    <a:pt x="534" y="120"/>
                  </a:lnTo>
                  <a:lnTo>
                    <a:pt x="522" y="120"/>
                  </a:lnTo>
                  <a:lnTo>
                    <a:pt x="510" y="114"/>
                  </a:lnTo>
                  <a:lnTo>
                    <a:pt x="504" y="114"/>
                  </a:lnTo>
                  <a:lnTo>
                    <a:pt x="474" y="84"/>
                  </a:lnTo>
                  <a:lnTo>
                    <a:pt x="462" y="78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32" y="84"/>
                  </a:lnTo>
                  <a:lnTo>
                    <a:pt x="444" y="96"/>
                  </a:lnTo>
                  <a:lnTo>
                    <a:pt x="450" y="96"/>
                  </a:lnTo>
                  <a:lnTo>
                    <a:pt x="378" y="60"/>
                  </a:lnTo>
                  <a:lnTo>
                    <a:pt x="372" y="54"/>
                  </a:lnTo>
                  <a:lnTo>
                    <a:pt x="360" y="48"/>
                  </a:lnTo>
                  <a:lnTo>
                    <a:pt x="354" y="36"/>
                  </a:lnTo>
                  <a:lnTo>
                    <a:pt x="342" y="30"/>
                  </a:lnTo>
                  <a:lnTo>
                    <a:pt x="330" y="18"/>
                  </a:lnTo>
                  <a:lnTo>
                    <a:pt x="270" y="18"/>
                  </a:lnTo>
                  <a:lnTo>
                    <a:pt x="258" y="12"/>
                  </a:lnTo>
                  <a:lnTo>
                    <a:pt x="228" y="6"/>
                  </a:lnTo>
                  <a:lnTo>
                    <a:pt x="174" y="0"/>
                  </a:lnTo>
                  <a:lnTo>
                    <a:pt x="126" y="6"/>
                  </a:lnTo>
                  <a:lnTo>
                    <a:pt x="96" y="18"/>
                  </a:lnTo>
                  <a:lnTo>
                    <a:pt x="72" y="42"/>
                  </a:lnTo>
                  <a:lnTo>
                    <a:pt x="60" y="48"/>
                  </a:lnTo>
                  <a:lnTo>
                    <a:pt x="42" y="60"/>
                  </a:lnTo>
                  <a:lnTo>
                    <a:pt x="24" y="66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72" y="72"/>
                  </a:lnTo>
                  <a:lnTo>
                    <a:pt x="72" y="60"/>
                  </a:lnTo>
                  <a:lnTo>
                    <a:pt x="150" y="54"/>
                  </a:lnTo>
                  <a:lnTo>
                    <a:pt x="174" y="42"/>
                  </a:lnTo>
                  <a:lnTo>
                    <a:pt x="198" y="42"/>
                  </a:lnTo>
                  <a:lnTo>
                    <a:pt x="222" y="54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0" y="66"/>
                  </a:lnTo>
                  <a:lnTo>
                    <a:pt x="198" y="66"/>
                  </a:lnTo>
                  <a:lnTo>
                    <a:pt x="192" y="72"/>
                  </a:lnTo>
                  <a:lnTo>
                    <a:pt x="186" y="72"/>
                  </a:lnTo>
                  <a:lnTo>
                    <a:pt x="204" y="78"/>
                  </a:lnTo>
                  <a:lnTo>
                    <a:pt x="210" y="78"/>
                  </a:lnTo>
                  <a:lnTo>
                    <a:pt x="216" y="84"/>
                  </a:lnTo>
                  <a:lnTo>
                    <a:pt x="228" y="90"/>
                  </a:lnTo>
                  <a:lnTo>
                    <a:pt x="246" y="96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82" y="90"/>
                  </a:lnTo>
                  <a:lnTo>
                    <a:pt x="294" y="96"/>
                  </a:lnTo>
                  <a:lnTo>
                    <a:pt x="300" y="102"/>
                  </a:lnTo>
                  <a:lnTo>
                    <a:pt x="318" y="114"/>
                  </a:lnTo>
                  <a:lnTo>
                    <a:pt x="342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2" y="120"/>
                  </a:lnTo>
                  <a:lnTo>
                    <a:pt x="390" y="144"/>
                  </a:lnTo>
                  <a:lnTo>
                    <a:pt x="450" y="168"/>
                  </a:lnTo>
                  <a:lnTo>
                    <a:pt x="474" y="204"/>
                  </a:lnTo>
                  <a:lnTo>
                    <a:pt x="480" y="210"/>
                  </a:lnTo>
                  <a:lnTo>
                    <a:pt x="492" y="216"/>
                  </a:lnTo>
                  <a:lnTo>
                    <a:pt x="498" y="222"/>
                  </a:lnTo>
                  <a:lnTo>
                    <a:pt x="498" y="228"/>
                  </a:lnTo>
                  <a:lnTo>
                    <a:pt x="474" y="252"/>
                  </a:lnTo>
                  <a:lnTo>
                    <a:pt x="474" y="258"/>
                  </a:lnTo>
                  <a:lnTo>
                    <a:pt x="480" y="264"/>
                  </a:lnTo>
                  <a:lnTo>
                    <a:pt x="492" y="258"/>
                  </a:lnTo>
                  <a:lnTo>
                    <a:pt x="504" y="258"/>
                  </a:lnTo>
                  <a:lnTo>
                    <a:pt x="528" y="246"/>
                  </a:lnTo>
                  <a:lnTo>
                    <a:pt x="558" y="246"/>
                  </a:lnTo>
                  <a:lnTo>
                    <a:pt x="558" y="252"/>
                  </a:lnTo>
                  <a:lnTo>
                    <a:pt x="552" y="252"/>
                  </a:lnTo>
                  <a:lnTo>
                    <a:pt x="546" y="258"/>
                  </a:lnTo>
                  <a:lnTo>
                    <a:pt x="546" y="264"/>
                  </a:lnTo>
                  <a:lnTo>
                    <a:pt x="558" y="264"/>
                  </a:lnTo>
                  <a:lnTo>
                    <a:pt x="564" y="270"/>
                  </a:lnTo>
                  <a:lnTo>
                    <a:pt x="612" y="270"/>
                  </a:lnTo>
                  <a:lnTo>
                    <a:pt x="636" y="264"/>
                  </a:lnTo>
                  <a:lnTo>
                    <a:pt x="684" y="258"/>
                  </a:lnTo>
                  <a:lnTo>
                    <a:pt x="720" y="252"/>
                  </a:lnTo>
                  <a:lnTo>
                    <a:pt x="738" y="246"/>
                  </a:lnTo>
                  <a:lnTo>
                    <a:pt x="738" y="240"/>
                  </a:lnTo>
                  <a:lnTo>
                    <a:pt x="732" y="234"/>
                  </a:lnTo>
                  <a:lnTo>
                    <a:pt x="720" y="228"/>
                  </a:lnTo>
                  <a:lnTo>
                    <a:pt x="708" y="228"/>
                  </a:lnTo>
                  <a:close/>
                  <a:moveTo>
                    <a:pt x="114" y="126"/>
                  </a:moveTo>
                  <a:lnTo>
                    <a:pt x="114" y="132"/>
                  </a:lnTo>
                  <a:lnTo>
                    <a:pt x="120" y="138"/>
                  </a:lnTo>
                  <a:lnTo>
                    <a:pt x="132" y="144"/>
                  </a:lnTo>
                  <a:lnTo>
                    <a:pt x="144" y="138"/>
                  </a:lnTo>
                  <a:lnTo>
                    <a:pt x="150" y="138"/>
                  </a:lnTo>
                  <a:lnTo>
                    <a:pt x="156" y="126"/>
                  </a:lnTo>
                  <a:lnTo>
                    <a:pt x="156" y="120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20"/>
                  </a:lnTo>
                  <a:lnTo>
                    <a:pt x="114" y="1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1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C6F87D4F-1A2C-4D44-AD8C-432A6A37584D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2644" y="1801325"/>
              <a:ext cx="139343" cy="103766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2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8E885D9B-A9B5-4EA9-B368-59A4A7C4C16B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177" y="2890873"/>
              <a:ext cx="166026" cy="195673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3" name="Costa Rica" descr="© INSCALE GmbH, 05.05.2010&#10;http://www.presentationload.com/">
              <a:extLst>
                <a:ext uri="{FF2B5EF4-FFF2-40B4-BE49-F238E27FC236}">
                  <a16:creationId xmlns:a16="http://schemas.microsoft.com/office/drawing/2014/main" id="{1EAF81E2-4A70-4CD6-9522-8951DA0E673B}"/>
                </a:ext>
              </a:extLst>
            </p:cNvPr>
            <p:cNvSpPr>
              <a:spLocks/>
            </p:cNvSpPr>
            <p:nvPr/>
          </p:nvSpPr>
          <p:spPr bwMode="gray">
            <a:xfrm>
              <a:off x="1925855" y="2876049"/>
              <a:ext cx="90425" cy="87461"/>
            </a:xfrm>
            <a:custGeom>
              <a:avLst/>
              <a:gdLst>
                <a:gd name="T0" fmla="*/ 2147483647 w 240"/>
                <a:gd name="T1" fmla="*/ 2147483647 h 228"/>
                <a:gd name="T2" fmla="*/ 2147483647 w 240"/>
                <a:gd name="T3" fmla="*/ 2147483647 h 228"/>
                <a:gd name="T4" fmla="*/ 2147483647 w 240"/>
                <a:gd name="T5" fmla="*/ 2147483647 h 228"/>
                <a:gd name="T6" fmla="*/ 2147483647 w 240"/>
                <a:gd name="T7" fmla="*/ 2147483647 h 228"/>
                <a:gd name="T8" fmla="*/ 2147483647 w 240"/>
                <a:gd name="T9" fmla="*/ 2147483647 h 228"/>
                <a:gd name="T10" fmla="*/ 2147483647 w 240"/>
                <a:gd name="T11" fmla="*/ 2147483647 h 228"/>
                <a:gd name="T12" fmla="*/ 2147483647 w 240"/>
                <a:gd name="T13" fmla="*/ 2147483647 h 228"/>
                <a:gd name="T14" fmla="*/ 2147483647 w 240"/>
                <a:gd name="T15" fmla="*/ 2147483647 h 228"/>
                <a:gd name="T16" fmla="*/ 2147483647 w 240"/>
                <a:gd name="T17" fmla="*/ 2147483647 h 228"/>
                <a:gd name="T18" fmla="*/ 2147483647 w 240"/>
                <a:gd name="T19" fmla="*/ 2147483647 h 228"/>
                <a:gd name="T20" fmla="*/ 2147483647 w 240"/>
                <a:gd name="T21" fmla="*/ 2147483647 h 228"/>
                <a:gd name="T22" fmla="*/ 2147483647 w 240"/>
                <a:gd name="T23" fmla="*/ 2147483647 h 228"/>
                <a:gd name="T24" fmla="*/ 2147483647 w 240"/>
                <a:gd name="T25" fmla="*/ 2147483647 h 228"/>
                <a:gd name="T26" fmla="*/ 2147483647 w 240"/>
                <a:gd name="T27" fmla="*/ 2147483647 h 228"/>
                <a:gd name="T28" fmla="*/ 2147483647 w 240"/>
                <a:gd name="T29" fmla="*/ 2147483647 h 228"/>
                <a:gd name="T30" fmla="*/ 2147483647 w 240"/>
                <a:gd name="T31" fmla="*/ 0 h 228"/>
                <a:gd name="T32" fmla="*/ 2147483647 w 240"/>
                <a:gd name="T33" fmla="*/ 2147483647 h 228"/>
                <a:gd name="T34" fmla="*/ 2147483647 w 240"/>
                <a:gd name="T35" fmla="*/ 2147483647 h 228"/>
                <a:gd name="T36" fmla="*/ 0 w 240"/>
                <a:gd name="T37" fmla="*/ 2147483647 h 228"/>
                <a:gd name="T38" fmla="*/ 2147483647 w 240"/>
                <a:gd name="T39" fmla="*/ 2147483647 h 228"/>
                <a:gd name="T40" fmla="*/ 2147483647 w 240"/>
                <a:gd name="T41" fmla="*/ 2147483647 h 228"/>
                <a:gd name="T42" fmla="*/ 2147483647 w 240"/>
                <a:gd name="T43" fmla="*/ 2147483647 h 228"/>
                <a:gd name="T44" fmla="*/ 2147483647 w 240"/>
                <a:gd name="T45" fmla="*/ 2147483647 h 228"/>
                <a:gd name="T46" fmla="*/ 2147483647 w 240"/>
                <a:gd name="T47" fmla="*/ 2147483647 h 228"/>
                <a:gd name="T48" fmla="*/ 2147483647 w 240"/>
                <a:gd name="T49" fmla="*/ 2147483647 h 228"/>
                <a:gd name="T50" fmla="*/ 2147483647 w 240"/>
                <a:gd name="T51" fmla="*/ 2147483647 h 228"/>
                <a:gd name="T52" fmla="*/ 2147483647 w 240"/>
                <a:gd name="T53" fmla="*/ 2147483647 h 228"/>
                <a:gd name="T54" fmla="*/ 2147483647 w 240"/>
                <a:gd name="T55" fmla="*/ 2147483647 h 228"/>
                <a:gd name="T56" fmla="*/ 2147483647 w 240"/>
                <a:gd name="T57" fmla="*/ 2147483647 h 228"/>
                <a:gd name="T58" fmla="*/ 2147483647 w 240"/>
                <a:gd name="T59" fmla="*/ 2147483647 h 228"/>
                <a:gd name="T60" fmla="*/ 2147483647 w 240"/>
                <a:gd name="T61" fmla="*/ 2147483647 h 228"/>
                <a:gd name="T62" fmla="*/ 2147483647 w 240"/>
                <a:gd name="T63" fmla="*/ 2147483647 h 228"/>
                <a:gd name="T64" fmla="*/ 2147483647 w 240"/>
                <a:gd name="T65" fmla="*/ 2147483647 h 228"/>
                <a:gd name="T66" fmla="*/ 2147483647 w 240"/>
                <a:gd name="T67" fmla="*/ 2147483647 h 2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0"/>
                <a:gd name="T103" fmla="*/ 0 h 228"/>
                <a:gd name="T104" fmla="*/ 240 w 240"/>
                <a:gd name="T105" fmla="*/ 228 h 2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0" h="228">
                  <a:moveTo>
                    <a:pt x="210" y="198"/>
                  </a:moveTo>
                  <a:lnTo>
                    <a:pt x="216" y="198"/>
                  </a:lnTo>
                  <a:lnTo>
                    <a:pt x="234" y="180"/>
                  </a:lnTo>
                  <a:lnTo>
                    <a:pt x="228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04" y="162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22" y="138"/>
                  </a:lnTo>
                  <a:lnTo>
                    <a:pt x="228" y="132"/>
                  </a:lnTo>
                  <a:lnTo>
                    <a:pt x="240" y="132"/>
                  </a:lnTo>
                  <a:lnTo>
                    <a:pt x="228" y="126"/>
                  </a:lnTo>
                  <a:lnTo>
                    <a:pt x="210" y="108"/>
                  </a:lnTo>
                  <a:lnTo>
                    <a:pt x="198" y="84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74" y="36"/>
                  </a:lnTo>
                  <a:lnTo>
                    <a:pt x="138" y="36"/>
                  </a:lnTo>
                  <a:lnTo>
                    <a:pt x="126" y="24"/>
                  </a:lnTo>
                  <a:lnTo>
                    <a:pt x="126" y="18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24" y="48"/>
                  </a:lnTo>
                  <a:lnTo>
                    <a:pt x="6" y="66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8" y="102"/>
                  </a:lnTo>
                  <a:lnTo>
                    <a:pt x="30" y="108"/>
                  </a:lnTo>
                  <a:lnTo>
                    <a:pt x="42" y="108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72" y="102"/>
                  </a:lnTo>
                  <a:lnTo>
                    <a:pt x="66" y="96"/>
                  </a:lnTo>
                  <a:lnTo>
                    <a:pt x="54" y="90"/>
                  </a:lnTo>
                  <a:lnTo>
                    <a:pt x="42" y="78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60" y="78"/>
                  </a:lnTo>
                  <a:lnTo>
                    <a:pt x="66" y="84"/>
                  </a:lnTo>
                  <a:lnTo>
                    <a:pt x="90" y="96"/>
                  </a:lnTo>
                  <a:lnTo>
                    <a:pt x="96" y="102"/>
                  </a:lnTo>
                  <a:lnTo>
                    <a:pt x="96" y="132"/>
                  </a:lnTo>
                  <a:lnTo>
                    <a:pt x="114" y="132"/>
                  </a:lnTo>
                  <a:lnTo>
                    <a:pt x="126" y="138"/>
                  </a:lnTo>
                  <a:lnTo>
                    <a:pt x="138" y="138"/>
                  </a:lnTo>
                  <a:lnTo>
                    <a:pt x="156" y="180"/>
                  </a:lnTo>
                  <a:lnTo>
                    <a:pt x="150" y="186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80" y="222"/>
                  </a:lnTo>
                  <a:lnTo>
                    <a:pt x="192" y="222"/>
                  </a:lnTo>
                  <a:lnTo>
                    <a:pt x="174" y="198"/>
                  </a:lnTo>
                  <a:lnTo>
                    <a:pt x="204" y="228"/>
                  </a:lnTo>
                  <a:lnTo>
                    <a:pt x="210" y="222"/>
                  </a:lnTo>
                  <a:lnTo>
                    <a:pt x="210" y="19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4" name="Congo" descr="© INSCALE GmbH, 05.05.2010&#10;http://www.presentationload.com/">
              <a:extLst>
                <a:ext uri="{FF2B5EF4-FFF2-40B4-BE49-F238E27FC236}">
                  <a16:creationId xmlns:a16="http://schemas.microsoft.com/office/drawing/2014/main" id="{C2DCED62-3447-47E3-A875-0840601D7829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5961" y="3053935"/>
              <a:ext cx="511419" cy="575162"/>
            </a:xfrm>
            <a:custGeom>
              <a:avLst/>
              <a:gdLst>
                <a:gd name="T0" fmla="*/ 2147483647 w 1350"/>
                <a:gd name="T1" fmla="*/ 2147483647 h 1518"/>
                <a:gd name="T2" fmla="*/ 2147483647 w 1350"/>
                <a:gd name="T3" fmla="*/ 2147483647 h 1518"/>
                <a:gd name="T4" fmla="*/ 2147483647 w 1350"/>
                <a:gd name="T5" fmla="*/ 2147483647 h 1518"/>
                <a:gd name="T6" fmla="*/ 2147483647 w 1350"/>
                <a:gd name="T7" fmla="*/ 2147483647 h 1518"/>
                <a:gd name="T8" fmla="*/ 2147483647 w 1350"/>
                <a:gd name="T9" fmla="*/ 2147483647 h 1518"/>
                <a:gd name="T10" fmla="*/ 2147483647 w 1350"/>
                <a:gd name="T11" fmla="*/ 2147483647 h 1518"/>
                <a:gd name="T12" fmla="*/ 2147483647 w 1350"/>
                <a:gd name="T13" fmla="*/ 2147483647 h 1518"/>
                <a:gd name="T14" fmla="*/ 2147483647 w 1350"/>
                <a:gd name="T15" fmla="*/ 2147483647 h 1518"/>
                <a:gd name="T16" fmla="*/ 2147483647 w 1350"/>
                <a:gd name="T17" fmla="*/ 2147483647 h 1518"/>
                <a:gd name="T18" fmla="*/ 2147483647 w 1350"/>
                <a:gd name="T19" fmla="*/ 2147483647 h 1518"/>
                <a:gd name="T20" fmla="*/ 2147483647 w 1350"/>
                <a:gd name="T21" fmla="*/ 2147483647 h 1518"/>
                <a:gd name="T22" fmla="*/ 2147483647 w 1350"/>
                <a:gd name="T23" fmla="*/ 2147483647 h 1518"/>
                <a:gd name="T24" fmla="*/ 2147483647 w 1350"/>
                <a:gd name="T25" fmla="*/ 2147483647 h 1518"/>
                <a:gd name="T26" fmla="*/ 2147483647 w 1350"/>
                <a:gd name="T27" fmla="*/ 2147483647 h 1518"/>
                <a:gd name="T28" fmla="*/ 2147483647 w 1350"/>
                <a:gd name="T29" fmla="*/ 2147483647 h 1518"/>
                <a:gd name="T30" fmla="*/ 2147483647 w 1350"/>
                <a:gd name="T31" fmla="*/ 2147483647 h 1518"/>
                <a:gd name="T32" fmla="*/ 2147483647 w 1350"/>
                <a:gd name="T33" fmla="*/ 2147483647 h 1518"/>
                <a:gd name="T34" fmla="*/ 2147483647 w 1350"/>
                <a:gd name="T35" fmla="*/ 2147483647 h 1518"/>
                <a:gd name="T36" fmla="*/ 2147483647 w 1350"/>
                <a:gd name="T37" fmla="*/ 2147483647 h 1518"/>
                <a:gd name="T38" fmla="*/ 2147483647 w 1350"/>
                <a:gd name="T39" fmla="*/ 2147483647 h 1518"/>
                <a:gd name="T40" fmla="*/ 2147483647 w 1350"/>
                <a:gd name="T41" fmla="*/ 2147483647 h 1518"/>
                <a:gd name="T42" fmla="*/ 2147483647 w 1350"/>
                <a:gd name="T43" fmla="*/ 2147483647 h 1518"/>
                <a:gd name="T44" fmla="*/ 2147483647 w 1350"/>
                <a:gd name="T45" fmla="*/ 2147483647 h 1518"/>
                <a:gd name="T46" fmla="*/ 2147483647 w 1350"/>
                <a:gd name="T47" fmla="*/ 2147483647 h 1518"/>
                <a:gd name="T48" fmla="*/ 2147483647 w 1350"/>
                <a:gd name="T49" fmla="*/ 2147483647 h 1518"/>
                <a:gd name="T50" fmla="*/ 2147483647 w 1350"/>
                <a:gd name="T51" fmla="*/ 2147483647 h 1518"/>
                <a:gd name="T52" fmla="*/ 2147483647 w 1350"/>
                <a:gd name="T53" fmla="*/ 2147483647 h 1518"/>
                <a:gd name="T54" fmla="*/ 2147483647 w 1350"/>
                <a:gd name="T55" fmla="*/ 2147483647 h 1518"/>
                <a:gd name="T56" fmla="*/ 2147483647 w 1350"/>
                <a:gd name="T57" fmla="*/ 2147483647 h 1518"/>
                <a:gd name="T58" fmla="*/ 2147483647 w 1350"/>
                <a:gd name="T59" fmla="*/ 2147483647 h 1518"/>
                <a:gd name="T60" fmla="*/ 2147483647 w 1350"/>
                <a:gd name="T61" fmla="*/ 2147483647 h 1518"/>
                <a:gd name="T62" fmla="*/ 2147483647 w 1350"/>
                <a:gd name="T63" fmla="*/ 2147483647 h 1518"/>
                <a:gd name="T64" fmla="*/ 2147483647 w 1350"/>
                <a:gd name="T65" fmla="*/ 2147483647 h 1518"/>
                <a:gd name="T66" fmla="*/ 2147483647 w 1350"/>
                <a:gd name="T67" fmla="*/ 2147483647 h 1518"/>
                <a:gd name="T68" fmla="*/ 2147483647 w 1350"/>
                <a:gd name="T69" fmla="*/ 2147483647 h 1518"/>
                <a:gd name="T70" fmla="*/ 2147483647 w 1350"/>
                <a:gd name="T71" fmla="*/ 2147483647 h 1518"/>
                <a:gd name="T72" fmla="*/ 2147483647 w 1350"/>
                <a:gd name="T73" fmla="*/ 2147483647 h 1518"/>
                <a:gd name="T74" fmla="*/ 2147483647 w 1350"/>
                <a:gd name="T75" fmla="*/ 2147483647 h 1518"/>
                <a:gd name="T76" fmla="*/ 2147483647 w 1350"/>
                <a:gd name="T77" fmla="*/ 2147483647 h 1518"/>
                <a:gd name="T78" fmla="*/ 2147483647 w 1350"/>
                <a:gd name="T79" fmla="*/ 2147483647 h 1518"/>
                <a:gd name="T80" fmla="*/ 2147483647 w 1350"/>
                <a:gd name="T81" fmla="*/ 2147483647 h 1518"/>
                <a:gd name="T82" fmla="*/ 2147483647 w 1350"/>
                <a:gd name="T83" fmla="*/ 2147483647 h 1518"/>
                <a:gd name="T84" fmla="*/ 2147483647 w 1350"/>
                <a:gd name="T85" fmla="*/ 2147483647 h 1518"/>
                <a:gd name="T86" fmla="*/ 2147483647 w 1350"/>
                <a:gd name="T87" fmla="*/ 2147483647 h 1518"/>
                <a:gd name="T88" fmla="*/ 2147483647 w 1350"/>
                <a:gd name="T89" fmla="*/ 2147483647 h 1518"/>
                <a:gd name="T90" fmla="*/ 2147483647 w 1350"/>
                <a:gd name="T91" fmla="*/ 2147483647 h 1518"/>
                <a:gd name="T92" fmla="*/ 2147483647 w 1350"/>
                <a:gd name="T93" fmla="*/ 2147483647 h 1518"/>
                <a:gd name="T94" fmla="*/ 2147483647 w 1350"/>
                <a:gd name="T95" fmla="*/ 2147483647 h 1518"/>
                <a:gd name="T96" fmla="*/ 2147483647 w 1350"/>
                <a:gd name="T97" fmla="*/ 2147483647 h 1518"/>
                <a:gd name="T98" fmla="*/ 2147483647 w 1350"/>
                <a:gd name="T99" fmla="*/ 2147483647 h 1518"/>
                <a:gd name="T100" fmla="*/ 2147483647 w 1350"/>
                <a:gd name="T101" fmla="*/ 2147483647 h 1518"/>
                <a:gd name="T102" fmla="*/ 2147483647 w 1350"/>
                <a:gd name="T103" fmla="*/ 2147483647 h 1518"/>
                <a:gd name="T104" fmla="*/ 2147483647 w 1350"/>
                <a:gd name="T105" fmla="*/ 2147483647 h 1518"/>
                <a:gd name="T106" fmla="*/ 2147483647 w 1350"/>
                <a:gd name="T107" fmla="*/ 2147483647 h 1518"/>
                <a:gd name="T108" fmla="*/ 2147483647 w 1350"/>
                <a:gd name="T109" fmla="*/ 2147483647 h 1518"/>
                <a:gd name="T110" fmla="*/ 2147483647 w 1350"/>
                <a:gd name="T111" fmla="*/ 2147483647 h 1518"/>
                <a:gd name="T112" fmla="*/ 2147483647 w 1350"/>
                <a:gd name="T113" fmla="*/ 2147483647 h 1518"/>
                <a:gd name="T114" fmla="*/ 2147483647 w 1350"/>
                <a:gd name="T115" fmla="*/ 2147483647 h 1518"/>
                <a:gd name="T116" fmla="*/ 2147483647 w 1350"/>
                <a:gd name="T117" fmla="*/ 2147483647 h 1518"/>
                <a:gd name="T118" fmla="*/ 2147483647 w 1350"/>
                <a:gd name="T119" fmla="*/ 2147483647 h 1518"/>
                <a:gd name="T120" fmla="*/ 2147483647 w 1350"/>
                <a:gd name="T121" fmla="*/ 2147483647 h 1518"/>
                <a:gd name="T122" fmla="*/ 2147483647 w 1350"/>
                <a:gd name="T123" fmla="*/ 2147483647 h 1518"/>
                <a:gd name="T124" fmla="*/ 2147483647 w 1350"/>
                <a:gd name="T125" fmla="*/ 2147483647 h 15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50"/>
                <a:gd name="T190" fmla="*/ 0 h 1518"/>
                <a:gd name="T191" fmla="*/ 1350 w 1350"/>
                <a:gd name="T192" fmla="*/ 1518 h 15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50" h="1518">
                  <a:moveTo>
                    <a:pt x="1242" y="468"/>
                  </a:moveTo>
                  <a:lnTo>
                    <a:pt x="1242" y="438"/>
                  </a:lnTo>
                  <a:lnTo>
                    <a:pt x="1260" y="366"/>
                  </a:lnTo>
                  <a:lnTo>
                    <a:pt x="1278" y="354"/>
                  </a:lnTo>
                  <a:lnTo>
                    <a:pt x="1278" y="342"/>
                  </a:lnTo>
                  <a:lnTo>
                    <a:pt x="1302" y="330"/>
                  </a:lnTo>
                  <a:lnTo>
                    <a:pt x="1308" y="318"/>
                  </a:lnTo>
                  <a:lnTo>
                    <a:pt x="1320" y="312"/>
                  </a:lnTo>
                  <a:lnTo>
                    <a:pt x="1332" y="288"/>
                  </a:lnTo>
                  <a:lnTo>
                    <a:pt x="1344" y="276"/>
                  </a:lnTo>
                  <a:lnTo>
                    <a:pt x="1350" y="264"/>
                  </a:lnTo>
                  <a:lnTo>
                    <a:pt x="1350" y="252"/>
                  </a:lnTo>
                  <a:lnTo>
                    <a:pt x="1344" y="246"/>
                  </a:lnTo>
                  <a:lnTo>
                    <a:pt x="1332" y="240"/>
                  </a:lnTo>
                  <a:lnTo>
                    <a:pt x="1320" y="240"/>
                  </a:lnTo>
                  <a:lnTo>
                    <a:pt x="1314" y="234"/>
                  </a:lnTo>
                  <a:lnTo>
                    <a:pt x="1314" y="222"/>
                  </a:lnTo>
                  <a:lnTo>
                    <a:pt x="1320" y="210"/>
                  </a:lnTo>
                  <a:lnTo>
                    <a:pt x="1326" y="204"/>
                  </a:lnTo>
                  <a:lnTo>
                    <a:pt x="1326" y="198"/>
                  </a:lnTo>
                  <a:lnTo>
                    <a:pt x="1320" y="192"/>
                  </a:lnTo>
                  <a:lnTo>
                    <a:pt x="1308" y="186"/>
                  </a:lnTo>
                  <a:lnTo>
                    <a:pt x="1326" y="168"/>
                  </a:lnTo>
                  <a:lnTo>
                    <a:pt x="1320" y="144"/>
                  </a:lnTo>
                  <a:lnTo>
                    <a:pt x="1302" y="144"/>
                  </a:lnTo>
                  <a:lnTo>
                    <a:pt x="1296" y="120"/>
                  </a:lnTo>
                  <a:lnTo>
                    <a:pt x="1290" y="120"/>
                  </a:lnTo>
                  <a:lnTo>
                    <a:pt x="1284" y="114"/>
                  </a:lnTo>
                  <a:lnTo>
                    <a:pt x="1272" y="108"/>
                  </a:lnTo>
                  <a:lnTo>
                    <a:pt x="1260" y="96"/>
                  </a:lnTo>
                  <a:lnTo>
                    <a:pt x="1254" y="84"/>
                  </a:lnTo>
                  <a:lnTo>
                    <a:pt x="1248" y="66"/>
                  </a:lnTo>
                  <a:lnTo>
                    <a:pt x="1236" y="60"/>
                  </a:lnTo>
                  <a:lnTo>
                    <a:pt x="1230" y="54"/>
                  </a:lnTo>
                  <a:lnTo>
                    <a:pt x="1218" y="66"/>
                  </a:lnTo>
                  <a:lnTo>
                    <a:pt x="1218" y="72"/>
                  </a:lnTo>
                  <a:lnTo>
                    <a:pt x="1206" y="84"/>
                  </a:lnTo>
                  <a:lnTo>
                    <a:pt x="1200" y="84"/>
                  </a:lnTo>
                  <a:lnTo>
                    <a:pt x="1188" y="78"/>
                  </a:lnTo>
                  <a:lnTo>
                    <a:pt x="1188" y="72"/>
                  </a:lnTo>
                  <a:lnTo>
                    <a:pt x="1176" y="66"/>
                  </a:lnTo>
                  <a:lnTo>
                    <a:pt x="1164" y="66"/>
                  </a:lnTo>
                  <a:lnTo>
                    <a:pt x="1158" y="72"/>
                  </a:lnTo>
                  <a:lnTo>
                    <a:pt x="1152" y="84"/>
                  </a:lnTo>
                  <a:lnTo>
                    <a:pt x="1146" y="90"/>
                  </a:lnTo>
                  <a:lnTo>
                    <a:pt x="1098" y="66"/>
                  </a:lnTo>
                  <a:lnTo>
                    <a:pt x="1098" y="42"/>
                  </a:lnTo>
                  <a:lnTo>
                    <a:pt x="1068" y="18"/>
                  </a:lnTo>
                  <a:lnTo>
                    <a:pt x="1062" y="6"/>
                  </a:lnTo>
                  <a:lnTo>
                    <a:pt x="1044" y="24"/>
                  </a:lnTo>
                  <a:lnTo>
                    <a:pt x="1026" y="30"/>
                  </a:lnTo>
                  <a:lnTo>
                    <a:pt x="1002" y="30"/>
                  </a:lnTo>
                  <a:lnTo>
                    <a:pt x="990" y="18"/>
                  </a:lnTo>
                  <a:lnTo>
                    <a:pt x="990" y="12"/>
                  </a:lnTo>
                  <a:lnTo>
                    <a:pt x="954" y="18"/>
                  </a:lnTo>
                  <a:lnTo>
                    <a:pt x="942" y="6"/>
                  </a:lnTo>
                  <a:lnTo>
                    <a:pt x="942" y="0"/>
                  </a:lnTo>
                  <a:lnTo>
                    <a:pt x="936" y="0"/>
                  </a:lnTo>
                  <a:lnTo>
                    <a:pt x="918" y="18"/>
                  </a:lnTo>
                  <a:lnTo>
                    <a:pt x="918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76" y="36"/>
                  </a:lnTo>
                  <a:lnTo>
                    <a:pt x="864" y="24"/>
                  </a:lnTo>
                  <a:lnTo>
                    <a:pt x="840" y="42"/>
                  </a:lnTo>
                  <a:lnTo>
                    <a:pt x="822" y="42"/>
                  </a:lnTo>
                  <a:lnTo>
                    <a:pt x="810" y="54"/>
                  </a:lnTo>
                  <a:lnTo>
                    <a:pt x="798" y="60"/>
                  </a:lnTo>
                  <a:lnTo>
                    <a:pt x="792" y="66"/>
                  </a:lnTo>
                  <a:lnTo>
                    <a:pt x="786" y="66"/>
                  </a:lnTo>
                  <a:lnTo>
                    <a:pt x="762" y="42"/>
                  </a:lnTo>
                  <a:lnTo>
                    <a:pt x="756" y="54"/>
                  </a:lnTo>
                  <a:lnTo>
                    <a:pt x="738" y="72"/>
                  </a:lnTo>
                  <a:lnTo>
                    <a:pt x="738" y="84"/>
                  </a:lnTo>
                  <a:lnTo>
                    <a:pt x="732" y="90"/>
                  </a:lnTo>
                  <a:lnTo>
                    <a:pt x="726" y="102"/>
                  </a:lnTo>
                  <a:lnTo>
                    <a:pt x="720" y="108"/>
                  </a:lnTo>
                  <a:lnTo>
                    <a:pt x="708" y="102"/>
                  </a:lnTo>
                  <a:lnTo>
                    <a:pt x="702" y="96"/>
                  </a:lnTo>
                  <a:lnTo>
                    <a:pt x="690" y="90"/>
                  </a:lnTo>
                  <a:lnTo>
                    <a:pt x="642" y="90"/>
                  </a:lnTo>
                  <a:lnTo>
                    <a:pt x="630" y="84"/>
                  </a:lnTo>
                  <a:lnTo>
                    <a:pt x="624" y="78"/>
                  </a:lnTo>
                  <a:lnTo>
                    <a:pt x="582" y="78"/>
                  </a:lnTo>
                  <a:lnTo>
                    <a:pt x="582" y="48"/>
                  </a:lnTo>
                  <a:lnTo>
                    <a:pt x="576" y="42"/>
                  </a:lnTo>
                  <a:lnTo>
                    <a:pt x="558" y="42"/>
                  </a:lnTo>
                  <a:lnTo>
                    <a:pt x="558" y="30"/>
                  </a:lnTo>
                  <a:lnTo>
                    <a:pt x="546" y="24"/>
                  </a:lnTo>
                  <a:lnTo>
                    <a:pt x="534" y="24"/>
                  </a:lnTo>
                  <a:lnTo>
                    <a:pt x="516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0" y="48"/>
                  </a:lnTo>
                  <a:lnTo>
                    <a:pt x="480" y="54"/>
                  </a:lnTo>
                  <a:lnTo>
                    <a:pt x="474" y="66"/>
                  </a:lnTo>
                  <a:lnTo>
                    <a:pt x="462" y="78"/>
                  </a:lnTo>
                  <a:lnTo>
                    <a:pt x="456" y="78"/>
                  </a:lnTo>
                  <a:lnTo>
                    <a:pt x="444" y="90"/>
                  </a:lnTo>
                  <a:lnTo>
                    <a:pt x="444" y="102"/>
                  </a:lnTo>
                  <a:lnTo>
                    <a:pt x="450" y="102"/>
                  </a:lnTo>
                  <a:lnTo>
                    <a:pt x="450" y="120"/>
                  </a:lnTo>
                  <a:lnTo>
                    <a:pt x="438" y="138"/>
                  </a:lnTo>
                  <a:lnTo>
                    <a:pt x="450" y="150"/>
                  </a:lnTo>
                  <a:lnTo>
                    <a:pt x="450" y="186"/>
                  </a:lnTo>
                  <a:lnTo>
                    <a:pt x="444" y="198"/>
                  </a:lnTo>
                  <a:lnTo>
                    <a:pt x="438" y="216"/>
                  </a:lnTo>
                  <a:lnTo>
                    <a:pt x="426" y="228"/>
                  </a:lnTo>
                  <a:lnTo>
                    <a:pt x="414" y="252"/>
                  </a:lnTo>
                  <a:lnTo>
                    <a:pt x="408" y="258"/>
                  </a:lnTo>
                  <a:lnTo>
                    <a:pt x="408" y="288"/>
                  </a:lnTo>
                  <a:lnTo>
                    <a:pt x="414" y="300"/>
                  </a:lnTo>
                  <a:lnTo>
                    <a:pt x="414" y="324"/>
                  </a:lnTo>
                  <a:lnTo>
                    <a:pt x="396" y="360"/>
                  </a:lnTo>
                  <a:lnTo>
                    <a:pt x="396" y="372"/>
                  </a:lnTo>
                  <a:lnTo>
                    <a:pt x="402" y="378"/>
                  </a:lnTo>
                  <a:lnTo>
                    <a:pt x="408" y="390"/>
                  </a:lnTo>
                  <a:lnTo>
                    <a:pt x="408" y="414"/>
                  </a:lnTo>
                  <a:lnTo>
                    <a:pt x="402" y="426"/>
                  </a:lnTo>
                  <a:lnTo>
                    <a:pt x="390" y="432"/>
                  </a:lnTo>
                  <a:lnTo>
                    <a:pt x="390" y="486"/>
                  </a:lnTo>
                  <a:lnTo>
                    <a:pt x="384" y="492"/>
                  </a:lnTo>
                  <a:lnTo>
                    <a:pt x="372" y="498"/>
                  </a:lnTo>
                  <a:lnTo>
                    <a:pt x="366" y="510"/>
                  </a:lnTo>
                  <a:lnTo>
                    <a:pt x="318" y="534"/>
                  </a:lnTo>
                  <a:lnTo>
                    <a:pt x="312" y="540"/>
                  </a:lnTo>
                  <a:lnTo>
                    <a:pt x="306" y="552"/>
                  </a:lnTo>
                  <a:lnTo>
                    <a:pt x="306" y="588"/>
                  </a:lnTo>
                  <a:lnTo>
                    <a:pt x="282" y="612"/>
                  </a:lnTo>
                  <a:lnTo>
                    <a:pt x="276" y="612"/>
                  </a:lnTo>
                  <a:lnTo>
                    <a:pt x="282" y="714"/>
                  </a:lnTo>
                  <a:lnTo>
                    <a:pt x="252" y="756"/>
                  </a:lnTo>
                  <a:lnTo>
                    <a:pt x="246" y="762"/>
                  </a:lnTo>
                  <a:lnTo>
                    <a:pt x="228" y="762"/>
                  </a:lnTo>
                  <a:lnTo>
                    <a:pt x="216" y="774"/>
                  </a:lnTo>
                  <a:lnTo>
                    <a:pt x="210" y="786"/>
                  </a:lnTo>
                  <a:lnTo>
                    <a:pt x="192" y="804"/>
                  </a:lnTo>
                  <a:lnTo>
                    <a:pt x="186" y="816"/>
                  </a:lnTo>
                  <a:lnTo>
                    <a:pt x="180" y="822"/>
                  </a:lnTo>
                  <a:lnTo>
                    <a:pt x="168" y="828"/>
                  </a:lnTo>
                  <a:lnTo>
                    <a:pt x="150" y="828"/>
                  </a:lnTo>
                  <a:lnTo>
                    <a:pt x="144" y="822"/>
                  </a:lnTo>
                  <a:lnTo>
                    <a:pt x="150" y="810"/>
                  </a:lnTo>
                  <a:lnTo>
                    <a:pt x="150" y="780"/>
                  </a:lnTo>
                  <a:lnTo>
                    <a:pt x="144" y="780"/>
                  </a:lnTo>
                  <a:lnTo>
                    <a:pt x="126" y="798"/>
                  </a:lnTo>
                  <a:lnTo>
                    <a:pt x="102" y="792"/>
                  </a:lnTo>
                  <a:lnTo>
                    <a:pt x="102" y="810"/>
                  </a:lnTo>
                  <a:lnTo>
                    <a:pt x="96" y="822"/>
                  </a:lnTo>
                  <a:lnTo>
                    <a:pt x="90" y="828"/>
                  </a:lnTo>
                  <a:lnTo>
                    <a:pt x="78" y="828"/>
                  </a:lnTo>
                  <a:lnTo>
                    <a:pt x="72" y="822"/>
                  </a:lnTo>
                  <a:lnTo>
                    <a:pt x="72" y="816"/>
                  </a:lnTo>
                  <a:lnTo>
                    <a:pt x="66" y="810"/>
                  </a:lnTo>
                  <a:lnTo>
                    <a:pt x="66" y="804"/>
                  </a:lnTo>
                  <a:lnTo>
                    <a:pt x="54" y="804"/>
                  </a:lnTo>
                  <a:lnTo>
                    <a:pt x="48" y="816"/>
                  </a:lnTo>
                  <a:lnTo>
                    <a:pt x="12" y="846"/>
                  </a:lnTo>
                  <a:lnTo>
                    <a:pt x="18" y="858"/>
                  </a:lnTo>
                  <a:lnTo>
                    <a:pt x="18" y="864"/>
                  </a:lnTo>
                  <a:lnTo>
                    <a:pt x="24" y="876"/>
                  </a:lnTo>
                  <a:lnTo>
                    <a:pt x="24" y="882"/>
                  </a:lnTo>
                  <a:lnTo>
                    <a:pt x="18" y="888"/>
                  </a:lnTo>
                  <a:lnTo>
                    <a:pt x="6" y="894"/>
                  </a:lnTo>
                  <a:lnTo>
                    <a:pt x="0" y="900"/>
                  </a:lnTo>
                  <a:lnTo>
                    <a:pt x="6" y="906"/>
                  </a:lnTo>
                  <a:lnTo>
                    <a:pt x="6" y="912"/>
                  </a:lnTo>
                  <a:lnTo>
                    <a:pt x="18" y="918"/>
                  </a:lnTo>
                  <a:lnTo>
                    <a:pt x="18" y="924"/>
                  </a:lnTo>
                  <a:lnTo>
                    <a:pt x="54" y="906"/>
                  </a:lnTo>
                  <a:lnTo>
                    <a:pt x="78" y="912"/>
                  </a:lnTo>
                  <a:lnTo>
                    <a:pt x="84" y="906"/>
                  </a:lnTo>
                  <a:lnTo>
                    <a:pt x="96" y="912"/>
                  </a:lnTo>
                  <a:lnTo>
                    <a:pt x="120" y="906"/>
                  </a:lnTo>
                  <a:lnTo>
                    <a:pt x="132" y="912"/>
                  </a:lnTo>
                  <a:lnTo>
                    <a:pt x="162" y="912"/>
                  </a:lnTo>
                  <a:lnTo>
                    <a:pt x="174" y="906"/>
                  </a:lnTo>
                  <a:lnTo>
                    <a:pt x="186" y="906"/>
                  </a:lnTo>
                  <a:lnTo>
                    <a:pt x="198" y="912"/>
                  </a:lnTo>
                  <a:lnTo>
                    <a:pt x="228" y="912"/>
                  </a:lnTo>
                  <a:lnTo>
                    <a:pt x="246" y="906"/>
                  </a:lnTo>
                  <a:lnTo>
                    <a:pt x="270" y="906"/>
                  </a:lnTo>
                  <a:lnTo>
                    <a:pt x="276" y="900"/>
                  </a:lnTo>
                  <a:lnTo>
                    <a:pt x="294" y="900"/>
                  </a:lnTo>
                  <a:lnTo>
                    <a:pt x="300" y="906"/>
                  </a:lnTo>
                  <a:lnTo>
                    <a:pt x="306" y="918"/>
                  </a:lnTo>
                  <a:lnTo>
                    <a:pt x="318" y="930"/>
                  </a:lnTo>
                  <a:lnTo>
                    <a:pt x="318" y="972"/>
                  </a:lnTo>
                  <a:lnTo>
                    <a:pt x="336" y="990"/>
                  </a:lnTo>
                  <a:lnTo>
                    <a:pt x="336" y="1014"/>
                  </a:lnTo>
                  <a:lnTo>
                    <a:pt x="330" y="1020"/>
                  </a:lnTo>
                  <a:lnTo>
                    <a:pt x="330" y="1026"/>
                  </a:lnTo>
                  <a:lnTo>
                    <a:pt x="336" y="1032"/>
                  </a:lnTo>
                  <a:lnTo>
                    <a:pt x="342" y="1032"/>
                  </a:lnTo>
                  <a:lnTo>
                    <a:pt x="354" y="1044"/>
                  </a:lnTo>
                  <a:lnTo>
                    <a:pt x="354" y="1056"/>
                  </a:lnTo>
                  <a:lnTo>
                    <a:pt x="360" y="1062"/>
                  </a:lnTo>
                  <a:lnTo>
                    <a:pt x="372" y="1086"/>
                  </a:lnTo>
                  <a:lnTo>
                    <a:pt x="402" y="1086"/>
                  </a:lnTo>
                  <a:lnTo>
                    <a:pt x="414" y="1092"/>
                  </a:lnTo>
                  <a:lnTo>
                    <a:pt x="420" y="1080"/>
                  </a:lnTo>
                  <a:lnTo>
                    <a:pt x="444" y="1080"/>
                  </a:lnTo>
                  <a:lnTo>
                    <a:pt x="456" y="1074"/>
                  </a:lnTo>
                  <a:lnTo>
                    <a:pt x="462" y="1080"/>
                  </a:lnTo>
                  <a:lnTo>
                    <a:pt x="504" y="1074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0" y="1044"/>
                  </a:lnTo>
                  <a:lnTo>
                    <a:pt x="522" y="1044"/>
                  </a:lnTo>
                  <a:lnTo>
                    <a:pt x="522" y="1032"/>
                  </a:lnTo>
                  <a:lnTo>
                    <a:pt x="516" y="1020"/>
                  </a:lnTo>
                  <a:lnTo>
                    <a:pt x="510" y="1014"/>
                  </a:lnTo>
                  <a:lnTo>
                    <a:pt x="510" y="1008"/>
                  </a:lnTo>
                  <a:lnTo>
                    <a:pt x="516" y="1002"/>
                  </a:lnTo>
                  <a:lnTo>
                    <a:pt x="564" y="1002"/>
                  </a:lnTo>
                  <a:lnTo>
                    <a:pt x="564" y="996"/>
                  </a:lnTo>
                  <a:lnTo>
                    <a:pt x="576" y="996"/>
                  </a:lnTo>
                  <a:lnTo>
                    <a:pt x="588" y="1002"/>
                  </a:lnTo>
                  <a:lnTo>
                    <a:pt x="588" y="1026"/>
                  </a:lnTo>
                  <a:lnTo>
                    <a:pt x="678" y="1026"/>
                  </a:lnTo>
                  <a:lnTo>
                    <a:pt x="678" y="1050"/>
                  </a:lnTo>
                  <a:lnTo>
                    <a:pt x="666" y="1068"/>
                  </a:lnTo>
                  <a:lnTo>
                    <a:pt x="672" y="1086"/>
                  </a:lnTo>
                  <a:lnTo>
                    <a:pt x="684" y="1098"/>
                  </a:lnTo>
                  <a:lnTo>
                    <a:pt x="690" y="1110"/>
                  </a:lnTo>
                  <a:lnTo>
                    <a:pt x="690" y="1122"/>
                  </a:lnTo>
                  <a:lnTo>
                    <a:pt x="684" y="1134"/>
                  </a:lnTo>
                  <a:lnTo>
                    <a:pt x="678" y="1140"/>
                  </a:lnTo>
                  <a:lnTo>
                    <a:pt x="684" y="1164"/>
                  </a:lnTo>
                  <a:lnTo>
                    <a:pt x="684" y="1176"/>
                  </a:lnTo>
                  <a:lnTo>
                    <a:pt x="678" y="1182"/>
                  </a:lnTo>
                  <a:lnTo>
                    <a:pt x="678" y="1194"/>
                  </a:lnTo>
                  <a:lnTo>
                    <a:pt x="684" y="1212"/>
                  </a:lnTo>
                  <a:lnTo>
                    <a:pt x="696" y="1230"/>
                  </a:lnTo>
                  <a:lnTo>
                    <a:pt x="708" y="1254"/>
                  </a:lnTo>
                  <a:lnTo>
                    <a:pt x="714" y="1260"/>
                  </a:lnTo>
                  <a:lnTo>
                    <a:pt x="714" y="1278"/>
                  </a:lnTo>
                  <a:lnTo>
                    <a:pt x="708" y="1290"/>
                  </a:lnTo>
                  <a:lnTo>
                    <a:pt x="708" y="1302"/>
                  </a:lnTo>
                  <a:lnTo>
                    <a:pt x="702" y="1308"/>
                  </a:lnTo>
                  <a:lnTo>
                    <a:pt x="702" y="1332"/>
                  </a:lnTo>
                  <a:lnTo>
                    <a:pt x="708" y="1338"/>
                  </a:lnTo>
                  <a:lnTo>
                    <a:pt x="714" y="1338"/>
                  </a:lnTo>
                  <a:lnTo>
                    <a:pt x="720" y="1344"/>
                  </a:lnTo>
                  <a:lnTo>
                    <a:pt x="726" y="1326"/>
                  </a:lnTo>
                  <a:lnTo>
                    <a:pt x="756" y="1332"/>
                  </a:lnTo>
                  <a:lnTo>
                    <a:pt x="780" y="1326"/>
                  </a:lnTo>
                  <a:lnTo>
                    <a:pt x="780" y="1314"/>
                  </a:lnTo>
                  <a:lnTo>
                    <a:pt x="792" y="1314"/>
                  </a:lnTo>
                  <a:lnTo>
                    <a:pt x="804" y="1326"/>
                  </a:lnTo>
                  <a:lnTo>
                    <a:pt x="828" y="1326"/>
                  </a:lnTo>
                  <a:lnTo>
                    <a:pt x="834" y="1308"/>
                  </a:lnTo>
                  <a:lnTo>
                    <a:pt x="840" y="1320"/>
                  </a:lnTo>
                  <a:lnTo>
                    <a:pt x="858" y="1320"/>
                  </a:lnTo>
                  <a:lnTo>
                    <a:pt x="858" y="1350"/>
                  </a:lnTo>
                  <a:lnTo>
                    <a:pt x="864" y="1356"/>
                  </a:lnTo>
                  <a:lnTo>
                    <a:pt x="882" y="1356"/>
                  </a:lnTo>
                  <a:lnTo>
                    <a:pt x="882" y="1350"/>
                  </a:lnTo>
                  <a:lnTo>
                    <a:pt x="876" y="1344"/>
                  </a:lnTo>
                  <a:lnTo>
                    <a:pt x="918" y="1338"/>
                  </a:lnTo>
                  <a:lnTo>
                    <a:pt x="918" y="1356"/>
                  </a:lnTo>
                  <a:lnTo>
                    <a:pt x="924" y="1368"/>
                  </a:lnTo>
                  <a:lnTo>
                    <a:pt x="930" y="1374"/>
                  </a:lnTo>
                  <a:lnTo>
                    <a:pt x="948" y="1386"/>
                  </a:lnTo>
                  <a:lnTo>
                    <a:pt x="984" y="1392"/>
                  </a:lnTo>
                  <a:lnTo>
                    <a:pt x="1014" y="1398"/>
                  </a:lnTo>
                  <a:lnTo>
                    <a:pt x="1032" y="1398"/>
                  </a:lnTo>
                  <a:lnTo>
                    <a:pt x="1032" y="1392"/>
                  </a:lnTo>
                  <a:lnTo>
                    <a:pt x="1038" y="1386"/>
                  </a:lnTo>
                  <a:lnTo>
                    <a:pt x="1038" y="1368"/>
                  </a:lnTo>
                  <a:lnTo>
                    <a:pt x="1044" y="1362"/>
                  </a:lnTo>
                  <a:lnTo>
                    <a:pt x="1050" y="1362"/>
                  </a:lnTo>
                  <a:lnTo>
                    <a:pt x="1062" y="1374"/>
                  </a:lnTo>
                  <a:lnTo>
                    <a:pt x="1062" y="1386"/>
                  </a:lnTo>
                  <a:lnTo>
                    <a:pt x="1068" y="1392"/>
                  </a:lnTo>
                  <a:lnTo>
                    <a:pt x="1080" y="1392"/>
                  </a:lnTo>
                  <a:lnTo>
                    <a:pt x="1080" y="1404"/>
                  </a:lnTo>
                  <a:lnTo>
                    <a:pt x="1074" y="1404"/>
                  </a:lnTo>
                  <a:lnTo>
                    <a:pt x="1074" y="1416"/>
                  </a:lnTo>
                  <a:lnTo>
                    <a:pt x="1104" y="1416"/>
                  </a:lnTo>
                  <a:lnTo>
                    <a:pt x="1110" y="1422"/>
                  </a:lnTo>
                  <a:lnTo>
                    <a:pt x="1110" y="1434"/>
                  </a:lnTo>
                  <a:lnTo>
                    <a:pt x="1122" y="1434"/>
                  </a:lnTo>
                  <a:lnTo>
                    <a:pt x="1128" y="1428"/>
                  </a:lnTo>
                  <a:lnTo>
                    <a:pt x="1134" y="1428"/>
                  </a:lnTo>
                  <a:lnTo>
                    <a:pt x="1140" y="1434"/>
                  </a:lnTo>
                  <a:lnTo>
                    <a:pt x="1146" y="1446"/>
                  </a:lnTo>
                  <a:lnTo>
                    <a:pt x="1146" y="1452"/>
                  </a:lnTo>
                  <a:lnTo>
                    <a:pt x="1152" y="1464"/>
                  </a:lnTo>
                  <a:lnTo>
                    <a:pt x="1164" y="1464"/>
                  </a:lnTo>
                  <a:lnTo>
                    <a:pt x="1176" y="1476"/>
                  </a:lnTo>
                  <a:lnTo>
                    <a:pt x="1176" y="1488"/>
                  </a:lnTo>
                  <a:lnTo>
                    <a:pt x="1182" y="1500"/>
                  </a:lnTo>
                  <a:lnTo>
                    <a:pt x="1182" y="1512"/>
                  </a:lnTo>
                  <a:lnTo>
                    <a:pt x="1200" y="1512"/>
                  </a:lnTo>
                  <a:lnTo>
                    <a:pt x="1218" y="1500"/>
                  </a:lnTo>
                  <a:lnTo>
                    <a:pt x="1224" y="1512"/>
                  </a:lnTo>
                  <a:lnTo>
                    <a:pt x="1224" y="1518"/>
                  </a:lnTo>
                  <a:lnTo>
                    <a:pt x="1230" y="1518"/>
                  </a:lnTo>
                  <a:lnTo>
                    <a:pt x="1236" y="1500"/>
                  </a:lnTo>
                  <a:lnTo>
                    <a:pt x="1242" y="1464"/>
                  </a:lnTo>
                  <a:lnTo>
                    <a:pt x="1242" y="1416"/>
                  </a:lnTo>
                  <a:lnTo>
                    <a:pt x="1218" y="1416"/>
                  </a:lnTo>
                  <a:lnTo>
                    <a:pt x="1218" y="1434"/>
                  </a:lnTo>
                  <a:lnTo>
                    <a:pt x="1212" y="1440"/>
                  </a:lnTo>
                  <a:lnTo>
                    <a:pt x="1206" y="1440"/>
                  </a:lnTo>
                  <a:lnTo>
                    <a:pt x="1194" y="1434"/>
                  </a:lnTo>
                  <a:lnTo>
                    <a:pt x="1164" y="1404"/>
                  </a:lnTo>
                  <a:lnTo>
                    <a:pt x="1158" y="1404"/>
                  </a:lnTo>
                  <a:lnTo>
                    <a:pt x="1158" y="1398"/>
                  </a:lnTo>
                  <a:lnTo>
                    <a:pt x="1152" y="1398"/>
                  </a:lnTo>
                  <a:lnTo>
                    <a:pt x="1140" y="1386"/>
                  </a:lnTo>
                  <a:lnTo>
                    <a:pt x="1140" y="1362"/>
                  </a:lnTo>
                  <a:lnTo>
                    <a:pt x="1146" y="1350"/>
                  </a:lnTo>
                  <a:lnTo>
                    <a:pt x="1152" y="1332"/>
                  </a:lnTo>
                  <a:lnTo>
                    <a:pt x="1158" y="1320"/>
                  </a:lnTo>
                  <a:lnTo>
                    <a:pt x="1170" y="1308"/>
                  </a:lnTo>
                  <a:lnTo>
                    <a:pt x="1170" y="1254"/>
                  </a:lnTo>
                  <a:lnTo>
                    <a:pt x="1164" y="1236"/>
                  </a:lnTo>
                  <a:lnTo>
                    <a:pt x="1164" y="1212"/>
                  </a:lnTo>
                  <a:lnTo>
                    <a:pt x="1158" y="1206"/>
                  </a:lnTo>
                  <a:lnTo>
                    <a:pt x="1158" y="1200"/>
                  </a:lnTo>
                  <a:lnTo>
                    <a:pt x="1152" y="1194"/>
                  </a:lnTo>
                  <a:lnTo>
                    <a:pt x="1152" y="1188"/>
                  </a:lnTo>
                  <a:lnTo>
                    <a:pt x="1140" y="1176"/>
                  </a:lnTo>
                  <a:lnTo>
                    <a:pt x="1146" y="1176"/>
                  </a:lnTo>
                  <a:lnTo>
                    <a:pt x="1152" y="1170"/>
                  </a:lnTo>
                  <a:lnTo>
                    <a:pt x="1164" y="1164"/>
                  </a:lnTo>
                  <a:lnTo>
                    <a:pt x="1182" y="1146"/>
                  </a:lnTo>
                  <a:lnTo>
                    <a:pt x="1182" y="1116"/>
                  </a:lnTo>
                  <a:lnTo>
                    <a:pt x="1194" y="1116"/>
                  </a:lnTo>
                  <a:lnTo>
                    <a:pt x="1212" y="1110"/>
                  </a:lnTo>
                  <a:lnTo>
                    <a:pt x="1230" y="1110"/>
                  </a:lnTo>
                  <a:lnTo>
                    <a:pt x="1242" y="1104"/>
                  </a:lnTo>
                  <a:lnTo>
                    <a:pt x="1260" y="1104"/>
                  </a:lnTo>
                  <a:lnTo>
                    <a:pt x="1284" y="1092"/>
                  </a:lnTo>
                  <a:lnTo>
                    <a:pt x="1290" y="1092"/>
                  </a:lnTo>
                  <a:lnTo>
                    <a:pt x="1290" y="1086"/>
                  </a:lnTo>
                  <a:lnTo>
                    <a:pt x="1284" y="1074"/>
                  </a:lnTo>
                  <a:lnTo>
                    <a:pt x="1272" y="1062"/>
                  </a:lnTo>
                  <a:lnTo>
                    <a:pt x="1272" y="1014"/>
                  </a:lnTo>
                  <a:lnTo>
                    <a:pt x="1248" y="1014"/>
                  </a:lnTo>
                  <a:lnTo>
                    <a:pt x="1248" y="1008"/>
                  </a:lnTo>
                  <a:lnTo>
                    <a:pt x="1242" y="996"/>
                  </a:lnTo>
                  <a:lnTo>
                    <a:pt x="1242" y="978"/>
                  </a:lnTo>
                  <a:lnTo>
                    <a:pt x="1236" y="972"/>
                  </a:lnTo>
                  <a:lnTo>
                    <a:pt x="1224" y="966"/>
                  </a:lnTo>
                  <a:lnTo>
                    <a:pt x="1218" y="960"/>
                  </a:lnTo>
                  <a:lnTo>
                    <a:pt x="1206" y="936"/>
                  </a:lnTo>
                  <a:lnTo>
                    <a:pt x="1206" y="906"/>
                  </a:lnTo>
                  <a:lnTo>
                    <a:pt x="1212" y="900"/>
                  </a:lnTo>
                  <a:lnTo>
                    <a:pt x="1212" y="876"/>
                  </a:lnTo>
                  <a:lnTo>
                    <a:pt x="1200" y="864"/>
                  </a:lnTo>
                  <a:lnTo>
                    <a:pt x="1194" y="852"/>
                  </a:lnTo>
                  <a:lnTo>
                    <a:pt x="1194" y="804"/>
                  </a:lnTo>
                  <a:lnTo>
                    <a:pt x="1200" y="780"/>
                  </a:lnTo>
                  <a:lnTo>
                    <a:pt x="1200" y="750"/>
                  </a:lnTo>
                  <a:lnTo>
                    <a:pt x="1212" y="738"/>
                  </a:lnTo>
                  <a:lnTo>
                    <a:pt x="1218" y="744"/>
                  </a:lnTo>
                  <a:lnTo>
                    <a:pt x="1218" y="732"/>
                  </a:lnTo>
                  <a:lnTo>
                    <a:pt x="1224" y="726"/>
                  </a:lnTo>
                  <a:lnTo>
                    <a:pt x="1224" y="696"/>
                  </a:lnTo>
                  <a:lnTo>
                    <a:pt x="1218" y="690"/>
                  </a:lnTo>
                  <a:lnTo>
                    <a:pt x="1206" y="684"/>
                  </a:lnTo>
                  <a:lnTo>
                    <a:pt x="1200" y="678"/>
                  </a:lnTo>
                  <a:lnTo>
                    <a:pt x="1188" y="648"/>
                  </a:lnTo>
                  <a:lnTo>
                    <a:pt x="1182" y="642"/>
                  </a:lnTo>
                  <a:lnTo>
                    <a:pt x="1176" y="642"/>
                  </a:lnTo>
                  <a:lnTo>
                    <a:pt x="1176" y="636"/>
                  </a:lnTo>
                  <a:lnTo>
                    <a:pt x="1182" y="624"/>
                  </a:lnTo>
                  <a:lnTo>
                    <a:pt x="1194" y="618"/>
                  </a:lnTo>
                  <a:lnTo>
                    <a:pt x="1206" y="606"/>
                  </a:lnTo>
                  <a:lnTo>
                    <a:pt x="1206" y="594"/>
                  </a:lnTo>
                  <a:lnTo>
                    <a:pt x="1200" y="588"/>
                  </a:lnTo>
                  <a:lnTo>
                    <a:pt x="1194" y="576"/>
                  </a:lnTo>
                  <a:lnTo>
                    <a:pt x="1194" y="570"/>
                  </a:lnTo>
                  <a:lnTo>
                    <a:pt x="1200" y="564"/>
                  </a:lnTo>
                  <a:lnTo>
                    <a:pt x="1224" y="552"/>
                  </a:lnTo>
                  <a:lnTo>
                    <a:pt x="1230" y="546"/>
                  </a:lnTo>
                  <a:lnTo>
                    <a:pt x="1236" y="546"/>
                  </a:lnTo>
                  <a:lnTo>
                    <a:pt x="1242" y="46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5" name="Congo (Brazzaville)" descr="© INSCALE GmbH, 05.05.2010&#10;http://www.presentationload.com/">
              <a:extLst>
                <a:ext uri="{FF2B5EF4-FFF2-40B4-BE49-F238E27FC236}">
                  <a16:creationId xmlns:a16="http://schemas.microsoft.com/office/drawing/2014/main" id="{A562D73C-2CC0-48ED-8F2E-FD18671CAE1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33349" y="3104336"/>
              <a:ext cx="203086" cy="265347"/>
            </a:xfrm>
            <a:custGeom>
              <a:avLst/>
              <a:gdLst>
                <a:gd name="T0" fmla="*/ 2147483647 w 534"/>
                <a:gd name="T1" fmla="*/ 2147483647 h 702"/>
                <a:gd name="T2" fmla="*/ 2147483647 w 534"/>
                <a:gd name="T3" fmla="*/ 2147483647 h 702"/>
                <a:gd name="T4" fmla="*/ 2147483647 w 534"/>
                <a:gd name="T5" fmla="*/ 2147483647 h 702"/>
                <a:gd name="T6" fmla="*/ 2147483647 w 534"/>
                <a:gd name="T7" fmla="*/ 2147483647 h 702"/>
                <a:gd name="T8" fmla="*/ 2147483647 w 534"/>
                <a:gd name="T9" fmla="*/ 2147483647 h 702"/>
                <a:gd name="T10" fmla="*/ 2147483647 w 534"/>
                <a:gd name="T11" fmla="*/ 2147483647 h 702"/>
                <a:gd name="T12" fmla="*/ 2147483647 w 534"/>
                <a:gd name="T13" fmla="*/ 2147483647 h 702"/>
                <a:gd name="T14" fmla="*/ 2147483647 w 534"/>
                <a:gd name="T15" fmla="*/ 2147483647 h 702"/>
                <a:gd name="T16" fmla="*/ 2147483647 w 534"/>
                <a:gd name="T17" fmla="*/ 2147483647 h 702"/>
                <a:gd name="T18" fmla="*/ 2147483647 w 534"/>
                <a:gd name="T19" fmla="*/ 2147483647 h 702"/>
                <a:gd name="T20" fmla="*/ 2147483647 w 534"/>
                <a:gd name="T21" fmla="*/ 2147483647 h 702"/>
                <a:gd name="T22" fmla="*/ 2147483647 w 534"/>
                <a:gd name="T23" fmla="*/ 2147483647 h 702"/>
                <a:gd name="T24" fmla="*/ 2147483647 w 534"/>
                <a:gd name="T25" fmla="*/ 2147483647 h 702"/>
                <a:gd name="T26" fmla="*/ 2147483647 w 534"/>
                <a:gd name="T27" fmla="*/ 2147483647 h 702"/>
                <a:gd name="T28" fmla="*/ 2147483647 w 534"/>
                <a:gd name="T29" fmla="*/ 2147483647 h 702"/>
                <a:gd name="T30" fmla="*/ 2147483647 w 534"/>
                <a:gd name="T31" fmla="*/ 2147483647 h 702"/>
                <a:gd name="T32" fmla="*/ 2147483647 w 534"/>
                <a:gd name="T33" fmla="*/ 2147483647 h 702"/>
                <a:gd name="T34" fmla="*/ 2147483647 w 534"/>
                <a:gd name="T35" fmla="*/ 2147483647 h 702"/>
                <a:gd name="T36" fmla="*/ 2147483647 w 534"/>
                <a:gd name="T37" fmla="*/ 2147483647 h 702"/>
                <a:gd name="T38" fmla="*/ 2147483647 w 534"/>
                <a:gd name="T39" fmla="*/ 2147483647 h 702"/>
                <a:gd name="T40" fmla="*/ 2147483647 w 534"/>
                <a:gd name="T41" fmla="*/ 2147483647 h 702"/>
                <a:gd name="T42" fmla="*/ 2147483647 w 534"/>
                <a:gd name="T43" fmla="*/ 2147483647 h 702"/>
                <a:gd name="T44" fmla="*/ 2147483647 w 534"/>
                <a:gd name="T45" fmla="*/ 2147483647 h 702"/>
                <a:gd name="T46" fmla="*/ 2147483647 w 534"/>
                <a:gd name="T47" fmla="*/ 2147483647 h 702"/>
                <a:gd name="T48" fmla="*/ 2147483647 w 534"/>
                <a:gd name="T49" fmla="*/ 2147483647 h 702"/>
                <a:gd name="T50" fmla="*/ 0 w 534"/>
                <a:gd name="T51" fmla="*/ 2147483647 h 702"/>
                <a:gd name="T52" fmla="*/ 2147483647 w 534"/>
                <a:gd name="T53" fmla="*/ 2147483647 h 702"/>
                <a:gd name="T54" fmla="*/ 2147483647 w 534"/>
                <a:gd name="T55" fmla="*/ 2147483647 h 702"/>
                <a:gd name="T56" fmla="*/ 2147483647 w 534"/>
                <a:gd name="T57" fmla="*/ 2147483647 h 702"/>
                <a:gd name="T58" fmla="*/ 2147483647 w 534"/>
                <a:gd name="T59" fmla="*/ 2147483647 h 702"/>
                <a:gd name="T60" fmla="*/ 2147483647 w 534"/>
                <a:gd name="T61" fmla="*/ 2147483647 h 702"/>
                <a:gd name="T62" fmla="*/ 2147483647 w 534"/>
                <a:gd name="T63" fmla="*/ 2147483647 h 702"/>
                <a:gd name="T64" fmla="*/ 2147483647 w 534"/>
                <a:gd name="T65" fmla="*/ 2147483647 h 702"/>
                <a:gd name="T66" fmla="*/ 2147483647 w 534"/>
                <a:gd name="T67" fmla="*/ 2147483647 h 702"/>
                <a:gd name="T68" fmla="*/ 2147483647 w 534"/>
                <a:gd name="T69" fmla="*/ 2147483647 h 702"/>
                <a:gd name="T70" fmla="*/ 2147483647 w 534"/>
                <a:gd name="T71" fmla="*/ 2147483647 h 702"/>
                <a:gd name="T72" fmla="*/ 2147483647 w 534"/>
                <a:gd name="T73" fmla="*/ 2147483647 h 702"/>
                <a:gd name="T74" fmla="*/ 2147483647 w 534"/>
                <a:gd name="T75" fmla="*/ 2147483647 h 702"/>
                <a:gd name="T76" fmla="*/ 2147483647 w 534"/>
                <a:gd name="T77" fmla="*/ 2147483647 h 702"/>
                <a:gd name="T78" fmla="*/ 2147483647 w 534"/>
                <a:gd name="T79" fmla="*/ 2147483647 h 702"/>
                <a:gd name="T80" fmla="*/ 2147483647 w 534"/>
                <a:gd name="T81" fmla="*/ 2147483647 h 702"/>
                <a:gd name="T82" fmla="*/ 2147483647 w 534"/>
                <a:gd name="T83" fmla="*/ 2147483647 h 702"/>
                <a:gd name="T84" fmla="*/ 2147483647 w 534"/>
                <a:gd name="T85" fmla="*/ 2147483647 h 702"/>
                <a:gd name="T86" fmla="*/ 2147483647 w 534"/>
                <a:gd name="T87" fmla="*/ 2147483647 h 702"/>
                <a:gd name="T88" fmla="*/ 2147483647 w 534"/>
                <a:gd name="T89" fmla="*/ 2147483647 h 702"/>
                <a:gd name="T90" fmla="*/ 2147483647 w 534"/>
                <a:gd name="T91" fmla="*/ 2147483647 h 702"/>
                <a:gd name="T92" fmla="*/ 2147483647 w 534"/>
                <a:gd name="T93" fmla="*/ 2147483647 h 702"/>
                <a:gd name="T94" fmla="*/ 2147483647 w 534"/>
                <a:gd name="T95" fmla="*/ 2147483647 h 702"/>
                <a:gd name="T96" fmla="*/ 2147483647 w 534"/>
                <a:gd name="T97" fmla="*/ 2147483647 h 702"/>
                <a:gd name="T98" fmla="*/ 2147483647 w 534"/>
                <a:gd name="T99" fmla="*/ 2147483647 h 702"/>
                <a:gd name="T100" fmla="*/ 2147483647 w 534"/>
                <a:gd name="T101" fmla="*/ 2147483647 h 702"/>
                <a:gd name="T102" fmla="*/ 2147483647 w 534"/>
                <a:gd name="T103" fmla="*/ 2147483647 h 7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4"/>
                <a:gd name="T157" fmla="*/ 0 h 702"/>
                <a:gd name="T158" fmla="*/ 534 w 534"/>
                <a:gd name="T159" fmla="*/ 702 h 7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4" h="702">
                  <a:moveTo>
                    <a:pt x="366" y="120"/>
                  </a:moveTo>
                  <a:lnTo>
                    <a:pt x="360" y="126"/>
                  </a:lnTo>
                  <a:lnTo>
                    <a:pt x="354" y="168"/>
                  </a:lnTo>
                  <a:lnTo>
                    <a:pt x="330" y="144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76" y="138"/>
                  </a:lnTo>
                  <a:lnTo>
                    <a:pt x="270" y="132"/>
                  </a:lnTo>
                  <a:lnTo>
                    <a:pt x="258" y="126"/>
                  </a:lnTo>
                  <a:lnTo>
                    <a:pt x="210" y="126"/>
                  </a:lnTo>
                  <a:lnTo>
                    <a:pt x="192" y="132"/>
                  </a:lnTo>
                  <a:lnTo>
                    <a:pt x="162" y="132"/>
                  </a:lnTo>
                  <a:lnTo>
                    <a:pt x="144" y="162"/>
                  </a:lnTo>
                  <a:lnTo>
                    <a:pt x="150" y="198"/>
                  </a:lnTo>
                  <a:lnTo>
                    <a:pt x="156" y="204"/>
                  </a:lnTo>
                  <a:lnTo>
                    <a:pt x="180" y="204"/>
                  </a:lnTo>
                  <a:lnTo>
                    <a:pt x="186" y="198"/>
                  </a:lnTo>
                  <a:lnTo>
                    <a:pt x="186" y="180"/>
                  </a:lnTo>
                  <a:lnTo>
                    <a:pt x="204" y="180"/>
                  </a:lnTo>
                  <a:lnTo>
                    <a:pt x="210" y="186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28" y="198"/>
                  </a:lnTo>
                  <a:lnTo>
                    <a:pt x="228" y="216"/>
                  </a:lnTo>
                  <a:lnTo>
                    <a:pt x="240" y="222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8" y="252"/>
                  </a:lnTo>
                  <a:lnTo>
                    <a:pt x="222" y="258"/>
                  </a:lnTo>
                  <a:lnTo>
                    <a:pt x="210" y="258"/>
                  </a:lnTo>
                  <a:lnTo>
                    <a:pt x="198" y="282"/>
                  </a:lnTo>
                  <a:lnTo>
                    <a:pt x="198" y="318"/>
                  </a:lnTo>
                  <a:lnTo>
                    <a:pt x="216" y="324"/>
                  </a:lnTo>
                  <a:lnTo>
                    <a:pt x="222" y="342"/>
                  </a:lnTo>
                  <a:lnTo>
                    <a:pt x="240" y="342"/>
                  </a:lnTo>
                  <a:lnTo>
                    <a:pt x="246" y="348"/>
                  </a:lnTo>
                  <a:lnTo>
                    <a:pt x="246" y="360"/>
                  </a:lnTo>
                  <a:lnTo>
                    <a:pt x="240" y="366"/>
                  </a:lnTo>
                  <a:lnTo>
                    <a:pt x="240" y="414"/>
                  </a:lnTo>
                  <a:lnTo>
                    <a:pt x="234" y="426"/>
                  </a:lnTo>
                  <a:lnTo>
                    <a:pt x="240" y="450"/>
                  </a:lnTo>
                  <a:lnTo>
                    <a:pt x="234" y="456"/>
                  </a:lnTo>
                  <a:lnTo>
                    <a:pt x="222" y="462"/>
                  </a:lnTo>
                  <a:lnTo>
                    <a:pt x="222" y="486"/>
                  </a:lnTo>
                  <a:lnTo>
                    <a:pt x="216" y="498"/>
                  </a:lnTo>
                  <a:lnTo>
                    <a:pt x="210" y="504"/>
                  </a:lnTo>
                  <a:lnTo>
                    <a:pt x="198" y="504"/>
                  </a:lnTo>
                  <a:lnTo>
                    <a:pt x="192" y="498"/>
                  </a:lnTo>
                  <a:lnTo>
                    <a:pt x="192" y="468"/>
                  </a:lnTo>
                  <a:lnTo>
                    <a:pt x="186" y="468"/>
                  </a:lnTo>
                  <a:lnTo>
                    <a:pt x="180" y="474"/>
                  </a:lnTo>
                  <a:lnTo>
                    <a:pt x="174" y="486"/>
                  </a:lnTo>
                  <a:lnTo>
                    <a:pt x="168" y="492"/>
                  </a:lnTo>
                  <a:lnTo>
                    <a:pt x="138" y="492"/>
                  </a:lnTo>
                  <a:lnTo>
                    <a:pt x="120" y="450"/>
                  </a:lnTo>
                  <a:lnTo>
                    <a:pt x="90" y="450"/>
                  </a:lnTo>
                  <a:lnTo>
                    <a:pt x="90" y="456"/>
                  </a:lnTo>
                  <a:lnTo>
                    <a:pt x="108" y="474"/>
                  </a:lnTo>
                  <a:lnTo>
                    <a:pt x="96" y="480"/>
                  </a:lnTo>
                  <a:lnTo>
                    <a:pt x="90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54" y="492"/>
                  </a:lnTo>
                  <a:lnTo>
                    <a:pt x="42" y="492"/>
                  </a:lnTo>
                  <a:lnTo>
                    <a:pt x="36" y="486"/>
                  </a:lnTo>
                  <a:lnTo>
                    <a:pt x="30" y="486"/>
                  </a:lnTo>
                  <a:lnTo>
                    <a:pt x="30" y="504"/>
                  </a:lnTo>
                  <a:lnTo>
                    <a:pt x="36" y="510"/>
                  </a:lnTo>
                  <a:lnTo>
                    <a:pt x="36" y="522"/>
                  </a:lnTo>
                  <a:lnTo>
                    <a:pt x="24" y="522"/>
                  </a:lnTo>
                  <a:lnTo>
                    <a:pt x="54" y="540"/>
                  </a:lnTo>
                  <a:lnTo>
                    <a:pt x="36" y="552"/>
                  </a:lnTo>
                  <a:lnTo>
                    <a:pt x="54" y="564"/>
                  </a:lnTo>
                  <a:lnTo>
                    <a:pt x="54" y="600"/>
                  </a:lnTo>
                  <a:lnTo>
                    <a:pt x="48" y="606"/>
                  </a:lnTo>
                  <a:lnTo>
                    <a:pt x="30" y="588"/>
                  </a:lnTo>
                  <a:lnTo>
                    <a:pt x="6" y="600"/>
                  </a:lnTo>
                  <a:lnTo>
                    <a:pt x="0" y="618"/>
                  </a:lnTo>
                  <a:lnTo>
                    <a:pt x="54" y="666"/>
                  </a:lnTo>
                  <a:lnTo>
                    <a:pt x="54" y="684"/>
                  </a:lnTo>
                  <a:lnTo>
                    <a:pt x="72" y="702"/>
                  </a:lnTo>
                  <a:lnTo>
                    <a:pt x="72" y="690"/>
                  </a:lnTo>
                  <a:lnTo>
                    <a:pt x="90" y="690"/>
                  </a:lnTo>
                  <a:lnTo>
                    <a:pt x="90" y="672"/>
                  </a:lnTo>
                  <a:lnTo>
                    <a:pt x="102" y="666"/>
                  </a:lnTo>
                  <a:lnTo>
                    <a:pt x="108" y="660"/>
                  </a:lnTo>
                  <a:lnTo>
                    <a:pt x="120" y="654"/>
                  </a:lnTo>
                  <a:lnTo>
                    <a:pt x="126" y="648"/>
                  </a:lnTo>
                  <a:lnTo>
                    <a:pt x="132" y="654"/>
                  </a:lnTo>
                  <a:lnTo>
                    <a:pt x="132" y="660"/>
                  </a:lnTo>
                  <a:lnTo>
                    <a:pt x="138" y="666"/>
                  </a:lnTo>
                  <a:lnTo>
                    <a:pt x="138" y="672"/>
                  </a:lnTo>
                  <a:lnTo>
                    <a:pt x="150" y="672"/>
                  </a:lnTo>
                  <a:lnTo>
                    <a:pt x="150" y="678"/>
                  </a:lnTo>
                  <a:lnTo>
                    <a:pt x="156" y="684"/>
                  </a:lnTo>
                  <a:lnTo>
                    <a:pt x="156" y="690"/>
                  </a:lnTo>
                  <a:lnTo>
                    <a:pt x="162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86" y="678"/>
                  </a:lnTo>
                  <a:lnTo>
                    <a:pt x="186" y="660"/>
                  </a:lnTo>
                  <a:lnTo>
                    <a:pt x="210" y="666"/>
                  </a:lnTo>
                  <a:lnTo>
                    <a:pt x="228" y="648"/>
                  </a:lnTo>
                  <a:lnTo>
                    <a:pt x="234" y="648"/>
                  </a:lnTo>
                  <a:lnTo>
                    <a:pt x="234" y="678"/>
                  </a:lnTo>
                  <a:lnTo>
                    <a:pt x="228" y="690"/>
                  </a:lnTo>
                  <a:lnTo>
                    <a:pt x="234" y="696"/>
                  </a:lnTo>
                  <a:lnTo>
                    <a:pt x="252" y="696"/>
                  </a:lnTo>
                  <a:lnTo>
                    <a:pt x="264" y="690"/>
                  </a:lnTo>
                  <a:lnTo>
                    <a:pt x="270" y="684"/>
                  </a:lnTo>
                  <a:lnTo>
                    <a:pt x="276" y="672"/>
                  </a:lnTo>
                  <a:lnTo>
                    <a:pt x="294" y="654"/>
                  </a:lnTo>
                  <a:lnTo>
                    <a:pt x="300" y="642"/>
                  </a:lnTo>
                  <a:lnTo>
                    <a:pt x="312" y="630"/>
                  </a:lnTo>
                  <a:lnTo>
                    <a:pt x="330" y="630"/>
                  </a:lnTo>
                  <a:lnTo>
                    <a:pt x="336" y="624"/>
                  </a:lnTo>
                  <a:lnTo>
                    <a:pt x="366" y="582"/>
                  </a:lnTo>
                  <a:lnTo>
                    <a:pt x="360" y="480"/>
                  </a:lnTo>
                  <a:lnTo>
                    <a:pt x="366" y="480"/>
                  </a:lnTo>
                  <a:lnTo>
                    <a:pt x="390" y="456"/>
                  </a:lnTo>
                  <a:lnTo>
                    <a:pt x="390" y="420"/>
                  </a:lnTo>
                  <a:lnTo>
                    <a:pt x="396" y="408"/>
                  </a:lnTo>
                  <a:lnTo>
                    <a:pt x="402" y="402"/>
                  </a:lnTo>
                  <a:lnTo>
                    <a:pt x="450" y="378"/>
                  </a:lnTo>
                  <a:lnTo>
                    <a:pt x="456" y="366"/>
                  </a:lnTo>
                  <a:lnTo>
                    <a:pt x="468" y="360"/>
                  </a:lnTo>
                  <a:lnTo>
                    <a:pt x="474" y="354"/>
                  </a:lnTo>
                  <a:lnTo>
                    <a:pt x="474" y="300"/>
                  </a:lnTo>
                  <a:lnTo>
                    <a:pt x="486" y="294"/>
                  </a:lnTo>
                  <a:lnTo>
                    <a:pt x="492" y="282"/>
                  </a:lnTo>
                  <a:lnTo>
                    <a:pt x="492" y="258"/>
                  </a:lnTo>
                  <a:lnTo>
                    <a:pt x="486" y="246"/>
                  </a:lnTo>
                  <a:lnTo>
                    <a:pt x="480" y="240"/>
                  </a:lnTo>
                  <a:lnTo>
                    <a:pt x="480" y="228"/>
                  </a:lnTo>
                  <a:lnTo>
                    <a:pt x="498" y="192"/>
                  </a:lnTo>
                  <a:lnTo>
                    <a:pt x="498" y="168"/>
                  </a:lnTo>
                  <a:lnTo>
                    <a:pt x="492" y="156"/>
                  </a:lnTo>
                  <a:lnTo>
                    <a:pt x="492" y="126"/>
                  </a:lnTo>
                  <a:lnTo>
                    <a:pt x="498" y="120"/>
                  </a:lnTo>
                  <a:lnTo>
                    <a:pt x="510" y="96"/>
                  </a:lnTo>
                  <a:lnTo>
                    <a:pt x="522" y="84"/>
                  </a:lnTo>
                  <a:lnTo>
                    <a:pt x="528" y="66"/>
                  </a:lnTo>
                  <a:lnTo>
                    <a:pt x="534" y="54"/>
                  </a:lnTo>
                  <a:lnTo>
                    <a:pt x="534" y="18"/>
                  </a:lnTo>
                  <a:lnTo>
                    <a:pt x="522" y="6"/>
                  </a:lnTo>
                  <a:lnTo>
                    <a:pt x="510" y="18"/>
                  </a:lnTo>
                  <a:lnTo>
                    <a:pt x="498" y="18"/>
                  </a:lnTo>
                  <a:lnTo>
                    <a:pt x="462" y="0"/>
                  </a:lnTo>
                  <a:lnTo>
                    <a:pt x="444" y="0"/>
                  </a:lnTo>
                  <a:lnTo>
                    <a:pt x="426" y="18"/>
                  </a:lnTo>
                  <a:lnTo>
                    <a:pt x="396" y="18"/>
                  </a:lnTo>
                  <a:lnTo>
                    <a:pt x="378" y="48"/>
                  </a:lnTo>
                  <a:lnTo>
                    <a:pt x="390" y="60"/>
                  </a:lnTo>
                  <a:lnTo>
                    <a:pt x="390" y="84"/>
                  </a:lnTo>
                  <a:lnTo>
                    <a:pt x="384" y="96"/>
                  </a:lnTo>
                  <a:lnTo>
                    <a:pt x="378" y="102"/>
                  </a:lnTo>
                  <a:lnTo>
                    <a:pt x="372" y="114"/>
                  </a:lnTo>
                  <a:lnTo>
                    <a:pt x="366" y="1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6" name="Colombia" descr="© INSCALE GmbH, 05.05.2010&#10;http://www.presentationload.com/">
              <a:extLst>
                <a:ext uri="{FF2B5EF4-FFF2-40B4-BE49-F238E27FC236}">
                  <a16:creationId xmlns:a16="http://schemas.microsoft.com/office/drawing/2014/main" id="{35A5D1A2-B45C-471A-838D-F8FF63A24CDD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0775" y="2837508"/>
              <a:ext cx="329086" cy="509938"/>
            </a:xfrm>
            <a:custGeom>
              <a:avLst/>
              <a:gdLst>
                <a:gd name="T0" fmla="*/ 2147483647 w 870"/>
                <a:gd name="T1" fmla="*/ 2147483647 h 1344"/>
                <a:gd name="T2" fmla="*/ 2147483647 w 870"/>
                <a:gd name="T3" fmla="*/ 2147483647 h 1344"/>
                <a:gd name="T4" fmla="*/ 2147483647 w 870"/>
                <a:gd name="T5" fmla="*/ 2147483647 h 1344"/>
                <a:gd name="T6" fmla="*/ 2147483647 w 870"/>
                <a:gd name="T7" fmla="*/ 2147483647 h 1344"/>
                <a:gd name="T8" fmla="*/ 2147483647 w 870"/>
                <a:gd name="T9" fmla="*/ 2147483647 h 1344"/>
                <a:gd name="T10" fmla="*/ 2147483647 w 870"/>
                <a:gd name="T11" fmla="*/ 2147483647 h 1344"/>
                <a:gd name="T12" fmla="*/ 2147483647 w 870"/>
                <a:gd name="T13" fmla="*/ 2147483647 h 1344"/>
                <a:gd name="T14" fmla="*/ 2147483647 w 870"/>
                <a:gd name="T15" fmla="*/ 2147483647 h 1344"/>
                <a:gd name="T16" fmla="*/ 2147483647 w 870"/>
                <a:gd name="T17" fmla="*/ 2147483647 h 1344"/>
                <a:gd name="T18" fmla="*/ 2147483647 w 870"/>
                <a:gd name="T19" fmla="*/ 2147483647 h 1344"/>
                <a:gd name="T20" fmla="*/ 2147483647 w 870"/>
                <a:gd name="T21" fmla="*/ 2147483647 h 1344"/>
                <a:gd name="T22" fmla="*/ 2147483647 w 870"/>
                <a:gd name="T23" fmla="*/ 2147483647 h 1344"/>
                <a:gd name="T24" fmla="*/ 2147483647 w 870"/>
                <a:gd name="T25" fmla="*/ 2147483647 h 1344"/>
                <a:gd name="T26" fmla="*/ 2147483647 w 870"/>
                <a:gd name="T27" fmla="*/ 2147483647 h 1344"/>
                <a:gd name="T28" fmla="*/ 2147483647 w 870"/>
                <a:gd name="T29" fmla="*/ 2147483647 h 1344"/>
                <a:gd name="T30" fmla="*/ 2147483647 w 870"/>
                <a:gd name="T31" fmla="*/ 2147483647 h 1344"/>
                <a:gd name="T32" fmla="*/ 2147483647 w 870"/>
                <a:gd name="T33" fmla="*/ 2147483647 h 1344"/>
                <a:gd name="T34" fmla="*/ 2147483647 w 870"/>
                <a:gd name="T35" fmla="*/ 2147483647 h 1344"/>
                <a:gd name="T36" fmla="*/ 2147483647 w 870"/>
                <a:gd name="T37" fmla="*/ 2147483647 h 1344"/>
                <a:gd name="T38" fmla="*/ 2147483647 w 870"/>
                <a:gd name="T39" fmla="*/ 2147483647 h 1344"/>
                <a:gd name="T40" fmla="*/ 2147483647 w 870"/>
                <a:gd name="T41" fmla="*/ 2147483647 h 1344"/>
                <a:gd name="T42" fmla="*/ 2147483647 w 870"/>
                <a:gd name="T43" fmla="*/ 2147483647 h 1344"/>
                <a:gd name="T44" fmla="*/ 2147483647 w 870"/>
                <a:gd name="T45" fmla="*/ 2147483647 h 1344"/>
                <a:gd name="T46" fmla="*/ 2147483647 w 870"/>
                <a:gd name="T47" fmla="*/ 2147483647 h 1344"/>
                <a:gd name="T48" fmla="*/ 2147483647 w 870"/>
                <a:gd name="T49" fmla="*/ 2147483647 h 1344"/>
                <a:gd name="T50" fmla="*/ 2147483647 w 870"/>
                <a:gd name="T51" fmla="*/ 2147483647 h 1344"/>
                <a:gd name="T52" fmla="*/ 2147483647 w 870"/>
                <a:gd name="T53" fmla="*/ 2147483647 h 1344"/>
                <a:gd name="T54" fmla="*/ 2147483647 w 870"/>
                <a:gd name="T55" fmla="*/ 2147483647 h 1344"/>
                <a:gd name="T56" fmla="*/ 2147483647 w 870"/>
                <a:gd name="T57" fmla="*/ 2147483647 h 1344"/>
                <a:gd name="T58" fmla="*/ 2147483647 w 870"/>
                <a:gd name="T59" fmla="*/ 2147483647 h 1344"/>
                <a:gd name="T60" fmla="*/ 2147483647 w 870"/>
                <a:gd name="T61" fmla="*/ 2147483647 h 1344"/>
                <a:gd name="T62" fmla="*/ 2147483647 w 870"/>
                <a:gd name="T63" fmla="*/ 2147483647 h 1344"/>
                <a:gd name="T64" fmla="*/ 2147483647 w 870"/>
                <a:gd name="T65" fmla="*/ 2147483647 h 1344"/>
                <a:gd name="T66" fmla="*/ 2147483647 w 870"/>
                <a:gd name="T67" fmla="*/ 2147483647 h 1344"/>
                <a:gd name="T68" fmla="*/ 2147483647 w 870"/>
                <a:gd name="T69" fmla="*/ 2147483647 h 1344"/>
                <a:gd name="T70" fmla="*/ 2147483647 w 870"/>
                <a:gd name="T71" fmla="*/ 2147483647 h 1344"/>
                <a:gd name="T72" fmla="*/ 2147483647 w 870"/>
                <a:gd name="T73" fmla="*/ 0 h 1344"/>
                <a:gd name="T74" fmla="*/ 2147483647 w 870"/>
                <a:gd name="T75" fmla="*/ 2147483647 h 1344"/>
                <a:gd name="T76" fmla="*/ 2147483647 w 870"/>
                <a:gd name="T77" fmla="*/ 2147483647 h 1344"/>
                <a:gd name="T78" fmla="*/ 2147483647 w 870"/>
                <a:gd name="T79" fmla="*/ 2147483647 h 1344"/>
                <a:gd name="T80" fmla="*/ 2147483647 w 870"/>
                <a:gd name="T81" fmla="*/ 2147483647 h 1344"/>
                <a:gd name="T82" fmla="*/ 2147483647 w 870"/>
                <a:gd name="T83" fmla="*/ 2147483647 h 1344"/>
                <a:gd name="T84" fmla="*/ 2147483647 w 870"/>
                <a:gd name="T85" fmla="*/ 2147483647 h 1344"/>
                <a:gd name="T86" fmla="*/ 2147483647 w 870"/>
                <a:gd name="T87" fmla="*/ 2147483647 h 1344"/>
                <a:gd name="T88" fmla="*/ 2147483647 w 870"/>
                <a:gd name="T89" fmla="*/ 2147483647 h 1344"/>
                <a:gd name="T90" fmla="*/ 2147483647 w 870"/>
                <a:gd name="T91" fmla="*/ 2147483647 h 1344"/>
                <a:gd name="T92" fmla="*/ 2147483647 w 870"/>
                <a:gd name="T93" fmla="*/ 2147483647 h 1344"/>
                <a:gd name="T94" fmla="*/ 2147483647 w 870"/>
                <a:gd name="T95" fmla="*/ 2147483647 h 1344"/>
                <a:gd name="T96" fmla="*/ 2147483647 w 870"/>
                <a:gd name="T97" fmla="*/ 2147483647 h 1344"/>
                <a:gd name="T98" fmla="*/ 2147483647 w 870"/>
                <a:gd name="T99" fmla="*/ 2147483647 h 1344"/>
                <a:gd name="T100" fmla="*/ 2147483647 w 870"/>
                <a:gd name="T101" fmla="*/ 2147483647 h 1344"/>
                <a:gd name="T102" fmla="*/ 2147483647 w 870"/>
                <a:gd name="T103" fmla="*/ 2147483647 h 1344"/>
                <a:gd name="T104" fmla="*/ 2147483647 w 870"/>
                <a:gd name="T105" fmla="*/ 2147483647 h 1344"/>
                <a:gd name="T106" fmla="*/ 2147483647 w 870"/>
                <a:gd name="T107" fmla="*/ 2147483647 h 13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0"/>
                <a:gd name="T163" fmla="*/ 0 h 1344"/>
                <a:gd name="T164" fmla="*/ 870 w 870"/>
                <a:gd name="T165" fmla="*/ 1344 h 13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0" h="1344">
                  <a:moveTo>
                    <a:pt x="36" y="912"/>
                  </a:moveTo>
                  <a:lnTo>
                    <a:pt x="60" y="924"/>
                  </a:lnTo>
                  <a:lnTo>
                    <a:pt x="66" y="936"/>
                  </a:lnTo>
                  <a:lnTo>
                    <a:pt x="84" y="936"/>
                  </a:lnTo>
                  <a:lnTo>
                    <a:pt x="96" y="942"/>
                  </a:lnTo>
                  <a:lnTo>
                    <a:pt x="102" y="948"/>
                  </a:lnTo>
                  <a:lnTo>
                    <a:pt x="108" y="960"/>
                  </a:lnTo>
                  <a:lnTo>
                    <a:pt x="108" y="966"/>
                  </a:lnTo>
                  <a:lnTo>
                    <a:pt x="114" y="972"/>
                  </a:lnTo>
                  <a:lnTo>
                    <a:pt x="126" y="978"/>
                  </a:lnTo>
                  <a:lnTo>
                    <a:pt x="138" y="978"/>
                  </a:lnTo>
                  <a:lnTo>
                    <a:pt x="144" y="972"/>
                  </a:lnTo>
                  <a:lnTo>
                    <a:pt x="156" y="978"/>
                  </a:lnTo>
                  <a:lnTo>
                    <a:pt x="162" y="984"/>
                  </a:lnTo>
                  <a:lnTo>
                    <a:pt x="186" y="984"/>
                  </a:lnTo>
                  <a:lnTo>
                    <a:pt x="186" y="972"/>
                  </a:lnTo>
                  <a:lnTo>
                    <a:pt x="192" y="966"/>
                  </a:lnTo>
                  <a:lnTo>
                    <a:pt x="198" y="966"/>
                  </a:lnTo>
                  <a:lnTo>
                    <a:pt x="210" y="972"/>
                  </a:lnTo>
                  <a:lnTo>
                    <a:pt x="210" y="978"/>
                  </a:lnTo>
                  <a:lnTo>
                    <a:pt x="216" y="984"/>
                  </a:lnTo>
                  <a:lnTo>
                    <a:pt x="216" y="990"/>
                  </a:lnTo>
                  <a:lnTo>
                    <a:pt x="228" y="1002"/>
                  </a:lnTo>
                  <a:lnTo>
                    <a:pt x="264" y="1002"/>
                  </a:lnTo>
                  <a:lnTo>
                    <a:pt x="276" y="1008"/>
                  </a:lnTo>
                  <a:lnTo>
                    <a:pt x="282" y="1014"/>
                  </a:lnTo>
                  <a:lnTo>
                    <a:pt x="294" y="1020"/>
                  </a:lnTo>
                  <a:lnTo>
                    <a:pt x="312" y="1038"/>
                  </a:lnTo>
                  <a:lnTo>
                    <a:pt x="324" y="1044"/>
                  </a:lnTo>
                  <a:lnTo>
                    <a:pt x="330" y="1050"/>
                  </a:lnTo>
                  <a:lnTo>
                    <a:pt x="342" y="1086"/>
                  </a:lnTo>
                  <a:lnTo>
                    <a:pt x="360" y="1086"/>
                  </a:lnTo>
                  <a:lnTo>
                    <a:pt x="372" y="1104"/>
                  </a:lnTo>
                  <a:lnTo>
                    <a:pt x="384" y="1104"/>
                  </a:lnTo>
                  <a:lnTo>
                    <a:pt x="390" y="1110"/>
                  </a:lnTo>
                  <a:lnTo>
                    <a:pt x="390" y="1134"/>
                  </a:lnTo>
                  <a:lnTo>
                    <a:pt x="396" y="1140"/>
                  </a:lnTo>
                  <a:lnTo>
                    <a:pt x="396" y="1146"/>
                  </a:lnTo>
                  <a:lnTo>
                    <a:pt x="408" y="1146"/>
                  </a:lnTo>
                  <a:lnTo>
                    <a:pt x="420" y="1152"/>
                  </a:lnTo>
                  <a:lnTo>
                    <a:pt x="426" y="1158"/>
                  </a:lnTo>
                  <a:lnTo>
                    <a:pt x="426" y="1164"/>
                  </a:lnTo>
                  <a:lnTo>
                    <a:pt x="420" y="1170"/>
                  </a:lnTo>
                  <a:lnTo>
                    <a:pt x="420" y="1194"/>
                  </a:lnTo>
                  <a:lnTo>
                    <a:pt x="432" y="1200"/>
                  </a:lnTo>
                  <a:lnTo>
                    <a:pt x="456" y="1206"/>
                  </a:lnTo>
                  <a:lnTo>
                    <a:pt x="492" y="1206"/>
                  </a:lnTo>
                  <a:lnTo>
                    <a:pt x="492" y="1194"/>
                  </a:lnTo>
                  <a:lnTo>
                    <a:pt x="504" y="1182"/>
                  </a:lnTo>
                  <a:lnTo>
                    <a:pt x="528" y="1182"/>
                  </a:lnTo>
                  <a:lnTo>
                    <a:pt x="534" y="1188"/>
                  </a:lnTo>
                  <a:lnTo>
                    <a:pt x="540" y="1188"/>
                  </a:lnTo>
                  <a:lnTo>
                    <a:pt x="546" y="1194"/>
                  </a:lnTo>
                  <a:lnTo>
                    <a:pt x="558" y="1194"/>
                  </a:lnTo>
                  <a:lnTo>
                    <a:pt x="570" y="1188"/>
                  </a:lnTo>
                  <a:lnTo>
                    <a:pt x="576" y="1182"/>
                  </a:lnTo>
                  <a:lnTo>
                    <a:pt x="588" y="1182"/>
                  </a:lnTo>
                  <a:lnTo>
                    <a:pt x="588" y="1188"/>
                  </a:lnTo>
                  <a:lnTo>
                    <a:pt x="594" y="1200"/>
                  </a:lnTo>
                  <a:lnTo>
                    <a:pt x="600" y="1206"/>
                  </a:lnTo>
                  <a:lnTo>
                    <a:pt x="624" y="1206"/>
                  </a:lnTo>
                  <a:lnTo>
                    <a:pt x="636" y="1212"/>
                  </a:lnTo>
                  <a:lnTo>
                    <a:pt x="642" y="1218"/>
                  </a:lnTo>
                  <a:lnTo>
                    <a:pt x="642" y="1236"/>
                  </a:lnTo>
                  <a:lnTo>
                    <a:pt x="636" y="1248"/>
                  </a:lnTo>
                  <a:lnTo>
                    <a:pt x="630" y="1254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66"/>
                  </a:lnTo>
                  <a:lnTo>
                    <a:pt x="606" y="1290"/>
                  </a:lnTo>
                  <a:lnTo>
                    <a:pt x="606" y="1308"/>
                  </a:lnTo>
                  <a:lnTo>
                    <a:pt x="612" y="1314"/>
                  </a:lnTo>
                  <a:lnTo>
                    <a:pt x="630" y="1314"/>
                  </a:lnTo>
                  <a:lnTo>
                    <a:pt x="642" y="1332"/>
                  </a:lnTo>
                  <a:lnTo>
                    <a:pt x="660" y="1344"/>
                  </a:lnTo>
                  <a:lnTo>
                    <a:pt x="660" y="1308"/>
                  </a:lnTo>
                  <a:lnTo>
                    <a:pt x="666" y="1236"/>
                  </a:lnTo>
                  <a:lnTo>
                    <a:pt x="684" y="1188"/>
                  </a:lnTo>
                  <a:lnTo>
                    <a:pt x="678" y="1140"/>
                  </a:lnTo>
                  <a:lnTo>
                    <a:pt x="690" y="1128"/>
                  </a:lnTo>
                  <a:lnTo>
                    <a:pt x="696" y="1116"/>
                  </a:lnTo>
                  <a:lnTo>
                    <a:pt x="696" y="1104"/>
                  </a:lnTo>
                  <a:lnTo>
                    <a:pt x="690" y="1092"/>
                  </a:lnTo>
                  <a:lnTo>
                    <a:pt x="678" y="1080"/>
                  </a:lnTo>
                  <a:lnTo>
                    <a:pt x="678" y="1074"/>
                  </a:lnTo>
                  <a:lnTo>
                    <a:pt x="672" y="1068"/>
                  </a:lnTo>
                  <a:lnTo>
                    <a:pt x="672" y="1044"/>
                  </a:lnTo>
                  <a:lnTo>
                    <a:pt x="666" y="1038"/>
                  </a:lnTo>
                  <a:lnTo>
                    <a:pt x="654" y="1032"/>
                  </a:lnTo>
                  <a:lnTo>
                    <a:pt x="642" y="1020"/>
                  </a:lnTo>
                  <a:lnTo>
                    <a:pt x="636" y="1020"/>
                  </a:lnTo>
                  <a:lnTo>
                    <a:pt x="642" y="954"/>
                  </a:lnTo>
                  <a:lnTo>
                    <a:pt x="672" y="948"/>
                  </a:lnTo>
                  <a:lnTo>
                    <a:pt x="678" y="954"/>
                  </a:lnTo>
                  <a:lnTo>
                    <a:pt x="708" y="954"/>
                  </a:lnTo>
                  <a:lnTo>
                    <a:pt x="714" y="948"/>
                  </a:lnTo>
                  <a:lnTo>
                    <a:pt x="714" y="942"/>
                  </a:lnTo>
                  <a:lnTo>
                    <a:pt x="708" y="936"/>
                  </a:lnTo>
                  <a:lnTo>
                    <a:pt x="708" y="930"/>
                  </a:lnTo>
                  <a:lnTo>
                    <a:pt x="696" y="918"/>
                  </a:lnTo>
                  <a:lnTo>
                    <a:pt x="684" y="924"/>
                  </a:lnTo>
                  <a:lnTo>
                    <a:pt x="660" y="912"/>
                  </a:lnTo>
                  <a:lnTo>
                    <a:pt x="660" y="900"/>
                  </a:lnTo>
                  <a:lnTo>
                    <a:pt x="654" y="888"/>
                  </a:lnTo>
                  <a:lnTo>
                    <a:pt x="654" y="876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84" y="858"/>
                  </a:lnTo>
                  <a:lnTo>
                    <a:pt x="696" y="870"/>
                  </a:lnTo>
                  <a:lnTo>
                    <a:pt x="762" y="864"/>
                  </a:lnTo>
                  <a:lnTo>
                    <a:pt x="762" y="846"/>
                  </a:lnTo>
                  <a:lnTo>
                    <a:pt x="768" y="840"/>
                  </a:lnTo>
                  <a:lnTo>
                    <a:pt x="774" y="840"/>
                  </a:lnTo>
                  <a:lnTo>
                    <a:pt x="798" y="864"/>
                  </a:lnTo>
                  <a:lnTo>
                    <a:pt x="828" y="834"/>
                  </a:lnTo>
                  <a:lnTo>
                    <a:pt x="834" y="834"/>
                  </a:lnTo>
                  <a:lnTo>
                    <a:pt x="834" y="846"/>
                  </a:lnTo>
                  <a:lnTo>
                    <a:pt x="840" y="852"/>
                  </a:lnTo>
                  <a:lnTo>
                    <a:pt x="840" y="864"/>
                  </a:lnTo>
                  <a:lnTo>
                    <a:pt x="846" y="876"/>
                  </a:lnTo>
                  <a:lnTo>
                    <a:pt x="846" y="906"/>
                  </a:lnTo>
                  <a:lnTo>
                    <a:pt x="870" y="906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58" y="870"/>
                  </a:lnTo>
                  <a:lnTo>
                    <a:pt x="858" y="852"/>
                  </a:lnTo>
                  <a:lnTo>
                    <a:pt x="852" y="846"/>
                  </a:lnTo>
                  <a:lnTo>
                    <a:pt x="852" y="828"/>
                  </a:lnTo>
                  <a:lnTo>
                    <a:pt x="846" y="822"/>
                  </a:lnTo>
                  <a:lnTo>
                    <a:pt x="846" y="798"/>
                  </a:lnTo>
                  <a:lnTo>
                    <a:pt x="834" y="798"/>
                  </a:lnTo>
                  <a:lnTo>
                    <a:pt x="822" y="786"/>
                  </a:lnTo>
                  <a:lnTo>
                    <a:pt x="798" y="774"/>
                  </a:lnTo>
                  <a:lnTo>
                    <a:pt x="804" y="774"/>
                  </a:lnTo>
                  <a:lnTo>
                    <a:pt x="834" y="744"/>
                  </a:lnTo>
                  <a:lnTo>
                    <a:pt x="840" y="732"/>
                  </a:lnTo>
                  <a:lnTo>
                    <a:pt x="840" y="726"/>
                  </a:lnTo>
                  <a:lnTo>
                    <a:pt x="834" y="714"/>
                  </a:lnTo>
                  <a:lnTo>
                    <a:pt x="822" y="708"/>
                  </a:lnTo>
                  <a:lnTo>
                    <a:pt x="816" y="696"/>
                  </a:lnTo>
                  <a:lnTo>
                    <a:pt x="816" y="672"/>
                  </a:lnTo>
                  <a:lnTo>
                    <a:pt x="804" y="672"/>
                  </a:lnTo>
                  <a:lnTo>
                    <a:pt x="798" y="666"/>
                  </a:lnTo>
                  <a:lnTo>
                    <a:pt x="798" y="654"/>
                  </a:lnTo>
                  <a:lnTo>
                    <a:pt x="804" y="642"/>
                  </a:lnTo>
                  <a:lnTo>
                    <a:pt x="804" y="612"/>
                  </a:lnTo>
                  <a:lnTo>
                    <a:pt x="798" y="600"/>
                  </a:lnTo>
                  <a:lnTo>
                    <a:pt x="798" y="576"/>
                  </a:lnTo>
                  <a:lnTo>
                    <a:pt x="810" y="564"/>
                  </a:lnTo>
                  <a:lnTo>
                    <a:pt x="816" y="564"/>
                  </a:lnTo>
                  <a:lnTo>
                    <a:pt x="822" y="558"/>
                  </a:lnTo>
                  <a:lnTo>
                    <a:pt x="822" y="534"/>
                  </a:lnTo>
                  <a:lnTo>
                    <a:pt x="840" y="516"/>
                  </a:lnTo>
                  <a:lnTo>
                    <a:pt x="840" y="504"/>
                  </a:lnTo>
                  <a:lnTo>
                    <a:pt x="834" y="498"/>
                  </a:lnTo>
                  <a:lnTo>
                    <a:pt x="816" y="498"/>
                  </a:lnTo>
                  <a:lnTo>
                    <a:pt x="804" y="504"/>
                  </a:lnTo>
                  <a:lnTo>
                    <a:pt x="798" y="510"/>
                  </a:lnTo>
                  <a:lnTo>
                    <a:pt x="774" y="504"/>
                  </a:lnTo>
                  <a:lnTo>
                    <a:pt x="768" y="510"/>
                  </a:lnTo>
                  <a:lnTo>
                    <a:pt x="744" y="510"/>
                  </a:lnTo>
                  <a:lnTo>
                    <a:pt x="738" y="504"/>
                  </a:lnTo>
                  <a:lnTo>
                    <a:pt x="720" y="504"/>
                  </a:lnTo>
                  <a:lnTo>
                    <a:pt x="720" y="510"/>
                  </a:lnTo>
                  <a:lnTo>
                    <a:pt x="696" y="510"/>
                  </a:lnTo>
                  <a:lnTo>
                    <a:pt x="672" y="486"/>
                  </a:lnTo>
                  <a:lnTo>
                    <a:pt x="666" y="468"/>
                  </a:lnTo>
                  <a:lnTo>
                    <a:pt x="660" y="456"/>
                  </a:lnTo>
                  <a:lnTo>
                    <a:pt x="654" y="450"/>
                  </a:lnTo>
                  <a:lnTo>
                    <a:pt x="654" y="444"/>
                  </a:lnTo>
                  <a:lnTo>
                    <a:pt x="630" y="444"/>
                  </a:lnTo>
                  <a:lnTo>
                    <a:pt x="618" y="438"/>
                  </a:lnTo>
                  <a:lnTo>
                    <a:pt x="612" y="432"/>
                  </a:lnTo>
                  <a:lnTo>
                    <a:pt x="600" y="432"/>
                  </a:lnTo>
                  <a:lnTo>
                    <a:pt x="600" y="438"/>
                  </a:lnTo>
                  <a:lnTo>
                    <a:pt x="594" y="444"/>
                  </a:lnTo>
                  <a:lnTo>
                    <a:pt x="582" y="444"/>
                  </a:lnTo>
                  <a:lnTo>
                    <a:pt x="570" y="438"/>
                  </a:lnTo>
                  <a:lnTo>
                    <a:pt x="564" y="438"/>
                  </a:lnTo>
                  <a:lnTo>
                    <a:pt x="552" y="432"/>
                  </a:lnTo>
                  <a:lnTo>
                    <a:pt x="540" y="432"/>
                  </a:lnTo>
                  <a:lnTo>
                    <a:pt x="534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86" y="408"/>
                  </a:lnTo>
                  <a:lnTo>
                    <a:pt x="486" y="366"/>
                  </a:lnTo>
                  <a:lnTo>
                    <a:pt x="498" y="342"/>
                  </a:lnTo>
                  <a:lnTo>
                    <a:pt x="498" y="330"/>
                  </a:lnTo>
                  <a:lnTo>
                    <a:pt x="492" y="324"/>
                  </a:lnTo>
                  <a:lnTo>
                    <a:pt x="480" y="318"/>
                  </a:lnTo>
                  <a:lnTo>
                    <a:pt x="474" y="312"/>
                  </a:lnTo>
                  <a:lnTo>
                    <a:pt x="474" y="276"/>
                  </a:lnTo>
                  <a:lnTo>
                    <a:pt x="468" y="264"/>
                  </a:lnTo>
                  <a:lnTo>
                    <a:pt x="456" y="252"/>
                  </a:lnTo>
                  <a:lnTo>
                    <a:pt x="450" y="252"/>
                  </a:lnTo>
                  <a:lnTo>
                    <a:pt x="438" y="264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32" y="252"/>
                  </a:lnTo>
                  <a:lnTo>
                    <a:pt x="438" y="240"/>
                  </a:lnTo>
                  <a:lnTo>
                    <a:pt x="462" y="216"/>
                  </a:lnTo>
                  <a:lnTo>
                    <a:pt x="462" y="192"/>
                  </a:lnTo>
                  <a:lnTo>
                    <a:pt x="468" y="186"/>
                  </a:lnTo>
                  <a:lnTo>
                    <a:pt x="468" y="168"/>
                  </a:lnTo>
                  <a:lnTo>
                    <a:pt x="480" y="132"/>
                  </a:lnTo>
                  <a:lnTo>
                    <a:pt x="504" y="108"/>
                  </a:lnTo>
                  <a:lnTo>
                    <a:pt x="522" y="102"/>
                  </a:lnTo>
                  <a:lnTo>
                    <a:pt x="534" y="90"/>
                  </a:lnTo>
                  <a:lnTo>
                    <a:pt x="540" y="78"/>
                  </a:lnTo>
                  <a:lnTo>
                    <a:pt x="540" y="72"/>
                  </a:lnTo>
                  <a:lnTo>
                    <a:pt x="546" y="66"/>
                  </a:lnTo>
                  <a:lnTo>
                    <a:pt x="558" y="66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54"/>
                  </a:lnTo>
                  <a:lnTo>
                    <a:pt x="582" y="54"/>
                  </a:lnTo>
                  <a:lnTo>
                    <a:pt x="600" y="36"/>
                  </a:lnTo>
                  <a:lnTo>
                    <a:pt x="600" y="12"/>
                  </a:lnTo>
                  <a:lnTo>
                    <a:pt x="594" y="6"/>
                  </a:lnTo>
                  <a:lnTo>
                    <a:pt x="582" y="0"/>
                  </a:lnTo>
                  <a:lnTo>
                    <a:pt x="570" y="6"/>
                  </a:lnTo>
                  <a:lnTo>
                    <a:pt x="546" y="6"/>
                  </a:lnTo>
                  <a:lnTo>
                    <a:pt x="540" y="12"/>
                  </a:lnTo>
                  <a:lnTo>
                    <a:pt x="534" y="12"/>
                  </a:lnTo>
                  <a:lnTo>
                    <a:pt x="522" y="24"/>
                  </a:lnTo>
                  <a:lnTo>
                    <a:pt x="522" y="36"/>
                  </a:lnTo>
                  <a:lnTo>
                    <a:pt x="516" y="48"/>
                  </a:lnTo>
                  <a:lnTo>
                    <a:pt x="504" y="60"/>
                  </a:lnTo>
                  <a:lnTo>
                    <a:pt x="492" y="60"/>
                  </a:lnTo>
                  <a:lnTo>
                    <a:pt x="480" y="54"/>
                  </a:lnTo>
                  <a:lnTo>
                    <a:pt x="474" y="54"/>
                  </a:lnTo>
                  <a:lnTo>
                    <a:pt x="444" y="84"/>
                  </a:lnTo>
                  <a:lnTo>
                    <a:pt x="444" y="90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90" y="90"/>
                  </a:lnTo>
                  <a:lnTo>
                    <a:pt x="384" y="90"/>
                  </a:lnTo>
                  <a:lnTo>
                    <a:pt x="378" y="102"/>
                  </a:lnTo>
                  <a:lnTo>
                    <a:pt x="378" y="120"/>
                  </a:lnTo>
                  <a:lnTo>
                    <a:pt x="372" y="132"/>
                  </a:lnTo>
                  <a:lnTo>
                    <a:pt x="366" y="138"/>
                  </a:lnTo>
                  <a:lnTo>
                    <a:pt x="354" y="138"/>
                  </a:lnTo>
                  <a:lnTo>
                    <a:pt x="354" y="132"/>
                  </a:lnTo>
                  <a:lnTo>
                    <a:pt x="360" y="126"/>
                  </a:lnTo>
                  <a:lnTo>
                    <a:pt x="354" y="120"/>
                  </a:lnTo>
                  <a:lnTo>
                    <a:pt x="342" y="120"/>
                  </a:lnTo>
                  <a:lnTo>
                    <a:pt x="330" y="126"/>
                  </a:lnTo>
                  <a:lnTo>
                    <a:pt x="318" y="126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300" y="144"/>
                  </a:lnTo>
                  <a:lnTo>
                    <a:pt x="288" y="150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6" y="186"/>
                  </a:lnTo>
                  <a:lnTo>
                    <a:pt x="282" y="192"/>
                  </a:lnTo>
                  <a:lnTo>
                    <a:pt x="264" y="222"/>
                  </a:lnTo>
                  <a:lnTo>
                    <a:pt x="276" y="246"/>
                  </a:lnTo>
                  <a:lnTo>
                    <a:pt x="252" y="246"/>
                  </a:lnTo>
                  <a:lnTo>
                    <a:pt x="240" y="252"/>
                  </a:lnTo>
                  <a:lnTo>
                    <a:pt x="228" y="264"/>
                  </a:lnTo>
                  <a:lnTo>
                    <a:pt x="228" y="276"/>
                  </a:lnTo>
                  <a:lnTo>
                    <a:pt x="222" y="288"/>
                  </a:lnTo>
                  <a:lnTo>
                    <a:pt x="216" y="294"/>
                  </a:lnTo>
                  <a:lnTo>
                    <a:pt x="204" y="294"/>
                  </a:lnTo>
                  <a:lnTo>
                    <a:pt x="198" y="300"/>
                  </a:lnTo>
                  <a:lnTo>
                    <a:pt x="192" y="300"/>
                  </a:lnTo>
                  <a:lnTo>
                    <a:pt x="174" y="306"/>
                  </a:lnTo>
                  <a:lnTo>
                    <a:pt x="186" y="330"/>
                  </a:lnTo>
                  <a:lnTo>
                    <a:pt x="186" y="366"/>
                  </a:lnTo>
                  <a:lnTo>
                    <a:pt x="168" y="366"/>
                  </a:lnTo>
                  <a:lnTo>
                    <a:pt x="168" y="360"/>
                  </a:lnTo>
                  <a:lnTo>
                    <a:pt x="174" y="354"/>
                  </a:lnTo>
                  <a:lnTo>
                    <a:pt x="174" y="342"/>
                  </a:lnTo>
                  <a:lnTo>
                    <a:pt x="144" y="312"/>
                  </a:lnTo>
                  <a:lnTo>
                    <a:pt x="138" y="312"/>
                  </a:lnTo>
                  <a:lnTo>
                    <a:pt x="132" y="318"/>
                  </a:lnTo>
                  <a:lnTo>
                    <a:pt x="132" y="336"/>
                  </a:lnTo>
                  <a:lnTo>
                    <a:pt x="138" y="348"/>
                  </a:lnTo>
                  <a:lnTo>
                    <a:pt x="150" y="354"/>
                  </a:lnTo>
                  <a:lnTo>
                    <a:pt x="150" y="366"/>
                  </a:lnTo>
                  <a:lnTo>
                    <a:pt x="138" y="390"/>
                  </a:lnTo>
                  <a:lnTo>
                    <a:pt x="132" y="396"/>
                  </a:lnTo>
                  <a:lnTo>
                    <a:pt x="120" y="390"/>
                  </a:lnTo>
                  <a:lnTo>
                    <a:pt x="114" y="384"/>
                  </a:lnTo>
                  <a:lnTo>
                    <a:pt x="102" y="414"/>
                  </a:lnTo>
                  <a:lnTo>
                    <a:pt x="114" y="438"/>
                  </a:lnTo>
                  <a:lnTo>
                    <a:pt x="114" y="450"/>
                  </a:lnTo>
                  <a:lnTo>
                    <a:pt x="126" y="462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20" y="492"/>
                  </a:lnTo>
                  <a:lnTo>
                    <a:pt x="114" y="492"/>
                  </a:lnTo>
                  <a:lnTo>
                    <a:pt x="132" y="516"/>
                  </a:lnTo>
                  <a:lnTo>
                    <a:pt x="138" y="552"/>
                  </a:lnTo>
                  <a:lnTo>
                    <a:pt x="114" y="558"/>
                  </a:lnTo>
                  <a:lnTo>
                    <a:pt x="132" y="576"/>
                  </a:lnTo>
                  <a:lnTo>
                    <a:pt x="132" y="636"/>
                  </a:lnTo>
                  <a:lnTo>
                    <a:pt x="120" y="642"/>
                  </a:lnTo>
                  <a:lnTo>
                    <a:pt x="114" y="654"/>
                  </a:lnTo>
                  <a:lnTo>
                    <a:pt x="114" y="678"/>
                  </a:lnTo>
                  <a:lnTo>
                    <a:pt x="138" y="702"/>
                  </a:lnTo>
                  <a:lnTo>
                    <a:pt x="138" y="720"/>
                  </a:lnTo>
                  <a:lnTo>
                    <a:pt x="132" y="732"/>
                  </a:lnTo>
                  <a:lnTo>
                    <a:pt x="120" y="738"/>
                  </a:lnTo>
                  <a:lnTo>
                    <a:pt x="114" y="750"/>
                  </a:lnTo>
                  <a:lnTo>
                    <a:pt x="102" y="756"/>
                  </a:lnTo>
                  <a:lnTo>
                    <a:pt x="96" y="762"/>
                  </a:lnTo>
                  <a:lnTo>
                    <a:pt x="114" y="774"/>
                  </a:lnTo>
                  <a:lnTo>
                    <a:pt x="84" y="798"/>
                  </a:lnTo>
                  <a:lnTo>
                    <a:pt x="66" y="798"/>
                  </a:lnTo>
                  <a:lnTo>
                    <a:pt x="54" y="804"/>
                  </a:lnTo>
                  <a:lnTo>
                    <a:pt x="36" y="810"/>
                  </a:lnTo>
                  <a:lnTo>
                    <a:pt x="30" y="822"/>
                  </a:lnTo>
                  <a:lnTo>
                    <a:pt x="30" y="846"/>
                  </a:lnTo>
                  <a:lnTo>
                    <a:pt x="36" y="852"/>
                  </a:lnTo>
                  <a:lnTo>
                    <a:pt x="36" y="858"/>
                  </a:lnTo>
                  <a:lnTo>
                    <a:pt x="6" y="858"/>
                  </a:lnTo>
                  <a:lnTo>
                    <a:pt x="0" y="864"/>
                  </a:lnTo>
                  <a:lnTo>
                    <a:pt x="0" y="876"/>
                  </a:lnTo>
                  <a:lnTo>
                    <a:pt x="6" y="888"/>
                  </a:lnTo>
                  <a:lnTo>
                    <a:pt x="18" y="894"/>
                  </a:lnTo>
                  <a:lnTo>
                    <a:pt x="24" y="906"/>
                  </a:lnTo>
                  <a:lnTo>
                    <a:pt x="36" y="9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7" name="Chile" descr="© INSCALE GmbH, 05.05.2010&#10;http://www.presentationload.com/">
              <a:extLst>
                <a:ext uri="{FF2B5EF4-FFF2-40B4-BE49-F238E27FC236}">
                  <a16:creationId xmlns:a16="http://schemas.microsoft.com/office/drawing/2014/main" id="{B07462C4-5FC1-4881-AA9A-85E9FC4E707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366120" y="3756582"/>
              <a:ext cx="438782" cy="1148843"/>
            </a:xfrm>
            <a:custGeom>
              <a:avLst/>
              <a:gdLst>
                <a:gd name="T0" fmla="*/ 2147483647 w 1158"/>
                <a:gd name="T1" fmla="*/ 2147483647 h 3030"/>
                <a:gd name="T2" fmla="*/ 2147483647 w 1158"/>
                <a:gd name="T3" fmla="*/ 2147483647 h 3030"/>
                <a:gd name="T4" fmla="*/ 2147483647 w 1158"/>
                <a:gd name="T5" fmla="*/ 2147483647 h 3030"/>
                <a:gd name="T6" fmla="*/ 2147483647 w 1158"/>
                <a:gd name="T7" fmla="*/ 2147483647 h 3030"/>
                <a:gd name="T8" fmla="*/ 2147483647 w 1158"/>
                <a:gd name="T9" fmla="*/ 2147483647 h 3030"/>
                <a:gd name="T10" fmla="*/ 2147483647 w 1158"/>
                <a:gd name="T11" fmla="*/ 2147483647 h 3030"/>
                <a:gd name="T12" fmla="*/ 2147483647 w 1158"/>
                <a:gd name="T13" fmla="*/ 2147483647 h 3030"/>
                <a:gd name="T14" fmla="*/ 2147483647 w 1158"/>
                <a:gd name="T15" fmla="*/ 2147483647 h 3030"/>
                <a:gd name="T16" fmla="*/ 2147483647 w 1158"/>
                <a:gd name="T17" fmla="*/ 2147483647 h 3030"/>
                <a:gd name="T18" fmla="*/ 2147483647 w 1158"/>
                <a:gd name="T19" fmla="*/ 2147483647 h 3030"/>
                <a:gd name="T20" fmla="*/ 2147483647 w 1158"/>
                <a:gd name="T21" fmla="*/ 2147483647 h 3030"/>
                <a:gd name="T22" fmla="*/ 2147483647 w 1158"/>
                <a:gd name="T23" fmla="*/ 2147483647 h 3030"/>
                <a:gd name="T24" fmla="*/ 2147483647 w 1158"/>
                <a:gd name="T25" fmla="*/ 2147483647 h 3030"/>
                <a:gd name="T26" fmla="*/ 2147483647 w 1158"/>
                <a:gd name="T27" fmla="*/ 2147483647 h 3030"/>
                <a:gd name="T28" fmla="*/ 2147483647 w 1158"/>
                <a:gd name="T29" fmla="*/ 2147483647 h 3030"/>
                <a:gd name="T30" fmla="*/ 2147483647 w 1158"/>
                <a:gd name="T31" fmla="*/ 2147483647 h 3030"/>
                <a:gd name="T32" fmla="*/ 2147483647 w 1158"/>
                <a:gd name="T33" fmla="*/ 2147483647 h 3030"/>
                <a:gd name="T34" fmla="*/ 2147483647 w 1158"/>
                <a:gd name="T35" fmla="*/ 2147483647 h 3030"/>
                <a:gd name="T36" fmla="*/ 2147483647 w 1158"/>
                <a:gd name="T37" fmla="*/ 2147483647 h 3030"/>
                <a:gd name="T38" fmla="*/ 2147483647 w 1158"/>
                <a:gd name="T39" fmla="*/ 2147483647 h 3030"/>
                <a:gd name="T40" fmla="*/ 2147483647 w 1158"/>
                <a:gd name="T41" fmla="*/ 2147483647 h 3030"/>
                <a:gd name="T42" fmla="*/ 2147483647 w 1158"/>
                <a:gd name="T43" fmla="*/ 2147483647 h 3030"/>
                <a:gd name="T44" fmla="*/ 2147483647 w 1158"/>
                <a:gd name="T45" fmla="*/ 2147483647 h 3030"/>
                <a:gd name="T46" fmla="*/ 2147483647 w 1158"/>
                <a:gd name="T47" fmla="*/ 2147483647 h 3030"/>
                <a:gd name="T48" fmla="*/ 2147483647 w 1158"/>
                <a:gd name="T49" fmla="*/ 2147483647 h 3030"/>
                <a:gd name="T50" fmla="*/ 2147483647 w 1158"/>
                <a:gd name="T51" fmla="*/ 2147483647 h 3030"/>
                <a:gd name="T52" fmla="*/ 2147483647 w 1158"/>
                <a:gd name="T53" fmla="*/ 2147483647 h 3030"/>
                <a:gd name="T54" fmla="*/ 2147483647 w 1158"/>
                <a:gd name="T55" fmla="*/ 2147483647 h 3030"/>
                <a:gd name="T56" fmla="*/ 2147483647 w 1158"/>
                <a:gd name="T57" fmla="*/ 2147483647 h 3030"/>
                <a:gd name="T58" fmla="*/ 2147483647 w 1158"/>
                <a:gd name="T59" fmla="*/ 2147483647 h 3030"/>
                <a:gd name="T60" fmla="*/ 2147483647 w 1158"/>
                <a:gd name="T61" fmla="*/ 2147483647 h 3030"/>
                <a:gd name="T62" fmla="*/ 2147483647 w 1158"/>
                <a:gd name="T63" fmla="*/ 2147483647 h 3030"/>
                <a:gd name="T64" fmla="*/ 2147483647 w 1158"/>
                <a:gd name="T65" fmla="*/ 2147483647 h 3030"/>
                <a:gd name="T66" fmla="*/ 2147483647 w 1158"/>
                <a:gd name="T67" fmla="*/ 2147483647 h 3030"/>
                <a:gd name="T68" fmla="*/ 2147483647 w 1158"/>
                <a:gd name="T69" fmla="*/ 2147483647 h 3030"/>
                <a:gd name="T70" fmla="*/ 2147483647 w 1158"/>
                <a:gd name="T71" fmla="*/ 2147483647 h 3030"/>
                <a:gd name="T72" fmla="*/ 2147483647 w 1158"/>
                <a:gd name="T73" fmla="*/ 2147483647 h 3030"/>
                <a:gd name="T74" fmla="*/ 2147483647 w 1158"/>
                <a:gd name="T75" fmla="*/ 2147483647 h 3030"/>
                <a:gd name="T76" fmla="*/ 2147483647 w 1158"/>
                <a:gd name="T77" fmla="*/ 2147483647 h 3030"/>
                <a:gd name="T78" fmla="*/ 0 w 1158"/>
                <a:gd name="T79" fmla="*/ 2147483647 h 3030"/>
                <a:gd name="T80" fmla="*/ 2147483647 w 1158"/>
                <a:gd name="T81" fmla="*/ 2147483647 h 3030"/>
                <a:gd name="T82" fmla="*/ 2147483647 w 1158"/>
                <a:gd name="T83" fmla="*/ 2147483647 h 3030"/>
                <a:gd name="T84" fmla="*/ 2147483647 w 1158"/>
                <a:gd name="T85" fmla="*/ 2147483647 h 3030"/>
                <a:gd name="T86" fmla="*/ 2147483647 w 1158"/>
                <a:gd name="T87" fmla="*/ 2147483647 h 3030"/>
                <a:gd name="T88" fmla="*/ 2147483647 w 1158"/>
                <a:gd name="T89" fmla="*/ 2147483647 h 3030"/>
                <a:gd name="T90" fmla="*/ 2147483647 w 1158"/>
                <a:gd name="T91" fmla="*/ 2147483647 h 3030"/>
                <a:gd name="T92" fmla="*/ 2147483647 w 1158"/>
                <a:gd name="T93" fmla="*/ 2147483647 h 3030"/>
                <a:gd name="T94" fmla="*/ 2147483647 w 1158"/>
                <a:gd name="T95" fmla="*/ 2147483647 h 3030"/>
                <a:gd name="T96" fmla="*/ 2147483647 w 1158"/>
                <a:gd name="T97" fmla="*/ 2147483647 h 3030"/>
                <a:gd name="T98" fmla="*/ 2147483647 w 1158"/>
                <a:gd name="T99" fmla="*/ 2147483647 h 3030"/>
                <a:gd name="T100" fmla="*/ 2147483647 w 1158"/>
                <a:gd name="T101" fmla="*/ 2147483647 h 3030"/>
                <a:gd name="T102" fmla="*/ 2147483647 w 1158"/>
                <a:gd name="T103" fmla="*/ 2147483647 h 3030"/>
                <a:gd name="T104" fmla="*/ 2147483647 w 1158"/>
                <a:gd name="T105" fmla="*/ 2147483647 h 3030"/>
                <a:gd name="T106" fmla="*/ 2147483647 w 1158"/>
                <a:gd name="T107" fmla="*/ 2147483647 h 3030"/>
                <a:gd name="T108" fmla="*/ 2147483647 w 1158"/>
                <a:gd name="T109" fmla="*/ 2147483647 h 3030"/>
                <a:gd name="T110" fmla="*/ 2147483647 w 1158"/>
                <a:gd name="T111" fmla="*/ 2147483647 h 3030"/>
                <a:gd name="T112" fmla="*/ 2147483647 w 1158"/>
                <a:gd name="T113" fmla="*/ 2147483647 h 3030"/>
                <a:gd name="T114" fmla="*/ 2147483647 w 1158"/>
                <a:gd name="T115" fmla="*/ 2147483647 h 3030"/>
                <a:gd name="T116" fmla="*/ 2147483647 w 1158"/>
                <a:gd name="T117" fmla="*/ 2147483647 h 3030"/>
                <a:gd name="T118" fmla="*/ 2147483647 w 1158"/>
                <a:gd name="T119" fmla="*/ 2147483647 h 3030"/>
                <a:gd name="T120" fmla="*/ 2147483647 w 1158"/>
                <a:gd name="T121" fmla="*/ 2147483647 h 3030"/>
                <a:gd name="T122" fmla="*/ 2147483647 w 1158"/>
                <a:gd name="T123" fmla="*/ 2147483647 h 30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58"/>
                <a:gd name="T187" fmla="*/ 0 h 3030"/>
                <a:gd name="T188" fmla="*/ 1158 w 1158"/>
                <a:gd name="T189" fmla="*/ 3030 h 30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58" h="3030">
                  <a:moveTo>
                    <a:pt x="1014" y="2910"/>
                  </a:moveTo>
                  <a:lnTo>
                    <a:pt x="984" y="2898"/>
                  </a:lnTo>
                  <a:lnTo>
                    <a:pt x="966" y="2880"/>
                  </a:lnTo>
                  <a:lnTo>
                    <a:pt x="948" y="2874"/>
                  </a:lnTo>
                  <a:lnTo>
                    <a:pt x="942" y="2862"/>
                  </a:lnTo>
                  <a:lnTo>
                    <a:pt x="936" y="2856"/>
                  </a:lnTo>
                  <a:lnTo>
                    <a:pt x="936" y="2850"/>
                  </a:lnTo>
                  <a:lnTo>
                    <a:pt x="906" y="2850"/>
                  </a:lnTo>
                  <a:lnTo>
                    <a:pt x="912" y="2832"/>
                  </a:lnTo>
                  <a:lnTo>
                    <a:pt x="870" y="2796"/>
                  </a:lnTo>
                  <a:lnTo>
                    <a:pt x="840" y="2802"/>
                  </a:lnTo>
                  <a:lnTo>
                    <a:pt x="828" y="2796"/>
                  </a:lnTo>
                  <a:lnTo>
                    <a:pt x="816" y="2808"/>
                  </a:lnTo>
                  <a:lnTo>
                    <a:pt x="792" y="2814"/>
                  </a:lnTo>
                  <a:lnTo>
                    <a:pt x="798" y="2832"/>
                  </a:lnTo>
                  <a:lnTo>
                    <a:pt x="780" y="2832"/>
                  </a:lnTo>
                  <a:lnTo>
                    <a:pt x="780" y="2862"/>
                  </a:lnTo>
                  <a:lnTo>
                    <a:pt x="786" y="2868"/>
                  </a:lnTo>
                  <a:lnTo>
                    <a:pt x="798" y="2868"/>
                  </a:lnTo>
                  <a:lnTo>
                    <a:pt x="810" y="2862"/>
                  </a:lnTo>
                  <a:lnTo>
                    <a:pt x="816" y="2856"/>
                  </a:lnTo>
                  <a:lnTo>
                    <a:pt x="828" y="2850"/>
                  </a:lnTo>
                  <a:lnTo>
                    <a:pt x="834" y="2844"/>
                  </a:lnTo>
                  <a:lnTo>
                    <a:pt x="858" y="2856"/>
                  </a:lnTo>
                  <a:lnTo>
                    <a:pt x="858" y="2874"/>
                  </a:lnTo>
                  <a:lnTo>
                    <a:pt x="846" y="2880"/>
                  </a:lnTo>
                  <a:lnTo>
                    <a:pt x="828" y="2898"/>
                  </a:lnTo>
                  <a:lnTo>
                    <a:pt x="822" y="2898"/>
                  </a:lnTo>
                  <a:lnTo>
                    <a:pt x="828" y="2904"/>
                  </a:lnTo>
                  <a:lnTo>
                    <a:pt x="882" y="2922"/>
                  </a:lnTo>
                  <a:lnTo>
                    <a:pt x="912" y="2928"/>
                  </a:lnTo>
                  <a:lnTo>
                    <a:pt x="924" y="2934"/>
                  </a:lnTo>
                  <a:lnTo>
                    <a:pt x="906" y="2958"/>
                  </a:lnTo>
                  <a:lnTo>
                    <a:pt x="906" y="2952"/>
                  </a:lnTo>
                  <a:lnTo>
                    <a:pt x="894" y="2940"/>
                  </a:lnTo>
                  <a:lnTo>
                    <a:pt x="876" y="2940"/>
                  </a:lnTo>
                  <a:lnTo>
                    <a:pt x="870" y="2946"/>
                  </a:lnTo>
                  <a:lnTo>
                    <a:pt x="870" y="2952"/>
                  </a:lnTo>
                  <a:lnTo>
                    <a:pt x="852" y="2928"/>
                  </a:lnTo>
                  <a:lnTo>
                    <a:pt x="834" y="2934"/>
                  </a:lnTo>
                  <a:lnTo>
                    <a:pt x="846" y="2946"/>
                  </a:lnTo>
                  <a:lnTo>
                    <a:pt x="816" y="2940"/>
                  </a:lnTo>
                  <a:lnTo>
                    <a:pt x="822" y="2946"/>
                  </a:lnTo>
                  <a:lnTo>
                    <a:pt x="828" y="2958"/>
                  </a:lnTo>
                  <a:lnTo>
                    <a:pt x="834" y="2964"/>
                  </a:lnTo>
                  <a:lnTo>
                    <a:pt x="894" y="2964"/>
                  </a:lnTo>
                  <a:lnTo>
                    <a:pt x="906" y="2970"/>
                  </a:lnTo>
                  <a:lnTo>
                    <a:pt x="1050" y="2970"/>
                  </a:lnTo>
                  <a:lnTo>
                    <a:pt x="1074" y="2982"/>
                  </a:lnTo>
                  <a:lnTo>
                    <a:pt x="1080" y="2988"/>
                  </a:lnTo>
                  <a:lnTo>
                    <a:pt x="1086" y="2988"/>
                  </a:lnTo>
                  <a:lnTo>
                    <a:pt x="1122" y="2970"/>
                  </a:lnTo>
                  <a:lnTo>
                    <a:pt x="1140" y="2976"/>
                  </a:lnTo>
                  <a:lnTo>
                    <a:pt x="1152" y="2976"/>
                  </a:lnTo>
                  <a:lnTo>
                    <a:pt x="1158" y="2952"/>
                  </a:lnTo>
                  <a:lnTo>
                    <a:pt x="1140" y="2952"/>
                  </a:lnTo>
                  <a:lnTo>
                    <a:pt x="1086" y="2940"/>
                  </a:lnTo>
                  <a:lnTo>
                    <a:pt x="1014" y="2910"/>
                  </a:lnTo>
                  <a:close/>
                  <a:moveTo>
                    <a:pt x="990" y="2988"/>
                  </a:moveTo>
                  <a:lnTo>
                    <a:pt x="1014" y="3000"/>
                  </a:lnTo>
                  <a:lnTo>
                    <a:pt x="1068" y="3006"/>
                  </a:lnTo>
                  <a:lnTo>
                    <a:pt x="1038" y="2982"/>
                  </a:lnTo>
                  <a:lnTo>
                    <a:pt x="990" y="2988"/>
                  </a:lnTo>
                  <a:close/>
                  <a:moveTo>
                    <a:pt x="960" y="2994"/>
                  </a:moveTo>
                  <a:lnTo>
                    <a:pt x="966" y="2982"/>
                  </a:lnTo>
                  <a:lnTo>
                    <a:pt x="888" y="2982"/>
                  </a:lnTo>
                  <a:lnTo>
                    <a:pt x="906" y="3012"/>
                  </a:lnTo>
                  <a:lnTo>
                    <a:pt x="936" y="3018"/>
                  </a:lnTo>
                  <a:lnTo>
                    <a:pt x="930" y="3006"/>
                  </a:lnTo>
                  <a:lnTo>
                    <a:pt x="936" y="3000"/>
                  </a:lnTo>
                  <a:lnTo>
                    <a:pt x="948" y="3012"/>
                  </a:lnTo>
                  <a:lnTo>
                    <a:pt x="996" y="3012"/>
                  </a:lnTo>
                  <a:lnTo>
                    <a:pt x="1008" y="3030"/>
                  </a:lnTo>
                  <a:lnTo>
                    <a:pt x="1026" y="3030"/>
                  </a:lnTo>
                  <a:lnTo>
                    <a:pt x="996" y="3000"/>
                  </a:lnTo>
                  <a:lnTo>
                    <a:pt x="960" y="2994"/>
                  </a:lnTo>
                  <a:close/>
                  <a:moveTo>
                    <a:pt x="804" y="2946"/>
                  </a:moveTo>
                  <a:lnTo>
                    <a:pt x="744" y="2940"/>
                  </a:lnTo>
                  <a:lnTo>
                    <a:pt x="750" y="2958"/>
                  </a:lnTo>
                  <a:lnTo>
                    <a:pt x="792" y="2958"/>
                  </a:lnTo>
                  <a:lnTo>
                    <a:pt x="804" y="2976"/>
                  </a:lnTo>
                  <a:lnTo>
                    <a:pt x="864" y="3000"/>
                  </a:lnTo>
                  <a:lnTo>
                    <a:pt x="828" y="2970"/>
                  </a:lnTo>
                  <a:lnTo>
                    <a:pt x="804" y="2946"/>
                  </a:lnTo>
                  <a:close/>
                  <a:moveTo>
                    <a:pt x="804" y="2880"/>
                  </a:moveTo>
                  <a:lnTo>
                    <a:pt x="786" y="2898"/>
                  </a:lnTo>
                  <a:lnTo>
                    <a:pt x="792" y="2928"/>
                  </a:lnTo>
                  <a:lnTo>
                    <a:pt x="816" y="2922"/>
                  </a:lnTo>
                  <a:lnTo>
                    <a:pt x="804" y="2880"/>
                  </a:lnTo>
                  <a:close/>
                  <a:moveTo>
                    <a:pt x="774" y="2928"/>
                  </a:moveTo>
                  <a:lnTo>
                    <a:pt x="768" y="2910"/>
                  </a:lnTo>
                  <a:lnTo>
                    <a:pt x="720" y="2898"/>
                  </a:lnTo>
                  <a:lnTo>
                    <a:pt x="708" y="2916"/>
                  </a:lnTo>
                  <a:lnTo>
                    <a:pt x="708" y="2934"/>
                  </a:lnTo>
                  <a:lnTo>
                    <a:pt x="744" y="2922"/>
                  </a:lnTo>
                  <a:lnTo>
                    <a:pt x="774" y="2928"/>
                  </a:lnTo>
                  <a:close/>
                  <a:moveTo>
                    <a:pt x="612" y="2772"/>
                  </a:moveTo>
                  <a:lnTo>
                    <a:pt x="606" y="2766"/>
                  </a:lnTo>
                  <a:lnTo>
                    <a:pt x="594" y="2766"/>
                  </a:lnTo>
                  <a:lnTo>
                    <a:pt x="588" y="2760"/>
                  </a:lnTo>
                  <a:lnTo>
                    <a:pt x="570" y="2760"/>
                  </a:lnTo>
                  <a:lnTo>
                    <a:pt x="570" y="2766"/>
                  </a:lnTo>
                  <a:lnTo>
                    <a:pt x="564" y="2778"/>
                  </a:lnTo>
                  <a:lnTo>
                    <a:pt x="564" y="2808"/>
                  </a:lnTo>
                  <a:lnTo>
                    <a:pt x="570" y="2808"/>
                  </a:lnTo>
                  <a:lnTo>
                    <a:pt x="576" y="2802"/>
                  </a:lnTo>
                  <a:lnTo>
                    <a:pt x="588" y="2802"/>
                  </a:lnTo>
                  <a:lnTo>
                    <a:pt x="594" y="2796"/>
                  </a:lnTo>
                  <a:lnTo>
                    <a:pt x="600" y="2820"/>
                  </a:lnTo>
                  <a:lnTo>
                    <a:pt x="630" y="2808"/>
                  </a:lnTo>
                  <a:lnTo>
                    <a:pt x="612" y="2790"/>
                  </a:lnTo>
                  <a:lnTo>
                    <a:pt x="618" y="2772"/>
                  </a:lnTo>
                  <a:lnTo>
                    <a:pt x="612" y="2772"/>
                  </a:lnTo>
                  <a:close/>
                  <a:moveTo>
                    <a:pt x="552" y="2826"/>
                  </a:moveTo>
                  <a:lnTo>
                    <a:pt x="516" y="2808"/>
                  </a:lnTo>
                  <a:lnTo>
                    <a:pt x="546" y="2832"/>
                  </a:lnTo>
                  <a:lnTo>
                    <a:pt x="588" y="2844"/>
                  </a:lnTo>
                  <a:lnTo>
                    <a:pt x="606" y="2850"/>
                  </a:lnTo>
                  <a:lnTo>
                    <a:pt x="588" y="2832"/>
                  </a:lnTo>
                  <a:lnTo>
                    <a:pt x="552" y="2826"/>
                  </a:lnTo>
                  <a:close/>
                  <a:moveTo>
                    <a:pt x="552" y="2748"/>
                  </a:moveTo>
                  <a:lnTo>
                    <a:pt x="534" y="2730"/>
                  </a:lnTo>
                  <a:lnTo>
                    <a:pt x="528" y="2766"/>
                  </a:lnTo>
                  <a:lnTo>
                    <a:pt x="504" y="2772"/>
                  </a:lnTo>
                  <a:lnTo>
                    <a:pt x="546" y="2784"/>
                  </a:lnTo>
                  <a:lnTo>
                    <a:pt x="552" y="2748"/>
                  </a:lnTo>
                  <a:close/>
                  <a:moveTo>
                    <a:pt x="444" y="2736"/>
                  </a:moveTo>
                  <a:lnTo>
                    <a:pt x="480" y="2772"/>
                  </a:lnTo>
                  <a:lnTo>
                    <a:pt x="492" y="2760"/>
                  </a:lnTo>
                  <a:lnTo>
                    <a:pt x="462" y="2724"/>
                  </a:lnTo>
                  <a:lnTo>
                    <a:pt x="444" y="2736"/>
                  </a:lnTo>
                  <a:close/>
                  <a:moveTo>
                    <a:pt x="516" y="2724"/>
                  </a:moveTo>
                  <a:lnTo>
                    <a:pt x="504" y="2718"/>
                  </a:lnTo>
                  <a:lnTo>
                    <a:pt x="492" y="2730"/>
                  </a:lnTo>
                  <a:lnTo>
                    <a:pt x="504" y="2748"/>
                  </a:lnTo>
                  <a:lnTo>
                    <a:pt x="516" y="2724"/>
                  </a:lnTo>
                  <a:close/>
                  <a:moveTo>
                    <a:pt x="456" y="2706"/>
                  </a:moveTo>
                  <a:lnTo>
                    <a:pt x="462" y="2676"/>
                  </a:lnTo>
                  <a:lnTo>
                    <a:pt x="456" y="2640"/>
                  </a:lnTo>
                  <a:lnTo>
                    <a:pt x="438" y="2634"/>
                  </a:lnTo>
                  <a:lnTo>
                    <a:pt x="438" y="2652"/>
                  </a:lnTo>
                  <a:lnTo>
                    <a:pt x="408" y="2646"/>
                  </a:lnTo>
                  <a:lnTo>
                    <a:pt x="432" y="2682"/>
                  </a:lnTo>
                  <a:lnTo>
                    <a:pt x="426" y="2724"/>
                  </a:lnTo>
                  <a:lnTo>
                    <a:pt x="456" y="2706"/>
                  </a:lnTo>
                  <a:close/>
                  <a:moveTo>
                    <a:pt x="366" y="2622"/>
                  </a:moveTo>
                  <a:lnTo>
                    <a:pt x="384" y="2628"/>
                  </a:lnTo>
                  <a:lnTo>
                    <a:pt x="390" y="2658"/>
                  </a:lnTo>
                  <a:lnTo>
                    <a:pt x="396" y="2628"/>
                  </a:lnTo>
                  <a:lnTo>
                    <a:pt x="402" y="2604"/>
                  </a:lnTo>
                  <a:lnTo>
                    <a:pt x="372" y="2598"/>
                  </a:lnTo>
                  <a:lnTo>
                    <a:pt x="366" y="2622"/>
                  </a:lnTo>
                  <a:close/>
                  <a:moveTo>
                    <a:pt x="372" y="2586"/>
                  </a:moveTo>
                  <a:lnTo>
                    <a:pt x="378" y="2586"/>
                  </a:lnTo>
                  <a:lnTo>
                    <a:pt x="378" y="2580"/>
                  </a:lnTo>
                  <a:lnTo>
                    <a:pt x="384" y="2574"/>
                  </a:lnTo>
                  <a:lnTo>
                    <a:pt x="414" y="2598"/>
                  </a:lnTo>
                  <a:lnTo>
                    <a:pt x="414" y="2574"/>
                  </a:lnTo>
                  <a:lnTo>
                    <a:pt x="384" y="2544"/>
                  </a:lnTo>
                  <a:lnTo>
                    <a:pt x="378" y="2532"/>
                  </a:lnTo>
                  <a:lnTo>
                    <a:pt x="372" y="2526"/>
                  </a:lnTo>
                  <a:lnTo>
                    <a:pt x="360" y="2502"/>
                  </a:lnTo>
                  <a:lnTo>
                    <a:pt x="360" y="2490"/>
                  </a:lnTo>
                  <a:lnTo>
                    <a:pt x="342" y="2454"/>
                  </a:lnTo>
                  <a:lnTo>
                    <a:pt x="330" y="2448"/>
                  </a:lnTo>
                  <a:lnTo>
                    <a:pt x="324" y="2442"/>
                  </a:lnTo>
                  <a:lnTo>
                    <a:pt x="318" y="2442"/>
                  </a:lnTo>
                  <a:lnTo>
                    <a:pt x="312" y="2448"/>
                  </a:lnTo>
                  <a:lnTo>
                    <a:pt x="312" y="2454"/>
                  </a:lnTo>
                  <a:lnTo>
                    <a:pt x="294" y="2448"/>
                  </a:lnTo>
                  <a:lnTo>
                    <a:pt x="288" y="2454"/>
                  </a:lnTo>
                  <a:lnTo>
                    <a:pt x="288" y="2466"/>
                  </a:lnTo>
                  <a:lnTo>
                    <a:pt x="282" y="2472"/>
                  </a:lnTo>
                  <a:lnTo>
                    <a:pt x="282" y="2490"/>
                  </a:lnTo>
                  <a:lnTo>
                    <a:pt x="330" y="2490"/>
                  </a:lnTo>
                  <a:lnTo>
                    <a:pt x="312" y="2532"/>
                  </a:lnTo>
                  <a:lnTo>
                    <a:pt x="324" y="2532"/>
                  </a:lnTo>
                  <a:lnTo>
                    <a:pt x="348" y="2508"/>
                  </a:lnTo>
                  <a:lnTo>
                    <a:pt x="342" y="2532"/>
                  </a:lnTo>
                  <a:lnTo>
                    <a:pt x="342" y="2538"/>
                  </a:lnTo>
                  <a:lnTo>
                    <a:pt x="348" y="2544"/>
                  </a:lnTo>
                  <a:lnTo>
                    <a:pt x="366" y="2580"/>
                  </a:lnTo>
                  <a:lnTo>
                    <a:pt x="366" y="2586"/>
                  </a:lnTo>
                  <a:lnTo>
                    <a:pt x="372" y="2586"/>
                  </a:lnTo>
                  <a:close/>
                  <a:moveTo>
                    <a:pt x="246" y="2082"/>
                  </a:moveTo>
                  <a:lnTo>
                    <a:pt x="246" y="2034"/>
                  </a:lnTo>
                  <a:lnTo>
                    <a:pt x="216" y="2004"/>
                  </a:lnTo>
                  <a:lnTo>
                    <a:pt x="234" y="1992"/>
                  </a:lnTo>
                  <a:lnTo>
                    <a:pt x="210" y="1968"/>
                  </a:lnTo>
                  <a:lnTo>
                    <a:pt x="174" y="1956"/>
                  </a:lnTo>
                  <a:lnTo>
                    <a:pt x="174" y="1986"/>
                  </a:lnTo>
                  <a:lnTo>
                    <a:pt x="180" y="1998"/>
                  </a:lnTo>
                  <a:lnTo>
                    <a:pt x="180" y="2004"/>
                  </a:lnTo>
                  <a:lnTo>
                    <a:pt x="192" y="2016"/>
                  </a:lnTo>
                  <a:lnTo>
                    <a:pt x="198" y="2028"/>
                  </a:lnTo>
                  <a:lnTo>
                    <a:pt x="204" y="2034"/>
                  </a:lnTo>
                  <a:lnTo>
                    <a:pt x="204" y="2046"/>
                  </a:lnTo>
                  <a:lnTo>
                    <a:pt x="198" y="2064"/>
                  </a:lnTo>
                  <a:lnTo>
                    <a:pt x="246" y="2082"/>
                  </a:lnTo>
                  <a:close/>
                  <a:moveTo>
                    <a:pt x="246" y="2178"/>
                  </a:moveTo>
                  <a:lnTo>
                    <a:pt x="258" y="2190"/>
                  </a:lnTo>
                  <a:lnTo>
                    <a:pt x="282" y="2190"/>
                  </a:lnTo>
                  <a:lnTo>
                    <a:pt x="294" y="2172"/>
                  </a:lnTo>
                  <a:lnTo>
                    <a:pt x="264" y="2178"/>
                  </a:lnTo>
                  <a:lnTo>
                    <a:pt x="246" y="2178"/>
                  </a:lnTo>
                  <a:close/>
                  <a:moveTo>
                    <a:pt x="282" y="2220"/>
                  </a:moveTo>
                  <a:lnTo>
                    <a:pt x="282" y="2238"/>
                  </a:lnTo>
                  <a:lnTo>
                    <a:pt x="306" y="2256"/>
                  </a:lnTo>
                  <a:lnTo>
                    <a:pt x="306" y="2232"/>
                  </a:lnTo>
                  <a:lnTo>
                    <a:pt x="294" y="2208"/>
                  </a:lnTo>
                  <a:lnTo>
                    <a:pt x="258" y="2208"/>
                  </a:lnTo>
                  <a:lnTo>
                    <a:pt x="282" y="2220"/>
                  </a:lnTo>
                  <a:close/>
                  <a:moveTo>
                    <a:pt x="318" y="2190"/>
                  </a:moveTo>
                  <a:lnTo>
                    <a:pt x="324" y="2184"/>
                  </a:lnTo>
                  <a:lnTo>
                    <a:pt x="336" y="2178"/>
                  </a:lnTo>
                  <a:lnTo>
                    <a:pt x="348" y="2166"/>
                  </a:lnTo>
                  <a:lnTo>
                    <a:pt x="336" y="2154"/>
                  </a:lnTo>
                  <a:lnTo>
                    <a:pt x="324" y="2154"/>
                  </a:lnTo>
                  <a:lnTo>
                    <a:pt x="312" y="2160"/>
                  </a:lnTo>
                  <a:lnTo>
                    <a:pt x="306" y="2166"/>
                  </a:lnTo>
                  <a:lnTo>
                    <a:pt x="306" y="2184"/>
                  </a:lnTo>
                  <a:lnTo>
                    <a:pt x="312" y="2190"/>
                  </a:lnTo>
                  <a:lnTo>
                    <a:pt x="318" y="2190"/>
                  </a:lnTo>
                  <a:close/>
                  <a:moveTo>
                    <a:pt x="252" y="2112"/>
                  </a:moveTo>
                  <a:lnTo>
                    <a:pt x="240" y="2118"/>
                  </a:lnTo>
                  <a:lnTo>
                    <a:pt x="240" y="2136"/>
                  </a:lnTo>
                  <a:lnTo>
                    <a:pt x="252" y="2136"/>
                  </a:lnTo>
                  <a:lnTo>
                    <a:pt x="264" y="2124"/>
                  </a:lnTo>
                  <a:lnTo>
                    <a:pt x="264" y="2106"/>
                  </a:lnTo>
                  <a:lnTo>
                    <a:pt x="258" y="2106"/>
                  </a:lnTo>
                  <a:lnTo>
                    <a:pt x="252" y="2112"/>
                  </a:lnTo>
                  <a:close/>
                  <a:moveTo>
                    <a:pt x="234" y="2154"/>
                  </a:moveTo>
                  <a:lnTo>
                    <a:pt x="216" y="2154"/>
                  </a:lnTo>
                  <a:lnTo>
                    <a:pt x="228" y="2178"/>
                  </a:lnTo>
                  <a:lnTo>
                    <a:pt x="234" y="2154"/>
                  </a:lnTo>
                  <a:close/>
                  <a:moveTo>
                    <a:pt x="714" y="2874"/>
                  </a:moveTo>
                  <a:lnTo>
                    <a:pt x="726" y="2874"/>
                  </a:lnTo>
                  <a:lnTo>
                    <a:pt x="726" y="2886"/>
                  </a:lnTo>
                  <a:lnTo>
                    <a:pt x="768" y="2886"/>
                  </a:lnTo>
                  <a:lnTo>
                    <a:pt x="774" y="2880"/>
                  </a:lnTo>
                  <a:lnTo>
                    <a:pt x="774" y="2874"/>
                  </a:lnTo>
                  <a:lnTo>
                    <a:pt x="744" y="2844"/>
                  </a:lnTo>
                  <a:lnTo>
                    <a:pt x="744" y="2808"/>
                  </a:lnTo>
                  <a:lnTo>
                    <a:pt x="786" y="2802"/>
                  </a:lnTo>
                  <a:lnTo>
                    <a:pt x="780" y="2790"/>
                  </a:lnTo>
                  <a:lnTo>
                    <a:pt x="804" y="2790"/>
                  </a:lnTo>
                  <a:lnTo>
                    <a:pt x="816" y="2772"/>
                  </a:lnTo>
                  <a:lnTo>
                    <a:pt x="792" y="2754"/>
                  </a:lnTo>
                  <a:lnTo>
                    <a:pt x="696" y="2754"/>
                  </a:lnTo>
                  <a:lnTo>
                    <a:pt x="684" y="2760"/>
                  </a:lnTo>
                  <a:lnTo>
                    <a:pt x="672" y="2760"/>
                  </a:lnTo>
                  <a:lnTo>
                    <a:pt x="654" y="2742"/>
                  </a:lnTo>
                  <a:lnTo>
                    <a:pt x="618" y="2724"/>
                  </a:lnTo>
                  <a:lnTo>
                    <a:pt x="606" y="2706"/>
                  </a:lnTo>
                  <a:lnTo>
                    <a:pt x="588" y="2682"/>
                  </a:lnTo>
                  <a:lnTo>
                    <a:pt x="588" y="2658"/>
                  </a:lnTo>
                  <a:lnTo>
                    <a:pt x="576" y="2646"/>
                  </a:lnTo>
                  <a:lnTo>
                    <a:pt x="564" y="2640"/>
                  </a:lnTo>
                  <a:lnTo>
                    <a:pt x="546" y="2640"/>
                  </a:lnTo>
                  <a:lnTo>
                    <a:pt x="534" y="2652"/>
                  </a:lnTo>
                  <a:lnTo>
                    <a:pt x="528" y="2652"/>
                  </a:lnTo>
                  <a:lnTo>
                    <a:pt x="516" y="2646"/>
                  </a:lnTo>
                  <a:lnTo>
                    <a:pt x="510" y="2640"/>
                  </a:lnTo>
                  <a:lnTo>
                    <a:pt x="510" y="2628"/>
                  </a:lnTo>
                  <a:lnTo>
                    <a:pt x="504" y="2622"/>
                  </a:lnTo>
                  <a:lnTo>
                    <a:pt x="504" y="2616"/>
                  </a:lnTo>
                  <a:lnTo>
                    <a:pt x="474" y="2610"/>
                  </a:lnTo>
                  <a:lnTo>
                    <a:pt x="474" y="2574"/>
                  </a:lnTo>
                  <a:lnTo>
                    <a:pt x="468" y="2568"/>
                  </a:lnTo>
                  <a:lnTo>
                    <a:pt x="462" y="2556"/>
                  </a:lnTo>
                  <a:lnTo>
                    <a:pt x="462" y="2544"/>
                  </a:lnTo>
                  <a:lnTo>
                    <a:pt x="474" y="2538"/>
                  </a:lnTo>
                  <a:lnTo>
                    <a:pt x="474" y="2514"/>
                  </a:lnTo>
                  <a:lnTo>
                    <a:pt x="480" y="2514"/>
                  </a:lnTo>
                  <a:lnTo>
                    <a:pt x="486" y="2508"/>
                  </a:lnTo>
                  <a:lnTo>
                    <a:pt x="492" y="2508"/>
                  </a:lnTo>
                  <a:lnTo>
                    <a:pt x="498" y="2502"/>
                  </a:lnTo>
                  <a:lnTo>
                    <a:pt x="498" y="2496"/>
                  </a:lnTo>
                  <a:lnTo>
                    <a:pt x="474" y="2472"/>
                  </a:lnTo>
                  <a:lnTo>
                    <a:pt x="480" y="2466"/>
                  </a:lnTo>
                  <a:lnTo>
                    <a:pt x="492" y="2460"/>
                  </a:lnTo>
                  <a:lnTo>
                    <a:pt x="498" y="2460"/>
                  </a:lnTo>
                  <a:lnTo>
                    <a:pt x="498" y="2454"/>
                  </a:lnTo>
                  <a:lnTo>
                    <a:pt x="474" y="2430"/>
                  </a:lnTo>
                  <a:lnTo>
                    <a:pt x="468" y="2430"/>
                  </a:lnTo>
                  <a:lnTo>
                    <a:pt x="474" y="2388"/>
                  </a:lnTo>
                  <a:lnTo>
                    <a:pt x="486" y="2382"/>
                  </a:lnTo>
                  <a:lnTo>
                    <a:pt x="474" y="2358"/>
                  </a:lnTo>
                  <a:lnTo>
                    <a:pt x="480" y="2322"/>
                  </a:lnTo>
                  <a:lnTo>
                    <a:pt x="456" y="2298"/>
                  </a:lnTo>
                  <a:lnTo>
                    <a:pt x="462" y="2274"/>
                  </a:lnTo>
                  <a:lnTo>
                    <a:pt x="438" y="2256"/>
                  </a:lnTo>
                  <a:lnTo>
                    <a:pt x="450" y="2244"/>
                  </a:lnTo>
                  <a:lnTo>
                    <a:pt x="456" y="2232"/>
                  </a:lnTo>
                  <a:lnTo>
                    <a:pt x="462" y="2226"/>
                  </a:lnTo>
                  <a:lnTo>
                    <a:pt x="438" y="2202"/>
                  </a:lnTo>
                  <a:lnTo>
                    <a:pt x="426" y="2202"/>
                  </a:lnTo>
                  <a:lnTo>
                    <a:pt x="420" y="2196"/>
                  </a:lnTo>
                  <a:lnTo>
                    <a:pt x="408" y="2190"/>
                  </a:lnTo>
                  <a:lnTo>
                    <a:pt x="402" y="2190"/>
                  </a:lnTo>
                  <a:lnTo>
                    <a:pt x="396" y="2184"/>
                  </a:lnTo>
                  <a:lnTo>
                    <a:pt x="414" y="2184"/>
                  </a:lnTo>
                  <a:lnTo>
                    <a:pt x="426" y="2178"/>
                  </a:lnTo>
                  <a:lnTo>
                    <a:pt x="438" y="2178"/>
                  </a:lnTo>
                  <a:lnTo>
                    <a:pt x="444" y="2172"/>
                  </a:lnTo>
                  <a:lnTo>
                    <a:pt x="444" y="2166"/>
                  </a:lnTo>
                  <a:lnTo>
                    <a:pt x="432" y="2160"/>
                  </a:lnTo>
                  <a:lnTo>
                    <a:pt x="402" y="2160"/>
                  </a:lnTo>
                  <a:lnTo>
                    <a:pt x="390" y="2148"/>
                  </a:lnTo>
                  <a:lnTo>
                    <a:pt x="390" y="2118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78" y="2094"/>
                  </a:lnTo>
                  <a:lnTo>
                    <a:pt x="366" y="2088"/>
                  </a:lnTo>
                  <a:lnTo>
                    <a:pt x="360" y="2088"/>
                  </a:lnTo>
                  <a:lnTo>
                    <a:pt x="366" y="2058"/>
                  </a:lnTo>
                  <a:lnTo>
                    <a:pt x="342" y="2046"/>
                  </a:lnTo>
                  <a:lnTo>
                    <a:pt x="336" y="2040"/>
                  </a:lnTo>
                  <a:lnTo>
                    <a:pt x="336" y="2028"/>
                  </a:lnTo>
                  <a:lnTo>
                    <a:pt x="330" y="2016"/>
                  </a:lnTo>
                  <a:lnTo>
                    <a:pt x="330" y="1998"/>
                  </a:lnTo>
                  <a:lnTo>
                    <a:pt x="324" y="1986"/>
                  </a:lnTo>
                  <a:lnTo>
                    <a:pt x="324" y="1974"/>
                  </a:lnTo>
                  <a:lnTo>
                    <a:pt x="330" y="1968"/>
                  </a:lnTo>
                  <a:lnTo>
                    <a:pt x="342" y="1962"/>
                  </a:lnTo>
                  <a:lnTo>
                    <a:pt x="348" y="1962"/>
                  </a:lnTo>
                  <a:lnTo>
                    <a:pt x="336" y="1950"/>
                  </a:lnTo>
                  <a:lnTo>
                    <a:pt x="324" y="1944"/>
                  </a:lnTo>
                  <a:lnTo>
                    <a:pt x="306" y="1926"/>
                  </a:lnTo>
                  <a:lnTo>
                    <a:pt x="300" y="1914"/>
                  </a:lnTo>
                  <a:lnTo>
                    <a:pt x="300" y="1890"/>
                  </a:lnTo>
                  <a:lnTo>
                    <a:pt x="294" y="1878"/>
                  </a:lnTo>
                  <a:lnTo>
                    <a:pt x="288" y="1872"/>
                  </a:lnTo>
                  <a:lnTo>
                    <a:pt x="288" y="1842"/>
                  </a:lnTo>
                  <a:lnTo>
                    <a:pt x="294" y="1836"/>
                  </a:lnTo>
                  <a:lnTo>
                    <a:pt x="294" y="1824"/>
                  </a:lnTo>
                  <a:lnTo>
                    <a:pt x="276" y="1812"/>
                  </a:lnTo>
                  <a:lnTo>
                    <a:pt x="276" y="1806"/>
                  </a:lnTo>
                  <a:lnTo>
                    <a:pt x="282" y="1794"/>
                  </a:lnTo>
                  <a:lnTo>
                    <a:pt x="282" y="1788"/>
                  </a:lnTo>
                  <a:lnTo>
                    <a:pt x="264" y="1770"/>
                  </a:lnTo>
                  <a:lnTo>
                    <a:pt x="282" y="1758"/>
                  </a:lnTo>
                  <a:lnTo>
                    <a:pt x="270" y="1716"/>
                  </a:lnTo>
                  <a:lnTo>
                    <a:pt x="276" y="1716"/>
                  </a:lnTo>
                  <a:lnTo>
                    <a:pt x="282" y="1710"/>
                  </a:lnTo>
                  <a:lnTo>
                    <a:pt x="294" y="1704"/>
                  </a:lnTo>
                  <a:lnTo>
                    <a:pt x="300" y="1692"/>
                  </a:lnTo>
                  <a:lnTo>
                    <a:pt x="300" y="1686"/>
                  </a:lnTo>
                  <a:lnTo>
                    <a:pt x="282" y="1668"/>
                  </a:lnTo>
                  <a:lnTo>
                    <a:pt x="276" y="1668"/>
                  </a:lnTo>
                  <a:lnTo>
                    <a:pt x="276" y="1650"/>
                  </a:lnTo>
                  <a:lnTo>
                    <a:pt x="246" y="1626"/>
                  </a:lnTo>
                  <a:lnTo>
                    <a:pt x="246" y="1578"/>
                  </a:lnTo>
                  <a:lnTo>
                    <a:pt x="240" y="1566"/>
                  </a:lnTo>
                  <a:lnTo>
                    <a:pt x="234" y="1548"/>
                  </a:lnTo>
                  <a:lnTo>
                    <a:pt x="234" y="1536"/>
                  </a:lnTo>
                  <a:lnTo>
                    <a:pt x="228" y="1530"/>
                  </a:lnTo>
                  <a:lnTo>
                    <a:pt x="228" y="1524"/>
                  </a:lnTo>
                  <a:lnTo>
                    <a:pt x="252" y="1518"/>
                  </a:lnTo>
                  <a:lnTo>
                    <a:pt x="258" y="1500"/>
                  </a:lnTo>
                  <a:lnTo>
                    <a:pt x="258" y="1494"/>
                  </a:lnTo>
                  <a:lnTo>
                    <a:pt x="264" y="1482"/>
                  </a:lnTo>
                  <a:lnTo>
                    <a:pt x="264" y="1470"/>
                  </a:lnTo>
                  <a:lnTo>
                    <a:pt x="258" y="1464"/>
                  </a:lnTo>
                  <a:lnTo>
                    <a:pt x="252" y="1452"/>
                  </a:lnTo>
                  <a:lnTo>
                    <a:pt x="246" y="1446"/>
                  </a:lnTo>
                  <a:lnTo>
                    <a:pt x="240" y="1434"/>
                  </a:lnTo>
                  <a:lnTo>
                    <a:pt x="234" y="1428"/>
                  </a:lnTo>
                  <a:lnTo>
                    <a:pt x="246" y="1428"/>
                  </a:lnTo>
                  <a:lnTo>
                    <a:pt x="246" y="1398"/>
                  </a:lnTo>
                  <a:lnTo>
                    <a:pt x="252" y="1380"/>
                  </a:lnTo>
                  <a:lnTo>
                    <a:pt x="252" y="1356"/>
                  </a:lnTo>
                  <a:lnTo>
                    <a:pt x="270" y="1338"/>
                  </a:lnTo>
                  <a:lnTo>
                    <a:pt x="270" y="1332"/>
                  </a:lnTo>
                  <a:lnTo>
                    <a:pt x="264" y="1320"/>
                  </a:lnTo>
                  <a:lnTo>
                    <a:pt x="258" y="1314"/>
                  </a:lnTo>
                  <a:lnTo>
                    <a:pt x="252" y="1302"/>
                  </a:lnTo>
                  <a:lnTo>
                    <a:pt x="246" y="1260"/>
                  </a:lnTo>
                  <a:lnTo>
                    <a:pt x="222" y="1260"/>
                  </a:lnTo>
                  <a:lnTo>
                    <a:pt x="210" y="1248"/>
                  </a:lnTo>
                  <a:lnTo>
                    <a:pt x="210" y="1236"/>
                  </a:lnTo>
                  <a:lnTo>
                    <a:pt x="216" y="1230"/>
                  </a:lnTo>
                  <a:lnTo>
                    <a:pt x="210" y="1218"/>
                  </a:lnTo>
                  <a:lnTo>
                    <a:pt x="198" y="1188"/>
                  </a:lnTo>
                  <a:lnTo>
                    <a:pt x="180" y="1170"/>
                  </a:lnTo>
                  <a:lnTo>
                    <a:pt x="180" y="1164"/>
                  </a:lnTo>
                  <a:lnTo>
                    <a:pt x="186" y="1158"/>
                  </a:lnTo>
                  <a:lnTo>
                    <a:pt x="186" y="1146"/>
                  </a:lnTo>
                  <a:lnTo>
                    <a:pt x="168" y="1128"/>
                  </a:lnTo>
                  <a:lnTo>
                    <a:pt x="156" y="1122"/>
                  </a:lnTo>
                  <a:lnTo>
                    <a:pt x="156" y="1116"/>
                  </a:lnTo>
                  <a:lnTo>
                    <a:pt x="150" y="1110"/>
                  </a:lnTo>
                  <a:lnTo>
                    <a:pt x="150" y="1086"/>
                  </a:lnTo>
                  <a:lnTo>
                    <a:pt x="156" y="1086"/>
                  </a:lnTo>
                  <a:lnTo>
                    <a:pt x="168" y="1080"/>
                  </a:lnTo>
                  <a:lnTo>
                    <a:pt x="162" y="1026"/>
                  </a:lnTo>
                  <a:lnTo>
                    <a:pt x="186" y="1026"/>
                  </a:lnTo>
                  <a:lnTo>
                    <a:pt x="186" y="1020"/>
                  </a:lnTo>
                  <a:lnTo>
                    <a:pt x="180" y="1008"/>
                  </a:lnTo>
                  <a:lnTo>
                    <a:pt x="168" y="972"/>
                  </a:lnTo>
                  <a:lnTo>
                    <a:pt x="156" y="948"/>
                  </a:lnTo>
                  <a:lnTo>
                    <a:pt x="156" y="936"/>
                  </a:lnTo>
                  <a:lnTo>
                    <a:pt x="168" y="924"/>
                  </a:lnTo>
                  <a:lnTo>
                    <a:pt x="168" y="858"/>
                  </a:lnTo>
                  <a:lnTo>
                    <a:pt x="174" y="852"/>
                  </a:lnTo>
                  <a:lnTo>
                    <a:pt x="180" y="840"/>
                  </a:lnTo>
                  <a:lnTo>
                    <a:pt x="192" y="828"/>
                  </a:lnTo>
                  <a:lnTo>
                    <a:pt x="192" y="816"/>
                  </a:lnTo>
                  <a:lnTo>
                    <a:pt x="198" y="804"/>
                  </a:lnTo>
                  <a:lnTo>
                    <a:pt x="198" y="792"/>
                  </a:lnTo>
                  <a:lnTo>
                    <a:pt x="204" y="774"/>
                  </a:lnTo>
                  <a:lnTo>
                    <a:pt x="204" y="762"/>
                  </a:lnTo>
                  <a:lnTo>
                    <a:pt x="222" y="762"/>
                  </a:lnTo>
                  <a:lnTo>
                    <a:pt x="228" y="756"/>
                  </a:lnTo>
                  <a:lnTo>
                    <a:pt x="240" y="750"/>
                  </a:lnTo>
                  <a:lnTo>
                    <a:pt x="240" y="738"/>
                  </a:lnTo>
                  <a:lnTo>
                    <a:pt x="234" y="726"/>
                  </a:lnTo>
                  <a:lnTo>
                    <a:pt x="210" y="714"/>
                  </a:lnTo>
                  <a:lnTo>
                    <a:pt x="204" y="708"/>
                  </a:lnTo>
                  <a:lnTo>
                    <a:pt x="198" y="708"/>
                  </a:lnTo>
                  <a:lnTo>
                    <a:pt x="204" y="708"/>
                  </a:lnTo>
                  <a:lnTo>
                    <a:pt x="216" y="696"/>
                  </a:lnTo>
                  <a:lnTo>
                    <a:pt x="222" y="684"/>
                  </a:lnTo>
                  <a:lnTo>
                    <a:pt x="228" y="678"/>
                  </a:lnTo>
                  <a:lnTo>
                    <a:pt x="222" y="666"/>
                  </a:lnTo>
                  <a:lnTo>
                    <a:pt x="210" y="654"/>
                  </a:lnTo>
                  <a:lnTo>
                    <a:pt x="198" y="648"/>
                  </a:lnTo>
                  <a:lnTo>
                    <a:pt x="192" y="642"/>
                  </a:lnTo>
                  <a:lnTo>
                    <a:pt x="192" y="624"/>
                  </a:lnTo>
                  <a:lnTo>
                    <a:pt x="216" y="600"/>
                  </a:lnTo>
                  <a:lnTo>
                    <a:pt x="216" y="594"/>
                  </a:lnTo>
                  <a:lnTo>
                    <a:pt x="204" y="594"/>
                  </a:lnTo>
                  <a:lnTo>
                    <a:pt x="192" y="588"/>
                  </a:lnTo>
                  <a:lnTo>
                    <a:pt x="186" y="582"/>
                  </a:lnTo>
                  <a:lnTo>
                    <a:pt x="186" y="576"/>
                  </a:lnTo>
                  <a:lnTo>
                    <a:pt x="192" y="570"/>
                  </a:lnTo>
                  <a:lnTo>
                    <a:pt x="198" y="558"/>
                  </a:lnTo>
                  <a:lnTo>
                    <a:pt x="210" y="552"/>
                  </a:lnTo>
                  <a:lnTo>
                    <a:pt x="222" y="540"/>
                  </a:lnTo>
                  <a:lnTo>
                    <a:pt x="240" y="534"/>
                  </a:lnTo>
                  <a:lnTo>
                    <a:pt x="252" y="528"/>
                  </a:lnTo>
                  <a:lnTo>
                    <a:pt x="258" y="522"/>
                  </a:lnTo>
                  <a:lnTo>
                    <a:pt x="264" y="522"/>
                  </a:lnTo>
                  <a:lnTo>
                    <a:pt x="276" y="438"/>
                  </a:lnTo>
                  <a:lnTo>
                    <a:pt x="264" y="420"/>
                  </a:lnTo>
                  <a:lnTo>
                    <a:pt x="222" y="420"/>
                  </a:lnTo>
                  <a:lnTo>
                    <a:pt x="216" y="408"/>
                  </a:lnTo>
                  <a:lnTo>
                    <a:pt x="216" y="384"/>
                  </a:lnTo>
                  <a:lnTo>
                    <a:pt x="192" y="360"/>
                  </a:lnTo>
                  <a:lnTo>
                    <a:pt x="192" y="294"/>
                  </a:lnTo>
                  <a:lnTo>
                    <a:pt x="186" y="288"/>
                  </a:lnTo>
                  <a:lnTo>
                    <a:pt x="174" y="282"/>
                  </a:lnTo>
                  <a:lnTo>
                    <a:pt x="168" y="276"/>
                  </a:lnTo>
                  <a:lnTo>
                    <a:pt x="156" y="270"/>
                  </a:lnTo>
                  <a:lnTo>
                    <a:pt x="150" y="264"/>
                  </a:lnTo>
                  <a:lnTo>
                    <a:pt x="144" y="264"/>
                  </a:lnTo>
                  <a:lnTo>
                    <a:pt x="144" y="240"/>
                  </a:lnTo>
                  <a:lnTo>
                    <a:pt x="138" y="234"/>
                  </a:lnTo>
                  <a:lnTo>
                    <a:pt x="132" y="222"/>
                  </a:lnTo>
                  <a:lnTo>
                    <a:pt x="132" y="210"/>
                  </a:lnTo>
                  <a:lnTo>
                    <a:pt x="138" y="204"/>
                  </a:lnTo>
                  <a:lnTo>
                    <a:pt x="144" y="192"/>
                  </a:lnTo>
                  <a:lnTo>
                    <a:pt x="150" y="186"/>
                  </a:lnTo>
                  <a:lnTo>
                    <a:pt x="132" y="168"/>
                  </a:lnTo>
                  <a:lnTo>
                    <a:pt x="144" y="156"/>
                  </a:lnTo>
                  <a:lnTo>
                    <a:pt x="150" y="144"/>
                  </a:lnTo>
                  <a:lnTo>
                    <a:pt x="150" y="138"/>
                  </a:lnTo>
                  <a:lnTo>
                    <a:pt x="144" y="126"/>
                  </a:lnTo>
                  <a:lnTo>
                    <a:pt x="120" y="114"/>
                  </a:lnTo>
                  <a:lnTo>
                    <a:pt x="114" y="114"/>
                  </a:lnTo>
                  <a:lnTo>
                    <a:pt x="102" y="108"/>
                  </a:lnTo>
                  <a:lnTo>
                    <a:pt x="90" y="30"/>
                  </a:lnTo>
                  <a:lnTo>
                    <a:pt x="66" y="30"/>
                  </a:lnTo>
                  <a:lnTo>
                    <a:pt x="48" y="0"/>
                  </a:lnTo>
                  <a:lnTo>
                    <a:pt x="36" y="6"/>
                  </a:lnTo>
                  <a:lnTo>
                    <a:pt x="42" y="18"/>
                  </a:lnTo>
                  <a:lnTo>
                    <a:pt x="42" y="36"/>
                  </a:lnTo>
                  <a:lnTo>
                    <a:pt x="36" y="42"/>
                  </a:lnTo>
                  <a:lnTo>
                    <a:pt x="0" y="66"/>
                  </a:lnTo>
                  <a:lnTo>
                    <a:pt x="0" y="108"/>
                  </a:lnTo>
                  <a:lnTo>
                    <a:pt x="24" y="156"/>
                  </a:lnTo>
                  <a:lnTo>
                    <a:pt x="30" y="174"/>
                  </a:lnTo>
                  <a:lnTo>
                    <a:pt x="36" y="228"/>
                  </a:lnTo>
                  <a:lnTo>
                    <a:pt x="36" y="282"/>
                  </a:lnTo>
                  <a:lnTo>
                    <a:pt x="48" y="318"/>
                  </a:lnTo>
                  <a:lnTo>
                    <a:pt x="48" y="360"/>
                  </a:lnTo>
                  <a:lnTo>
                    <a:pt x="54" y="384"/>
                  </a:lnTo>
                  <a:lnTo>
                    <a:pt x="54" y="432"/>
                  </a:lnTo>
                  <a:lnTo>
                    <a:pt x="30" y="444"/>
                  </a:lnTo>
                  <a:lnTo>
                    <a:pt x="36" y="474"/>
                  </a:lnTo>
                  <a:lnTo>
                    <a:pt x="54" y="486"/>
                  </a:lnTo>
                  <a:lnTo>
                    <a:pt x="48" y="582"/>
                  </a:lnTo>
                  <a:lnTo>
                    <a:pt x="72" y="624"/>
                  </a:lnTo>
                  <a:lnTo>
                    <a:pt x="54" y="642"/>
                  </a:lnTo>
                  <a:lnTo>
                    <a:pt x="60" y="702"/>
                  </a:lnTo>
                  <a:lnTo>
                    <a:pt x="66" y="708"/>
                  </a:lnTo>
                  <a:lnTo>
                    <a:pt x="78" y="732"/>
                  </a:lnTo>
                  <a:lnTo>
                    <a:pt x="78" y="744"/>
                  </a:lnTo>
                  <a:lnTo>
                    <a:pt x="72" y="756"/>
                  </a:lnTo>
                  <a:lnTo>
                    <a:pt x="66" y="762"/>
                  </a:lnTo>
                  <a:lnTo>
                    <a:pt x="60" y="762"/>
                  </a:lnTo>
                  <a:lnTo>
                    <a:pt x="60" y="792"/>
                  </a:lnTo>
                  <a:lnTo>
                    <a:pt x="72" y="810"/>
                  </a:lnTo>
                  <a:lnTo>
                    <a:pt x="60" y="822"/>
                  </a:lnTo>
                  <a:lnTo>
                    <a:pt x="48" y="846"/>
                  </a:lnTo>
                  <a:lnTo>
                    <a:pt x="48" y="852"/>
                  </a:lnTo>
                  <a:lnTo>
                    <a:pt x="60" y="852"/>
                  </a:lnTo>
                  <a:lnTo>
                    <a:pt x="60" y="864"/>
                  </a:lnTo>
                  <a:lnTo>
                    <a:pt x="66" y="870"/>
                  </a:lnTo>
                  <a:lnTo>
                    <a:pt x="66" y="888"/>
                  </a:lnTo>
                  <a:lnTo>
                    <a:pt x="54" y="900"/>
                  </a:lnTo>
                  <a:lnTo>
                    <a:pt x="54" y="906"/>
                  </a:lnTo>
                  <a:lnTo>
                    <a:pt x="48" y="912"/>
                  </a:lnTo>
                  <a:lnTo>
                    <a:pt x="48" y="936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66" y="954"/>
                  </a:lnTo>
                  <a:lnTo>
                    <a:pt x="78" y="966"/>
                  </a:lnTo>
                  <a:lnTo>
                    <a:pt x="78" y="1020"/>
                  </a:lnTo>
                  <a:lnTo>
                    <a:pt x="60" y="1020"/>
                  </a:lnTo>
                  <a:lnTo>
                    <a:pt x="60" y="1044"/>
                  </a:lnTo>
                  <a:lnTo>
                    <a:pt x="66" y="1056"/>
                  </a:lnTo>
                  <a:lnTo>
                    <a:pt x="90" y="1128"/>
                  </a:lnTo>
                  <a:lnTo>
                    <a:pt x="96" y="1140"/>
                  </a:lnTo>
                  <a:lnTo>
                    <a:pt x="102" y="1146"/>
                  </a:lnTo>
                  <a:lnTo>
                    <a:pt x="102" y="1164"/>
                  </a:lnTo>
                  <a:lnTo>
                    <a:pt x="108" y="1170"/>
                  </a:lnTo>
                  <a:lnTo>
                    <a:pt x="114" y="1182"/>
                  </a:lnTo>
                  <a:lnTo>
                    <a:pt x="120" y="1188"/>
                  </a:lnTo>
                  <a:lnTo>
                    <a:pt x="120" y="1236"/>
                  </a:lnTo>
                  <a:lnTo>
                    <a:pt x="114" y="1266"/>
                  </a:lnTo>
                  <a:lnTo>
                    <a:pt x="138" y="1290"/>
                  </a:lnTo>
                  <a:lnTo>
                    <a:pt x="138" y="1296"/>
                  </a:lnTo>
                  <a:lnTo>
                    <a:pt x="132" y="1302"/>
                  </a:lnTo>
                  <a:lnTo>
                    <a:pt x="126" y="1314"/>
                  </a:lnTo>
                  <a:lnTo>
                    <a:pt x="126" y="1326"/>
                  </a:lnTo>
                  <a:lnTo>
                    <a:pt x="120" y="1338"/>
                  </a:lnTo>
                  <a:lnTo>
                    <a:pt x="120" y="1416"/>
                  </a:lnTo>
                  <a:lnTo>
                    <a:pt x="102" y="1452"/>
                  </a:lnTo>
                  <a:lnTo>
                    <a:pt x="114" y="1464"/>
                  </a:lnTo>
                  <a:lnTo>
                    <a:pt x="114" y="1470"/>
                  </a:lnTo>
                  <a:lnTo>
                    <a:pt x="108" y="1476"/>
                  </a:lnTo>
                  <a:lnTo>
                    <a:pt x="108" y="1536"/>
                  </a:lnTo>
                  <a:lnTo>
                    <a:pt x="102" y="1554"/>
                  </a:lnTo>
                  <a:lnTo>
                    <a:pt x="102" y="1578"/>
                  </a:lnTo>
                  <a:lnTo>
                    <a:pt x="84" y="1584"/>
                  </a:lnTo>
                  <a:lnTo>
                    <a:pt x="84" y="1608"/>
                  </a:lnTo>
                  <a:lnTo>
                    <a:pt x="108" y="1650"/>
                  </a:lnTo>
                  <a:lnTo>
                    <a:pt x="108" y="1692"/>
                  </a:lnTo>
                  <a:lnTo>
                    <a:pt x="114" y="1704"/>
                  </a:lnTo>
                  <a:lnTo>
                    <a:pt x="144" y="1734"/>
                  </a:lnTo>
                  <a:lnTo>
                    <a:pt x="156" y="1758"/>
                  </a:lnTo>
                  <a:lnTo>
                    <a:pt x="156" y="1800"/>
                  </a:lnTo>
                  <a:lnTo>
                    <a:pt x="150" y="1812"/>
                  </a:lnTo>
                  <a:lnTo>
                    <a:pt x="150" y="1824"/>
                  </a:lnTo>
                  <a:lnTo>
                    <a:pt x="162" y="1836"/>
                  </a:lnTo>
                  <a:lnTo>
                    <a:pt x="162" y="1896"/>
                  </a:lnTo>
                  <a:lnTo>
                    <a:pt x="168" y="1908"/>
                  </a:lnTo>
                  <a:lnTo>
                    <a:pt x="174" y="1914"/>
                  </a:lnTo>
                  <a:lnTo>
                    <a:pt x="186" y="1920"/>
                  </a:lnTo>
                  <a:lnTo>
                    <a:pt x="192" y="1926"/>
                  </a:lnTo>
                  <a:lnTo>
                    <a:pt x="198" y="1926"/>
                  </a:lnTo>
                  <a:lnTo>
                    <a:pt x="192" y="1944"/>
                  </a:lnTo>
                  <a:lnTo>
                    <a:pt x="234" y="1944"/>
                  </a:lnTo>
                  <a:lnTo>
                    <a:pt x="234" y="1914"/>
                  </a:lnTo>
                  <a:lnTo>
                    <a:pt x="246" y="1926"/>
                  </a:lnTo>
                  <a:lnTo>
                    <a:pt x="258" y="1932"/>
                  </a:lnTo>
                  <a:lnTo>
                    <a:pt x="270" y="1932"/>
                  </a:lnTo>
                  <a:lnTo>
                    <a:pt x="276" y="1926"/>
                  </a:lnTo>
                  <a:lnTo>
                    <a:pt x="276" y="1914"/>
                  </a:lnTo>
                  <a:lnTo>
                    <a:pt x="288" y="1932"/>
                  </a:lnTo>
                  <a:lnTo>
                    <a:pt x="282" y="1938"/>
                  </a:lnTo>
                  <a:lnTo>
                    <a:pt x="270" y="1944"/>
                  </a:lnTo>
                  <a:lnTo>
                    <a:pt x="264" y="1956"/>
                  </a:lnTo>
                  <a:lnTo>
                    <a:pt x="258" y="1962"/>
                  </a:lnTo>
                  <a:lnTo>
                    <a:pt x="258" y="1968"/>
                  </a:lnTo>
                  <a:lnTo>
                    <a:pt x="288" y="1968"/>
                  </a:lnTo>
                  <a:lnTo>
                    <a:pt x="294" y="1974"/>
                  </a:lnTo>
                  <a:lnTo>
                    <a:pt x="294" y="1992"/>
                  </a:lnTo>
                  <a:lnTo>
                    <a:pt x="270" y="1986"/>
                  </a:lnTo>
                  <a:lnTo>
                    <a:pt x="288" y="2010"/>
                  </a:lnTo>
                  <a:lnTo>
                    <a:pt x="276" y="2022"/>
                  </a:lnTo>
                  <a:lnTo>
                    <a:pt x="294" y="2046"/>
                  </a:lnTo>
                  <a:lnTo>
                    <a:pt x="276" y="2064"/>
                  </a:lnTo>
                  <a:lnTo>
                    <a:pt x="270" y="2076"/>
                  </a:lnTo>
                  <a:lnTo>
                    <a:pt x="270" y="2082"/>
                  </a:lnTo>
                  <a:lnTo>
                    <a:pt x="276" y="2088"/>
                  </a:lnTo>
                  <a:lnTo>
                    <a:pt x="282" y="2088"/>
                  </a:lnTo>
                  <a:lnTo>
                    <a:pt x="306" y="2100"/>
                  </a:lnTo>
                  <a:lnTo>
                    <a:pt x="318" y="2100"/>
                  </a:lnTo>
                  <a:lnTo>
                    <a:pt x="300" y="2118"/>
                  </a:lnTo>
                  <a:lnTo>
                    <a:pt x="300" y="2130"/>
                  </a:lnTo>
                  <a:lnTo>
                    <a:pt x="312" y="2136"/>
                  </a:lnTo>
                  <a:lnTo>
                    <a:pt x="318" y="2142"/>
                  </a:lnTo>
                  <a:lnTo>
                    <a:pt x="330" y="2148"/>
                  </a:lnTo>
                  <a:lnTo>
                    <a:pt x="354" y="2148"/>
                  </a:lnTo>
                  <a:lnTo>
                    <a:pt x="360" y="2184"/>
                  </a:lnTo>
                  <a:lnTo>
                    <a:pt x="354" y="2184"/>
                  </a:lnTo>
                  <a:lnTo>
                    <a:pt x="324" y="2214"/>
                  </a:lnTo>
                  <a:lnTo>
                    <a:pt x="324" y="2220"/>
                  </a:lnTo>
                  <a:lnTo>
                    <a:pt x="330" y="2226"/>
                  </a:lnTo>
                  <a:lnTo>
                    <a:pt x="354" y="2226"/>
                  </a:lnTo>
                  <a:lnTo>
                    <a:pt x="366" y="2232"/>
                  </a:lnTo>
                  <a:lnTo>
                    <a:pt x="378" y="2244"/>
                  </a:lnTo>
                  <a:lnTo>
                    <a:pt x="348" y="2244"/>
                  </a:lnTo>
                  <a:lnTo>
                    <a:pt x="342" y="2238"/>
                  </a:lnTo>
                  <a:lnTo>
                    <a:pt x="330" y="2238"/>
                  </a:lnTo>
                  <a:lnTo>
                    <a:pt x="324" y="2244"/>
                  </a:lnTo>
                  <a:lnTo>
                    <a:pt x="324" y="2250"/>
                  </a:lnTo>
                  <a:lnTo>
                    <a:pt x="354" y="2256"/>
                  </a:lnTo>
                  <a:lnTo>
                    <a:pt x="330" y="2268"/>
                  </a:lnTo>
                  <a:lnTo>
                    <a:pt x="336" y="2292"/>
                  </a:lnTo>
                  <a:lnTo>
                    <a:pt x="348" y="2292"/>
                  </a:lnTo>
                  <a:lnTo>
                    <a:pt x="348" y="2316"/>
                  </a:lnTo>
                  <a:lnTo>
                    <a:pt x="336" y="2328"/>
                  </a:lnTo>
                  <a:lnTo>
                    <a:pt x="336" y="2322"/>
                  </a:lnTo>
                  <a:lnTo>
                    <a:pt x="330" y="2316"/>
                  </a:lnTo>
                  <a:lnTo>
                    <a:pt x="324" y="2304"/>
                  </a:lnTo>
                  <a:lnTo>
                    <a:pt x="324" y="2298"/>
                  </a:lnTo>
                  <a:lnTo>
                    <a:pt x="288" y="2298"/>
                  </a:lnTo>
                  <a:lnTo>
                    <a:pt x="306" y="2292"/>
                  </a:lnTo>
                  <a:lnTo>
                    <a:pt x="282" y="2268"/>
                  </a:lnTo>
                  <a:lnTo>
                    <a:pt x="276" y="2268"/>
                  </a:lnTo>
                  <a:lnTo>
                    <a:pt x="276" y="2280"/>
                  </a:lnTo>
                  <a:lnTo>
                    <a:pt x="270" y="2268"/>
                  </a:lnTo>
                  <a:lnTo>
                    <a:pt x="228" y="2280"/>
                  </a:lnTo>
                  <a:lnTo>
                    <a:pt x="264" y="2286"/>
                  </a:lnTo>
                  <a:lnTo>
                    <a:pt x="258" y="2292"/>
                  </a:lnTo>
                  <a:lnTo>
                    <a:pt x="252" y="2304"/>
                  </a:lnTo>
                  <a:lnTo>
                    <a:pt x="246" y="2310"/>
                  </a:lnTo>
                  <a:lnTo>
                    <a:pt x="234" y="2316"/>
                  </a:lnTo>
                  <a:lnTo>
                    <a:pt x="228" y="2328"/>
                  </a:lnTo>
                  <a:lnTo>
                    <a:pt x="222" y="2334"/>
                  </a:lnTo>
                  <a:lnTo>
                    <a:pt x="222" y="2340"/>
                  </a:lnTo>
                  <a:lnTo>
                    <a:pt x="228" y="2346"/>
                  </a:lnTo>
                  <a:lnTo>
                    <a:pt x="240" y="2352"/>
                  </a:lnTo>
                  <a:lnTo>
                    <a:pt x="252" y="2352"/>
                  </a:lnTo>
                  <a:lnTo>
                    <a:pt x="252" y="2346"/>
                  </a:lnTo>
                  <a:lnTo>
                    <a:pt x="240" y="2334"/>
                  </a:lnTo>
                  <a:lnTo>
                    <a:pt x="264" y="2328"/>
                  </a:lnTo>
                  <a:lnTo>
                    <a:pt x="282" y="2346"/>
                  </a:lnTo>
                  <a:lnTo>
                    <a:pt x="324" y="2346"/>
                  </a:lnTo>
                  <a:lnTo>
                    <a:pt x="336" y="2352"/>
                  </a:lnTo>
                  <a:lnTo>
                    <a:pt x="342" y="2364"/>
                  </a:lnTo>
                  <a:lnTo>
                    <a:pt x="354" y="2370"/>
                  </a:lnTo>
                  <a:lnTo>
                    <a:pt x="354" y="2376"/>
                  </a:lnTo>
                  <a:lnTo>
                    <a:pt x="336" y="2394"/>
                  </a:lnTo>
                  <a:lnTo>
                    <a:pt x="342" y="2406"/>
                  </a:lnTo>
                  <a:lnTo>
                    <a:pt x="360" y="2406"/>
                  </a:lnTo>
                  <a:lnTo>
                    <a:pt x="360" y="2418"/>
                  </a:lnTo>
                  <a:lnTo>
                    <a:pt x="378" y="2424"/>
                  </a:lnTo>
                  <a:lnTo>
                    <a:pt x="384" y="2406"/>
                  </a:lnTo>
                  <a:lnTo>
                    <a:pt x="402" y="2424"/>
                  </a:lnTo>
                  <a:lnTo>
                    <a:pt x="408" y="2424"/>
                  </a:lnTo>
                  <a:lnTo>
                    <a:pt x="420" y="2430"/>
                  </a:lnTo>
                  <a:lnTo>
                    <a:pt x="426" y="2436"/>
                  </a:lnTo>
                  <a:lnTo>
                    <a:pt x="426" y="2448"/>
                  </a:lnTo>
                  <a:lnTo>
                    <a:pt x="414" y="2460"/>
                  </a:lnTo>
                  <a:lnTo>
                    <a:pt x="408" y="2454"/>
                  </a:lnTo>
                  <a:lnTo>
                    <a:pt x="396" y="2454"/>
                  </a:lnTo>
                  <a:lnTo>
                    <a:pt x="384" y="2448"/>
                  </a:lnTo>
                  <a:lnTo>
                    <a:pt x="378" y="2442"/>
                  </a:lnTo>
                  <a:lnTo>
                    <a:pt x="366" y="2442"/>
                  </a:lnTo>
                  <a:lnTo>
                    <a:pt x="366" y="2454"/>
                  </a:lnTo>
                  <a:lnTo>
                    <a:pt x="372" y="2460"/>
                  </a:lnTo>
                  <a:lnTo>
                    <a:pt x="378" y="2460"/>
                  </a:lnTo>
                  <a:lnTo>
                    <a:pt x="390" y="2472"/>
                  </a:lnTo>
                  <a:lnTo>
                    <a:pt x="402" y="2496"/>
                  </a:lnTo>
                  <a:lnTo>
                    <a:pt x="402" y="2508"/>
                  </a:lnTo>
                  <a:lnTo>
                    <a:pt x="384" y="2508"/>
                  </a:lnTo>
                  <a:lnTo>
                    <a:pt x="396" y="2526"/>
                  </a:lnTo>
                  <a:lnTo>
                    <a:pt x="414" y="2562"/>
                  </a:lnTo>
                  <a:lnTo>
                    <a:pt x="426" y="2520"/>
                  </a:lnTo>
                  <a:lnTo>
                    <a:pt x="426" y="2550"/>
                  </a:lnTo>
                  <a:lnTo>
                    <a:pt x="444" y="2574"/>
                  </a:lnTo>
                  <a:lnTo>
                    <a:pt x="420" y="2574"/>
                  </a:lnTo>
                  <a:lnTo>
                    <a:pt x="426" y="2592"/>
                  </a:lnTo>
                  <a:lnTo>
                    <a:pt x="450" y="2592"/>
                  </a:lnTo>
                  <a:lnTo>
                    <a:pt x="432" y="2604"/>
                  </a:lnTo>
                  <a:lnTo>
                    <a:pt x="462" y="2616"/>
                  </a:lnTo>
                  <a:lnTo>
                    <a:pt x="444" y="2628"/>
                  </a:lnTo>
                  <a:lnTo>
                    <a:pt x="474" y="2640"/>
                  </a:lnTo>
                  <a:lnTo>
                    <a:pt x="462" y="2652"/>
                  </a:lnTo>
                  <a:lnTo>
                    <a:pt x="480" y="2658"/>
                  </a:lnTo>
                  <a:lnTo>
                    <a:pt x="480" y="2652"/>
                  </a:lnTo>
                  <a:lnTo>
                    <a:pt x="486" y="2640"/>
                  </a:lnTo>
                  <a:lnTo>
                    <a:pt x="486" y="2634"/>
                  </a:lnTo>
                  <a:lnTo>
                    <a:pt x="492" y="2634"/>
                  </a:lnTo>
                  <a:lnTo>
                    <a:pt x="498" y="2640"/>
                  </a:lnTo>
                  <a:lnTo>
                    <a:pt x="504" y="2652"/>
                  </a:lnTo>
                  <a:lnTo>
                    <a:pt x="498" y="2658"/>
                  </a:lnTo>
                  <a:lnTo>
                    <a:pt x="498" y="2664"/>
                  </a:lnTo>
                  <a:lnTo>
                    <a:pt x="492" y="2664"/>
                  </a:lnTo>
                  <a:lnTo>
                    <a:pt x="480" y="2676"/>
                  </a:lnTo>
                  <a:lnTo>
                    <a:pt x="480" y="2682"/>
                  </a:lnTo>
                  <a:lnTo>
                    <a:pt x="486" y="2688"/>
                  </a:lnTo>
                  <a:lnTo>
                    <a:pt x="516" y="2688"/>
                  </a:lnTo>
                  <a:lnTo>
                    <a:pt x="516" y="2700"/>
                  </a:lnTo>
                  <a:lnTo>
                    <a:pt x="540" y="2724"/>
                  </a:lnTo>
                  <a:lnTo>
                    <a:pt x="552" y="2730"/>
                  </a:lnTo>
                  <a:lnTo>
                    <a:pt x="558" y="2736"/>
                  </a:lnTo>
                  <a:lnTo>
                    <a:pt x="558" y="2700"/>
                  </a:lnTo>
                  <a:lnTo>
                    <a:pt x="564" y="2700"/>
                  </a:lnTo>
                  <a:lnTo>
                    <a:pt x="570" y="2706"/>
                  </a:lnTo>
                  <a:lnTo>
                    <a:pt x="582" y="2712"/>
                  </a:lnTo>
                  <a:lnTo>
                    <a:pt x="600" y="2718"/>
                  </a:lnTo>
                  <a:lnTo>
                    <a:pt x="624" y="2742"/>
                  </a:lnTo>
                  <a:lnTo>
                    <a:pt x="618" y="2748"/>
                  </a:lnTo>
                  <a:lnTo>
                    <a:pt x="618" y="2754"/>
                  </a:lnTo>
                  <a:lnTo>
                    <a:pt x="612" y="2760"/>
                  </a:lnTo>
                  <a:lnTo>
                    <a:pt x="630" y="2766"/>
                  </a:lnTo>
                  <a:lnTo>
                    <a:pt x="630" y="2790"/>
                  </a:lnTo>
                  <a:lnTo>
                    <a:pt x="684" y="2790"/>
                  </a:lnTo>
                  <a:lnTo>
                    <a:pt x="696" y="2802"/>
                  </a:lnTo>
                  <a:lnTo>
                    <a:pt x="666" y="2802"/>
                  </a:lnTo>
                  <a:lnTo>
                    <a:pt x="654" y="2814"/>
                  </a:lnTo>
                  <a:lnTo>
                    <a:pt x="630" y="2814"/>
                  </a:lnTo>
                  <a:lnTo>
                    <a:pt x="618" y="2832"/>
                  </a:lnTo>
                  <a:lnTo>
                    <a:pt x="648" y="2832"/>
                  </a:lnTo>
                  <a:lnTo>
                    <a:pt x="636" y="2850"/>
                  </a:lnTo>
                  <a:lnTo>
                    <a:pt x="666" y="2844"/>
                  </a:lnTo>
                  <a:lnTo>
                    <a:pt x="666" y="2826"/>
                  </a:lnTo>
                  <a:lnTo>
                    <a:pt x="690" y="2838"/>
                  </a:lnTo>
                  <a:lnTo>
                    <a:pt x="696" y="2826"/>
                  </a:lnTo>
                  <a:lnTo>
                    <a:pt x="702" y="2820"/>
                  </a:lnTo>
                  <a:lnTo>
                    <a:pt x="714" y="2814"/>
                  </a:lnTo>
                  <a:lnTo>
                    <a:pt x="720" y="2808"/>
                  </a:lnTo>
                  <a:lnTo>
                    <a:pt x="732" y="2808"/>
                  </a:lnTo>
                  <a:lnTo>
                    <a:pt x="732" y="2820"/>
                  </a:lnTo>
                  <a:lnTo>
                    <a:pt x="726" y="2832"/>
                  </a:lnTo>
                  <a:lnTo>
                    <a:pt x="702" y="2856"/>
                  </a:lnTo>
                  <a:lnTo>
                    <a:pt x="696" y="2850"/>
                  </a:lnTo>
                  <a:lnTo>
                    <a:pt x="678" y="2850"/>
                  </a:lnTo>
                  <a:lnTo>
                    <a:pt x="678" y="2868"/>
                  </a:lnTo>
                  <a:lnTo>
                    <a:pt x="642" y="2868"/>
                  </a:lnTo>
                  <a:lnTo>
                    <a:pt x="630" y="2880"/>
                  </a:lnTo>
                  <a:lnTo>
                    <a:pt x="642" y="2886"/>
                  </a:lnTo>
                  <a:lnTo>
                    <a:pt x="648" y="2916"/>
                  </a:lnTo>
                  <a:lnTo>
                    <a:pt x="678" y="2898"/>
                  </a:lnTo>
                  <a:lnTo>
                    <a:pt x="684" y="2910"/>
                  </a:lnTo>
                  <a:lnTo>
                    <a:pt x="684" y="2916"/>
                  </a:lnTo>
                  <a:lnTo>
                    <a:pt x="690" y="2916"/>
                  </a:lnTo>
                  <a:lnTo>
                    <a:pt x="696" y="2910"/>
                  </a:lnTo>
                  <a:lnTo>
                    <a:pt x="702" y="2898"/>
                  </a:lnTo>
                  <a:lnTo>
                    <a:pt x="702" y="2892"/>
                  </a:lnTo>
                  <a:lnTo>
                    <a:pt x="708" y="2880"/>
                  </a:lnTo>
                  <a:lnTo>
                    <a:pt x="714" y="287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8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E67CF92F-1F35-4FA1-894A-E1DBB3E33CD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94286" y="1589345"/>
              <a:ext cx="1387500" cy="1071759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29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13826C2B-4530-41E2-BC65-24ADB4070F71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5608" y="2501007"/>
              <a:ext cx="281650" cy="489185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0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EFA7A980-60DA-4DBD-B448-1EB98E578C37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291" y="2883461"/>
              <a:ext cx="346876" cy="265347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1" name="Canada" descr="© INSCALE GmbH, 05.05.2010&#10;http://www.presentationload.com/">
              <a:extLst>
                <a:ext uri="{FF2B5EF4-FFF2-40B4-BE49-F238E27FC236}">
                  <a16:creationId xmlns:a16="http://schemas.microsoft.com/office/drawing/2014/main" id="{2511DED3-4338-4D82-8C88-4DDCB8C4D74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241000" y="843708"/>
              <a:ext cx="2112381" cy="1093995"/>
            </a:xfrm>
            <a:custGeom>
              <a:avLst/>
              <a:gdLst>
                <a:gd name="T0" fmla="*/ 2147483647 w 5574"/>
                <a:gd name="T1" fmla="*/ 2147483647 h 2886"/>
                <a:gd name="T2" fmla="*/ 2147483647 w 5574"/>
                <a:gd name="T3" fmla="*/ 2147483647 h 2886"/>
                <a:gd name="T4" fmla="*/ 2147483647 w 5574"/>
                <a:gd name="T5" fmla="*/ 2147483647 h 2886"/>
                <a:gd name="T6" fmla="*/ 2147483647 w 5574"/>
                <a:gd name="T7" fmla="*/ 2147483647 h 2886"/>
                <a:gd name="T8" fmla="*/ 2147483647 w 5574"/>
                <a:gd name="T9" fmla="*/ 2147483647 h 2886"/>
                <a:gd name="T10" fmla="*/ 2147483647 w 5574"/>
                <a:gd name="T11" fmla="*/ 2147483647 h 2886"/>
                <a:gd name="T12" fmla="*/ 2147483647 w 5574"/>
                <a:gd name="T13" fmla="*/ 2147483647 h 2886"/>
                <a:gd name="T14" fmla="*/ 2147483647 w 5574"/>
                <a:gd name="T15" fmla="*/ 2147483647 h 2886"/>
                <a:gd name="T16" fmla="*/ 2147483647 w 5574"/>
                <a:gd name="T17" fmla="*/ 2147483647 h 2886"/>
                <a:gd name="T18" fmla="*/ 2147483647 w 5574"/>
                <a:gd name="T19" fmla="*/ 2147483647 h 2886"/>
                <a:gd name="T20" fmla="*/ 2147483647 w 5574"/>
                <a:gd name="T21" fmla="*/ 2147483647 h 2886"/>
                <a:gd name="T22" fmla="*/ 2147483647 w 5574"/>
                <a:gd name="T23" fmla="*/ 2147483647 h 2886"/>
                <a:gd name="T24" fmla="*/ 2147483647 w 5574"/>
                <a:gd name="T25" fmla="*/ 2147483647 h 2886"/>
                <a:gd name="T26" fmla="*/ 2147483647 w 5574"/>
                <a:gd name="T27" fmla="*/ 2147483647 h 2886"/>
                <a:gd name="T28" fmla="*/ 2147483647 w 5574"/>
                <a:gd name="T29" fmla="*/ 2147483647 h 2886"/>
                <a:gd name="T30" fmla="*/ 2147483647 w 5574"/>
                <a:gd name="T31" fmla="*/ 2147483647 h 2886"/>
                <a:gd name="T32" fmla="*/ 2147483647 w 5574"/>
                <a:gd name="T33" fmla="*/ 2147483647 h 2886"/>
                <a:gd name="T34" fmla="*/ 2147483647 w 5574"/>
                <a:gd name="T35" fmla="*/ 2147483647 h 2886"/>
                <a:gd name="T36" fmla="*/ 2147483647 w 5574"/>
                <a:gd name="T37" fmla="*/ 2147483647 h 2886"/>
                <a:gd name="T38" fmla="*/ 2147483647 w 5574"/>
                <a:gd name="T39" fmla="*/ 2147483647 h 2886"/>
                <a:gd name="T40" fmla="*/ 2147483647 w 5574"/>
                <a:gd name="T41" fmla="*/ 2147483647 h 2886"/>
                <a:gd name="T42" fmla="*/ 2147483647 w 5574"/>
                <a:gd name="T43" fmla="*/ 2147483647 h 2886"/>
                <a:gd name="T44" fmla="*/ 2147483647 w 5574"/>
                <a:gd name="T45" fmla="*/ 2147483647 h 2886"/>
                <a:gd name="T46" fmla="*/ 2147483647 w 5574"/>
                <a:gd name="T47" fmla="*/ 2147483647 h 2886"/>
                <a:gd name="T48" fmla="*/ 2147483647 w 5574"/>
                <a:gd name="T49" fmla="*/ 2147483647 h 2886"/>
                <a:gd name="T50" fmla="*/ 2147483647 w 5574"/>
                <a:gd name="T51" fmla="*/ 2147483647 h 2886"/>
                <a:gd name="T52" fmla="*/ 2147483647 w 5574"/>
                <a:gd name="T53" fmla="*/ 2147483647 h 2886"/>
                <a:gd name="T54" fmla="*/ 2147483647 w 5574"/>
                <a:gd name="T55" fmla="*/ 2147483647 h 2886"/>
                <a:gd name="T56" fmla="*/ 2147483647 w 5574"/>
                <a:gd name="T57" fmla="*/ 2147483647 h 2886"/>
                <a:gd name="T58" fmla="*/ 2147483647 w 5574"/>
                <a:gd name="T59" fmla="*/ 2147483647 h 2886"/>
                <a:gd name="T60" fmla="*/ 2147483647 w 5574"/>
                <a:gd name="T61" fmla="*/ 2147483647 h 2886"/>
                <a:gd name="T62" fmla="*/ 2147483647 w 5574"/>
                <a:gd name="T63" fmla="*/ 2147483647 h 2886"/>
                <a:gd name="T64" fmla="*/ 2147483647 w 5574"/>
                <a:gd name="T65" fmla="*/ 2147483647 h 2886"/>
                <a:gd name="T66" fmla="*/ 2147483647 w 5574"/>
                <a:gd name="T67" fmla="*/ 2147483647 h 2886"/>
                <a:gd name="T68" fmla="*/ 2147483647 w 5574"/>
                <a:gd name="T69" fmla="*/ 2147483647 h 2886"/>
                <a:gd name="T70" fmla="*/ 2147483647 w 5574"/>
                <a:gd name="T71" fmla="*/ 2147483647 h 2886"/>
                <a:gd name="T72" fmla="*/ 2147483647 w 5574"/>
                <a:gd name="T73" fmla="*/ 2147483647 h 2886"/>
                <a:gd name="T74" fmla="*/ 2147483647 w 5574"/>
                <a:gd name="T75" fmla="*/ 2147483647 h 2886"/>
                <a:gd name="T76" fmla="*/ 2147483647 w 5574"/>
                <a:gd name="T77" fmla="*/ 2147483647 h 2886"/>
                <a:gd name="T78" fmla="*/ 2147483647 w 5574"/>
                <a:gd name="T79" fmla="*/ 2147483647 h 2886"/>
                <a:gd name="T80" fmla="*/ 2147483647 w 5574"/>
                <a:gd name="T81" fmla="*/ 2147483647 h 2886"/>
                <a:gd name="T82" fmla="*/ 2147483647 w 5574"/>
                <a:gd name="T83" fmla="*/ 2147483647 h 2886"/>
                <a:gd name="T84" fmla="*/ 2147483647 w 5574"/>
                <a:gd name="T85" fmla="*/ 2147483647 h 2886"/>
                <a:gd name="T86" fmla="*/ 2147483647 w 5574"/>
                <a:gd name="T87" fmla="*/ 2147483647 h 2886"/>
                <a:gd name="T88" fmla="*/ 2147483647 w 5574"/>
                <a:gd name="T89" fmla="*/ 2147483647 h 2886"/>
                <a:gd name="T90" fmla="*/ 2147483647 w 5574"/>
                <a:gd name="T91" fmla="*/ 2147483647 h 2886"/>
                <a:gd name="T92" fmla="*/ 2147483647 w 5574"/>
                <a:gd name="T93" fmla="*/ 2147483647 h 2886"/>
                <a:gd name="T94" fmla="*/ 2147483647 w 5574"/>
                <a:gd name="T95" fmla="*/ 2147483647 h 2886"/>
                <a:gd name="T96" fmla="*/ 2147483647 w 5574"/>
                <a:gd name="T97" fmla="*/ 2147483647 h 2886"/>
                <a:gd name="T98" fmla="*/ 2147483647 w 5574"/>
                <a:gd name="T99" fmla="*/ 2147483647 h 2886"/>
                <a:gd name="T100" fmla="*/ 2147483647 w 5574"/>
                <a:gd name="T101" fmla="*/ 2147483647 h 2886"/>
                <a:gd name="T102" fmla="*/ 2147483647 w 5574"/>
                <a:gd name="T103" fmla="*/ 2147483647 h 2886"/>
                <a:gd name="T104" fmla="*/ 2147483647 w 5574"/>
                <a:gd name="T105" fmla="*/ 2147483647 h 2886"/>
                <a:gd name="T106" fmla="*/ 2147483647 w 5574"/>
                <a:gd name="T107" fmla="*/ 2147483647 h 2886"/>
                <a:gd name="T108" fmla="*/ 2147483647 w 5574"/>
                <a:gd name="T109" fmla="*/ 2147483647 h 2886"/>
                <a:gd name="T110" fmla="*/ 2147483647 w 5574"/>
                <a:gd name="T111" fmla="*/ 2147483647 h 2886"/>
                <a:gd name="T112" fmla="*/ 2147483647 w 5574"/>
                <a:gd name="T113" fmla="*/ 2147483647 h 2886"/>
                <a:gd name="T114" fmla="*/ 2147483647 w 5574"/>
                <a:gd name="T115" fmla="*/ 2147483647 h 2886"/>
                <a:gd name="T116" fmla="*/ 2147483647 w 5574"/>
                <a:gd name="T117" fmla="*/ 2147483647 h 2886"/>
                <a:gd name="T118" fmla="*/ 2147483647 w 5574"/>
                <a:gd name="T119" fmla="*/ 2147483647 h 2886"/>
                <a:gd name="T120" fmla="*/ 2147483647 w 5574"/>
                <a:gd name="T121" fmla="*/ 2147483647 h 2886"/>
                <a:gd name="T122" fmla="*/ 2147483647 w 5574"/>
                <a:gd name="T123" fmla="*/ 2147483647 h 2886"/>
                <a:gd name="T124" fmla="*/ 2147483647 w 5574"/>
                <a:gd name="T125" fmla="*/ 2147483647 h 28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74"/>
                <a:gd name="T190" fmla="*/ 0 h 2886"/>
                <a:gd name="T191" fmla="*/ 5574 w 5574"/>
                <a:gd name="T192" fmla="*/ 2886 h 28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74" h="2886">
                  <a:moveTo>
                    <a:pt x="3114" y="252"/>
                  </a:moveTo>
                  <a:lnTo>
                    <a:pt x="3138" y="252"/>
                  </a:lnTo>
                  <a:lnTo>
                    <a:pt x="3150" y="258"/>
                  </a:lnTo>
                  <a:lnTo>
                    <a:pt x="3168" y="258"/>
                  </a:lnTo>
                  <a:lnTo>
                    <a:pt x="3174" y="252"/>
                  </a:lnTo>
                  <a:lnTo>
                    <a:pt x="3174" y="246"/>
                  </a:lnTo>
                  <a:lnTo>
                    <a:pt x="3168" y="234"/>
                  </a:lnTo>
                  <a:lnTo>
                    <a:pt x="3156" y="228"/>
                  </a:lnTo>
                  <a:lnTo>
                    <a:pt x="3108" y="228"/>
                  </a:lnTo>
                  <a:lnTo>
                    <a:pt x="3066" y="234"/>
                  </a:lnTo>
                  <a:lnTo>
                    <a:pt x="3036" y="246"/>
                  </a:lnTo>
                  <a:lnTo>
                    <a:pt x="3018" y="246"/>
                  </a:lnTo>
                  <a:lnTo>
                    <a:pt x="3060" y="246"/>
                  </a:lnTo>
                  <a:lnTo>
                    <a:pt x="3096" y="252"/>
                  </a:lnTo>
                  <a:lnTo>
                    <a:pt x="3114" y="252"/>
                  </a:lnTo>
                  <a:close/>
                  <a:moveTo>
                    <a:pt x="2988" y="318"/>
                  </a:moveTo>
                  <a:lnTo>
                    <a:pt x="3036" y="318"/>
                  </a:lnTo>
                  <a:lnTo>
                    <a:pt x="3048" y="312"/>
                  </a:lnTo>
                  <a:lnTo>
                    <a:pt x="3060" y="312"/>
                  </a:lnTo>
                  <a:lnTo>
                    <a:pt x="3072" y="300"/>
                  </a:lnTo>
                  <a:lnTo>
                    <a:pt x="3072" y="294"/>
                  </a:lnTo>
                  <a:lnTo>
                    <a:pt x="3066" y="282"/>
                  </a:lnTo>
                  <a:lnTo>
                    <a:pt x="3138" y="270"/>
                  </a:lnTo>
                  <a:lnTo>
                    <a:pt x="3120" y="264"/>
                  </a:lnTo>
                  <a:lnTo>
                    <a:pt x="3054" y="264"/>
                  </a:lnTo>
                  <a:lnTo>
                    <a:pt x="3042" y="276"/>
                  </a:lnTo>
                  <a:lnTo>
                    <a:pt x="3030" y="276"/>
                  </a:lnTo>
                  <a:lnTo>
                    <a:pt x="2994" y="270"/>
                  </a:lnTo>
                  <a:lnTo>
                    <a:pt x="2958" y="270"/>
                  </a:lnTo>
                  <a:lnTo>
                    <a:pt x="2940" y="282"/>
                  </a:lnTo>
                  <a:lnTo>
                    <a:pt x="2940" y="294"/>
                  </a:lnTo>
                  <a:lnTo>
                    <a:pt x="2946" y="300"/>
                  </a:lnTo>
                  <a:lnTo>
                    <a:pt x="2970" y="312"/>
                  </a:lnTo>
                  <a:lnTo>
                    <a:pt x="2976" y="318"/>
                  </a:lnTo>
                  <a:lnTo>
                    <a:pt x="2988" y="318"/>
                  </a:lnTo>
                  <a:close/>
                  <a:moveTo>
                    <a:pt x="2682" y="384"/>
                  </a:moveTo>
                  <a:lnTo>
                    <a:pt x="2628" y="408"/>
                  </a:lnTo>
                  <a:lnTo>
                    <a:pt x="2634" y="408"/>
                  </a:lnTo>
                  <a:lnTo>
                    <a:pt x="2646" y="414"/>
                  </a:lnTo>
                  <a:lnTo>
                    <a:pt x="2652" y="414"/>
                  </a:lnTo>
                  <a:lnTo>
                    <a:pt x="2658" y="420"/>
                  </a:lnTo>
                  <a:lnTo>
                    <a:pt x="2658" y="426"/>
                  </a:lnTo>
                  <a:lnTo>
                    <a:pt x="2622" y="426"/>
                  </a:lnTo>
                  <a:lnTo>
                    <a:pt x="2586" y="432"/>
                  </a:lnTo>
                  <a:lnTo>
                    <a:pt x="2556" y="438"/>
                  </a:lnTo>
                  <a:lnTo>
                    <a:pt x="2544" y="438"/>
                  </a:lnTo>
                  <a:lnTo>
                    <a:pt x="2520" y="456"/>
                  </a:lnTo>
                  <a:lnTo>
                    <a:pt x="2580" y="450"/>
                  </a:lnTo>
                  <a:lnTo>
                    <a:pt x="2586" y="450"/>
                  </a:lnTo>
                  <a:lnTo>
                    <a:pt x="2592" y="456"/>
                  </a:lnTo>
                  <a:lnTo>
                    <a:pt x="2610" y="456"/>
                  </a:lnTo>
                  <a:lnTo>
                    <a:pt x="2628" y="462"/>
                  </a:lnTo>
                  <a:lnTo>
                    <a:pt x="2658" y="462"/>
                  </a:lnTo>
                  <a:lnTo>
                    <a:pt x="2694" y="450"/>
                  </a:lnTo>
                  <a:lnTo>
                    <a:pt x="2730" y="444"/>
                  </a:lnTo>
                  <a:lnTo>
                    <a:pt x="2742" y="438"/>
                  </a:lnTo>
                  <a:lnTo>
                    <a:pt x="2742" y="450"/>
                  </a:lnTo>
                  <a:lnTo>
                    <a:pt x="2760" y="450"/>
                  </a:lnTo>
                  <a:lnTo>
                    <a:pt x="2796" y="444"/>
                  </a:lnTo>
                  <a:lnTo>
                    <a:pt x="2856" y="444"/>
                  </a:lnTo>
                  <a:lnTo>
                    <a:pt x="2850" y="444"/>
                  </a:lnTo>
                  <a:lnTo>
                    <a:pt x="2844" y="450"/>
                  </a:lnTo>
                  <a:lnTo>
                    <a:pt x="2832" y="450"/>
                  </a:lnTo>
                  <a:lnTo>
                    <a:pt x="2790" y="456"/>
                  </a:lnTo>
                  <a:lnTo>
                    <a:pt x="2730" y="468"/>
                  </a:lnTo>
                  <a:lnTo>
                    <a:pt x="2706" y="468"/>
                  </a:lnTo>
                  <a:lnTo>
                    <a:pt x="2688" y="474"/>
                  </a:lnTo>
                  <a:lnTo>
                    <a:pt x="2670" y="474"/>
                  </a:lnTo>
                  <a:lnTo>
                    <a:pt x="2652" y="480"/>
                  </a:lnTo>
                  <a:lnTo>
                    <a:pt x="2646" y="486"/>
                  </a:lnTo>
                  <a:lnTo>
                    <a:pt x="2640" y="486"/>
                  </a:lnTo>
                  <a:lnTo>
                    <a:pt x="2658" y="486"/>
                  </a:lnTo>
                  <a:lnTo>
                    <a:pt x="2694" y="492"/>
                  </a:lnTo>
                  <a:lnTo>
                    <a:pt x="2760" y="498"/>
                  </a:lnTo>
                  <a:lnTo>
                    <a:pt x="2808" y="492"/>
                  </a:lnTo>
                  <a:lnTo>
                    <a:pt x="2850" y="480"/>
                  </a:lnTo>
                  <a:lnTo>
                    <a:pt x="2874" y="474"/>
                  </a:lnTo>
                  <a:lnTo>
                    <a:pt x="2886" y="468"/>
                  </a:lnTo>
                  <a:lnTo>
                    <a:pt x="2958" y="450"/>
                  </a:lnTo>
                  <a:lnTo>
                    <a:pt x="3000" y="450"/>
                  </a:lnTo>
                  <a:lnTo>
                    <a:pt x="3054" y="444"/>
                  </a:lnTo>
                  <a:lnTo>
                    <a:pt x="3096" y="438"/>
                  </a:lnTo>
                  <a:lnTo>
                    <a:pt x="3120" y="432"/>
                  </a:lnTo>
                  <a:lnTo>
                    <a:pt x="3138" y="420"/>
                  </a:lnTo>
                  <a:lnTo>
                    <a:pt x="3156" y="414"/>
                  </a:lnTo>
                  <a:lnTo>
                    <a:pt x="3168" y="408"/>
                  </a:lnTo>
                  <a:lnTo>
                    <a:pt x="3168" y="396"/>
                  </a:lnTo>
                  <a:lnTo>
                    <a:pt x="3156" y="384"/>
                  </a:lnTo>
                  <a:lnTo>
                    <a:pt x="3144" y="378"/>
                  </a:lnTo>
                  <a:lnTo>
                    <a:pt x="3120" y="378"/>
                  </a:lnTo>
                  <a:lnTo>
                    <a:pt x="3114" y="384"/>
                  </a:lnTo>
                  <a:lnTo>
                    <a:pt x="3108" y="384"/>
                  </a:lnTo>
                  <a:lnTo>
                    <a:pt x="3108" y="396"/>
                  </a:lnTo>
                  <a:lnTo>
                    <a:pt x="3072" y="396"/>
                  </a:lnTo>
                  <a:lnTo>
                    <a:pt x="3078" y="390"/>
                  </a:lnTo>
                  <a:lnTo>
                    <a:pt x="3078" y="378"/>
                  </a:lnTo>
                  <a:lnTo>
                    <a:pt x="3102" y="354"/>
                  </a:lnTo>
                  <a:lnTo>
                    <a:pt x="3102" y="342"/>
                  </a:lnTo>
                  <a:lnTo>
                    <a:pt x="3096" y="342"/>
                  </a:lnTo>
                  <a:lnTo>
                    <a:pt x="3054" y="348"/>
                  </a:lnTo>
                  <a:lnTo>
                    <a:pt x="2988" y="372"/>
                  </a:lnTo>
                  <a:lnTo>
                    <a:pt x="2976" y="378"/>
                  </a:lnTo>
                  <a:lnTo>
                    <a:pt x="3024" y="378"/>
                  </a:lnTo>
                  <a:lnTo>
                    <a:pt x="3018" y="408"/>
                  </a:lnTo>
                  <a:lnTo>
                    <a:pt x="2898" y="420"/>
                  </a:lnTo>
                  <a:lnTo>
                    <a:pt x="2898" y="414"/>
                  </a:lnTo>
                  <a:lnTo>
                    <a:pt x="2892" y="408"/>
                  </a:lnTo>
                  <a:lnTo>
                    <a:pt x="2892" y="372"/>
                  </a:lnTo>
                  <a:lnTo>
                    <a:pt x="2886" y="366"/>
                  </a:lnTo>
                  <a:lnTo>
                    <a:pt x="2874" y="366"/>
                  </a:lnTo>
                  <a:lnTo>
                    <a:pt x="2856" y="360"/>
                  </a:lnTo>
                  <a:lnTo>
                    <a:pt x="2814" y="360"/>
                  </a:lnTo>
                  <a:lnTo>
                    <a:pt x="2682" y="384"/>
                  </a:lnTo>
                  <a:close/>
                  <a:moveTo>
                    <a:pt x="2832" y="342"/>
                  </a:moveTo>
                  <a:lnTo>
                    <a:pt x="2844" y="330"/>
                  </a:lnTo>
                  <a:lnTo>
                    <a:pt x="2844" y="318"/>
                  </a:lnTo>
                  <a:lnTo>
                    <a:pt x="2838" y="312"/>
                  </a:lnTo>
                  <a:lnTo>
                    <a:pt x="2814" y="312"/>
                  </a:lnTo>
                  <a:lnTo>
                    <a:pt x="2802" y="318"/>
                  </a:lnTo>
                  <a:lnTo>
                    <a:pt x="2796" y="324"/>
                  </a:lnTo>
                  <a:lnTo>
                    <a:pt x="2796" y="330"/>
                  </a:lnTo>
                  <a:lnTo>
                    <a:pt x="2802" y="336"/>
                  </a:lnTo>
                  <a:lnTo>
                    <a:pt x="2814" y="336"/>
                  </a:lnTo>
                  <a:lnTo>
                    <a:pt x="2820" y="342"/>
                  </a:lnTo>
                  <a:lnTo>
                    <a:pt x="2832" y="342"/>
                  </a:lnTo>
                  <a:close/>
                  <a:moveTo>
                    <a:pt x="3012" y="564"/>
                  </a:moveTo>
                  <a:lnTo>
                    <a:pt x="2988" y="540"/>
                  </a:lnTo>
                  <a:lnTo>
                    <a:pt x="2958" y="540"/>
                  </a:lnTo>
                  <a:lnTo>
                    <a:pt x="2952" y="534"/>
                  </a:lnTo>
                  <a:lnTo>
                    <a:pt x="2946" y="534"/>
                  </a:lnTo>
                  <a:lnTo>
                    <a:pt x="2934" y="528"/>
                  </a:lnTo>
                  <a:lnTo>
                    <a:pt x="2916" y="528"/>
                  </a:lnTo>
                  <a:lnTo>
                    <a:pt x="2898" y="534"/>
                  </a:lnTo>
                  <a:lnTo>
                    <a:pt x="2892" y="540"/>
                  </a:lnTo>
                  <a:lnTo>
                    <a:pt x="2892" y="552"/>
                  </a:lnTo>
                  <a:lnTo>
                    <a:pt x="2928" y="570"/>
                  </a:lnTo>
                  <a:lnTo>
                    <a:pt x="2934" y="576"/>
                  </a:lnTo>
                  <a:lnTo>
                    <a:pt x="2946" y="582"/>
                  </a:lnTo>
                  <a:lnTo>
                    <a:pt x="3012" y="564"/>
                  </a:lnTo>
                  <a:close/>
                  <a:moveTo>
                    <a:pt x="2460" y="414"/>
                  </a:moveTo>
                  <a:lnTo>
                    <a:pt x="2442" y="420"/>
                  </a:lnTo>
                  <a:lnTo>
                    <a:pt x="2430" y="426"/>
                  </a:lnTo>
                  <a:lnTo>
                    <a:pt x="2430" y="438"/>
                  </a:lnTo>
                  <a:lnTo>
                    <a:pt x="2442" y="438"/>
                  </a:lnTo>
                  <a:lnTo>
                    <a:pt x="2472" y="432"/>
                  </a:lnTo>
                  <a:lnTo>
                    <a:pt x="2490" y="426"/>
                  </a:lnTo>
                  <a:lnTo>
                    <a:pt x="2502" y="420"/>
                  </a:lnTo>
                  <a:lnTo>
                    <a:pt x="2502" y="414"/>
                  </a:lnTo>
                  <a:lnTo>
                    <a:pt x="2496" y="408"/>
                  </a:lnTo>
                  <a:lnTo>
                    <a:pt x="2484" y="408"/>
                  </a:lnTo>
                  <a:lnTo>
                    <a:pt x="2460" y="414"/>
                  </a:lnTo>
                  <a:close/>
                  <a:moveTo>
                    <a:pt x="2970" y="858"/>
                  </a:moveTo>
                  <a:lnTo>
                    <a:pt x="2988" y="858"/>
                  </a:lnTo>
                  <a:lnTo>
                    <a:pt x="3006" y="864"/>
                  </a:lnTo>
                  <a:lnTo>
                    <a:pt x="3018" y="870"/>
                  </a:lnTo>
                  <a:lnTo>
                    <a:pt x="3036" y="876"/>
                  </a:lnTo>
                  <a:lnTo>
                    <a:pt x="3060" y="882"/>
                  </a:lnTo>
                  <a:lnTo>
                    <a:pt x="3096" y="882"/>
                  </a:lnTo>
                  <a:lnTo>
                    <a:pt x="3126" y="876"/>
                  </a:lnTo>
                  <a:lnTo>
                    <a:pt x="3138" y="876"/>
                  </a:lnTo>
                  <a:lnTo>
                    <a:pt x="3120" y="810"/>
                  </a:lnTo>
                  <a:lnTo>
                    <a:pt x="3018" y="792"/>
                  </a:lnTo>
                  <a:lnTo>
                    <a:pt x="2988" y="828"/>
                  </a:lnTo>
                  <a:lnTo>
                    <a:pt x="2958" y="828"/>
                  </a:lnTo>
                  <a:lnTo>
                    <a:pt x="2952" y="834"/>
                  </a:lnTo>
                  <a:lnTo>
                    <a:pt x="2952" y="846"/>
                  </a:lnTo>
                  <a:lnTo>
                    <a:pt x="2958" y="852"/>
                  </a:lnTo>
                  <a:lnTo>
                    <a:pt x="2970" y="858"/>
                  </a:lnTo>
                  <a:close/>
                  <a:moveTo>
                    <a:pt x="168" y="2034"/>
                  </a:moveTo>
                  <a:lnTo>
                    <a:pt x="168" y="2040"/>
                  </a:lnTo>
                  <a:lnTo>
                    <a:pt x="174" y="2046"/>
                  </a:lnTo>
                  <a:lnTo>
                    <a:pt x="192" y="2046"/>
                  </a:lnTo>
                  <a:lnTo>
                    <a:pt x="186" y="2070"/>
                  </a:lnTo>
                  <a:lnTo>
                    <a:pt x="216" y="2052"/>
                  </a:lnTo>
                  <a:lnTo>
                    <a:pt x="216" y="2028"/>
                  </a:lnTo>
                  <a:lnTo>
                    <a:pt x="174" y="2028"/>
                  </a:lnTo>
                  <a:lnTo>
                    <a:pt x="168" y="2034"/>
                  </a:lnTo>
                  <a:close/>
                  <a:moveTo>
                    <a:pt x="252" y="2298"/>
                  </a:moveTo>
                  <a:lnTo>
                    <a:pt x="252" y="2292"/>
                  </a:lnTo>
                  <a:lnTo>
                    <a:pt x="246" y="2286"/>
                  </a:lnTo>
                  <a:lnTo>
                    <a:pt x="246" y="2268"/>
                  </a:lnTo>
                  <a:lnTo>
                    <a:pt x="252" y="2256"/>
                  </a:lnTo>
                  <a:lnTo>
                    <a:pt x="252" y="2238"/>
                  </a:lnTo>
                  <a:lnTo>
                    <a:pt x="246" y="2226"/>
                  </a:lnTo>
                  <a:lnTo>
                    <a:pt x="228" y="2226"/>
                  </a:lnTo>
                  <a:lnTo>
                    <a:pt x="216" y="2220"/>
                  </a:lnTo>
                  <a:lnTo>
                    <a:pt x="204" y="2220"/>
                  </a:lnTo>
                  <a:lnTo>
                    <a:pt x="192" y="2214"/>
                  </a:lnTo>
                  <a:lnTo>
                    <a:pt x="186" y="2208"/>
                  </a:lnTo>
                  <a:lnTo>
                    <a:pt x="174" y="2202"/>
                  </a:lnTo>
                  <a:lnTo>
                    <a:pt x="150" y="2178"/>
                  </a:lnTo>
                  <a:lnTo>
                    <a:pt x="138" y="2172"/>
                  </a:lnTo>
                  <a:lnTo>
                    <a:pt x="126" y="2172"/>
                  </a:lnTo>
                  <a:lnTo>
                    <a:pt x="102" y="2184"/>
                  </a:lnTo>
                  <a:lnTo>
                    <a:pt x="96" y="2196"/>
                  </a:lnTo>
                  <a:lnTo>
                    <a:pt x="96" y="2202"/>
                  </a:lnTo>
                  <a:lnTo>
                    <a:pt x="108" y="2208"/>
                  </a:lnTo>
                  <a:lnTo>
                    <a:pt x="114" y="2214"/>
                  </a:lnTo>
                  <a:lnTo>
                    <a:pt x="120" y="2214"/>
                  </a:lnTo>
                  <a:lnTo>
                    <a:pt x="132" y="2202"/>
                  </a:lnTo>
                  <a:lnTo>
                    <a:pt x="144" y="2208"/>
                  </a:lnTo>
                  <a:lnTo>
                    <a:pt x="132" y="2220"/>
                  </a:lnTo>
                  <a:lnTo>
                    <a:pt x="120" y="2220"/>
                  </a:lnTo>
                  <a:lnTo>
                    <a:pt x="114" y="2226"/>
                  </a:lnTo>
                  <a:lnTo>
                    <a:pt x="102" y="2232"/>
                  </a:lnTo>
                  <a:lnTo>
                    <a:pt x="102" y="2244"/>
                  </a:lnTo>
                  <a:lnTo>
                    <a:pt x="108" y="2250"/>
                  </a:lnTo>
                  <a:lnTo>
                    <a:pt x="126" y="2250"/>
                  </a:lnTo>
                  <a:lnTo>
                    <a:pt x="138" y="2244"/>
                  </a:lnTo>
                  <a:lnTo>
                    <a:pt x="132" y="2262"/>
                  </a:lnTo>
                  <a:lnTo>
                    <a:pt x="150" y="2262"/>
                  </a:lnTo>
                  <a:lnTo>
                    <a:pt x="132" y="2280"/>
                  </a:lnTo>
                  <a:lnTo>
                    <a:pt x="168" y="2274"/>
                  </a:lnTo>
                  <a:lnTo>
                    <a:pt x="156" y="2280"/>
                  </a:lnTo>
                  <a:lnTo>
                    <a:pt x="144" y="2292"/>
                  </a:lnTo>
                  <a:lnTo>
                    <a:pt x="138" y="2292"/>
                  </a:lnTo>
                  <a:lnTo>
                    <a:pt x="138" y="2298"/>
                  </a:lnTo>
                  <a:lnTo>
                    <a:pt x="150" y="2298"/>
                  </a:lnTo>
                  <a:lnTo>
                    <a:pt x="162" y="2286"/>
                  </a:lnTo>
                  <a:lnTo>
                    <a:pt x="168" y="2286"/>
                  </a:lnTo>
                  <a:lnTo>
                    <a:pt x="174" y="2292"/>
                  </a:lnTo>
                  <a:lnTo>
                    <a:pt x="174" y="2304"/>
                  </a:lnTo>
                  <a:lnTo>
                    <a:pt x="162" y="2316"/>
                  </a:lnTo>
                  <a:lnTo>
                    <a:pt x="162" y="2328"/>
                  </a:lnTo>
                  <a:lnTo>
                    <a:pt x="210" y="2328"/>
                  </a:lnTo>
                  <a:lnTo>
                    <a:pt x="228" y="2316"/>
                  </a:lnTo>
                  <a:lnTo>
                    <a:pt x="210" y="2340"/>
                  </a:lnTo>
                  <a:lnTo>
                    <a:pt x="192" y="2340"/>
                  </a:lnTo>
                  <a:lnTo>
                    <a:pt x="186" y="2346"/>
                  </a:lnTo>
                  <a:lnTo>
                    <a:pt x="186" y="2352"/>
                  </a:lnTo>
                  <a:lnTo>
                    <a:pt x="210" y="2364"/>
                  </a:lnTo>
                  <a:lnTo>
                    <a:pt x="216" y="2364"/>
                  </a:lnTo>
                  <a:lnTo>
                    <a:pt x="228" y="2370"/>
                  </a:lnTo>
                  <a:lnTo>
                    <a:pt x="234" y="2376"/>
                  </a:lnTo>
                  <a:lnTo>
                    <a:pt x="246" y="2376"/>
                  </a:lnTo>
                  <a:lnTo>
                    <a:pt x="258" y="2382"/>
                  </a:lnTo>
                  <a:lnTo>
                    <a:pt x="270" y="2376"/>
                  </a:lnTo>
                  <a:lnTo>
                    <a:pt x="288" y="2358"/>
                  </a:lnTo>
                  <a:lnTo>
                    <a:pt x="294" y="2346"/>
                  </a:lnTo>
                  <a:lnTo>
                    <a:pt x="294" y="2340"/>
                  </a:lnTo>
                  <a:lnTo>
                    <a:pt x="288" y="2334"/>
                  </a:lnTo>
                  <a:lnTo>
                    <a:pt x="282" y="2322"/>
                  </a:lnTo>
                  <a:lnTo>
                    <a:pt x="270" y="2316"/>
                  </a:lnTo>
                  <a:lnTo>
                    <a:pt x="264" y="2304"/>
                  </a:lnTo>
                  <a:lnTo>
                    <a:pt x="252" y="2298"/>
                  </a:lnTo>
                  <a:close/>
                  <a:moveTo>
                    <a:pt x="2304" y="372"/>
                  </a:moveTo>
                  <a:lnTo>
                    <a:pt x="2316" y="372"/>
                  </a:lnTo>
                  <a:lnTo>
                    <a:pt x="2328" y="366"/>
                  </a:lnTo>
                  <a:lnTo>
                    <a:pt x="2376" y="366"/>
                  </a:lnTo>
                  <a:lnTo>
                    <a:pt x="2388" y="378"/>
                  </a:lnTo>
                  <a:lnTo>
                    <a:pt x="2388" y="390"/>
                  </a:lnTo>
                  <a:lnTo>
                    <a:pt x="2424" y="390"/>
                  </a:lnTo>
                  <a:lnTo>
                    <a:pt x="2442" y="384"/>
                  </a:lnTo>
                  <a:lnTo>
                    <a:pt x="2454" y="384"/>
                  </a:lnTo>
                  <a:lnTo>
                    <a:pt x="2466" y="390"/>
                  </a:lnTo>
                  <a:lnTo>
                    <a:pt x="2472" y="396"/>
                  </a:lnTo>
                  <a:lnTo>
                    <a:pt x="2490" y="396"/>
                  </a:lnTo>
                  <a:lnTo>
                    <a:pt x="2514" y="384"/>
                  </a:lnTo>
                  <a:lnTo>
                    <a:pt x="2520" y="372"/>
                  </a:lnTo>
                  <a:lnTo>
                    <a:pt x="2520" y="354"/>
                  </a:lnTo>
                  <a:lnTo>
                    <a:pt x="2550" y="354"/>
                  </a:lnTo>
                  <a:lnTo>
                    <a:pt x="2616" y="336"/>
                  </a:lnTo>
                  <a:lnTo>
                    <a:pt x="2580" y="366"/>
                  </a:lnTo>
                  <a:lnTo>
                    <a:pt x="2634" y="378"/>
                  </a:lnTo>
                  <a:lnTo>
                    <a:pt x="2688" y="354"/>
                  </a:lnTo>
                  <a:lnTo>
                    <a:pt x="2784" y="312"/>
                  </a:lnTo>
                  <a:lnTo>
                    <a:pt x="2778" y="312"/>
                  </a:lnTo>
                  <a:lnTo>
                    <a:pt x="2772" y="306"/>
                  </a:lnTo>
                  <a:lnTo>
                    <a:pt x="2754" y="300"/>
                  </a:lnTo>
                  <a:lnTo>
                    <a:pt x="2736" y="300"/>
                  </a:lnTo>
                  <a:lnTo>
                    <a:pt x="2724" y="294"/>
                  </a:lnTo>
                  <a:lnTo>
                    <a:pt x="2706" y="288"/>
                  </a:lnTo>
                  <a:lnTo>
                    <a:pt x="2676" y="288"/>
                  </a:lnTo>
                  <a:lnTo>
                    <a:pt x="2646" y="282"/>
                  </a:lnTo>
                  <a:lnTo>
                    <a:pt x="2604" y="282"/>
                  </a:lnTo>
                  <a:lnTo>
                    <a:pt x="2526" y="294"/>
                  </a:lnTo>
                  <a:lnTo>
                    <a:pt x="2526" y="318"/>
                  </a:lnTo>
                  <a:lnTo>
                    <a:pt x="2406" y="324"/>
                  </a:lnTo>
                  <a:lnTo>
                    <a:pt x="2400" y="324"/>
                  </a:lnTo>
                  <a:lnTo>
                    <a:pt x="2394" y="318"/>
                  </a:lnTo>
                  <a:lnTo>
                    <a:pt x="2334" y="318"/>
                  </a:lnTo>
                  <a:lnTo>
                    <a:pt x="2322" y="324"/>
                  </a:lnTo>
                  <a:lnTo>
                    <a:pt x="2310" y="324"/>
                  </a:lnTo>
                  <a:lnTo>
                    <a:pt x="2304" y="330"/>
                  </a:lnTo>
                  <a:lnTo>
                    <a:pt x="2304" y="372"/>
                  </a:lnTo>
                  <a:close/>
                  <a:moveTo>
                    <a:pt x="150" y="1980"/>
                  </a:moveTo>
                  <a:lnTo>
                    <a:pt x="162" y="2004"/>
                  </a:lnTo>
                  <a:lnTo>
                    <a:pt x="174" y="2010"/>
                  </a:lnTo>
                  <a:lnTo>
                    <a:pt x="186" y="1980"/>
                  </a:lnTo>
                  <a:lnTo>
                    <a:pt x="180" y="1974"/>
                  </a:lnTo>
                  <a:lnTo>
                    <a:pt x="174" y="1974"/>
                  </a:lnTo>
                  <a:lnTo>
                    <a:pt x="162" y="1968"/>
                  </a:lnTo>
                  <a:lnTo>
                    <a:pt x="156" y="1968"/>
                  </a:lnTo>
                  <a:lnTo>
                    <a:pt x="150" y="1974"/>
                  </a:lnTo>
                  <a:lnTo>
                    <a:pt x="150" y="1980"/>
                  </a:lnTo>
                  <a:close/>
                  <a:moveTo>
                    <a:pt x="126" y="1932"/>
                  </a:moveTo>
                  <a:lnTo>
                    <a:pt x="120" y="1932"/>
                  </a:lnTo>
                  <a:lnTo>
                    <a:pt x="108" y="1938"/>
                  </a:lnTo>
                  <a:lnTo>
                    <a:pt x="96" y="1938"/>
                  </a:lnTo>
                  <a:lnTo>
                    <a:pt x="84" y="1944"/>
                  </a:lnTo>
                  <a:lnTo>
                    <a:pt x="78" y="1944"/>
                  </a:lnTo>
                  <a:lnTo>
                    <a:pt x="78" y="1950"/>
                  </a:lnTo>
                  <a:lnTo>
                    <a:pt x="72" y="1962"/>
                  </a:lnTo>
                  <a:lnTo>
                    <a:pt x="66" y="1968"/>
                  </a:lnTo>
                  <a:lnTo>
                    <a:pt x="48" y="1968"/>
                  </a:lnTo>
                  <a:lnTo>
                    <a:pt x="42" y="1962"/>
                  </a:lnTo>
                  <a:lnTo>
                    <a:pt x="48" y="1956"/>
                  </a:lnTo>
                  <a:lnTo>
                    <a:pt x="60" y="1956"/>
                  </a:lnTo>
                  <a:lnTo>
                    <a:pt x="66" y="1950"/>
                  </a:lnTo>
                  <a:lnTo>
                    <a:pt x="72" y="1950"/>
                  </a:lnTo>
                  <a:lnTo>
                    <a:pt x="78" y="1944"/>
                  </a:lnTo>
                  <a:lnTo>
                    <a:pt x="84" y="1944"/>
                  </a:lnTo>
                  <a:lnTo>
                    <a:pt x="78" y="1938"/>
                  </a:lnTo>
                  <a:lnTo>
                    <a:pt x="54" y="1938"/>
                  </a:lnTo>
                  <a:lnTo>
                    <a:pt x="48" y="1944"/>
                  </a:lnTo>
                  <a:lnTo>
                    <a:pt x="48" y="1932"/>
                  </a:lnTo>
                  <a:lnTo>
                    <a:pt x="36" y="1932"/>
                  </a:lnTo>
                  <a:lnTo>
                    <a:pt x="24" y="1944"/>
                  </a:lnTo>
                  <a:lnTo>
                    <a:pt x="6" y="1980"/>
                  </a:lnTo>
                  <a:lnTo>
                    <a:pt x="6" y="2004"/>
                  </a:lnTo>
                  <a:lnTo>
                    <a:pt x="12" y="2004"/>
                  </a:lnTo>
                  <a:lnTo>
                    <a:pt x="12" y="2010"/>
                  </a:lnTo>
                  <a:lnTo>
                    <a:pt x="18" y="2016"/>
                  </a:lnTo>
                  <a:lnTo>
                    <a:pt x="0" y="2022"/>
                  </a:lnTo>
                  <a:lnTo>
                    <a:pt x="12" y="2076"/>
                  </a:lnTo>
                  <a:lnTo>
                    <a:pt x="12" y="2082"/>
                  </a:lnTo>
                  <a:lnTo>
                    <a:pt x="6" y="2082"/>
                  </a:lnTo>
                  <a:lnTo>
                    <a:pt x="12" y="2088"/>
                  </a:lnTo>
                  <a:lnTo>
                    <a:pt x="12" y="2094"/>
                  </a:lnTo>
                  <a:lnTo>
                    <a:pt x="30" y="2094"/>
                  </a:lnTo>
                  <a:lnTo>
                    <a:pt x="30" y="2070"/>
                  </a:lnTo>
                  <a:lnTo>
                    <a:pt x="24" y="2058"/>
                  </a:lnTo>
                  <a:lnTo>
                    <a:pt x="24" y="2040"/>
                  </a:lnTo>
                  <a:lnTo>
                    <a:pt x="36" y="2028"/>
                  </a:lnTo>
                  <a:lnTo>
                    <a:pt x="42" y="2028"/>
                  </a:lnTo>
                  <a:lnTo>
                    <a:pt x="48" y="2016"/>
                  </a:lnTo>
                  <a:lnTo>
                    <a:pt x="54" y="2010"/>
                  </a:lnTo>
                  <a:lnTo>
                    <a:pt x="54" y="1986"/>
                  </a:lnTo>
                  <a:lnTo>
                    <a:pt x="84" y="1956"/>
                  </a:lnTo>
                  <a:lnTo>
                    <a:pt x="108" y="1944"/>
                  </a:lnTo>
                  <a:lnTo>
                    <a:pt x="114" y="1944"/>
                  </a:lnTo>
                  <a:lnTo>
                    <a:pt x="126" y="1938"/>
                  </a:lnTo>
                  <a:lnTo>
                    <a:pt x="126" y="1932"/>
                  </a:lnTo>
                  <a:close/>
                  <a:moveTo>
                    <a:pt x="1896" y="678"/>
                  </a:moveTo>
                  <a:lnTo>
                    <a:pt x="1896" y="690"/>
                  </a:lnTo>
                  <a:lnTo>
                    <a:pt x="1884" y="702"/>
                  </a:lnTo>
                  <a:lnTo>
                    <a:pt x="1884" y="714"/>
                  </a:lnTo>
                  <a:lnTo>
                    <a:pt x="1902" y="714"/>
                  </a:lnTo>
                  <a:lnTo>
                    <a:pt x="1926" y="708"/>
                  </a:lnTo>
                  <a:lnTo>
                    <a:pt x="1944" y="708"/>
                  </a:lnTo>
                  <a:lnTo>
                    <a:pt x="1980" y="696"/>
                  </a:lnTo>
                  <a:lnTo>
                    <a:pt x="1986" y="690"/>
                  </a:lnTo>
                  <a:lnTo>
                    <a:pt x="1992" y="690"/>
                  </a:lnTo>
                  <a:lnTo>
                    <a:pt x="2034" y="702"/>
                  </a:lnTo>
                  <a:lnTo>
                    <a:pt x="2112" y="642"/>
                  </a:lnTo>
                  <a:lnTo>
                    <a:pt x="2244" y="600"/>
                  </a:lnTo>
                  <a:lnTo>
                    <a:pt x="2370" y="564"/>
                  </a:lnTo>
                  <a:lnTo>
                    <a:pt x="2466" y="546"/>
                  </a:lnTo>
                  <a:lnTo>
                    <a:pt x="2454" y="540"/>
                  </a:lnTo>
                  <a:lnTo>
                    <a:pt x="2448" y="528"/>
                  </a:lnTo>
                  <a:lnTo>
                    <a:pt x="2436" y="522"/>
                  </a:lnTo>
                  <a:lnTo>
                    <a:pt x="2424" y="510"/>
                  </a:lnTo>
                  <a:lnTo>
                    <a:pt x="2412" y="504"/>
                  </a:lnTo>
                  <a:lnTo>
                    <a:pt x="2400" y="492"/>
                  </a:lnTo>
                  <a:lnTo>
                    <a:pt x="2352" y="492"/>
                  </a:lnTo>
                  <a:lnTo>
                    <a:pt x="2340" y="498"/>
                  </a:lnTo>
                  <a:lnTo>
                    <a:pt x="2328" y="498"/>
                  </a:lnTo>
                  <a:lnTo>
                    <a:pt x="2262" y="504"/>
                  </a:lnTo>
                  <a:lnTo>
                    <a:pt x="2226" y="480"/>
                  </a:lnTo>
                  <a:lnTo>
                    <a:pt x="2142" y="486"/>
                  </a:lnTo>
                  <a:lnTo>
                    <a:pt x="2094" y="504"/>
                  </a:lnTo>
                  <a:lnTo>
                    <a:pt x="2076" y="522"/>
                  </a:lnTo>
                  <a:lnTo>
                    <a:pt x="2064" y="552"/>
                  </a:lnTo>
                  <a:lnTo>
                    <a:pt x="2010" y="564"/>
                  </a:lnTo>
                  <a:lnTo>
                    <a:pt x="1944" y="588"/>
                  </a:lnTo>
                  <a:lnTo>
                    <a:pt x="1962" y="600"/>
                  </a:lnTo>
                  <a:lnTo>
                    <a:pt x="1842" y="654"/>
                  </a:lnTo>
                  <a:lnTo>
                    <a:pt x="1854" y="654"/>
                  </a:lnTo>
                  <a:lnTo>
                    <a:pt x="1890" y="672"/>
                  </a:lnTo>
                  <a:lnTo>
                    <a:pt x="1896" y="678"/>
                  </a:lnTo>
                  <a:close/>
                  <a:moveTo>
                    <a:pt x="198" y="1968"/>
                  </a:moveTo>
                  <a:lnTo>
                    <a:pt x="192" y="1992"/>
                  </a:lnTo>
                  <a:lnTo>
                    <a:pt x="192" y="2010"/>
                  </a:lnTo>
                  <a:lnTo>
                    <a:pt x="216" y="1998"/>
                  </a:lnTo>
                  <a:lnTo>
                    <a:pt x="198" y="1968"/>
                  </a:lnTo>
                  <a:close/>
                  <a:moveTo>
                    <a:pt x="4182" y="600"/>
                  </a:moveTo>
                  <a:lnTo>
                    <a:pt x="4194" y="606"/>
                  </a:lnTo>
                  <a:lnTo>
                    <a:pt x="4206" y="600"/>
                  </a:lnTo>
                  <a:lnTo>
                    <a:pt x="4218" y="600"/>
                  </a:lnTo>
                  <a:lnTo>
                    <a:pt x="4242" y="588"/>
                  </a:lnTo>
                  <a:lnTo>
                    <a:pt x="4308" y="588"/>
                  </a:lnTo>
                  <a:lnTo>
                    <a:pt x="4314" y="594"/>
                  </a:lnTo>
                  <a:lnTo>
                    <a:pt x="4350" y="594"/>
                  </a:lnTo>
                  <a:lnTo>
                    <a:pt x="4356" y="588"/>
                  </a:lnTo>
                  <a:lnTo>
                    <a:pt x="4356" y="582"/>
                  </a:lnTo>
                  <a:lnTo>
                    <a:pt x="4344" y="558"/>
                  </a:lnTo>
                  <a:lnTo>
                    <a:pt x="4338" y="552"/>
                  </a:lnTo>
                  <a:lnTo>
                    <a:pt x="4326" y="546"/>
                  </a:lnTo>
                  <a:lnTo>
                    <a:pt x="4230" y="546"/>
                  </a:lnTo>
                  <a:lnTo>
                    <a:pt x="4224" y="540"/>
                  </a:lnTo>
                  <a:lnTo>
                    <a:pt x="4212" y="540"/>
                  </a:lnTo>
                  <a:lnTo>
                    <a:pt x="4200" y="534"/>
                  </a:lnTo>
                  <a:lnTo>
                    <a:pt x="4188" y="534"/>
                  </a:lnTo>
                  <a:lnTo>
                    <a:pt x="4176" y="540"/>
                  </a:lnTo>
                  <a:lnTo>
                    <a:pt x="4158" y="558"/>
                  </a:lnTo>
                  <a:lnTo>
                    <a:pt x="4158" y="564"/>
                  </a:lnTo>
                  <a:lnTo>
                    <a:pt x="4176" y="576"/>
                  </a:lnTo>
                  <a:lnTo>
                    <a:pt x="4170" y="582"/>
                  </a:lnTo>
                  <a:lnTo>
                    <a:pt x="4170" y="594"/>
                  </a:lnTo>
                  <a:lnTo>
                    <a:pt x="4176" y="594"/>
                  </a:lnTo>
                  <a:lnTo>
                    <a:pt x="4182" y="600"/>
                  </a:lnTo>
                  <a:close/>
                  <a:moveTo>
                    <a:pt x="3708" y="516"/>
                  </a:moveTo>
                  <a:lnTo>
                    <a:pt x="3678" y="516"/>
                  </a:lnTo>
                  <a:lnTo>
                    <a:pt x="3624" y="510"/>
                  </a:lnTo>
                  <a:lnTo>
                    <a:pt x="3564" y="504"/>
                  </a:lnTo>
                  <a:lnTo>
                    <a:pt x="3468" y="504"/>
                  </a:lnTo>
                  <a:lnTo>
                    <a:pt x="3468" y="516"/>
                  </a:lnTo>
                  <a:lnTo>
                    <a:pt x="3462" y="522"/>
                  </a:lnTo>
                  <a:lnTo>
                    <a:pt x="3426" y="540"/>
                  </a:lnTo>
                  <a:lnTo>
                    <a:pt x="3396" y="546"/>
                  </a:lnTo>
                  <a:lnTo>
                    <a:pt x="3378" y="552"/>
                  </a:lnTo>
                  <a:lnTo>
                    <a:pt x="3372" y="552"/>
                  </a:lnTo>
                  <a:lnTo>
                    <a:pt x="3372" y="558"/>
                  </a:lnTo>
                  <a:lnTo>
                    <a:pt x="3384" y="570"/>
                  </a:lnTo>
                  <a:lnTo>
                    <a:pt x="3390" y="582"/>
                  </a:lnTo>
                  <a:lnTo>
                    <a:pt x="3390" y="594"/>
                  </a:lnTo>
                  <a:lnTo>
                    <a:pt x="3372" y="618"/>
                  </a:lnTo>
                  <a:lnTo>
                    <a:pt x="3402" y="636"/>
                  </a:lnTo>
                  <a:lnTo>
                    <a:pt x="3480" y="606"/>
                  </a:lnTo>
                  <a:lnTo>
                    <a:pt x="3474" y="600"/>
                  </a:lnTo>
                  <a:lnTo>
                    <a:pt x="3468" y="600"/>
                  </a:lnTo>
                  <a:lnTo>
                    <a:pt x="3468" y="594"/>
                  </a:lnTo>
                  <a:lnTo>
                    <a:pt x="3474" y="588"/>
                  </a:lnTo>
                  <a:lnTo>
                    <a:pt x="3486" y="582"/>
                  </a:lnTo>
                  <a:lnTo>
                    <a:pt x="3522" y="582"/>
                  </a:lnTo>
                  <a:lnTo>
                    <a:pt x="3546" y="594"/>
                  </a:lnTo>
                  <a:lnTo>
                    <a:pt x="3552" y="600"/>
                  </a:lnTo>
                  <a:lnTo>
                    <a:pt x="3606" y="594"/>
                  </a:lnTo>
                  <a:lnTo>
                    <a:pt x="3600" y="570"/>
                  </a:lnTo>
                  <a:lnTo>
                    <a:pt x="3630" y="570"/>
                  </a:lnTo>
                  <a:lnTo>
                    <a:pt x="3648" y="564"/>
                  </a:lnTo>
                  <a:lnTo>
                    <a:pt x="3666" y="564"/>
                  </a:lnTo>
                  <a:lnTo>
                    <a:pt x="3690" y="552"/>
                  </a:lnTo>
                  <a:lnTo>
                    <a:pt x="3696" y="546"/>
                  </a:lnTo>
                  <a:lnTo>
                    <a:pt x="3702" y="534"/>
                  </a:lnTo>
                  <a:lnTo>
                    <a:pt x="3714" y="522"/>
                  </a:lnTo>
                  <a:lnTo>
                    <a:pt x="3720" y="522"/>
                  </a:lnTo>
                  <a:lnTo>
                    <a:pt x="3714" y="516"/>
                  </a:lnTo>
                  <a:lnTo>
                    <a:pt x="3708" y="516"/>
                  </a:lnTo>
                  <a:close/>
                  <a:moveTo>
                    <a:pt x="3792" y="150"/>
                  </a:moveTo>
                  <a:lnTo>
                    <a:pt x="3738" y="156"/>
                  </a:lnTo>
                  <a:lnTo>
                    <a:pt x="3756" y="180"/>
                  </a:lnTo>
                  <a:lnTo>
                    <a:pt x="3792" y="150"/>
                  </a:lnTo>
                  <a:close/>
                  <a:moveTo>
                    <a:pt x="3612" y="480"/>
                  </a:moveTo>
                  <a:lnTo>
                    <a:pt x="3636" y="468"/>
                  </a:lnTo>
                  <a:lnTo>
                    <a:pt x="3642" y="456"/>
                  </a:lnTo>
                  <a:lnTo>
                    <a:pt x="3654" y="450"/>
                  </a:lnTo>
                  <a:lnTo>
                    <a:pt x="3660" y="438"/>
                  </a:lnTo>
                  <a:lnTo>
                    <a:pt x="3660" y="432"/>
                  </a:lnTo>
                  <a:lnTo>
                    <a:pt x="3654" y="426"/>
                  </a:lnTo>
                  <a:lnTo>
                    <a:pt x="3642" y="426"/>
                  </a:lnTo>
                  <a:lnTo>
                    <a:pt x="3630" y="420"/>
                  </a:lnTo>
                  <a:lnTo>
                    <a:pt x="3588" y="420"/>
                  </a:lnTo>
                  <a:lnTo>
                    <a:pt x="3570" y="426"/>
                  </a:lnTo>
                  <a:lnTo>
                    <a:pt x="3552" y="426"/>
                  </a:lnTo>
                  <a:lnTo>
                    <a:pt x="3534" y="438"/>
                  </a:lnTo>
                  <a:lnTo>
                    <a:pt x="3516" y="444"/>
                  </a:lnTo>
                  <a:lnTo>
                    <a:pt x="3504" y="450"/>
                  </a:lnTo>
                  <a:lnTo>
                    <a:pt x="3504" y="462"/>
                  </a:lnTo>
                  <a:lnTo>
                    <a:pt x="3528" y="468"/>
                  </a:lnTo>
                  <a:lnTo>
                    <a:pt x="3600" y="480"/>
                  </a:lnTo>
                  <a:lnTo>
                    <a:pt x="3612" y="480"/>
                  </a:lnTo>
                  <a:close/>
                  <a:moveTo>
                    <a:pt x="3954" y="180"/>
                  </a:moveTo>
                  <a:lnTo>
                    <a:pt x="3900" y="192"/>
                  </a:lnTo>
                  <a:lnTo>
                    <a:pt x="3936" y="210"/>
                  </a:lnTo>
                  <a:lnTo>
                    <a:pt x="3924" y="216"/>
                  </a:lnTo>
                  <a:lnTo>
                    <a:pt x="3918" y="222"/>
                  </a:lnTo>
                  <a:lnTo>
                    <a:pt x="3918" y="228"/>
                  </a:lnTo>
                  <a:lnTo>
                    <a:pt x="3924" y="234"/>
                  </a:lnTo>
                  <a:lnTo>
                    <a:pt x="3936" y="240"/>
                  </a:lnTo>
                  <a:lnTo>
                    <a:pt x="3966" y="240"/>
                  </a:lnTo>
                  <a:lnTo>
                    <a:pt x="3942" y="252"/>
                  </a:lnTo>
                  <a:lnTo>
                    <a:pt x="3954" y="252"/>
                  </a:lnTo>
                  <a:lnTo>
                    <a:pt x="4002" y="276"/>
                  </a:lnTo>
                  <a:lnTo>
                    <a:pt x="4014" y="276"/>
                  </a:lnTo>
                  <a:lnTo>
                    <a:pt x="4026" y="270"/>
                  </a:lnTo>
                  <a:lnTo>
                    <a:pt x="4032" y="264"/>
                  </a:lnTo>
                  <a:lnTo>
                    <a:pt x="4044" y="258"/>
                  </a:lnTo>
                  <a:lnTo>
                    <a:pt x="4050" y="252"/>
                  </a:lnTo>
                  <a:lnTo>
                    <a:pt x="4074" y="246"/>
                  </a:lnTo>
                  <a:lnTo>
                    <a:pt x="4086" y="258"/>
                  </a:lnTo>
                  <a:lnTo>
                    <a:pt x="4092" y="270"/>
                  </a:lnTo>
                  <a:lnTo>
                    <a:pt x="4098" y="276"/>
                  </a:lnTo>
                  <a:lnTo>
                    <a:pt x="4104" y="270"/>
                  </a:lnTo>
                  <a:lnTo>
                    <a:pt x="4116" y="270"/>
                  </a:lnTo>
                  <a:lnTo>
                    <a:pt x="4128" y="264"/>
                  </a:lnTo>
                  <a:lnTo>
                    <a:pt x="4134" y="258"/>
                  </a:lnTo>
                  <a:lnTo>
                    <a:pt x="4146" y="258"/>
                  </a:lnTo>
                  <a:lnTo>
                    <a:pt x="4152" y="252"/>
                  </a:lnTo>
                  <a:lnTo>
                    <a:pt x="4158" y="252"/>
                  </a:lnTo>
                  <a:lnTo>
                    <a:pt x="4170" y="246"/>
                  </a:lnTo>
                  <a:lnTo>
                    <a:pt x="4176" y="234"/>
                  </a:lnTo>
                  <a:lnTo>
                    <a:pt x="4182" y="228"/>
                  </a:lnTo>
                  <a:lnTo>
                    <a:pt x="4194" y="246"/>
                  </a:lnTo>
                  <a:lnTo>
                    <a:pt x="4218" y="222"/>
                  </a:lnTo>
                  <a:lnTo>
                    <a:pt x="4218" y="216"/>
                  </a:lnTo>
                  <a:lnTo>
                    <a:pt x="4236" y="210"/>
                  </a:lnTo>
                  <a:lnTo>
                    <a:pt x="4326" y="210"/>
                  </a:lnTo>
                  <a:lnTo>
                    <a:pt x="4332" y="204"/>
                  </a:lnTo>
                  <a:lnTo>
                    <a:pt x="4332" y="192"/>
                  </a:lnTo>
                  <a:lnTo>
                    <a:pt x="4266" y="186"/>
                  </a:lnTo>
                  <a:lnTo>
                    <a:pt x="4302" y="174"/>
                  </a:lnTo>
                  <a:lnTo>
                    <a:pt x="4302" y="132"/>
                  </a:lnTo>
                  <a:lnTo>
                    <a:pt x="4278" y="132"/>
                  </a:lnTo>
                  <a:lnTo>
                    <a:pt x="4266" y="138"/>
                  </a:lnTo>
                  <a:lnTo>
                    <a:pt x="4260" y="144"/>
                  </a:lnTo>
                  <a:lnTo>
                    <a:pt x="4248" y="150"/>
                  </a:lnTo>
                  <a:lnTo>
                    <a:pt x="4242" y="126"/>
                  </a:lnTo>
                  <a:lnTo>
                    <a:pt x="4194" y="132"/>
                  </a:lnTo>
                  <a:lnTo>
                    <a:pt x="4194" y="120"/>
                  </a:lnTo>
                  <a:lnTo>
                    <a:pt x="4176" y="84"/>
                  </a:lnTo>
                  <a:lnTo>
                    <a:pt x="4140" y="84"/>
                  </a:lnTo>
                  <a:lnTo>
                    <a:pt x="4122" y="90"/>
                  </a:lnTo>
                  <a:lnTo>
                    <a:pt x="4110" y="96"/>
                  </a:lnTo>
                  <a:lnTo>
                    <a:pt x="4104" y="102"/>
                  </a:lnTo>
                  <a:lnTo>
                    <a:pt x="4098" y="102"/>
                  </a:lnTo>
                  <a:lnTo>
                    <a:pt x="4020" y="108"/>
                  </a:lnTo>
                  <a:lnTo>
                    <a:pt x="4044" y="126"/>
                  </a:lnTo>
                  <a:lnTo>
                    <a:pt x="3996" y="126"/>
                  </a:lnTo>
                  <a:lnTo>
                    <a:pt x="3984" y="132"/>
                  </a:lnTo>
                  <a:lnTo>
                    <a:pt x="3972" y="132"/>
                  </a:lnTo>
                  <a:lnTo>
                    <a:pt x="3966" y="138"/>
                  </a:lnTo>
                  <a:lnTo>
                    <a:pt x="3984" y="156"/>
                  </a:lnTo>
                  <a:lnTo>
                    <a:pt x="3972" y="156"/>
                  </a:lnTo>
                  <a:lnTo>
                    <a:pt x="3936" y="150"/>
                  </a:lnTo>
                  <a:lnTo>
                    <a:pt x="3906" y="156"/>
                  </a:lnTo>
                  <a:lnTo>
                    <a:pt x="3888" y="168"/>
                  </a:lnTo>
                  <a:lnTo>
                    <a:pt x="3888" y="174"/>
                  </a:lnTo>
                  <a:lnTo>
                    <a:pt x="3894" y="180"/>
                  </a:lnTo>
                  <a:lnTo>
                    <a:pt x="3954" y="180"/>
                  </a:lnTo>
                  <a:close/>
                  <a:moveTo>
                    <a:pt x="3972" y="294"/>
                  </a:moveTo>
                  <a:lnTo>
                    <a:pt x="3954" y="300"/>
                  </a:lnTo>
                  <a:lnTo>
                    <a:pt x="3942" y="306"/>
                  </a:lnTo>
                  <a:lnTo>
                    <a:pt x="3936" y="312"/>
                  </a:lnTo>
                  <a:lnTo>
                    <a:pt x="3936" y="318"/>
                  </a:lnTo>
                  <a:lnTo>
                    <a:pt x="3966" y="324"/>
                  </a:lnTo>
                  <a:lnTo>
                    <a:pt x="3972" y="324"/>
                  </a:lnTo>
                  <a:lnTo>
                    <a:pt x="3990" y="306"/>
                  </a:lnTo>
                  <a:lnTo>
                    <a:pt x="3990" y="300"/>
                  </a:lnTo>
                  <a:lnTo>
                    <a:pt x="3984" y="294"/>
                  </a:lnTo>
                  <a:lnTo>
                    <a:pt x="3972" y="294"/>
                  </a:lnTo>
                  <a:close/>
                  <a:moveTo>
                    <a:pt x="3738" y="336"/>
                  </a:moveTo>
                  <a:lnTo>
                    <a:pt x="3726" y="336"/>
                  </a:lnTo>
                  <a:lnTo>
                    <a:pt x="3720" y="330"/>
                  </a:lnTo>
                  <a:lnTo>
                    <a:pt x="3672" y="330"/>
                  </a:lnTo>
                  <a:lnTo>
                    <a:pt x="3636" y="336"/>
                  </a:lnTo>
                  <a:lnTo>
                    <a:pt x="3624" y="342"/>
                  </a:lnTo>
                  <a:lnTo>
                    <a:pt x="3642" y="360"/>
                  </a:lnTo>
                  <a:lnTo>
                    <a:pt x="3654" y="360"/>
                  </a:lnTo>
                  <a:lnTo>
                    <a:pt x="3660" y="378"/>
                  </a:lnTo>
                  <a:lnTo>
                    <a:pt x="3768" y="378"/>
                  </a:lnTo>
                  <a:lnTo>
                    <a:pt x="3768" y="390"/>
                  </a:lnTo>
                  <a:lnTo>
                    <a:pt x="3762" y="396"/>
                  </a:lnTo>
                  <a:lnTo>
                    <a:pt x="3762" y="408"/>
                  </a:lnTo>
                  <a:lnTo>
                    <a:pt x="3708" y="450"/>
                  </a:lnTo>
                  <a:lnTo>
                    <a:pt x="3732" y="456"/>
                  </a:lnTo>
                  <a:lnTo>
                    <a:pt x="3720" y="468"/>
                  </a:lnTo>
                  <a:lnTo>
                    <a:pt x="3714" y="468"/>
                  </a:lnTo>
                  <a:lnTo>
                    <a:pt x="3708" y="474"/>
                  </a:lnTo>
                  <a:lnTo>
                    <a:pt x="3708" y="480"/>
                  </a:lnTo>
                  <a:lnTo>
                    <a:pt x="3726" y="480"/>
                  </a:lnTo>
                  <a:lnTo>
                    <a:pt x="3738" y="474"/>
                  </a:lnTo>
                  <a:lnTo>
                    <a:pt x="3744" y="474"/>
                  </a:lnTo>
                  <a:lnTo>
                    <a:pt x="3756" y="468"/>
                  </a:lnTo>
                  <a:lnTo>
                    <a:pt x="3756" y="480"/>
                  </a:lnTo>
                  <a:lnTo>
                    <a:pt x="3792" y="480"/>
                  </a:lnTo>
                  <a:lnTo>
                    <a:pt x="3810" y="474"/>
                  </a:lnTo>
                  <a:lnTo>
                    <a:pt x="3822" y="468"/>
                  </a:lnTo>
                  <a:lnTo>
                    <a:pt x="3840" y="468"/>
                  </a:lnTo>
                  <a:lnTo>
                    <a:pt x="3846" y="462"/>
                  </a:lnTo>
                  <a:lnTo>
                    <a:pt x="3852" y="462"/>
                  </a:lnTo>
                  <a:lnTo>
                    <a:pt x="3858" y="486"/>
                  </a:lnTo>
                  <a:lnTo>
                    <a:pt x="3924" y="480"/>
                  </a:lnTo>
                  <a:lnTo>
                    <a:pt x="4002" y="498"/>
                  </a:lnTo>
                  <a:lnTo>
                    <a:pt x="4098" y="486"/>
                  </a:lnTo>
                  <a:lnTo>
                    <a:pt x="4128" y="468"/>
                  </a:lnTo>
                  <a:lnTo>
                    <a:pt x="4122" y="474"/>
                  </a:lnTo>
                  <a:lnTo>
                    <a:pt x="4122" y="486"/>
                  </a:lnTo>
                  <a:lnTo>
                    <a:pt x="4260" y="486"/>
                  </a:lnTo>
                  <a:lnTo>
                    <a:pt x="4272" y="468"/>
                  </a:lnTo>
                  <a:lnTo>
                    <a:pt x="4338" y="438"/>
                  </a:lnTo>
                  <a:lnTo>
                    <a:pt x="4320" y="432"/>
                  </a:lnTo>
                  <a:lnTo>
                    <a:pt x="4320" y="420"/>
                  </a:lnTo>
                  <a:lnTo>
                    <a:pt x="4314" y="420"/>
                  </a:lnTo>
                  <a:lnTo>
                    <a:pt x="4308" y="414"/>
                  </a:lnTo>
                  <a:lnTo>
                    <a:pt x="4290" y="414"/>
                  </a:lnTo>
                  <a:lnTo>
                    <a:pt x="4278" y="408"/>
                  </a:lnTo>
                  <a:lnTo>
                    <a:pt x="4260" y="408"/>
                  </a:lnTo>
                  <a:lnTo>
                    <a:pt x="4242" y="402"/>
                  </a:lnTo>
                  <a:lnTo>
                    <a:pt x="4206" y="402"/>
                  </a:lnTo>
                  <a:lnTo>
                    <a:pt x="4164" y="414"/>
                  </a:lnTo>
                  <a:lnTo>
                    <a:pt x="4116" y="420"/>
                  </a:lnTo>
                  <a:lnTo>
                    <a:pt x="4074" y="426"/>
                  </a:lnTo>
                  <a:lnTo>
                    <a:pt x="4038" y="438"/>
                  </a:lnTo>
                  <a:lnTo>
                    <a:pt x="4026" y="438"/>
                  </a:lnTo>
                  <a:lnTo>
                    <a:pt x="4014" y="432"/>
                  </a:lnTo>
                  <a:lnTo>
                    <a:pt x="4008" y="426"/>
                  </a:lnTo>
                  <a:lnTo>
                    <a:pt x="3996" y="420"/>
                  </a:lnTo>
                  <a:lnTo>
                    <a:pt x="3984" y="420"/>
                  </a:lnTo>
                  <a:lnTo>
                    <a:pt x="3972" y="426"/>
                  </a:lnTo>
                  <a:lnTo>
                    <a:pt x="3960" y="426"/>
                  </a:lnTo>
                  <a:lnTo>
                    <a:pt x="3948" y="432"/>
                  </a:lnTo>
                  <a:lnTo>
                    <a:pt x="3942" y="438"/>
                  </a:lnTo>
                  <a:lnTo>
                    <a:pt x="3936" y="438"/>
                  </a:lnTo>
                  <a:lnTo>
                    <a:pt x="3912" y="414"/>
                  </a:lnTo>
                  <a:lnTo>
                    <a:pt x="3894" y="426"/>
                  </a:lnTo>
                  <a:lnTo>
                    <a:pt x="3864" y="420"/>
                  </a:lnTo>
                  <a:lnTo>
                    <a:pt x="3894" y="408"/>
                  </a:lnTo>
                  <a:lnTo>
                    <a:pt x="3876" y="396"/>
                  </a:lnTo>
                  <a:lnTo>
                    <a:pt x="3822" y="408"/>
                  </a:lnTo>
                  <a:lnTo>
                    <a:pt x="3858" y="396"/>
                  </a:lnTo>
                  <a:lnTo>
                    <a:pt x="3858" y="390"/>
                  </a:lnTo>
                  <a:lnTo>
                    <a:pt x="3924" y="384"/>
                  </a:lnTo>
                  <a:lnTo>
                    <a:pt x="3888" y="372"/>
                  </a:lnTo>
                  <a:lnTo>
                    <a:pt x="3870" y="372"/>
                  </a:lnTo>
                  <a:lnTo>
                    <a:pt x="3876" y="366"/>
                  </a:lnTo>
                  <a:lnTo>
                    <a:pt x="3876" y="360"/>
                  </a:lnTo>
                  <a:lnTo>
                    <a:pt x="3870" y="354"/>
                  </a:lnTo>
                  <a:lnTo>
                    <a:pt x="3840" y="354"/>
                  </a:lnTo>
                  <a:lnTo>
                    <a:pt x="3822" y="360"/>
                  </a:lnTo>
                  <a:lnTo>
                    <a:pt x="3804" y="360"/>
                  </a:lnTo>
                  <a:lnTo>
                    <a:pt x="3786" y="366"/>
                  </a:lnTo>
                  <a:lnTo>
                    <a:pt x="3774" y="354"/>
                  </a:lnTo>
                  <a:lnTo>
                    <a:pt x="3762" y="348"/>
                  </a:lnTo>
                  <a:lnTo>
                    <a:pt x="3756" y="342"/>
                  </a:lnTo>
                  <a:lnTo>
                    <a:pt x="3744" y="336"/>
                  </a:lnTo>
                  <a:lnTo>
                    <a:pt x="3738" y="336"/>
                  </a:lnTo>
                  <a:close/>
                  <a:moveTo>
                    <a:pt x="3264" y="420"/>
                  </a:moveTo>
                  <a:lnTo>
                    <a:pt x="3282" y="420"/>
                  </a:lnTo>
                  <a:lnTo>
                    <a:pt x="3300" y="426"/>
                  </a:lnTo>
                  <a:lnTo>
                    <a:pt x="3318" y="426"/>
                  </a:lnTo>
                  <a:lnTo>
                    <a:pt x="3330" y="432"/>
                  </a:lnTo>
                  <a:lnTo>
                    <a:pt x="3342" y="432"/>
                  </a:lnTo>
                  <a:lnTo>
                    <a:pt x="3330" y="444"/>
                  </a:lnTo>
                  <a:lnTo>
                    <a:pt x="3324" y="444"/>
                  </a:lnTo>
                  <a:lnTo>
                    <a:pt x="3324" y="456"/>
                  </a:lnTo>
                  <a:lnTo>
                    <a:pt x="3438" y="456"/>
                  </a:lnTo>
                  <a:lnTo>
                    <a:pt x="3462" y="444"/>
                  </a:lnTo>
                  <a:lnTo>
                    <a:pt x="3462" y="432"/>
                  </a:lnTo>
                  <a:lnTo>
                    <a:pt x="3468" y="426"/>
                  </a:lnTo>
                  <a:lnTo>
                    <a:pt x="3480" y="426"/>
                  </a:lnTo>
                  <a:lnTo>
                    <a:pt x="3492" y="420"/>
                  </a:lnTo>
                  <a:lnTo>
                    <a:pt x="3504" y="420"/>
                  </a:lnTo>
                  <a:lnTo>
                    <a:pt x="3510" y="414"/>
                  </a:lnTo>
                  <a:lnTo>
                    <a:pt x="3510" y="408"/>
                  </a:lnTo>
                  <a:lnTo>
                    <a:pt x="3522" y="396"/>
                  </a:lnTo>
                  <a:lnTo>
                    <a:pt x="3534" y="390"/>
                  </a:lnTo>
                  <a:lnTo>
                    <a:pt x="3540" y="384"/>
                  </a:lnTo>
                  <a:lnTo>
                    <a:pt x="3552" y="378"/>
                  </a:lnTo>
                  <a:lnTo>
                    <a:pt x="3552" y="372"/>
                  </a:lnTo>
                  <a:lnTo>
                    <a:pt x="3546" y="366"/>
                  </a:lnTo>
                  <a:lnTo>
                    <a:pt x="3534" y="360"/>
                  </a:lnTo>
                  <a:lnTo>
                    <a:pt x="3510" y="360"/>
                  </a:lnTo>
                  <a:lnTo>
                    <a:pt x="3504" y="366"/>
                  </a:lnTo>
                  <a:lnTo>
                    <a:pt x="3492" y="366"/>
                  </a:lnTo>
                  <a:lnTo>
                    <a:pt x="3486" y="360"/>
                  </a:lnTo>
                  <a:lnTo>
                    <a:pt x="3474" y="360"/>
                  </a:lnTo>
                  <a:lnTo>
                    <a:pt x="3462" y="354"/>
                  </a:lnTo>
                  <a:lnTo>
                    <a:pt x="3450" y="354"/>
                  </a:lnTo>
                  <a:lnTo>
                    <a:pt x="3432" y="348"/>
                  </a:lnTo>
                  <a:lnTo>
                    <a:pt x="3426" y="354"/>
                  </a:lnTo>
                  <a:lnTo>
                    <a:pt x="3420" y="354"/>
                  </a:lnTo>
                  <a:lnTo>
                    <a:pt x="3414" y="366"/>
                  </a:lnTo>
                  <a:lnTo>
                    <a:pt x="3414" y="396"/>
                  </a:lnTo>
                  <a:lnTo>
                    <a:pt x="3396" y="378"/>
                  </a:lnTo>
                  <a:lnTo>
                    <a:pt x="3384" y="372"/>
                  </a:lnTo>
                  <a:lnTo>
                    <a:pt x="3366" y="372"/>
                  </a:lnTo>
                  <a:lnTo>
                    <a:pt x="3354" y="384"/>
                  </a:lnTo>
                  <a:lnTo>
                    <a:pt x="3348" y="396"/>
                  </a:lnTo>
                  <a:lnTo>
                    <a:pt x="3330" y="414"/>
                  </a:lnTo>
                  <a:lnTo>
                    <a:pt x="3324" y="414"/>
                  </a:lnTo>
                  <a:lnTo>
                    <a:pt x="3300" y="366"/>
                  </a:lnTo>
                  <a:lnTo>
                    <a:pt x="3288" y="360"/>
                  </a:lnTo>
                  <a:lnTo>
                    <a:pt x="3258" y="360"/>
                  </a:lnTo>
                  <a:lnTo>
                    <a:pt x="3246" y="366"/>
                  </a:lnTo>
                  <a:lnTo>
                    <a:pt x="3240" y="372"/>
                  </a:lnTo>
                  <a:lnTo>
                    <a:pt x="3240" y="396"/>
                  </a:lnTo>
                  <a:lnTo>
                    <a:pt x="3246" y="408"/>
                  </a:lnTo>
                  <a:lnTo>
                    <a:pt x="3258" y="414"/>
                  </a:lnTo>
                  <a:lnTo>
                    <a:pt x="3264" y="420"/>
                  </a:lnTo>
                  <a:close/>
                  <a:moveTo>
                    <a:pt x="3720" y="288"/>
                  </a:moveTo>
                  <a:lnTo>
                    <a:pt x="3726" y="288"/>
                  </a:lnTo>
                  <a:lnTo>
                    <a:pt x="3732" y="294"/>
                  </a:lnTo>
                  <a:lnTo>
                    <a:pt x="3738" y="306"/>
                  </a:lnTo>
                  <a:lnTo>
                    <a:pt x="3768" y="306"/>
                  </a:lnTo>
                  <a:lnTo>
                    <a:pt x="3780" y="300"/>
                  </a:lnTo>
                  <a:lnTo>
                    <a:pt x="3834" y="300"/>
                  </a:lnTo>
                  <a:lnTo>
                    <a:pt x="3834" y="294"/>
                  </a:lnTo>
                  <a:lnTo>
                    <a:pt x="3828" y="294"/>
                  </a:lnTo>
                  <a:lnTo>
                    <a:pt x="3822" y="288"/>
                  </a:lnTo>
                  <a:lnTo>
                    <a:pt x="3810" y="288"/>
                  </a:lnTo>
                  <a:lnTo>
                    <a:pt x="3804" y="282"/>
                  </a:lnTo>
                  <a:lnTo>
                    <a:pt x="3792" y="282"/>
                  </a:lnTo>
                  <a:lnTo>
                    <a:pt x="3804" y="270"/>
                  </a:lnTo>
                  <a:lnTo>
                    <a:pt x="3816" y="264"/>
                  </a:lnTo>
                  <a:lnTo>
                    <a:pt x="3822" y="264"/>
                  </a:lnTo>
                  <a:lnTo>
                    <a:pt x="3828" y="258"/>
                  </a:lnTo>
                  <a:lnTo>
                    <a:pt x="3822" y="258"/>
                  </a:lnTo>
                  <a:lnTo>
                    <a:pt x="3810" y="252"/>
                  </a:lnTo>
                  <a:lnTo>
                    <a:pt x="3738" y="228"/>
                  </a:lnTo>
                  <a:lnTo>
                    <a:pt x="3732" y="228"/>
                  </a:lnTo>
                  <a:lnTo>
                    <a:pt x="3726" y="234"/>
                  </a:lnTo>
                  <a:lnTo>
                    <a:pt x="3714" y="240"/>
                  </a:lnTo>
                  <a:lnTo>
                    <a:pt x="3702" y="240"/>
                  </a:lnTo>
                  <a:lnTo>
                    <a:pt x="3690" y="252"/>
                  </a:lnTo>
                  <a:lnTo>
                    <a:pt x="3690" y="258"/>
                  </a:lnTo>
                  <a:lnTo>
                    <a:pt x="3696" y="264"/>
                  </a:lnTo>
                  <a:lnTo>
                    <a:pt x="3702" y="276"/>
                  </a:lnTo>
                  <a:lnTo>
                    <a:pt x="3714" y="282"/>
                  </a:lnTo>
                  <a:lnTo>
                    <a:pt x="3720" y="288"/>
                  </a:lnTo>
                  <a:close/>
                  <a:moveTo>
                    <a:pt x="3288" y="504"/>
                  </a:moveTo>
                  <a:lnTo>
                    <a:pt x="3270" y="504"/>
                  </a:lnTo>
                  <a:lnTo>
                    <a:pt x="3234" y="510"/>
                  </a:lnTo>
                  <a:lnTo>
                    <a:pt x="3186" y="516"/>
                  </a:lnTo>
                  <a:lnTo>
                    <a:pt x="3144" y="528"/>
                  </a:lnTo>
                  <a:lnTo>
                    <a:pt x="3132" y="534"/>
                  </a:lnTo>
                  <a:lnTo>
                    <a:pt x="3126" y="540"/>
                  </a:lnTo>
                  <a:lnTo>
                    <a:pt x="3132" y="540"/>
                  </a:lnTo>
                  <a:lnTo>
                    <a:pt x="3150" y="558"/>
                  </a:lnTo>
                  <a:lnTo>
                    <a:pt x="3156" y="570"/>
                  </a:lnTo>
                  <a:lnTo>
                    <a:pt x="3156" y="576"/>
                  </a:lnTo>
                  <a:lnTo>
                    <a:pt x="3138" y="582"/>
                  </a:lnTo>
                  <a:lnTo>
                    <a:pt x="3120" y="570"/>
                  </a:lnTo>
                  <a:lnTo>
                    <a:pt x="3090" y="564"/>
                  </a:lnTo>
                  <a:lnTo>
                    <a:pt x="3048" y="570"/>
                  </a:lnTo>
                  <a:lnTo>
                    <a:pt x="3066" y="606"/>
                  </a:lnTo>
                  <a:lnTo>
                    <a:pt x="3072" y="612"/>
                  </a:lnTo>
                  <a:lnTo>
                    <a:pt x="3084" y="618"/>
                  </a:lnTo>
                  <a:lnTo>
                    <a:pt x="3102" y="624"/>
                  </a:lnTo>
                  <a:lnTo>
                    <a:pt x="3114" y="630"/>
                  </a:lnTo>
                  <a:lnTo>
                    <a:pt x="3120" y="642"/>
                  </a:lnTo>
                  <a:lnTo>
                    <a:pt x="3120" y="654"/>
                  </a:lnTo>
                  <a:lnTo>
                    <a:pt x="3126" y="666"/>
                  </a:lnTo>
                  <a:lnTo>
                    <a:pt x="3126" y="678"/>
                  </a:lnTo>
                  <a:lnTo>
                    <a:pt x="3144" y="678"/>
                  </a:lnTo>
                  <a:lnTo>
                    <a:pt x="3228" y="666"/>
                  </a:lnTo>
                  <a:lnTo>
                    <a:pt x="3264" y="660"/>
                  </a:lnTo>
                  <a:lnTo>
                    <a:pt x="3276" y="654"/>
                  </a:lnTo>
                  <a:lnTo>
                    <a:pt x="3282" y="642"/>
                  </a:lnTo>
                  <a:lnTo>
                    <a:pt x="3288" y="624"/>
                  </a:lnTo>
                  <a:lnTo>
                    <a:pt x="3300" y="600"/>
                  </a:lnTo>
                  <a:lnTo>
                    <a:pt x="3300" y="588"/>
                  </a:lnTo>
                  <a:lnTo>
                    <a:pt x="3228" y="576"/>
                  </a:lnTo>
                  <a:lnTo>
                    <a:pt x="3240" y="570"/>
                  </a:lnTo>
                  <a:lnTo>
                    <a:pt x="3348" y="534"/>
                  </a:lnTo>
                  <a:lnTo>
                    <a:pt x="3360" y="528"/>
                  </a:lnTo>
                  <a:lnTo>
                    <a:pt x="3354" y="522"/>
                  </a:lnTo>
                  <a:lnTo>
                    <a:pt x="3342" y="516"/>
                  </a:lnTo>
                  <a:lnTo>
                    <a:pt x="3324" y="510"/>
                  </a:lnTo>
                  <a:lnTo>
                    <a:pt x="3312" y="510"/>
                  </a:lnTo>
                  <a:lnTo>
                    <a:pt x="3300" y="504"/>
                  </a:lnTo>
                  <a:lnTo>
                    <a:pt x="3288" y="504"/>
                  </a:lnTo>
                  <a:close/>
                  <a:moveTo>
                    <a:pt x="2898" y="744"/>
                  </a:moveTo>
                  <a:lnTo>
                    <a:pt x="2880" y="738"/>
                  </a:lnTo>
                  <a:lnTo>
                    <a:pt x="2796" y="738"/>
                  </a:lnTo>
                  <a:lnTo>
                    <a:pt x="2874" y="696"/>
                  </a:lnTo>
                  <a:lnTo>
                    <a:pt x="2880" y="684"/>
                  </a:lnTo>
                  <a:lnTo>
                    <a:pt x="2886" y="654"/>
                  </a:lnTo>
                  <a:lnTo>
                    <a:pt x="2898" y="624"/>
                  </a:lnTo>
                  <a:lnTo>
                    <a:pt x="2898" y="588"/>
                  </a:lnTo>
                  <a:lnTo>
                    <a:pt x="2880" y="570"/>
                  </a:lnTo>
                  <a:lnTo>
                    <a:pt x="2850" y="570"/>
                  </a:lnTo>
                  <a:lnTo>
                    <a:pt x="2814" y="576"/>
                  </a:lnTo>
                  <a:lnTo>
                    <a:pt x="2796" y="582"/>
                  </a:lnTo>
                  <a:lnTo>
                    <a:pt x="2784" y="588"/>
                  </a:lnTo>
                  <a:lnTo>
                    <a:pt x="2784" y="594"/>
                  </a:lnTo>
                  <a:lnTo>
                    <a:pt x="2766" y="612"/>
                  </a:lnTo>
                  <a:lnTo>
                    <a:pt x="2760" y="630"/>
                  </a:lnTo>
                  <a:lnTo>
                    <a:pt x="2736" y="654"/>
                  </a:lnTo>
                  <a:lnTo>
                    <a:pt x="2718" y="666"/>
                  </a:lnTo>
                  <a:lnTo>
                    <a:pt x="2706" y="672"/>
                  </a:lnTo>
                  <a:lnTo>
                    <a:pt x="2700" y="672"/>
                  </a:lnTo>
                  <a:lnTo>
                    <a:pt x="2694" y="666"/>
                  </a:lnTo>
                  <a:lnTo>
                    <a:pt x="2694" y="660"/>
                  </a:lnTo>
                  <a:lnTo>
                    <a:pt x="2700" y="654"/>
                  </a:lnTo>
                  <a:lnTo>
                    <a:pt x="2706" y="642"/>
                  </a:lnTo>
                  <a:lnTo>
                    <a:pt x="2712" y="636"/>
                  </a:lnTo>
                  <a:lnTo>
                    <a:pt x="2718" y="624"/>
                  </a:lnTo>
                  <a:lnTo>
                    <a:pt x="2718" y="612"/>
                  </a:lnTo>
                  <a:lnTo>
                    <a:pt x="2724" y="606"/>
                  </a:lnTo>
                  <a:lnTo>
                    <a:pt x="2724" y="600"/>
                  </a:lnTo>
                  <a:lnTo>
                    <a:pt x="2706" y="594"/>
                  </a:lnTo>
                  <a:lnTo>
                    <a:pt x="2676" y="588"/>
                  </a:lnTo>
                  <a:lnTo>
                    <a:pt x="2628" y="588"/>
                  </a:lnTo>
                  <a:lnTo>
                    <a:pt x="2622" y="606"/>
                  </a:lnTo>
                  <a:lnTo>
                    <a:pt x="2610" y="612"/>
                  </a:lnTo>
                  <a:lnTo>
                    <a:pt x="2586" y="618"/>
                  </a:lnTo>
                  <a:lnTo>
                    <a:pt x="2550" y="624"/>
                  </a:lnTo>
                  <a:lnTo>
                    <a:pt x="2508" y="630"/>
                  </a:lnTo>
                  <a:lnTo>
                    <a:pt x="2490" y="630"/>
                  </a:lnTo>
                  <a:lnTo>
                    <a:pt x="2496" y="624"/>
                  </a:lnTo>
                  <a:lnTo>
                    <a:pt x="2508" y="618"/>
                  </a:lnTo>
                  <a:lnTo>
                    <a:pt x="2520" y="618"/>
                  </a:lnTo>
                  <a:lnTo>
                    <a:pt x="2538" y="612"/>
                  </a:lnTo>
                  <a:lnTo>
                    <a:pt x="2550" y="606"/>
                  </a:lnTo>
                  <a:lnTo>
                    <a:pt x="2586" y="594"/>
                  </a:lnTo>
                  <a:lnTo>
                    <a:pt x="2598" y="588"/>
                  </a:lnTo>
                  <a:lnTo>
                    <a:pt x="2604" y="588"/>
                  </a:lnTo>
                  <a:lnTo>
                    <a:pt x="2604" y="582"/>
                  </a:lnTo>
                  <a:lnTo>
                    <a:pt x="2592" y="576"/>
                  </a:lnTo>
                  <a:lnTo>
                    <a:pt x="2556" y="576"/>
                  </a:lnTo>
                  <a:lnTo>
                    <a:pt x="2496" y="594"/>
                  </a:lnTo>
                  <a:lnTo>
                    <a:pt x="2460" y="600"/>
                  </a:lnTo>
                  <a:lnTo>
                    <a:pt x="2466" y="594"/>
                  </a:lnTo>
                  <a:lnTo>
                    <a:pt x="2478" y="588"/>
                  </a:lnTo>
                  <a:lnTo>
                    <a:pt x="2490" y="576"/>
                  </a:lnTo>
                  <a:lnTo>
                    <a:pt x="2502" y="570"/>
                  </a:lnTo>
                  <a:lnTo>
                    <a:pt x="2514" y="558"/>
                  </a:lnTo>
                  <a:lnTo>
                    <a:pt x="2508" y="558"/>
                  </a:lnTo>
                  <a:lnTo>
                    <a:pt x="2508" y="552"/>
                  </a:lnTo>
                  <a:lnTo>
                    <a:pt x="2496" y="552"/>
                  </a:lnTo>
                  <a:lnTo>
                    <a:pt x="2346" y="600"/>
                  </a:lnTo>
                  <a:lnTo>
                    <a:pt x="2328" y="600"/>
                  </a:lnTo>
                  <a:lnTo>
                    <a:pt x="2244" y="624"/>
                  </a:lnTo>
                  <a:lnTo>
                    <a:pt x="2250" y="642"/>
                  </a:lnTo>
                  <a:lnTo>
                    <a:pt x="2190" y="660"/>
                  </a:lnTo>
                  <a:lnTo>
                    <a:pt x="2172" y="678"/>
                  </a:lnTo>
                  <a:lnTo>
                    <a:pt x="2202" y="690"/>
                  </a:lnTo>
                  <a:lnTo>
                    <a:pt x="2208" y="684"/>
                  </a:lnTo>
                  <a:lnTo>
                    <a:pt x="2220" y="678"/>
                  </a:lnTo>
                  <a:lnTo>
                    <a:pt x="2238" y="678"/>
                  </a:lnTo>
                  <a:lnTo>
                    <a:pt x="2244" y="684"/>
                  </a:lnTo>
                  <a:lnTo>
                    <a:pt x="2244" y="690"/>
                  </a:lnTo>
                  <a:lnTo>
                    <a:pt x="2238" y="696"/>
                  </a:lnTo>
                  <a:lnTo>
                    <a:pt x="2226" y="696"/>
                  </a:lnTo>
                  <a:lnTo>
                    <a:pt x="2208" y="702"/>
                  </a:lnTo>
                  <a:lnTo>
                    <a:pt x="2196" y="702"/>
                  </a:lnTo>
                  <a:lnTo>
                    <a:pt x="2160" y="720"/>
                  </a:lnTo>
                  <a:lnTo>
                    <a:pt x="2166" y="732"/>
                  </a:lnTo>
                  <a:lnTo>
                    <a:pt x="2196" y="732"/>
                  </a:lnTo>
                  <a:lnTo>
                    <a:pt x="2238" y="738"/>
                  </a:lnTo>
                  <a:lnTo>
                    <a:pt x="2322" y="738"/>
                  </a:lnTo>
                  <a:lnTo>
                    <a:pt x="2352" y="744"/>
                  </a:lnTo>
                  <a:lnTo>
                    <a:pt x="2352" y="750"/>
                  </a:lnTo>
                  <a:lnTo>
                    <a:pt x="2322" y="762"/>
                  </a:lnTo>
                  <a:lnTo>
                    <a:pt x="2280" y="762"/>
                  </a:lnTo>
                  <a:lnTo>
                    <a:pt x="2172" y="774"/>
                  </a:lnTo>
                  <a:lnTo>
                    <a:pt x="2136" y="774"/>
                  </a:lnTo>
                  <a:lnTo>
                    <a:pt x="2112" y="786"/>
                  </a:lnTo>
                  <a:lnTo>
                    <a:pt x="2106" y="792"/>
                  </a:lnTo>
                  <a:lnTo>
                    <a:pt x="2118" y="804"/>
                  </a:lnTo>
                  <a:lnTo>
                    <a:pt x="2130" y="810"/>
                  </a:lnTo>
                  <a:lnTo>
                    <a:pt x="2148" y="810"/>
                  </a:lnTo>
                  <a:lnTo>
                    <a:pt x="2160" y="816"/>
                  </a:lnTo>
                  <a:lnTo>
                    <a:pt x="2178" y="822"/>
                  </a:lnTo>
                  <a:lnTo>
                    <a:pt x="2190" y="828"/>
                  </a:lnTo>
                  <a:lnTo>
                    <a:pt x="2190" y="834"/>
                  </a:lnTo>
                  <a:lnTo>
                    <a:pt x="2184" y="840"/>
                  </a:lnTo>
                  <a:lnTo>
                    <a:pt x="2172" y="840"/>
                  </a:lnTo>
                  <a:lnTo>
                    <a:pt x="2154" y="858"/>
                  </a:lnTo>
                  <a:lnTo>
                    <a:pt x="2166" y="870"/>
                  </a:lnTo>
                  <a:lnTo>
                    <a:pt x="2322" y="870"/>
                  </a:lnTo>
                  <a:lnTo>
                    <a:pt x="2370" y="864"/>
                  </a:lnTo>
                  <a:lnTo>
                    <a:pt x="2436" y="858"/>
                  </a:lnTo>
                  <a:lnTo>
                    <a:pt x="2508" y="846"/>
                  </a:lnTo>
                  <a:lnTo>
                    <a:pt x="2574" y="840"/>
                  </a:lnTo>
                  <a:lnTo>
                    <a:pt x="2616" y="828"/>
                  </a:lnTo>
                  <a:lnTo>
                    <a:pt x="2652" y="828"/>
                  </a:lnTo>
                  <a:lnTo>
                    <a:pt x="2736" y="864"/>
                  </a:lnTo>
                  <a:lnTo>
                    <a:pt x="2778" y="876"/>
                  </a:lnTo>
                  <a:lnTo>
                    <a:pt x="2796" y="876"/>
                  </a:lnTo>
                  <a:lnTo>
                    <a:pt x="2814" y="870"/>
                  </a:lnTo>
                  <a:lnTo>
                    <a:pt x="2832" y="852"/>
                  </a:lnTo>
                  <a:lnTo>
                    <a:pt x="2838" y="840"/>
                  </a:lnTo>
                  <a:lnTo>
                    <a:pt x="2844" y="834"/>
                  </a:lnTo>
                  <a:lnTo>
                    <a:pt x="2844" y="822"/>
                  </a:lnTo>
                  <a:lnTo>
                    <a:pt x="2766" y="822"/>
                  </a:lnTo>
                  <a:lnTo>
                    <a:pt x="2802" y="798"/>
                  </a:lnTo>
                  <a:lnTo>
                    <a:pt x="2850" y="798"/>
                  </a:lnTo>
                  <a:lnTo>
                    <a:pt x="2898" y="792"/>
                  </a:lnTo>
                  <a:lnTo>
                    <a:pt x="2910" y="786"/>
                  </a:lnTo>
                  <a:lnTo>
                    <a:pt x="2916" y="786"/>
                  </a:lnTo>
                  <a:lnTo>
                    <a:pt x="2922" y="780"/>
                  </a:lnTo>
                  <a:lnTo>
                    <a:pt x="2916" y="768"/>
                  </a:lnTo>
                  <a:lnTo>
                    <a:pt x="2898" y="750"/>
                  </a:lnTo>
                  <a:lnTo>
                    <a:pt x="2898" y="744"/>
                  </a:lnTo>
                  <a:close/>
                  <a:moveTo>
                    <a:pt x="2868" y="882"/>
                  </a:moveTo>
                  <a:lnTo>
                    <a:pt x="2886" y="882"/>
                  </a:lnTo>
                  <a:lnTo>
                    <a:pt x="2904" y="876"/>
                  </a:lnTo>
                  <a:lnTo>
                    <a:pt x="2910" y="870"/>
                  </a:lnTo>
                  <a:lnTo>
                    <a:pt x="2910" y="864"/>
                  </a:lnTo>
                  <a:lnTo>
                    <a:pt x="2904" y="858"/>
                  </a:lnTo>
                  <a:lnTo>
                    <a:pt x="2880" y="858"/>
                  </a:lnTo>
                  <a:lnTo>
                    <a:pt x="2868" y="870"/>
                  </a:lnTo>
                  <a:lnTo>
                    <a:pt x="2868" y="882"/>
                  </a:lnTo>
                  <a:close/>
                  <a:moveTo>
                    <a:pt x="3276" y="330"/>
                  </a:moveTo>
                  <a:lnTo>
                    <a:pt x="3288" y="330"/>
                  </a:lnTo>
                  <a:lnTo>
                    <a:pt x="3294" y="324"/>
                  </a:lnTo>
                  <a:lnTo>
                    <a:pt x="3300" y="312"/>
                  </a:lnTo>
                  <a:lnTo>
                    <a:pt x="3300" y="306"/>
                  </a:lnTo>
                  <a:lnTo>
                    <a:pt x="3294" y="294"/>
                  </a:lnTo>
                  <a:lnTo>
                    <a:pt x="3288" y="288"/>
                  </a:lnTo>
                  <a:lnTo>
                    <a:pt x="3276" y="288"/>
                  </a:lnTo>
                  <a:lnTo>
                    <a:pt x="3270" y="300"/>
                  </a:lnTo>
                  <a:lnTo>
                    <a:pt x="3264" y="306"/>
                  </a:lnTo>
                  <a:lnTo>
                    <a:pt x="3264" y="324"/>
                  </a:lnTo>
                  <a:lnTo>
                    <a:pt x="3270" y="330"/>
                  </a:lnTo>
                  <a:lnTo>
                    <a:pt x="3276" y="330"/>
                  </a:lnTo>
                  <a:close/>
                  <a:moveTo>
                    <a:pt x="3462" y="228"/>
                  </a:moveTo>
                  <a:lnTo>
                    <a:pt x="3450" y="240"/>
                  </a:lnTo>
                  <a:lnTo>
                    <a:pt x="3450" y="252"/>
                  </a:lnTo>
                  <a:lnTo>
                    <a:pt x="3456" y="258"/>
                  </a:lnTo>
                  <a:lnTo>
                    <a:pt x="3528" y="258"/>
                  </a:lnTo>
                  <a:lnTo>
                    <a:pt x="3546" y="276"/>
                  </a:lnTo>
                  <a:lnTo>
                    <a:pt x="3558" y="282"/>
                  </a:lnTo>
                  <a:lnTo>
                    <a:pt x="3588" y="282"/>
                  </a:lnTo>
                  <a:lnTo>
                    <a:pt x="3612" y="270"/>
                  </a:lnTo>
                  <a:lnTo>
                    <a:pt x="3618" y="264"/>
                  </a:lnTo>
                  <a:lnTo>
                    <a:pt x="3606" y="252"/>
                  </a:lnTo>
                  <a:lnTo>
                    <a:pt x="3636" y="246"/>
                  </a:lnTo>
                  <a:lnTo>
                    <a:pt x="3594" y="210"/>
                  </a:lnTo>
                  <a:lnTo>
                    <a:pt x="3552" y="216"/>
                  </a:lnTo>
                  <a:lnTo>
                    <a:pt x="3534" y="198"/>
                  </a:lnTo>
                  <a:lnTo>
                    <a:pt x="3450" y="198"/>
                  </a:lnTo>
                  <a:lnTo>
                    <a:pt x="3438" y="204"/>
                  </a:lnTo>
                  <a:lnTo>
                    <a:pt x="3426" y="204"/>
                  </a:lnTo>
                  <a:lnTo>
                    <a:pt x="3420" y="210"/>
                  </a:lnTo>
                  <a:lnTo>
                    <a:pt x="3438" y="228"/>
                  </a:lnTo>
                  <a:lnTo>
                    <a:pt x="3462" y="228"/>
                  </a:lnTo>
                  <a:close/>
                  <a:moveTo>
                    <a:pt x="3432" y="1302"/>
                  </a:moveTo>
                  <a:lnTo>
                    <a:pt x="3408" y="1326"/>
                  </a:lnTo>
                  <a:lnTo>
                    <a:pt x="3408" y="1344"/>
                  </a:lnTo>
                  <a:lnTo>
                    <a:pt x="3438" y="1344"/>
                  </a:lnTo>
                  <a:lnTo>
                    <a:pt x="3462" y="1332"/>
                  </a:lnTo>
                  <a:lnTo>
                    <a:pt x="3468" y="1332"/>
                  </a:lnTo>
                  <a:lnTo>
                    <a:pt x="3480" y="1326"/>
                  </a:lnTo>
                  <a:lnTo>
                    <a:pt x="3486" y="1326"/>
                  </a:lnTo>
                  <a:lnTo>
                    <a:pt x="3504" y="1308"/>
                  </a:lnTo>
                  <a:lnTo>
                    <a:pt x="3516" y="1290"/>
                  </a:lnTo>
                  <a:lnTo>
                    <a:pt x="3516" y="1266"/>
                  </a:lnTo>
                  <a:lnTo>
                    <a:pt x="3510" y="1260"/>
                  </a:lnTo>
                  <a:lnTo>
                    <a:pt x="3498" y="1260"/>
                  </a:lnTo>
                  <a:lnTo>
                    <a:pt x="3480" y="1266"/>
                  </a:lnTo>
                  <a:lnTo>
                    <a:pt x="3432" y="1302"/>
                  </a:lnTo>
                  <a:close/>
                  <a:moveTo>
                    <a:pt x="4416" y="1392"/>
                  </a:moveTo>
                  <a:lnTo>
                    <a:pt x="4428" y="1380"/>
                  </a:lnTo>
                  <a:lnTo>
                    <a:pt x="4428" y="1374"/>
                  </a:lnTo>
                  <a:lnTo>
                    <a:pt x="4386" y="1374"/>
                  </a:lnTo>
                  <a:lnTo>
                    <a:pt x="4386" y="1380"/>
                  </a:lnTo>
                  <a:lnTo>
                    <a:pt x="4404" y="1398"/>
                  </a:lnTo>
                  <a:lnTo>
                    <a:pt x="4416" y="1392"/>
                  </a:lnTo>
                  <a:close/>
                  <a:moveTo>
                    <a:pt x="3120" y="2034"/>
                  </a:moveTo>
                  <a:lnTo>
                    <a:pt x="3132" y="2034"/>
                  </a:lnTo>
                  <a:lnTo>
                    <a:pt x="3138" y="2028"/>
                  </a:lnTo>
                  <a:lnTo>
                    <a:pt x="3132" y="2022"/>
                  </a:lnTo>
                  <a:lnTo>
                    <a:pt x="3120" y="2016"/>
                  </a:lnTo>
                  <a:lnTo>
                    <a:pt x="3114" y="2010"/>
                  </a:lnTo>
                  <a:lnTo>
                    <a:pt x="3108" y="2010"/>
                  </a:lnTo>
                  <a:lnTo>
                    <a:pt x="3090" y="2016"/>
                  </a:lnTo>
                  <a:lnTo>
                    <a:pt x="3078" y="2022"/>
                  </a:lnTo>
                  <a:lnTo>
                    <a:pt x="3072" y="2022"/>
                  </a:lnTo>
                  <a:lnTo>
                    <a:pt x="3072" y="2028"/>
                  </a:lnTo>
                  <a:lnTo>
                    <a:pt x="3078" y="2034"/>
                  </a:lnTo>
                  <a:lnTo>
                    <a:pt x="3120" y="2034"/>
                  </a:lnTo>
                  <a:close/>
                  <a:moveTo>
                    <a:pt x="4758" y="996"/>
                  </a:moveTo>
                  <a:lnTo>
                    <a:pt x="4746" y="996"/>
                  </a:lnTo>
                  <a:lnTo>
                    <a:pt x="4734" y="984"/>
                  </a:lnTo>
                  <a:lnTo>
                    <a:pt x="4704" y="1008"/>
                  </a:lnTo>
                  <a:lnTo>
                    <a:pt x="4704" y="978"/>
                  </a:lnTo>
                  <a:lnTo>
                    <a:pt x="4662" y="978"/>
                  </a:lnTo>
                  <a:lnTo>
                    <a:pt x="4668" y="978"/>
                  </a:lnTo>
                  <a:lnTo>
                    <a:pt x="4674" y="972"/>
                  </a:lnTo>
                  <a:lnTo>
                    <a:pt x="4686" y="972"/>
                  </a:lnTo>
                  <a:lnTo>
                    <a:pt x="4698" y="966"/>
                  </a:lnTo>
                  <a:lnTo>
                    <a:pt x="4704" y="954"/>
                  </a:lnTo>
                  <a:lnTo>
                    <a:pt x="4704" y="948"/>
                  </a:lnTo>
                  <a:lnTo>
                    <a:pt x="4698" y="942"/>
                  </a:lnTo>
                  <a:lnTo>
                    <a:pt x="4680" y="942"/>
                  </a:lnTo>
                  <a:lnTo>
                    <a:pt x="4668" y="936"/>
                  </a:lnTo>
                  <a:lnTo>
                    <a:pt x="4650" y="936"/>
                  </a:lnTo>
                  <a:lnTo>
                    <a:pt x="4632" y="930"/>
                  </a:lnTo>
                  <a:lnTo>
                    <a:pt x="4620" y="930"/>
                  </a:lnTo>
                  <a:lnTo>
                    <a:pt x="4614" y="918"/>
                  </a:lnTo>
                  <a:lnTo>
                    <a:pt x="4566" y="912"/>
                  </a:lnTo>
                  <a:lnTo>
                    <a:pt x="4500" y="870"/>
                  </a:lnTo>
                  <a:lnTo>
                    <a:pt x="4566" y="864"/>
                  </a:lnTo>
                  <a:lnTo>
                    <a:pt x="4536" y="840"/>
                  </a:lnTo>
                  <a:lnTo>
                    <a:pt x="4542" y="840"/>
                  </a:lnTo>
                  <a:lnTo>
                    <a:pt x="4548" y="834"/>
                  </a:lnTo>
                  <a:lnTo>
                    <a:pt x="4584" y="834"/>
                  </a:lnTo>
                  <a:lnTo>
                    <a:pt x="4596" y="840"/>
                  </a:lnTo>
                  <a:lnTo>
                    <a:pt x="4638" y="840"/>
                  </a:lnTo>
                  <a:lnTo>
                    <a:pt x="4638" y="834"/>
                  </a:lnTo>
                  <a:lnTo>
                    <a:pt x="4632" y="828"/>
                  </a:lnTo>
                  <a:lnTo>
                    <a:pt x="4614" y="822"/>
                  </a:lnTo>
                  <a:lnTo>
                    <a:pt x="4596" y="822"/>
                  </a:lnTo>
                  <a:lnTo>
                    <a:pt x="4578" y="816"/>
                  </a:lnTo>
                  <a:lnTo>
                    <a:pt x="4518" y="816"/>
                  </a:lnTo>
                  <a:lnTo>
                    <a:pt x="4536" y="816"/>
                  </a:lnTo>
                  <a:lnTo>
                    <a:pt x="4620" y="804"/>
                  </a:lnTo>
                  <a:lnTo>
                    <a:pt x="4638" y="798"/>
                  </a:lnTo>
                  <a:lnTo>
                    <a:pt x="4638" y="792"/>
                  </a:lnTo>
                  <a:lnTo>
                    <a:pt x="4632" y="792"/>
                  </a:lnTo>
                  <a:lnTo>
                    <a:pt x="4626" y="786"/>
                  </a:lnTo>
                  <a:lnTo>
                    <a:pt x="4608" y="786"/>
                  </a:lnTo>
                  <a:lnTo>
                    <a:pt x="4500" y="798"/>
                  </a:lnTo>
                  <a:lnTo>
                    <a:pt x="4560" y="762"/>
                  </a:lnTo>
                  <a:lnTo>
                    <a:pt x="4620" y="762"/>
                  </a:lnTo>
                  <a:lnTo>
                    <a:pt x="4626" y="756"/>
                  </a:lnTo>
                  <a:lnTo>
                    <a:pt x="4620" y="750"/>
                  </a:lnTo>
                  <a:lnTo>
                    <a:pt x="4584" y="738"/>
                  </a:lnTo>
                  <a:lnTo>
                    <a:pt x="4572" y="732"/>
                  </a:lnTo>
                  <a:lnTo>
                    <a:pt x="4554" y="732"/>
                  </a:lnTo>
                  <a:lnTo>
                    <a:pt x="4518" y="750"/>
                  </a:lnTo>
                  <a:lnTo>
                    <a:pt x="4500" y="744"/>
                  </a:lnTo>
                  <a:lnTo>
                    <a:pt x="4458" y="774"/>
                  </a:lnTo>
                  <a:lnTo>
                    <a:pt x="4464" y="756"/>
                  </a:lnTo>
                  <a:lnTo>
                    <a:pt x="4440" y="774"/>
                  </a:lnTo>
                  <a:lnTo>
                    <a:pt x="4464" y="744"/>
                  </a:lnTo>
                  <a:lnTo>
                    <a:pt x="4500" y="744"/>
                  </a:lnTo>
                  <a:lnTo>
                    <a:pt x="4506" y="738"/>
                  </a:lnTo>
                  <a:lnTo>
                    <a:pt x="4518" y="714"/>
                  </a:lnTo>
                  <a:lnTo>
                    <a:pt x="4518" y="708"/>
                  </a:lnTo>
                  <a:lnTo>
                    <a:pt x="4512" y="702"/>
                  </a:lnTo>
                  <a:lnTo>
                    <a:pt x="4506" y="708"/>
                  </a:lnTo>
                  <a:lnTo>
                    <a:pt x="4494" y="714"/>
                  </a:lnTo>
                  <a:lnTo>
                    <a:pt x="4488" y="726"/>
                  </a:lnTo>
                  <a:lnTo>
                    <a:pt x="4452" y="726"/>
                  </a:lnTo>
                  <a:lnTo>
                    <a:pt x="4428" y="738"/>
                  </a:lnTo>
                  <a:lnTo>
                    <a:pt x="4452" y="708"/>
                  </a:lnTo>
                  <a:lnTo>
                    <a:pt x="4482" y="708"/>
                  </a:lnTo>
                  <a:lnTo>
                    <a:pt x="4494" y="702"/>
                  </a:lnTo>
                  <a:lnTo>
                    <a:pt x="4500" y="702"/>
                  </a:lnTo>
                  <a:lnTo>
                    <a:pt x="4506" y="696"/>
                  </a:lnTo>
                  <a:lnTo>
                    <a:pt x="4506" y="690"/>
                  </a:lnTo>
                  <a:lnTo>
                    <a:pt x="4500" y="684"/>
                  </a:lnTo>
                  <a:lnTo>
                    <a:pt x="4458" y="684"/>
                  </a:lnTo>
                  <a:lnTo>
                    <a:pt x="4446" y="690"/>
                  </a:lnTo>
                  <a:lnTo>
                    <a:pt x="4428" y="696"/>
                  </a:lnTo>
                  <a:lnTo>
                    <a:pt x="4422" y="702"/>
                  </a:lnTo>
                  <a:lnTo>
                    <a:pt x="4416" y="702"/>
                  </a:lnTo>
                  <a:lnTo>
                    <a:pt x="4404" y="684"/>
                  </a:lnTo>
                  <a:lnTo>
                    <a:pt x="4380" y="702"/>
                  </a:lnTo>
                  <a:lnTo>
                    <a:pt x="4398" y="672"/>
                  </a:lnTo>
                  <a:lnTo>
                    <a:pt x="4344" y="696"/>
                  </a:lnTo>
                  <a:lnTo>
                    <a:pt x="4344" y="672"/>
                  </a:lnTo>
                  <a:lnTo>
                    <a:pt x="4350" y="672"/>
                  </a:lnTo>
                  <a:lnTo>
                    <a:pt x="4356" y="666"/>
                  </a:lnTo>
                  <a:lnTo>
                    <a:pt x="4368" y="666"/>
                  </a:lnTo>
                  <a:lnTo>
                    <a:pt x="4386" y="660"/>
                  </a:lnTo>
                  <a:lnTo>
                    <a:pt x="4392" y="660"/>
                  </a:lnTo>
                  <a:lnTo>
                    <a:pt x="4398" y="654"/>
                  </a:lnTo>
                  <a:lnTo>
                    <a:pt x="4356" y="654"/>
                  </a:lnTo>
                  <a:lnTo>
                    <a:pt x="4338" y="660"/>
                  </a:lnTo>
                  <a:lnTo>
                    <a:pt x="4326" y="660"/>
                  </a:lnTo>
                  <a:lnTo>
                    <a:pt x="4320" y="648"/>
                  </a:lnTo>
                  <a:lnTo>
                    <a:pt x="4332" y="648"/>
                  </a:lnTo>
                  <a:lnTo>
                    <a:pt x="4356" y="636"/>
                  </a:lnTo>
                  <a:lnTo>
                    <a:pt x="4368" y="636"/>
                  </a:lnTo>
                  <a:lnTo>
                    <a:pt x="4380" y="630"/>
                  </a:lnTo>
                  <a:lnTo>
                    <a:pt x="4386" y="624"/>
                  </a:lnTo>
                  <a:lnTo>
                    <a:pt x="4368" y="618"/>
                  </a:lnTo>
                  <a:lnTo>
                    <a:pt x="4326" y="612"/>
                  </a:lnTo>
                  <a:lnTo>
                    <a:pt x="4290" y="612"/>
                  </a:lnTo>
                  <a:lnTo>
                    <a:pt x="4266" y="606"/>
                  </a:lnTo>
                  <a:lnTo>
                    <a:pt x="4236" y="606"/>
                  </a:lnTo>
                  <a:lnTo>
                    <a:pt x="4230" y="612"/>
                  </a:lnTo>
                  <a:lnTo>
                    <a:pt x="4230" y="618"/>
                  </a:lnTo>
                  <a:lnTo>
                    <a:pt x="4236" y="624"/>
                  </a:lnTo>
                  <a:lnTo>
                    <a:pt x="4242" y="636"/>
                  </a:lnTo>
                  <a:lnTo>
                    <a:pt x="4206" y="630"/>
                  </a:lnTo>
                  <a:lnTo>
                    <a:pt x="4212" y="660"/>
                  </a:lnTo>
                  <a:lnTo>
                    <a:pt x="4194" y="636"/>
                  </a:lnTo>
                  <a:lnTo>
                    <a:pt x="4152" y="660"/>
                  </a:lnTo>
                  <a:lnTo>
                    <a:pt x="4158" y="654"/>
                  </a:lnTo>
                  <a:lnTo>
                    <a:pt x="4158" y="636"/>
                  </a:lnTo>
                  <a:lnTo>
                    <a:pt x="4152" y="630"/>
                  </a:lnTo>
                  <a:lnTo>
                    <a:pt x="4140" y="630"/>
                  </a:lnTo>
                  <a:lnTo>
                    <a:pt x="4122" y="636"/>
                  </a:lnTo>
                  <a:lnTo>
                    <a:pt x="4110" y="642"/>
                  </a:lnTo>
                  <a:lnTo>
                    <a:pt x="4098" y="642"/>
                  </a:lnTo>
                  <a:lnTo>
                    <a:pt x="4086" y="648"/>
                  </a:lnTo>
                  <a:lnTo>
                    <a:pt x="4080" y="654"/>
                  </a:lnTo>
                  <a:lnTo>
                    <a:pt x="4074" y="654"/>
                  </a:lnTo>
                  <a:lnTo>
                    <a:pt x="4092" y="618"/>
                  </a:lnTo>
                  <a:lnTo>
                    <a:pt x="4110" y="618"/>
                  </a:lnTo>
                  <a:lnTo>
                    <a:pt x="4122" y="612"/>
                  </a:lnTo>
                  <a:lnTo>
                    <a:pt x="4134" y="612"/>
                  </a:lnTo>
                  <a:lnTo>
                    <a:pt x="4146" y="606"/>
                  </a:lnTo>
                  <a:lnTo>
                    <a:pt x="4152" y="600"/>
                  </a:lnTo>
                  <a:lnTo>
                    <a:pt x="4152" y="594"/>
                  </a:lnTo>
                  <a:lnTo>
                    <a:pt x="4146" y="582"/>
                  </a:lnTo>
                  <a:lnTo>
                    <a:pt x="4134" y="570"/>
                  </a:lnTo>
                  <a:lnTo>
                    <a:pt x="4152" y="552"/>
                  </a:lnTo>
                  <a:lnTo>
                    <a:pt x="4152" y="540"/>
                  </a:lnTo>
                  <a:lnTo>
                    <a:pt x="4050" y="540"/>
                  </a:lnTo>
                  <a:lnTo>
                    <a:pt x="4026" y="558"/>
                  </a:lnTo>
                  <a:lnTo>
                    <a:pt x="3942" y="558"/>
                  </a:lnTo>
                  <a:lnTo>
                    <a:pt x="3948" y="576"/>
                  </a:lnTo>
                  <a:lnTo>
                    <a:pt x="3978" y="588"/>
                  </a:lnTo>
                  <a:lnTo>
                    <a:pt x="3936" y="576"/>
                  </a:lnTo>
                  <a:lnTo>
                    <a:pt x="3948" y="600"/>
                  </a:lnTo>
                  <a:lnTo>
                    <a:pt x="3936" y="594"/>
                  </a:lnTo>
                  <a:lnTo>
                    <a:pt x="3930" y="594"/>
                  </a:lnTo>
                  <a:lnTo>
                    <a:pt x="3918" y="588"/>
                  </a:lnTo>
                  <a:lnTo>
                    <a:pt x="3894" y="588"/>
                  </a:lnTo>
                  <a:lnTo>
                    <a:pt x="3882" y="594"/>
                  </a:lnTo>
                  <a:lnTo>
                    <a:pt x="3876" y="606"/>
                  </a:lnTo>
                  <a:lnTo>
                    <a:pt x="3882" y="612"/>
                  </a:lnTo>
                  <a:lnTo>
                    <a:pt x="3888" y="624"/>
                  </a:lnTo>
                  <a:lnTo>
                    <a:pt x="3894" y="630"/>
                  </a:lnTo>
                  <a:lnTo>
                    <a:pt x="3900" y="660"/>
                  </a:lnTo>
                  <a:lnTo>
                    <a:pt x="3894" y="660"/>
                  </a:lnTo>
                  <a:lnTo>
                    <a:pt x="3888" y="654"/>
                  </a:lnTo>
                  <a:lnTo>
                    <a:pt x="3864" y="642"/>
                  </a:lnTo>
                  <a:lnTo>
                    <a:pt x="3852" y="642"/>
                  </a:lnTo>
                  <a:lnTo>
                    <a:pt x="3828" y="666"/>
                  </a:lnTo>
                  <a:lnTo>
                    <a:pt x="3828" y="678"/>
                  </a:lnTo>
                  <a:lnTo>
                    <a:pt x="3846" y="678"/>
                  </a:lnTo>
                  <a:lnTo>
                    <a:pt x="3858" y="690"/>
                  </a:lnTo>
                  <a:lnTo>
                    <a:pt x="3810" y="714"/>
                  </a:lnTo>
                  <a:lnTo>
                    <a:pt x="3750" y="720"/>
                  </a:lnTo>
                  <a:lnTo>
                    <a:pt x="3762" y="720"/>
                  </a:lnTo>
                  <a:lnTo>
                    <a:pt x="3798" y="702"/>
                  </a:lnTo>
                  <a:lnTo>
                    <a:pt x="3810" y="690"/>
                  </a:lnTo>
                  <a:lnTo>
                    <a:pt x="3810" y="684"/>
                  </a:lnTo>
                  <a:lnTo>
                    <a:pt x="3804" y="684"/>
                  </a:lnTo>
                  <a:lnTo>
                    <a:pt x="3792" y="672"/>
                  </a:lnTo>
                  <a:lnTo>
                    <a:pt x="3786" y="672"/>
                  </a:lnTo>
                  <a:lnTo>
                    <a:pt x="3786" y="660"/>
                  </a:lnTo>
                  <a:lnTo>
                    <a:pt x="3804" y="642"/>
                  </a:lnTo>
                  <a:lnTo>
                    <a:pt x="3816" y="636"/>
                  </a:lnTo>
                  <a:lnTo>
                    <a:pt x="3828" y="636"/>
                  </a:lnTo>
                  <a:lnTo>
                    <a:pt x="3828" y="606"/>
                  </a:lnTo>
                  <a:lnTo>
                    <a:pt x="3840" y="600"/>
                  </a:lnTo>
                  <a:lnTo>
                    <a:pt x="3858" y="582"/>
                  </a:lnTo>
                  <a:lnTo>
                    <a:pt x="3876" y="576"/>
                  </a:lnTo>
                  <a:lnTo>
                    <a:pt x="3882" y="570"/>
                  </a:lnTo>
                  <a:lnTo>
                    <a:pt x="3894" y="564"/>
                  </a:lnTo>
                  <a:lnTo>
                    <a:pt x="3906" y="564"/>
                  </a:lnTo>
                  <a:lnTo>
                    <a:pt x="3918" y="558"/>
                  </a:lnTo>
                  <a:lnTo>
                    <a:pt x="3936" y="552"/>
                  </a:lnTo>
                  <a:lnTo>
                    <a:pt x="3954" y="552"/>
                  </a:lnTo>
                  <a:lnTo>
                    <a:pt x="3966" y="546"/>
                  </a:lnTo>
                  <a:lnTo>
                    <a:pt x="3972" y="540"/>
                  </a:lnTo>
                  <a:lnTo>
                    <a:pt x="3942" y="534"/>
                  </a:lnTo>
                  <a:lnTo>
                    <a:pt x="3852" y="534"/>
                  </a:lnTo>
                  <a:lnTo>
                    <a:pt x="3822" y="540"/>
                  </a:lnTo>
                  <a:lnTo>
                    <a:pt x="3786" y="558"/>
                  </a:lnTo>
                  <a:lnTo>
                    <a:pt x="3744" y="576"/>
                  </a:lnTo>
                  <a:lnTo>
                    <a:pt x="3720" y="594"/>
                  </a:lnTo>
                  <a:lnTo>
                    <a:pt x="3708" y="600"/>
                  </a:lnTo>
                  <a:lnTo>
                    <a:pt x="3702" y="600"/>
                  </a:lnTo>
                  <a:lnTo>
                    <a:pt x="3696" y="606"/>
                  </a:lnTo>
                  <a:lnTo>
                    <a:pt x="3684" y="606"/>
                  </a:lnTo>
                  <a:lnTo>
                    <a:pt x="3660" y="618"/>
                  </a:lnTo>
                  <a:lnTo>
                    <a:pt x="3654" y="618"/>
                  </a:lnTo>
                  <a:lnTo>
                    <a:pt x="3642" y="624"/>
                  </a:lnTo>
                  <a:lnTo>
                    <a:pt x="3630" y="636"/>
                  </a:lnTo>
                  <a:lnTo>
                    <a:pt x="3618" y="642"/>
                  </a:lnTo>
                  <a:lnTo>
                    <a:pt x="3600" y="660"/>
                  </a:lnTo>
                  <a:lnTo>
                    <a:pt x="3588" y="666"/>
                  </a:lnTo>
                  <a:lnTo>
                    <a:pt x="3582" y="678"/>
                  </a:lnTo>
                  <a:lnTo>
                    <a:pt x="3582" y="684"/>
                  </a:lnTo>
                  <a:lnTo>
                    <a:pt x="3588" y="690"/>
                  </a:lnTo>
                  <a:lnTo>
                    <a:pt x="3612" y="690"/>
                  </a:lnTo>
                  <a:lnTo>
                    <a:pt x="3648" y="696"/>
                  </a:lnTo>
                  <a:lnTo>
                    <a:pt x="3672" y="696"/>
                  </a:lnTo>
                  <a:lnTo>
                    <a:pt x="3684" y="708"/>
                  </a:lnTo>
                  <a:lnTo>
                    <a:pt x="3666" y="714"/>
                  </a:lnTo>
                  <a:lnTo>
                    <a:pt x="3594" y="726"/>
                  </a:lnTo>
                  <a:lnTo>
                    <a:pt x="3570" y="732"/>
                  </a:lnTo>
                  <a:lnTo>
                    <a:pt x="3576" y="738"/>
                  </a:lnTo>
                  <a:lnTo>
                    <a:pt x="3594" y="750"/>
                  </a:lnTo>
                  <a:lnTo>
                    <a:pt x="3630" y="762"/>
                  </a:lnTo>
                  <a:lnTo>
                    <a:pt x="3642" y="768"/>
                  </a:lnTo>
                  <a:lnTo>
                    <a:pt x="3648" y="768"/>
                  </a:lnTo>
                  <a:lnTo>
                    <a:pt x="3690" y="750"/>
                  </a:lnTo>
                  <a:lnTo>
                    <a:pt x="3690" y="762"/>
                  </a:lnTo>
                  <a:lnTo>
                    <a:pt x="3702" y="774"/>
                  </a:lnTo>
                  <a:lnTo>
                    <a:pt x="3744" y="774"/>
                  </a:lnTo>
                  <a:lnTo>
                    <a:pt x="3786" y="780"/>
                  </a:lnTo>
                  <a:lnTo>
                    <a:pt x="3834" y="786"/>
                  </a:lnTo>
                  <a:lnTo>
                    <a:pt x="3876" y="792"/>
                  </a:lnTo>
                  <a:lnTo>
                    <a:pt x="3894" y="792"/>
                  </a:lnTo>
                  <a:lnTo>
                    <a:pt x="3900" y="786"/>
                  </a:lnTo>
                  <a:lnTo>
                    <a:pt x="3894" y="780"/>
                  </a:lnTo>
                  <a:lnTo>
                    <a:pt x="3882" y="774"/>
                  </a:lnTo>
                  <a:lnTo>
                    <a:pt x="3876" y="768"/>
                  </a:lnTo>
                  <a:lnTo>
                    <a:pt x="3894" y="768"/>
                  </a:lnTo>
                  <a:lnTo>
                    <a:pt x="3930" y="774"/>
                  </a:lnTo>
                  <a:lnTo>
                    <a:pt x="3966" y="774"/>
                  </a:lnTo>
                  <a:lnTo>
                    <a:pt x="3990" y="780"/>
                  </a:lnTo>
                  <a:lnTo>
                    <a:pt x="4002" y="780"/>
                  </a:lnTo>
                  <a:lnTo>
                    <a:pt x="4020" y="786"/>
                  </a:lnTo>
                  <a:lnTo>
                    <a:pt x="4032" y="792"/>
                  </a:lnTo>
                  <a:lnTo>
                    <a:pt x="4050" y="792"/>
                  </a:lnTo>
                  <a:lnTo>
                    <a:pt x="4062" y="786"/>
                  </a:lnTo>
                  <a:lnTo>
                    <a:pt x="4062" y="774"/>
                  </a:lnTo>
                  <a:lnTo>
                    <a:pt x="4056" y="768"/>
                  </a:lnTo>
                  <a:lnTo>
                    <a:pt x="4050" y="756"/>
                  </a:lnTo>
                  <a:lnTo>
                    <a:pt x="4044" y="750"/>
                  </a:lnTo>
                  <a:lnTo>
                    <a:pt x="4092" y="738"/>
                  </a:lnTo>
                  <a:lnTo>
                    <a:pt x="4092" y="744"/>
                  </a:lnTo>
                  <a:lnTo>
                    <a:pt x="4098" y="750"/>
                  </a:lnTo>
                  <a:lnTo>
                    <a:pt x="4104" y="762"/>
                  </a:lnTo>
                  <a:lnTo>
                    <a:pt x="4104" y="768"/>
                  </a:lnTo>
                  <a:lnTo>
                    <a:pt x="4110" y="774"/>
                  </a:lnTo>
                  <a:lnTo>
                    <a:pt x="4116" y="774"/>
                  </a:lnTo>
                  <a:lnTo>
                    <a:pt x="4122" y="780"/>
                  </a:lnTo>
                  <a:lnTo>
                    <a:pt x="4134" y="786"/>
                  </a:lnTo>
                  <a:lnTo>
                    <a:pt x="4140" y="792"/>
                  </a:lnTo>
                  <a:lnTo>
                    <a:pt x="4170" y="786"/>
                  </a:lnTo>
                  <a:lnTo>
                    <a:pt x="4170" y="792"/>
                  </a:lnTo>
                  <a:lnTo>
                    <a:pt x="4164" y="798"/>
                  </a:lnTo>
                  <a:lnTo>
                    <a:pt x="4164" y="816"/>
                  </a:lnTo>
                  <a:lnTo>
                    <a:pt x="4170" y="816"/>
                  </a:lnTo>
                  <a:lnTo>
                    <a:pt x="4182" y="822"/>
                  </a:lnTo>
                  <a:lnTo>
                    <a:pt x="4200" y="822"/>
                  </a:lnTo>
                  <a:lnTo>
                    <a:pt x="4206" y="828"/>
                  </a:lnTo>
                  <a:lnTo>
                    <a:pt x="4212" y="828"/>
                  </a:lnTo>
                  <a:lnTo>
                    <a:pt x="4194" y="846"/>
                  </a:lnTo>
                  <a:lnTo>
                    <a:pt x="4194" y="858"/>
                  </a:lnTo>
                  <a:lnTo>
                    <a:pt x="4230" y="858"/>
                  </a:lnTo>
                  <a:lnTo>
                    <a:pt x="4224" y="882"/>
                  </a:lnTo>
                  <a:lnTo>
                    <a:pt x="4236" y="882"/>
                  </a:lnTo>
                  <a:lnTo>
                    <a:pt x="4248" y="888"/>
                  </a:lnTo>
                  <a:lnTo>
                    <a:pt x="4254" y="888"/>
                  </a:lnTo>
                  <a:lnTo>
                    <a:pt x="4278" y="900"/>
                  </a:lnTo>
                  <a:lnTo>
                    <a:pt x="4278" y="924"/>
                  </a:lnTo>
                  <a:lnTo>
                    <a:pt x="4266" y="948"/>
                  </a:lnTo>
                  <a:lnTo>
                    <a:pt x="4254" y="966"/>
                  </a:lnTo>
                  <a:lnTo>
                    <a:pt x="4248" y="978"/>
                  </a:lnTo>
                  <a:lnTo>
                    <a:pt x="4236" y="990"/>
                  </a:lnTo>
                  <a:lnTo>
                    <a:pt x="4218" y="996"/>
                  </a:lnTo>
                  <a:lnTo>
                    <a:pt x="4182" y="1014"/>
                  </a:lnTo>
                  <a:lnTo>
                    <a:pt x="4140" y="1026"/>
                  </a:lnTo>
                  <a:lnTo>
                    <a:pt x="4092" y="1050"/>
                  </a:lnTo>
                  <a:lnTo>
                    <a:pt x="4098" y="1056"/>
                  </a:lnTo>
                  <a:lnTo>
                    <a:pt x="4110" y="1062"/>
                  </a:lnTo>
                  <a:lnTo>
                    <a:pt x="4122" y="1074"/>
                  </a:lnTo>
                  <a:lnTo>
                    <a:pt x="4122" y="1080"/>
                  </a:lnTo>
                  <a:lnTo>
                    <a:pt x="4116" y="1086"/>
                  </a:lnTo>
                  <a:lnTo>
                    <a:pt x="4080" y="1098"/>
                  </a:lnTo>
                  <a:lnTo>
                    <a:pt x="4062" y="1098"/>
                  </a:lnTo>
                  <a:lnTo>
                    <a:pt x="3984" y="1110"/>
                  </a:lnTo>
                  <a:lnTo>
                    <a:pt x="3978" y="1128"/>
                  </a:lnTo>
                  <a:lnTo>
                    <a:pt x="3960" y="1110"/>
                  </a:lnTo>
                  <a:lnTo>
                    <a:pt x="3954" y="1110"/>
                  </a:lnTo>
                  <a:lnTo>
                    <a:pt x="3948" y="1104"/>
                  </a:lnTo>
                  <a:lnTo>
                    <a:pt x="3930" y="1104"/>
                  </a:lnTo>
                  <a:lnTo>
                    <a:pt x="3918" y="1098"/>
                  </a:lnTo>
                  <a:lnTo>
                    <a:pt x="3900" y="1098"/>
                  </a:lnTo>
                  <a:lnTo>
                    <a:pt x="3888" y="1104"/>
                  </a:lnTo>
                  <a:lnTo>
                    <a:pt x="3882" y="1110"/>
                  </a:lnTo>
                  <a:lnTo>
                    <a:pt x="3882" y="1122"/>
                  </a:lnTo>
                  <a:lnTo>
                    <a:pt x="3870" y="1122"/>
                  </a:lnTo>
                  <a:lnTo>
                    <a:pt x="3858" y="1128"/>
                  </a:lnTo>
                  <a:lnTo>
                    <a:pt x="3840" y="1134"/>
                  </a:lnTo>
                  <a:lnTo>
                    <a:pt x="3828" y="1140"/>
                  </a:lnTo>
                  <a:lnTo>
                    <a:pt x="3822" y="1146"/>
                  </a:lnTo>
                  <a:lnTo>
                    <a:pt x="3816" y="1158"/>
                  </a:lnTo>
                  <a:lnTo>
                    <a:pt x="3816" y="1170"/>
                  </a:lnTo>
                  <a:lnTo>
                    <a:pt x="3822" y="1182"/>
                  </a:lnTo>
                  <a:lnTo>
                    <a:pt x="3834" y="1188"/>
                  </a:lnTo>
                  <a:lnTo>
                    <a:pt x="3864" y="1188"/>
                  </a:lnTo>
                  <a:lnTo>
                    <a:pt x="3876" y="1182"/>
                  </a:lnTo>
                  <a:lnTo>
                    <a:pt x="3894" y="1182"/>
                  </a:lnTo>
                  <a:lnTo>
                    <a:pt x="3906" y="1176"/>
                  </a:lnTo>
                  <a:lnTo>
                    <a:pt x="3924" y="1170"/>
                  </a:lnTo>
                  <a:lnTo>
                    <a:pt x="3936" y="1164"/>
                  </a:lnTo>
                  <a:lnTo>
                    <a:pt x="3966" y="1164"/>
                  </a:lnTo>
                  <a:lnTo>
                    <a:pt x="3978" y="1176"/>
                  </a:lnTo>
                  <a:lnTo>
                    <a:pt x="3996" y="1176"/>
                  </a:lnTo>
                  <a:lnTo>
                    <a:pt x="4002" y="1170"/>
                  </a:lnTo>
                  <a:lnTo>
                    <a:pt x="4002" y="1152"/>
                  </a:lnTo>
                  <a:lnTo>
                    <a:pt x="4026" y="1128"/>
                  </a:lnTo>
                  <a:lnTo>
                    <a:pt x="4014" y="1140"/>
                  </a:lnTo>
                  <a:lnTo>
                    <a:pt x="4014" y="1146"/>
                  </a:lnTo>
                  <a:lnTo>
                    <a:pt x="4020" y="1152"/>
                  </a:lnTo>
                  <a:lnTo>
                    <a:pt x="4086" y="1152"/>
                  </a:lnTo>
                  <a:lnTo>
                    <a:pt x="4080" y="1158"/>
                  </a:lnTo>
                  <a:lnTo>
                    <a:pt x="4068" y="1164"/>
                  </a:lnTo>
                  <a:lnTo>
                    <a:pt x="4062" y="1170"/>
                  </a:lnTo>
                  <a:lnTo>
                    <a:pt x="4062" y="1176"/>
                  </a:lnTo>
                  <a:lnTo>
                    <a:pt x="4068" y="1182"/>
                  </a:lnTo>
                  <a:lnTo>
                    <a:pt x="4080" y="1182"/>
                  </a:lnTo>
                  <a:lnTo>
                    <a:pt x="4086" y="1188"/>
                  </a:lnTo>
                  <a:lnTo>
                    <a:pt x="4098" y="1188"/>
                  </a:lnTo>
                  <a:lnTo>
                    <a:pt x="4086" y="1200"/>
                  </a:lnTo>
                  <a:lnTo>
                    <a:pt x="4086" y="1206"/>
                  </a:lnTo>
                  <a:lnTo>
                    <a:pt x="4092" y="1212"/>
                  </a:lnTo>
                  <a:lnTo>
                    <a:pt x="4116" y="1224"/>
                  </a:lnTo>
                  <a:lnTo>
                    <a:pt x="4146" y="1224"/>
                  </a:lnTo>
                  <a:lnTo>
                    <a:pt x="4098" y="1242"/>
                  </a:lnTo>
                  <a:lnTo>
                    <a:pt x="4098" y="1248"/>
                  </a:lnTo>
                  <a:lnTo>
                    <a:pt x="4110" y="1260"/>
                  </a:lnTo>
                  <a:lnTo>
                    <a:pt x="4110" y="1266"/>
                  </a:lnTo>
                  <a:lnTo>
                    <a:pt x="4116" y="1272"/>
                  </a:lnTo>
                  <a:lnTo>
                    <a:pt x="4122" y="1266"/>
                  </a:lnTo>
                  <a:lnTo>
                    <a:pt x="4128" y="1266"/>
                  </a:lnTo>
                  <a:lnTo>
                    <a:pt x="4140" y="1260"/>
                  </a:lnTo>
                  <a:lnTo>
                    <a:pt x="4146" y="1272"/>
                  </a:lnTo>
                  <a:lnTo>
                    <a:pt x="4158" y="1284"/>
                  </a:lnTo>
                  <a:lnTo>
                    <a:pt x="4182" y="1284"/>
                  </a:lnTo>
                  <a:lnTo>
                    <a:pt x="4194" y="1290"/>
                  </a:lnTo>
                  <a:lnTo>
                    <a:pt x="4206" y="1290"/>
                  </a:lnTo>
                  <a:lnTo>
                    <a:pt x="4206" y="1308"/>
                  </a:lnTo>
                  <a:lnTo>
                    <a:pt x="4212" y="1314"/>
                  </a:lnTo>
                  <a:lnTo>
                    <a:pt x="4224" y="1320"/>
                  </a:lnTo>
                  <a:lnTo>
                    <a:pt x="4272" y="1320"/>
                  </a:lnTo>
                  <a:lnTo>
                    <a:pt x="4290" y="1326"/>
                  </a:lnTo>
                  <a:lnTo>
                    <a:pt x="4350" y="1356"/>
                  </a:lnTo>
                  <a:lnTo>
                    <a:pt x="4356" y="1362"/>
                  </a:lnTo>
                  <a:lnTo>
                    <a:pt x="4362" y="1362"/>
                  </a:lnTo>
                  <a:lnTo>
                    <a:pt x="4362" y="1356"/>
                  </a:lnTo>
                  <a:lnTo>
                    <a:pt x="4368" y="1350"/>
                  </a:lnTo>
                  <a:lnTo>
                    <a:pt x="4368" y="1320"/>
                  </a:lnTo>
                  <a:lnTo>
                    <a:pt x="4362" y="1308"/>
                  </a:lnTo>
                  <a:lnTo>
                    <a:pt x="4350" y="1296"/>
                  </a:lnTo>
                  <a:lnTo>
                    <a:pt x="4338" y="1290"/>
                  </a:lnTo>
                  <a:lnTo>
                    <a:pt x="4320" y="1272"/>
                  </a:lnTo>
                  <a:lnTo>
                    <a:pt x="4314" y="1272"/>
                  </a:lnTo>
                  <a:lnTo>
                    <a:pt x="4308" y="1260"/>
                  </a:lnTo>
                  <a:lnTo>
                    <a:pt x="4302" y="1254"/>
                  </a:lnTo>
                  <a:lnTo>
                    <a:pt x="4290" y="1230"/>
                  </a:lnTo>
                  <a:lnTo>
                    <a:pt x="4290" y="1224"/>
                  </a:lnTo>
                  <a:lnTo>
                    <a:pt x="4308" y="1224"/>
                  </a:lnTo>
                  <a:lnTo>
                    <a:pt x="4314" y="1230"/>
                  </a:lnTo>
                  <a:lnTo>
                    <a:pt x="4326" y="1236"/>
                  </a:lnTo>
                  <a:lnTo>
                    <a:pt x="4332" y="1242"/>
                  </a:lnTo>
                  <a:lnTo>
                    <a:pt x="4332" y="1212"/>
                  </a:lnTo>
                  <a:lnTo>
                    <a:pt x="4332" y="1218"/>
                  </a:lnTo>
                  <a:lnTo>
                    <a:pt x="4344" y="1230"/>
                  </a:lnTo>
                  <a:lnTo>
                    <a:pt x="4350" y="1242"/>
                  </a:lnTo>
                  <a:lnTo>
                    <a:pt x="4362" y="1254"/>
                  </a:lnTo>
                  <a:lnTo>
                    <a:pt x="4374" y="1254"/>
                  </a:lnTo>
                  <a:lnTo>
                    <a:pt x="4386" y="1248"/>
                  </a:lnTo>
                  <a:lnTo>
                    <a:pt x="4398" y="1248"/>
                  </a:lnTo>
                  <a:lnTo>
                    <a:pt x="4398" y="1272"/>
                  </a:lnTo>
                  <a:lnTo>
                    <a:pt x="4404" y="1278"/>
                  </a:lnTo>
                  <a:lnTo>
                    <a:pt x="4416" y="1278"/>
                  </a:lnTo>
                  <a:lnTo>
                    <a:pt x="4428" y="1290"/>
                  </a:lnTo>
                  <a:lnTo>
                    <a:pt x="4452" y="1272"/>
                  </a:lnTo>
                  <a:lnTo>
                    <a:pt x="4464" y="1284"/>
                  </a:lnTo>
                  <a:lnTo>
                    <a:pt x="4470" y="1284"/>
                  </a:lnTo>
                  <a:lnTo>
                    <a:pt x="4476" y="1278"/>
                  </a:lnTo>
                  <a:lnTo>
                    <a:pt x="4476" y="1260"/>
                  </a:lnTo>
                  <a:lnTo>
                    <a:pt x="4470" y="1254"/>
                  </a:lnTo>
                  <a:lnTo>
                    <a:pt x="4488" y="1212"/>
                  </a:lnTo>
                  <a:lnTo>
                    <a:pt x="4488" y="1236"/>
                  </a:lnTo>
                  <a:lnTo>
                    <a:pt x="4500" y="1248"/>
                  </a:lnTo>
                  <a:lnTo>
                    <a:pt x="4512" y="1236"/>
                  </a:lnTo>
                  <a:lnTo>
                    <a:pt x="4518" y="1218"/>
                  </a:lnTo>
                  <a:lnTo>
                    <a:pt x="4518" y="1206"/>
                  </a:lnTo>
                  <a:lnTo>
                    <a:pt x="4494" y="1182"/>
                  </a:lnTo>
                  <a:lnTo>
                    <a:pt x="4518" y="1176"/>
                  </a:lnTo>
                  <a:lnTo>
                    <a:pt x="4500" y="1164"/>
                  </a:lnTo>
                  <a:lnTo>
                    <a:pt x="4500" y="1146"/>
                  </a:lnTo>
                  <a:lnTo>
                    <a:pt x="4470" y="1146"/>
                  </a:lnTo>
                  <a:lnTo>
                    <a:pt x="4470" y="1134"/>
                  </a:lnTo>
                  <a:lnTo>
                    <a:pt x="4446" y="1134"/>
                  </a:lnTo>
                  <a:lnTo>
                    <a:pt x="4446" y="1080"/>
                  </a:lnTo>
                  <a:lnTo>
                    <a:pt x="4416" y="1086"/>
                  </a:lnTo>
                  <a:lnTo>
                    <a:pt x="4410" y="1080"/>
                  </a:lnTo>
                  <a:lnTo>
                    <a:pt x="4410" y="1056"/>
                  </a:lnTo>
                  <a:lnTo>
                    <a:pt x="4416" y="1050"/>
                  </a:lnTo>
                  <a:lnTo>
                    <a:pt x="4428" y="1050"/>
                  </a:lnTo>
                  <a:lnTo>
                    <a:pt x="4434" y="1056"/>
                  </a:lnTo>
                  <a:lnTo>
                    <a:pt x="4446" y="1062"/>
                  </a:lnTo>
                  <a:lnTo>
                    <a:pt x="4452" y="1068"/>
                  </a:lnTo>
                  <a:lnTo>
                    <a:pt x="4458" y="1068"/>
                  </a:lnTo>
                  <a:lnTo>
                    <a:pt x="4464" y="1062"/>
                  </a:lnTo>
                  <a:lnTo>
                    <a:pt x="4464" y="1026"/>
                  </a:lnTo>
                  <a:lnTo>
                    <a:pt x="4488" y="1032"/>
                  </a:lnTo>
                  <a:lnTo>
                    <a:pt x="4524" y="1014"/>
                  </a:lnTo>
                  <a:lnTo>
                    <a:pt x="4524" y="1026"/>
                  </a:lnTo>
                  <a:lnTo>
                    <a:pt x="4530" y="1038"/>
                  </a:lnTo>
                  <a:lnTo>
                    <a:pt x="4530" y="1044"/>
                  </a:lnTo>
                  <a:lnTo>
                    <a:pt x="4536" y="1050"/>
                  </a:lnTo>
                  <a:lnTo>
                    <a:pt x="4548" y="1044"/>
                  </a:lnTo>
                  <a:lnTo>
                    <a:pt x="4566" y="1044"/>
                  </a:lnTo>
                  <a:lnTo>
                    <a:pt x="4554" y="1062"/>
                  </a:lnTo>
                  <a:lnTo>
                    <a:pt x="4578" y="1062"/>
                  </a:lnTo>
                  <a:lnTo>
                    <a:pt x="4566" y="1092"/>
                  </a:lnTo>
                  <a:lnTo>
                    <a:pt x="4566" y="1098"/>
                  </a:lnTo>
                  <a:lnTo>
                    <a:pt x="4584" y="1116"/>
                  </a:lnTo>
                  <a:lnTo>
                    <a:pt x="4590" y="1128"/>
                  </a:lnTo>
                  <a:lnTo>
                    <a:pt x="4614" y="1140"/>
                  </a:lnTo>
                  <a:lnTo>
                    <a:pt x="4626" y="1134"/>
                  </a:lnTo>
                  <a:lnTo>
                    <a:pt x="4638" y="1122"/>
                  </a:lnTo>
                  <a:lnTo>
                    <a:pt x="4656" y="1086"/>
                  </a:lnTo>
                  <a:lnTo>
                    <a:pt x="4656" y="1080"/>
                  </a:lnTo>
                  <a:lnTo>
                    <a:pt x="4662" y="1068"/>
                  </a:lnTo>
                  <a:lnTo>
                    <a:pt x="4668" y="1074"/>
                  </a:lnTo>
                  <a:lnTo>
                    <a:pt x="4680" y="1080"/>
                  </a:lnTo>
                  <a:lnTo>
                    <a:pt x="4692" y="1080"/>
                  </a:lnTo>
                  <a:lnTo>
                    <a:pt x="4698" y="1086"/>
                  </a:lnTo>
                  <a:lnTo>
                    <a:pt x="4710" y="1080"/>
                  </a:lnTo>
                  <a:lnTo>
                    <a:pt x="4722" y="1068"/>
                  </a:lnTo>
                  <a:lnTo>
                    <a:pt x="4728" y="1056"/>
                  </a:lnTo>
                  <a:lnTo>
                    <a:pt x="4728" y="1038"/>
                  </a:lnTo>
                  <a:lnTo>
                    <a:pt x="4794" y="1038"/>
                  </a:lnTo>
                  <a:lnTo>
                    <a:pt x="4806" y="1026"/>
                  </a:lnTo>
                  <a:lnTo>
                    <a:pt x="4812" y="1014"/>
                  </a:lnTo>
                  <a:lnTo>
                    <a:pt x="4800" y="1002"/>
                  </a:lnTo>
                  <a:lnTo>
                    <a:pt x="4788" y="996"/>
                  </a:lnTo>
                  <a:lnTo>
                    <a:pt x="4758" y="996"/>
                  </a:lnTo>
                  <a:close/>
                  <a:moveTo>
                    <a:pt x="4476" y="1308"/>
                  </a:moveTo>
                  <a:lnTo>
                    <a:pt x="4446" y="1308"/>
                  </a:lnTo>
                  <a:lnTo>
                    <a:pt x="4440" y="1326"/>
                  </a:lnTo>
                  <a:lnTo>
                    <a:pt x="4476" y="1320"/>
                  </a:lnTo>
                  <a:lnTo>
                    <a:pt x="4476" y="1308"/>
                  </a:lnTo>
                  <a:close/>
                  <a:moveTo>
                    <a:pt x="4140" y="1290"/>
                  </a:moveTo>
                  <a:lnTo>
                    <a:pt x="4134" y="1290"/>
                  </a:lnTo>
                  <a:lnTo>
                    <a:pt x="4128" y="1296"/>
                  </a:lnTo>
                  <a:lnTo>
                    <a:pt x="4128" y="1308"/>
                  </a:lnTo>
                  <a:lnTo>
                    <a:pt x="4134" y="1314"/>
                  </a:lnTo>
                  <a:lnTo>
                    <a:pt x="4158" y="1314"/>
                  </a:lnTo>
                  <a:lnTo>
                    <a:pt x="4164" y="1308"/>
                  </a:lnTo>
                  <a:lnTo>
                    <a:pt x="4164" y="1296"/>
                  </a:lnTo>
                  <a:lnTo>
                    <a:pt x="4158" y="1290"/>
                  </a:lnTo>
                  <a:lnTo>
                    <a:pt x="4140" y="1290"/>
                  </a:lnTo>
                  <a:close/>
                  <a:moveTo>
                    <a:pt x="3834" y="1242"/>
                  </a:moveTo>
                  <a:lnTo>
                    <a:pt x="3840" y="1236"/>
                  </a:lnTo>
                  <a:lnTo>
                    <a:pt x="3834" y="1230"/>
                  </a:lnTo>
                  <a:lnTo>
                    <a:pt x="3828" y="1230"/>
                  </a:lnTo>
                  <a:lnTo>
                    <a:pt x="3822" y="1224"/>
                  </a:lnTo>
                  <a:lnTo>
                    <a:pt x="3810" y="1224"/>
                  </a:lnTo>
                  <a:lnTo>
                    <a:pt x="3810" y="1236"/>
                  </a:lnTo>
                  <a:lnTo>
                    <a:pt x="3816" y="1242"/>
                  </a:lnTo>
                  <a:lnTo>
                    <a:pt x="3816" y="1248"/>
                  </a:lnTo>
                  <a:lnTo>
                    <a:pt x="3828" y="1248"/>
                  </a:lnTo>
                  <a:lnTo>
                    <a:pt x="3834" y="1242"/>
                  </a:lnTo>
                  <a:close/>
                  <a:moveTo>
                    <a:pt x="4206" y="1452"/>
                  </a:moveTo>
                  <a:lnTo>
                    <a:pt x="4170" y="1452"/>
                  </a:lnTo>
                  <a:lnTo>
                    <a:pt x="4206" y="1476"/>
                  </a:lnTo>
                  <a:lnTo>
                    <a:pt x="4218" y="1470"/>
                  </a:lnTo>
                  <a:lnTo>
                    <a:pt x="4218" y="1458"/>
                  </a:lnTo>
                  <a:lnTo>
                    <a:pt x="4212" y="1458"/>
                  </a:lnTo>
                  <a:lnTo>
                    <a:pt x="4206" y="1452"/>
                  </a:lnTo>
                  <a:close/>
                  <a:moveTo>
                    <a:pt x="4170" y="870"/>
                  </a:moveTo>
                  <a:lnTo>
                    <a:pt x="4152" y="870"/>
                  </a:lnTo>
                  <a:lnTo>
                    <a:pt x="4152" y="876"/>
                  </a:lnTo>
                  <a:lnTo>
                    <a:pt x="4158" y="882"/>
                  </a:lnTo>
                  <a:lnTo>
                    <a:pt x="4164" y="882"/>
                  </a:lnTo>
                  <a:lnTo>
                    <a:pt x="4170" y="888"/>
                  </a:lnTo>
                  <a:lnTo>
                    <a:pt x="4182" y="882"/>
                  </a:lnTo>
                  <a:lnTo>
                    <a:pt x="4188" y="882"/>
                  </a:lnTo>
                  <a:lnTo>
                    <a:pt x="4194" y="876"/>
                  </a:lnTo>
                  <a:lnTo>
                    <a:pt x="4188" y="870"/>
                  </a:lnTo>
                  <a:lnTo>
                    <a:pt x="4170" y="870"/>
                  </a:lnTo>
                  <a:close/>
                  <a:moveTo>
                    <a:pt x="4170" y="936"/>
                  </a:moveTo>
                  <a:lnTo>
                    <a:pt x="4236" y="936"/>
                  </a:lnTo>
                  <a:lnTo>
                    <a:pt x="4236" y="918"/>
                  </a:lnTo>
                  <a:lnTo>
                    <a:pt x="4188" y="918"/>
                  </a:lnTo>
                  <a:lnTo>
                    <a:pt x="4170" y="936"/>
                  </a:lnTo>
                  <a:close/>
                  <a:moveTo>
                    <a:pt x="5574" y="36"/>
                  </a:moveTo>
                  <a:lnTo>
                    <a:pt x="5490" y="36"/>
                  </a:lnTo>
                  <a:lnTo>
                    <a:pt x="5496" y="24"/>
                  </a:lnTo>
                  <a:lnTo>
                    <a:pt x="5490" y="24"/>
                  </a:lnTo>
                  <a:lnTo>
                    <a:pt x="5484" y="18"/>
                  </a:lnTo>
                  <a:lnTo>
                    <a:pt x="5448" y="18"/>
                  </a:lnTo>
                  <a:lnTo>
                    <a:pt x="5430" y="12"/>
                  </a:lnTo>
                  <a:lnTo>
                    <a:pt x="5400" y="12"/>
                  </a:lnTo>
                  <a:lnTo>
                    <a:pt x="5364" y="18"/>
                  </a:lnTo>
                  <a:lnTo>
                    <a:pt x="5334" y="30"/>
                  </a:lnTo>
                  <a:lnTo>
                    <a:pt x="5304" y="36"/>
                  </a:lnTo>
                  <a:lnTo>
                    <a:pt x="5292" y="36"/>
                  </a:lnTo>
                  <a:lnTo>
                    <a:pt x="5346" y="12"/>
                  </a:lnTo>
                  <a:lnTo>
                    <a:pt x="5274" y="18"/>
                  </a:lnTo>
                  <a:lnTo>
                    <a:pt x="5268" y="18"/>
                  </a:lnTo>
                  <a:lnTo>
                    <a:pt x="5262" y="12"/>
                  </a:lnTo>
                  <a:lnTo>
                    <a:pt x="5250" y="12"/>
                  </a:lnTo>
                  <a:lnTo>
                    <a:pt x="5226" y="0"/>
                  </a:lnTo>
                  <a:lnTo>
                    <a:pt x="5196" y="0"/>
                  </a:lnTo>
                  <a:lnTo>
                    <a:pt x="5190" y="6"/>
                  </a:lnTo>
                  <a:lnTo>
                    <a:pt x="5184" y="18"/>
                  </a:lnTo>
                  <a:lnTo>
                    <a:pt x="5178" y="18"/>
                  </a:lnTo>
                  <a:lnTo>
                    <a:pt x="5172" y="12"/>
                  </a:lnTo>
                  <a:lnTo>
                    <a:pt x="5160" y="6"/>
                  </a:lnTo>
                  <a:lnTo>
                    <a:pt x="5148" y="6"/>
                  </a:lnTo>
                  <a:lnTo>
                    <a:pt x="5136" y="0"/>
                  </a:lnTo>
                  <a:lnTo>
                    <a:pt x="5124" y="0"/>
                  </a:lnTo>
                  <a:lnTo>
                    <a:pt x="5112" y="6"/>
                  </a:lnTo>
                  <a:lnTo>
                    <a:pt x="5106" y="12"/>
                  </a:lnTo>
                  <a:lnTo>
                    <a:pt x="5094" y="18"/>
                  </a:lnTo>
                  <a:lnTo>
                    <a:pt x="5088" y="24"/>
                  </a:lnTo>
                  <a:lnTo>
                    <a:pt x="5046" y="12"/>
                  </a:lnTo>
                  <a:lnTo>
                    <a:pt x="4938" y="6"/>
                  </a:lnTo>
                  <a:lnTo>
                    <a:pt x="4968" y="36"/>
                  </a:lnTo>
                  <a:lnTo>
                    <a:pt x="4902" y="12"/>
                  </a:lnTo>
                  <a:lnTo>
                    <a:pt x="4842" y="24"/>
                  </a:lnTo>
                  <a:lnTo>
                    <a:pt x="4830" y="24"/>
                  </a:lnTo>
                  <a:lnTo>
                    <a:pt x="4812" y="18"/>
                  </a:lnTo>
                  <a:lnTo>
                    <a:pt x="4746" y="18"/>
                  </a:lnTo>
                  <a:lnTo>
                    <a:pt x="4710" y="24"/>
                  </a:lnTo>
                  <a:lnTo>
                    <a:pt x="4686" y="36"/>
                  </a:lnTo>
                  <a:lnTo>
                    <a:pt x="4674" y="36"/>
                  </a:lnTo>
                  <a:lnTo>
                    <a:pt x="4764" y="60"/>
                  </a:lnTo>
                  <a:lnTo>
                    <a:pt x="4674" y="48"/>
                  </a:lnTo>
                  <a:lnTo>
                    <a:pt x="4662" y="48"/>
                  </a:lnTo>
                  <a:lnTo>
                    <a:pt x="4590" y="36"/>
                  </a:lnTo>
                  <a:lnTo>
                    <a:pt x="4542" y="36"/>
                  </a:lnTo>
                  <a:lnTo>
                    <a:pt x="4530" y="48"/>
                  </a:lnTo>
                  <a:lnTo>
                    <a:pt x="4530" y="60"/>
                  </a:lnTo>
                  <a:lnTo>
                    <a:pt x="4512" y="60"/>
                  </a:lnTo>
                  <a:lnTo>
                    <a:pt x="4482" y="54"/>
                  </a:lnTo>
                  <a:lnTo>
                    <a:pt x="4392" y="54"/>
                  </a:lnTo>
                  <a:lnTo>
                    <a:pt x="4350" y="60"/>
                  </a:lnTo>
                  <a:lnTo>
                    <a:pt x="4302" y="66"/>
                  </a:lnTo>
                  <a:lnTo>
                    <a:pt x="4260" y="66"/>
                  </a:lnTo>
                  <a:lnTo>
                    <a:pt x="4242" y="72"/>
                  </a:lnTo>
                  <a:lnTo>
                    <a:pt x="4260" y="72"/>
                  </a:lnTo>
                  <a:lnTo>
                    <a:pt x="4266" y="78"/>
                  </a:lnTo>
                  <a:lnTo>
                    <a:pt x="4278" y="78"/>
                  </a:lnTo>
                  <a:lnTo>
                    <a:pt x="4362" y="84"/>
                  </a:lnTo>
                  <a:lnTo>
                    <a:pt x="4278" y="96"/>
                  </a:lnTo>
                  <a:lnTo>
                    <a:pt x="4284" y="96"/>
                  </a:lnTo>
                  <a:lnTo>
                    <a:pt x="4290" y="102"/>
                  </a:lnTo>
                  <a:lnTo>
                    <a:pt x="4314" y="114"/>
                  </a:lnTo>
                  <a:lnTo>
                    <a:pt x="4338" y="114"/>
                  </a:lnTo>
                  <a:lnTo>
                    <a:pt x="4356" y="108"/>
                  </a:lnTo>
                  <a:lnTo>
                    <a:pt x="4392" y="108"/>
                  </a:lnTo>
                  <a:lnTo>
                    <a:pt x="4398" y="102"/>
                  </a:lnTo>
                  <a:lnTo>
                    <a:pt x="4410" y="102"/>
                  </a:lnTo>
                  <a:lnTo>
                    <a:pt x="4416" y="96"/>
                  </a:lnTo>
                  <a:lnTo>
                    <a:pt x="4440" y="96"/>
                  </a:lnTo>
                  <a:lnTo>
                    <a:pt x="4458" y="90"/>
                  </a:lnTo>
                  <a:lnTo>
                    <a:pt x="4500" y="90"/>
                  </a:lnTo>
                  <a:lnTo>
                    <a:pt x="4518" y="96"/>
                  </a:lnTo>
                  <a:lnTo>
                    <a:pt x="4536" y="96"/>
                  </a:lnTo>
                  <a:lnTo>
                    <a:pt x="4548" y="102"/>
                  </a:lnTo>
                  <a:lnTo>
                    <a:pt x="4560" y="102"/>
                  </a:lnTo>
                  <a:lnTo>
                    <a:pt x="4494" y="102"/>
                  </a:lnTo>
                  <a:lnTo>
                    <a:pt x="4482" y="108"/>
                  </a:lnTo>
                  <a:lnTo>
                    <a:pt x="4458" y="108"/>
                  </a:lnTo>
                  <a:lnTo>
                    <a:pt x="4446" y="114"/>
                  </a:lnTo>
                  <a:lnTo>
                    <a:pt x="4434" y="114"/>
                  </a:lnTo>
                  <a:lnTo>
                    <a:pt x="4422" y="120"/>
                  </a:lnTo>
                  <a:lnTo>
                    <a:pt x="4410" y="120"/>
                  </a:lnTo>
                  <a:lnTo>
                    <a:pt x="4404" y="126"/>
                  </a:lnTo>
                  <a:lnTo>
                    <a:pt x="4398" y="126"/>
                  </a:lnTo>
                  <a:lnTo>
                    <a:pt x="4434" y="126"/>
                  </a:lnTo>
                  <a:lnTo>
                    <a:pt x="4452" y="132"/>
                  </a:lnTo>
                  <a:lnTo>
                    <a:pt x="4488" y="132"/>
                  </a:lnTo>
                  <a:lnTo>
                    <a:pt x="4500" y="126"/>
                  </a:lnTo>
                  <a:lnTo>
                    <a:pt x="4506" y="126"/>
                  </a:lnTo>
                  <a:lnTo>
                    <a:pt x="4512" y="120"/>
                  </a:lnTo>
                  <a:lnTo>
                    <a:pt x="4638" y="120"/>
                  </a:lnTo>
                  <a:lnTo>
                    <a:pt x="4656" y="114"/>
                  </a:lnTo>
                  <a:lnTo>
                    <a:pt x="4680" y="114"/>
                  </a:lnTo>
                  <a:lnTo>
                    <a:pt x="4698" y="108"/>
                  </a:lnTo>
                  <a:lnTo>
                    <a:pt x="4710" y="108"/>
                  </a:lnTo>
                  <a:lnTo>
                    <a:pt x="4722" y="96"/>
                  </a:lnTo>
                  <a:lnTo>
                    <a:pt x="4734" y="96"/>
                  </a:lnTo>
                  <a:lnTo>
                    <a:pt x="4752" y="90"/>
                  </a:lnTo>
                  <a:lnTo>
                    <a:pt x="4770" y="90"/>
                  </a:lnTo>
                  <a:lnTo>
                    <a:pt x="4782" y="84"/>
                  </a:lnTo>
                  <a:lnTo>
                    <a:pt x="4830" y="84"/>
                  </a:lnTo>
                  <a:lnTo>
                    <a:pt x="4746" y="114"/>
                  </a:lnTo>
                  <a:lnTo>
                    <a:pt x="4782" y="114"/>
                  </a:lnTo>
                  <a:lnTo>
                    <a:pt x="4734" y="126"/>
                  </a:lnTo>
                  <a:lnTo>
                    <a:pt x="4716" y="126"/>
                  </a:lnTo>
                  <a:lnTo>
                    <a:pt x="4674" y="132"/>
                  </a:lnTo>
                  <a:lnTo>
                    <a:pt x="4620" y="132"/>
                  </a:lnTo>
                  <a:lnTo>
                    <a:pt x="4566" y="138"/>
                  </a:lnTo>
                  <a:lnTo>
                    <a:pt x="4536" y="138"/>
                  </a:lnTo>
                  <a:lnTo>
                    <a:pt x="4524" y="150"/>
                  </a:lnTo>
                  <a:lnTo>
                    <a:pt x="4524" y="156"/>
                  </a:lnTo>
                  <a:lnTo>
                    <a:pt x="4602" y="174"/>
                  </a:lnTo>
                  <a:lnTo>
                    <a:pt x="4596" y="174"/>
                  </a:lnTo>
                  <a:lnTo>
                    <a:pt x="4590" y="180"/>
                  </a:lnTo>
                  <a:lnTo>
                    <a:pt x="4578" y="180"/>
                  </a:lnTo>
                  <a:lnTo>
                    <a:pt x="4566" y="186"/>
                  </a:lnTo>
                  <a:lnTo>
                    <a:pt x="4542" y="186"/>
                  </a:lnTo>
                  <a:lnTo>
                    <a:pt x="4518" y="174"/>
                  </a:lnTo>
                  <a:lnTo>
                    <a:pt x="4500" y="162"/>
                  </a:lnTo>
                  <a:lnTo>
                    <a:pt x="4476" y="150"/>
                  </a:lnTo>
                  <a:lnTo>
                    <a:pt x="4470" y="144"/>
                  </a:lnTo>
                  <a:lnTo>
                    <a:pt x="4356" y="144"/>
                  </a:lnTo>
                  <a:lnTo>
                    <a:pt x="4350" y="150"/>
                  </a:lnTo>
                  <a:lnTo>
                    <a:pt x="4344" y="162"/>
                  </a:lnTo>
                  <a:lnTo>
                    <a:pt x="4338" y="168"/>
                  </a:lnTo>
                  <a:lnTo>
                    <a:pt x="4368" y="186"/>
                  </a:lnTo>
                  <a:lnTo>
                    <a:pt x="4386" y="204"/>
                  </a:lnTo>
                  <a:lnTo>
                    <a:pt x="4410" y="216"/>
                  </a:lnTo>
                  <a:lnTo>
                    <a:pt x="4458" y="216"/>
                  </a:lnTo>
                  <a:lnTo>
                    <a:pt x="4476" y="210"/>
                  </a:lnTo>
                  <a:lnTo>
                    <a:pt x="4488" y="210"/>
                  </a:lnTo>
                  <a:lnTo>
                    <a:pt x="4476" y="216"/>
                  </a:lnTo>
                  <a:lnTo>
                    <a:pt x="4470" y="228"/>
                  </a:lnTo>
                  <a:lnTo>
                    <a:pt x="4398" y="228"/>
                  </a:lnTo>
                  <a:lnTo>
                    <a:pt x="4380" y="222"/>
                  </a:lnTo>
                  <a:lnTo>
                    <a:pt x="4350" y="222"/>
                  </a:lnTo>
                  <a:lnTo>
                    <a:pt x="4314" y="228"/>
                  </a:lnTo>
                  <a:lnTo>
                    <a:pt x="4272" y="234"/>
                  </a:lnTo>
                  <a:lnTo>
                    <a:pt x="4230" y="234"/>
                  </a:lnTo>
                  <a:lnTo>
                    <a:pt x="4218" y="240"/>
                  </a:lnTo>
                  <a:lnTo>
                    <a:pt x="4200" y="246"/>
                  </a:lnTo>
                  <a:lnTo>
                    <a:pt x="4188" y="258"/>
                  </a:lnTo>
                  <a:lnTo>
                    <a:pt x="4176" y="264"/>
                  </a:lnTo>
                  <a:lnTo>
                    <a:pt x="4170" y="270"/>
                  </a:lnTo>
                  <a:lnTo>
                    <a:pt x="4164" y="270"/>
                  </a:lnTo>
                  <a:lnTo>
                    <a:pt x="4236" y="258"/>
                  </a:lnTo>
                  <a:lnTo>
                    <a:pt x="4236" y="276"/>
                  </a:lnTo>
                  <a:lnTo>
                    <a:pt x="4296" y="258"/>
                  </a:lnTo>
                  <a:lnTo>
                    <a:pt x="4224" y="288"/>
                  </a:lnTo>
                  <a:lnTo>
                    <a:pt x="4230" y="288"/>
                  </a:lnTo>
                  <a:lnTo>
                    <a:pt x="4236" y="294"/>
                  </a:lnTo>
                  <a:lnTo>
                    <a:pt x="4248" y="300"/>
                  </a:lnTo>
                  <a:lnTo>
                    <a:pt x="4278" y="300"/>
                  </a:lnTo>
                  <a:lnTo>
                    <a:pt x="4314" y="288"/>
                  </a:lnTo>
                  <a:lnTo>
                    <a:pt x="4326" y="288"/>
                  </a:lnTo>
                  <a:lnTo>
                    <a:pt x="4344" y="282"/>
                  </a:lnTo>
                  <a:lnTo>
                    <a:pt x="4350" y="276"/>
                  </a:lnTo>
                  <a:lnTo>
                    <a:pt x="4356" y="276"/>
                  </a:lnTo>
                  <a:lnTo>
                    <a:pt x="4254" y="312"/>
                  </a:lnTo>
                  <a:lnTo>
                    <a:pt x="4188" y="312"/>
                  </a:lnTo>
                  <a:lnTo>
                    <a:pt x="4176" y="288"/>
                  </a:lnTo>
                  <a:lnTo>
                    <a:pt x="4164" y="288"/>
                  </a:lnTo>
                  <a:lnTo>
                    <a:pt x="4146" y="282"/>
                  </a:lnTo>
                  <a:lnTo>
                    <a:pt x="4110" y="282"/>
                  </a:lnTo>
                  <a:lnTo>
                    <a:pt x="4104" y="288"/>
                  </a:lnTo>
                  <a:lnTo>
                    <a:pt x="4104" y="300"/>
                  </a:lnTo>
                  <a:lnTo>
                    <a:pt x="4110" y="312"/>
                  </a:lnTo>
                  <a:lnTo>
                    <a:pt x="4110" y="318"/>
                  </a:lnTo>
                  <a:lnTo>
                    <a:pt x="4116" y="324"/>
                  </a:lnTo>
                  <a:lnTo>
                    <a:pt x="4092" y="324"/>
                  </a:lnTo>
                  <a:lnTo>
                    <a:pt x="4074" y="330"/>
                  </a:lnTo>
                  <a:lnTo>
                    <a:pt x="4032" y="330"/>
                  </a:lnTo>
                  <a:lnTo>
                    <a:pt x="4020" y="336"/>
                  </a:lnTo>
                  <a:lnTo>
                    <a:pt x="4002" y="342"/>
                  </a:lnTo>
                  <a:lnTo>
                    <a:pt x="3990" y="348"/>
                  </a:lnTo>
                  <a:lnTo>
                    <a:pt x="3972" y="354"/>
                  </a:lnTo>
                  <a:lnTo>
                    <a:pt x="3936" y="354"/>
                  </a:lnTo>
                  <a:lnTo>
                    <a:pt x="3924" y="360"/>
                  </a:lnTo>
                  <a:lnTo>
                    <a:pt x="3918" y="360"/>
                  </a:lnTo>
                  <a:lnTo>
                    <a:pt x="3924" y="360"/>
                  </a:lnTo>
                  <a:lnTo>
                    <a:pt x="3936" y="366"/>
                  </a:lnTo>
                  <a:lnTo>
                    <a:pt x="3978" y="366"/>
                  </a:lnTo>
                  <a:lnTo>
                    <a:pt x="3990" y="360"/>
                  </a:lnTo>
                  <a:lnTo>
                    <a:pt x="3996" y="354"/>
                  </a:lnTo>
                  <a:lnTo>
                    <a:pt x="3984" y="372"/>
                  </a:lnTo>
                  <a:lnTo>
                    <a:pt x="4020" y="366"/>
                  </a:lnTo>
                  <a:lnTo>
                    <a:pt x="4044" y="354"/>
                  </a:lnTo>
                  <a:lnTo>
                    <a:pt x="4044" y="372"/>
                  </a:lnTo>
                  <a:lnTo>
                    <a:pt x="4074" y="366"/>
                  </a:lnTo>
                  <a:lnTo>
                    <a:pt x="4098" y="366"/>
                  </a:lnTo>
                  <a:lnTo>
                    <a:pt x="4098" y="372"/>
                  </a:lnTo>
                  <a:lnTo>
                    <a:pt x="4104" y="378"/>
                  </a:lnTo>
                  <a:lnTo>
                    <a:pt x="4122" y="378"/>
                  </a:lnTo>
                  <a:lnTo>
                    <a:pt x="4146" y="366"/>
                  </a:lnTo>
                  <a:lnTo>
                    <a:pt x="4152" y="366"/>
                  </a:lnTo>
                  <a:lnTo>
                    <a:pt x="4164" y="360"/>
                  </a:lnTo>
                  <a:lnTo>
                    <a:pt x="4170" y="372"/>
                  </a:lnTo>
                  <a:lnTo>
                    <a:pt x="4200" y="354"/>
                  </a:lnTo>
                  <a:lnTo>
                    <a:pt x="4206" y="360"/>
                  </a:lnTo>
                  <a:lnTo>
                    <a:pt x="4212" y="372"/>
                  </a:lnTo>
                  <a:lnTo>
                    <a:pt x="4224" y="372"/>
                  </a:lnTo>
                  <a:lnTo>
                    <a:pt x="4236" y="366"/>
                  </a:lnTo>
                  <a:lnTo>
                    <a:pt x="4242" y="360"/>
                  </a:lnTo>
                  <a:lnTo>
                    <a:pt x="4248" y="360"/>
                  </a:lnTo>
                  <a:lnTo>
                    <a:pt x="4254" y="366"/>
                  </a:lnTo>
                  <a:lnTo>
                    <a:pt x="4266" y="372"/>
                  </a:lnTo>
                  <a:lnTo>
                    <a:pt x="4284" y="372"/>
                  </a:lnTo>
                  <a:lnTo>
                    <a:pt x="4290" y="366"/>
                  </a:lnTo>
                  <a:lnTo>
                    <a:pt x="4290" y="360"/>
                  </a:lnTo>
                  <a:lnTo>
                    <a:pt x="4284" y="354"/>
                  </a:lnTo>
                  <a:lnTo>
                    <a:pt x="4338" y="372"/>
                  </a:lnTo>
                  <a:lnTo>
                    <a:pt x="4344" y="378"/>
                  </a:lnTo>
                  <a:lnTo>
                    <a:pt x="4350" y="390"/>
                  </a:lnTo>
                  <a:lnTo>
                    <a:pt x="4374" y="390"/>
                  </a:lnTo>
                  <a:lnTo>
                    <a:pt x="4410" y="378"/>
                  </a:lnTo>
                  <a:lnTo>
                    <a:pt x="4440" y="372"/>
                  </a:lnTo>
                  <a:lnTo>
                    <a:pt x="4476" y="372"/>
                  </a:lnTo>
                  <a:lnTo>
                    <a:pt x="4494" y="366"/>
                  </a:lnTo>
                  <a:lnTo>
                    <a:pt x="4506" y="360"/>
                  </a:lnTo>
                  <a:lnTo>
                    <a:pt x="4524" y="342"/>
                  </a:lnTo>
                  <a:lnTo>
                    <a:pt x="4464" y="342"/>
                  </a:lnTo>
                  <a:lnTo>
                    <a:pt x="4470" y="336"/>
                  </a:lnTo>
                  <a:lnTo>
                    <a:pt x="4470" y="330"/>
                  </a:lnTo>
                  <a:lnTo>
                    <a:pt x="4416" y="330"/>
                  </a:lnTo>
                  <a:lnTo>
                    <a:pt x="4362" y="318"/>
                  </a:lnTo>
                  <a:lnTo>
                    <a:pt x="4380" y="300"/>
                  </a:lnTo>
                  <a:lnTo>
                    <a:pt x="4440" y="318"/>
                  </a:lnTo>
                  <a:lnTo>
                    <a:pt x="4452" y="318"/>
                  </a:lnTo>
                  <a:lnTo>
                    <a:pt x="4488" y="312"/>
                  </a:lnTo>
                  <a:lnTo>
                    <a:pt x="4566" y="312"/>
                  </a:lnTo>
                  <a:lnTo>
                    <a:pt x="4578" y="300"/>
                  </a:lnTo>
                  <a:lnTo>
                    <a:pt x="4578" y="288"/>
                  </a:lnTo>
                  <a:lnTo>
                    <a:pt x="4584" y="288"/>
                  </a:lnTo>
                  <a:lnTo>
                    <a:pt x="4590" y="282"/>
                  </a:lnTo>
                  <a:lnTo>
                    <a:pt x="4608" y="282"/>
                  </a:lnTo>
                  <a:lnTo>
                    <a:pt x="4626" y="276"/>
                  </a:lnTo>
                  <a:lnTo>
                    <a:pt x="4662" y="276"/>
                  </a:lnTo>
                  <a:lnTo>
                    <a:pt x="4680" y="270"/>
                  </a:lnTo>
                  <a:lnTo>
                    <a:pt x="4710" y="270"/>
                  </a:lnTo>
                  <a:lnTo>
                    <a:pt x="4722" y="264"/>
                  </a:lnTo>
                  <a:lnTo>
                    <a:pt x="4728" y="264"/>
                  </a:lnTo>
                  <a:lnTo>
                    <a:pt x="4704" y="246"/>
                  </a:lnTo>
                  <a:lnTo>
                    <a:pt x="4746" y="246"/>
                  </a:lnTo>
                  <a:lnTo>
                    <a:pt x="4770" y="240"/>
                  </a:lnTo>
                  <a:lnTo>
                    <a:pt x="4782" y="234"/>
                  </a:lnTo>
                  <a:lnTo>
                    <a:pt x="4776" y="228"/>
                  </a:lnTo>
                  <a:lnTo>
                    <a:pt x="4770" y="228"/>
                  </a:lnTo>
                  <a:lnTo>
                    <a:pt x="4758" y="222"/>
                  </a:lnTo>
                  <a:lnTo>
                    <a:pt x="4746" y="222"/>
                  </a:lnTo>
                  <a:lnTo>
                    <a:pt x="4734" y="216"/>
                  </a:lnTo>
                  <a:lnTo>
                    <a:pt x="4686" y="216"/>
                  </a:lnTo>
                  <a:lnTo>
                    <a:pt x="4674" y="210"/>
                  </a:lnTo>
                  <a:lnTo>
                    <a:pt x="4662" y="210"/>
                  </a:lnTo>
                  <a:lnTo>
                    <a:pt x="4662" y="204"/>
                  </a:lnTo>
                  <a:lnTo>
                    <a:pt x="4674" y="198"/>
                  </a:lnTo>
                  <a:lnTo>
                    <a:pt x="4686" y="198"/>
                  </a:lnTo>
                  <a:lnTo>
                    <a:pt x="4704" y="192"/>
                  </a:lnTo>
                  <a:lnTo>
                    <a:pt x="4716" y="186"/>
                  </a:lnTo>
                  <a:lnTo>
                    <a:pt x="4764" y="186"/>
                  </a:lnTo>
                  <a:lnTo>
                    <a:pt x="4782" y="192"/>
                  </a:lnTo>
                  <a:lnTo>
                    <a:pt x="4860" y="192"/>
                  </a:lnTo>
                  <a:lnTo>
                    <a:pt x="4878" y="186"/>
                  </a:lnTo>
                  <a:lnTo>
                    <a:pt x="4902" y="186"/>
                  </a:lnTo>
                  <a:lnTo>
                    <a:pt x="4896" y="180"/>
                  </a:lnTo>
                  <a:lnTo>
                    <a:pt x="4878" y="180"/>
                  </a:lnTo>
                  <a:lnTo>
                    <a:pt x="4866" y="174"/>
                  </a:lnTo>
                  <a:lnTo>
                    <a:pt x="4872" y="168"/>
                  </a:lnTo>
                  <a:lnTo>
                    <a:pt x="4902" y="162"/>
                  </a:lnTo>
                  <a:lnTo>
                    <a:pt x="4944" y="168"/>
                  </a:lnTo>
                  <a:lnTo>
                    <a:pt x="4974" y="174"/>
                  </a:lnTo>
                  <a:lnTo>
                    <a:pt x="4986" y="174"/>
                  </a:lnTo>
                  <a:lnTo>
                    <a:pt x="4992" y="168"/>
                  </a:lnTo>
                  <a:lnTo>
                    <a:pt x="4992" y="150"/>
                  </a:lnTo>
                  <a:lnTo>
                    <a:pt x="5070" y="156"/>
                  </a:lnTo>
                  <a:lnTo>
                    <a:pt x="5070" y="132"/>
                  </a:lnTo>
                  <a:lnTo>
                    <a:pt x="5082" y="132"/>
                  </a:lnTo>
                  <a:lnTo>
                    <a:pt x="5094" y="138"/>
                  </a:lnTo>
                  <a:lnTo>
                    <a:pt x="5112" y="138"/>
                  </a:lnTo>
                  <a:lnTo>
                    <a:pt x="5136" y="126"/>
                  </a:lnTo>
                  <a:lnTo>
                    <a:pt x="5148" y="126"/>
                  </a:lnTo>
                  <a:lnTo>
                    <a:pt x="5154" y="120"/>
                  </a:lnTo>
                  <a:lnTo>
                    <a:pt x="5172" y="120"/>
                  </a:lnTo>
                  <a:lnTo>
                    <a:pt x="5208" y="114"/>
                  </a:lnTo>
                  <a:lnTo>
                    <a:pt x="5256" y="102"/>
                  </a:lnTo>
                  <a:lnTo>
                    <a:pt x="5298" y="96"/>
                  </a:lnTo>
                  <a:lnTo>
                    <a:pt x="5322" y="90"/>
                  </a:lnTo>
                  <a:lnTo>
                    <a:pt x="5340" y="90"/>
                  </a:lnTo>
                  <a:lnTo>
                    <a:pt x="5346" y="84"/>
                  </a:lnTo>
                  <a:lnTo>
                    <a:pt x="5238" y="84"/>
                  </a:lnTo>
                  <a:lnTo>
                    <a:pt x="5214" y="96"/>
                  </a:lnTo>
                  <a:lnTo>
                    <a:pt x="5142" y="96"/>
                  </a:lnTo>
                  <a:lnTo>
                    <a:pt x="5226" y="90"/>
                  </a:lnTo>
                  <a:lnTo>
                    <a:pt x="5220" y="78"/>
                  </a:lnTo>
                  <a:lnTo>
                    <a:pt x="5268" y="84"/>
                  </a:lnTo>
                  <a:lnTo>
                    <a:pt x="5274" y="78"/>
                  </a:lnTo>
                  <a:lnTo>
                    <a:pt x="5286" y="72"/>
                  </a:lnTo>
                  <a:lnTo>
                    <a:pt x="5358" y="72"/>
                  </a:lnTo>
                  <a:lnTo>
                    <a:pt x="5406" y="66"/>
                  </a:lnTo>
                  <a:lnTo>
                    <a:pt x="5454" y="66"/>
                  </a:lnTo>
                  <a:lnTo>
                    <a:pt x="5484" y="60"/>
                  </a:lnTo>
                  <a:lnTo>
                    <a:pt x="5496" y="60"/>
                  </a:lnTo>
                  <a:lnTo>
                    <a:pt x="5514" y="54"/>
                  </a:lnTo>
                  <a:lnTo>
                    <a:pt x="5532" y="54"/>
                  </a:lnTo>
                  <a:lnTo>
                    <a:pt x="5550" y="48"/>
                  </a:lnTo>
                  <a:lnTo>
                    <a:pt x="5562" y="42"/>
                  </a:lnTo>
                  <a:lnTo>
                    <a:pt x="5574" y="42"/>
                  </a:lnTo>
                  <a:lnTo>
                    <a:pt x="5574" y="36"/>
                  </a:lnTo>
                  <a:close/>
                  <a:moveTo>
                    <a:pt x="4032" y="966"/>
                  </a:moveTo>
                  <a:lnTo>
                    <a:pt x="4086" y="966"/>
                  </a:lnTo>
                  <a:lnTo>
                    <a:pt x="4134" y="942"/>
                  </a:lnTo>
                  <a:lnTo>
                    <a:pt x="4140" y="930"/>
                  </a:lnTo>
                  <a:lnTo>
                    <a:pt x="4134" y="918"/>
                  </a:lnTo>
                  <a:lnTo>
                    <a:pt x="4134" y="912"/>
                  </a:lnTo>
                  <a:lnTo>
                    <a:pt x="4122" y="906"/>
                  </a:lnTo>
                  <a:lnTo>
                    <a:pt x="4074" y="906"/>
                  </a:lnTo>
                  <a:lnTo>
                    <a:pt x="4062" y="912"/>
                  </a:lnTo>
                  <a:lnTo>
                    <a:pt x="4050" y="912"/>
                  </a:lnTo>
                  <a:lnTo>
                    <a:pt x="4026" y="924"/>
                  </a:lnTo>
                  <a:lnTo>
                    <a:pt x="4014" y="936"/>
                  </a:lnTo>
                  <a:lnTo>
                    <a:pt x="4002" y="942"/>
                  </a:lnTo>
                  <a:lnTo>
                    <a:pt x="4002" y="954"/>
                  </a:lnTo>
                  <a:lnTo>
                    <a:pt x="4014" y="960"/>
                  </a:lnTo>
                  <a:lnTo>
                    <a:pt x="4032" y="966"/>
                  </a:lnTo>
                  <a:close/>
                  <a:moveTo>
                    <a:pt x="4014" y="840"/>
                  </a:moveTo>
                  <a:lnTo>
                    <a:pt x="4002" y="840"/>
                  </a:lnTo>
                  <a:lnTo>
                    <a:pt x="3990" y="846"/>
                  </a:lnTo>
                  <a:lnTo>
                    <a:pt x="3984" y="852"/>
                  </a:lnTo>
                  <a:lnTo>
                    <a:pt x="3972" y="852"/>
                  </a:lnTo>
                  <a:lnTo>
                    <a:pt x="3990" y="852"/>
                  </a:lnTo>
                  <a:lnTo>
                    <a:pt x="4008" y="846"/>
                  </a:lnTo>
                  <a:lnTo>
                    <a:pt x="4026" y="846"/>
                  </a:lnTo>
                  <a:lnTo>
                    <a:pt x="4044" y="840"/>
                  </a:lnTo>
                  <a:lnTo>
                    <a:pt x="4050" y="834"/>
                  </a:lnTo>
                  <a:lnTo>
                    <a:pt x="4056" y="834"/>
                  </a:lnTo>
                  <a:lnTo>
                    <a:pt x="4068" y="822"/>
                  </a:lnTo>
                  <a:lnTo>
                    <a:pt x="4050" y="822"/>
                  </a:lnTo>
                  <a:lnTo>
                    <a:pt x="4044" y="828"/>
                  </a:lnTo>
                  <a:lnTo>
                    <a:pt x="4032" y="828"/>
                  </a:lnTo>
                  <a:lnTo>
                    <a:pt x="4020" y="834"/>
                  </a:lnTo>
                  <a:lnTo>
                    <a:pt x="4014" y="840"/>
                  </a:lnTo>
                  <a:close/>
                  <a:moveTo>
                    <a:pt x="4122" y="822"/>
                  </a:moveTo>
                  <a:lnTo>
                    <a:pt x="4104" y="822"/>
                  </a:lnTo>
                  <a:lnTo>
                    <a:pt x="4098" y="828"/>
                  </a:lnTo>
                  <a:lnTo>
                    <a:pt x="4098" y="840"/>
                  </a:lnTo>
                  <a:lnTo>
                    <a:pt x="4104" y="846"/>
                  </a:lnTo>
                  <a:lnTo>
                    <a:pt x="4110" y="840"/>
                  </a:lnTo>
                  <a:lnTo>
                    <a:pt x="4116" y="840"/>
                  </a:lnTo>
                  <a:lnTo>
                    <a:pt x="4128" y="828"/>
                  </a:lnTo>
                  <a:lnTo>
                    <a:pt x="4122" y="822"/>
                  </a:lnTo>
                  <a:close/>
                  <a:moveTo>
                    <a:pt x="3528" y="1062"/>
                  </a:moveTo>
                  <a:lnTo>
                    <a:pt x="3522" y="1062"/>
                  </a:lnTo>
                  <a:lnTo>
                    <a:pt x="3504" y="1080"/>
                  </a:lnTo>
                  <a:lnTo>
                    <a:pt x="3504" y="1086"/>
                  </a:lnTo>
                  <a:lnTo>
                    <a:pt x="3510" y="1092"/>
                  </a:lnTo>
                  <a:lnTo>
                    <a:pt x="3528" y="1092"/>
                  </a:lnTo>
                  <a:lnTo>
                    <a:pt x="3534" y="1086"/>
                  </a:lnTo>
                  <a:lnTo>
                    <a:pt x="3540" y="1074"/>
                  </a:lnTo>
                  <a:lnTo>
                    <a:pt x="3540" y="1068"/>
                  </a:lnTo>
                  <a:lnTo>
                    <a:pt x="3534" y="1062"/>
                  </a:lnTo>
                  <a:lnTo>
                    <a:pt x="3528" y="1062"/>
                  </a:lnTo>
                  <a:close/>
                  <a:moveTo>
                    <a:pt x="3588" y="1062"/>
                  </a:moveTo>
                  <a:lnTo>
                    <a:pt x="3582" y="1062"/>
                  </a:lnTo>
                  <a:lnTo>
                    <a:pt x="3576" y="1068"/>
                  </a:lnTo>
                  <a:lnTo>
                    <a:pt x="3576" y="1080"/>
                  </a:lnTo>
                  <a:lnTo>
                    <a:pt x="3582" y="1086"/>
                  </a:lnTo>
                  <a:lnTo>
                    <a:pt x="3594" y="1086"/>
                  </a:lnTo>
                  <a:lnTo>
                    <a:pt x="3600" y="1080"/>
                  </a:lnTo>
                  <a:lnTo>
                    <a:pt x="3600" y="1068"/>
                  </a:lnTo>
                  <a:lnTo>
                    <a:pt x="3588" y="1062"/>
                  </a:lnTo>
                  <a:close/>
                  <a:moveTo>
                    <a:pt x="3756" y="1242"/>
                  </a:moveTo>
                  <a:lnTo>
                    <a:pt x="3744" y="1248"/>
                  </a:lnTo>
                  <a:lnTo>
                    <a:pt x="3744" y="1260"/>
                  </a:lnTo>
                  <a:lnTo>
                    <a:pt x="3750" y="1266"/>
                  </a:lnTo>
                  <a:lnTo>
                    <a:pt x="3762" y="1272"/>
                  </a:lnTo>
                  <a:lnTo>
                    <a:pt x="3768" y="1272"/>
                  </a:lnTo>
                  <a:lnTo>
                    <a:pt x="3786" y="1254"/>
                  </a:lnTo>
                  <a:lnTo>
                    <a:pt x="3786" y="1242"/>
                  </a:lnTo>
                  <a:lnTo>
                    <a:pt x="3780" y="1236"/>
                  </a:lnTo>
                  <a:lnTo>
                    <a:pt x="3768" y="1236"/>
                  </a:lnTo>
                  <a:lnTo>
                    <a:pt x="3756" y="1242"/>
                  </a:lnTo>
                  <a:close/>
                  <a:moveTo>
                    <a:pt x="3984" y="2532"/>
                  </a:moveTo>
                  <a:lnTo>
                    <a:pt x="3948" y="2520"/>
                  </a:lnTo>
                  <a:lnTo>
                    <a:pt x="3942" y="2514"/>
                  </a:lnTo>
                  <a:lnTo>
                    <a:pt x="3936" y="2514"/>
                  </a:lnTo>
                  <a:lnTo>
                    <a:pt x="3924" y="2526"/>
                  </a:lnTo>
                  <a:lnTo>
                    <a:pt x="3930" y="2532"/>
                  </a:lnTo>
                  <a:lnTo>
                    <a:pt x="3942" y="2538"/>
                  </a:lnTo>
                  <a:lnTo>
                    <a:pt x="3948" y="2544"/>
                  </a:lnTo>
                  <a:lnTo>
                    <a:pt x="3954" y="2544"/>
                  </a:lnTo>
                  <a:lnTo>
                    <a:pt x="3960" y="2550"/>
                  </a:lnTo>
                  <a:lnTo>
                    <a:pt x="3996" y="2550"/>
                  </a:lnTo>
                  <a:lnTo>
                    <a:pt x="4008" y="2556"/>
                  </a:lnTo>
                  <a:lnTo>
                    <a:pt x="4020" y="2556"/>
                  </a:lnTo>
                  <a:lnTo>
                    <a:pt x="4038" y="2538"/>
                  </a:lnTo>
                  <a:lnTo>
                    <a:pt x="4008" y="2538"/>
                  </a:lnTo>
                  <a:lnTo>
                    <a:pt x="3984" y="2532"/>
                  </a:lnTo>
                  <a:close/>
                  <a:moveTo>
                    <a:pt x="4098" y="2280"/>
                  </a:moveTo>
                  <a:lnTo>
                    <a:pt x="4092" y="2280"/>
                  </a:lnTo>
                  <a:lnTo>
                    <a:pt x="4086" y="2274"/>
                  </a:lnTo>
                  <a:lnTo>
                    <a:pt x="4050" y="2274"/>
                  </a:lnTo>
                  <a:lnTo>
                    <a:pt x="4032" y="2268"/>
                  </a:lnTo>
                  <a:lnTo>
                    <a:pt x="3996" y="2268"/>
                  </a:lnTo>
                  <a:lnTo>
                    <a:pt x="4002" y="2274"/>
                  </a:lnTo>
                  <a:lnTo>
                    <a:pt x="4008" y="2274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2" y="2286"/>
                  </a:lnTo>
                  <a:lnTo>
                    <a:pt x="4032" y="2304"/>
                  </a:lnTo>
                  <a:lnTo>
                    <a:pt x="4044" y="2304"/>
                  </a:lnTo>
                  <a:lnTo>
                    <a:pt x="4080" y="2310"/>
                  </a:lnTo>
                  <a:lnTo>
                    <a:pt x="4128" y="2316"/>
                  </a:lnTo>
                  <a:lnTo>
                    <a:pt x="4164" y="2316"/>
                  </a:lnTo>
                  <a:lnTo>
                    <a:pt x="4170" y="2310"/>
                  </a:lnTo>
                  <a:lnTo>
                    <a:pt x="4170" y="2304"/>
                  </a:lnTo>
                  <a:lnTo>
                    <a:pt x="4164" y="2304"/>
                  </a:lnTo>
                  <a:lnTo>
                    <a:pt x="4152" y="2292"/>
                  </a:lnTo>
                  <a:lnTo>
                    <a:pt x="4128" y="2286"/>
                  </a:lnTo>
                  <a:lnTo>
                    <a:pt x="4098" y="2280"/>
                  </a:lnTo>
                  <a:close/>
                  <a:moveTo>
                    <a:pt x="4194" y="2550"/>
                  </a:moveTo>
                  <a:lnTo>
                    <a:pt x="4164" y="2550"/>
                  </a:lnTo>
                  <a:lnTo>
                    <a:pt x="4152" y="2556"/>
                  </a:lnTo>
                  <a:lnTo>
                    <a:pt x="4146" y="2562"/>
                  </a:lnTo>
                  <a:lnTo>
                    <a:pt x="4182" y="2526"/>
                  </a:lnTo>
                  <a:lnTo>
                    <a:pt x="4176" y="2520"/>
                  </a:lnTo>
                  <a:lnTo>
                    <a:pt x="4152" y="2520"/>
                  </a:lnTo>
                  <a:lnTo>
                    <a:pt x="4140" y="2526"/>
                  </a:lnTo>
                  <a:lnTo>
                    <a:pt x="4128" y="2538"/>
                  </a:lnTo>
                  <a:lnTo>
                    <a:pt x="4104" y="2574"/>
                  </a:lnTo>
                  <a:lnTo>
                    <a:pt x="4164" y="2568"/>
                  </a:lnTo>
                  <a:lnTo>
                    <a:pt x="4176" y="2568"/>
                  </a:lnTo>
                  <a:lnTo>
                    <a:pt x="4182" y="2562"/>
                  </a:lnTo>
                  <a:lnTo>
                    <a:pt x="4194" y="2562"/>
                  </a:lnTo>
                  <a:lnTo>
                    <a:pt x="4200" y="2556"/>
                  </a:lnTo>
                  <a:lnTo>
                    <a:pt x="4200" y="2550"/>
                  </a:lnTo>
                  <a:lnTo>
                    <a:pt x="4194" y="2550"/>
                  </a:lnTo>
                  <a:close/>
                  <a:moveTo>
                    <a:pt x="4590" y="1962"/>
                  </a:moveTo>
                  <a:lnTo>
                    <a:pt x="4578" y="1974"/>
                  </a:lnTo>
                  <a:lnTo>
                    <a:pt x="4578" y="1980"/>
                  </a:lnTo>
                  <a:lnTo>
                    <a:pt x="4572" y="1986"/>
                  </a:lnTo>
                  <a:lnTo>
                    <a:pt x="4566" y="1986"/>
                  </a:lnTo>
                  <a:lnTo>
                    <a:pt x="4554" y="1974"/>
                  </a:lnTo>
                  <a:lnTo>
                    <a:pt x="4554" y="1962"/>
                  </a:lnTo>
                  <a:lnTo>
                    <a:pt x="4566" y="1962"/>
                  </a:lnTo>
                  <a:lnTo>
                    <a:pt x="4572" y="1956"/>
                  </a:lnTo>
                  <a:lnTo>
                    <a:pt x="4566" y="1932"/>
                  </a:lnTo>
                  <a:lnTo>
                    <a:pt x="4536" y="1926"/>
                  </a:lnTo>
                  <a:lnTo>
                    <a:pt x="4530" y="1926"/>
                  </a:lnTo>
                  <a:lnTo>
                    <a:pt x="4524" y="1932"/>
                  </a:lnTo>
                  <a:lnTo>
                    <a:pt x="4512" y="1938"/>
                  </a:lnTo>
                  <a:lnTo>
                    <a:pt x="4494" y="1944"/>
                  </a:lnTo>
                  <a:lnTo>
                    <a:pt x="4470" y="1956"/>
                  </a:lnTo>
                  <a:lnTo>
                    <a:pt x="4464" y="1962"/>
                  </a:lnTo>
                  <a:lnTo>
                    <a:pt x="4458" y="1962"/>
                  </a:lnTo>
                  <a:lnTo>
                    <a:pt x="4446" y="1968"/>
                  </a:lnTo>
                  <a:lnTo>
                    <a:pt x="4434" y="1968"/>
                  </a:lnTo>
                  <a:lnTo>
                    <a:pt x="4416" y="1974"/>
                  </a:lnTo>
                  <a:lnTo>
                    <a:pt x="4404" y="1974"/>
                  </a:lnTo>
                  <a:lnTo>
                    <a:pt x="4374" y="1998"/>
                  </a:lnTo>
                  <a:lnTo>
                    <a:pt x="4386" y="1974"/>
                  </a:lnTo>
                  <a:lnTo>
                    <a:pt x="4362" y="1956"/>
                  </a:lnTo>
                  <a:lnTo>
                    <a:pt x="4398" y="1968"/>
                  </a:lnTo>
                  <a:lnTo>
                    <a:pt x="4410" y="1956"/>
                  </a:lnTo>
                  <a:lnTo>
                    <a:pt x="4440" y="1950"/>
                  </a:lnTo>
                  <a:lnTo>
                    <a:pt x="4440" y="1932"/>
                  </a:lnTo>
                  <a:lnTo>
                    <a:pt x="4494" y="1932"/>
                  </a:lnTo>
                  <a:lnTo>
                    <a:pt x="4518" y="1920"/>
                  </a:lnTo>
                  <a:lnTo>
                    <a:pt x="4524" y="1914"/>
                  </a:lnTo>
                  <a:lnTo>
                    <a:pt x="4536" y="1908"/>
                  </a:lnTo>
                  <a:lnTo>
                    <a:pt x="4608" y="1908"/>
                  </a:lnTo>
                  <a:lnTo>
                    <a:pt x="4602" y="1902"/>
                  </a:lnTo>
                  <a:lnTo>
                    <a:pt x="4596" y="1902"/>
                  </a:lnTo>
                  <a:lnTo>
                    <a:pt x="4584" y="1896"/>
                  </a:lnTo>
                  <a:lnTo>
                    <a:pt x="4578" y="1890"/>
                  </a:lnTo>
                  <a:lnTo>
                    <a:pt x="4578" y="1866"/>
                  </a:lnTo>
                  <a:lnTo>
                    <a:pt x="4572" y="1866"/>
                  </a:lnTo>
                  <a:lnTo>
                    <a:pt x="4566" y="1872"/>
                  </a:lnTo>
                  <a:lnTo>
                    <a:pt x="4542" y="1872"/>
                  </a:lnTo>
                  <a:lnTo>
                    <a:pt x="4530" y="1878"/>
                  </a:lnTo>
                  <a:lnTo>
                    <a:pt x="4518" y="1878"/>
                  </a:lnTo>
                  <a:lnTo>
                    <a:pt x="4518" y="1866"/>
                  </a:lnTo>
                  <a:lnTo>
                    <a:pt x="4512" y="1860"/>
                  </a:lnTo>
                  <a:lnTo>
                    <a:pt x="4452" y="1878"/>
                  </a:lnTo>
                  <a:lnTo>
                    <a:pt x="4458" y="1848"/>
                  </a:lnTo>
                  <a:lnTo>
                    <a:pt x="4410" y="1860"/>
                  </a:lnTo>
                  <a:lnTo>
                    <a:pt x="4416" y="1854"/>
                  </a:lnTo>
                  <a:lnTo>
                    <a:pt x="4422" y="1842"/>
                  </a:lnTo>
                  <a:lnTo>
                    <a:pt x="4440" y="1824"/>
                  </a:lnTo>
                  <a:lnTo>
                    <a:pt x="4446" y="1812"/>
                  </a:lnTo>
                  <a:lnTo>
                    <a:pt x="4446" y="1800"/>
                  </a:lnTo>
                  <a:lnTo>
                    <a:pt x="4434" y="1800"/>
                  </a:lnTo>
                  <a:lnTo>
                    <a:pt x="4422" y="1794"/>
                  </a:lnTo>
                  <a:lnTo>
                    <a:pt x="4398" y="1794"/>
                  </a:lnTo>
                  <a:lnTo>
                    <a:pt x="4404" y="1770"/>
                  </a:lnTo>
                  <a:lnTo>
                    <a:pt x="4368" y="1770"/>
                  </a:lnTo>
                  <a:lnTo>
                    <a:pt x="4380" y="1752"/>
                  </a:lnTo>
                  <a:lnTo>
                    <a:pt x="4356" y="1728"/>
                  </a:lnTo>
                  <a:lnTo>
                    <a:pt x="4368" y="1728"/>
                  </a:lnTo>
                  <a:lnTo>
                    <a:pt x="4380" y="1734"/>
                  </a:lnTo>
                  <a:lnTo>
                    <a:pt x="4404" y="1734"/>
                  </a:lnTo>
                  <a:lnTo>
                    <a:pt x="4410" y="1728"/>
                  </a:lnTo>
                  <a:lnTo>
                    <a:pt x="4422" y="1722"/>
                  </a:lnTo>
                  <a:lnTo>
                    <a:pt x="4434" y="1710"/>
                  </a:lnTo>
                  <a:lnTo>
                    <a:pt x="4440" y="1710"/>
                  </a:lnTo>
                  <a:lnTo>
                    <a:pt x="4398" y="1686"/>
                  </a:lnTo>
                  <a:lnTo>
                    <a:pt x="4446" y="1656"/>
                  </a:lnTo>
                  <a:lnTo>
                    <a:pt x="4398" y="1632"/>
                  </a:lnTo>
                  <a:lnTo>
                    <a:pt x="4350" y="1638"/>
                  </a:lnTo>
                  <a:lnTo>
                    <a:pt x="4404" y="1614"/>
                  </a:lnTo>
                  <a:lnTo>
                    <a:pt x="4368" y="1608"/>
                  </a:lnTo>
                  <a:lnTo>
                    <a:pt x="4410" y="1584"/>
                  </a:lnTo>
                  <a:lnTo>
                    <a:pt x="4404" y="1560"/>
                  </a:lnTo>
                  <a:lnTo>
                    <a:pt x="4374" y="1560"/>
                  </a:lnTo>
                  <a:lnTo>
                    <a:pt x="4380" y="1554"/>
                  </a:lnTo>
                  <a:lnTo>
                    <a:pt x="4392" y="1530"/>
                  </a:lnTo>
                  <a:lnTo>
                    <a:pt x="4374" y="1494"/>
                  </a:lnTo>
                  <a:lnTo>
                    <a:pt x="4362" y="1494"/>
                  </a:lnTo>
                  <a:lnTo>
                    <a:pt x="4374" y="1470"/>
                  </a:lnTo>
                  <a:lnTo>
                    <a:pt x="4362" y="1476"/>
                  </a:lnTo>
                  <a:lnTo>
                    <a:pt x="4356" y="1482"/>
                  </a:lnTo>
                  <a:lnTo>
                    <a:pt x="4344" y="1488"/>
                  </a:lnTo>
                  <a:lnTo>
                    <a:pt x="4332" y="1500"/>
                  </a:lnTo>
                  <a:lnTo>
                    <a:pt x="4332" y="1518"/>
                  </a:lnTo>
                  <a:lnTo>
                    <a:pt x="4302" y="1506"/>
                  </a:lnTo>
                  <a:lnTo>
                    <a:pt x="4308" y="1542"/>
                  </a:lnTo>
                  <a:lnTo>
                    <a:pt x="4284" y="1542"/>
                  </a:lnTo>
                  <a:lnTo>
                    <a:pt x="4272" y="1560"/>
                  </a:lnTo>
                  <a:lnTo>
                    <a:pt x="4278" y="1572"/>
                  </a:lnTo>
                  <a:lnTo>
                    <a:pt x="4254" y="1572"/>
                  </a:lnTo>
                  <a:lnTo>
                    <a:pt x="4230" y="1614"/>
                  </a:lnTo>
                  <a:lnTo>
                    <a:pt x="4218" y="1614"/>
                  </a:lnTo>
                  <a:lnTo>
                    <a:pt x="4236" y="1578"/>
                  </a:lnTo>
                  <a:lnTo>
                    <a:pt x="4224" y="1566"/>
                  </a:lnTo>
                  <a:lnTo>
                    <a:pt x="4212" y="1566"/>
                  </a:lnTo>
                  <a:lnTo>
                    <a:pt x="4194" y="1584"/>
                  </a:lnTo>
                  <a:lnTo>
                    <a:pt x="4182" y="1590"/>
                  </a:lnTo>
                  <a:lnTo>
                    <a:pt x="4176" y="1596"/>
                  </a:lnTo>
                  <a:lnTo>
                    <a:pt x="4164" y="1602"/>
                  </a:lnTo>
                  <a:lnTo>
                    <a:pt x="4158" y="1608"/>
                  </a:lnTo>
                  <a:lnTo>
                    <a:pt x="4146" y="1614"/>
                  </a:lnTo>
                  <a:lnTo>
                    <a:pt x="4140" y="1620"/>
                  </a:lnTo>
                  <a:lnTo>
                    <a:pt x="4116" y="1632"/>
                  </a:lnTo>
                  <a:lnTo>
                    <a:pt x="4110" y="1638"/>
                  </a:lnTo>
                  <a:lnTo>
                    <a:pt x="4116" y="1614"/>
                  </a:lnTo>
                  <a:lnTo>
                    <a:pt x="4116" y="1596"/>
                  </a:lnTo>
                  <a:lnTo>
                    <a:pt x="4080" y="1632"/>
                  </a:lnTo>
                  <a:lnTo>
                    <a:pt x="4014" y="1644"/>
                  </a:lnTo>
                  <a:lnTo>
                    <a:pt x="4074" y="1626"/>
                  </a:lnTo>
                  <a:lnTo>
                    <a:pt x="4080" y="1620"/>
                  </a:lnTo>
                  <a:lnTo>
                    <a:pt x="4092" y="1596"/>
                  </a:lnTo>
                  <a:lnTo>
                    <a:pt x="4098" y="1590"/>
                  </a:lnTo>
                  <a:lnTo>
                    <a:pt x="4098" y="1578"/>
                  </a:lnTo>
                  <a:lnTo>
                    <a:pt x="4092" y="1572"/>
                  </a:lnTo>
                  <a:lnTo>
                    <a:pt x="4050" y="1572"/>
                  </a:lnTo>
                  <a:lnTo>
                    <a:pt x="4038" y="1578"/>
                  </a:lnTo>
                  <a:lnTo>
                    <a:pt x="4032" y="1578"/>
                  </a:lnTo>
                  <a:lnTo>
                    <a:pt x="4020" y="1584"/>
                  </a:lnTo>
                  <a:lnTo>
                    <a:pt x="4002" y="1584"/>
                  </a:lnTo>
                  <a:lnTo>
                    <a:pt x="4002" y="1578"/>
                  </a:lnTo>
                  <a:lnTo>
                    <a:pt x="4008" y="1572"/>
                  </a:lnTo>
                  <a:lnTo>
                    <a:pt x="4020" y="1566"/>
                  </a:lnTo>
                  <a:lnTo>
                    <a:pt x="4026" y="1560"/>
                  </a:lnTo>
                  <a:lnTo>
                    <a:pt x="4032" y="1560"/>
                  </a:lnTo>
                  <a:lnTo>
                    <a:pt x="4032" y="1572"/>
                  </a:lnTo>
                  <a:lnTo>
                    <a:pt x="4050" y="1560"/>
                  </a:lnTo>
                  <a:lnTo>
                    <a:pt x="4044" y="1536"/>
                  </a:lnTo>
                  <a:lnTo>
                    <a:pt x="4050" y="1530"/>
                  </a:lnTo>
                  <a:lnTo>
                    <a:pt x="4062" y="1524"/>
                  </a:lnTo>
                  <a:lnTo>
                    <a:pt x="4074" y="1512"/>
                  </a:lnTo>
                  <a:lnTo>
                    <a:pt x="4074" y="1506"/>
                  </a:lnTo>
                  <a:lnTo>
                    <a:pt x="4068" y="1500"/>
                  </a:lnTo>
                  <a:lnTo>
                    <a:pt x="4056" y="1494"/>
                  </a:lnTo>
                  <a:lnTo>
                    <a:pt x="4044" y="1494"/>
                  </a:lnTo>
                  <a:lnTo>
                    <a:pt x="4032" y="1488"/>
                  </a:lnTo>
                  <a:lnTo>
                    <a:pt x="4014" y="1488"/>
                  </a:lnTo>
                  <a:lnTo>
                    <a:pt x="4044" y="1488"/>
                  </a:lnTo>
                  <a:lnTo>
                    <a:pt x="4056" y="1482"/>
                  </a:lnTo>
                  <a:lnTo>
                    <a:pt x="4074" y="1482"/>
                  </a:lnTo>
                  <a:lnTo>
                    <a:pt x="4086" y="1470"/>
                  </a:lnTo>
                  <a:lnTo>
                    <a:pt x="4098" y="1446"/>
                  </a:lnTo>
                  <a:lnTo>
                    <a:pt x="4104" y="1440"/>
                  </a:lnTo>
                  <a:lnTo>
                    <a:pt x="4110" y="1440"/>
                  </a:lnTo>
                  <a:lnTo>
                    <a:pt x="4122" y="1434"/>
                  </a:lnTo>
                  <a:lnTo>
                    <a:pt x="4128" y="1434"/>
                  </a:lnTo>
                  <a:lnTo>
                    <a:pt x="4134" y="1428"/>
                  </a:lnTo>
                  <a:lnTo>
                    <a:pt x="4122" y="1416"/>
                  </a:lnTo>
                  <a:lnTo>
                    <a:pt x="4110" y="1422"/>
                  </a:lnTo>
                  <a:lnTo>
                    <a:pt x="4098" y="1434"/>
                  </a:lnTo>
                  <a:lnTo>
                    <a:pt x="4092" y="1404"/>
                  </a:lnTo>
                  <a:lnTo>
                    <a:pt x="4068" y="1404"/>
                  </a:lnTo>
                  <a:lnTo>
                    <a:pt x="4050" y="1410"/>
                  </a:lnTo>
                  <a:lnTo>
                    <a:pt x="4026" y="1410"/>
                  </a:lnTo>
                  <a:lnTo>
                    <a:pt x="4020" y="1404"/>
                  </a:lnTo>
                  <a:lnTo>
                    <a:pt x="4020" y="1386"/>
                  </a:lnTo>
                  <a:lnTo>
                    <a:pt x="4038" y="1368"/>
                  </a:lnTo>
                  <a:lnTo>
                    <a:pt x="4032" y="1362"/>
                  </a:lnTo>
                  <a:lnTo>
                    <a:pt x="4014" y="1362"/>
                  </a:lnTo>
                  <a:lnTo>
                    <a:pt x="4008" y="1368"/>
                  </a:lnTo>
                  <a:lnTo>
                    <a:pt x="4020" y="1344"/>
                  </a:lnTo>
                  <a:lnTo>
                    <a:pt x="3984" y="1350"/>
                  </a:lnTo>
                  <a:lnTo>
                    <a:pt x="3984" y="1326"/>
                  </a:lnTo>
                  <a:lnTo>
                    <a:pt x="3978" y="1314"/>
                  </a:lnTo>
                  <a:lnTo>
                    <a:pt x="3972" y="1308"/>
                  </a:lnTo>
                  <a:lnTo>
                    <a:pt x="3948" y="1308"/>
                  </a:lnTo>
                  <a:lnTo>
                    <a:pt x="3930" y="1314"/>
                  </a:lnTo>
                  <a:lnTo>
                    <a:pt x="3906" y="1326"/>
                  </a:lnTo>
                  <a:lnTo>
                    <a:pt x="3900" y="1332"/>
                  </a:lnTo>
                  <a:lnTo>
                    <a:pt x="3894" y="1332"/>
                  </a:lnTo>
                  <a:lnTo>
                    <a:pt x="3888" y="1326"/>
                  </a:lnTo>
                  <a:lnTo>
                    <a:pt x="3876" y="1320"/>
                  </a:lnTo>
                  <a:lnTo>
                    <a:pt x="3864" y="1320"/>
                  </a:lnTo>
                  <a:lnTo>
                    <a:pt x="3852" y="1326"/>
                  </a:lnTo>
                  <a:lnTo>
                    <a:pt x="3846" y="1326"/>
                  </a:lnTo>
                  <a:lnTo>
                    <a:pt x="3834" y="1332"/>
                  </a:lnTo>
                  <a:lnTo>
                    <a:pt x="3822" y="1326"/>
                  </a:lnTo>
                  <a:lnTo>
                    <a:pt x="3762" y="1302"/>
                  </a:lnTo>
                  <a:lnTo>
                    <a:pt x="3738" y="1302"/>
                  </a:lnTo>
                  <a:lnTo>
                    <a:pt x="3714" y="1314"/>
                  </a:lnTo>
                  <a:lnTo>
                    <a:pt x="3708" y="1326"/>
                  </a:lnTo>
                  <a:lnTo>
                    <a:pt x="3702" y="1326"/>
                  </a:lnTo>
                  <a:lnTo>
                    <a:pt x="3684" y="1344"/>
                  </a:lnTo>
                  <a:lnTo>
                    <a:pt x="3684" y="1350"/>
                  </a:lnTo>
                  <a:lnTo>
                    <a:pt x="3696" y="1356"/>
                  </a:lnTo>
                  <a:lnTo>
                    <a:pt x="3702" y="1362"/>
                  </a:lnTo>
                  <a:lnTo>
                    <a:pt x="3708" y="1374"/>
                  </a:lnTo>
                  <a:lnTo>
                    <a:pt x="3708" y="1380"/>
                  </a:lnTo>
                  <a:lnTo>
                    <a:pt x="3702" y="1386"/>
                  </a:lnTo>
                  <a:lnTo>
                    <a:pt x="3690" y="1392"/>
                  </a:lnTo>
                  <a:lnTo>
                    <a:pt x="3672" y="1410"/>
                  </a:lnTo>
                  <a:lnTo>
                    <a:pt x="3660" y="1416"/>
                  </a:lnTo>
                  <a:lnTo>
                    <a:pt x="3636" y="1422"/>
                  </a:lnTo>
                  <a:lnTo>
                    <a:pt x="3660" y="1440"/>
                  </a:lnTo>
                  <a:lnTo>
                    <a:pt x="3654" y="1446"/>
                  </a:lnTo>
                  <a:lnTo>
                    <a:pt x="3642" y="1446"/>
                  </a:lnTo>
                  <a:lnTo>
                    <a:pt x="3636" y="1452"/>
                  </a:lnTo>
                  <a:lnTo>
                    <a:pt x="3636" y="1470"/>
                  </a:lnTo>
                  <a:lnTo>
                    <a:pt x="3642" y="1482"/>
                  </a:lnTo>
                  <a:lnTo>
                    <a:pt x="3642" y="1488"/>
                  </a:lnTo>
                  <a:lnTo>
                    <a:pt x="3636" y="1500"/>
                  </a:lnTo>
                  <a:lnTo>
                    <a:pt x="3624" y="1506"/>
                  </a:lnTo>
                  <a:lnTo>
                    <a:pt x="3618" y="1512"/>
                  </a:lnTo>
                  <a:lnTo>
                    <a:pt x="3606" y="1512"/>
                  </a:lnTo>
                  <a:lnTo>
                    <a:pt x="3582" y="1524"/>
                  </a:lnTo>
                  <a:lnTo>
                    <a:pt x="3576" y="1536"/>
                  </a:lnTo>
                  <a:lnTo>
                    <a:pt x="3576" y="1548"/>
                  </a:lnTo>
                  <a:lnTo>
                    <a:pt x="3570" y="1548"/>
                  </a:lnTo>
                  <a:lnTo>
                    <a:pt x="3564" y="1554"/>
                  </a:lnTo>
                  <a:lnTo>
                    <a:pt x="3552" y="1554"/>
                  </a:lnTo>
                  <a:lnTo>
                    <a:pt x="3540" y="1560"/>
                  </a:lnTo>
                  <a:lnTo>
                    <a:pt x="3534" y="1566"/>
                  </a:lnTo>
                  <a:lnTo>
                    <a:pt x="3522" y="1572"/>
                  </a:lnTo>
                  <a:lnTo>
                    <a:pt x="3504" y="1590"/>
                  </a:lnTo>
                  <a:lnTo>
                    <a:pt x="3510" y="1596"/>
                  </a:lnTo>
                  <a:lnTo>
                    <a:pt x="3522" y="1602"/>
                  </a:lnTo>
                  <a:lnTo>
                    <a:pt x="3534" y="1614"/>
                  </a:lnTo>
                  <a:lnTo>
                    <a:pt x="3552" y="1620"/>
                  </a:lnTo>
                  <a:lnTo>
                    <a:pt x="3558" y="1632"/>
                  </a:lnTo>
                  <a:lnTo>
                    <a:pt x="3564" y="1638"/>
                  </a:lnTo>
                  <a:lnTo>
                    <a:pt x="3564" y="1662"/>
                  </a:lnTo>
                  <a:lnTo>
                    <a:pt x="3558" y="1698"/>
                  </a:lnTo>
                  <a:lnTo>
                    <a:pt x="3540" y="1746"/>
                  </a:lnTo>
                  <a:lnTo>
                    <a:pt x="3510" y="1776"/>
                  </a:lnTo>
                  <a:lnTo>
                    <a:pt x="3468" y="1800"/>
                  </a:lnTo>
                  <a:lnTo>
                    <a:pt x="3426" y="1830"/>
                  </a:lnTo>
                  <a:lnTo>
                    <a:pt x="3390" y="1854"/>
                  </a:lnTo>
                  <a:lnTo>
                    <a:pt x="3366" y="1860"/>
                  </a:lnTo>
                  <a:lnTo>
                    <a:pt x="3336" y="1860"/>
                  </a:lnTo>
                  <a:lnTo>
                    <a:pt x="3300" y="1866"/>
                  </a:lnTo>
                  <a:lnTo>
                    <a:pt x="3276" y="1872"/>
                  </a:lnTo>
                  <a:lnTo>
                    <a:pt x="3258" y="1878"/>
                  </a:lnTo>
                  <a:lnTo>
                    <a:pt x="3258" y="1902"/>
                  </a:lnTo>
                  <a:lnTo>
                    <a:pt x="3264" y="1914"/>
                  </a:lnTo>
                  <a:lnTo>
                    <a:pt x="3264" y="1926"/>
                  </a:lnTo>
                  <a:lnTo>
                    <a:pt x="3270" y="1938"/>
                  </a:lnTo>
                  <a:lnTo>
                    <a:pt x="3270" y="1950"/>
                  </a:lnTo>
                  <a:lnTo>
                    <a:pt x="3252" y="1968"/>
                  </a:lnTo>
                  <a:lnTo>
                    <a:pt x="3234" y="2004"/>
                  </a:lnTo>
                  <a:lnTo>
                    <a:pt x="3234" y="2076"/>
                  </a:lnTo>
                  <a:lnTo>
                    <a:pt x="3210" y="2088"/>
                  </a:lnTo>
                  <a:lnTo>
                    <a:pt x="3204" y="2094"/>
                  </a:lnTo>
                  <a:lnTo>
                    <a:pt x="3180" y="2106"/>
                  </a:lnTo>
                  <a:lnTo>
                    <a:pt x="3180" y="2142"/>
                  </a:lnTo>
                  <a:lnTo>
                    <a:pt x="3156" y="2166"/>
                  </a:lnTo>
                  <a:lnTo>
                    <a:pt x="3156" y="2154"/>
                  </a:lnTo>
                  <a:lnTo>
                    <a:pt x="3162" y="2148"/>
                  </a:lnTo>
                  <a:lnTo>
                    <a:pt x="3162" y="2142"/>
                  </a:lnTo>
                  <a:lnTo>
                    <a:pt x="3156" y="2130"/>
                  </a:lnTo>
                  <a:lnTo>
                    <a:pt x="3138" y="2130"/>
                  </a:lnTo>
                  <a:lnTo>
                    <a:pt x="3126" y="2136"/>
                  </a:lnTo>
                  <a:lnTo>
                    <a:pt x="3108" y="2154"/>
                  </a:lnTo>
                  <a:lnTo>
                    <a:pt x="3108" y="2166"/>
                  </a:lnTo>
                  <a:lnTo>
                    <a:pt x="3114" y="2178"/>
                  </a:lnTo>
                  <a:lnTo>
                    <a:pt x="3114" y="2190"/>
                  </a:lnTo>
                  <a:lnTo>
                    <a:pt x="3108" y="2196"/>
                  </a:lnTo>
                  <a:lnTo>
                    <a:pt x="3108" y="2178"/>
                  </a:lnTo>
                  <a:lnTo>
                    <a:pt x="3102" y="2166"/>
                  </a:lnTo>
                  <a:lnTo>
                    <a:pt x="3090" y="2154"/>
                  </a:lnTo>
                  <a:lnTo>
                    <a:pt x="3078" y="2154"/>
                  </a:lnTo>
                  <a:lnTo>
                    <a:pt x="3066" y="2160"/>
                  </a:lnTo>
                  <a:lnTo>
                    <a:pt x="3042" y="2160"/>
                  </a:lnTo>
                  <a:lnTo>
                    <a:pt x="3036" y="2166"/>
                  </a:lnTo>
                  <a:lnTo>
                    <a:pt x="3030" y="2166"/>
                  </a:lnTo>
                  <a:lnTo>
                    <a:pt x="3042" y="2160"/>
                  </a:lnTo>
                  <a:lnTo>
                    <a:pt x="3060" y="2142"/>
                  </a:lnTo>
                  <a:lnTo>
                    <a:pt x="3072" y="2136"/>
                  </a:lnTo>
                  <a:lnTo>
                    <a:pt x="3078" y="2124"/>
                  </a:lnTo>
                  <a:lnTo>
                    <a:pt x="3078" y="2118"/>
                  </a:lnTo>
                  <a:lnTo>
                    <a:pt x="3072" y="2106"/>
                  </a:lnTo>
                  <a:lnTo>
                    <a:pt x="3060" y="2100"/>
                  </a:lnTo>
                  <a:lnTo>
                    <a:pt x="3048" y="2088"/>
                  </a:lnTo>
                  <a:lnTo>
                    <a:pt x="3030" y="2088"/>
                  </a:lnTo>
                  <a:lnTo>
                    <a:pt x="3024" y="2082"/>
                  </a:lnTo>
                  <a:lnTo>
                    <a:pt x="3018" y="2082"/>
                  </a:lnTo>
                  <a:lnTo>
                    <a:pt x="3024" y="2082"/>
                  </a:lnTo>
                  <a:lnTo>
                    <a:pt x="3042" y="2064"/>
                  </a:lnTo>
                  <a:lnTo>
                    <a:pt x="3042" y="2058"/>
                  </a:lnTo>
                  <a:lnTo>
                    <a:pt x="3030" y="2034"/>
                  </a:lnTo>
                  <a:lnTo>
                    <a:pt x="3030" y="2028"/>
                  </a:lnTo>
                  <a:lnTo>
                    <a:pt x="3024" y="2016"/>
                  </a:lnTo>
                  <a:lnTo>
                    <a:pt x="3060" y="1992"/>
                  </a:lnTo>
                  <a:lnTo>
                    <a:pt x="3060" y="1968"/>
                  </a:lnTo>
                  <a:lnTo>
                    <a:pt x="3084" y="1956"/>
                  </a:lnTo>
                  <a:lnTo>
                    <a:pt x="3084" y="1914"/>
                  </a:lnTo>
                  <a:lnTo>
                    <a:pt x="3090" y="1914"/>
                  </a:lnTo>
                  <a:lnTo>
                    <a:pt x="3102" y="1902"/>
                  </a:lnTo>
                  <a:lnTo>
                    <a:pt x="3114" y="1896"/>
                  </a:lnTo>
                  <a:lnTo>
                    <a:pt x="3132" y="1878"/>
                  </a:lnTo>
                  <a:lnTo>
                    <a:pt x="3126" y="1866"/>
                  </a:lnTo>
                  <a:lnTo>
                    <a:pt x="3120" y="1860"/>
                  </a:lnTo>
                  <a:lnTo>
                    <a:pt x="3084" y="1848"/>
                  </a:lnTo>
                  <a:lnTo>
                    <a:pt x="2976" y="1848"/>
                  </a:lnTo>
                  <a:lnTo>
                    <a:pt x="2940" y="1860"/>
                  </a:lnTo>
                  <a:lnTo>
                    <a:pt x="2946" y="1848"/>
                  </a:lnTo>
                  <a:lnTo>
                    <a:pt x="2952" y="1842"/>
                  </a:lnTo>
                  <a:lnTo>
                    <a:pt x="2952" y="1830"/>
                  </a:lnTo>
                  <a:lnTo>
                    <a:pt x="2958" y="1824"/>
                  </a:lnTo>
                  <a:lnTo>
                    <a:pt x="2952" y="1818"/>
                  </a:lnTo>
                  <a:lnTo>
                    <a:pt x="2940" y="1812"/>
                  </a:lnTo>
                  <a:lnTo>
                    <a:pt x="2928" y="1812"/>
                  </a:lnTo>
                  <a:lnTo>
                    <a:pt x="2892" y="1800"/>
                  </a:lnTo>
                  <a:lnTo>
                    <a:pt x="2874" y="1800"/>
                  </a:lnTo>
                  <a:lnTo>
                    <a:pt x="2868" y="1794"/>
                  </a:lnTo>
                  <a:lnTo>
                    <a:pt x="2862" y="1794"/>
                  </a:lnTo>
                  <a:lnTo>
                    <a:pt x="2862" y="1770"/>
                  </a:lnTo>
                  <a:lnTo>
                    <a:pt x="2856" y="1752"/>
                  </a:lnTo>
                  <a:lnTo>
                    <a:pt x="2844" y="1740"/>
                  </a:lnTo>
                  <a:lnTo>
                    <a:pt x="2790" y="1722"/>
                  </a:lnTo>
                  <a:lnTo>
                    <a:pt x="2778" y="1722"/>
                  </a:lnTo>
                  <a:lnTo>
                    <a:pt x="2778" y="1716"/>
                  </a:lnTo>
                  <a:lnTo>
                    <a:pt x="2766" y="1704"/>
                  </a:lnTo>
                  <a:lnTo>
                    <a:pt x="2754" y="1704"/>
                  </a:lnTo>
                  <a:lnTo>
                    <a:pt x="2736" y="1698"/>
                  </a:lnTo>
                  <a:lnTo>
                    <a:pt x="2694" y="1698"/>
                  </a:lnTo>
                  <a:lnTo>
                    <a:pt x="2646" y="1704"/>
                  </a:lnTo>
                  <a:lnTo>
                    <a:pt x="2610" y="1716"/>
                  </a:lnTo>
                  <a:lnTo>
                    <a:pt x="2592" y="1716"/>
                  </a:lnTo>
                  <a:lnTo>
                    <a:pt x="2598" y="1716"/>
                  </a:lnTo>
                  <a:lnTo>
                    <a:pt x="2604" y="1710"/>
                  </a:lnTo>
                  <a:lnTo>
                    <a:pt x="2616" y="1710"/>
                  </a:lnTo>
                  <a:lnTo>
                    <a:pt x="2628" y="1704"/>
                  </a:lnTo>
                  <a:lnTo>
                    <a:pt x="2634" y="1692"/>
                  </a:lnTo>
                  <a:lnTo>
                    <a:pt x="2640" y="1686"/>
                  </a:lnTo>
                  <a:lnTo>
                    <a:pt x="2646" y="1662"/>
                  </a:lnTo>
                  <a:lnTo>
                    <a:pt x="2658" y="1632"/>
                  </a:lnTo>
                  <a:lnTo>
                    <a:pt x="2664" y="1602"/>
                  </a:lnTo>
                  <a:lnTo>
                    <a:pt x="2670" y="1590"/>
                  </a:lnTo>
                  <a:lnTo>
                    <a:pt x="2658" y="1590"/>
                  </a:lnTo>
                  <a:lnTo>
                    <a:pt x="2646" y="1584"/>
                  </a:lnTo>
                  <a:lnTo>
                    <a:pt x="2616" y="1584"/>
                  </a:lnTo>
                  <a:lnTo>
                    <a:pt x="2610" y="1590"/>
                  </a:lnTo>
                  <a:lnTo>
                    <a:pt x="2598" y="1596"/>
                  </a:lnTo>
                  <a:lnTo>
                    <a:pt x="2592" y="1602"/>
                  </a:lnTo>
                  <a:lnTo>
                    <a:pt x="2580" y="1608"/>
                  </a:lnTo>
                  <a:lnTo>
                    <a:pt x="2598" y="1578"/>
                  </a:lnTo>
                  <a:lnTo>
                    <a:pt x="2592" y="1560"/>
                  </a:lnTo>
                  <a:lnTo>
                    <a:pt x="2610" y="1542"/>
                  </a:lnTo>
                  <a:lnTo>
                    <a:pt x="2616" y="1530"/>
                  </a:lnTo>
                  <a:lnTo>
                    <a:pt x="2640" y="1506"/>
                  </a:lnTo>
                  <a:lnTo>
                    <a:pt x="2646" y="1494"/>
                  </a:lnTo>
                  <a:lnTo>
                    <a:pt x="2664" y="1476"/>
                  </a:lnTo>
                  <a:lnTo>
                    <a:pt x="2694" y="1452"/>
                  </a:lnTo>
                  <a:lnTo>
                    <a:pt x="2730" y="1428"/>
                  </a:lnTo>
                  <a:lnTo>
                    <a:pt x="2754" y="1410"/>
                  </a:lnTo>
                  <a:lnTo>
                    <a:pt x="2766" y="1404"/>
                  </a:lnTo>
                  <a:lnTo>
                    <a:pt x="2760" y="1392"/>
                  </a:lnTo>
                  <a:lnTo>
                    <a:pt x="2826" y="1368"/>
                  </a:lnTo>
                  <a:lnTo>
                    <a:pt x="2826" y="1350"/>
                  </a:lnTo>
                  <a:lnTo>
                    <a:pt x="2868" y="1344"/>
                  </a:lnTo>
                  <a:lnTo>
                    <a:pt x="2868" y="1326"/>
                  </a:lnTo>
                  <a:lnTo>
                    <a:pt x="2898" y="1320"/>
                  </a:lnTo>
                  <a:lnTo>
                    <a:pt x="2952" y="1284"/>
                  </a:lnTo>
                  <a:lnTo>
                    <a:pt x="3006" y="1284"/>
                  </a:lnTo>
                  <a:lnTo>
                    <a:pt x="3042" y="1278"/>
                  </a:lnTo>
                  <a:lnTo>
                    <a:pt x="3060" y="1266"/>
                  </a:lnTo>
                  <a:lnTo>
                    <a:pt x="3060" y="1254"/>
                  </a:lnTo>
                  <a:lnTo>
                    <a:pt x="3030" y="1224"/>
                  </a:lnTo>
                  <a:lnTo>
                    <a:pt x="2970" y="1230"/>
                  </a:lnTo>
                  <a:lnTo>
                    <a:pt x="2982" y="1218"/>
                  </a:lnTo>
                  <a:lnTo>
                    <a:pt x="2928" y="1194"/>
                  </a:lnTo>
                  <a:lnTo>
                    <a:pt x="2952" y="1188"/>
                  </a:lnTo>
                  <a:lnTo>
                    <a:pt x="3036" y="1212"/>
                  </a:lnTo>
                  <a:lnTo>
                    <a:pt x="3054" y="1230"/>
                  </a:lnTo>
                  <a:lnTo>
                    <a:pt x="3066" y="1236"/>
                  </a:lnTo>
                  <a:lnTo>
                    <a:pt x="3096" y="1236"/>
                  </a:lnTo>
                  <a:lnTo>
                    <a:pt x="3108" y="1230"/>
                  </a:lnTo>
                  <a:lnTo>
                    <a:pt x="3114" y="1218"/>
                  </a:lnTo>
                  <a:lnTo>
                    <a:pt x="3126" y="1206"/>
                  </a:lnTo>
                  <a:lnTo>
                    <a:pt x="3132" y="1194"/>
                  </a:lnTo>
                  <a:lnTo>
                    <a:pt x="3144" y="1188"/>
                  </a:lnTo>
                  <a:lnTo>
                    <a:pt x="3150" y="1182"/>
                  </a:lnTo>
                  <a:lnTo>
                    <a:pt x="3156" y="1182"/>
                  </a:lnTo>
                  <a:lnTo>
                    <a:pt x="3180" y="1194"/>
                  </a:lnTo>
                  <a:lnTo>
                    <a:pt x="3198" y="1200"/>
                  </a:lnTo>
                  <a:lnTo>
                    <a:pt x="3210" y="1200"/>
                  </a:lnTo>
                  <a:lnTo>
                    <a:pt x="3246" y="1182"/>
                  </a:lnTo>
                  <a:lnTo>
                    <a:pt x="3282" y="1170"/>
                  </a:lnTo>
                  <a:lnTo>
                    <a:pt x="3318" y="1152"/>
                  </a:lnTo>
                  <a:lnTo>
                    <a:pt x="3336" y="1146"/>
                  </a:lnTo>
                  <a:lnTo>
                    <a:pt x="3360" y="1134"/>
                  </a:lnTo>
                  <a:lnTo>
                    <a:pt x="3372" y="1122"/>
                  </a:lnTo>
                  <a:lnTo>
                    <a:pt x="3366" y="1116"/>
                  </a:lnTo>
                  <a:lnTo>
                    <a:pt x="3342" y="1110"/>
                  </a:lnTo>
                  <a:lnTo>
                    <a:pt x="3264" y="1110"/>
                  </a:lnTo>
                  <a:lnTo>
                    <a:pt x="3258" y="1086"/>
                  </a:lnTo>
                  <a:lnTo>
                    <a:pt x="3174" y="1056"/>
                  </a:lnTo>
                  <a:lnTo>
                    <a:pt x="3186" y="1056"/>
                  </a:lnTo>
                  <a:lnTo>
                    <a:pt x="3216" y="1050"/>
                  </a:lnTo>
                  <a:lnTo>
                    <a:pt x="3252" y="1050"/>
                  </a:lnTo>
                  <a:lnTo>
                    <a:pt x="3282" y="1056"/>
                  </a:lnTo>
                  <a:lnTo>
                    <a:pt x="3294" y="1062"/>
                  </a:lnTo>
                  <a:lnTo>
                    <a:pt x="3306" y="1074"/>
                  </a:lnTo>
                  <a:lnTo>
                    <a:pt x="3324" y="1086"/>
                  </a:lnTo>
                  <a:lnTo>
                    <a:pt x="3336" y="1098"/>
                  </a:lnTo>
                  <a:lnTo>
                    <a:pt x="3348" y="1104"/>
                  </a:lnTo>
                  <a:lnTo>
                    <a:pt x="3372" y="1098"/>
                  </a:lnTo>
                  <a:lnTo>
                    <a:pt x="3408" y="1080"/>
                  </a:lnTo>
                  <a:lnTo>
                    <a:pt x="3444" y="1068"/>
                  </a:lnTo>
                  <a:lnTo>
                    <a:pt x="3474" y="1050"/>
                  </a:lnTo>
                  <a:lnTo>
                    <a:pt x="3486" y="1044"/>
                  </a:lnTo>
                  <a:lnTo>
                    <a:pt x="3462" y="1032"/>
                  </a:lnTo>
                  <a:lnTo>
                    <a:pt x="3468" y="1026"/>
                  </a:lnTo>
                  <a:lnTo>
                    <a:pt x="3492" y="1014"/>
                  </a:lnTo>
                  <a:lnTo>
                    <a:pt x="3522" y="1014"/>
                  </a:lnTo>
                  <a:lnTo>
                    <a:pt x="3528" y="1020"/>
                  </a:lnTo>
                  <a:lnTo>
                    <a:pt x="3534" y="1032"/>
                  </a:lnTo>
                  <a:lnTo>
                    <a:pt x="3540" y="1038"/>
                  </a:lnTo>
                  <a:lnTo>
                    <a:pt x="3570" y="1050"/>
                  </a:lnTo>
                  <a:lnTo>
                    <a:pt x="3576" y="1026"/>
                  </a:lnTo>
                  <a:lnTo>
                    <a:pt x="3594" y="1044"/>
                  </a:lnTo>
                  <a:lnTo>
                    <a:pt x="3600" y="1038"/>
                  </a:lnTo>
                  <a:lnTo>
                    <a:pt x="3600" y="1026"/>
                  </a:lnTo>
                  <a:lnTo>
                    <a:pt x="3594" y="1014"/>
                  </a:lnTo>
                  <a:lnTo>
                    <a:pt x="3582" y="1002"/>
                  </a:lnTo>
                  <a:lnTo>
                    <a:pt x="3564" y="990"/>
                  </a:lnTo>
                  <a:lnTo>
                    <a:pt x="3606" y="984"/>
                  </a:lnTo>
                  <a:lnTo>
                    <a:pt x="3606" y="990"/>
                  </a:lnTo>
                  <a:lnTo>
                    <a:pt x="3612" y="996"/>
                  </a:lnTo>
                  <a:lnTo>
                    <a:pt x="3612" y="1008"/>
                  </a:lnTo>
                  <a:lnTo>
                    <a:pt x="3624" y="1032"/>
                  </a:lnTo>
                  <a:lnTo>
                    <a:pt x="3630" y="1038"/>
                  </a:lnTo>
                  <a:lnTo>
                    <a:pt x="3636" y="1038"/>
                  </a:lnTo>
                  <a:lnTo>
                    <a:pt x="3654" y="1032"/>
                  </a:lnTo>
                  <a:lnTo>
                    <a:pt x="3690" y="1026"/>
                  </a:lnTo>
                  <a:lnTo>
                    <a:pt x="3732" y="1008"/>
                  </a:lnTo>
                  <a:lnTo>
                    <a:pt x="3768" y="990"/>
                  </a:lnTo>
                  <a:lnTo>
                    <a:pt x="3798" y="972"/>
                  </a:lnTo>
                  <a:lnTo>
                    <a:pt x="3798" y="960"/>
                  </a:lnTo>
                  <a:lnTo>
                    <a:pt x="3786" y="942"/>
                  </a:lnTo>
                  <a:lnTo>
                    <a:pt x="3780" y="930"/>
                  </a:lnTo>
                  <a:lnTo>
                    <a:pt x="3774" y="912"/>
                  </a:lnTo>
                  <a:lnTo>
                    <a:pt x="3774" y="900"/>
                  </a:lnTo>
                  <a:lnTo>
                    <a:pt x="3780" y="894"/>
                  </a:lnTo>
                  <a:lnTo>
                    <a:pt x="3792" y="894"/>
                  </a:lnTo>
                  <a:lnTo>
                    <a:pt x="3804" y="888"/>
                  </a:lnTo>
                  <a:lnTo>
                    <a:pt x="3822" y="888"/>
                  </a:lnTo>
                  <a:lnTo>
                    <a:pt x="3840" y="882"/>
                  </a:lnTo>
                  <a:lnTo>
                    <a:pt x="3858" y="882"/>
                  </a:lnTo>
                  <a:lnTo>
                    <a:pt x="3864" y="876"/>
                  </a:lnTo>
                  <a:lnTo>
                    <a:pt x="3870" y="876"/>
                  </a:lnTo>
                  <a:lnTo>
                    <a:pt x="3870" y="858"/>
                  </a:lnTo>
                  <a:lnTo>
                    <a:pt x="3864" y="846"/>
                  </a:lnTo>
                  <a:lnTo>
                    <a:pt x="3864" y="840"/>
                  </a:lnTo>
                  <a:lnTo>
                    <a:pt x="3858" y="828"/>
                  </a:lnTo>
                  <a:lnTo>
                    <a:pt x="3840" y="804"/>
                  </a:lnTo>
                  <a:lnTo>
                    <a:pt x="3822" y="798"/>
                  </a:lnTo>
                  <a:lnTo>
                    <a:pt x="3786" y="792"/>
                  </a:lnTo>
                  <a:lnTo>
                    <a:pt x="3744" y="792"/>
                  </a:lnTo>
                  <a:lnTo>
                    <a:pt x="3708" y="804"/>
                  </a:lnTo>
                  <a:lnTo>
                    <a:pt x="3690" y="822"/>
                  </a:lnTo>
                  <a:lnTo>
                    <a:pt x="3690" y="840"/>
                  </a:lnTo>
                  <a:lnTo>
                    <a:pt x="3696" y="840"/>
                  </a:lnTo>
                  <a:lnTo>
                    <a:pt x="3702" y="846"/>
                  </a:lnTo>
                  <a:lnTo>
                    <a:pt x="3666" y="870"/>
                  </a:lnTo>
                  <a:lnTo>
                    <a:pt x="3642" y="870"/>
                  </a:lnTo>
                  <a:lnTo>
                    <a:pt x="3576" y="918"/>
                  </a:lnTo>
                  <a:lnTo>
                    <a:pt x="3552" y="930"/>
                  </a:lnTo>
                  <a:lnTo>
                    <a:pt x="3546" y="936"/>
                  </a:lnTo>
                  <a:lnTo>
                    <a:pt x="3540" y="948"/>
                  </a:lnTo>
                  <a:lnTo>
                    <a:pt x="3522" y="966"/>
                  </a:lnTo>
                  <a:lnTo>
                    <a:pt x="3492" y="966"/>
                  </a:lnTo>
                  <a:lnTo>
                    <a:pt x="3456" y="984"/>
                  </a:lnTo>
                  <a:lnTo>
                    <a:pt x="3456" y="972"/>
                  </a:lnTo>
                  <a:lnTo>
                    <a:pt x="3450" y="954"/>
                  </a:lnTo>
                  <a:lnTo>
                    <a:pt x="3450" y="918"/>
                  </a:lnTo>
                  <a:lnTo>
                    <a:pt x="3456" y="912"/>
                  </a:lnTo>
                  <a:lnTo>
                    <a:pt x="3480" y="900"/>
                  </a:lnTo>
                  <a:lnTo>
                    <a:pt x="3498" y="900"/>
                  </a:lnTo>
                  <a:lnTo>
                    <a:pt x="3510" y="894"/>
                  </a:lnTo>
                  <a:lnTo>
                    <a:pt x="3516" y="882"/>
                  </a:lnTo>
                  <a:lnTo>
                    <a:pt x="3516" y="870"/>
                  </a:lnTo>
                  <a:lnTo>
                    <a:pt x="3510" y="852"/>
                  </a:lnTo>
                  <a:lnTo>
                    <a:pt x="3504" y="846"/>
                  </a:lnTo>
                  <a:lnTo>
                    <a:pt x="3498" y="834"/>
                  </a:lnTo>
                  <a:lnTo>
                    <a:pt x="3486" y="834"/>
                  </a:lnTo>
                  <a:lnTo>
                    <a:pt x="3450" y="852"/>
                  </a:lnTo>
                  <a:lnTo>
                    <a:pt x="3432" y="858"/>
                  </a:lnTo>
                  <a:lnTo>
                    <a:pt x="3420" y="864"/>
                  </a:lnTo>
                  <a:lnTo>
                    <a:pt x="3414" y="870"/>
                  </a:lnTo>
                  <a:lnTo>
                    <a:pt x="3408" y="870"/>
                  </a:lnTo>
                  <a:lnTo>
                    <a:pt x="3378" y="900"/>
                  </a:lnTo>
                  <a:lnTo>
                    <a:pt x="3372" y="888"/>
                  </a:lnTo>
                  <a:lnTo>
                    <a:pt x="3396" y="858"/>
                  </a:lnTo>
                  <a:lnTo>
                    <a:pt x="3396" y="840"/>
                  </a:lnTo>
                  <a:lnTo>
                    <a:pt x="3438" y="822"/>
                  </a:lnTo>
                  <a:lnTo>
                    <a:pt x="3402" y="816"/>
                  </a:lnTo>
                  <a:lnTo>
                    <a:pt x="3408" y="804"/>
                  </a:lnTo>
                  <a:lnTo>
                    <a:pt x="3360" y="816"/>
                  </a:lnTo>
                  <a:lnTo>
                    <a:pt x="3336" y="804"/>
                  </a:lnTo>
                  <a:lnTo>
                    <a:pt x="3378" y="792"/>
                  </a:lnTo>
                  <a:lnTo>
                    <a:pt x="3378" y="774"/>
                  </a:lnTo>
                  <a:lnTo>
                    <a:pt x="3390" y="774"/>
                  </a:lnTo>
                  <a:lnTo>
                    <a:pt x="3396" y="780"/>
                  </a:lnTo>
                  <a:lnTo>
                    <a:pt x="3420" y="780"/>
                  </a:lnTo>
                  <a:lnTo>
                    <a:pt x="3426" y="774"/>
                  </a:lnTo>
                  <a:lnTo>
                    <a:pt x="3426" y="762"/>
                  </a:lnTo>
                  <a:lnTo>
                    <a:pt x="3420" y="756"/>
                  </a:lnTo>
                  <a:lnTo>
                    <a:pt x="3408" y="756"/>
                  </a:lnTo>
                  <a:lnTo>
                    <a:pt x="3396" y="744"/>
                  </a:lnTo>
                  <a:lnTo>
                    <a:pt x="3396" y="738"/>
                  </a:lnTo>
                  <a:lnTo>
                    <a:pt x="3420" y="690"/>
                  </a:lnTo>
                  <a:lnTo>
                    <a:pt x="3426" y="684"/>
                  </a:lnTo>
                  <a:lnTo>
                    <a:pt x="3426" y="672"/>
                  </a:lnTo>
                  <a:lnTo>
                    <a:pt x="3420" y="666"/>
                  </a:lnTo>
                  <a:lnTo>
                    <a:pt x="3414" y="666"/>
                  </a:lnTo>
                  <a:lnTo>
                    <a:pt x="3372" y="648"/>
                  </a:lnTo>
                  <a:lnTo>
                    <a:pt x="3348" y="660"/>
                  </a:lnTo>
                  <a:lnTo>
                    <a:pt x="3336" y="660"/>
                  </a:lnTo>
                  <a:lnTo>
                    <a:pt x="3318" y="666"/>
                  </a:lnTo>
                  <a:lnTo>
                    <a:pt x="3312" y="666"/>
                  </a:lnTo>
                  <a:lnTo>
                    <a:pt x="3306" y="672"/>
                  </a:lnTo>
                  <a:lnTo>
                    <a:pt x="3306" y="690"/>
                  </a:lnTo>
                  <a:lnTo>
                    <a:pt x="3240" y="690"/>
                  </a:lnTo>
                  <a:lnTo>
                    <a:pt x="3228" y="696"/>
                  </a:lnTo>
                  <a:lnTo>
                    <a:pt x="3222" y="702"/>
                  </a:lnTo>
                  <a:lnTo>
                    <a:pt x="3210" y="708"/>
                  </a:lnTo>
                  <a:lnTo>
                    <a:pt x="3198" y="720"/>
                  </a:lnTo>
                  <a:lnTo>
                    <a:pt x="3204" y="726"/>
                  </a:lnTo>
                  <a:lnTo>
                    <a:pt x="3216" y="732"/>
                  </a:lnTo>
                  <a:lnTo>
                    <a:pt x="3228" y="732"/>
                  </a:lnTo>
                  <a:lnTo>
                    <a:pt x="3234" y="738"/>
                  </a:lnTo>
                  <a:lnTo>
                    <a:pt x="3228" y="738"/>
                  </a:lnTo>
                  <a:lnTo>
                    <a:pt x="3222" y="744"/>
                  </a:lnTo>
                  <a:lnTo>
                    <a:pt x="3204" y="744"/>
                  </a:lnTo>
                  <a:lnTo>
                    <a:pt x="3180" y="756"/>
                  </a:lnTo>
                  <a:lnTo>
                    <a:pt x="3168" y="768"/>
                  </a:lnTo>
                  <a:lnTo>
                    <a:pt x="3168" y="774"/>
                  </a:lnTo>
                  <a:lnTo>
                    <a:pt x="3174" y="786"/>
                  </a:lnTo>
                  <a:lnTo>
                    <a:pt x="3186" y="798"/>
                  </a:lnTo>
                  <a:lnTo>
                    <a:pt x="3198" y="804"/>
                  </a:lnTo>
                  <a:lnTo>
                    <a:pt x="3204" y="810"/>
                  </a:lnTo>
                  <a:lnTo>
                    <a:pt x="3210" y="810"/>
                  </a:lnTo>
                  <a:lnTo>
                    <a:pt x="3234" y="798"/>
                  </a:lnTo>
                  <a:lnTo>
                    <a:pt x="3234" y="822"/>
                  </a:lnTo>
                  <a:lnTo>
                    <a:pt x="3240" y="828"/>
                  </a:lnTo>
                  <a:lnTo>
                    <a:pt x="3246" y="828"/>
                  </a:lnTo>
                  <a:lnTo>
                    <a:pt x="3258" y="822"/>
                  </a:lnTo>
                  <a:lnTo>
                    <a:pt x="3282" y="822"/>
                  </a:lnTo>
                  <a:lnTo>
                    <a:pt x="3276" y="828"/>
                  </a:lnTo>
                  <a:lnTo>
                    <a:pt x="3252" y="840"/>
                  </a:lnTo>
                  <a:lnTo>
                    <a:pt x="3246" y="840"/>
                  </a:lnTo>
                  <a:lnTo>
                    <a:pt x="3228" y="828"/>
                  </a:lnTo>
                  <a:lnTo>
                    <a:pt x="3222" y="846"/>
                  </a:lnTo>
                  <a:lnTo>
                    <a:pt x="3204" y="846"/>
                  </a:lnTo>
                  <a:lnTo>
                    <a:pt x="3192" y="852"/>
                  </a:lnTo>
                  <a:lnTo>
                    <a:pt x="3186" y="852"/>
                  </a:lnTo>
                  <a:lnTo>
                    <a:pt x="3180" y="858"/>
                  </a:lnTo>
                  <a:lnTo>
                    <a:pt x="3204" y="858"/>
                  </a:lnTo>
                  <a:lnTo>
                    <a:pt x="3228" y="846"/>
                  </a:lnTo>
                  <a:lnTo>
                    <a:pt x="3240" y="846"/>
                  </a:lnTo>
                  <a:lnTo>
                    <a:pt x="3240" y="852"/>
                  </a:lnTo>
                  <a:lnTo>
                    <a:pt x="3228" y="870"/>
                  </a:lnTo>
                  <a:lnTo>
                    <a:pt x="3210" y="882"/>
                  </a:lnTo>
                  <a:lnTo>
                    <a:pt x="3198" y="888"/>
                  </a:lnTo>
                  <a:lnTo>
                    <a:pt x="3180" y="894"/>
                  </a:lnTo>
                  <a:lnTo>
                    <a:pt x="3168" y="900"/>
                  </a:lnTo>
                  <a:lnTo>
                    <a:pt x="3162" y="906"/>
                  </a:lnTo>
                  <a:lnTo>
                    <a:pt x="3138" y="918"/>
                  </a:lnTo>
                  <a:lnTo>
                    <a:pt x="3132" y="924"/>
                  </a:lnTo>
                  <a:lnTo>
                    <a:pt x="3120" y="918"/>
                  </a:lnTo>
                  <a:lnTo>
                    <a:pt x="3114" y="918"/>
                  </a:lnTo>
                  <a:lnTo>
                    <a:pt x="3102" y="912"/>
                  </a:lnTo>
                  <a:lnTo>
                    <a:pt x="3090" y="912"/>
                  </a:lnTo>
                  <a:lnTo>
                    <a:pt x="3072" y="930"/>
                  </a:lnTo>
                  <a:lnTo>
                    <a:pt x="3060" y="936"/>
                  </a:lnTo>
                  <a:lnTo>
                    <a:pt x="3054" y="948"/>
                  </a:lnTo>
                  <a:lnTo>
                    <a:pt x="3054" y="972"/>
                  </a:lnTo>
                  <a:lnTo>
                    <a:pt x="3048" y="978"/>
                  </a:lnTo>
                  <a:lnTo>
                    <a:pt x="3042" y="966"/>
                  </a:lnTo>
                  <a:lnTo>
                    <a:pt x="3030" y="966"/>
                  </a:lnTo>
                  <a:lnTo>
                    <a:pt x="3018" y="960"/>
                  </a:lnTo>
                  <a:lnTo>
                    <a:pt x="3012" y="960"/>
                  </a:lnTo>
                  <a:lnTo>
                    <a:pt x="3006" y="954"/>
                  </a:lnTo>
                  <a:lnTo>
                    <a:pt x="3030" y="930"/>
                  </a:lnTo>
                  <a:lnTo>
                    <a:pt x="3042" y="924"/>
                  </a:lnTo>
                  <a:lnTo>
                    <a:pt x="3060" y="906"/>
                  </a:lnTo>
                  <a:lnTo>
                    <a:pt x="3072" y="900"/>
                  </a:lnTo>
                  <a:lnTo>
                    <a:pt x="3036" y="900"/>
                  </a:lnTo>
                  <a:lnTo>
                    <a:pt x="3030" y="888"/>
                  </a:lnTo>
                  <a:lnTo>
                    <a:pt x="3018" y="882"/>
                  </a:lnTo>
                  <a:lnTo>
                    <a:pt x="2994" y="882"/>
                  </a:lnTo>
                  <a:lnTo>
                    <a:pt x="2988" y="888"/>
                  </a:lnTo>
                  <a:lnTo>
                    <a:pt x="2946" y="888"/>
                  </a:lnTo>
                  <a:lnTo>
                    <a:pt x="2946" y="894"/>
                  </a:lnTo>
                  <a:lnTo>
                    <a:pt x="2940" y="906"/>
                  </a:lnTo>
                  <a:lnTo>
                    <a:pt x="2940" y="918"/>
                  </a:lnTo>
                  <a:lnTo>
                    <a:pt x="2946" y="918"/>
                  </a:lnTo>
                  <a:lnTo>
                    <a:pt x="2952" y="924"/>
                  </a:lnTo>
                  <a:lnTo>
                    <a:pt x="2964" y="924"/>
                  </a:lnTo>
                  <a:lnTo>
                    <a:pt x="2976" y="936"/>
                  </a:lnTo>
                  <a:lnTo>
                    <a:pt x="2982" y="936"/>
                  </a:lnTo>
                  <a:lnTo>
                    <a:pt x="2976" y="942"/>
                  </a:lnTo>
                  <a:lnTo>
                    <a:pt x="2958" y="942"/>
                  </a:lnTo>
                  <a:lnTo>
                    <a:pt x="2952" y="936"/>
                  </a:lnTo>
                  <a:lnTo>
                    <a:pt x="2940" y="930"/>
                  </a:lnTo>
                  <a:lnTo>
                    <a:pt x="2934" y="924"/>
                  </a:lnTo>
                  <a:lnTo>
                    <a:pt x="2916" y="912"/>
                  </a:lnTo>
                  <a:lnTo>
                    <a:pt x="2910" y="942"/>
                  </a:lnTo>
                  <a:lnTo>
                    <a:pt x="2904" y="942"/>
                  </a:lnTo>
                  <a:lnTo>
                    <a:pt x="2898" y="948"/>
                  </a:lnTo>
                  <a:lnTo>
                    <a:pt x="2862" y="948"/>
                  </a:lnTo>
                  <a:lnTo>
                    <a:pt x="2844" y="942"/>
                  </a:lnTo>
                  <a:lnTo>
                    <a:pt x="2826" y="942"/>
                  </a:lnTo>
                  <a:lnTo>
                    <a:pt x="2808" y="936"/>
                  </a:lnTo>
                  <a:lnTo>
                    <a:pt x="2718" y="936"/>
                  </a:lnTo>
                  <a:lnTo>
                    <a:pt x="2706" y="930"/>
                  </a:lnTo>
                  <a:lnTo>
                    <a:pt x="2700" y="918"/>
                  </a:lnTo>
                  <a:lnTo>
                    <a:pt x="2688" y="912"/>
                  </a:lnTo>
                  <a:lnTo>
                    <a:pt x="2628" y="918"/>
                  </a:lnTo>
                  <a:lnTo>
                    <a:pt x="2622" y="912"/>
                  </a:lnTo>
                  <a:lnTo>
                    <a:pt x="2616" y="900"/>
                  </a:lnTo>
                  <a:lnTo>
                    <a:pt x="2604" y="894"/>
                  </a:lnTo>
                  <a:lnTo>
                    <a:pt x="2598" y="894"/>
                  </a:lnTo>
                  <a:lnTo>
                    <a:pt x="2586" y="888"/>
                  </a:lnTo>
                  <a:lnTo>
                    <a:pt x="2568" y="888"/>
                  </a:lnTo>
                  <a:lnTo>
                    <a:pt x="2556" y="894"/>
                  </a:lnTo>
                  <a:lnTo>
                    <a:pt x="2538" y="900"/>
                  </a:lnTo>
                  <a:lnTo>
                    <a:pt x="2532" y="906"/>
                  </a:lnTo>
                  <a:lnTo>
                    <a:pt x="2526" y="906"/>
                  </a:lnTo>
                  <a:lnTo>
                    <a:pt x="2526" y="912"/>
                  </a:lnTo>
                  <a:lnTo>
                    <a:pt x="2484" y="912"/>
                  </a:lnTo>
                  <a:lnTo>
                    <a:pt x="2472" y="906"/>
                  </a:lnTo>
                  <a:lnTo>
                    <a:pt x="2442" y="906"/>
                  </a:lnTo>
                  <a:lnTo>
                    <a:pt x="2430" y="918"/>
                  </a:lnTo>
                  <a:lnTo>
                    <a:pt x="2430" y="930"/>
                  </a:lnTo>
                  <a:lnTo>
                    <a:pt x="2418" y="954"/>
                  </a:lnTo>
                  <a:lnTo>
                    <a:pt x="2412" y="960"/>
                  </a:lnTo>
                  <a:lnTo>
                    <a:pt x="2412" y="966"/>
                  </a:lnTo>
                  <a:lnTo>
                    <a:pt x="2400" y="996"/>
                  </a:lnTo>
                  <a:lnTo>
                    <a:pt x="2364" y="996"/>
                  </a:lnTo>
                  <a:lnTo>
                    <a:pt x="2358" y="1026"/>
                  </a:lnTo>
                  <a:lnTo>
                    <a:pt x="2334" y="978"/>
                  </a:lnTo>
                  <a:lnTo>
                    <a:pt x="2340" y="978"/>
                  </a:lnTo>
                  <a:lnTo>
                    <a:pt x="2352" y="984"/>
                  </a:lnTo>
                  <a:lnTo>
                    <a:pt x="2376" y="984"/>
                  </a:lnTo>
                  <a:lnTo>
                    <a:pt x="2388" y="972"/>
                  </a:lnTo>
                  <a:lnTo>
                    <a:pt x="2358" y="942"/>
                  </a:lnTo>
                  <a:lnTo>
                    <a:pt x="2340" y="942"/>
                  </a:lnTo>
                  <a:lnTo>
                    <a:pt x="2328" y="936"/>
                  </a:lnTo>
                  <a:lnTo>
                    <a:pt x="2316" y="936"/>
                  </a:lnTo>
                  <a:lnTo>
                    <a:pt x="2322" y="918"/>
                  </a:lnTo>
                  <a:lnTo>
                    <a:pt x="2304" y="924"/>
                  </a:lnTo>
                  <a:lnTo>
                    <a:pt x="2262" y="930"/>
                  </a:lnTo>
                  <a:lnTo>
                    <a:pt x="2208" y="936"/>
                  </a:lnTo>
                  <a:lnTo>
                    <a:pt x="2160" y="942"/>
                  </a:lnTo>
                  <a:lnTo>
                    <a:pt x="2112" y="942"/>
                  </a:lnTo>
                  <a:lnTo>
                    <a:pt x="2064" y="936"/>
                  </a:lnTo>
                  <a:lnTo>
                    <a:pt x="2034" y="930"/>
                  </a:lnTo>
                  <a:lnTo>
                    <a:pt x="2028" y="924"/>
                  </a:lnTo>
                  <a:lnTo>
                    <a:pt x="2052" y="918"/>
                  </a:lnTo>
                  <a:lnTo>
                    <a:pt x="2082" y="918"/>
                  </a:lnTo>
                  <a:lnTo>
                    <a:pt x="2118" y="912"/>
                  </a:lnTo>
                  <a:lnTo>
                    <a:pt x="2142" y="900"/>
                  </a:lnTo>
                  <a:lnTo>
                    <a:pt x="2142" y="888"/>
                  </a:lnTo>
                  <a:lnTo>
                    <a:pt x="2112" y="864"/>
                  </a:lnTo>
                  <a:lnTo>
                    <a:pt x="2082" y="852"/>
                  </a:lnTo>
                  <a:lnTo>
                    <a:pt x="2004" y="852"/>
                  </a:lnTo>
                  <a:lnTo>
                    <a:pt x="1968" y="840"/>
                  </a:lnTo>
                  <a:lnTo>
                    <a:pt x="1944" y="834"/>
                  </a:lnTo>
                  <a:lnTo>
                    <a:pt x="1938" y="828"/>
                  </a:lnTo>
                  <a:lnTo>
                    <a:pt x="1908" y="828"/>
                  </a:lnTo>
                  <a:lnTo>
                    <a:pt x="1896" y="822"/>
                  </a:lnTo>
                  <a:lnTo>
                    <a:pt x="1866" y="804"/>
                  </a:lnTo>
                  <a:lnTo>
                    <a:pt x="1836" y="792"/>
                  </a:lnTo>
                  <a:lnTo>
                    <a:pt x="1812" y="786"/>
                  </a:lnTo>
                  <a:lnTo>
                    <a:pt x="1800" y="792"/>
                  </a:lnTo>
                  <a:lnTo>
                    <a:pt x="1782" y="798"/>
                  </a:lnTo>
                  <a:lnTo>
                    <a:pt x="1770" y="804"/>
                  </a:lnTo>
                  <a:lnTo>
                    <a:pt x="1758" y="816"/>
                  </a:lnTo>
                  <a:lnTo>
                    <a:pt x="1734" y="828"/>
                  </a:lnTo>
                  <a:lnTo>
                    <a:pt x="1680" y="828"/>
                  </a:lnTo>
                  <a:lnTo>
                    <a:pt x="1710" y="810"/>
                  </a:lnTo>
                  <a:lnTo>
                    <a:pt x="1710" y="798"/>
                  </a:lnTo>
                  <a:lnTo>
                    <a:pt x="1734" y="768"/>
                  </a:lnTo>
                  <a:lnTo>
                    <a:pt x="1728" y="768"/>
                  </a:lnTo>
                  <a:lnTo>
                    <a:pt x="1722" y="774"/>
                  </a:lnTo>
                  <a:lnTo>
                    <a:pt x="1674" y="798"/>
                  </a:lnTo>
                  <a:lnTo>
                    <a:pt x="1650" y="822"/>
                  </a:lnTo>
                  <a:lnTo>
                    <a:pt x="1638" y="828"/>
                  </a:lnTo>
                  <a:lnTo>
                    <a:pt x="1620" y="834"/>
                  </a:lnTo>
                  <a:lnTo>
                    <a:pt x="1608" y="828"/>
                  </a:lnTo>
                  <a:lnTo>
                    <a:pt x="1602" y="816"/>
                  </a:lnTo>
                  <a:lnTo>
                    <a:pt x="1602" y="798"/>
                  </a:lnTo>
                  <a:lnTo>
                    <a:pt x="1614" y="774"/>
                  </a:lnTo>
                  <a:lnTo>
                    <a:pt x="1614" y="762"/>
                  </a:lnTo>
                  <a:lnTo>
                    <a:pt x="1608" y="750"/>
                  </a:lnTo>
                  <a:lnTo>
                    <a:pt x="1596" y="744"/>
                  </a:lnTo>
                  <a:lnTo>
                    <a:pt x="1590" y="738"/>
                  </a:lnTo>
                  <a:lnTo>
                    <a:pt x="1578" y="738"/>
                  </a:lnTo>
                  <a:lnTo>
                    <a:pt x="1572" y="744"/>
                  </a:lnTo>
                  <a:lnTo>
                    <a:pt x="1572" y="750"/>
                  </a:lnTo>
                  <a:lnTo>
                    <a:pt x="1578" y="762"/>
                  </a:lnTo>
                  <a:lnTo>
                    <a:pt x="1584" y="768"/>
                  </a:lnTo>
                  <a:lnTo>
                    <a:pt x="1542" y="768"/>
                  </a:lnTo>
                  <a:lnTo>
                    <a:pt x="1530" y="774"/>
                  </a:lnTo>
                  <a:lnTo>
                    <a:pt x="1512" y="780"/>
                  </a:lnTo>
                  <a:lnTo>
                    <a:pt x="1494" y="798"/>
                  </a:lnTo>
                  <a:lnTo>
                    <a:pt x="1446" y="798"/>
                  </a:lnTo>
                  <a:lnTo>
                    <a:pt x="1428" y="804"/>
                  </a:lnTo>
                  <a:lnTo>
                    <a:pt x="1416" y="804"/>
                  </a:lnTo>
                  <a:lnTo>
                    <a:pt x="1398" y="810"/>
                  </a:lnTo>
                  <a:lnTo>
                    <a:pt x="1380" y="810"/>
                  </a:lnTo>
                  <a:lnTo>
                    <a:pt x="1374" y="816"/>
                  </a:lnTo>
                  <a:lnTo>
                    <a:pt x="1368" y="816"/>
                  </a:lnTo>
                  <a:lnTo>
                    <a:pt x="1356" y="822"/>
                  </a:lnTo>
                  <a:lnTo>
                    <a:pt x="1350" y="828"/>
                  </a:lnTo>
                  <a:lnTo>
                    <a:pt x="1338" y="834"/>
                  </a:lnTo>
                  <a:lnTo>
                    <a:pt x="1314" y="816"/>
                  </a:lnTo>
                  <a:lnTo>
                    <a:pt x="1302" y="822"/>
                  </a:lnTo>
                  <a:lnTo>
                    <a:pt x="1296" y="828"/>
                  </a:lnTo>
                  <a:lnTo>
                    <a:pt x="1272" y="840"/>
                  </a:lnTo>
                  <a:lnTo>
                    <a:pt x="1260" y="840"/>
                  </a:lnTo>
                  <a:lnTo>
                    <a:pt x="1254" y="846"/>
                  </a:lnTo>
                  <a:lnTo>
                    <a:pt x="1242" y="846"/>
                  </a:lnTo>
                  <a:lnTo>
                    <a:pt x="1230" y="852"/>
                  </a:lnTo>
                  <a:lnTo>
                    <a:pt x="1224" y="858"/>
                  </a:lnTo>
                  <a:lnTo>
                    <a:pt x="1212" y="864"/>
                  </a:lnTo>
                  <a:lnTo>
                    <a:pt x="1176" y="864"/>
                  </a:lnTo>
                  <a:lnTo>
                    <a:pt x="1188" y="858"/>
                  </a:lnTo>
                  <a:lnTo>
                    <a:pt x="1194" y="846"/>
                  </a:lnTo>
                  <a:lnTo>
                    <a:pt x="1212" y="840"/>
                  </a:lnTo>
                  <a:lnTo>
                    <a:pt x="1236" y="828"/>
                  </a:lnTo>
                  <a:lnTo>
                    <a:pt x="1254" y="828"/>
                  </a:lnTo>
                  <a:lnTo>
                    <a:pt x="1266" y="822"/>
                  </a:lnTo>
                  <a:lnTo>
                    <a:pt x="1284" y="816"/>
                  </a:lnTo>
                  <a:lnTo>
                    <a:pt x="1290" y="810"/>
                  </a:lnTo>
                  <a:lnTo>
                    <a:pt x="1362" y="810"/>
                  </a:lnTo>
                  <a:lnTo>
                    <a:pt x="1386" y="798"/>
                  </a:lnTo>
                  <a:lnTo>
                    <a:pt x="1422" y="792"/>
                  </a:lnTo>
                  <a:lnTo>
                    <a:pt x="1458" y="780"/>
                  </a:lnTo>
                  <a:lnTo>
                    <a:pt x="1470" y="780"/>
                  </a:lnTo>
                  <a:lnTo>
                    <a:pt x="1476" y="774"/>
                  </a:lnTo>
                  <a:lnTo>
                    <a:pt x="1482" y="774"/>
                  </a:lnTo>
                  <a:lnTo>
                    <a:pt x="1476" y="768"/>
                  </a:lnTo>
                  <a:lnTo>
                    <a:pt x="1410" y="768"/>
                  </a:lnTo>
                  <a:lnTo>
                    <a:pt x="1398" y="774"/>
                  </a:lnTo>
                  <a:lnTo>
                    <a:pt x="1392" y="774"/>
                  </a:lnTo>
                  <a:lnTo>
                    <a:pt x="1380" y="780"/>
                  </a:lnTo>
                  <a:lnTo>
                    <a:pt x="1374" y="786"/>
                  </a:lnTo>
                  <a:lnTo>
                    <a:pt x="1368" y="786"/>
                  </a:lnTo>
                  <a:lnTo>
                    <a:pt x="1362" y="792"/>
                  </a:lnTo>
                  <a:lnTo>
                    <a:pt x="1278" y="792"/>
                  </a:lnTo>
                  <a:lnTo>
                    <a:pt x="1254" y="804"/>
                  </a:lnTo>
                  <a:lnTo>
                    <a:pt x="1248" y="810"/>
                  </a:lnTo>
                  <a:lnTo>
                    <a:pt x="1236" y="816"/>
                  </a:lnTo>
                  <a:lnTo>
                    <a:pt x="1230" y="822"/>
                  </a:lnTo>
                  <a:lnTo>
                    <a:pt x="1212" y="822"/>
                  </a:lnTo>
                  <a:lnTo>
                    <a:pt x="1158" y="846"/>
                  </a:lnTo>
                  <a:lnTo>
                    <a:pt x="1140" y="846"/>
                  </a:lnTo>
                  <a:lnTo>
                    <a:pt x="1128" y="858"/>
                  </a:lnTo>
                  <a:lnTo>
                    <a:pt x="1122" y="870"/>
                  </a:lnTo>
                  <a:lnTo>
                    <a:pt x="1122" y="876"/>
                  </a:lnTo>
                  <a:lnTo>
                    <a:pt x="1116" y="876"/>
                  </a:lnTo>
                  <a:lnTo>
                    <a:pt x="1110" y="870"/>
                  </a:lnTo>
                  <a:lnTo>
                    <a:pt x="1110" y="846"/>
                  </a:lnTo>
                  <a:lnTo>
                    <a:pt x="1116" y="846"/>
                  </a:lnTo>
                  <a:lnTo>
                    <a:pt x="1152" y="834"/>
                  </a:lnTo>
                  <a:lnTo>
                    <a:pt x="1176" y="822"/>
                  </a:lnTo>
                  <a:lnTo>
                    <a:pt x="1194" y="816"/>
                  </a:lnTo>
                  <a:lnTo>
                    <a:pt x="1188" y="810"/>
                  </a:lnTo>
                  <a:lnTo>
                    <a:pt x="1176" y="810"/>
                  </a:lnTo>
                  <a:lnTo>
                    <a:pt x="1164" y="804"/>
                  </a:lnTo>
                  <a:lnTo>
                    <a:pt x="1140" y="804"/>
                  </a:lnTo>
                  <a:lnTo>
                    <a:pt x="1122" y="822"/>
                  </a:lnTo>
                  <a:lnTo>
                    <a:pt x="1110" y="828"/>
                  </a:lnTo>
                  <a:lnTo>
                    <a:pt x="1092" y="828"/>
                  </a:lnTo>
                  <a:lnTo>
                    <a:pt x="1080" y="834"/>
                  </a:lnTo>
                  <a:lnTo>
                    <a:pt x="1068" y="834"/>
                  </a:lnTo>
                  <a:lnTo>
                    <a:pt x="1068" y="840"/>
                  </a:lnTo>
                  <a:lnTo>
                    <a:pt x="1062" y="846"/>
                  </a:lnTo>
                  <a:lnTo>
                    <a:pt x="1062" y="876"/>
                  </a:lnTo>
                  <a:lnTo>
                    <a:pt x="1038" y="858"/>
                  </a:lnTo>
                  <a:lnTo>
                    <a:pt x="972" y="852"/>
                  </a:lnTo>
                  <a:lnTo>
                    <a:pt x="960" y="846"/>
                  </a:lnTo>
                  <a:lnTo>
                    <a:pt x="948" y="834"/>
                  </a:lnTo>
                  <a:lnTo>
                    <a:pt x="936" y="834"/>
                  </a:lnTo>
                  <a:lnTo>
                    <a:pt x="936" y="828"/>
                  </a:lnTo>
                  <a:lnTo>
                    <a:pt x="942" y="822"/>
                  </a:lnTo>
                  <a:lnTo>
                    <a:pt x="942" y="810"/>
                  </a:lnTo>
                  <a:lnTo>
                    <a:pt x="948" y="804"/>
                  </a:lnTo>
                  <a:lnTo>
                    <a:pt x="834" y="804"/>
                  </a:lnTo>
                  <a:lnTo>
                    <a:pt x="852" y="804"/>
                  </a:lnTo>
                  <a:lnTo>
                    <a:pt x="78" y="1440"/>
                  </a:lnTo>
                  <a:lnTo>
                    <a:pt x="72" y="1446"/>
                  </a:lnTo>
                  <a:lnTo>
                    <a:pt x="60" y="1452"/>
                  </a:lnTo>
                  <a:lnTo>
                    <a:pt x="54" y="1464"/>
                  </a:lnTo>
                  <a:lnTo>
                    <a:pt x="54" y="1476"/>
                  </a:lnTo>
                  <a:lnTo>
                    <a:pt x="108" y="1476"/>
                  </a:lnTo>
                  <a:lnTo>
                    <a:pt x="120" y="1464"/>
                  </a:lnTo>
                  <a:lnTo>
                    <a:pt x="156" y="1464"/>
                  </a:lnTo>
                  <a:lnTo>
                    <a:pt x="132" y="1488"/>
                  </a:lnTo>
                  <a:lnTo>
                    <a:pt x="132" y="1494"/>
                  </a:lnTo>
                  <a:lnTo>
                    <a:pt x="138" y="1506"/>
                  </a:lnTo>
                  <a:lnTo>
                    <a:pt x="138" y="1524"/>
                  </a:lnTo>
                  <a:lnTo>
                    <a:pt x="144" y="1530"/>
                  </a:lnTo>
                  <a:lnTo>
                    <a:pt x="156" y="1536"/>
                  </a:lnTo>
                  <a:lnTo>
                    <a:pt x="162" y="1542"/>
                  </a:lnTo>
                  <a:lnTo>
                    <a:pt x="144" y="1560"/>
                  </a:lnTo>
                  <a:lnTo>
                    <a:pt x="144" y="1572"/>
                  </a:lnTo>
                  <a:lnTo>
                    <a:pt x="150" y="1572"/>
                  </a:lnTo>
                  <a:lnTo>
                    <a:pt x="156" y="1566"/>
                  </a:lnTo>
                  <a:lnTo>
                    <a:pt x="168" y="1560"/>
                  </a:lnTo>
                  <a:lnTo>
                    <a:pt x="174" y="1554"/>
                  </a:lnTo>
                  <a:lnTo>
                    <a:pt x="180" y="1554"/>
                  </a:lnTo>
                  <a:lnTo>
                    <a:pt x="186" y="1548"/>
                  </a:lnTo>
                  <a:lnTo>
                    <a:pt x="198" y="1548"/>
                  </a:lnTo>
                  <a:lnTo>
                    <a:pt x="210" y="1542"/>
                  </a:lnTo>
                  <a:lnTo>
                    <a:pt x="222" y="1542"/>
                  </a:lnTo>
                  <a:lnTo>
                    <a:pt x="234" y="1536"/>
                  </a:lnTo>
                  <a:lnTo>
                    <a:pt x="240" y="1530"/>
                  </a:lnTo>
                  <a:lnTo>
                    <a:pt x="258" y="1530"/>
                  </a:lnTo>
                  <a:lnTo>
                    <a:pt x="258" y="1518"/>
                  </a:lnTo>
                  <a:lnTo>
                    <a:pt x="264" y="1518"/>
                  </a:lnTo>
                  <a:lnTo>
                    <a:pt x="270" y="1512"/>
                  </a:lnTo>
                  <a:lnTo>
                    <a:pt x="282" y="1512"/>
                  </a:lnTo>
                  <a:lnTo>
                    <a:pt x="300" y="1506"/>
                  </a:lnTo>
                  <a:lnTo>
                    <a:pt x="312" y="1506"/>
                  </a:lnTo>
                  <a:lnTo>
                    <a:pt x="330" y="1512"/>
                  </a:lnTo>
                  <a:lnTo>
                    <a:pt x="336" y="1518"/>
                  </a:lnTo>
                  <a:lnTo>
                    <a:pt x="330" y="1524"/>
                  </a:lnTo>
                  <a:lnTo>
                    <a:pt x="324" y="1524"/>
                  </a:lnTo>
                  <a:lnTo>
                    <a:pt x="318" y="1530"/>
                  </a:lnTo>
                  <a:lnTo>
                    <a:pt x="318" y="1560"/>
                  </a:lnTo>
                  <a:lnTo>
                    <a:pt x="306" y="1572"/>
                  </a:lnTo>
                  <a:lnTo>
                    <a:pt x="324" y="1590"/>
                  </a:lnTo>
                  <a:lnTo>
                    <a:pt x="330" y="1602"/>
                  </a:lnTo>
                  <a:lnTo>
                    <a:pt x="330" y="1620"/>
                  </a:lnTo>
                  <a:lnTo>
                    <a:pt x="312" y="1656"/>
                  </a:lnTo>
                  <a:lnTo>
                    <a:pt x="312" y="1698"/>
                  </a:lnTo>
                  <a:lnTo>
                    <a:pt x="306" y="1704"/>
                  </a:lnTo>
                  <a:lnTo>
                    <a:pt x="300" y="1716"/>
                  </a:lnTo>
                  <a:lnTo>
                    <a:pt x="300" y="1728"/>
                  </a:lnTo>
                  <a:lnTo>
                    <a:pt x="294" y="1740"/>
                  </a:lnTo>
                  <a:lnTo>
                    <a:pt x="294" y="1746"/>
                  </a:lnTo>
                  <a:lnTo>
                    <a:pt x="300" y="1752"/>
                  </a:lnTo>
                  <a:lnTo>
                    <a:pt x="312" y="1758"/>
                  </a:lnTo>
                  <a:lnTo>
                    <a:pt x="318" y="1764"/>
                  </a:lnTo>
                  <a:lnTo>
                    <a:pt x="324" y="1764"/>
                  </a:lnTo>
                  <a:lnTo>
                    <a:pt x="330" y="1770"/>
                  </a:lnTo>
                  <a:lnTo>
                    <a:pt x="330" y="1776"/>
                  </a:lnTo>
                  <a:lnTo>
                    <a:pt x="348" y="1776"/>
                  </a:lnTo>
                  <a:lnTo>
                    <a:pt x="354" y="1782"/>
                  </a:lnTo>
                  <a:lnTo>
                    <a:pt x="354" y="1794"/>
                  </a:lnTo>
                  <a:lnTo>
                    <a:pt x="342" y="1800"/>
                  </a:lnTo>
                  <a:lnTo>
                    <a:pt x="330" y="1812"/>
                  </a:lnTo>
                  <a:lnTo>
                    <a:pt x="318" y="1818"/>
                  </a:lnTo>
                  <a:lnTo>
                    <a:pt x="318" y="1830"/>
                  </a:lnTo>
                  <a:lnTo>
                    <a:pt x="312" y="1842"/>
                  </a:lnTo>
                  <a:lnTo>
                    <a:pt x="294" y="1860"/>
                  </a:lnTo>
                  <a:lnTo>
                    <a:pt x="282" y="1866"/>
                  </a:lnTo>
                  <a:lnTo>
                    <a:pt x="270" y="1878"/>
                  </a:lnTo>
                  <a:lnTo>
                    <a:pt x="252" y="1884"/>
                  </a:lnTo>
                  <a:lnTo>
                    <a:pt x="234" y="1896"/>
                  </a:lnTo>
                  <a:lnTo>
                    <a:pt x="228" y="1902"/>
                  </a:lnTo>
                  <a:lnTo>
                    <a:pt x="222" y="1914"/>
                  </a:lnTo>
                  <a:lnTo>
                    <a:pt x="222" y="1926"/>
                  </a:lnTo>
                  <a:lnTo>
                    <a:pt x="216" y="1932"/>
                  </a:lnTo>
                  <a:lnTo>
                    <a:pt x="216" y="1944"/>
                  </a:lnTo>
                  <a:lnTo>
                    <a:pt x="204" y="1956"/>
                  </a:lnTo>
                  <a:lnTo>
                    <a:pt x="210" y="1962"/>
                  </a:lnTo>
                  <a:lnTo>
                    <a:pt x="216" y="1962"/>
                  </a:lnTo>
                  <a:lnTo>
                    <a:pt x="216" y="1974"/>
                  </a:lnTo>
                  <a:lnTo>
                    <a:pt x="228" y="1986"/>
                  </a:lnTo>
                  <a:lnTo>
                    <a:pt x="240" y="1980"/>
                  </a:lnTo>
                  <a:lnTo>
                    <a:pt x="246" y="1968"/>
                  </a:lnTo>
                  <a:lnTo>
                    <a:pt x="258" y="1962"/>
                  </a:lnTo>
                  <a:lnTo>
                    <a:pt x="276" y="1956"/>
                  </a:lnTo>
                  <a:lnTo>
                    <a:pt x="294" y="1938"/>
                  </a:lnTo>
                  <a:lnTo>
                    <a:pt x="306" y="1938"/>
                  </a:lnTo>
                  <a:lnTo>
                    <a:pt x="306" y="1944"/>
                  </a:lnTo>
                  <a:lnTo>
                    <a:pt x="300" y="1950"/>
                  </a:lnTo>
                  <a:lnTo>
                    <a:pt x="288" y="1956"/>
                  </a:lnTo>
                  <a:lnTo>
                    <a:pt x="282" y="1956"/>
                  </a:lnTo>
                  <a:lnTo>
                    <a:pt x="276" y="1962"/>
                  </a:lnTo>
                  <a:lnTo>
                    <a:pt x="276" y="1974"/>
                  </a:lnTo>
                  <a:lnTo>
                    <a:pt x="282" y="1986"/>
                  </a:lnTo>
                  <a:lnTo>
                    <a:pt x="294" y="1998"/>
                  </a:lnTo>
                  <a:lnTo>
                    <a:pt x="252" y="1992"/>
                  </a:lnTo>
                  <a:lnTo>
                    <a:pt x="246" y="1998"/>
                  </a:lnTo>
                  <a:lnTo>
                    <a:pt x="240" y="2010"/>
                  </a:lnTo>
                  <a:lnTo>
                    <a:pt x="234" y="2016"/>
                  </a:lnTo>
                  <a:lnTo>
                    <a:pt x="228" y="2028"/>
                  </a:lnTo>
                  <a:lnTo>
                    <a:pt x="228" y="2034"/>
                  </a:lnTo>
                  <a:lnTo>
                    <a:pt x="234" y="2034"/>
                  </a:lnTo>
                  <a:lnTo>
                    <a:pt x="240" y="2040"/>
                  </a:lnTo>
                  <a:lnTo>
                    <a:pt x="252" y="2040"/>
                  </a:lnTo>
                  <a:lnTo>
                    <a:pt x="258" y="2046"/>
                  </a:lnTo>
                  <a:lnTo>
                    <a:pt x="252" y="2052"/>
                  </a:lnTo>
                  <a:lnTo>
                    <a:pt x="252" y="2058"/>
                  </a:lnTo>
                  <a:lnTo>
                    <a:pt x="246" y="2070"/>
                  </a:lnTo>
                  <a:lnTo>
                    <a:pt x="246" y="2076"/>
                  </a:lnTo>
                  <a:lnTo>
                    <a:pt x="252" y="2070"/>
                  </a:lnTo>
                  <a:lnTo>
                    <a:pt x="288" y="2052"/>
                  </a:lnTo>
                  <a:lnTo>
                    <a:pt x="306" y="2034"/>
                  </a:lnTo>
                  <a:lnTo>
                    <a:pt x="318" y="2028"/>
                  </a:lnTo>
                  <a:lnTo>
                    <a:pt x="318" y="2040"/>
                  </a:lnTo>
                  <a:lnTo>
                    <a:pt x="288" y="2058"/>
                  </a:lnTo>
                  <a:lnTo>
                    <a:pt x="312" y="2064"/>
                  </a:lnTo>
                  <a:lnTo>
                    <a:pt x="312" y="2076"/>
                  </a:lnTo>
                  <a:lnTo>
                    <a:pt x="294" y="2094"/>
                  </a:lnTo>
                  <a:lnTo>
                    <a:pt x="276" y="2076"/>
                  </a:lnTo>
                  <a:lnTo>
                    <a:pt x="270" y="2076"/>
                  </a:lnTo>
                  <a:lnTo>
                    <a:pt x="264" y="2082"/>
                  </a:lnTo>
                  <a:lnTo>
                    <a:pt x="240" y="2094"/>
                  </a:lnTo>
                  <a:lnTo>
                    <a:pt x="228" y="2094"/>
                  </a:lnTo>
                  <a:lnTo>
                    <a:pt x="216" y="2106"/>
                  </a:lnTo>
                  <a:lnTo>
                    <a:pt x="210" y="2118"/>
                  </a:lnTo>
                  <a:lnTo>
                    <a:pt x="204" y="2124"/>
                  </a:lnTo>
                  <a:lnTo>
                    <a:pt x="210" y="2118"/>
                  </a:lnTo>
                  <a:lnTo>
                    <a:pt x="222" y="2118"/>
                  </a:lnTo>
                  <a:lnTo>
                    <a:pt x="228" y="2112"/>
                  </a:lnTo>
                  <a:lnTo>
                    <a:pt x="276" y="2112"/>
                  </a:lnTo>
                  <a:lnTo>
                    <a:pt x="270" y="2112"/>
                  </a:lnTo>
                  <a:lnTo>
                    <a:pt x="264" y="2118"/>
                  </a:lnTo>
                  <a:lnTo>
                    <a:pt x="252" y="2118"/>
                  </a:lnTo>
                  <a:lnTo>
                    <a:pt x="240" y="2124"/>
                  </a:lnTo>
                  <a:lnTo>
                    <a:pt x="228" y="2124"/>
                  </a:lnTo>
                  <a:lnTo>
                    <a:pt x="216" y="2130"/>
                  </a:lnTo>
                  <a:lnTo>
                    <a:pt x="210" y="2130"/>
                  </a:lnTo>
                  <a:lnTo>
                    <a:pt x="210" y="2148"/>
                  </a:lnTo>
                  <a:lnTo>
                    <a:pt x="204" y="2148"/>
                  </a:lnTo>
                  <a:lnTo>
                    <a:pt x="198" y="2142"/>
                  </a:lnTo>
                  <a:lnTo>
                    <a:pt x="174" y="2142"/>
                  </a:lnTo>
                  <a:lnTo>
                    <a:pt x="174" y="2154"/>
                  </a:lnTo>
                  <a:lnTo>
                    <a:pt x="180" y="2166"/>
                  </a:lnTo>
                  <a:lnTo>
                    <a:pt x="192" y="2172"/>
                  </a:lnTo>
                  <a:lnTo>
                    <a:pt x="198" y="2178"/>
                  </a:lnTo>
                  <a:lnTo>
                    <a:pt x="246" y="2160"/>
                  </a:lnTo>
                  <a:lnTo>
                    <a:pt x="264" y="2184"/>
                  </a:lnTo>
                  <a:lnTo>
                    <a:pt x="300" y="2166"/>
                  </a:lnTo>
                  <a:lnTo>
                    <a:pt x="294" y="2172"/>
                  </a:lnTo>
                  <a:lnTo>
                    <a:pt x="288" y="2184"/>
                  </a:lnTo>
                  <a:lnTo>
                    <a:pt x="276" y="2190"/>
                  </a:lnTo>
                  <a:lnTo>
                    <a:pt x="270" y="2196"/>
                  </a:lnTo>
                  <a:lnTo>
                    <a:pt x="264" y="2208"/>
                  </a:lnTo>
                  <a:lnTo>
                    <a:pt x="264" y="2214"/>
                  </a:lnTo>
                  <a:lnTo>
                    <a:pt x="276" y="2214"/>
                  </a:lnTo>
                  <a:lnTo>
                    <a:pt x="282" y="2208"/>
                  </a:lnTo>
                  <a:lnTo>
                    <a:pt x="300" y="2202"/>
                  </a:lnTo>
                  <a:lnTo>
                    <a:pt x="318" y="2184"/>
                  </a:lnTo>
                  <a:lnTo>
                    <a:pt x="330" y="2178"/>
                  </a:lnTo>
                  <a:lnTo>
                    <a:pt x="306" y="2202"/>
                  </a:lnTo>
                  <a:lnTo>
                    <a:pt x="300" y="2214"/>
                  </a:lnTo>
                  <a:lnTo>
                    <a:pt x="294" y="2220"/>
                  </a:lnTo>
                  <a:lnTo>
                    <a:pt x="300" y="2220"/>
                  </a:lnTo>
                  <a:lnTo>
                    <a:pt x="312" y="2214"/>
                  </a:lnTo>
                  <a:lnTo>
                    <a:pt x="324" y="2214"/>
                  </a:lnTo>
                  <a:lnTo>
                    <a:pt x="318" y="2220"/>
                  </a:lnTo>
                  <a:lnTo>
                    <a:pt x="306" y="2226"/>
                  </a:lnTo>
                  <a:lnTo>
                    <a:pt x="300" y="2238"/>
                  </a:lnTo>
                  <a:lnTo>
                    <a:pt x="282" y="2256"/>
                  </a:lnTo>
                  <a:lnTo>
                    <a:pt x="288" y="2262"/>
                  </a:lnTo>
                  <a:lnTo>
                    <a:pt x="294" y="2262"/>
                  </a:lnTo>
                  <a:lnTo>
                    <a:pt x="342" y="2238"/>
                  </a:lnTo>
                  <a:lnTo>
                    <a:pt x="348" y="2232"/>
                  </a:lnTo>
                  <a:lnTo>
                    <a:pt x="324" y="2256"/>
                  </a:lnTo>
                  <a:lnTo>
                    <a:pt x="318" y="2268"/>
                  </a:lnTo>
                  <a:lnTo>
                    <a:pt x="318" y="2274"/>
                  </a:lnTo>
                  <a:lnTo>
                    <a:pt x="330" y="2280"/>
                  </a:lnTo>
                  <a:lnTo>
                    <a:pt x="342" y="2280"/>
                  </a:lnTo>
                  <a:lnTo>
                    <a:pt x="354" y="2292"/>
                  </a:lnTo>
                  <a:lnTo>
                    <a:pt x="354" y="2298"/>
                  </a:lnTo>
                  <a:lnTo>
                    <a:pt x="348" y="2304"/>
                  </a:lnTo>
                  <a:lnTo>
                    <a:pt x="348" y="2340"/>
                  </a:lnTo>
                  <a:lnTo>
                    <a:pt x="2058" y="2340"/>
                  </a:lnTo>
                  <a:lnTo>
                    <a:pt x="2064" y="2328"/>
                  </a:lnTo>
                  <a:lnTo>
                    <a:pt x="2064" y="2322"/>
                  </a:lnTo>
                  <a:lnTo>
                    <a:pt x="2070" y="2310"/>
                  </a:lnTo>
                  <a:lnTo>
                    <a:pt x="2076" y="2304"/>
                  </a:lnTo>
                  <a:lnTo>
                    <a:pt x="2088" y="2298"/>
                  </a:lnTo>
                  <a:lnTo>
                    <a:pt x="2100" y="2310"/>
                  </a:lnTo>
                  <a:lnTo>
                    <a:pt x="2088" y="2322"/>
                  </a:lnTo>
                  <a:lnTo>
                    <a:pt x="2082" y="2334"/>
                  </a:lnTo>
                  <a:lnTo>
                    <a:pt x="2082" y="2346"/>
                  </a:lnTo>
                  <a:lnTo>
                    <a:pt x="2094" y="2352"/>
                  </a:lnTo>
                  <a:lnTo>
                    <a:pt x="2112" y="2358"/>
                  </a:lnTo>
                  <a:lnTo>
                    <a:pt x="2124" y="2358"/>
                  </a:lnTo>
                  <a:lnTo>
                    <a:pt x="2142" y="2376"/>
                  </a:lnTo>
                  <a:lnTo>
                    <a:pt x="2154" y="2376"/>
                  </a:lnTo>
                  <a:lnTo>
                    <a:pt x="2154" y="2370"/>
                  </a:lnTo>
                  <a:lnTo>
                    <a:pt x="2166" y="2358"/>
                  </a:lnTo>
                  <a:lnTo>
                    <a:pt x="2178" y="2358"/>
                  </a:lnTo>
                  <a:lnTo>
                    <a:pt x="2190" y="2364"/>
                  </a:lnTo>
                  <a:lnTo>
                    <a:pt x="2202" y="2376"/>
                  </a:lnTo>
                  <a:lnTo>
                    <a:pt x="2202" y="2382"/>
                  </a:lnTo>
                  <a:lnTo>
                    <a:pt x="2208" y="2388"/>
                  </a:lnTo>
                  <a:lnTo>
                    <a:pt x="2238" y="2388"/>
                  </a:lnTo>
                  <a:lnTo>
                    <a:pt x="2256" y="2406"/>
                  </a:lnTo>
                  <a:lnTo>
                    <a:pt x="2268" y="2406"/>
                  </a:lnTo>
                  <a:lnTo>
                    <a:pt x="2280" y="2394"/>
                  </a:lnTo>
                  <a:lnTo>
                    <a:pt x="2292" y="2388"/>
                  </a:lnTo>
                  <a:lnTo>
                    <a:pt x="2298" y="2382"/>
                  </a:lnTo>
                  <a:lnTo>
                    <a:pt x="2298" y="2400"/>
                  </a:lnTo>
                  <a:lnTo>
                    <a:pt x="2346" y="2394"/>
                  </a:lnTo>
                  <a:lnTo>
                    <a:pt x="2346" y="2400"/>
                  </a:lnTo>
                  <a:lnTo>
                    <a:pt x="2352" y="2400"/>
                  </a:lnTo>
                  <a:lnTo>
                    <a:pt x="2364" y="2406"/>
                  </a:lnTo>
                  <a:lnTo>
                    <a:pt x="2382" y="2406"/>
                  </a:lnTo>
                  <a:lnTo>
                    <a:pt x="2394" y="2394"/>
                  </a:lnTo>
                  <a:lnTo>
                    <a:pt x="2406" y="2388"/>
                  </a:lnTo>
                  <a:lnTo>
                    <a:pt x="2412" y="2376"/>
                  </a:lnTo>
                  <a:lnTo>
                    <a:pt x="2412" y="2370"/>
                  </a:lnTo>
                  <a:lnTo>
                    <a:pt x="2430" y="2370"/>
                  </a:lnTo>
                  <a:lnTo>
                    <a:pt x="2436" y="2376"/>
                  </a:lnTo>
                  <a:lnTo>
                    <a:pt x="2442" y="2376"/>
                  </a:lnTo>
                  <a:lnTo>
                    <a:pt x="2454" y="2364"/>
                  </a:lnTo>
                  <a:lnTo>
                    <a:pt x="2460" y="2352"/>
                  </a:lnTo>
                  <a:lnTo>
                    <a:pt x="2466" y="2346"/>
                  </a:lnTo>
                  <a:lnTo>
                    <a:pt x="2472" y="2346"/>
                  </a:lnTo>
                  <a:lnTo>
                    <a:pt x="2472" y="2352"/>
                  </a:lnTo>
                  <a:lnTo>
                    <a:pt x="2478" y="2358"/>
                  </a:lnTo>
                  <a:lnTo>
                    <a:pt x="2502" y="2352"/>
                  </a:lnTo>
                  <a:lnTo>
                    <a:pt x="2496" y="2346"/>
                  </a:lnTo>
                  <a:lnTo>
                    <a:pt x="2496" y="2334"/>
                  </a:lnTo>
                  <a:lnTo>
                    <a:pt x="2502" y="2328"/>
                  </a:lnTo>
                  <a:lnTo>
                    <a:pt x="2514" y="2322"/>
                  </a:lnTo>
                  <a:lnTo>
                    <a:pt x="2532" y="2340"/>
                  </a:lnTo>
                  <a:lnTo>
                    <a:pt x="2556" y="2340"/>
                  </a:lnTo>
                  <a:lnTo>
                    <a:pt x="2562" y="2346"/>
                  </a:lnTo>
                  <a:lnTo>
                    <a:pt x="2580" y="2346"/>
                  </a:lnTo>
                  <a:lnTo>
                    <a:pt x="2604" y="2358"/>
                  </a:lnTo>
                  <a:lnTo>
                    <a:pt x="2604" y="2370"/>
                  </a:lnTo>
                  <a:lnTo>
                    <a:pt x="2598" y="2382"/>
                  </a:lnTo>
                  <a:lnTo>
                    <a:pt x="2598" y="2388"/>
                  </a:lnTo>
                  <a:lnTo>
                    <a:pt x="2592" y="2400"/>
                  </a:lnTo>
                  <a:lnTo>
                    <a:pt x="2604" y="2412"/>
                  </a:lnTo>
                  <a:lnTo>
                    <a:pt x="2592" y="2436"/>
                  </a:lnTo>
                  <a:lnTo>
                    <a:pt x="2598" y="2436"/>
                  </a:lnTo>
                  <a:lnTo>
                    <a:pt x="2604" y="2430"/>
                  </a:lnTo>
                  <a:lnTo>
                    <a:pt x="2616" y="2424"/>
                  </a:lnTo>
                  <a:lnTo>
                    <a:pt x="2634" y="2418"/>
                  </a:lnTo>
                  <a:lnTo>
                    <a:pt x="2646" y="2412"/>
                  </a:lnTo>
                  <a:lnTo>
                    <a:pt x="2670" y="2412"/>
                  </a:lnTo>
                  <a:lnTo>
                    <a:pt x="2670" y="2424"/>
                  </a:lnTo>
                  <a:lnTo>
                    <a:pt x="2658" y="2430"/>
                  </a:lnTo>
                  <a:lnTo>
                    <a:pt x="2652" y="2436"/>
                  </a:lnTo>
                  <a:lnTo>
                    <a:pt x="2646" y="2436"/>
                  </a:lnTo>
                  <a:lnTo>
                    <a:pt x="2640" y="2442"/>
                  </a:lnTo>
                  <a:lnTo>
                    <a:pt x="2646" y="2448"/>
                  </a:lnTo>
                  <a:lnTo>
                    <a:pt x="2652" y="2448"/>
                  </a:lnTo>
                  <a:lnTo>
                    <a:pt x="2664" y="2460"/>
                  </a:lnTo>
                  <a:lnTo>
                    <a:pt x="2640" y="2484"/>
                  </a:lnTo>
                  <a:lnTo>
                    <a:pt x="2640" y="2490"/>
                  </a:lnTo>
                  <a:lnTo>
                    <a:pt x="2652" y="2490"/>
                  </a:lnTo>
                  <a:lnTo>
                    <a:pt x="2652" y="2502"/>
                  </a:lnTo>
                  <a:lnTo>
                    <a:pt x="2640" y="2514"/>
                  </a:lnTo>
                  <a:lnTo>
                    <a:pt x="2640" y="2526"/>
                  </a:lnTo>
                  <a:lnTo>
                    <a:pt x="2658" y="2526"/>
                  </a:lnTo>
                  <a:lnTo>
                    <a:pt x="2652" y="2544"/>
                  </a:lnTo>
                  <a:lnTo>
                    <a:pt x="2658" y="2544"/>
                  </a:lnTo>
                  <a:lnTo>
                    <a:pt x="2670" y="2550"/>
                  </a:lnTo>
                  <a:lnTo>
                    <a:pt x="2754" y="2550"/>
                  </a:lnTo>
                  <a:lnTo>
                    <a:pt x="2766" y="2556"/>
                  </a:lnTo>
                  <a:lnTo>
                    <a:pt x="2784" y="2568"/>
                  </a:lnTo>
                  <a:lnTo>
                    <a:pt x="2838" y="2568"/>
                  </a:lnTo>
                  <a:lnTo>
                    <a:pt x="2850" y="2574"/>
                  </a:lnTo>
                  <a:lnTo>
                    <a:pt x="2856" y="2580"/>
                  </a:lnTo>
                  <a:lnTo>
                    <a:pt x="2856" y="2610"/>
                  </a:lnTo>
                  <a:lnTo>
                    <a:pt x="2874" y="2610"/>
                  </a:lnTo>
                  <a:lnTo>
                    <a:pt x="2874" y="2628"/>
                  </a:lnTo>
                  <a:lnTo>
                    <a:pt x="2862" y="2640"/>
                  </a:lnTo>
                  <a:lnTo>
                    <a:pt x="2862" y="2652"/>
                  </a:lnTo>
                  <a:lnTo>
                    <a:pt x="2874" y="2664"/>
                  </a:lnTo>
                  <a:lnTo>
                    <a:pt x="2880" y="2664"/>
                  </a:lnTo>
                  <a:lnTo>
                    <a:pt x="2856" y="2658"/>
                  </a:lnTo>
                  <a:lnTo>
                    <a:pt x="2856" y="2670"/>
                  </a:lnTo>
                  <a:lnTo>
                    <a:pt x="2850" y="2676"/>
                  </a:lnTo>
                  <a:lnTo>
                    <a:pt x="2844" y="2688"/>
                  </a:lnTo>
                  <a:lnTo>
                    <a:pt x="2838" y="2694"/>
                  </a:lnTo>
                  <a:lnTo>
                    <a:pt x="2832" y="2688"/>
                  </a:lnTo>
                  <a:lnTo>
                    <a:pt x="2820" y="2682"/>
                  </a:lnTo>
                  <a:lnTo>
                    <a:pt x="2802" y="2670"/>
                  </a:lnTo>
                  <a:lnTo>
                    <a:pt x="2790" y="2664"/>
                  </a:lnTo>
                  <a:lnTo>
                    <a:pt x="2784" y="2652"/>
                  </a:lnTo>
                  <a:lnTo>
                    <a:pt x="2784" y="2628"/>
                  </a:lnTo>
                  <a:lnTo>
                    <a:pt x="2766" y="2622"/>
                  </a:lnTo>
                  <a:lnTo>
                    <a:pt x="2772" y="2640"/>
                  </a:lnTo>
                  <a:lnTo>
                    <a:pt x="2772" y="2646"/>
                  </a:lnTo>
                  <a:lnTo>
                    <a:pt x="2778" y="2652"/>
                  </a:lnTo>
                  <a:lnTo>
                    <a:pt x="2778" y="2664"/>
                  </a:lnTo>
                  <a:lnTo>
                    <a:pt x="2772" y="2676"/>
                  </a:lnTo>
                  <a:lnTo>
                    <a:pt x="2760" y="2688"/>
                  </a:lnTo>
                  <a:lnTo>
                    <a:pt x="2754" y="2700"/>
                  </a:lnTo>
                  <a:lnTo>
                    <a:pt x="2736" y="2706"/>
                  </a:lnTo>
                  <a:lnTo>
                    <a:pt x="2718" y="2724"/>
                  </a:lnTo>
                  <a:lnTo>
                    <a:pt x="2712" y="2742"/>
                  </a:lnTo>
                  <a:lnTo>
                    <a:pt x="2700" y="2760"/>
                  </a:lnTo>
                  <a:lnTo>
                    <a:pt x="2694" y="2778"/>
                  </a:lnTo>
                  <a:lnTo>
                    <a:pt x="2688" y="2784"/>
                  </a:lnTo>
                  <a:lnTo>
                    <a:pt x="2664" y="2796"/>
                  </a:lnTo>
                  <a:lnTo>
                    <a:pt x="2652" y="2796"/>
                  </a:lnTo>
                  <a:lnTo>
                    <a:pt x="2646" y="2790"/>
                  </a:lnTo>
                  <a:lnTo>
                    <a:pt x="2640" y="2802"/>
                  </a:lnTo>
                  <a:lnTo>
                    <a:pt x="2634" y="2808"/>
                  </a:lnTo>
                  <a:lnTo>
                    <a:pt x="2634" y="2832"/>
                  </a:lnTo>
                  <a:lnTo>
                    <a:pt x="2628" y="2838"/>
                  </a:lnTo>
                  <a:lnTo>
                    <a:pt x="2622" y="2838"/>
                  </a:lnTo>
                  <a:lnTo>
                    <a:pt x="2586" y="2856"/>
                  </a:lnTo>
                  <a:lnTo>
                    <a:pt x="2562" y="2880"/>
                  </a:lnTo>
                  <a:lnTo>
                    <a:pt x="2562" y="2886"/>
                  </a:lnTo>
                  <a:lnTo>
                    <a:pt x="2568" y="2886"/>
                  </a:lnTo>
                  <a:lnTo>
                    <a:pt x="2580" y="2880"/>
                  </a:lnTo>
                  <a:lnTo>
                    <a:pt x="2592" y="2880"/>
                  </a:lnTo>
                  <a:lnTo>
                    <a:pt x="2598" y="2886"/>
                  </a:lnTo>
                  <a:lnTo>
                    <a:pt x="2610" y="2880"/>
                  </a:lnTo>
                  <a:lnTo>
                    <a:pt x="2616" y="2868"/>
                  </a:lnTo>
                  <a:lnTo>
                    <a:pt x="2628" y="2862"/>
                  </a:lnTo>
                  <a:lnTo>
                    <a:pt x="2658" y="2862"/>
                  </a:lnTo>
                  <a:lnTo>
                    <a:pt x="2658" y="2856"/>
                  </a:lnTo>
                  <a:lnTo>
                    <a:pt x="2664" y="2844"/>
                  </a:lnTo>
                  <a:lnTo>
                    <a:pt x="2676" y="2838"/>
                  </a:lnTo>
                  <a:lnTo>
                    <a:pt x="2682" y="2832"/>
                  </a:lnTo>
                  <a:lnTo>
                    <a:pt x="2754" y="2832"/>
                  </a:lnTo>
                  <a:lnTo>
                    <a:pt x="2766" y="2838"/>
                  </a:lnTo>
                  <a:lnTo>
                    <a:pt x="2790" y="2820"/>
                  </a:lnTo>
                  <a:lnTo>
                    <a:pt x="2856" y="2820"/>
                  </a:lnTo>
                  <a:lnTo>
                    <a:pt x="2862" y="2814"/>
                  </a:lnTo>
                  <a:lnTo>
                    <a:pt x="2862" y="2790"/>
                  </a:lnTo>
                  <a:lnTo>
                    <a:pt x="2844" y="2796"/>
                  </a:lnTo>
                  <a:lnTo>
                    <a:pt x="2832" y="2796"/>
                  </a:lnTo>
                  <a:lnTo>
                    <a:pt x="2826" y="2790"/>
                  </a:lnTo>
                  <a:lnTo>
                    <a:pt x="2826" y="2784"/>
                  </a:lnTo>
                  <a:lnTo>
                    <a:pt x="2832" y="2772"/>
                  </a:lnTo>
                  <a:lnTo>
                    <a:pt x="2850" y="2754"/>
                  </a:lnTo>
                  <a:lnTo>
                    <a:pt x="2868" y="2742"/>
                  </a:lnTo>
                  <a:lnTo>
                    <a:pt x="2880" y="2736"/>
                  </a:lnTo>
                  <a:lnTo>
                    <a:pt x="2910" y="2736"/>
                  </a:lnTo>
                  <a:lnTo>
                    <a:pt x="2928" y="2730"/>
                  </a:lnTo>
                  <a:lnTo>
                    <a:pt x="2952" y="2730"/>
                  </a:lnTo>
                  <a:lnTo>
                    <a:pt x="2964" y="2724"/>
                  </a:lnTo>
                  <a:lnTo>
                    <a:pt x="2970" y="2724"/>
                  </a:lnTo>
                  <a:lnTo>
                    <a:pt x="2976" y="2718"/>
                  </a:lnTo>
                  <a:lnTo>
                    <a:pt x="2982" y="2718"/>
                  </a:lnTo>
                  <a:lnTo>
                    <a:pt x="2994" y="2724"/>
                  </a:lnTo>
                  <a:lnTo>
                    <a:pt x="3000" y="2724"/>
                  </a:lnTo>
                  <a:lnTo>
                    <a:pt x="3012" y="2730"/>
                  </a:lnTo>
                  <a:lnTo>
                    <a:pt x="3018" y="2736"/>
                  </a:lnTo>
                  <a:lnTo>
                    <a:pt x="3024" y="2736"/>
                  </a:lnTo>
                  <a:lnTo>
                    <a:pt x="3030" y="2730"/>
                  </a:lnTo>
                  <a:lnTo>
                    <a:pt x="3030" y="2712"/>
                  </a:lnTo>
                  <a:lnTo>
                    <a:pt x="3036" y="2706"/>
                  </a:lnTo>
                  <a:lnTo>
                    <a:pt x="3048" y="2700"/>
                  </a:lnTo>
                  <a:lnTo>
                    <a:pt x="3060" y="2700"/>
                  </a:lnTo>
                  <a:lnTo>
                    <a:pt x="3066" y="2706"/>
                  </a:lnTo>
                  <a:lnTo>
                    <a:pt x="3072" y="2706"/>
                  </a:lnTo>
                  <a:lnTo>
                    <a:pt x="3072" y="2700"/>
                  </a:lnTo>
                  <a:lnTo>
                    <a:pt x="3102" y="2700"/>
                  </a:lnTo>
                  <a:lnTo>
                    <a:pt x="3114" y="2688"/>
                  </a:lnTo>
                  <a:lnTo>
                    <a:pt x="3126" y="2682"/>
                  </a:lnTo>
                  <a:lnTo>
                    <a:pt x="3150" y="2658"/>
                  </a:lnTo>
                  <a:lnTo>
                    <a:pt x="3162" y="2652"/>
                  </a:lnTo>
                  <a:lnTo>
                    <a:pt x="3174" y="2640"/>
                  </a:lnTo>
                  <a:lnTo>
                    <a:pt x="3408" y="2640"/>
                  </a:lnTo>
                  <a:lnTo>
                    <a:pt x="3408" y="2634"/>
                  </a:lnTo>
                  <a:lnTo>
                    <a:pt x="3420" y="2622"/>
                  </a:lnTo>
                  <a:lnTo>
                    <a:pt x="3438" y="2622"/>
                  </a:lnTo>
                  <a:lnTo>
                    <a:pt x="3450" y="2616"/>
                  </a:lnTo>
                  <a:lnTo>
                    <a:pt x="3456" y="2616"/>
                  </a:lnTo>
                  <a:lnTo>
                    <a:pt x="3456" y="2610"/>
                  </a:lnTo>
                  <a:lnTo>
                    <a:pt x="3468" y="2598"/>
                  </a:lnTo>
                  <a:lnTo>
                    <a:pt x="3480" y="2592"/>
                  </a:lnTo>
                  <a:lnTo>
                    <a:pt x="3486" y="2586"/>
                  </a:lnTo>
                  <a:lnTo>
                    <a:pt x="3498" y="2586"/>
                  </a:lnTo>
                  <a:lnTo>
                    <a:pt x="3504" y="2592"/>
                  </a:lnTo>
                  <a:lnTo>
                    <a:pt x="3510" y="2592"/>
                  </a:lnTo>
                  <a:lnTo>
                    <a:pt x="3510" y="2568"/>
                  </a:lnTo>
                  <a:lnTo>
                    <a:pt x="3516" y="2556"/>
                  </a:lnTo>
                  <a:lnTo>
                    <a:pt x="3528" y="2544"/>
                  </a:lnTo>
                  <a:lnTo>
                    <a:pt x="3534" y="2544"/>
                  </a:lnTo>
                  <a:lnTo>
                    <a:pt x="3546" y="2532"/>
                  </a:lnTo>
                  <a:lnTo>
                    <a:pt x="3546" y="2508"/>
                  </a:lnTo>
                  <a:lnTo>
                    <a:pt x="3588" y="2484"/>
                  </a:lnTo>
                  <a:lnTo>
                    <a:pt x="3594" y="2472"/>
                  </a:lnTo>
                  <a:lnTo>
                    <a:pt x="3618" y="2448"/>
                  </a:lnTo>
                  <a:lnTo>
                    <a:pt x="3630" y="2448"/>
                  </a:lnTo>
                  <a:lnTo>
                    <a:pt x="3636" y="2454"/>
                  </a:lnTo>
                  <a:lnTo>
                    <a:pt x="3636" y="2460"/>
                  </a:lnTo>
                  <a:lnTo>
                    <a:pt x="3642" y="2466"/>
                  </a:lnTo>
                  <a:lnTo>
                    <a:pt x="3654" y="2466"/>
                  </a:lnTo>
                  <a:lnTo>
                    <a:pt x="3666" y="2460"/>
                  </a:lnTo>
                  <a:lnTo>
                    <a:pt x="3702" y="2460"/>
                  </a:lnTo>
                  <a:lnTo>
                    <a:pt x="3708" y="2466"/>
                  </a:lnTo>
                  <a:lnTo>
                    <a:pt x="3708" y="2472"/>
                  </a:lnTo>
                  <a:lnTo>
                    <a:pt x="3702" y="2496"/>
                  </a:lnTo>
                  <a:lnTo>
                    <a:pt x="3690" y="2520"/>
                  </a:lnTo>
                  <a:lnTo>
                    <a:pt x="3678" y="2550"/>
                  </a:lnTo>
                  <a:lnTo>
                    <a:pt x="3666" y="2574"/>
                  </a:lnTo>
                  <a:lnTo>
                    <a:pt x="3666" y="2586"/>
                  </a:lnTo>
                  <a:lnTo>
                    <a:pt x="3672" y="2592"/>
                  </a:lnTo>
                  <a:lnTo>
                    <a:pt x="3678" y="2592"/>
                  </a:lnTo>
                  <a:lnTo>
                    <a:pt x="3684" y="2598"/>
                  </a:lnTo>
                  <a:lnTo>
                    <a:pt x="3672" y="2610"/>
                  </a:lnTo>
                  <a:lnTo>
                    <a:pt x="3666" y="2622"/>
                  </a:lnTo>
                  <a:lnTo>
                    <a:pt x="3666" y="2628"/>
                  </a:lnTo>
                  <a:lnTo>
                    <a:pt x="3690" y="2628"/>
                  </a:lnTo>
                  <a:lnTo>
                    <a:pt x="3690" y="2634"/>
                  </a:lnTo>
                  <a:lnTo>
                    <a:pt x="3696" y="2640"/>
                  </a:lnTo>
                  <a:lnTo>
                    <a:pt x="3714" y="2640"/>
                  </a:lnTo>
                  <a:lnTo>
                    <a:pt x="3750" y="2622"/>
                  </a:lnTo>
                  <a:lnTo>
                    <a:pt x="3768" y="2604"/>
                  </a:lnTo>
                  <a:lnTo>
                    <a:pt x="3780" y="2622"/>
                  </a:lnTo>
                  <a:lnTo>
                    <a:pt x="3786" y="2622"/>
                  </a:lnTo>
                  <a:lnTo>
                    <a:pt x="3792" y="2616"/>
                  </a:lnTo>
                  <a:lnTo>
                    <a:pt x="3816" y="2604"/>
                  </a:lnTo>
                  <a:lnTo>
                    <a:pt x="3828" y="2604"/>
                  </a:lnTo>
                  <a:lnTo>
                    <a:pt x="3840" y="2592"/>
                  </a:lnTo>
                  <a:lnTo>
                    <a:pt x="3852" y="2592"/>
                  </a:lnTo>
                  <a:lnTo>
                    <a:pt x="3864" y="2580"/>
                  </a:lnTo>
                  <a:lnTo>
                    <a:pt x="3870" y="2580"/>
                  </a:lnTo>
                  <a:lnTo>
                    <a:pt x="3888" y="2586"/>
                  </a:lnTo>
                  <a:lnTo>
                    <a:pt x="3846" y="2616"/>
                  </a:lnTo>
                  <a:lnTo>
                    <a:pt x="3936" y="2610"/>
                  </a:lnTo>
                  <a:lnTo>
                    <a:pt x="3918" y="2610"/>
                  </a:lnTo>
                  <a:lnTo>
                    <a:pt x="3906" y="2616"/>
                  </a:lnTo>
                  <a:lnTo>
                    <a:pt x="3894" y="2616"/>
                  </a:lnTo>
                  <a:lnTo>
                    <a:pt x="3888" y="2622"/>
                  </a:lnTo>
                  <a:lnTo>
                    <a:pt x="3888" y="2634"/>
                  </a:lnTo>
                  <a:lnTo>
                    <a:pt x="3882" y="2640"/>
                  </a:lnTo>
                  <a:lnTo>
                    <a:pt x="3876" y="2640"/>
                  </a:lnTo>
                  <a:lnTo>
                    <a:pt x="3870" y="2634"/>
                  </a:lnTo>
                  <a:lnTo>
                    <a:pt x="3864" y="2634"/>
                  </a:lnTo>
                  <a:lnTo>
                    <a:pt x="3852" y="2628"/>
                  </a:lnTo>
                  <a:lnTo>
                    <a:pt x="3846" y="2628"/>
                  </a:lnTo>
                  <a:lnTo>
                    <a:pt x="3828" y="2634"/>
                  </a:lnTo>
                  <a:lnTo>
                    <a:pt x="3738" y="2688"/>
                  </a:lnTo>
                  <a:lnTo>
                    <a:pt x="3726" y="2700"/>
                  </a:lnTo>
                  <a:lnTo>
                    <a:pt x="3720" y="2712"/>
                  </a:lnTo>
                  <a:lnTo>
                    <a:pt x="3720" y="2748"/>
                  </a:lnTo>
                  <a:lnTo>
                    <a:pt x="3726" y="2748"/>
                  </a:lnTo>
                  <a:lnTo>
                    <a:pt x="3732" y="2742"/>
                  </a:lnTo>
                  <a:lnTo>
                    <a:pt x="3738" y="2742"/>
                  </a:lnTo>
                  <a:lnTo>
                    <a:pt x="3738" y="2754"/>
                  </a:lnTo>
                  <a:lnTo>
                    <a:pt x="3744" y="2760"/>
                  </a:lnTo>
                  <a:lnTo>
                    <a:pt x="3756" y="2760"/>
                  </a:lnTo>
                  <a:lnTo>
                    <a:pt x="3762" y="2754"/>
                  </a:lnTo>
                  <a:lnTo>
                    <a:pt x="3768" y="2742"/>
                  </a:lnTo>
                  <a:lnTo>
                    <a:pt x="3774" y="2736"/>
                  </a:lnTo>
                  <a:lnTo>
                    <a:pt x="3786" y="2736"/>
                  </a:lnTo>
                  <a:lnTo>
                    <a:pt x="3804" y="2730"/>
                  </a:lnTo>
                  <a:lnTo>
                    <a:pt x="3816" y="2724"/>
                  </a:lnTo>
                  <a:lnTo>
                    <a:pt x="3834" y="2718"/>
                  </a:lnTo>
                  <a:lnTo>
                    <a:pt x="3846" y="2706"/>
                  </a:lnTo>
                  <a:lnTo>
                    <a:pt x="3852" y="2694"/>
                  </a:lnTo>
                  <a:lnTo>
                    <a:pt x="3870" y="2676"/>
                  </a:lnTo>
                  <a:lnTo>
                    <a:pt x="3876" y="2664"/>
                  </a:lnTo>
                  <a:lnTo>
                    <a:pt x="3876" y="2670"/>
                  </a:lnTo>
                  <a:lnTo>
                    <a:pt x="3882" y="2682"/>
                  </a:lnTo>
                  <a:lnTo>
                    <a:pt x="3888" y="2688"/>
                  </a:lnTo>
                  <a:lnTo>
                    <a:pt x="3894" y="2688"/>
                  </a:lnTo>
                  <a:lnTo>
                    <a:pt x="3930" y="2676"/>
                  </a:lnTo>
                  <a:lnTo>
                    <a:pt x="3954" y="2664"/>
                  </a:lnTo>
                  <a:lnTo>
                    <a:pt x="3972" y="2658"/>
                  </a:lnTo>
                  <a:lnTo>
                    <a:pt x="3984" y="2652"/>
                  </a:lnTo>
                  <a:lnTo>
                    <a:pt x="4008" y="2646"/>
                  </a:lnTo>
                  <a:lnTo>
                    <a:pt x="4068" y="2634"/>
                  </a:lnTo>
                  <a:lnTo>
                    <a:pt x="4080" y="2628"/>
                  </a:lnTo>
                  <a:lnTo>
                    <a:pt x="4068" y="2616"/>
                  </a:lnTo>
                  <a:lnTo>
                    <a:pt x="4074" y="2598"/>
                  </a:lnTo>
                  <a:lnTo>
                    <a:pt x="4038" y="2604"/>
                  </a:lnTo>
                  <a:lnTo>
                    <a:pt x="4038" y="2580"/>
                  </a:lnTo>
                  <a:lnTo>
                    <a:pt x="4026" y="2586"/>
                  </a:lnTo>
                  <a:lnTo>
                    <a:pt x="4020" y="2586"/>
                  </a:lnTo>
                  <a:lnTo>
                    <a:pt x="4008" y="2592"/>
                  </a:lnTo>
                  <a:lnTo>
                    <a:pt x="4002" y="2598"/>
                  </a:lnTo>
                  <a:lnTo>
                    <a:pt x="3990" y="2598"/>
                  </a:lnTo>
                  <a:lnTo>
                    <a:pt x="3990" y="2580"/>
                  </a:lnTo>
                  <a:lnTo>
                    <a:pt x="3930" y="2580"/>
                  </a:lnTo>
                  <a:lnTo>
                    <a:pt x="3924" y="2574"/>
                  </a:lnTo>
                  <a:lnTo>
                    <a:pt x="3924" y="2568"/>
                  </a:lnTo>
                  <a:lnTo>
                    <a:pt x="3918" y="2562"/>
                  </a:lnTo>
                  <a:lnTo>
                    <a:pt x="3918" y="2556"/>
                  </a:lnTo>
                  <a:lnTo>
                    <a:pt x="3930" y="2556"/>
                  </a:lnTo>
                  <a:lnTo>
                    <a:pt x="3918" y="2544"/>
                  </a:lnTo>
                  <a:lnTo>
                    <a:pt x="3888" y="2544"/>
                  </a:lnTo>
                  <a:lnTo>
                    <a:pt x="3882" y="2532"/>
                  </a:lnTo>
                  <a:lnTo>
                    <a:pt x="3882" y="2526"/>
                  </a:lnTo>
                  <a:lnTo>
                    <a:pt x="3876" y="2514"/>
                  </a:lnTo>
                  <a:lnTo>
                    <a:pt x="3876" y="2502"/>
                  </a:lnTo>
                  <a:lnTo>
                    <a:pt x="3894" y="2484"/>
                  </a:lnTo>
                  <a:lnTo>
                    <a:pt x="3870" y="2484"/>
                  </a:lnTo>
                  <a:lnTo>
                    <a:pt x="3876" y="2478"/>
                  </a:lnTo>
                  <a:lnTo>
                    <a:pt x="3888" y="2472"/>
                  </a:lnTo>
                  <a:lnTo>
                    <a:pt x="3894" y="2460"/>
                  </a:lnTo>
                  <a:lnTo>
                    <a:pt x="3906" y="2454"/>
                  </a:lnTo>
                  <a:lnTo>
                    <a:pt x="3918" y="2442"/>
                  </a:lnTo>
                  <a:lnTo>
                    <a:pt x="3924" y="2430"/>
                  </a:lnTo>
                  <a:lnTo>
                    <a:pt x="3936" y="2424"/>
                  </a:lnTo>
                  <a:lnTo>
                    <a:pt x="3942" y="2412"/>
                  </a:lnTo>
                  <a:lnTo>
                    <a:pt x="3948" y="2406"/>
                  </a:lnTo>
                  <a:lnTo>
                    <a:pt x="3936" y="2400"/>
                  </a:lnTo>
                  <a:lnTo>
                    <a:pt x="3912" y="2430"/>
                  </a:lnTo>
                  <a:lnTo>
                    <a:pt x="3894" y="2418"/>
                  </a:lnTo>
                  <a:lnTo>
                    <a:pt x="3864" y="2436"/>
                  </a:lnTo>
                  <a:lnTo>
                    <a:pt x="3858" y="2418"/>
                  </a:lnTo>
                  <a:lnTo>
                    <a:pt x="3828" y="2406"/>
                  </a:lnTo>
                  <a:lnTo>
                    <a:pt x="3810" y="2412"/>
                  </a:lnTo>
                  <a:lnTo>
                    <a:pt x="3864" y="2394"/>
                  </a:lnTo>
                  <a:lnTo>
                    <a:pt x="3870" y="2400"/>
                  </a:lnTo>
                  <a:lnTo>
                    <a:pt x="3882" y="2406"/>
                  </a:lnTo>
                  <a:lnTo>
                    <a:pt x="3900" y="2406"/>
                  </a:lnTo>
                  <a:lnTo>
                    <a:pt x="3918" y="2388"/>
                  </a:lnTo>
                  <a:lnTo>
                    <a:pt x="3930" y="2382"/>
                  </a:lnTo>
                  <a:lnTo>
                    <a:pt x="3936" y="2376"/>
                  </a:lnTo>
                  <a:lnTo>
                    <a:pt x="3978" y="2376"/>
                  </a:lnTo>
                  <a:lnTo>
                    <a:pt x="3978" y="2364"/>
                  </a:lnTo>
                  <a:lnTo>
                    <a:pt x="3972" y="2358"/>
                  </a:lnTo>
                  <a:lnTo>
                    <a:pt x="3966" y="2346"/>
                  </a:lnTo>
                  <a:lnTo>
                    <a:pt x="3990" y="2346"/>
                  </a:lnTo>
                  <a:lnTo>
                    <a:pt x="3978" y="2334"/>
                  </a:lnTo>
                  <a:lnTo>
                    <a:pt x="3972" y="2322"/>
                  </a:lnTo>
                  <a:lnTo>
                    <a:pt x="3960" y="2316"/>
                  </a:lnTo>
                  <a:lnTo>
                    <a:pt x="3942" y="2310"/>
                  </a:lnTo>
                  <a:lnTo>
                    <a:pt x="3918" y="2310"/>
                  </a:lnTo>
                  <a:lnTo>
                    <a:pt x="3852" y="2316"/>
                  </a:lnTo>
                  <a:lnTo>
                    <a:pt x="3792" y="2334"/>
                  </a:lnTo>
                  <a:lnTo>
                    <a:pt x="3744" y="2352"/>
                  </a:lnTo>
                  <a:lnTo>
                    <a:pt x="3684" y="2376"/>
                  </a:lnTo>
                  <a:lnTo>
                    <a:pt x="3660" y="2388"/>
                  </a:lnTo>
                  <a:lnTo>
                    <a:pt x="3642" y="2400"/>
                  </a:lnTo>
                  <a:lnTo>
                    <a:pt x="3624" y="2418"/>
                  </a:lnTo>
                  <a:lnTo>
                    <a:pt x="3606" y="2430"/>
                  </a:lnTo>
                  <a:lnTo>
                    <a:pt x="3594" y="2442"/>
                  </a:lnTo>
                  <a:lnTo>
                    <a:pt x="3576" y="2454"/>
                  </a:lnTo>
                  <a:lnTo>
                    <a:pt x="3564" y="2466"/>
                  </a:lnTo>
                  <a:lnTo>
                    <a:pt x="3528" y="2484"/>
                  </a:lnTo>
                  <a:lnTo>
                    <a:pt x="3516" y="2484"/>
                  </a:lnTo>
                  <a:lnTo>
                    <a:pt x="3498" y="2490"/>
                  </a:lnTo>
                  <a:lnTo>
                    <a:pt x="3486" y="2490"/>
                  </a:lnTo>
                  <a:lnTo>
                    <a:pt x="3492" y="2490"/>
                  </a:lnTo>
                  <a:lnTo>
                    <a:pt x="3498" y="2484"/>
                  </a:lnTo>
                  <a:lnTo>
                    <a:pt x="3510" y="2478"/>
                  </a:lnTo>
                  <a:lnTo>
                    <a:pt x="3522" y="2466"/>
                  </a:lnTo>
                  <a:lnTo>
                    <a:pt x="3540" y="2460"/>
                  </a:lnTo>
                  <a:lnTo>
                    <a:pt x="3552" y="2448"/>
                  </a:lnTo>
                  <a:lnTo>
                    <a:pt x="3576" y="2436"/>
                  </a:lnTo>
                  <a:lnTo>
                    <a:pt x="3600" y="2412"/>
                  </a:lnTo>
                  <a:lnTo>
                    <a:pt x="3606" y="2400"/>
                  </a:lnTo>
                  <a:lnTo>
                    <a:pt x="3582" y="2388"/>
                  </a:lnTo>
                  <a:lnTo>
                    <a:pt x="3588" y="2388"/>
                  </a:lnTo>
                  <a:lnTo>
                    <a:pt x="3594" y="2394"/>
                  </a:lnTo>
                  <a:lnTo>
                    <a:pt x="3624" y="2394"/>
                  </a:lnTo>
                  <a:lnTo>
                    <a:pt x="3642" y="2382"/>
                  </a:lnTo>
                  <a:lnTo>
                    <a:pt x="3702" y="2334"/>
                  </a:lnTo>
                  <a:lnTo>
                    <a:pt x="3750" y="2310"/>
                  </a:lnTo>
                  <a:lnTo>
                    <a:pt x="3768" y="2304"/>
                  </a:lnTo>
                  <a:lnTo>
                    <a:pt x="3804" y="2304"/>
                  </a:lnTo>
                  <a:lnTo>
                    <a:pt x="3852" y="2256"/>
                  </a:lnTo>
                  <a:lnTo>
                    <a:pt x="3870" y="2244"/>
                  </a:lnTo>
                  <a:lnTo>
                    <a:pt x="3888" y="2238"/>
                  </a:lnTo>
                  <a:lnTo>
                    <a:pt x="3936" y="2232"/>
                  </a:lnTo>
                  <a:lnTo>
                    <a:pt x="3990" y="2232"/>
                  </a:lnTo>
                  <a:lnTo>
                    <a:pt x="4044" y="2226"/>
                  </a:lnTo>
                  <a:lnTo>
                    <a:pt x="4074" y="2226"/>
                  </a:lnTo>
                  <a:lnTo>
                    <a:pt x="4104" y="2232"/>
                  </a:lnTo>
                  <a:lnTo>
                    <a:pt x="4176" y="2244"/>
                  </a:lnTo>
                  <a:lnTo>
                    <a:pt x="4200" y="2250"/>
                  </a:lnTo>
                  <a:lnTo>
                    <a:pt x="4212" y="2244"/>
                  </a:lnTo>
                  <a:lnTo>
                    <a:pt x="4248" y="2232"/>
                  </a:lnTo>
                  <a:lnTo>
                    <a:pt x="4260" y="2226"/>
                  </a:lnTo>
                  <a:lnTo>
                    <a:pt x="4278" y="2226"/>
                  </a:lnTo>
                  <a:lnTo>
                    <a:pt x="4296" y="2220"/>
                  </a:lnTo>
                  <a:lnTo>
                    <a:pt x="4320" y="2214"/>
                  </a:lnTo>
                  <a:lnTo>
                    <a:pt x="4338" y="2208"/>
                  </a:lnTo>
                  <a:lnTo>
                    <a:pt x="4374" y="2172"/>
                  </a:lnTo>
                  <a:lnTo>
                    <a:pt x="4392" y="2166"/>
                  </a:lnTo>
                  <a:lnTo>
                    <a:pt x="4404" y="2154"/>
                  </a:lnTo>
                  <a:lnTo>
                    <a:pt x="4410" y="2154"/>
                  </a:lnTo>
                  <a:lnTo>
                    <a:pt x="4422" y="2148"/>
                  </a:lnTo>
                  <a:lnTo>
                    <a:pt x="4452" y="2148"/>
                  </a:lnTo>
                  <a:lnTo>
                    <a:pt x="4458" y="2142"/>
                  </a:lnTo>
                  <a:lnTo>
                    <a:pt x="4470" y="2136"/>
                  </a:lnTo>
                  <a:lnTo>
                    <a:pt x="4476" y="2130"/>
                  </a:lnTo>
                  <a:lnTo>
                    <a:pt x="4494" y="2130"/>
                  </a:lnTo>
                  <a:lnTo>
                    <a:pt x="4500" y="2136"/>
                  </a:lnTo>
                  <a:lnTo>
                    <a:pt x="4518" y="2136"/>
                  </a:lnTo>
                  <a:lnTo>
                    <a:pt x="4530" y="2130"/>
                  </a:lnTo>
                  <a:lnTo>
                    <a:pt x="4536" y="2130"/>
                  </a:lnTo>
                  <a:lnTo>
                    <a:pt x="4542" y="2124"/>
                  </a:lnTo>
                  <a:lnTo>
                    <a:pt x="4596" y="2106"/>
                  </a:lnTo>
                  <a:lnTo>
                    <a:pt x="4620" y="2094"/>
                  </a:lnTo>
                  <a:lnTo>
                    <a:pt x="4620" y="2088"/>
                  </a:lnTo>
                  <a:lnTo>
                    <a:pt x="4614" y="2076"/>
                  </a:lnTo>
                  <a:lnTo>
                    <a:pt x="4602" y="2070"/>
                  </a:lnTo>
                  <a:lnTo>
                    <a:pt x="4584" y="2052"/>
                  </a:lnTo>
                  <a:lnTo>
                    <a:pt x="4578" y="2052"/>
                  </a:lnTo>
                  <a:lnTo>
                    <a:pt x="4602" y="2052"/>
                  </a:lnTo>
                  <a:lnTo>
                    <a:pt x="4614" y="2046"/>
                  </a:lnTo>
                  <a:lnTo>
                    <a:pt x="4614" y="2028"/>
                  </a:lnTo>
                  <a:lnTo>
                    <a:pt x="4608" y="2022"/>
                  </a:lnTo>
                  <a:lnTo>
                    <a:pt x="4608" y="2010"/>
                  </a:lnTo>
                  <a:lnTo>
                    <a:pt x="4632" y="2010"/>
                  </a:lnTo>
                  <a:lnTo>
                    <a:pt x="4644" y="1998"/>
                  </a:lnTo>
                  <a:lnTo>
                    <a:pt x="4644" y="1992"/>
                  </a:lnTo>
                  <a:lnTo>
                    <a:pt x="4632" y="1980"/>
                  </a:lnTo>
                  <a:lnTo>
                    <a:pt x="4626" y="1968"/>
                  </a:lnTo>
                  <a:lnTo>
                    <a:pt x="4608" y="1962"/>
                  </a:lnTo>
                  <a:lnTo>
                    <a:pt x="4602" y="1956"/>
                  </a:lnTo>
                  <a:lnTo>
                    <a:pt x="4590" y="196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2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2C693EA4-D50C-42AF-AB05-8AF09410B6F3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5160" y="2816755"/>
              <a:ext cx="207532" cy="351324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3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FF2615B4-AFDE-464B-B7F9-4B0AF524CE4A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9264" y="2773765"/>
              <a:ext cx="143790" cy="127485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4" name="Burundi" descr="© INSCALE GmbH, 05.05.2010&#10;http://www.presentationload.com/">
              <a:extLst>
                <a:ext uri="{FF2B5EF4-FFF2-40B4-BE49-F238E27FC236}">
                  <a16:creationId xmlns:a16="http://schemas.microsoft.com/office/drawing/2014/main" id="{E0124DD2-E387-4747-9105-4BE623A8B70A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6603" y="3292597"/>
              <a:ext cx="50401" cy="63743"/>
            </a:xfrm>
            <a:custGeom>
              <a:avLst/>
              <a:gdLst>
                <a:gd name="T0" fmla="*/ 2147483647 w 132"/>
                <a:gd name="T1" fmla="*/ 2147483647 h 168"/>
                <a:gd name="T2" fmla="*/ 2147483647 w 132"/>
                <a:gd name="T3" fmla="*/ 2147483647 h 168"/>
                <a:gd name="T4" fmla="*/ 2147483647 w 132"/>
                <a:gd name="T5" fmla="*/ 2147483647 h 168"/>
                <a:gd name="T6" fmla="*/ 2147483647 w 132"/>
                <a:gd name="T7" fmla="*/ 2147483647 h 168"/>
                <a:gd name="T8" fmla="*/ 2147483647 w 132"/>
                <a:gd name="T9" fmla="*/ 2147483647 h 168"/>
                <a:gd name="T10" fmla="*/ 2147483647 w 132"/>
                <a:gd name="T11" fmla="*/ 2147483647 h 168"/>
                <a:gd name="T12" fmla="*/ 2147483647 w 132"/>
                <a:gd name="T13" fmla="*/ 2147483647 h 168"/>
                <a:gd name="T14" fmla="*/ 2147483647 w 132"/>
                <a:gd name="T15" fmla="*/ 2147483647 h 168"/>
                <a:gd name="T16" fmla="*/ 2147483647 w 132"/>
                <a:gd name="T17" fmla="*/ 2147483647 h 168"/>
                <a:gd name="T18" fmla="*/ 2147483647 w 132"/>
                <a:gd name="T19" fmla="*/ 2147483647 h 168"/>
                <a:gd name="T20" fmla="*/ 2147483647 w 132"/>
                <a:gd name="T21" fmla="*/ 2147483647 h 168"/>
                <a:gd name="T22" fmla="*/ 2147483647 w 132"/>
                <a:gd name="T23" fmla="*/ 2147483647 h 168"/>
                <a:gd name="T24" fmla="*/ 2147483647 w 132"/>
                <a:gd name="T25" fmla="*/ 2147483647 h 168"/>
                <a:gd name="T26" fmla="*/ 2147483647 w 132"/>
                <a:gd name="T27" fmla="*/ 2147483647 h 168"/>
                <a:gd name="T28" fmla="*/ 2147483647 w 132"/>
                <a:gd name="T29" fmla="*/ 2147483647 h 168"/>
                <a:gd name="T30" fmla="*/ 2147483647 w 132"/>
                <a:gd name="T31" fmla="*/ 2147483647 h 168"/>
                <a:gd name="T32" fmla="*/ 2147483647 w 132"/>
                <a:gd name="T33" fmla="*/ 2147483647 h 168"/>
                <a:gd name="T34" fmla="*/ 2147483647 w 132"/>
                <a:gd name="T35" fmla="*/ 2147483647 h 168"/>
                <a:gd name="T36" fmla="*/ 2147483647 w 132"/>
                <a:gd name="T37" fmla="*/ 2147483647 h 168"/>
                <a:gd name="T38" fmla="*/ 2147483647 w 132"/>
                <a:gd name="T39" fmla="*/ 2147483647 h 168"/>
                <a:gd name="T40" fmla="*/ 2147483647 w 132"/>
                <a:gd name="T41" fmla="*/ 2147483647 h 168"/>
                <a:gd name="T42" fmla="*/ 2147483647 w 132"/>
                <a:gd name="T43" fmla="*/ 2147483647 h 168"/>
                <a:gd name="T44" fmla="*/ 2147483647 w 132"/>
                <a:gd name="T45" fmla="*/ 2147483647 h 168"/>
                <a:gd name="T46" fmla="*/ 2147483647 w 132"/>
                <a:gd name="T47" fmla="*/ 0 h 168"/>
                <a:gd name="T48" fmla="*/ 2147483647 w 132"/>
                <a:gd name="T49" fmla="*/ 0 h 168"/>
                <a:gd name="T50" fmla="*/ 2147483647 w 132"/>
                <a:gd name="T51" fmla="*/ 0 h 168"/>
                <a:gd name="T52" fmla="*/ 2147483647 w 132"/>
                <a:gd name="T53" fmla="*/ 2147483647 h 168"/>
                <a:gd name="T54" fmla="*/ 2147483647 w 132"/>
                <a:gd name="T55" fmla="*/ 2147483647 h 168"/>
                <a:gd name="T56" fmla="*/ 2147483647 w 132"/>
                <a:gd name="T57" fmla="*/ 2147483647 h 168"/>
                <a:gd name="T58" fmla="*/ 2147483647 w 132"/>
                <a:gd name="T59" fmla="*/ 2147483647 h 168"/>
                <a:gd name="T60" fmla="*/ 2147483647 w 132"/>
                <a:gd name="T61" fmla="*/ 2147483647 h 168"/>
                <a:gd name="T62" fmla="*/ 2147483647 w 132"/>
                <a:gd name="T63" fmla="*/ 2147483647 h 168"/>
                <a:gd name="T64" fmla="*/ 0 w 132"/>
                <a:gd name="T65" fmla="*/ 2147483647 h 168"/>
                <a:gd name="T66" fmla="*/ 2147483647 w 132"/>
                <a:gd name="T67" fmla="*/ 2147483647 h 168"/>
                <a:gd name="T68" fmla="*/ 2147483647 w 132"/>
                <a:gd name="T69" fmla="*/ 2147483647 h 168"/>
                <a:gd name="T70" fmla="*/ 2147483647 w 132"/>
                <a:gd name="T71" fmla="*/ 2147483647 h 168"/>
                <a:gd name="T72" fmla="*/ 2147483647 w 132"/>
                <a:gd name="T73" fmla="*/ 2147483647 h 168"/>
                <a:gd name="T74" fmla="*/ 2147483647 w 132"/>
                <a:gd name="T75" fmla="*/ 2147483647 h 1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68"/>
                <a:gd name="T116" fmla="*/ 132 w 132"/>
                <a:gd name="T117" fmla="*/ 168 h 1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68">
                  <a:moveTo>
                    <a:pt x="36" y="72"/>
                  </a:moveTo>
                  <a:lnTo>
                    <a:pt x="36" y="96"/>
                  </a:lnTo>
                  <a:lnTo>
                    <a:pt x="30" y="102"/>
                  </a:lnTo>
                  <a:lnTo>
                    <a:pt x="30" y="138"/>
                  </a:lnTo>
                  <a:lnTo>
                    <a:pt x="36" y="156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60" y="162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0" y="132"/>
                  </a:lnTo>
                  <a:lnTo>
                    <a:pt x="90" y="114"/>
                  </a:lnTo>
                  <a:lnTo>
                    <a:pt x="96" y="102"/>
                  </a:lnTo>
                  <a:lnTo>
                    <a:pt x="114" y="84"/>
                  </a:lnTo>
                  <a:lnTo>
                    <a:pt x="126" y="84"/>
                  </a:lnTo>
                  <a:lnTo>
                    <a:pt x="120" y="72"/>
                  </a:lnTo>
                  <a:lnTo>
                    <a:pt x="132" y="66"/>
                  </a:lnTo>
                  <a:lnTo>
                    <a:pt x="132" y="48"/>
                  </a:lnTo>
                  <a:lnTo>
                    <a:pt x="114" y="48"/>
                  </a:lnTo>
                  <a:lnTo>
                    <a:pt x="108" y="42"/>
                  </a:lnTo>
                  <a:lnTo>
                    <a:pt x="102" y="42"/>
                  </a:lnTo>
                  <a:lnTo>
                    <a:pt x="102" y="24"/>
                  </a:lnTo>
                  <a:lnTo>
                    <a:pt x="108" y="1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48" y="30"/>
                  </a:lnTo>
                  <a:lnTo>
                    <a:pt x="42" y="36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8" y="18"/>
                  </a:lnTo>
                  <a:lnTo>
                    <a:pt x="0" y="18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0"/>
                  </a:lnTo>
                  <a:lnTo>
                    <a:pt x="36" y="66"/>
                  </a:lnTo>
                  <a:lnTo>
                    <a:pt x="36" y="7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5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B5D9F5F2-B82F-416D-A7CC-AF2E4ABF7742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5673" y="2758941"/>
              <a:ext cx="216427" cy="170474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6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92FABE51-C422-4295-8D3E-6375D942904A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7587" y="1870997"/>
              <a:ext cx="149720" cy="85978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7" name="Brazil" descr="© INSCALE GmbH, 05.05.2010&#10;http://www.presentationload.com/">
              <a:extLst>
                <a:ext uri="{FF2B5EF4-FFF2-40B4-BE49-F238E27FC236}">
                  <a16:creationId xmlns:a16="http://schemas.microsoft.com/office/drawing/2014/main" id="{AB817F41-1E2C-47ED-A7C7-4AC385E0F86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43083" y="3056900"/>
              <a:ext cx="1055450" cy="1193315"/>
            </a:xfrm>
            <a:custGeom>
              <a:avLst/>
              <a:gdLst>
                <a:gd name="T0" fmla="*/ 2147483647 w 2784"/>
                <a:gd name="T1" fmla="*/ 2147483647 h 3150"/>
                <a:gd name="T2" fmla="*/ 2147483647 w 2784"/>
                <a:gd name="T3" fmla="*/ 2147483647 h 3150"/>
                <a:gd name="T4" fmla="*/ 2147483647 w 2784"/>
                <a:gd name="T5" fmla="*/ 2147483647 h 3150"/>
                <a:gd name="T6" fmla="*/ 2147483647 w 2784"/>
                <a:gd name="T7" fmla="*/ 2147483647 h 3150"/>
                <a:gd name="T8" fmla="*/ 2147483647 w 2784"/>
                <a:gd name="T9" fmla="*/ 2147483647 h 3150"/>
                <a:gd name="T10" fmla="*/ 2147483647 w 2784"/>
                <a:gd name="T11" fmla="*/ 2147483647 h 3150"/>
                <a:gd name="T12" fmla="*/ 2147483647 w 2784"/>
                <a:gd name="T13" fmla="*/ 2147483647 h 3150"/>
                <a:gd name="T14" fmla="*/ 2147483647 w 2784"/>
                <a:gd name="T15" fmla="*/ 2147483647 h 3150"/>
                <a:gd name="T16" fmla="*/ 2147483647 w 2784"/>
                <a:gd name="T17" fmla="*/ 2147483647 h 3150"/>
                <a:gd name="T18" fmla="*/ 2147483647 w 2784"/>
                <a:gd name="T19" fmla="*/ 2147483647 h 3150"/>
                <a:gd name="T20" fmla="*/ 2147483647 w 2784"/>
                <a:gd name="T21" fmla="*/ 2147483647 h 3150"/>
                <a:gd name="T22" fmla="*/ 2147483647 w 2784"/>
                <a:gd name="T23" fmla="*/ 2147483647 h 3150"/>
                <a:gd name="T24" fmla="*/ 2147483647 w 2784"/>
                <a:gd name="T25" fmla="*/ 2147483647 h 3150"/>
                <a:gd name="T26" fmla="*/ 2147483647 w 2784"/>
                <a:gd name="T27" fmla="*/ 2147483647 h 3150"/>
                <a:gd name="T28" fmla="*/ 2147483647 w 2784"/>
                <a:gd name="T29" fmla="*/ 2147483647 h 3150"/>
                <a:gd name="T30" fmla="*/ 2147483647 w 2784"/>
                <a:gd name="T31" fmla="*/ 2147483647 h 3150"/>
                <a:gd name="T32" fmla="*/ 2147483647 w 2784"/>
                <a:gd name="T33" fmla="*/ 2147483647 h 3150"/>
                <a:gd name="T34" fmla="*/ 2147483647 w 2784"/>
                <a:gd name="T35" fmla="*/ 2147483647 h 3150"/>
                <a:gd name="T36" fmla="*/ 2147483647 w 2784"/>
                <a:gd name="T37" fmla="*/ 2147483647 h 3150"/>
                <a:gd name="T38" fmla="*/ 2147483647 w 2784"/>
                <a:gd name="T39" fmla="*/ 2147483647 h 3150"/>
                <a:gd name="T40" fmla="*/ 2147483647 w 2784"/>
                <a:gd name="T41" fmla="*/ 2147483647 h 3150"/>
                <a:gd name="T42" fmla="*/ 2147483647 w 2784"/>
                <a:gd name="T43" fmla="*/ 2147483647 h 3150"/>
                <a:gd name="T44" fmla="*/ 2147483647 w 2784"/>
                <a:gd name="T45" fmla="*/ 2147483647 h 3150"/>
                <a:gd name="T46" fmla="*/ 2147483647 w 2784"/>
                <a:gd name="T47" fmla="*/ 2147483647 h 3150"/>
                <a:gd name="T48" fmla="*/ 2147483647 w 2784"/>
                <a:gd name="T49" fmla="*/ 2147483647 h 3150"/>
                <a:gd name="T50" fmla="*/ 2147483647 w 2784"/>
                <a:gd name="T51" fmla="*/ 2147483647 h 3150"/>
                <a:gd name="T52" fmla="*/ 2147483647 w 2784"/>
                <a:gd name="T53" fmla="*/ 2147483647 h 3150"/>
                <a:gd name="T54" fmla="*/ 2147483647 w 2784"/>
                <a:gd name="T55" fmla="*/ 2147483647 h 3150"/>
                <a:gd name="T56" fmla="*/ 2147483647 w 2784"/>
                <a:gd name="T57" fmla="*/ 2147483647 h 3150"/>
                <a:gd name="T58" fmla="*/ 2147483647 w 2784"/>
                <a:gd name="T59" fmla="*/ 2147483647 h 3150"/>
                <a:gd name="T60" fmla="*/ 2147483647 w 2784"/>
                <a:gd name="T61" fmla="*/ 2147483647 h 3150"/>
                <a:gd name="T62" fmla="*/ 2147483647 w 2784"/>
                <a:gd name="T63" fmla="*/ 2147483647 h 3150"/>
                <a:gd name="T64" fmla="*/ 2147483647 w 2784"/>
                <a:gd name="T65" fmla="*/ 2147483647 h 3150"/>
                <a:gd name="T66" fmla="*/ 2147483647 w 2784"/>
                <a:gd name="T67" fmla="*/ 2147483647 h 3150"/>
                <a:gd name="T68" fmla="*/ 2147483647 w 2784"/>
                <a:gd name="T69" fmla="*/ 2147483647 h 3150"/>
                <a:gd name="T70" fmla="*/ 2147483647 w 2784"/>
                <a:gd name="T71" fmla="*/ 2147483647 h 3150"/>
                <a:gd name="T72" fmla="*/ 2147483647 w 2784"/>
                <a:gd name="T73" fmla="*/ 2147483647 h 3150"/>
                <a:gd name="T74" fmla="*/ 2147483647 w 2784"/>
                <a:gd name="T75" fmla="*/ 2147483647 h 3150"/>
                <a:gd name="T76" fmla="*/ 2147483647 w 2784"/>
                <a:gd name="T77" fmla="*/ 2147483647 h 3150"/>
                <a:gd name="T78" fmla="*/ 2147483647 w 2784"/>
                <a:gd name="T79" fmla="*/ 2147483647 h 3150"/>
                <a:gd name="T80" fmla="*/ 2147483647 w 2784"/>
                <a:gd name="T81" fmla="*/ 2147483647 h 3150"/>
                <a:gd name="T82" fmla="*/ 2147483647 w 2784"/>
                <a:gd name="T83" fmla="*/ 2147483647 h 3150"/>
                <a:gd name="T84" fmla="*/ 2147483647 w 2784"/>
                <a:gd name="T85" fmla="*/ 2147483647 h 3150"/>
                <a:gd name="T86" fmla="*/ 2147483647 w 2784"/>
                <a:gd name="T87" fmla="*/ 2147483647 h 3150"/>
                <a:gd name="T88" fmla="*/ 2147483647 w 2784"/>
                <a:gd name="T89" fmla="*/ 2147483647 h 3150"/>
                <a:gd name="T90" fmla="*/ 2147483647 w 2784"/>
                <a:gd name="T91" fmla="*/ 2147483647 h 3150"/>
                <a:gd name="T92" fmla="*/ 2147483647 w 2784"/>
                <a:gd name="T93" fmla="*/ 2147483647 h 3150"/>
                <a:gd name="T94" fmla="*/ 2147483647 w 2784"/>
                <a:gd name="T95" fmla="*/ 2147483647 h 3150"/>
                <a:gd name="T96" fmla="*/ 2147483647 w 2784"/>
                <a:gd name="T97" fmla="*/ 2147483647 h 3150"/>
                <a:gd name="T98" fmla="*/ 2147483647 w 2784"/>
                <a:gd name="T99" fmla="*/ 2147483647 h 3150"/>
                <a:gd name="T100" fmla="*/ 2147483647 w 2784"/>
                <a:gd name="T101" fmla="*/ 2147483647 h 3150"/>
                <a:gd name="T102" fmla="*/ 2147483647 w 2784"/>
                <a:gd name="T103" fmla="*/ 2147483647 h 3150"/>
                <a:gd name="T104" fmla="*/ 2147483647 w 2784"/>
                <a:gd name="T105" fmla="*/ 2147483647 h 3150"/>
                <a:gd name="T106" fmla="*/ 2147483647 w 2784"/>
                <a:gd name="T107" fmla="*/ 2147483647 h 3150"/>
                <a:gd name="T108" fmla="*/ 2147483647 w 2784"/>
                <a:gd name="T109" fmla="*/ 2147483647 h 3150"/>
                <a:gd name="T110" fmla="*/ 2147483647 w 2784"/>
                <a:gd name="T111" fmla="*/ 2147483647 h 3150"/>
                <a:gd name="T112" fmla="*/ 2147483647 w 2784"/>
                <a:gd name="T113" fmla="*/ 2147483647 h 3150"/>
                <a:gd name="T114" fmla="*/ 2147483647 w 2784"/>
                <a:gd name="T115" fmla="*/ 2147483647 h 3150"/>
                <a:gd name="T116" fmla="*/ 2147483647 w 2784"/>
                <a:gd name="T117" fmla="*/ 2147483647 h 3150"/>
                <a:gd name="T118" fmla="*/ 2147483647 w 2784"/>
                <a:gd name="T119" fmla="*/ 2147483647 h 31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84"/>
                <a:gd name="T181" fmla="*/ 0 h 3150"/>
                <a:gd name="T182" fmla="*/ 2784 w 2784"/>
                <a:gd name="T183" fmla="*/ 3150 h 31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84" h="3150">
                  <a:moveTo>
                    <a:pt x="1716" y="450"/>
                  </a:moveTo>
                  <a:lnTo>
                    <a:pt x="1710" y="450"/>
                  </a:lnTo>
                  <a:lnTo>
                    <a:pt x="1698" y="444"/>
                  </a:lnTo>
                  <a:lnTo>
                    <a:pt x="1680" y="444"/>
                  </a:lnTo>
                  <a:lnTo>
                    <a:pt x="1662" y="438"/>
                  </a:lnTo>
                  <a:lnTo>
                    <a:pt x="1650" y="438"/>
                  </a:lnTo>
                  <a:lnTo>
                    <a:pt x="1644" y="444"/>
                  </a:lnTo>
                  <a:lnTo>
                    <a:pt x="1644" y="450"/>
                  </a:lnTo>
                  <a:lnTo>
                    <a:pt x="1650" y="462"/>
                  </a:lnTo>
                  <a:lnTo>
                    <a:pt x="1650" y="468"/>
                  </a:lnTo>
                  <a:lnTo>
                    <a:pt x="1656" y="480"/>
                  </a:lnTo>
                  <a:lnTo>
                    <a:pt x="1638" y="480"/>
                  </a:lnTo>
                  <a:lnTo>
                    <a:pt x="1638" y="504"/>
                  </a:lnTo>
                  <a:lnTo>
                    <a:pt x="1656" y="516"/>
                  </a:lnTo>
                  <a:lnTo>
                    <a:pt x="1644" y="528"/>
                  </a:lnTo>
                  <a:lnTo>
                    <a:pt x="1644" y="540"/>
                  </a:lnTo>
                  <a:lnTo>
                    <a:pt x="1656" y="564"/>
                  </a:lnTo>
                  <a:lnTo>
                    <a:pt x="1668" y="570"/>
                  </a:lnTo>
                  <a:lnTo>
                    <a:pt x="1674" y="576"/>
                  </a:lnTo>
                  <a:lnTo>
                    <a:pt x="1686" y="576"/>
                  </a:lnTo>
                  <a:lnTo>
                    <a:pt x="1698" y="570"/>
                  </a:lnTo>
                  <a:lnTo>
                    <a:pt x="1710" y="570"/>
                  </a:lnTo>
                  <a:lnTo>
                    <a:pt x="1716" y="564"/>
                  </a:lnTo>
                  <a:lnTo>
                    <a:pt x="1716" y="558"/>
                  </a:lnTo>
                  <a:lnTo>
                    <a:pt x="1728" y="558"/>
                  </a:lnTo>
                  <a:lnTo>
                    <a:pt x="1740" y="552"/>
                  </a:lnTo>
                  <a:lnTo>
                    <a:pt x="1758" y="552"/>
                  </a:lnTo>
                  <a:lnTo>
                    <a:pt x="1770" y="546"/>
                  </a:lnTo>
                  <a:lnTo>
                    <a:pt x="1776" y="534"/>
                  </a:lnTo>
                  <a:lnTo>
                    <a:pt x="1788" y="492"/>
                  </a:lnTo>
                  <a:lnTo>
                    <a:pt x="1794" y="480"/>
                  </a:lnTo>
                  <a:lnTo>
                    <a:pt x="1794" y="474"/>
                  </a:lnTo>
                  <a:lnTo>
                    <a:pt x="1800" y="462"/>
                  </a:lnTo>
                  <a:lnTo>
                    <a:pt x="1800" y="444"/>
                  </a:lnTo>
                  <a:lnTo>
                    <a:pt x="1794" y="438"/>
                  </a:lnTo>
                  <a:lnTo>
                    <a:pt x="1752" y="438"/>
                  </a:lnTo>
                  <a:lnTo>
                    <a:pt x="1740" y="444"/>
                  </a:lnTo>
                  <a:lnTo>
                    <a:pt x="1734" y="444"/>
                  </a:lnTo>
                  <a:lnTo>
                    <a:pt x="1722" y="450"/>
                  </a:lnTo>
                  <a:lnTo>
                    <a:pt x="1716" y="450"/>
                  </a:lnTo>
                  <a:close/>
                  <a:moveTo>
                    <a:pt x="1716" y="438"/>
                  </a:moveTo>
                  <a:lnTo>
                    <a:pt x="1740" y="432"/>
                  </a:lnTo>
                  <a:lnTo>
                    <a:pt x="1722" y="414"/>
                  </a:lnTo>
                  <a:lnTo>
                    <a:pt x="1698" y="438"/>
                  </a:lnTo>
                  <a:lnTo>
                    <a:pt x="1716" y="438"/>
                  </a:lnTo>
                  <a:close/>
                  <a:moveTo>
                    <a:pt x="1686" y="408"/>
                  </a:moveTo>
                  <a:lnTo>
                    <a:pt x="1662" y="408"/>
                  </a:lnTo>
                  <a:lnTo>
                    <a:pt x="1662" y="426"/>
                  </a:lnTo>
                  <a:lnTo>
                    <a:pt x="1698" y="426"/>
                  </a:lnTo>
                  <a:lnTo>
                    <a:pt x="1716" y="402"/>
                  </a:lnTo>
                  <a:lnTo>
                    <a:pt x="1698" y="384"/>
                  </a:lnTo>
                  <a:lnTo>
                    <a:pt x="1686" y="408"/>
                  </a:lnTo>
                  <a:close/>
                  <a:moveTo>
                    <a:pt x="1572" y="492"/>
                  </a:moveTo>
                  <a:lnTo>
                    <a:pt x="1572" y="510"/>
                  </a:lnTo>
                  <a:lnTo>
                    <a:pt x="1554" y="546"/>
                  </a:lnTo>
                  <a:lnTo>
                    <a:pt x="1584" y="528"/>
                  </a:lnTo>
                  <a:lnTo>
                    <a:pt x="1590" y="516"/>
                  </a:lnTo>
                  <a:lnTo>
                    <a:pt x="1596" y="510"/>
                  </a:lnTo>
                  <a:lnTo>
                    <a:pt x="1608" y="486"/>
                  </a:lnTo>
                  <a:lnTo>
                    <a:pt x="1608" y="480"/>
                  </a:lnTo>
                  <a:lnTo>
                    <a:pt x="1602" y="474"/>
                  </a:lnTo>
                  <a:lnTo>
                    <a:pt x="1596" y="474"/>
                  </a:lnTo>
                  <a:lnTo>
                    <a:pt x="1584" y="480"/>
                  </a:lnTo>
                  <a:lnTo>
                    <a:pt x="1572" y="492"/>
                  </a:lnTo>
                  <a:close/>
                  <a:moveTo>
                    <a:pt x="1632" y="426"/>
                  </a:moveTo>
                  <a:lnTo>
                    <a:pt x="1608" y="450"/>
                  </a:lnTo>
                  <a:lnTo>
                    <a:pt x="1626" y="456"/>
                  </a:lnTo>
                  <a:lnTo>
                    <a:pt x="1644" y="432"/>
                  </a:lnTo>
                  <a:lnTo>
                    <a:pt x="1632" y="426"/>
                  </a:lnTo>
                  <a:close/>
                  <a:moveTo>
                    <a:pt x="2778" y="1002"/>
                  </a:moveTo>
                  <a:lnTo>
                    <a:pt x="2778" y="984"/>
                  </a:lnTo>
                  <a:lnTo>
                    <a:pt x="2772" y="972"/>
                  </a:lnTo>
                  <a:lnTo>
                    <a:pt x="2760" y="954"/>
                  </a:lnTo>
                  <a:lnTo>
                    <a:pt x="2754" y="936"/>
                  </a:lnTo>
                  <a:lnTo>
                    <a:pt x="2754" y="870"/>
                  </a:lnTo>
                  <a:lnTo>
                    <a:pt x="2724" y="840"/>
                  </a:lnTo>
                  <a:lnTo>
                    <a:pt x="2694" y="834"/>
                  </a:lnTo>
                  <a:lnTo>
                    <a:pt x="2646" y="840"/>
                  </a:lnTo>
                  <a:lnTo>
                    <a:pt x="2628" y="822"/>
                  </a:lnTo>
                  <a:lnTo>
                    <a:pt x="2610" y="822"/>
                  </a:lnTo>
                  <a:lnTo>
                    <a:pt x="2592" y="798"/>
                  </a:lnTo>
                  <a:lnTo>
                    <a:pt x="2568" y="798"/>
                  </a:lnTo>
                  <a:lnTo>
                    <a:pt x="2538" y="768"/>
                  </a:lnTo>
                  <a:lnTo>
                    <a:pt x="2526" y="750"/>
                  </a:lnTo>
                  <a:lnTo>
                    <a:pt x="2490" y="714"/>
                  </a:lnTo>
                  <a:lnTo>
                    <a:pt x="2418" y="666"/>
                  </a:lnTo>
                  <a:lnTo>
                    <a:pt x="2394" y="660"/>
                  </a:lnTo>
                  <a:lnTo>
                    <a:pt x="2316" y="660"/>
                  </a:lnTo>
                  <a:lnTo>
                    <a:pt x="2316" y="672"/>
                  </a:lnTo>
                  <a:lnTo>
                    <a:pt x="2310" y="672"/>
                  </a:lnTo>
                  <a:lnTo>
                    <a:pt x="2298" y="660"/>
                  </a:lnTo>
                  <a:lnTo>
                    <a:pt x="2286" y="654"/>
                  </a:lnTo>
                  <a:lnTo>
                    <a:pt x="2274" y="654"/>
                  </a:lnTo>
                  <a:lnTo>
                    <a:pt x="2262" y="648"/>
                  </a:lnTo>
                  <a:lnTo>
                    <a:pt x="2232" y="648"/>
                  </a:lnTo>
                  <a:lnTo>
                    <a:pt x="2226" y="642"/>
                  </a:lnTo>
                  <a:lnTo>
                    <a:pt x="2214" y="636"/>
                  </a:lnTo>
                  <a:lnTo>
                    <a:pt x="2196" y="630"/>
                  </a:lnTo>
                  <a:lnTo>
                    <a:pt x="2184" y="624"/>
                  </a:lnTo>
                  <a:lnTo>
                    <a:pt x="2166" y="618"/>
                  </a:lnTo>
                  <a:lnTo>
                    <a:pt x="2154" y="618"/>
                  </a:lnTo>
                  <a:lnTo>
                    <a:pt x="2142" y="624"/>
                  </a:lnTo>
                  <a:lnTo>
                    <a:pt x="2112" y="654"/>
                  </a:lnTo>
                  <a:lnTo>
                    <a:pt x="2106" y="666"/>
                  </a:lnTo>
                  <a:lnTo>
                    <a:pt x="2088" y="642"/>
                  </a:lnTo>
                  <a:lnTo>
                    <a:pt x="2088" y="678"/>
                  </a:lnTo>
                  <a:lnTo>
                    <a:pt x="2058" y="702"/>
                  </a:lnTo>
                  <a:lnTo>
                    <a:pt x="2076" y="636"/>
                  </a:lnTo>
                  <a:lnTo>
                    <a:pt x="2082" y="636"/>
                  </a:lnTo>
                  <a:lnTo>
                    <a:pt x="2094" y="624"/>
                  </a:lnTo>
                  <a:lnTo>
                    <a:pt x="2094" y="606"/>
                  </a:lnTo>
                  <a:lnTo>
                    <a:pt x="2088" y="600"/>
                  </a:lnTo>
                  <a:lnTo>
                    <a:pt x="2082" y="600"/>
                  </a:lnTo>
                  <a:lnTo>
                    <a:pt x="2064" y="618"/>
                  </a:lnTo>
                  <a:lnTo>
                    <a:pt x="2076" y="582"/>
                  </a:lnTo>
                  <a:lnTo>
                    <a:pt x="2070" y="582"/>
                  </a:lnTo>
                  <a:lnTo>
                    <a:pt x="2064" y="576"/>
                  </a:lnTo>
                  <a:lnTo>
                    <a:pt x="2064" y="570"/>
                  </a:lnTo>
                  <a:lnTo>
                    <a:pt x="2040" y="546"/>
                  </a:lnTo>
                  <a:lnTo>
                    <a:pt x="2034" y="546"/>
                  </a:lnTo>
                  <a:lnTo>
                    <a:pt x="2022" y="564"/>
                  </a:lnTo>
                  <a:lnTo>
                    <a:pt x="2016" y="552"/>
                  </a:lnTo>
                  <a:lnTo>
                    <a:pt x="2004" y="546"/>
                  </a:lnTo>
                  <a:lnTo>
                    <a:pt x="1998" y="534"/>
                  </a:lnTo>
                  <a:lnTo>
                    <a:pt x="1986" y="528"/>
                  </a:lnTo>
                  <a:lnTo>
                    <a:pt x="1980" y="522"/>
                  </a:lnTo>
                  <a:lnTo>
                    <a:pt x="1968" y="516"/>
                  </a:lnTo>
                  <a:lnTo>
                    <a:pt x="1944" y="516"/>
                  </a:lnTo>
                  <a:lnTo>
                    <a:pt x="1932" y="510"/>
                  </a:lnTo>
                  <a:lnTo>
                    <a:pt x="1926" y="510"/>
                  </a:lnTo>
                  <a:lnTo>
                    <a:pt x="1914" y="498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884" y="474"/>
                  </a:lnTo>
                  <a:lnTo>
                    <a:pt x="1878" y="486"/>
                  </a:lnTo>
                  <a:lnTo>
                    <a:pt x="1824" y="486"/>
                  </a:lnTo>
                  <a:lnTo>
                    <a:pt x="1812" y="498"/>
                  </a:lnTo>
                  <a:lnTo>
                    <a:pt x="1806" y="510"/>
                  </a:lnTo>
                  <a:lnTo>
                    <a:pt x="1806" y="522"/>
                  </a:lnTo>
                  <a:lnTo>
                    <a:pt x="1800" y="528"/>
                  </a:lnTo>
                  <a:lnTo>
                    <a:pt x="1800" y="534"/>
                  </a:lnTo>
                  <a:lnTo>
                    <a:pt x="1812" y="552"/>
                  </a:lnTo>
                  <a:lnTo>
                    <a:pt x="1776" y="552"/>
                  </a:lnTo>
                  <a:lnTo>
                    <a:pt x="1770" y="564"/>
                  </a:lnTo>
                  <a:lnTo>
                    <a:pt x="1758" y="576"/>
                  </a:lnTo>
                  <a:lnTo>
                    <a:pt x="1752" y="588"/>
                  </a:lnTo>
                  <a:lnTo>
                    <a:pt x="1752" y="594"/>
                  </a:lnTo>
                  <a:lnTo>
                    <a:pt x="1746" y="600"/>
                  </a:lnTo>
                  <a:lnTo>
                    <a:pt x="1746" y="612"/>
                  </a:lnTo>
                  <a:lnTo>
                    <a:pt x="1740" y="624"/>
                  </a:lnTo>
                  <a:lnTo>
                    <a:pt x="1728" y="636"/>
                  </a:lnTo>
                  <a:lnTo>
                    <a:pt x="1722" y="636"/>
                  </a:lnTo>
                  <a:lnTo>
                    <a:pt x="1728" y="630"/>
                  </a:lnTo>
                  <a:lnTo>
                    <a:pt x="1728" y="618"/>
                  </a:lnTo>
                  <a:lnTo>
                    <a:pt x="1734" y="606"/>
                  </a:lnTo>
                  <a:lnTo>
                    <a:pt x="1734" y="600"/>
                  </a:lnTo>
                  <a:lnTo>
                    <a:pt x="1740" y="588"/>
                  </a:lnTo>
                  <a:lnTo>
                    <a:pt x="1740" y="582"/>
                  </a:lnTo>
                  <a:lnTo>
                    <a:pt x="1734" y="576"/>
                  </a:lnTo>
                  <a:lnTo>
                    <a:pt x="1728" y="576"/>
                  </a:lnTo>
                  <a:lnTo>
                    <a:pt x="1722" y="582"/>
                  </a:lnTo>
                  <a:lnTo>
                    <a:pt x="1716" y="582"/>
                  </a:lnTo>
                  <a:lnTo>
                    <a:pt x="1704" y="594"/>
                  </a:lnTo>
                  <a:lnTo>
                    <a:pt x="1692" y="588"/>
                  </a:lnTo>
                  <a:lnTo>
                    <a:pt x="1656" y="588"/>
                  </a:lnTo>
                  <a:lnTo>
                    <a:pt x="1644" y="582"/>
                  </a:lnTo>
                  <a:lnTo>
                    <a:pt x="1632" y="570"/>
                  </a:lnTo>
                  <a:lnTo>
                    <a:pt x="1632" y="522"/>
                  </a:lnTo>
                  <a:lnTo>
                    <a:pt x="1626" y="516"/>
                  </a:lnTo>
                  <a:lnTo>
                    <a:pt x="1626" y="504"/>
                  </a:lnTo>
                  <a:lnTo>
                    <a:pt x="1620" y="504"/>
                  </a:lnTo>
                  <a:lnTo>
                    <a:pt x="1614" y="510"/>
                  </a:lnTo>
                  <a:lnTo>
                    <a:pt x="1602" y="516"/>
                  </a:lnTo>
                  <a:lnTo>
                    <a:pt x="1596" y="522"/>
                  </a:lnTo>
                  <a:lnTo>
                    <a:pt x="1590" y="534"/>
                  </a:lnTo>
                  <a:lnTo>
                    <a:pt x="1584" y="540"/>
                  </a:lnTo>
                  <a:lnTo>
                    <a:pt x="1560" y="552"/>
                  </a:lnTo>
                  <a:lnTo>
                    <a:pt x="1554" y="558"/>
                  </a:lnTo>
                  <a:lnTo>
                    <a:pt x="1512" y="558"/>
                  </a:lnTo>
                  <a:lnTo>
                    <a:pt x="1500" y="552"/>
                  </a:lnTo>
                  <a:lnTo>
                    <a:pt x="1542" y="540"/>
                  </a:lnTo>
                  <a:lnTo>
                    <a:pt x="1548" y="528"/>
                  </a:lnTo>
                  <a:lnTo>
                    <a:pt x="1566" y="510"/>
                  </a:lnTo>
                  <a:lnTo>
                    <a:pt x="1566" y="492"/>
                  </a:lnTo>
                  <a:lnTo>
                    <a:pt x="1572" y="486"/>
                  </a:lnTo>
                  <a:lnTo>
                    <a:pt x="1590" y="450"/>
                  </a:lnTo>
                  <a:lnTo>
                    <a:pt x="1626" y="414"/>
                  </a:lnTo>
                  <a:lnTo>
                    <a:pt x="1638" y="408"/>
                  </a:lnTo>
                  <a:lnTo>
                    <a:pt x="1656" y="390"/>
                  </a:lnTo>
                  <a:lnTo>
                    <a:pt x="1656" y="378"/>
                  </a:lnTo>
                  <a:lnTo>
                    <a:pt x="1662" y="366"/>
                  </a:lnTo>
                  <a:lnTo>
                    <a:pt x="1674" y="354"/>
                  </a:lnTo>
                  <a:lnTo>
                    <a:pt x="1686" y="348"/>
                  </a:lnTo>
                  <a:lnTo>
                    <a:pt x="1692" y="342"/>
                  </a:lnTo>
                  <a:lnTo>
                    <a:pt x="1704" y="336"/>
                  </a:lnTo>
                  <a:lnTo>
                    <a:pt x="1680" y="330"/>
                  </a:lnTo>
                  <a:lnTo>
                    <a:pt x="1698" y="312"/>
                  </a:lnTo>
                  <a:lnTo>
                    <a:pt x="1698" y="294"/>
                  </a:lnTo>
                  <a:lnTo>
                    <a:pt x="1692" y="288"/>
                  </a:lnTo>
                  <a:lnTo>
                    <a:pt x="1680" y="282"/>
                  </a:lnTo>
                  <a:lnTo>
                    <a:pt x="1662" y="282"/>
                  </a:lnTo>
                  <a:lnTo>
                    <a:pt x="1650" y="276"/>
                  </a:lnTo>
                  <a:lnTo>
                    <a:pt x="1644" y="270"/>
                  </a:lnTo>
                  <a:lnTo>
                    <a:pt x="1638" y="252"/>
                  </a:lnTo>
                  <a:lnTo>
                    <a:pt x="1632" y="216"/>
                  </a:lnTo>
                  <a:lnTo>
                    <a:pt x="1626" y="168"/>
                  </a:lnTo>
                  <a:lnTo>
                    <a:pt x="1620" y="138"/>
                  </a:lnTo>
                  <a:lnTo>
                    <a:pt x="1614" y="114"/>
                  </a:lnTo>
                  <a:lnTo>
                    <a:pt x="1608" y="96"/>
                  </a:lnTo>
                  <a:lnTo>
                    <a:pt x="1602" y="84"/>
                  </a:lnTo>
                  <a:lnTo>
                    <a:pt x="1590" y="78"/>
                  </a:lnTo>
                  <a:lnTo>
                    <a:pt x="1584" y="78"/>
                  </a:lnTo>
                  <a:lnTo>
                    <a:pt x="1584" y="90"/>
                  </a:lnTo>
                  <a:lnTo>
                    <a:pt x="1590" y="96"/>
                  </a:lnTo>
                  <a:lnTo>
                    <a:pt x="1590" y="108"/>
                  </a:lnTo>
                  <a:lnTo>
                    <a:pt x="1572" y="108"/>
                  </a:lnTo>
                  <a:lnTo>
                    <a:pt x="1572" y="102"/>
                  </a:lnTo>
                  <a:lnTo>
                    <a:pt x="1566" y="108"/>
                  </a:lnTo>
                  <a:lnTo>
                    <a:pt x="1560" y="120"/>
                  </a:lnTo>
                  <a:lnTo>
                    <a:pt x="1560" y="126"/>
                  </a:lnTo>
                  <a:lnTo>
                    <a:pt x="1554" y="132"/>
                  </a:lnTo>
                  <a:lnTo>
                    <a:pt x="1548" y="144"/>
                  </a:lnTo>
                  <a:lnTo>
                    <a:pt x="1536" y="156"/>
                  </a:lnTo>
                  <a:lnTo>
                    <a:pt x="1518" y="192"/>
                  </a:lnTo>
                  <a:lnTo>
                    <a:pt x="1518" y="210"/>
                  </a:lnTo>
                  <a:lnTo>
                    <a:pt x="1494" y="246"/>
                  </a:lnTo>
                  <a:lnTo>
                    <a:pt x="1488" y="246"/>
                  </a:lnTo>
                  <a:lnTo>
                    <a:pt x="1482" y="252"/>
                  </a:lnTo>
                  <a:lnTo>
                    <a:pt x="1464" y="252"/>
                  </a:lnTo>
                  <a:lnTo>
                    <a:pt x="1452" y="240"/>
                  </a:lnTo>
                  <a:lnTo>
                    <a:pt x="1446" y="246"/>
                  </a:lnTo>
                  <a:lnTo>
                    <a:pt x="1434" y="246"/>
                  </a:lnTo>
                  <a:lnTo>
                    <a:pt x="1428" y="240"/>
                  </a:lnTo>
                  <a:lnTo>
                    <a:pt x="1416" y="240"/>
                  </a:lnTo>
                  <a:lnTo>
                    <a:pt x="1410" y="246"/>
                  </a:lnTo>
                  <a:lnTo>
                    <a:pt x="1410" y="252"/>
                  </a:lnTo>
                  <a:lnTo>
                    <a:pt x="1404" y="258"/>
                  </a:lnTo>
                  <a:lnTo>
                    <a:pt x="1380" y="258"/>
                  </a:lnTo>
                  <a:lnTo>
                    <a:pt x="1368" y="246"/>
                  </a:lnTo>
                  <a:lnTo>
                    <a:pt x="1368" y="240"/>
                  </a:lnTo>
                  <a:lnTo>
                    <a:pt x="1350" y="234"/>
                  </a:lnTo>
                  <a:lnTo>
                    <a:pt x="1344" y="228"/>
                  </a:lnTo>
                  <a:lnTo>
                    <a:pt x="1338" y="216"/>
                  </a:lnTo>
                  <a:lnTo>
                    <a:pt x="1332" y="216"/>
                  </a:lnTo>
                  <a:lnTo>
                    <a:pt x="1320" y="222"/>
                  </a:lnTo>
                  <a:lnTo>
                    <a:pt x="1314" y="228"/>
                  </a:lnTo>
                  <a:lnTo>
                    <a:pt x="1302" y="234"/>
                  </a:lnTo>
                  <a:lnTo>
                    <a:pt x="1278" y="234"/>
                  </a:lnTo>
                  <a:lnTo>
                    <a:pt x="1278" y="222"/>
                  </a:lnTo>
                  <a:lnTo>
                    <a:pt x="1272" y="222"/>
                  </a:lnTo>
                  <a:lnTo>
                    <a:pt x="1260" y="228"/>
                  </a:lnTo>
                  <a:lnTo>
                    <a:pt x="1260" y="252"/>
                  </a:lnTo>
                  <a:lnTo>
                    <a:pt x="1272" y="264"/>
                  </a:lnTo>
                  <a:lnTo>
                    <a:pt x="1272" y="270"/>
                  </a:lnTo>
                  <a:lnTo>
                    <a:pt x="1278" y="276"/>
                  </a:lnTo>
                  <a:lnTo>
                    <a:pt x="1272" y="282"/>
                  </a:lnTo>
                  <a:lnTo>
                    <a:pt x="1254" y="282"/>
                  </a:lnTo>
                  <a:lnTo>
                    <a:pt x="1230" y="270"/>
                  </a:lnTo>
                  <a:lnTo>
                    <a:pt x="1224" y="270"/>
                  </a:lnTo>
                  <a:lnTo>
                    <a:pt x="1212" y="264"/>
                  </a:lnTo>
                  <a:lnTo>
                    <a:pt x="1212" y="270"/>
                  </a:lnTo>
                  <a:lnTo>
                    <a:pt x="1206" y="276"/>
                  </a:lnTo>
                  <a:lnTo>
                    <a:pt x="1200" y="276"/>
                  </a:lnTo>
                  <a:lnTo>
                    <a:pt x="1188" y="264"/>
                  </a:lnTo>
                  <a:lnTo>
                    <a:pt x="1176" y="264"/>
                  </a:lnTo>
                  <a:lnTo>
                    <a:pt x="1158" y="282"/>
                  </a:lnTo>
                  <a:lnTo>
                    <a:pt x="1158" y="288"/>
                  </a:lnTo>
                  <a:lnTo>
                    <a:pt x="1128" y="288"/>
                  </a:lnTo>
                  <a:lnTo>
                    <a:pt x="1122" y="300"/>
                  </a:lnTo>
                  <a:lnTo>
                    <a:pt x="1104" y="300"/>
                  </a:lnTo>
                  <a:lnTo>
                    <a:pt x="1092" y="312"/>
                  </a:lnTo>
                  <a:lnTo>
                    <a:pt x="1092" y="324"/>
                  </a:lnTo>
                  <a:lnTo>
                    <a:pt x="1086" y="330"/>
                  </a:lnTo>
                  <a:lnTo>
                    <a:pt x="1050" y="330"/>
                  </a:lnTo>
                  <a:lnTo>
                    <a:pt x="1044" y="318"/>
                  </a:lnTo>
                  <a:lnTo>
                    <a:pt x="1032" y="318"/>
                  </a:lnTo>
                  <a:lnTo>
                    <a:pt x="1002" y="282"/>
                  </a:lnTo>
                  <a:lnTo>
                    <a:pt x="1002" y="252"/>
                  </a:lnTo>
                  <a:lnTo>
                    <a:pt x="978" y="228"/>
                  </a:lnTo>
                  <a:lnTo>
                    <a:pt x="972" y="216"/>
                  </a:lnTo>
                  <a:lnTo>
                    <a:pt x="972" y="210"/>
                  </a:lnTo>
                  <a:lnTo>
                    <a:pt x="978" y="198"/>
                  </a:lnTo>
                  <a:lnTo>
                    <a:pt x="978" y="192"/>
                  </a:lnTo>
                  <a:lnTo>
                    <a:pt x="984" y="180"/>
                  </a:lnTo>
                  <a:lnTo>
                    <a:pt x="996" y="138"/>
                  </a:lnTo>
                  <a:lnTo>
                    <a:pt x="1008" y="126"/>
                  </a:lnTo>
                  <a:lnTo>
                    <a:pt x="1014" y="114"/>
                  </a:lnTo>
                  <a:lnTo>
                    <a:pt x="1014" y="102"/>
                  </a:lnTo>
                  <a:lnTo>
                    <a:pt x="1008" y="102"/>
                  </a:lnTo>
                  <a:lnTo>
                    <a:pt x="1002" y="96"/>
                  </a:lnTo>
                  <a:lnTo>
                    <a:pt x="1002" y="66"/>
                  </a:lnTo>
                  <a:lnTo>
                    <a:pt x="996" y="66"/>
                  </a:lnTo>
                  <a:lnTo>
                    <a:pt x="984" y="72"/>
                  </a:lnTo>
                  <a:lnTo>
                    <a:pt x="978" y="72"/>
                  </a:lnTo>
                  <a:lnTo>
                    <a:pt x="972" y="66"/>
                  </a:lnTo>
                  <a:lnTo>
                    <a:pt x="972" y="60"/>
                  </a:lnTo>
                  <a:lnTo>
                    <a:pt x="978" y="54"/>
                  </a:lnTo>
                  <a:lnTo>
                    <a:pt x="984" y="42"/>
                  </a:lnTo>
                  <a:lnTo>
                    <a:pt x="984" y="24"/>
                  </a:lnTo>
                  <a:lnTo>
                    <a:pt x="978" y="12"/>
                  </a:lnTo>
                  <a:lnTo>
                    <a:pt x="966" y="0"/>
                  </a:lnTo>
                  <a:lnTo>
                    <a:pt x="960" y="12"/>
                  </a:lnTo>
                  <a:lnTo>
                    <a:pt x="936" y="6"/>
                  </a:lnTo>
                  <a:lnTo>
                    <a:pt x="936" y="42"/>
                  </a:lnTo>
                  <a:lnTo>
                    <a:pt x="930" y="48"/>
                  </a:lnTo>
                  <a:lnTo>
                    <a:pt x="918" y="48"/>
                  </a:lnTo>
                  <a:lnTo>
                    <a:pt x="918" y="60"/>
                  </a:lnTo>
                  <a:lnTo>
                    <a:pt x="894" y="60"/>
                  </a:lnTo>
                  <a:lnTo>
                    <a:pt x="882" y="66"/>
                  </a:lnTo>
                  <a:lnTo>
                    <a:pt x="858" y="90"/>
                  </a:lnTo>
                  <a:lnTo>
                    <a:pt x="846" y="96"/>
                  </a:lnTo>
                  <a:lnTo>
                    <a:pt x="828" y="96"/>
                  </a:lnTo>
                  <a:lnTo>
                    <a:pt x="822" y="90"/>
                  </a:lnTo>
                  <a:lnTo>
                    <a:pt x="804" y="90"/>
                  </a:lnTo>
                  <a:lnTo>
                    <a:pt x="798" y="96"/>
                  </a:lnTo>
                  <a:lnTo>
                    <a:pt x="798" y="108"/>
                  </a:lnTo>
                  <a:lnTo>
                    <a:pt x="792" y="120"/>
                  </a:lnTo>
                  <a:lnTo>
                    <a:pt x="792" y="138"/>
                  </a:lnTo>
                  <a:lnTo>
                    <a:pt x="786" y="144"/>
                  </a:lnTo>
                  <a:lnTo>
                    <a:pt x="774" y="138"/>
                  </a:lnTo>
                  <a:lnTo>
                    <a:pt x="762" y="126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38" y="108"/>
                  </a:lnTo>
                  <a:lnTo>
                    <a:pt x="732" y="114"/>
                  </a:lnTo>
                  <a:lnTo>
                    <a:pt x="720" y="108"/>
                  </a:lnTo>
                  <a:lnTo>
                    <a:pt x="708" y="114"/>
                  </a:lnTo>
                  <a:lnTo>
                    <a:pt x="696" y="114"/>
                  </a:lnTo>
                  <a:lnTo>
                    <a:pt x="696" y="96"/>
                  </a:lnTo>
                  <a:lnTo>
                    <a:pt x="690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2" y="78"/>
                  </a:lnTo>
                  <a:lnTo>
                    <a:pt x="642" y="108"/>
                  </a:lnTo>
                  <a:lnTo>
                    <a:pt x="660" y="126"/>
                  </a:lnTo>
                  <a:lnTo>
                    <a:pt x="672" y="132"/>
                  </a:lnTo>
                  <a:lnTo>
                    <a:pt x="678" y="138"/>
                  </a:lnTo>
                  <a:lnTo>
                    <a:pt x="678" y="168"/>
                  </a:lnTo>
                  <a:lnTo>
                    <a:pt x="672" y="174"/>
                  </a:lnTo>
                  <a:lnTo>
                    <a:pt x="684" y="186"/>
                  </a:lnTo>
                  <a:lnTo>
                    <a:pt x="690" y="198"/>
                  </a:lnTo>
                  <a:lnTo>
                    <a:pt x="690" y="228"/>
                  </a:lnTo>
                  <a:lnTo>
                    <a:pt x="738" y="234"/>
                  </a:lnTo>
                  <a:lnTo>
                    <a:pt x="744" y="240"/>
                  </a:lnTo>
                  <a:lnTo>
                    <a:pt x="744" y="246"/>
                  </a:lnTo>
                  <a:lnTo>
                    <a:pt x="738" y="258"/>
                  </a:lnTo>
                  <a:lnTo>
                    <a:pt x="732" y="264"/>
                  </a:lnTo>
                  <a:lnTo>
                    <a:pt x="690" y="264"/>
                  </a:lnTo>
                  <a:lnTo>
                    <a:pt x="690" y="294"/>
                  </a:lnTo>
                  <a:lnTo>
                    <a:pt x="684" y="306"/>
                  </a:lnTo>
                  <a:lnTo>
                    <a:pt x="648" y="324"/>
                  </a:lnTo>
                  <a:lnTo>
                    <a:pt x="642" y="330"/>
                  </a:lnTo>
                  <a:lnTo>
                    <a:pt x="624" y="330"/>
                  </a:lnTo>
                  <a:lnTo>
                    <a:pt x="612" y="342"/>
                  </a:lnTo>
                  <a:lnTo>
                    <a:pt x="600" y="366"/>
                  </a:lnTo>
                  <a:lnTo>
                    <a:pt x="588" y="378"/>
                  </a:lnTo>
                  <a:lnTo>
                    <a:pt x="582" y="378"/>
                  </a:lnTo>
                  <a:lnTo>
                    <a:pt x="582" y="354"/>
                  </a:lnTo>
                  <a:lnTo>
                    <a:pt x="576" y="348"/>
                  </a:lnTo>
                  <a:lnTo>
                    <a:pt x="570" y="354"/>
                  </a:lnTo>
                  <a:lnTo>
                    <a:pt x="558" y="360"/>
                  </a:lnTo>
                  <a:lnTo>
                    <a:pt x="552" y="366"/>
                  </a:lnTo>
                  <a:lnTo>
                    <a:pt x="540" y="372"/>
                  </a:lnTo>
                  <a:lnTo>
                    <a:pt x="534" y="372"/>
                  </a:lnTo>
                  <a:lnTo>
                    <a:pt x="522" y="366"/>
                  </a:lnTo>
                  <a:lnTo>
                    <a:pt x="516" y="366"/>
                  </a:lnTo>
                  <a:lnTo>
                    <a:pt x="504" y="354"/>
                  </a:lnTo>
                  <a:lnTo>
                    <a:pt x="504" y="348"/>
                  </a:lnTo>
                  <a:lnTo>
                    <a:pt x="498" y="336"/>
                  </a:lnTo>
                  <a:lnTo>
                    <a:pt x="492" y="330"/>
                  </a:lnTo>
                  <a:lnTo>
                    <a:pt x="468" y="330"/>
                  </a:lnTo>
                  <a:lnTo>
                    <a:pt x="468" y="300"/>
                  </a:lnTo>
                  <a:lnTo>
                    <a:pt x="462" y="288"/>
                  </a:lnTo>
                  <a:lnTo>
                    <a:pt x="462" y="276"/>
                  </a:lnTo>
                  <a:lnTo>
                    <a:pt x="456" y="270"/>
                  </a:lnTo>
                  <a:lnTo>
                    <a:pt x="456" y="258"/>
                  </a:lnTo>
                  <a:lnTo>
                    <a:pt x="450" y="258"/>
                  </a:lnTo>
                  <a:lnTo>
                    <a:pt x="420" y="288"/>
                  </a:lnTo>
                  <a:lnTo>
                    <a:pt x="396" y="264"/>
                  </a:lnTo>
                  <a:lnTo>
                    <a:pt x="390" y="264"/>
                  </a:lnTo>
                  <a:lnTo>
                    <a:pt x="384" y="270"/>
                  </a:lnTo>
                  <a:lnTo>
                    <a:pt x="384" y="288"/>
                  </a:lnTo>
                  <a:lnTo>
                    <a:pt x="318" y="294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82" y="288"/>
                  </a:lnTo>
                  <a:lnTo>
                    <a:pt x="276" y="300"/>
                  </a:lnTo>
                  <a:lnTo>
                    <a:pt x="276" y="312"/>
                  </a:lnTo>
                  <a:lnTo>
                    <a:pt x="282" y="324"/>
                  </a:lnTo>
                  <a:lnTo>
                    <a:pt x="282" y="336"/>
                  </a:lnTo>
                  <a:lnTo>
                    <a:pt x="306" y="348"/>
                  </a:lnTo>
                  <a:lnTo>
                    <a:pt x="318" y="342"/>
                  </a:lnTo>
                  <a:lnTo>
                    <a:pt x="330" y="354"/>
                  </a:lnTo>
                  <a:lnTo>
                    <a:pt x="330" y="360"/>
                  </a:lnTo>
                  <a:lnTo>
                    <a:pt x="336" y="366"/>
                  </a:lnTo>
                  <a:lnTo>
                    <a:pt x="336" y="372"/>
                  </a:lnTo>
                  <a:lnTo>
                    <a:pt x="330" y="378"/>
                  </a:lnTo>
                  <a:lnTo>
                    <a:pt x="300" y="378"/>
                  </a:lnTo>
                  <a:lnTo>
                    <a:pt x="294" y="372"/>
                  </a:lnTo>
                  <a:lnTo>
                    <a:pt x="264" y="378"/>
                  </a:lnTo>
                  <a:lnTo>
                    <a:pt x="258" y="444"/>
                  </a:lnTo>
                  <a:lnTo>
                    <a:pt x="264" y="444"/>
                  </a:lnTo>
                  <a:lnTo>
                    <a:pt x="276" y="456"/>
                  </a:lnTo>
                  <a:lnTo>
                    <a:pt x="288" y="462"/>
                  </a:lnTo>
                  <a:lnTo>
                    <a:pt x="294" y="468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0" y="504"/>
                  </a:lnTo>
                  <a:lnTo>
                    <a:pt x="312" y="516"/>
                  </a:lnTo>
                  <a:lnTo>
                    <a:pt x="318" y="528"/>
                  </a:lnTo>
                  <a:lnTo>
                    <a:pt x="318" y="540"/>
                  </a:lnTo>
                  <a:lnTo>
                    <a:pt x="312" y="552"/>
                  </a:lnTo>
                  <a:lnTo>
                    <a:pt x="300" y="564"/>
                  </a:lnTo>
                  <a:lnTo>
                    <a:pt x="306" y="612"/>
                  </a:lnTo>
                  <a:lnTo>
                    <a:pt x="288" y="660"/>
                  </a:lnTo>
                  <a:lnTo>
                    <a:pt x="282" y="732"/>
                  </a:lnTo>
                  <a:lnTo>
                    <a:pt x="282" y="762"/>
                  </a:lnTo>
                  <a:lnTo>
                    <a:pt x="276" y="774"/>
                  </a:lnTo>
                  <a:lnTo>
                    <a:pt x="270" y="780"/>
                  </a:lnTo>
                  <a:lnTo>
                    <a:pt x="252" y="780"/>
                  </a:lnTo>
                  <a:lnTo>
                    <a:pt x="252" y="774"/>
                  </a:lnTo>
                  <a:lnTo>
                    <a:pt x="240" y="762"/>
                  </a:lnTo>
                  <a:lnTo>
                    <a:pt x="222" y="762"/>
                  </a:lnTo>
                  <a:lnTo>
                    <a:pt x="216" y="768"/>
                  </a:lnTo>
                  <a:lnTo>
                    <a:pt x="210" y="780"/>
                  </a:lnTo>
                  <a:lnTo>
                    <a:pt x="204" y="786"/>
                  </a:lnTo>
                  <a:lnTo>
                    <a:pt x="174" y="780"/>
                  </a:lnTo>
                  <a:lnTo>
                    <a:pt x="168" y="792"/>
                  </a:lnTo>
                  <a:lnTo>
                    <a:pt x="138" y="792"/>
                  </a:lnTo>
                  <a:lnTo>
                    <a:pt x="126" y="798"/>
                  </a:lnTo>
                  <a:lnTo>
                    <a:pt x="120" y="804"/>
                  </a:lnTo>
                  <a:lnTo>
                    <a:pt x="108" y="810"/>
                  </a:lnTo>
                  <a:lnTo>
                    <a:pt x="96" y="822"/>
                  </a:lnTo>
                  <a:lnTo>
                    <a:pt x="96" y="828"/>
                  </a:lnTo>
                  <a:lnTo>
                    <a:pt x="90" y="834"/>
                  </a:lnTo>
                  <a:lnTo>
                    <a:pt x="90" y="840"/>
                  </a:lnTo>
                  <a:lnTo>
                    <a:pt x="66" y="840"/>
                  </a:lnTo>
                  <a:lnTo>
                    <a:pt x="66" y="894"/>
                  </a:lnTo>
                  <a:lnTo>
                    <a:pt x="48" y="912"/>
                  </a:lnTo>
                  <a:lnTo>
                    <a:pt x="48" y="924"/>
                  </a:lnTo>
                  <a:lnTo>
                    <a:pt x="54" y="930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54" y="954"/>
                  </a:lnTo>
                  <a:lnTo>
                    <a:pt x="48" y="948"/>
                  </a:lnTo>
                  <a:lnTo>
                    <a:pt x="18" y="978"/>
                  </a:lnTo>
                  <a:lnTo>
                    <a:pt x="12" y="990"/>
                  </a:lnTo>
                  <a:lnTo>
                    <a:pt x="12" y="1014"/>
                  </a:lnTo>
                  <a:lnTo>
                    <a:pt x="18" y="1020"/>
                  </a:lnTo>
                  <a:lnTo>
                    <a:pt x="6" y="1026"/>
                  </a:lnTo>
                  <a:lnTo>
                    <a:pt x="0" y="1032"/>
                  </a:lnTo>
                  <a:lnTo>
                    <a:pt x="0" y="1044"/>
                  </a:lnTo>
                  <a:lnTo>
                    <a:pt x="6" y="1050"/>
                  </a:lnTo>
                  <a:lnTo>
                    <a:pt x="18" y="1056"/>
                  </a:lnTo>
                  <a:lnTo>
                    <a:pt x="24" y="1080"/>
                  </a:lnTo>
                  <a:lnTo>
                    <a:pt x="24" y="1086"/>
                  </a:lnTo>
                  <a:lnTo>
                    <a:pt x="30" y="1092"/>
                  </a:lnTo>
                  <a:lnTo>
                    <a:pt x="42" y="1116"/>
                  </a:lnTo>
                  <a:lnTo>
                    <a:pt x="54" y="1128"/>
                  </a:lnTo>
                  <a:lnTo>
                    <a:pt x="66" y="1134"/>
                  </a:lnTo>
                  <a:lnTo>
                    <a:pt x="90" y="1158"/>
                  </a:lnTo>
                  <a:lnTo>
                    <a:pt x="84" y="1164"/>
                  </a:lnTo>
                  <a:lnTo>
                    <a:pt x="78" y="1176"/>
                  </a:lnTo>
                  <a:lnTo>
                    <a:pt x="66" y="1182"/>
                  </a:lnTo>
                  <a:lnTo>
                    <a:pt x="60" y="1188"/>
                  </a:lnTo>
                  <a:lnTo>
                    <a:pt x="102" y="1188"/>
                  </a:lnTo>
                  <a:lnTo>
                    <a:pt x="114" y="1194"/>
                  </a:lnTo>
                  <a:lnTo>
                    <a:pt x="120" y="1194"/>
                  </a:lnTo>
                  <a:lnTo>
                    <a:pt x="126" y="1200"/>
                  </a:lnTo>
                  <a:lnTo>
                    <a:pt x="126" y="1212"/>
                  </a:lnTo>
                  <a:lnTo>
                    <a:pt x="132" y="1224"/>
                  </a:lnTo>
                  <a:lnTo>
                    <a:pt x="138" y="1230"/>
                  </a:lnTo>
                  <a:lnTo>
                    <a:pt x="138" y="1236"/>
                  </a:lnTo>
                  <a:lnTo>
                    <a:pt x="198" y="1230"/>
                  </a:lnTo>
                  <a:lnTo>
                    <a:pt x="252" y="1182"/>
                  </a:lnTo>
                  <a:lnTo>
                    <a:pt x="252" y="1194"/>
                  </a:lnTo>
                  <a:lnTo>
                    <a:pt x="258" y="1206"/>
                  </a:lnTo>
                  <a:lnTo>
                    <a:pt x="258" y="1224"/>
                  </a:lnTo>
                  <a:lnTo>
                    <a:pt x="252" y="1230"/>
                  </a:lnTo>
                  <a:lnTo>
                    <a:pt x="252" y="1242"/>
                  </a:lnTo>
                  <a:lnTo>
                    <a:pt x="246" y="1254"/>
                  </a:lnTo>
                  <a:lnTo>
                    <a:pt x="246" y="1266"/>
                  </a:lnTo>
                  <a:lnTo>
                    <a:pt x="252" y="1284"/>
                  </a:lnTo>
                  <a:lnTo>
                    <a:pt x="252" y="1314"/>
                  </a:lnTo>
                  <a:lnTo>
                    <a:pt x="264" y="1308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82" y="1320"/>
                  </a:lnTo>
                  <a:lnTo>
                    <a:pt x="282" y="1314"/>
                  </a:lnTo>
                  <a:lnTo>
                    <a:pt x="288" y="1314"/>
                  </a:lnTo>
                  <a:lnTo>
                    <a:pt x="294" y="1308"/>
                  </a:lnTo>
                  <a:lnTo>
                    <a:pt x="324" y="1308"/>
                  </a:lnTo>
                  <a:lnTo>
                    <a:pt x="336" y="1314"/>
                  </a:lnTo>
                  <a:lnTo>
                    <a:pt x="366" y="1314"/>
                  </a:lnTo>
                  <a:lnTo>
                    <a:pt x="372" y="1320"/>
                  </a:lnTo>
                  <a:lnTo>
                    <a:pt x="372" y="1326"/>
                  </a:lnTo>
                  <a:lnTo>
                    <a:pt x="390" y="1326"/>
                  </a:lnTo>
                  <a:lnTo>
                    <a:pt x="414" y="1314"/>
                  </a:lnTo>
                  <a:lnTo>
                    <a:pt x="420" y="1308"/>
                  </a:lnTo>
                  <a:lnTo>
                    <a:pt x="432" y="1290"/>
                  </a:lnTo>
                  <a:lnTo>
                    <a:pt x="468" y="1290"/>
                  </a:lnTo>
                  <a:lnTo>
                    <a:pt x="474" y="1260"/>
                  </a:lnTo>
                  <a:lnTo>
                    <a:pt x="510" y="1260"/>
                  </a:lnTo>
                  <a:lnTo>
                    <a:pt x="510" y="1254"/>
                  </a:lnTo>
                  <a:lnTo>
                    <a:pt x="516" y="1248"/>
                  </a:lnTo>
                  <a:lnTo>
                    <a:pt x="522" y="1236"/>
                  </a:lnTo>
                  <a:lnTo>
                    <a:pt x="528" y="1230"/>
                  </a:lnTo>
                  <a:lnTo>
                    <a:pt x="540" y="1224"/>
                  </a:lnTo>
                  <a:lnTo>
                    <a:pt x="576" y="1224"/>
                  </a:lnTo>
                  <a:lnTo>
                    <a:pt x="588" y="1212"/>
                  </a:lnTo>
                  <a:lnTo>
                    <a:pt x="600" y="1224"/>
                  </a:lnTo>
                  <a:lnTo>
                    <a:pt x="606" y="1224"/>
                  </a:lnTo>
                  <a:lnTo>
                    <a:pt x="606" y="1218"/>
                  </a:lnTo>
                  <a:lnTo>
                    <a:pt x="618" y="1212"/>
                  </a:lnTo>
                  <a:lnTo>
                    <a:pt x="630" y="1212"/>
                  </a:lnTo>
                  <a:lnTo>
                    <a:pt x="630" y="1242"/>
                  </a:lnTo>
                  <a:lnTo>
                    <a:pt x="624" y="1248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90"/>
                  </a:lnTo>
                  <a:lnTo>
                    <a:pt x="624" y="1296"/>
                  </a:lnTo>
                  <a:lnTo>
                    <a:pt x="630" y="1308"/>
                  </a:lnTo>
                  <a:lnTo>
                    <a:pt x="630" y="1326"/>
                  </a:lnTo>
                  <a:lnTo>
                    <a:pt x="624" y="1332"/>
                  </a:lnTo>
                  <a:lnTo>
                    <a:pt x="624" y="1344"/>
                  </a:lnTo>
                  <a:lnTo>
                    <a:pt x="636" y="1356"/>
                  </a:lnTo>
                  <a:lnTo>
                    <a:pt x="648" y="1362"/>
                  </a:lnTo>
                  <a:lnTo>
                    <a:pt x="654" y="1368"/>
                  </a:lnTo>
                  <a:lnTo>
                    <a:pt x="660" y="1398"/>
                  </a:lnTo>
                  <a:lnTo>
                    <a:pt x="684" y="1398"/>
                  </a:lnTo>
                  <a:lnTo>
                    <a:pt x="690" y="1404"/>
                  </a:lnTo>
                  <a:lnTo>
                    <a:pt x="690" y="1410"/>
                  </a:lnTo>
                  <a:lnTo>
                    <a:pt x="696" y="1422"/>
                  </a:lnTo>
                  <a:lnTo>
                    <a:pt x="696" y="1428"/>
                  </a:lnTo>
                  <a:lnTo>
                    <a:pt x="702" y="1434"/>
                  </a:lnTo>
                  <a:lnTo>
                    <a:pt x="714" y="1440"/>
                  </a:lnTo>
                  <a:lnTo>
                    <a:pt x="744" y="1440"/>
                  </a:lnTo>
                  <a:lnTo>
                    <a:pt x="750" y="1434"/>
                  </a:lnTo>
                  <a:lnTo>
                    <a:pt x="756" y="1446"/>
                  </a:lnTo>
                  <a:lnTo>
                    <a:pt x="768" y="1452"/>
                  </a:lnTo>
                  <a:lnTo>
                    <a:pt x="780" y="1452"/>
                  </a:lnTo>
                  <a:lnTo>
                    <a:pt x="786" y="1446"/>
                  </a:lnTo>
                  <a:lnTo>
                    <a:pt x="798" y="1446"/>
                  </a:lnTo>
                  <a:lnTo>
                    <a:pt x="798" y="1452"/>
                  </a:lnTo>
                  <a:lnTo>
                    <a:pt x="804" y="1464"/>
                  </a:lnTo>
                  <a:lnTo>
                    <a:pt x="816" y="1470"/>
                  </a:lnTo>
                  <a:lnTo>
                    <a:pt x="828" y="1482"/>
                  </a:lnTo>
                  <a:lnTo>
                    <a:pt x="840" y="1488"/>
                  </a:lnTo>
                  <a:lnTo>
                    <a:pt x="864" y="1488"/>
                  </a:lnTo>
                  <a:lnTo>
                    <a:pt x="864" y="1494"/>
                  </a:lnTo>
                  <a:lnTo>
                    <a:pt x="876" y="1506"/>
                  </a:lnTo>
                  <a:lnTo>
                    <a:pt x="888" y="1512"/>
                  </a:lnTo>
                  <a:lnTo>
                    <a:pt x="894" y="1518"/>
                  </a:lnTo>
                  <a:lnTo>
                    <a:pt x="954" y="1518"/>
                  </a:lnTo>
                  <a:lnTo>
                    <a:pt x="978" y="1530"/>
                  </a:lnTo>
                  <a:lnTo>
                    <a:pt x="984" y="1542"/>
                  </a:lnTo>
                  <a:lnTo>
                    <a:pt x="990" y="1548"/>
                  </a:lnTo>
                  <a:lnTo>
                    <a:pt x="990" y="1578"/>
                  </a:lnTo>
                  <a:lnTo>
                    <a:pt x="996" y="1590"/>
                  </a:lnTo>
                  <a:lnTo>
                    <a:pt x="1002" y="1596"/>
                  </a:lnTo>
                  <a:lnTo>
                    <a:pt x="1008" y="1608"/>
                  </a:lnTo>
                  <a:lnTo>
                    <a:pt x="1008" y="1638"/>
                  </a:lnTo>
                  <a:lnTo>
                    <a:pt x="990" y="1638"/>
                  </a:lnTo>
                  <a:lnTo>
                    <a:pt x="990" y="1644"/>
                  </a:lnTo>
                  <a:lnTo>
                    <a:pt x="996" y="1650"/>
                  </a:lnTo>
                  <a:lnTo>
                    <a:pt x="1002" y="1662"/>
                  </a:lnTo>
                  <a:lnTo>
                    <a:pt x="1014" y="1668"/>
                  </a:lnTo>
                  <a:lnTo>
                    <a:pt x="1020" y="1674"/>
                  </a:lnTo>
                  <a:lnTo>
                    <a:pt x="1014" y="1686"/>
                  </a:lnTo>
                  <a:lnTo>
                    <a:pt x="1014" y="1728"/>
                  </a:lnTo>
                  <a:lnTo>
                    <a:pt x="1020" y="1734"/>
                  </a:lnTo>
                  <a:lnTo>
                    <a:pt x="1050" y="1740"/>
                  </a:lnTo>
                  <a:lnTo>
                    <a:pt x="1098" y="1746"/>
                  </a:lnTo>
                  <a:lnTo>
                    <a:pt x="1158" y="1746"/>
                  </a:lnTo>
                  <a:lnTo>
                    <a:pt x="1158" y="1752"/>
                  </a:lnTo>
                  <a:lnTo>
                    <a:pt x="1152" y="1758"/>
                  </a:lnTo>
                  <a:lnTo>
                    <a:pt x="1152" y="1770"/>
                  </a:lnTo>
                  <a:lnTo>
                    <a:pt x="1146" y="1788"/>
                  </a:lnTo>
                  <a:lnTo>
                    <a:pt x="1146" y="1800"/>
                  </a:lnTo>
                  <a:lnTo>
                    <a:pt x="1152" y="1812"/>
                  </a:lnTo>
                  <a:lnTo>
                    <a:pt x="1164" y="1818"/>
                  </a:lnTo>
                  <a:lnTo>
                    <a:pt x="1170" y="1824"/>
                  </a:lnTo>
                  <a:lnTo>
                    <a:pt x="1194" y="1836"/>
                  </a:lnTo>
                  <a:lnTo>
                    <a:pt x="1206" y="1848"/>
                  </a:lnTo>
                  <a:lnTo>
                    <a:pt x="1212" y="1860"/>
                  </a:lnTo>
                  <a:lnTo>
                    <a:pt x="1224" y="1896"/>
                  </a:lnTo>
                  <a:lnTo>
                    <a:pt x="1224" y="1908"/>
                  </a:lnTo>
                  <a:lnTo>
                    <a:pt x="1218" y="1920"/>
                  </a:lnTo>
                  <a:lnTo>
                    <a:pt x="1218" y="1944"/>
                  </a:lnTo>
                  <a:lnTo>
                    <a:pt x="1212" y="1950"/>
                  </a:lnTo>
                  <a:lnTo>
                    <a:pt x="1212" y="1956"/>
                  </a:lnTo>
                  <a:lnTo>
                    <a:pt x="1218" y="1968"/>
                  </a:lnTo>
                  <a:lnTo>
                    <a:pt x="1212" y="1980"/>
                  </a:lnTo>
                  <a:lnTo>
                    <a:pt x="1206" y="1986"/>
                  </a:lnTo>
                  <a:lnTo>
                    <a:pt x="1200" y="1998"/>
                  </a:lnTo>
                  <a:lnTo>
                    <a:pt x="1200" y="2022"/>
                  </a:lnTo>
                  <a:lnTo>
                    <a:pt x="1206" y="2028"/>
                  </a:lnTo>
                  <a:lnTo>
                    <a:pt x="1218" y="2034"/>
                  </a:lnTo>
                  <a:lnTo>
                    <a:pt x="1212" y="2040"/>
                  </a:lnTo>
                  <a:lnTo>
                    <a:pt x="1200" y="2046"/>
                  </a:lnTo>
                  <a:lnTo>
                    <a:pt x="1194" y="2052"/>
                  </a:lnTo>
                  <a:lnTo>
                    <a:pt x="1194" y="2064"/>
                  </a:lnTo>
                  <a:lnTo>
                    <a:pt x="1200" y="2070"/>
                  </a:lnTo>
                  <a:lnTo>
                    <a:pt x="1212" y="2076"/>
                  </a:lnTo>
                  <a:lnTo>
                    <a:pt x="1212" y="2112"/>
                  </a:lnTo>
                  <a:lnTo>
                    <a:pt x="1224" y="2112"/>
                  </a:lnTo>
                  <a:lnTo>
                    <a:pt x="1224" y="2130"/>
                  </a:lnTo>
                  <a:lnTo>
                    <a:pt x="1218" y="2142"/>
                  </a:lnTo>
                  <a:lnTo>
                    <a:pt x="1218" y="2184"/>
                  </a:lnTo>
                  <a:lnTo>
                    <a:pt x="1224" y="2196"/>
                  </a:lnTo>
                  <a:lnTo>
                    <a:pt x="1230" y="2202"/>
                  </a:lnTo>
                  <a:lnTo>
                    <a:pt x="1266" y="2214"/>
                  </a:lnTo>
                  <a:lnTo>
                    <a:pt x="1308" y="2220"/>
                  </a:lnTo>
                  <a:lnTo>
                    <a:pt x="1380" y="2220"/>
                  </a:lnTo>
                  <a:lnTo>
                    <a:pt x="1392" y="2226"/>
                  </a:lnTo>
                  <a:lnTo>
                    <a:pt x="1398" y="2232"/>
                  </a:lnTo>
                  <a:lnTo>
                    <a:pt x="1398" y="2256"/>
                  </a:lnTo>
                  <a:lnTo>
                    <a:pt x="1404" y="2274"/>
                  </a:lnTo>
                  <a:lnTo>
                    <a:pt x="1404" y="2298"/>
                  </a:lnTo>
                  <a:lnTo>
                    <a:pt x="1410" y="2316"/>
                  </a:lnTo>
                  <a:lnTo>
                    <a:pt x="1410" y="2334"/>
                  </a:lnTo>
                  <a:lnTo>
                    <a:pt x="1422" y="2358"/>
                  </a:lnTo>
                  <a:lnTo>
                    <a:pt x="1434" y="2364"/>
                  </a:lnTo>
                  <a:lnTo>
                    <a:pt x="1446" y="2364"/>
                  </a:lnTo>
                  <a:lnTo>
                    <a:pt x="1464" y="2346"/>
                  </a:lnTo>
                  <a:lnTo>
                    <a:pt x="1476" y="2346"/>
                  </a:lnTo>
                  <a:lnTo>
                    <a:pt x="1488" y="2352"/>
                  </a:lnTo>
                  <a:lnTo>
                    <a:pt x="1500" y="2364"/>
                  </a:lnTo>
                  <a:lnTo>
                    <a:pt x="1506" y="2376"/>
                  </a:lnTo>
                  <a:lnTo>
                    <a:pt x="1506" y="2394"/>
                  </a:lnTo>
                  <a:lnTo>
                    <a:pt x="1500" y="2412"/>
                  </a:lnTo>
                  <a:lnTo>
                    <a:pt x="1500" y="2442"/>
                  </a:lnTo>
                  <a:lnTo>
                    <a:pt x="1494" y="2448"/>
                  </a:lnTo>
                  <a:lnTo>
                    <a:pt x="1494" y="2454"/>
                  </a:lnTo>
                  <a:lnTo>
                    <a:pt x="1488" y="2466"/>
                  </a:lnTo>
                  <a:lnTo>
                    <a:pt x="1488" y="2478"/>
                  </a:lnTo>
                  <a:lnTo>
                    <a:pt x="1494" y="2496"/>
                  </a:lnTo>
                  <a:lnTo>
                    <a:pt x="1506" y="2490"/>
                  </a:lnTo>
                  <a:lnTo>
                    <a:pt x="1512" y="2484"/>
                  </a:lnTo>
                  <a:lnTo>
                    <a:pt x="1530" y="2484"/>
                  </a:lnTo>
                  <a:lnTo>
                    <a:pt x="1536" y="2490"/>
                  </a:lnTo>
                  <a:lnTo>
                    <a:pt x="1548" y="2514"/>
                  </a:lnTo>
                  <a:lnTo>
                    <a:pt x="1548" y="2526"/>
                  </a:lnTo>
                  <a:lnTo>
                    <a:pt x="1554" y="2526"/>
                  </a:lnTo>
                  <a:lnTo>
                    <a:pt x="1560" y="2532"/>
                  </a:lnTo>
                  <a:lnTo>
                    <a:pt x="1560" y="2562"/>
                  </a:lnTo>
                  <a:lnTo>
                    <a:pt x="1566" y="2580"/>
                  </a:lnTo>
                  <a:lnTo>
                    <a:pt x="1566" y="2616"/>
                  </a:lnTo>
                  <a:lnTo>
                    <a:pt x="1512" y="2634"/>
                  </a:lnTo>
                  <a:lnTo>
                    <a:pt x="1506" y="2640"/>
                  </a:lnTo>
                  <a:lnTo>
                    <a:pt x="1500" y="2652"/>
                  </a:lnTo>
                  <a:lnTo>
                    <a:pt x="1500" y="2670"/>
                  </a:lnTo>
                  <a:lnTo>
                    <a:pt x="1464" y="2670"/>
                  </a:lnTo>
                  <a:lnTo>
                    <a:pt x="1464" y="2688"/>
                  </a:lnTo>
                  <a:lnTo>
                    <a:pt x="1458" y="2694"/>
                  </a:lnTo>
                  <a:lnTo>
                    <a:pt x="1452" y="2718"/>
                  </a:lnTo>
                  <a:lnTo>
                    <a:pt x="1428" y="2724"/>
                  </a:lnTo>
                  <a:lnTo>
                    <a:pt x="1428" y="2736"/>
                  </a:lnTo>
                  <a:lnTo>
                    <a:pt x="1422" y="2748"/>
                  </a:lnTo>
                  <a:lnTo>
                    <a:pt x="1422" y="2760"/>
                  </a:lnTo>
                  <a:lnTo>
                    <a:pt x="1404" y="2778"/>
                  </a:lnTo>
                  <a:lnTo>
                    <a:pt x="1392" y="2778"/>
                  </a:lnTo>
                  <a:lnTo>
                    <a:pt x="1392" y="2802"/>
                  </a:lnTo>
                  <a:lnTo>
                    <a:pt x="1386" y="2808"/>
                  </a:lnTo>
                  <a:lnTo>
                    <a:pt x="1380" y="2820"/>
                  </a:lnTo>
                  <a:lnTo>
                    <a:pt x="1374" y="2826"/>
                  </a:lnTo>
                  <a:lnTo>
                    <a:pt x="1356" y="2826"/>
                  </a:lnTo>
                  <a:lnTo>
                    <a:pt x="1350" y="2832"/>
                  </a:lnTo>
                  <a:lnTo>
                    <a:pt x="1350" y="2844"/>
                  </a:lnTo>
                  <a:lnTo>
                    <a:pt x="1344" y="2856"/>
                  </a:lnTo>
                  <a:lnTo>
                    <a:pt x="1344" y="2868"/>
                  </a:lnTo>
                  <a:lnTo>
                    <a:pt x="1368" y="2868"/>
                  </a:lnTo>
                  <a:lnTo>
                    <a:pt x="1374" y="2862"/>
                  </a:lnTo>
                  <a:lnTo>
                    <a:pt x="1386" y="2856"/>
                  </a:lnTo>
                  <a:lnTo>
                    <a:pt x="1398" y="2856"/>
                  </a:lnTo>
                  <a:lnTo>
                    <a:pt x="1404" y="2862"/>
                  </a:lnTo>
                  <a:lnTo>
                    <a:pt x="1428" y="2874"/>
                  </a:lnTo>
                  <a:lnTo>
                    <a:pt x="1434" y="2886"/>
                  </a:lnTo>
                  <a:lnTo>
                    <a:pt x="1446" y="2892"/>
                  </a:lnTo>
                  <a:lnTo>
                    <a:pt x="1452" y="2898"/>
                  </a:lnTo>
                  <a:lnTo>
                    <a:pt x="1458" y="2910"/>
                  </a:lnTo>
                  <a:lnTo>
                    <a:pt x="1470" y="2922"/>
                  </a:lnTo>
                  <a:lnTo>
                    <a:pt x="1470" y="2934"/>
                  </a:lnTo>
                  <a:lnTo>
                    <a:pt x="1482" y="2934"/>
                  </a:lnTo>
                  <a:lnTo>
                    <a:pt x="1482" y="2928"/>
                  </a:lnTo>
                  <a:lnTo>
                    <a:pt x="1494" y="2916"/>
                  </a:lnTo>
                  <a:lnTo>
                    <a:pt x="1500" y="2916"/>
                  </a:lnTo>
                  <a:lnTo>
                    <a:pt x="1512" y="2922"/>
                  </a:lnTo>
                  <a:lnTo>
                    <a:pt x="1518" y="2934"/>
                  </a:lnTo>
                  <a:lnTo>
                    <a:pt x="1536" y="2952"/>
                  </a:lnTo>
                  <a:lnTo>
                    <a:pt x="1554" y="2952"/>
                  </a:lnTo>
                  <a:lnTo>
                    <a:pt x="1572" y="2970"/>
                  </a:lnTo>
                  <a:lnTo>
                    <a:pt x="1578" y="2970"/>
                  </a:lnTo>
                  <a:lnTo>
                    <a:pt x="1578" y="2982"/>
                  </a:lnTo>
                  <a:lnTo>
                    <a:pt x="1584" y="2988"/>
                  </a:lnTo>
                  <a:lnTo>
                    <a:pt x="1596" y="2994"/>
                  </a:lnTo>
                  <a:lnTo>
                    <a:pt x="1614" y="3000"/>
                  </a:lnTo>
                  <a:lnTo>
                    <a:pt x="1626" y="3000"/>
                  </a:lnTo>
                  <a:lnTo>
                    <a:pt x="1632" y="3012"/>
                  </a:lnTo>
                  <a:lnTo>
                    <a:pt x="1638" y="3018"/>
                  </a:lnTo>
                  <a:lnTo>
                    <a:pt x="1644" y="3030"/>
                  </a:lnTo>
                  <a:lnTo>
                    <a:pt x="1662" y="3048"/>
                  </a:lnTo>
                  <a:lnTo>
                    <a:pt x="1668" y="3048"/>
                  </a:lnTo>
                  <a:lnTo>
                    <a:pt x="1680" y="3054"/>
                  </a:lnTo>
                  <a:lnTo>
                    <a:pt x="1686" y="3054"/>
                  </a:lnTo>
                  <a:lnTo>
                    <a:pt x="1686" y="3066"/>
                  </a:lnTo>
                  <a:lnTo>
                    <a:pt x="1674" y="3090"/>
                  </a:lnTo>
                  <a:lnTo>
                    <a:pt x="1668" y="3096"/>
                  </a:lnTo>
                  <a:lnTo>
                    <a:pt x="1668" y="3120"/>
                  </a:lnTo>
                  <a:lnTo>
                    <a:pt x="1674" y="3120"/>
                  </a:lnTo>
                  <a:lnTo>
                    <a:pt x="1674" y="3150"/>
                  </a:lnTo>
                  <a:lnTo>
                    <a:pt x="1692" y="3150"/>
                  </a:lnTo>
                  <a:lnTo>
                    <a:pt x="1692" y="3144"/>
                  </a:lnTo>
                  <a:lnTo>
                    <a:pt x="1698" y="3132"/>
                  </a:lnTo>
                  <a:lnTo>
                    <a:pt x="1710" y="3126"/>
                  </a:lnTo>
                  <a:lnTo>
                    <a:pt x="1716" y="3114"/>
                  </a:lnTo>
                  <a:lnTo>
                    <a:pt x="1728" y="3102"/>
                  </a:lnTo>
                  <a:lnTo>
                    <a:pt x="1734" y="3090"/>
                  </a:lnTo>
                  <a:lnTo>
                    <a:pt x="1734" y="3060"/>
                  </a:lnTo>
                  <a:lnTo>
                    <a:pt x="1728" y="3054"/>
                  </a:lnTo>
                  <a:lnTo>
                    <a:pt x="1728" y="3048"/>
                  </a:lnTo>
                  <a:lnTo>
                    <a:pt x="1746" y="3018"/>
                  </a:lnTo>
                  <a:lnTo>
                    <a:pt x="1734" y="3012"/>
                  </a:lnTo>
                  <a:lnTo>
                    <a:pt x="1728" y="3000"/>
                  </a:lnTo>
                  <a:lnTo>
                    <a:pt x="1728" y="2988"/>
                  </a:lnTo>
                  <a:lnTo>
                    <a:pt x="1740" y="2976"/>
                  </a:lnTo>
                  <a:lnTo>
                    <a:pt x="1746" y="2976"/>
                  </a:lnTo>
                  <a:lnTo>
                    <a:pt x="1746" y="2952"/>
                  </a:lnTo>
                  <a:lnTo>
                    <a:pt x="1764" y="2952"/>
                  </a:lnTo>
                  <a:lnTo>
                    <a:pt x="1776" y="2940"/>
                  </a:lnTo>
                  <a:lnTo>
                    <a:pt x="1776" y="2904"/>
                  </a:lnTo>
                  <a:lnTo>
                    <a:pt x="1782" y="2898"/>
                  </a:lnTo>
                  <a:lnTo>
                    <a:pt x="1788" y="2886"/>
                  </a:lnTo>
                  <a:lnTo>
                    <a:pt x="1800" y="2874"/>
                  </a:lnTo>
                  <a:lnTo>
                    <a:pt x="1812" y="2868"/>
                  </a:lnTo>
                  <a:lnTo>
                    <a:pt x="1818" y="2862"/>
                  </a:lnTo>
                  <a:lnTo>
                    <a:pt x="1824" y="2862"/>
                  </a:lnTo>
                  <a:lnTo>
                    <a:pt x="1824" y="2898"/>
                  </a:lnTo>
                  <a:lnTo>
                    <a:pt x="1818" y="2904"/>
                  </a:lnTo>
                  <a:lnTo>
                    <a:pt x="1818" y="2910"/>
                  </a:lnTo>
                  <a:lnTo>
                    <a:pt x="1812" y="2916"/>
                  </a:lnTo>
                  <a:lnTo>
                    <a:pt x="1812" y="2934"/>
                  </a:lnTo>
                  <a:lnTo>
                    <a:pt x="1800" y="2940"/>
                  </a:lnTo>
                  <a:lnTo>
                    <a:pt x="1800" y="2952"/>
                  </a:lnTo>
                  <a:lnTo>
                    <a:pt x="1776" y="2982"/>
                  </a:lnTo>
                  <a:lnTo>
                    <a:pt x="1746" y="3006"/>
                  </a:lnTo>
                  <a:lnTo>
                    <a:pt x="1752" y="3012"/>
                  </a:lnTo>
                  <a:lnTo>
                    <a:pt x="1770" y="3012"/>
                  </a:lnTo>
                  <a:lnTo>
                    <a:pt x="1770" y="2994"/>
                  </a:lnTo>
                  <a:lnTo>
                    <a:pt x="1776" y="2988"/>
                  </a:lnTo>
                  <a:lnTo>
                    <a:pt x="1788" y="2988"/>
                  </a:lnTo>
                  <a:lnTo>
                    <a:pt x="1794" y="2982"/>
                  </a:lnTo>
                  <a:lnTo>
                    <a:pt x="1800" y="2982"/>
                  </a:lnTo>
                  <a:lnTo>
                    <a:pt x="1812" y="2964"/>
                  </a:lnTo>
                  <a:lnTo>
                    <a:pt x="1824" y="2940"/>
                  </a:lnTo>
                  <a:lnTo>
                    <a:pt x="1848" y="2880"/>
                  </a:lnTo>
                  <a:lnTo>
                    <a:pt x="1860" y="2832"/>
                  </a:lnTo>
                  <a:lnTo>
                    <a:pt x="1872" y="2808"/>
                  </a:lnTo>
                  <a:lnTo>
                    <a:pt x="1878" y="2790"/>
                  </a:lnTo>
                  <a:lnTo>
                    <a:pt x="1884" y="2778"/>
                  </a:lnTo>
                  <a:lnTo>
                    <a:pt x="1896" y="2772"/>
                  </a:lnTo>
                  <a:lnTo>
                    <a:pt x="1902" y="2760"/>
                  </a:lnTo>
                  <a:lnTo>
                    <a:pt x="1926" y="2736"/>
                  </a:lnTo>
                  <a:lnTo>
                    <a:pt x="1926" y="2724"/>
                  </a:lnTo>
                  <a:lnTo>
                    <a:pt x="1920" y="2718"/>
                  </a:lnTo>
                  <a:lnTo>
                    <a:pt x="1938" y="2706"/>
                  </a:lnTo>
                  <a:lnTo>
                    <a:pt x="1932" y="2670"/>
                  </a:lnTo>
                  <a:lnTo>
                    <a:pt x="1938" y="2646"/>
                  </a:lnTo>
                  <a:lnTo>
                    <a:pt x="1926" y="2640"/>
                  </a:lnTo>
                  <a:lnTo>
                    <a:pt x="1932" y="2634"/>
                  </a:lnTo>
                  <a:lnTo>
                    <a:pt x="1938" y="2622"/>
                  </a:lnTo>
                  <a:lnTo>
                    <a:pt x="1938" y="2610"/>
                  </a:lnTo>
                  <a:lnTo>
                    <a:pt x="1932" y="2604"/>
                  </a:lnTo>
                  <a:lnTo>
                    <a:pt x="1920" y="2598"/>
                  </a:lnTo>
                  <a:lnTo>
                    <a:pt x="1914" y="2592"/>
                  </a:lnTo>
                  <a:lnTo>
                    <a:pt x="1914" y="2556"/>
                  </a:lnTo>
                  <a:lnTo>
                    <a:pt x="1896" y="2544"/>
                  </a:lnTo>
                  <a:lnTo>
                    <a:pt x="1920" y="2544"/>
                  </a:lnTo>
                  <a:lnTo>
                    <a:pt x="1914" y="2520"/>
                  </a:lnTo>
                  <a:lnTo>
                    <a:pt x="1902" y="2508"/>
                  </a:lnTo>
                  <a:lnTo>
                    <a:pt x="1908" y="2508"/>
                  </a:lnTo>
                  <a:lnTo>
                    <a:pt x="1920" y="2502"/>
                  </a:lnTo>
                  <a:lnTo>
                    <a:pt x="1920" y="2490"/>
                  </a:lnTo>
                  <a:lnTo>
                    <a:pt x="1914" y="2490"/>
                  </a:lnTo>
                  <a:lnTo>
                    <a:pt x="1902" y="2484"/>
                  </a:lnTo>
                  <a:lnTo>
                    <a:pt x="1896" y="2478"/>
                  </a:lnTo>
                  <a:lnTo>
                    <a:pt x="1920" y="2460"/>
                  </a:lnTo>
                  <a:lnTo>
                    <a:pt x="1932" y="2472"/>
                  </a:lnTo>
                  <a:lnTo>
                    <a:pt x="1944" y="2478"/>
                  </a:lnTo>
                  <a:lnTo>
                    <a:pt x="1950" y="2478"/>
                  </a:lnTo>
                  <a:lnTo>
                    <a:pt x="1950" y="2448"/>
                  </a:lnTo>
                  <a:lnTo>
                    <a:pt x="1962" y="2424"/>
                  </a:lnTo>
                  <a:lnTo>
                    <a:pt x="1974" y="2418"/>
                  </a:lnTo>
                  <a:lnTo>
                    <a:pt x="1980" y="2418"/>
                  </a:lnTo>
                  <a:lnTo>
                    <a:pt x="2004" y="2406"/>
                  </a:lnTo>
                  <a:lnTo>
                    <a:pt x="2010" y="2394"/>
                  </a:lnTo>
                  <a:lnTo>
                    <a:pt x="2010" y="2382"/>
                  </a:lnTo>
                  <a:lnTo>
                    <a:pt x="2016" y="2376"/>
                  </a:lnTo>
                  <a:lnTo>
                    <a:pt x="2028" y="2376"/>
                  </a:lnTo>
                  <a:lnTo>
                    <a:pt x="2034" y="2370"/>
                  </a:lnTo>
                  <a:lnTo>
                    <a:pt x="2046" y="2370"/>
                  </a:lnTo>
                  <a:lnTo>
                    <a:pt x="2046" y="2358"/>
                  </a:lnTo>
                  <a:lnTo>
                    <a:pt x="2070" y="2358"/>
                  </a:lnTo>
                  <a:lnTo>
                    <a:pt x="2070" y="2340"/>
                  </a:lnTo>
                  <a:lnTo>
                    <a:pt x="2118" y="2340"/>
                  </a:lnTo>
                  <a:lnTo>
                    <a:pt x="2124" y="2358"/>
                  </a:lnTo>
                  <a:lnTo>
                    <a:pt x="2136" y="2352"/>
                  </a:lnTo>
                  <a:lnTo>
                    <a:pt x="2118" y="2334"/>
                  </a:lnTo>
                  <a:lnTo>
                    <a:pt x="2136" y="2316"/>
                  </a:lnTo>
                  <a:lnTo>
                    <a:pt x="2142" y="2316"/>
                  </a:lnTo>
                  <a:lnTo>
                    <a:pt x="2154" y="2310"/>
                  </a:lnTo>
                  <a:lnTo>
                    <a:pt x="2178" y="2310"/>
                  </a:lnTo>
                  <a:lnTo>
                    <a:pt x="2160" y="2292"/>
                  </a:lnTo>
                  <a:lnTo>
                    <a:pt x="2172" y="2286"/>
                  </a:lnTo>
                  <a:lnTo>
                    <a:pt x="2178" y="2280"/>
                  </a:lnTo>
                  <a:lnTo>
                    <a:pt x="2190" y="2280"/>
                  </a:lnTo>
                  <a:lnTo>
                    <a:pt x="2190" y="2304"/>
                  </a:lnTo>
                  <a:lnTo>
                    <a:pt x="2196" y="2304"/>
                  </a:lnTo>
                  <a:lnTo>
                    <a:pt x="2196" y="2298"/>
                  </a:lnTo>
                  <a:lnTo>
                    <a:pt x="2202" y="2286"/>
                  </a:lnTo>
                  <a:lnTo>
                    <a:pt x="2208" y="2280"/>
                  </a:lnTo>
                  <a:lnTo>
                    <a:pt x="2244" y="2286"/>
                  </a:lnTo>
                  <a:lnTo>
                    <a:pt x="2244" y="2280"/>
                  </a:lnTo>
                  <a:lnTo>
                    <a:pt x="2250" y="2274"/>
                  </a:lnTo>
                  <a:lnTo>
                    <a:pt x="2250" y="2268"/>
                  </a:lnTo>
                  <a:lnTo>
                    <a:pt x="2256" y="2262"/>
                  </a:lnTo>
                  <a:lnTo>
                    <a:pt x="2268" y="2256"/>
                  </a:lnTo>
                  <a:lnTo>
                    <a:pt x="2274" y="2256"/>
                  </a:lnTo>
                  <a:lnTo>
                    <a:pt x="2280" y="2262"/>
                  </a:lnTo>
                  <a:lnTo>
                    <a:pt x="2280" y="2286"/>
                  </a:lnTo>
                  <a:lnTo>
                    <a:pt x="2346" y="2280"/>
                  </a:lnTo>
                  <a:lnTo>
                    <a:pt x="2352" y="2262"/>
                  </a:lnTo>
                  <a:lnTo>
                    <a:pt x="2346" y="2250"/>
                  </a:lnTo>
                  <a:lnTo>
                    <a:pt x="2352" y="2244"/>
                  </a:lnTo>
                  <a:lnTo>
                    <a:pt x="2358" y="2232"/>
                  </a:lnTo>
                  <a:lnTo>
                    <a:pt x="2370" y="2220"/>
                  </a:lnTo>
                  <a:lnTo>
                    <a:pt x="2406" y="2202"/>
                  </a:lnTo>
                  <a:lnTo>
                    <a:pt x="2418" y="2202"/>
                  </a:lnTo>
                  <a:lnTo>
                    <a:pt x="2412" y="2190"/>
                  </a:lnTo>
                  <a:lnTo>
                    <a:pt x="2412" y="2112"/>
                  </a:lnTo>
                  <a:lnTo>
                    <a:pt x="2442" y="2082"/>
                  </a:lnTo>
                  <a:lnTo>
                    <a:pt x="2442" y="2058"/>
                  </a:lnTo>
                  <a:lnTo>
                    <a:pt x="2460" y="2052"/>
                  </a:lnTo>
                  <a:lnTo>
                    <a:pt x="2460" y="2022"/>
                  </a:lnTo>
                  <a:lnTo>
                    <a:pt x="2466" y="2022"/>
                  </a:lnTo>
                  <a:lnTo>
                    <a:pt x="2472" y="2016"/>
                  </a:lnTo>
                  <a:lnTo>
                    <a:pt x="2478" y="2016"/>
                  </a:lnTo>
                  <a:lnTo>
                    <a:pt x="2478" y="2010"/>
                  </a:lnTo>
                  <a:lnTo>
                    <a:pt x="2484" y="2004"/>
                  </a:lnTo>
                  <a:lnTo>
                    <a:pt x="2484" y="1956"/>
                  </a:lnTo>
                  <a:lnTo>
                    <a:pt x="2478" y="1944"/>
                  </a:lnTo>
                  <a:lnTo>
                    <a:pt x="2478" y="1926"/>
                  </a:lnTo>
                  <a:lnTo>
                    <a:pt x="2472" y="1908"/>
                  </a:lnTo>
                  <a:lnTo>
                    <a:pt x="2484" y="1884"/>
                  </a:lnTo>
                  <a:lnTo>
                    <a:pt x="2514" y="1854"/>
                  </a:lnTo>
                  <a:lnTo>
                    <a:pt x="2514" y="1848"/>
                  </a:lnTo>
                  <a:lnTo>
                    <a:pt x="2508" y="1836"/>
                  </a:lnTo>
                  <a:lnTo>
                    <a:pt x="2508" y="1830"/>
                  </a:lnTo>
                  <a:lnTo>
                    <a:pt x="2502" y="1818"/>
                  </a:lnTo>
                  <a:lnTo>
                    <a:pt x="2508" y="1764"/>
                  </a:lnTo>
                  <a:lnTo>
                    <a:pt x="2508" y="1758"/>
                  </a:lnTo>
                  <a:lnTo>
                    <a:pt x="2514" y="1752"/>
                  </a:lnTo>
                  <a:lnTo>
                    <a:pt x="2514" y="1722"/>
                  </a:lnTo>
                  <a:lnTo>
                    <a:pt x="2520" y="1710"/>
                  </a:lnTo>
                  <a:lnTo>
                    <a:pt x="2520" y="1680"/>
                  </a:lnTo>
                  <a:lnTo>
                    <a:pt x="2508" y="1644"/>
                  </a:lnTo>
                  <a:lnTo>
                    <a:pt x="2502" y="1608"/>
                  </a:lnTo>
                  <a:lnTo>
                    <a:pt x="2502" y="1596"/>
                  </a:lnTo>
                  <a:lnTo>
                    <a:pt x="2508" y="1560"/>
                  </a:lnTo>
                  <a:lnTo>
                    <a:pt x="2508" y="1548"/>
                  </a:lnTo>
                  <a:lnTo>
                    <a:pt x="2502" y="1536"/>
                  </a:lnTo>
                  <a:lnTo>
                    <a:pt x="2502" y="1500"/>
                  </a:lnTo>
                  <a:lnTo>
                    <a:pt x="2508" y="1488"/>
                  </a:lnTo>
                  <a:lnTo>
                    <a:pt x="2520" y="1476"/>
                  </a:lnTo>
                  <a:lnTo>
                    <a:pt x="2508" y="1458"/>
                  </a:lnTo>
                  <a:lnTo>
                    <a:pt x="2520" y="1446"/>
                  </a:lnTo>
                  <a:lnTo>
                    <a:pt x="2532" y="1446"/>
                  </a:lnTo>
                  <a:lnTo>
                    <a:pt x="2532" y="1452"/>
                  </a:lnTo>
                  <a:lnTo>
                    <a:pt x="2538" y="1464"/>
                  </a:lnTo>
                  <a:lnTo>
                    <a:pt x="2544" y="1470"/>
                  </a:lnTo>
                  <a:lnTo>
                    <a:pt x="2556" y="1464"/>
                  </a:lnTo>
                  <a:lnTo>
                    <a:pt x="2562" y="1452"/>
                  </a:lnTo>
                  <a:lnTo>
                    <a:pt x="2574" y="1446"/>
                  </a:lnTo>
                  <a:lnTo>
                    <a:pt x="2580" y="1434"/>
                  </a:lnTo>
                  <a:lnTo>
                    <a:pt x="2586" y="1428"/>
                  </a:lnTo>
                  <a:lnTo>
                    <a:pt x="2592" y="1416"/>
                  </a:lnTo>
                  <a:lnTo>
                    <a:pt x="2592" y="1404"/>
                  </a:lnTo>
                  <a:lnTo>
                    <a:pt x="2598" y="1386"/>
                  </a:lnTo>
                  <a:lnTo>
                    <a:pt x="2598" y="1374"/>
                  </a:lnTo>
                  <a:lnTo>
                    <a:pt x="2604" y="1356"/>
                  </a:lnTo>
                  <a:lnTo>
                    <a:pt x="2604" y="1344"/>
                  </a:lnTo>
                  <a:lnTo>
                    <a:pt x="2610" y="1338"/>
                  </a:lnTo>
                  <a:lnTo>
                    <a:pt x="2616" y="1338"/>
                  </a:lnTo>
                  <a:lnTo>
                    <a:pt x="2628" y="1326"/>
                  </a:lnTo>
                  <a:lnTo>
                    <a:pt x="2634" y="1314"/>
                  </a:lnTo>
                  <a:lnTo>
                    <a:pt x="2640" y="1308"/>
                  </a:lnTo>
                  <a:lnTo>
                    <a:pt x="2640" y="1296"/>
                  </a:lnTo>
                  <a:lnTo>
                    <a:pt x="2652" y="1290"/>
                  </a:lnTo>
                  <a:lnTo>
                    <a:pt x="2658" y="1284"/>
                  </a:lnTo>
                  <a:lnTo>
                    <a:pt x="2670" y="1284"/>
                  </a:lnTo>
                  <a:lnTo>
                    <a:pt x="2682" y="1272"/>
                  </a:lnTo>
                  <a:lnTo>
                    <a:pt x="2682" y="1254"/>
                  </a:lnTo>
                  <a:lnTo>
                    <a:pt x="2688" y="1254"/>
                  </a:lnTo>
                  <a:lnTo>
                    <a:pt x="2724" y="1218"/>
                  </a:lnTo>
                  <a:lnTo>
                    <a:pt x="2736" y="1188"/>
                  </a:lnTo>
                  <a:lnTo>
                    <a:pt x="2754" y="1158"/>
                  </a:lnTo>
                  <a:lnTo>
                    <a:pt x="2760" y="1134"/>
                  </a:lnTo>
                  <a:lnTo>
                    <a:pt x="2766" y="1122"/>
                  </a:lnTo>
                  <a:lnTo>
                    <a:pt x="2772" y="1116"/>
                  </a:lnTo>
                  <a:lnTo>
                    <a:pt x="2778" y="1104"/>
                  </a:lnTo>
                  <a:lnTo>
                    <a:pt x="2784" y="1098"/>
                  </a:lnTo>
                  <a:lnTo>
                    <a:pt x="2784" y="1080"/>
                  </a:lnTo>
                  <a:lnTo>
                    <a:pt x="2778" y="1068"/>
                  </a:lnTo>
                  <a:lnTo>
                    <a:pt x="2778" y="100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8" name="Botswana" descr="© INSCALE GmbH, 05.05.2010&#10;http://www.presentationload.com/">
              <a:extLst>
                <a:ext uri="{FF2B5EF4-FFF2-40B4-BE49-F238E27FC236}">
                  <a16:creationId xmlns:a16="http://schemas.microsoft.com/office/drawing/2014/main" id="{51451C22-4845-4878-BAB0-48C3070235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6081" y="3761029"/>
              <a:ext cx="246074" cy="277205"/>
            </a:xfrm>
            <a:custGeom>
              <a:avLst/>
              <a:gdLst>
                <a:gd name="T0" fmla="*/ 2147483647 w 648"/>
                <a:gd name="T1" fmla="*/ 2147483647 h 732"/>
                <a:gd name="T2" fmla="*/ 2147483647 w 648"/>
                <a:gd name="T3" fmla="*/ 2147483647 h 732"/>
                <a:gd name="T4" fmla="*/ 2147483647 w 648"/>
                <a:gd name="T5" fmla="*/ 2147483647 h 732"/>
                <a:gd name="T6" fmla="*/ 2147483647 w 648"/>
                <a:gd name="T7" fmla="*/ 2147483647 h 732"/>
                <a:gd name="T8" fmla="*/ 2147483647 w 648"/>
                <a:gd name="T9" fmla="*/ 2147483647 h 732"/>
                <a:gd name="T10" fmla="*/ 2147483647 w 648"/>
                <a:gd name="T11" fmla="*/ 2147483647 h 732"/>
                <a:gd name="T12" fmla="*/ 2147483647 w 648"/>
                <a:gd name="T13" fmla="*/ 2147483647 h 732"/>
                <a:gd name="T14" fmla="*/ 2147483647 w 648"/>
                <a:gd name="T15" fmla="*/ 2147483647 h 732"/>
                <a:gd name="T16" fmla="*/ 2147483647 w 648"/>
                <a:gd name="T17" fmla="*/ 2147483647 h 732"/>
                <a:gd name="T18" fmla="*/ 2147483647 w 648"/>
                <a:gd name="T19" fmla="*/ 2147483647 h 732"/>
                <a:gd name="T20" fmla="*/ 2147483647 w 648"/>
                <a:gd name="T21" fmla="*/ 2147483647 h 732"/>
                <a:gd name="T22" fmla="*/ 2147483647 w 648"/>
                <a:gd name="T23" fmla="*/ 2147483647 h 732"/>
                <a:gd name="T24" fmla="*/ 2147483647 w 648"/>
                <a:gd name="T25" fmla="*/ 2147483647 h 732"/>
                <a:gd name="T26" fmla="*/ 2147483647 w 648"/>
                <a:gd name="T27" fmla="*/ 2147483647 h 732"/>
                <a:gd name="T28" fmla="*/ 2147483647 w 648"/>
                <a:gd name="T29" fmla="*/ 2147483647 h 732"/>
                <a:gd name="T30" fmla="*/ 2147483647 w 648"/>
                <a:gd name="T31" fmla="*/ 2147483647 h 732"/>
                <a:gd name="T32" fmla="*/ 2147483647 w 648"/>
                <a:gd name="T33" fmla="*/ 2147483647 h 732"/>
                <a:gd name="T34" fmla="*/ 2147483647 w 648"/>
                <a:gd name="T35" fmla="*/ 2147483647 h 732"/>
                <a:gd name="T36" fmla="*/ 2147483647 w 648"/>
                <a:gd name="T37" fmla="*/ 2147483647 h 732"/>
                <a:gd name="T38" fmla="*/ 2147483647 w 648"/>
                <a:gd name="T39" fmla="*/ 2147483647 h 732"/>
                <a:gd name="T40" fmla="*/ 2147483647 w 648"/>
                <a:gd name="T41" fmla="*/ 2147483647 h 732"/>
                <a:gd name="T42" fmla="*/ 2147483647 w 648"/>
                <a:gd name="T43" fmla="*/ 2147483647 h 732"/>
                <a:gd name="T44" fmla="*/ 2147483647 w 648"/>
                <a:gd name="T45" fmla="*/ 2147483647 h 732"/>
                <a:gd name="T46" fmla="*/ 2147483647 w 648"/>
                <a:gd name="T47" fmla="*/ 2147483647 h 732"/>
                <a:gd name="T48" fmla="*/ 2147483647 w 648"/>
                <a:gd name="T49" fmla="*/ 2147483647 h 732"/>
                <a:gd name="T50" fmla="*/ 2147483647 w 648"/>
                <a:gd name="T51" fmla="*/ 2147483647 h 732"/>
                <a:gd name="T52" fmla="*/ 2147483647 w 648"/>
                <a:gd name="T53" fmla="*/ 2147483647 h 732"/>
                <a:gd name="T54" fmla="*/ 2147483647 w 648"/>
                <a:gd name="T55" fmla="*/ 2147483647 h 732"/>
                <a:gd name="T56" fmla="*/ 2147483647 w 648"/>
                <a:gd name="T57" fmla="*/ 2147483647 h 732"/>
                <a:gd name="T58" fmla="*/ 2147483647 w 648"/>
                <a:gd name="T59" fmla="*/ 2147483647 h 732"/>
                <a:gd name="T60" fmla="*/ 2147483647 w 648"/>
                <a:gd name="T61" fmla="*/ 2147483647 h 732"/>
                <a:gd name="T62" fmla="*/ 2147483647 w 648"/>
                <a:gd name="T63" fmla="*/ 2147483647 h 732"/>
                <a:gd name="T64" fmla="*/ 2147483647 w 648"/>
                <a:gd name="T65" fmla="*/ 2147483647 h 732"/>
                <a:gd name="T66" fmla="*/ 2147483647 w 648"/>
                <a:gd name="T67" fmla="*/ 2147483647 h 732"/>
                <a:gd name="T68" fmla="*/ 2147483647 w 648"/>
                <a:gd name="T69" fmla="*/ 2147483647 h 732"/>
                <a:gd name="T70" fmla="*/ 2147483647 w 648"/>
                <a:gd name="T71" fmla="*/ 2147483647 h 732"/>
                <a:gd name="T72" fmla="*/ 2147483647 w 648"/>
                <a:gd name="T73" fmla="*/ 2147483647 h 732"/>
                <a:gd name="T74" fmla="*/ 2147483647 w 648"/>
                <a:gd name="T75" fmla="*/ 2147483647 h 732"/>
                <a:gd name="T76" fmla="*/ 2147483647 w 648"/>
                <a:gd name="T77" fmla="*/ 2147483647 h 732"/>
                <a:gd name="T78" fmla="*/ 2147483647 w 648"/>
                <a:gd name="T79" fmla="*/ 2147483647 h 732"/>
                <a:gd name="T80" fmla="*/ 2147483647 w 648"/>
                <a:gd name="T81" fmla="*/ 2147483647 h 732"/>
                <a:gd name="T82" fmla="*/ 2147483647 w 648"/>
                <a:gd name="T83" fmla="*/ 2147483647 h 732"/>
                <a:gd name="T84" fmla="*/ 2147483647 w 648"/>
                <a:gd name="T85" fmla="*/ 2147483647 h 732"/>
                <a:gd name="T86" fmla="*/ 2147483647 w 648"/>
                <a:gd name="T87" fmla="*/ 2147483647 h 732"/>
                <a:gd name="T88" fmla="*/ 2147483647 w 648"/>
                <a:gd name="T89" fmla="*/ 2147483647 h 732"/>
                <a:gd name="T90" fmla="*/ 2147483647 w 648"/>
                <a:gd name="T91" fmla="*/ 2147483647 h 732"/>
                <a:gd name="T92" fmla="*/ 2147483647 w 648"/>
                <a:gd name="T93" fmla="*/ 2147483647 h 732"/>
                <a:gd name="T94" fmla="*/ 2147483647 w 648"/>
                <a:gd name="T95" fmla="*/ 0 h 732"/>
                <a:gd name="T96" fmla="*/ 2147483647 w 648"/>
                <a:gd name="T97" fmla="*/ 2147483647 h 732"/>
                <a:gd name="T98" fmla="*/ 2147483647 w 648"/>
                <a:gd name="T99" fmla="*/ 2147483647 h 732"/>
                <a:gd name="T100" fmla="*/ 2147483647 w 648"/>
                <a:gd name="T101" fmla="*/ 2147483647 h 732"/>
                <a:gd name="T102" fmla="*/ 2147483647 w 648"/>
                <a:gd name="T103" fmla="*/ 2147483647 h 732"/>
                <a:gd name="T104" fmla="*/ 2147483647 w 648"/>
                <a:gd name="T105" fmla="*/ 2147483647 h 732"/>
                <a:gd name="T106" fmla="*/ 2147483647 w 648"/>
                <a:gd name="T107" fmla="*/ 2147483647 h 732"/>
                <a:gd name="T108" fmla="*/ 2147483647 w 648"/>
                <a:gd name="T109" fmla="*/ 2147483647 h 732"/>
                <a:gd name="T110" fmla="*/ 2147483647 w 648"/>
                <a:gd name="T111" fmla="*/ 2147483647 h 732"/>
                <a:gd name="T112" fmla="*/ 2147483647 w 648"/>
                <a:gd name="T113" fmla="*/ 2147483647 h 732"/>
                <a:gd name="T114" fmla="*/ 0 w 648"/>
                <a:gd name="T115" fmla="*/ 2147483647 h 7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8"/>
                <a:gd name="T175" fmla="*/ 0 h 732"/>
                <a:gd name="T176" fmla="*/ 648 w 648"/>
                <a:gd name="T177" fmla="*/ 732 h 7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8" h="732">
                  <a:moveTo>
                    <a:pt x="0" y="570"/>
                  </a:moveTo>
                  <a:lnTo>
                    <a:pt x="12" y="576"/>
                  </a:lnTo>
                  <a:lnTo>
                    <a:pt x="18" y="582"/>
                  </a:lnTo>
                  <a:lnTo>
                    <a:pt x="30" y="588"/>
                  </a:lnTo>
                  <a:lnTo>
                    <a:pt x="36" y="594"/>
                  </a:lnTo>
                  <a:lnTo>
                    <a:pt x="42" y="612"/>
                  </a:lnTo>
                  <a:lnTo>
                    <a:pt x="48" y="624"/>
                  </a:lnTo>
                  <a:lnTo>
                    <a:pt x="48" y="642"/>
                  </a:lnTo>
                  <a:lnTo>
                    <a:pt x="54" y="648"/>
                  </a:lnTo>
                  <a:lnTo>
                    <a:pt x="54" y="672"/>
                  </a:lnTo>
                  <a:lnTo>
                    <a:pt x="48" y="684"/>
                  </a:lnTo>
                  <a:lnTo>
                    <a:pt x="48" y="690"/>
                  </a:lnTo>
                  <a:lnTo>
                    <a:pt x="42" y="702"/>
                  </a:lnTo>
                  <a:lnTo>
                    <a:pt x="42" y="732"/>
                  </a:lnTo>
                  <a:lnTo>
                    <a:pt x="120" y="732"/>
                  </a:lnTo>
                  <a:lnTo>
                    <a:pt x="120" y="714"/>
                  </a:lnTo>
                  <a:lnTo>
                    <a:pt x="144" y="714"/>
                  </a:lnTo>
                  <a:lnTo>
                    <a:pt x="144" y="708"/>
                  </a:lnTo>
                  <a:lnTo>
                    <a:pt x="150" y="702"/>
                  </a:lnTo>
                  <a:lnTo>
                    <a:pt x="156" y="690"/>
                  </a:lnTo>
                  <a:lnTo>
                    <a:pt x="162" y="684"/>
                  </a:lnTo>
                  <a:lnTo>
                    <a:pt x="168" y="684"/>
                  </a:lnTo>
                  <a:lnTo>
                    <a:pt x="174" y="678"/>
                  </a:lnTo>
                  <a:lnTo>
                    <a:pt x="186" y="678"/>
                  </a:lnTo>
                  <a:lnTo>
                    <a:pt x="186" y="654"/>
                  </a:lnTo>
                  <a:lnTo>
                    <a:pt x="192" y="642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204" y="612"/>
                  </a:lnTo>
                  <a:lnTo>
                    <a:pt x="216" y="606"/>
                  </a:lnTo>
                  <a:lnTo>
                    <a:pt x="228" y="606"/>
                  </a:lnTo>
                  <a:lnTo>
                    <a:pt x="240" y="612"/>
                  </a:lnTo>
                  <a:lnTo>
                    <a:pt x="246" y="61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300" y="636"/>
                  </a:lnTo>
                  <a:lnTo>
                    <a:pt x="306" y="642"/>
                  </a:lnTo>
                  <a:lnTo>
                    <a:pt x="318" y="648"/>
                  </a:lnTo>
                  <a:lnTo>
                    <a:pt x="324" y="654"/>
                  </a:lnTo>
                  <a:lnTo>
                    <a:pt x="336" y="654"/>
                  </a:lnTo>
                  <a:lnTo>
                    <a:pt x="348" y="648"/>
                  </a:lnTo>
                  <a:lnTo>
                    <a:pt x="354" y="642"/>
                  </a:lnTo>
                  <a:lnTo>
                    <a:pt x="360" y="648"/>
                  </a:lnTo>
                  <a:lnTo>
                    <a:pt x="372" y="648"/>
                  </a:lnTo>
                  <a:lnTo>
                    <a:pt x="384" y="642"/>
                  </a:lnTo>
                  <a:lnTo>
                    <a:pt x="390" y="636"/>
                  </a:lnTo>
                  <a:lnTo>
                    <a:pt x="396" y="624"/>
                  </a:lnTo>
                  <a:lnTo>
                    <a:pt x="402" y="606"/>
                  </a:lnTo>
                  <a:lnTo>
                    <a:pt x="408" y="594"/>
                  </a:lnTo>
                  <a:lnTo>
                    <a:pt x="408" y="582"/>
                  </a:lnTo>
                  <a:lnTo>
                    <a:pt x="426" y="564"/>
                  </a:lnTo>
                  <a:lnTo>
                    <a:pt x="444" y="558"/>
                  </a:lnTo>
                  <a:lnTo>
                    <a:pt x="456" y="552"/>
                  </a:lnTo>
                  <a:lnTo>
                    <a:pt x="462" y="546"/>
                  </a:lnTo>
                  <a:lnTo>
                    <a:pt x="468" y="534"/>
                  </a:lnTo>
                  <a:lnTo>
                    <a:pt x="480" y="528"/>
                  </a:lnTo>
                  <a:lnTo>
                    <a:pt x="480" y="492"/>
                  </a:lnTo>
                  <a:lnTo>
                    <a:pt x="492" y="468"/>
                  </a:lnTo>
                  <a:lnTo>
                    <a:pt x="504" y="462"/>
                  </a:lnTo>
                  <a:lnTo>
                    <a:pt x="510" y="462"/>
                  </a:lnTo>
                  <a:lnTo>
                    <a:pt x="522" y="456"/>
                  </a:lnTo>
                  <a:lnTo>
                    <a:pt x="564" y="414"/>
                  </a:lnTo>
                  <a:lnTo>
                    <a:pt x="576" y="390"/>
                  </a:lnTo>
                  <a:lnTo>
                    <a:pt x="582" y="384"/>
                  </a:lnTo>
                  <a:lnTo>
                    <a:pt x="594" y="384"/>
                  </a:lnTo>
                  <a:lnTo>
                    <a:pt x="606" y="378"/>
                  </a:lnTo>
                  <a:lnTo>
                    <a:pt x="618" y="378"/>
                  </a:lnTo>
                  <a:lnTo>
                    <a:pt x="630" y="354"/>
                  </a:lnTo>
                  <a:lnTo>
                    <a:pt x="648" y="354"/>
                  </a:lnTo>
                  <a:lnTo>
                    <a:pt x="648" y="348"/>
                  </a:lnTo>
                  <a:lnTo>
                    <a:pt x="642" y="336"/>
                  </a:lnTo>
                  <a:lnTo>
                    <a:pt x="624" y="318"/>
                  </a:lnTo>
                  <a:lnTo>
                    <a:pt x="606" y="312"/>
                  </a:lnTo>
                  <a:lnTo>
                    <a:pt x="594" y="312"/>
                  </a:lnTo>
                  <a:lnTo>
                    <a:pt x="576" y="306"/>
                  </a:lnTo>
                  <a:lnTo>
                    <a:pt x="564" y="306"/>
                  </a:lnTo>
                  <a:lnTo>
                    <a:pt x="564" y="276"/>
                  </a:lnTo>
                  <a:lnTo>
                    <a:pt x="546" y="276"/>
                  </a:lnTo>
                  <a:lnTo>
                    <a:pt x="546" y="246"/>
                  </a:lnTo>
                  <a:lnTo>
                    <a:pt x="552" y="240"/>
                  </a:lnTo>
                  <a:lnTo>
                    <a:pt x="546" y="216"/>
                  </a:lnTo>
                  <a:lnTo>
                    <a:pt x="516" y="216"/>
                  </a:lnTo>
                  <a:lnTo>
                    <a:pt x="516" y="186"/>
                  </a:lnTo>
                  <a:lnTo>
                    <a:pt x="510" y="180"/>
                  </a:lnTo>
                  <a:lnTo>
                    <a:pt x="480" y="180"/>
                  </a:lnTo>
                  <a:lnTo>
                    <a:pt x="462" y="162"/>
                  </a:lnTo>
                  <a:lnTo>
                    <a:pt x="450" y="156"/>
                  </a:lnTo>
                  <a:lnTo>
                    <a:pt x="432" y="120"/>
                  </a:lnTo>
                  <a:lnTo>
                    <a:pt x="432" y="96"/>
                  </a:lnTo>
                  <a:lnTo>
                    <a:pt x="426" y="90"/>
                  </a:lnTo>
                  <a:lnTo>
                    <a:pt x="414" y="66"/>
                  </a:lnTo>
                  <a:lnTo>
                    <a:pt x="408" y="60"/>
                  </a:lnTo>
                  <a:lnTo>
                    <a:pt x="396" y="60"/>
                  </a:lnTo>
                  <a:lnTo>
                    <a:pt x="396" y="30"/>
                  </a:lnTo>
                  <a:lnTo>
                    <a:pt x="384" y="18"/>
                  </a:lnTo>
                  <a:lnTo>
                    <a:pt x="378" y="0"/>
                  </a:lnTo>
                  <a:lnTo>
                    <a:pt x="342" y="6"/>
                  </a:lnTo>
                  <a:lnTo>
                    <a:pt x="330" y="18"/>
                  </a:lnTo>
                  <a:lnTo>
                    <a:pt x="306" y="18"/>
                  </a:lnTo>
                  <a:lnTo>
                    <a:pt x="264" y="60"/>
                  </a:lnTo>
                  <a:lnTo>
                    <a:pt x="258" y="60"/>
                  </a:lnTo>
                  <a:lnTo>
                    <a:pt x="258" y="42"/>
                  </a:lnTo>
                  <a:lnTo>
                    <a:pt x="252" y="42"/>
                  </a:lnTo>
                  <a:lnTo>
                    <a:pt x="252" y="24"/>
                  </a:lnTo>
                  <a:lnTo>
                    <a:pt x="246" y="18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168" y="36"/>
                  </a:lnTo>
                  <a:lnTo>
                    <a:pt x="132" y="36"/>
                  </a:lnTo>
                  <a:lnTo>
                    <a:pt x="114" y="42"/>
                  </a:lnTo>
                  <a:lnTo>
                    <a:pt x="78" y="42"/>
                  </a:lnTo>
                  <a:lnTo>
                    <a:pt x="78" y="216"/>
                  </a:lnTo>
                  <a:lnTo>
                    <a:pt x="72" y="222"/>
                  </a:lnTo>
                  <a:lnTo>
                    <a:pt x="78" y="348"/>
                  </a:lnTo>
                  <a:lnTo>
                    <a:pt x="6" y="348"/>
                  </a:lnTo>
                  <a:lnTo>
                    <a:pt x="0" y="57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39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61488C40-9E75-440F-98A7-9C4124F256BE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8597" y="1836902"/>
              <a:ext cx="100801" cy="88942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0" name="Bolivia" descr="© INSCALE GmbH, 05.05.2010&#10;http://www.presentationload.com/">
              <a:extLst>
                <a:ext uri="{FF2B5EF4-FFF2-40B4-BE49-F238E27FC236}">
                  <a16:creationId xmlns:a16="http://schemas.microsoft.com/office/drawing/2014/main" id="{25B02E38-F230-44C8-ABFE-48E6AD5BA13D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9085" y="3514955"/>
              <a:ext cx="337980" cy="401725"/>
            </a:xfrm>
            <a:custGeom>
              <a:avLst/>
              <a:gdLst>
                <a:gd name="T0" fmla="*/ 2147483647 w 894"/>
                <a:gd name="T1" fmla="*/ 2147483647 h 1056"/>
                <a:gd name="T2" fmla="*/ 2147483647 w 894"/>
                <a:gd name="T3" fmla="*/ 2147483647 h 1056"/>
                <a:gd name="T4" fmla="*/ 2147483647 w 894"/>
                <a:gd name="T5" fmla="*/ 2147483647 h 1056"/>
                <a:gd name="T6" fmla="*/ 2147483647 w 894"/>
                <a:gd name="T7" fmla="*/ 2147483647 h 1056"/>
                <a:gd name="T8" fmla="*/ 2147483647 w 894"/>
                <a:gd name="T9" fmla="*/ 2147483647 h 1056"/>
                <a:gd name="T10" fmla="*/ 2147483647 w 894"/>
                <a:gd name="T11" fmla="*/ 2147483647 h 1056"/>
                <a:gd name="T12" fmla="*/ 2147483647 w 894"/>
                <a:gd name="T13" fmla="*/ 2147483647 h 1056"/>
                <a:gd name="T14" fmla="*/ 2147483647 w 894"/>
                <a:gd name="T15" fmla="*/ 2147483647 h 1056"/>
                <a:gd name="T16" fmla="*/ 2147483647 w 894"/>
                <a:gd name="T17" fmla="*/ 2147483647 h 1056"/>
                <a:gd name="T18" fmla="*/ 2147483647 w 894"/>
                <a:gd name="T19" fmla="*/ 2147483647 h 1056"/>
                <a:gd name="T20" fmla="*/ 2147483647 w 894"/>
                <a:gd name="T21" fmla="*/ 2147483647 h 1056"/>
                <a:gd name="T22" fmla="*/ 2147483647 w 894"/>
                <a:gd name="T23" fmla="*/ 2147483647 h 1056"/>
                <a:gd name="T24" fmla="*/ 2147483647 w 894"/>
                <a:gd name="T25" fmla="*/ 2147483647 h 1056"/>
                <a:gd name="T26" fmla="*/ 2147483647 w 894"/>
                <a:gd name="T27" fmla="*/ 2147483647 h 1056"/>
                <a:gd name="T28" fmla="*/ 2147483647 w 894"/>
                <a:gd name="T29" fmla="*/ 2147483647 h 1056"/>
                <a:gd name="T30" fmla="*/ 2147483647 w 894"/>
                <a:gd name="T31" fmla="*/ 2147483647 h 1056"/>
                <a:gd name="T32" fmla="*/ 2147483647 w 894"/>
                <a:gd name="T33" fmla="*/ 2147483647 h 1056"/>
                <a:gd name="T34" fmla="*/ 2147483647 w 894"/>
                <a:gd name="T35" fmla="*/ 2147483647 h 1056"/>
                <a:gd name="T36" fmla="*/ 2147483647 w 894"/>
                <a:gd name="T37" fmla="*/ 2147483647 h 1056"/>
                <a:gd name="T38" fmla="*/ 2147483647 w 894"/>
                <a:gd name="T39" fmla="*/ 2147483647 h 1056"/>
                <a:gd name="T40" fmla="*/ 2147483647 w 894"/>
                <a:gd name="T41" fmla="*/ 2147483647 h 1056"/>
                <a:gd name="T42" fmla="*/ 2147483647 w 894"/>
                <a:gd name="T43" fmla="*/ 2147483647 h 1056"/>
                <a:gd name="T44" fmla="*/ 2147483647 w 894"/>
                <a:gd name="T45" fmla="*/ 2147483647 h 1056"/>
                <a:gd name="T46" fmla="*/ 2147483647 w 894"/>
                <a:gd name="T47" fmla="*/ 2147483647 h 1056"/>
                <a:gd name="T48" fmla="*/ 0 w 894"/>
                <a:gd name="T49" fmla="*/ 2147483647 h 1056"/>
                <a:gd name="T50" fmla="*/ 2147483647 w 894"/>
                <a:gd name="T51" fmla="*/ 2147483647 h 1056"/>
                <a:gd name="T52" fmla="*/ 2147483647 w 894"/>
                <a:gd name="T53" fmla="*/ 2147483647 h 1056"/>
                <a:gd name="T54" fmla="*/ 2147483647 w 894"/>
                <a:gd name="T55" fmla="*/ 2147483647 h 1056"/>
                <a:gd name="T56" fmla="*/ 2147483647 w 894"/>
                <a:gd name="T57" fmla="*/ 2147483647 h 1056"/>
                <a:gd name="T58" fmla="*/ 2147483647 w 894"/>
                <a:gd name="T59" fmla="*/ 2147483647 h 1056"/>
                <a:gd name="T60" fmla="*/ 2147483647 w 894"/>
                <a:gd name="T61" fmla="*/ 2147483647 h 1056"/>
                <a:gd name="T62" fmla="*/ 2147483647 w 894"/>
                <a:gd name="T63" fmla="*/ 2147483647 h 1056"/>
                <a:gd name="T64" fmla="*/ 2147483647 w 894"/>
                <a:gd name="T65" fmla="*/ 2147483647 h 1056"/>
                <a:gd name="T66" fmla="*/ 2147483647 w 894"/>
                <a:gd name="T67" fmla="*/ 2147483647 h 1056"/>
                <a:gd name="T68" fmla="*/ 2147483647 w 894"/>
                <a:gd name="T69" fmla="*/ 2147483647 h 1056"/>
                <a:gd name="T70" fmla="*/ 2147483647 w 894"/>
                <a:gd name="T71" fmla="*/ 2147483647 h 1056"/>
                <a:gd name="T72" fmla="*/ 2147483647 w 894"/>
                <a:gd name="T73" fmla="*/ 2147483647 h 1056"/>
                <a:gd name="T74" fmla="*/ 2147483647 w 894"/>
                <a:gd name="T75" fmla="*/ 2147483647 h 1056"/>
                <a:gd name="T76" fmla="*/ 2147483647 w 894"/>
                <a:gd name="T77" fmla="*/ 2147483647 h 1056"/>
                <a:gd name="T78" fmla="*/ 2147483647 w 894"/>
                <a:gd name="T79" fmla="*/ 2147483647 h 1056"/>
                <a:gd name="T80" fmla="*/ 2147483647 w 894"/>
                <a:gd name="T81" fmla="*/ 2147483647 h 1056"/>
                <a:gd name="T82" fmla="*/ 2147483647 w 894"/>
                <a:gd name="T83" fmla="*/ 2147483647 h 1056"/>
                <a:gd name="T84" fmla="*/ 2147483647 w 894"/>
                <a:gd name="T85" fmla="*/ 2147483647 h 1056"/>
                <a:gd name="T86" fmla="*/ 2147483647 w 894"/>
                <a:gd name="T87" fmla="*/ 2147483647 h 1056"/>
                <a:gd name="T88" fmla="*/ 2147483647 w 894"/>
                <a:gd name="T89" fmla="*/ 2147483647 h 1056"/>
                <a:gd name="T90" fmla="*/ 2147483647 w 894"/>
                <a:gd name="T91" fmla="*/ 2147483647 h 1056"/>
                <a:gd name="T92" fmla="*/ 2147483647 w 894"/>
                <a:gd name="T93" fmla="*/ 2147483647 h 1056"/>
                <a:gd name="T94" fmla="*/ 2147483647 w 894"/>
                <a:gd name="T95" fmla="*/ 2147483647 h 1056"/>
                <a:gd name="T96" fmla="*/ 2147483647 w 894"/>
                <a:gd name="T97" fmla="*/ 2147483647 h 1056"/>
                <a:gd name="T98" fmla="*/ 2147483647 w 894"/>
                <a:gd name="T99" fmla="*/ 2147483647 h 1056"/>
                <a:gd name="T100" fmla="*/ 2147483647 w 894"/>
                <a:gd name="T101" fmla="*/ 2147483647 h 10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94"/>
                <a:gd name="T154" fmla="*/ 0 h 1056"/>
                <a:gd name="T155" fmla="*/ 894 w 894"/>
                <a:gd name="T156" fmla="*/ 1056 h 10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94" h="1056">
                  <a:moveTo>
                    <a:pt x="882" y="744"/>
                  </a:moveTo>
                  <a:lnTo>
                    <a:pt x="882" y="738"/>
                  </a:lnTo>
                  <a:lnTo>
                    <a:pt x="888" y="732"/>
                  </a:lnTo>
                  <a:lnTo>
                    <a:pt x="888" y="708"/>
                  </a:lnTo>
                  <a:lnTo>
                    <a:pt x="894" y="696"/>
                  </a:lnTo>
                  <a:lnTo>
                    <a:pt x="894" y="684"/>
                  </a:lnTo>
                  <a:lnTo>
                    <a:pt x="882" y="648"/>
                  </a:lnTo>
                  <a:lnTo>
                    <a:pt x="876" y="636"/>
                  </a:lnTo>
                  <a:lnTo>
                    <a:pt x="864" y="624"/>
                  </a:lnTo>
                  <a:lnTo>
                    <a:pt x="840" y="612"/>
                  </a:lnTo>
                  <a:lnTo>
                    <a:pt x="834" y="606"/>
                  </a:lnTo>
                  <a:lnTo>
                    <a:pt x="822" y="600"/>
                  </a:lnTo>
                  <a:lnTo>
                    <a:pt x="816" y="588"/>
                  </a:lnTo>
                  <a:lnTo>
                    <a:pt x="816" y="576"/>
                  </a:lnTo>
                  <a:lnTo>
                    <a:pt x="822" y="558"/>
                  </a:lnTo>
                  <a:lnTo>
                    <a:pt x="822" y="546"/>
                  </a:lnTo>
                  <a:lnTo>
                    <a:pt x="828" y="540"/>
                  </a:lnTo>
                  <a:lnTo>
                    <a:pt x="828" y="534"/>
                  </a:lnTo>
                  <a:lnTo>
                    <a:pt x="768" y="534"/>
                  </a:lnTo>
                  <a:lnTo>
                    <a:pt x="720" y="528"/>
                  </a:lnTo>
                  <a:lnTo>
                    <a:pt x="690" y="522"/>
                  </a:lnTo>
                  <a:lnTo>
                    <a:pt x="684" y="516"/>
                  </a:lnTo>
                  <a:lnTo>
                    <a:pt x="684" y="474"/>
                  </a:lnTo>
                  <a:lnTo>
                    <a:pt x="690" y="462"/>
                  </a:lnTo>
                  <a:lnTo>
                    <a:pt x="684" y="456"/>
                  </a:lnTo>
                  <a:lnTo>
                    <a:pt x="672" y="450"/>
                  </a:lnTo>
                  <a:lnTo>
                    <a:pt x="666" y="438"/>
                  </a:lnTo>
                  <a:lnTo>
                    <a:pt x="660" y="432"/>
                  </a:lnTo>
                  <a:lnTo>
                    <a:pt x="660" y="426"/>
                  </a:lnTo>
                  <a:lnTo>
                    <a:pt x="678" y="426"/>
                  </a:lnTo>
                  <a:lnTo>
                    <a:pt x="678" y="396"/>
                  </a:lnTo>
                  <a:lnTo>
                    <a:pt x="672" y="384"/>
                  </a:lnTo>
                  <a:lnTo>
                    <a:pt x="666" y="378"/>
                  </a:lnTo>
                  <a:lnTo>
                    <a:pt x="660" y="366"/>
                  </a:lnTo>
                  <a:lnTo>
                    <a:pt x="660" y="336"/>
                  </a:lnTo>
                  <a:lnTo>
                    <a:pt x="654" y="330"/>
                  </a:lnTo>
                  <a:lnTo>
                    <a:pt x="648" y="318"/>
                  </a:lnTo>
                  <a:lnTo>
                    <a:pt x="624" y="306"/>
                  </a:lnTo>
                  <a:lnTo>
                    <a:pt x="564" y="306"/>
                  </a:lnTo>
                  <a:lnTo>
                    <a:pt x="558" y="300"/>
                  </a:lnTo>
                  <a:lnTo>
                    <a:pt x="546" y="294"/>
                  </a:lnTo>
                  <a:lnTo>
                    <a:pt x="534" y="282"/>
                  </a:lnTo>
                  <a:lnTo>
                    <a:pt x="534" y="276"/>
                  </a:lnTo>
                  <a:lnTo>
                    <a:pt x="510" y="276"/>
                  </a:lnTo>
                  <a:lnTo>
                    <a:pt x="498" y="270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8" y="240"/>
                  </a:lnTo>
                  <a:lnTo>
                    <a:pt x="468" y="234"/>
                  </a:lnTo>
                  <a:lnTo>
                    <a:pt x="456" y="234"/>
                  </a:lnTo>
                  <a:lnTo>
                    <a:pt x="450" y="240"/>
                  </a:lnTo>
                  <a:lnTo>
                    <a:pt x="438" y="240"/>
                  </a:lnTo>
                  <a:lnTo>
                    <a:pt x="426" y="234"/>
                  </a:lnTo>
                  <a:lnTo>
                    <a:pt x="420" y="222"/>
                  </a:lnTo>
                  <a:lnTo>
                    <a:pt x="414" y="228"/>
                  </a:lnTo>
                  <a:lnTo>
                    <a:pt x="384" y="228"/>
                  </a:lnTo>
                  <a:lnTo>
                    <a:pt x="372" y="222"/>
                  </a:lnTo>
                  <a:lnTo>
                    <a:pt x="366" y="216"/>
                  </a:lnTo>
                  <a:lnTo>
                    <a:pt x="366" y="210"/>
                  </a:lnTo>
                  <a:lnTo>
                    <a:pt x="360" y="198"/>
                  </a:lnTo>
                  <a:lnTo>
                    <a:pt x="360" y="192"/>
                  </a:lnTo>
                  <a:lnTo>
                    <a:pt x="354" y="186"/>
                  </a:lnTo>
                  <a:lnTo>
                    <a:pt x="330" y="186"/>
                  </a:lnTo>
                  <a:lnTo>
                    <a:pt x="324" y="156"/>
                  </a:lnTo>
                  <a:lnTo>
                    <a:pt x="318" y="150"/>
                  </a:lnTo>
                  <a:lnTo>
                    <a:pt x="306" y="144"/>
                  </a:lnTo>
                  <a:lnTo>
                    <a:pt x="294" y="132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0" y="96"/>
                  </a:lnTo>
                  <a:lnTo>
                    <a:pt x="294" y="84"/>
                  </a:lnTo>
                  <a:lnTo>
                    <a:pt x="288" y="78"/>
                  </a:lnTo>
                  <a:lnTo>
                    <a:pt x="288" y="48"/>
                  </a:lnTo>
                  <a:lnTo>
                    <a:pt x="294" y="42"/>
                  </a:lnTo>
                  <a:lnTo>
                    <a:pt x="294" y="36"/>
                  </a:lnTo>
                  <a:lnTo>
                    <a:pt x="300" y="3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6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58" y="0"/>
                  </a:lnTo>
                  <a:lnTo>
                    <a:pt x="246" y="12"/>
                  </a:lnTo>
                  <a:lnTo>
                    <a:pt x="210" y="12"/>
                  </a:lnTo>
                  <a:lnTo>
                    <a:pt x="198" y="18"/>
                  </a:lnTo>
                  <a:lnTo>
                    <a:pt x="192" y="24"/>
                  </a:lnTo>
                  <a:lnTo>
                    <a:pt x="186" y="36"/>
                  </a:lnTo>
                  <a:lnTo>
                    <a:pt x="180" y="42"/>
                  </a:lnTo>
                  <a:lnTo>
                    <a:pt x="180" y="48"/>
                  </a:lnTo>
                  <a:lnTo>
                    <a:pt x="144" y="48"/>
                  </a:lnTo>
                  <a:lnTo>
                    <a:pt x="138" y="78"/>
                  </a:lnTo>
                  <a:lnTo>
                    <a:pt x="102" y="78"/>
                  </a:lnTo>
                  <a:lnTo>
                    <a:pt x="90" y="96"/>
                  </a:lnTo>
                  <a:lnTo>
                    <a:pt x="84" y="102"/>
                  </a:lnTo>
                  <a:lnTo>
                    <a:pt x="60" y="114"/>
                  </a:lnTo>
                  <a:lnTo>
                    <a:pt x="42" y="114"/>
                  </a:lnTo>
                  <a:lnTo>
                    <a:pt x="42" y="108"/>
                  </a:lnTo>
                  <a:lnTo>
                    <a:pt x="36" y="102"/>
                  </a:lnTo>
                  <a:lnTo>
                    <a:pt x="12" y="102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62"/>
                  </a:lnTo>
                  <a:lnTo>
                    <a:pt x="42" y="174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66" y="228"/>
                  </a:lnTo>
                  <a:lnTo>
                    <a:pt x="60" y="234"/>
                  </a:lnTo>
                  <a:lnTo>
                    <a:pt x="54" y="246"/>
                  </a:lnTo>
                  <a:lnTo>
                    <a:pt x="48" y="252"/>
                  </a:lnTo>
                  <a:lnTo>
                    <a:pt x="60" y="300"/>
                  </a:lnTo>
                  <a:lnTo>
                    <a:pt x="42" y="330"/>
                  </a:lnTo>
                  <a:lnTo>
                    <a:pt x="48" y="330"/>
                  </a:lnTo>
                  <a:lnTo>
                    <a:pt x="60" y="342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60" y="372"/>
                  </a:lnTo>
                  <a:lnTo>
                    <a:pt x="48" y="384"/>
                  </a:lnTo>
                  <a:lnTo>
                    <a:pt x="36" y="408"/>
                  </a:lnTo>
                  <a:lnTo>
                    <a:pt x="42" y="426"/>
                  </a:lnTo>
                  <a:lnTo>
                    <a:pt x="48" y="438"/>
                  </a:lnTo>
                  <a:lnTo>
                    <a:pt x="54" y="444"/>
                  </a:lnTo>
                  <a:lnTo>
                    <a:pt x="54" y="450"/>
                  </a:lnTo>
                  <a:lnTo>
                    <a:pt x="42" y="468"/>
                  </a:lnTo>
                  <a:lnTo>
                    <a:pt x="54" y="480"/>
                  </a:lnTo>
                  <a:lnTo>
                    <a:pt x="78" y="498"/>
                  </a:lnTo>
                  <a:lnTo>
                    <a:pt x="78" y="516"/>
                  </a:lnTo>
                  <a:lnTo>
                    <a:pt x="102" y="528"/>
                  </a:lnTo>
                  <a:lnTo>
                    <a:pt x="90" y="558"/>
                  </a:lnTo>
                  <a:lnTo>
                    <a:pt x="78" y="546"/>
                  </a:lnTo>
                  <a:lnTo>
                    <a:pt x="78" y="558"/>
                  </a:lnTo>
                  <a:lnTo>
                    <a:pt x="66" y="582"/>
                  </a:lnTo>
                  <a:lnTo>
                    <a:pt x="54" y="588"/>
                  </a:lnTo>
                  <a:lnTo>
                    <a:pt x="36" y="606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60" y="666"/>
                  </a:lnTo>
                  <a:lnTo>
                    <a:pt x="84" y="666"/>
                  </a:lnTo>
                  <a:lnTo>
                    <a:pt x="96" y="744"/>
                  </a:lnTo>
                  <a:lnTo>
                    <a:pt x="108" y="750"/>
                  </a:lnTo>
                  <a:lnTo>
                    <a:pt x="114" y="750"/>
                  </a:lnTo>
                  <a:lnTo>
                    <a:pt x="138" y="762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44" y="822"/>
                  </a:lnTo>
                  <a:lnTo>
                    <a:pt x="138" y="828"/>
                  </a:lnTo>
                  <a:lnTo>
                    <a:pt x="132" y="840"/>
                  </a:lnTo>
                  <a:lnTo>
                    <a:pt x="126" y="846"/>
                  </a:lnTo>
                  <a:lnTo>
                    <a:pt x="126" y="858"/>
                  </a:lnTo>
                  <a:lnTo>
                    <a:pt x="132" y="870"/>
                  </a:lnTo>
                  <a:lnTo>
                    <a:pt x="138" y="876"/>
                  </a:lnTo>
                  <a:lnTo>
                    <a:pt x="138" y="900"/>
                  </a:lnTo>
                  <a:lnTo>
                    <a:pt x="144" y="900"/>
                  </a:lnTo>
                  <a:lnTo>
                    <a:pt x="150" y="906"/>
                  </a:lnTo>
                  <a:lnTo>
                    <a:pt x="162" y="912"/>
                  </a:lnTo>
                  <a:lnTo>
                    <a:pt x="168" y="918"/>
                  </a:lnTo>
                  <a:lnTo>
                    <a:pt x="180" y="924"/>
                  </a:lnTo>
                  <a:lnTo>
                    <a:pt x="186" y="930"/>
                  </a:lnTo>
                  <a:lnTo>
                    <a:pt x="186" y="996"/>
                  </a:lnTo>
                  <a:lnTo>
                    <a:pt x="210" y="1020"/>
                  </a:lnTo>
                  <a:lnTo>
                    <a:pt x="210" y="1044"/>
                  </a:lnTo>
                  <a:lnTo>
                    <a:pt x="216" y="1056"/>
                  </a:lnTo>
                  <a:lnTo>
                    <a:pt x="270" y="1056"/>
                  </a:lnTo>
                  <a:lnTo>
                    <a:pt x="270" y="1026"/>
                  </a:lnTo>
                  <a:lnTo>
                    <a:pt x="282" y="1026"/>
                  </a:lnTo>
                  <a:lnTo>
                    <a:pt x="282" y="1008"/>
                  </a:lnTo>
                  <a:lnTo>
                    <a:pt x="306" y="1002"/>
                  </a:lnTo>
                  <a:lnTo>
                    <a:pt x="318" y="978"/>
                  </a:lnTo>
                  <a:lnTo>
                    <a:pt x="324" y="984"/>
                  </a:lnTo>
                  <a:lnTo>
                    <a:pt x="348" y="996"/>
                  </a:lnTo>
                  <a:lnTo>
                    <a:pt x="360" y="996"/>
                  </a:lnTo>
                  <a:lnTo>
                    <a:pt x="378" y="1002"/>
                  </a:lnTo>
                  <a:lnTo>
                    <a:pt x="432" y="1002"/>
                  </a:lnTo>
                  <a:lnTo>
                    <a:pt x="462" y="1050"/>
                  </a:lnTo>
                  <a:lnTo>
                    <a:pt x="474" y="996"/>
                  </a:lnTo>
                  <a:lnTo>
                    <a:pt x="546" y="990"/>
                  </a:lnTo>
                  <a:lnTo>
                    <a:pt x="582" y="1014"/>
                  </a:lnTo>
                  <a:lnTo>
                    <a:pt x="582" y="996"/>
                  </a:lnTo>
                  <a:lnTo>
                    <a:pt x="594" y="924"/>
                  </a:lnTo>
                  <a:lnTo>
                    <a:pt x="594" y="900"/>
                  </a:lnTo>
                  <a:lnTo>
                    <a:pt x="588" y="894"/>
                  </a:lnTo>
                  <a:lnTo>
                    <a:pt x="588" y="888"/>
                  </a:lnTo>
                  <a:lnTo>
                    <a:pt x="576" y="864"/>
                  </a:lnTo>
                  <a:lnTo>
                    <a:pt x="576" y="852"/>
                  </a:lnTo>
                  <a:lnTo>
                    <a:pt x="582" y="846"/>
                  </a:lnTo>
                  <a:lnTo>
                    <a:pt x="594" y="840"/>
                  </a:lnTo>
                  <a:lnTo>
                    <a:pt x="606" y="828"/>
                  </a:lnTo>
                  <a:lnTo>
                    <a:pt x="612" y="798"/>
                  </a:lnTo>
                  <a:lnTo>
                    <a:pt x="714" y="780"/>
                  </a:lnTo>
                  <a:lnTo>
                    <a:pt x="792" y="768"/>
                  </a:lnTo>
                  <a:lnTo>
                    <a:pt x="846" y="810"/>
                  </a:lnTo>
                  <a:lnTo>
                    <a:pt x="864" y="846"/>
                  </a:lnTo>
                  <a:lnTo>
                    <a:pt x="864" y="840"/>
                  </a:lnTo>
                  <a:lnTo>
                    <a:pt x="870" y="834"/>
                  </a:lnTo>
                  <a:lnTo>
                    <a:pt x="882" y="828"/>
                  </a:lnTo>
                  <a:lnTo>
                    <a:pt x="888" y="822"/>
                  </a:lnTo>
                  <a:lnTo>
                    <a:pt x="876" y="816"/>
                  </a:lnTo>
                  <a:lnTo>
                    <a:pt x="870" y="810"/>
                  </a:lnTo>
                  <a:lnTo>
                    <a:pt x="870" y="786"/>
                  </a:lnTo>
                  <a:lnTo>
                    <a:pt x="876" y="774"/>
                  </a:lnTo>
                  <a:lnTo>
                    <a:pt x="882" y="768"/>
                  </a:lnTo>
                  <a:lnTo>
                    <a:pt x="888" y="756"/>
                  </a:lnTo>
                  <a:lnTo>
                    <a:pt x="882" y="74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1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88844F2C-17E4-4A5A-93FB-A7695500A4CA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2717" y="2352770"/>
              <a:ext cx="88942" cy="50401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2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C742FF7F-61E2-47D2-B585-4EE1E51424E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145" y="2840473"/>
              <a:ext cx="84496" cy="188262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3" name="Belize" descr="© INSCALE GmbH, 05.05.2010&#10;http://www.presentationload.com/">
              <a:extLst>
                <a:ext uri="{FF2B5EF4-FFF2-40B4-BE49-F238E27FC236}">
                  <a16:creationId xmlns:a16="http://schemas.microsoft.com/office/drawing/2014/main" id="{2BAE0AD5-49EA-4314-A344-F4E0D0F4CCFA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4703" y="2653693"/>
              <a:ext cx="41506" cy="80048"/>
            </a:xfrm>
            <a:custGeom>
              <a:avLst/>
              <a:gdLst>
                <a:gd name="T0" fmla="*/ 2147483647 w 108"/>
                <a:gd name="T1" fmla="*/ 2147483647 h 210"/>
                <a:gd name="T2" fmla="*/ 2147483647 w 108"/>
                <a:gd name="T3" fmla="*/ 2147483647 h 210"/>
                <a:gd name="T4" fmla="*/ 2147483647 w 108"/>
                <a:gd name="T5" fmla="*/ 2147483647 h 210"/>
                <a:gd name="T6" fmla="*/ 2147483647 w 108"/>
                <a:gd name="T7" fmla="*/ 2147483647 h 210"/>
                <a:gd name="T8" fmla="*/ 2147483647 w 108"/>
                <a:gd name="T9" fmla="*/ 2147483647 h 210"/>
                <a:gd name="T10" fmla="*/ 2147483647 w 108"/>
                <a:gd name="T11" fmla="*/ 0 h 210"/>
                <a:gd name="T12" fmla="*/ 2147483647 w 108"/>
                <a:gd name="T13" fmla="*/ 2147483647 h 210"/>
                <a:gd name="T14" fmla="*/ 2147483647 w 108"/>
                <a:gd name="T15" fmla="*/ 2147483647 h 210"/>
                <a:gd name="T16" fmla="*/ 2147483647 w 108"/>
                <a:gd name="T17" fmla="*/ 2147483647 h 210"/>
                <a:gd name="T18" fmla="*/ 2147483647 w 108"/>
                <a:gd name="T19" fmla="*/ 2147483647 h 210"/>
                <a:gd name="T20" fmla="*/ 2147483647 w 108"/>
                <a:gd name="T21" fmla="*/ 2147483647 h 210"/>
                <a:gd name="T22" fmla="*/ 2147483647 w 108"/>
                <a:gd name="T23" fmla="*/ 2147483647 h 210"/>
                <a:gd name="T24" fmla="*/ 2147483647 w 108"/>
                <a:gd name="T25" fmla="*/ 2147483647 h 210"/>
                <a:gd name="T26" fmla="*/ 2147483647 w 108"/>
                <a:gd name="T27" fmla="*/ 2147483647 h 210"/>
                <a:gd name="T28" fmla="*/ 2147483647 w 108"/>
                <a:gd name="T29" fmla="*/ 2147483647 h 210"/>
                <a:gd name="T30" fmla="*/ 2147483647 w 108"/>
                <a:gd name="T31" fmla="*/ 2147483647 h 210"/>
                <a:gd name="T32" fmla="*/ 2147483647 w 108"/>
                <a:gd name="T33" fmla="*/ 2147483647 h 210"/>
                <a:gd name="T34" fmla="*/ 2147483647 w 108"/>
                <a:gd name="T35" fmla="*/ 2147483647 h 210"/>
                <a:gd name="T36" fmla="*/ 0 w 108"/>
                <a:gd name="T37" fmla="*/ 2147483647 h 210"/>
                <a:gd name="T38" fmla="*/ 2147483647 w 108"/>
                <a:gd name="T39" fmla="*/ 2147483647 h 210"/>
                <a:gd name="T40" fmla="*/ 2147483647 w 108"/>
                <a:gd name="T41" fmla="*/ 2147483647 h 210"/>
                <a:gd name="T42" fmla="*/ 2147483647 w 108"/>
                <a:gd name="T43" fmla="*/ 2147483647 h 210"/>
                <a:gd name="T44" fmla="*/ 2147483647 w 108"/>
                <a:gd name="T45" fmla="*/ 2147483647 h 210"/>
                <a:gd name="T46" fmla="*/ 2147483647 w 108"/>
                <a:gd name="T47" fmla="*/ 2147483647 h 210"/>
                <a:gd name="T48" fmla="*/ 2147483647 w 108"/>
                <a:gd name="T49" fmla="*/ 2147483647 h 210"/>
                <a:gd name="T50" fmla="*/ 2147483647 w 108"/>
                <a:gd name="T51" fmla="*/ 2147483647 h 210"/>
                <a:gd name="T52" fmla="*/ 2147483647 w 108"/>
                <a:gd name="T53" fmla="*/ 2147483647 h 210"/>
                <a:gd name="T54" fmla="*/ 2147483647 w 108"/>
                <a:gd name="T55" fmla="*/ 2147483647 h 2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8"/>
                <a:gd name="T85" fmla="*/ 0 h 210"/>
                <a:gd name="T86" fmla="*/ 108 w 108"/>
                <a:gd name="T87" fmla="*/ 210 h 2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8" h="210">
                  <a:moveTo>
                    <a:pt x="108" y="30"/>
                  </a:moveTo>
                  <a:lnTo>
                    <a:pt x="108" y="24"/>
                  </a:lnTo>
                  <a:lnTo>
                    <a:pt x="102" y="24"/>
                  </a:lnTo>
                  <a:lnTo>
                    <a:pt x="90" y="18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2" y="12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48"/>
                  </a:lnTo>
                  <a:lnTo>
                    <a:pt x="42" y="42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0" y="210"/>
                  </a:lnTo>
                  <a:lnTo>
                    <a:pt x="30" y="210"/>
                  </a:lnTo>
                  <a:lnTo>
                    <a:pt x="42" y="168"/>
                  </a:lnTo>
                  <a:lnTo>
                    <a:pt x="60" y="174"/>
                  </a:lnTo>
                  <a:lnTo>
                    <a:pt x="84" y="150"/>
                  </a:lnTo>
                  <a:lnTo>
                    <a:pt x="84" y="90"/>
                  </a:lnTo>
                  <a:lnTo>
                    <a:pt x="90" y="78"/>
                  </a:lnTo>
                  <a:lnTo>
                    <a:pt x="96" y="60"/>
                  </a:lnTo>
                  <a:lnTo>
                    <a:pt x="108" y="36"/>
                  </a:lnTo>
                  <a:lnTo>
                    <a:pt x="108" y="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4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917BDFBD-B6B8-48FB-B84E-85778FA36A29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6193" y="1654570"/>
              <a:ext cx="84496" cy="57813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5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79F2105A-7560-478C-9793-4113F8291F22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0859" y="2407618"/>
              <a:ext cx="142308" cy="161579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6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38D904E3-0F0B-4FA3-A6AB-1E4E0E1D8D60}"/>
                </a:ext>
              </a:extLst>
            </p:cNvPr>
            <p:cNvSpPr>
              <a:spLocks/>
            </p:cNvSpPr>
            <p:nvPr/>
          </p:nvSpPr>
          <p:spPr bwMode="gray">
            <a:xfrm>
              <a:off x="5569528" y="2413548"/>
              <a:ext cx="10377" cy="20753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7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7D375580-DD55-4A28-8532-BAADA325D2AA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9071" y="1516708"/>
              <a:ext cx="216427" cy="140826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8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B21784FF-339F-4120-9886-C76C1C29F00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91" y="1939187"/>
              <a:ext cx="136378" cy="109696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49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E40DBDE5-0032-426C-A089-710DC96A8FC4}"/>
                </a:ext>
              </a:extLst>
            </p:cNvPr>
            <p:cNvSpPr>
              <a:spLocks/>
            </p:cNvSpPr>
            <p:nvPr/>
          </p:nvSpPr>
          <p:spPr bwMode="gray">
            <a:xfrm>
              <a:off x="4494808" y="1725724"/>
              <a:ext cx="173437" cy="77083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0" name="Australia" descr="© INSCALE GmbH, 05.05.2010&#10;http://www.presentationload.com/">
              <a:extLst>
                <a:ext uri="{FF2B5EF4-FFF2-40B4-BE49-F238E27FC236}">
                  <a16:creationId xmlns:a16="http://schemas.microsoft.com/office/drawing/2014/main" id="{A89C7014-FC9C-4A3F-8603-B429A16FB63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170490" y="3543119"/>
              <a:ext cx="1076203" cy="1009500"/>
            </a:xfrm>
            <a:custGeom>
              <a:avLst/>
              <a:gdLst>
                <a:gd name="T0" fmla="*/ 2147483647 w 2838"/>
                <a:gd name="T1" fmla="*/ 2147483647 h 2664"/>
                <a:gd name="T2" fmla="*/ 2147483647 w 2838"/>
                <a:gd name="T3" fmla="*/ 2147483647 h 2664"/>
                <a:gd name="T4" fmla="*/ 2147483647 w 2838"/>
                <a:gd name="T5" fmla="*/ 2147483647 h 2664"/>
                <a:gd name="T6" fmla="*/ 2147483647 w 2838"/>
                <a:gd name="T7" fmla="*/ 2147483647 h 2664"/>
                <a:gd name="T8" fmla="*/ 2147483647 w 2838"/>
                <a:gd name="T9" fmla="*/ 2147483647 h 2664"/>
                <a:gd name="T10" fmla="*/ 2147483647 w 2838"/>
                <a:gd name="T11" fmla="*/ 2147483647 h 2664"/>
                <a:gd name="T12" fmla="*/ 2147483647 w 2838"/>
                <a:gd name="T13" fmla="*/ 2147483647 h 2664"/>
                <a:gd name="T14" fmla="*/ 2147483647 w 2838"/>
                <a:gd name="T15" fmla="*/ 2147483647 h 2664"/>
                <a:gd name="T16" fmla="*/ 2147483647 w 2838"/>
                <a:gd name="T17" fmla="*/ 2147483647 h 2664"/>
                <a:gd name="T18" fmla="*/ 2147483647 w 2838"/>
                <a:gd name="T19" fmla="*/ 2147483647 h 2664"/>
                <a:gd name="T20" fmla="*/ 2147483647 w 2838"/>
                <a:gd name="T21" fmla="*/ 2147483647 h 2664"/>
                <a:gd name="T22" fmla="*/ 2147483647 w 2838"/>
                <a:gd name="T23" fmla="*/ 2147483647 h 2664"/>
                <a:gd name="T24" fmla="*/ 2147483647 w 2838"/>
                <a:gd name="T25" fmla="*/ 2147483647 h 2664"/>
                <a:gd name="T26" fmla="*/ 2147483647 w 2838"/>
                <a:gd name="T27" fmla="*/ 2147483647 h 2664"/>
                <a:gd name="T28" fmla="*/ 2147483647 w 2838"/>
                <a:gd name="T29" fmla="*/ 2147483647 h 2664"/>
                <a:gd name="T30" fmla="*/ 2147483647 w 2838"/>
                <a:gd name="T31" fmla="*/ 2147483647 h 2664"/>
                <a:gd name="T32" fmla="*/ 2147483647 w 2838"/>
                <a:gd name="T33" fmla="*/ 2147483647 h 2664"/>
                <a:gd name="T34" fmla="*/ 2147483647 w 2838"/>
                <a:gd name="T35" fmla="*/ 2147483647 h 2664"/>
                <a:gd name="T36" fmla="*/ 2147483647 w 2838"/>
                <a:gd name="T37" fmla="*/ 2147483647 h 2664"/>
                <a:gd name="T38" fmla="*/ 2147483647 w 2838"/>
                <a:gd name="T39" fmla="*/ 2147483647 h 2664"/>
                <a:gd name="T40" fmla="*/ 2147483647 w 2838"/>
                <a:gd name="T41" fmla="*/ 2147483647 h 2664"/>
                <a:gd name="T42" fmla="*/ 2147483647 w 2838"/>
                <a:gd name="T43" fmla="*/ 2147483647 h 2664"/>
                <a:gd name="T44" fmla="*/ 2147483647 w 2838"/>
                <a:gd name="T45" fmla="*/ 2147483647 h 2664"/>
                <a:gd name="T46" fmla="*/ 2147483647 w 2838"/>
                <a:gd name="T47" fmla="*/ 2147483647 h 2664"/>
                <a:gd name="T48" fmla="*/ 2147483647 w 2838"/>
                <a:gd name="T49" fmla="*/ 2147483647 h 2664"/>
                <a:gd name="T50" fmla="*/ 2147483647 w 2838"/>
                <a:gd name="T51" fmla="*/ 2147483647 h 2664"/>
                <a:gd name="T52" fmla="*/ 2147483647 w 2838"/>
                <a:gd name="T53" fmla="*/ 2147483647 h 2664"/>
                <a:gd name="T54" fmla="*/ 2147483647 w 2838"/>
                <a:gd name="T55" fmla="*/ 2147483647 h 2664"/>
                <a:gd name="T56" fmla="*/ 2147483647 w 2838"/>
                <a:gd name="T57" fmla="*/ 2147483647 h 2664"/>
                <a:gd name="T58" fmla="*/ 2147483647 w 2838"/>
                <a:gd name="T59" fmla="*/ 2147483647 h 2664"/>
                <a:gd name="T60" fmla="*/ 2147483647 w 2838"/>
                <a:gd name="T61" fmla="*/ 2147483647 h 2664"/>
                <a:gd name="T62" fmla="*/ 2147483647 w 2838"/>
                <a:gd name="T63" fmla="*/ 2147483647 h 2664"/>
                <a:gd name="T64" fmla="*/ 2147483647 w 2838"/>
                <a:gd name="T65" fmla="*/ 2147483647 h 2664"/>
                <a:gd name="T66" fmla="*/ 2147483647 w 2838"/>
                <a:gd name="T67" fmla="*/ 2147483647 h 2664"/>
                <a:gd name="T68" fmla="*/ 2147483647 w 2838"/>
                <a:gd name="T69" fmla="*/ 2147483647 h 2664"/>
                <a:gd name="T70" fmla="*/ 2147483647 w 2838"/>
                <a:gd name="T71" fmla="*/ 2147483647 h 2664"/>
                <a:gd name="T72" fmla="*/ 2147483647 w 2838"/>
                <a:gd name="T73" fmla="*/ 2147483647 h 2664"/>
                <a:gd name="T74" fmla="*/ 2147483647 w 2838"/>
                <a:gd name="T75" fmla="*/ 2147483647 h 2664"/>
                <a:gd name="T76" fmla="*/ 2147483647 w 2838"/>
                <a:gd name="T77" fmla="*/ 2147483647 h 2664"/>
                <a:gd name="T78" fmla="*/ 2147483647 w 2838"/>
                <a:gd name="T79" fmla="*/ 2147483647 h 2664"/>
                <a:gd name="T80" fmla="*/ 2147483647 w 2838"/>
                <a:gd name="T81" fmla="*/ 2147483647 h 2664"/>
                <a:gd name="T82" fmla="*/ 2147483647 w 2838"/>
                <a:gd name="T83" fmla="*/ 2147483647 h 2664"/>
                <a:gd name="T84" fmla="*/ 2147483647 w 2838"/>
                <a:gd name="T85" fmla="*/ 2147483647 h 2664"/>
                <a:gd name="T86" fmla="*/ 2147483647 w 2838"/>
                <a:gd name="T87" fmla="*/ 2147483647 h 2664"/>
                <a:gd name="T88" fmla="*/ 2147483647 w 2838"/>
                <a:gd name="T89" fmla="*/ 2147483647 h 2664"/>
                <a:gd name="T90" fmla="*/ 2147483647 w 2838"/>
                <a:gd name="T91" fmla="*/ 2147483647 h 2664"/>
                <a:gd name="T92" fmla="*/ 2147483647 w 2838"/>
                <a:gd name="T93" fmla="*/ 2147483647 h 2664"/>
                <a:gd name="T94" fmla="*/ 2147483647 w 2838"/>
                <a:gd name="T95" fmla="*/ 2147483647 h 2664"/>
                <a:gd name="T96" fmla="*/ 2147483647 w 2838"/>
                <a:gd name="T97" fmla="*/ 2147483647 h 2664"/>
                <a:gd name="T98" fmla="*/ 2147483647 w 2838"/>
                <a:gd name="T99" fmla="*/ 2147483647 h 2664"/>
                <a:gd name="T100" fmla="*/ 2147483647 w 2838"/>
                <a:gd name="T101" fmla="*/ 2147483647 h 2664"/>
                <a:gd name="T102" fmla="*/ 2147483647 w 2838"/>
                <a:gd name="T103" fmla="*/ 2147483647 h 2664"/>
                <a:gd name="T104" fmla="*/ 2147483647 w 2838"/>
                <a:gd name="T105" fmla="*/ 2147483647 h 2664"/>
                <a:gd name="T106" fmla="*/ 2147483647 w 2838"/>
                <a:gd name="T107" fmla="*/ 2147483647 h 2664"/>
                <a:gd name="T108" fmla="*/ 2147483647 w 2838"/>
                <a:gd name="T109" fmla="*/ 2147483647 h 2664"/>
                <a:gd name="T110" fmla="*/ 2147483647 w 2838"/>
                <a:gd name="T111" fmla="*/ 2147483647 h 2664"/>
                <a:gd name="T112" fmla="*/ 2147483647 w 2838"/>
                <a:gd name="T113" fmla="*/ 2147483647 h 2664"/>
                <a:gd name="T114" fmla="*/ 2147483647 w 2838"/>
                <a:gd name="T115" fmla="*/ 2147483647 h 2664"/>
                <a:gd name="T116" fmla="*/ 2147483647 w 2838"/>
                <a:gd name="T117" fmla="*/ 2147483647 h 26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8"/>
                <a:gd name="T178" fmla="*/ 0 h 2664"/>
                <a:gd name="T179" fmla="*/ 2838 w 2838"/>
                <a:gd name="T180" fmla="*/ 2664 h 26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8" h="2664">
                  <a:moveTo>
                    <a:pt x="1530" y="66"/>
                  </a:moveTo>
                  <a:lnTo>
                    <a:pt x="1524" y="60"/>
                  </a:lnTo>
                  <a:lnTo>
                    <a:pt x="1518" y="60"/>
                  </a:lnTo>
                  <a:lnTo>
                    <a:pt x="1506" y="66"/>
                  </a:lnTo>
                  <a:lnTo>
                    <a:pt x="1500" y="72"/>
                  </a:lnTo>
                  <a:lnTo>
                    <a:pt x="1494" y="84"/>
                  </a:lnTo>
                  <a:lnTo>
                    <a:pt x="1494" y="102"/>
                  </a:lnTo>
                  <a:lnTo>
                    <a:pt x="1506" y="102"/>
                  </a:lnTo>
                  <a:lnTo>
                    <a:pt x="1512" y="90"/>
                  </a:lnTo>
                  <a:lnTo>
                    <a:pt x="1524" y="78"/>
                  </a:lnTo>
                  <a:lnTo>
                    <a:pt x="1530" y="66"/>
                  </a:lnTo>
                  <a:close/>
                  <a:moveTo>
                    <a:pt x="1476" y="2016"/>
                  </a:moveTo>
                  <a:lnTo>
                    <a:pt x="1464" y="2016"/>
                  </a:lnTo>
                  <a:lnTo>
                    <a:pt x="1440" y="2028"/>
                  </a:lnTo>
                  <a:lnTo>
                    <a:pt x="1440" y="2034"/>
                  </a:lnTo>
                  <a:lnTo>
                    <a:pt x="1452" y="2046"/>
                  </a:lnTo>
                  <a:lnTo>
                    <a:pt x="1452" y="2052"/>
                  </a:lnTo>
                  <a:lnTo>
                    <a:pt x="1470" y="2052"/>
                  </a:lnTo>
                  <a:lnTo>
                    <a:pt x="1482" y="2046"/>
                  </a:lnTo>
                  <a:lnTo>
                    <a:pt x="1488" y="2040"/>
                  </a:lnTo>
                  <a:lnTo>
                    <a:pt x="1506" y="2040"/>
                  </a:lnTo>
                  <a:lnTo>
                    <a:pt x="1512" y="2034"/>
                  </a:lnTo>
                  <a:lnTo>
                    <a:pt x="1530" y="2034"/>
                  </a:lnTo>
                  <a:lnTo>
                    <a:pt x="1536" y="2028"/>
                  </a:lnTo>
                  <a:lnTo>
                    <a:pt x="1512" y="2028"/>
                  </a:lnTo>
                  <a:lnTo>
                    <a:pt x="1500" y="2016"/>
                  </a:lnTo>
                  <a:lnTo>
                    <a:pt x="1476" y="2016"/>
                  </a:lnTo>
                  <a:close/>
                  <a:moveTo>
                    <a:pt x="2802" y="1164"/>
                  </a:moveTo>
                  <a:lnTo>
                    <a:pt x="2802" y="1134"/>
                  </a:lnTo>
                  <a:lnTo>
                    <a:pt x="2796" y="1116"/>
                  </a:lnTo>
                  <a:lnTo>
                    <a:pt x="2796" y="1092"/>
                  </a:lnTo>
                  <a:lnTo>
                    <a:pt x="2790" y="1086"/>
                  </a:lnTo>
                  <a:lnTo>
                    <a:pt x="2778" y="1086"/>
                  </a:lnTo>
                  <a:lnTo>
                    <a:pt x="2772" y="1080"/>
                  </a:lnTo>
                  <a:lnTo>
                    <a:pt x="2760" y="1080"/>
                  </a:lnTo>
                  <a:lnTo>
                    <a:pt x="2760" y="1062"/>
                  </a:lnTo>
                  <a:lnTo>
                    <a:pt x="2742" y="1050"/>
                  </a:lnTo>
                  <a:lnTo>
                    <a:pt x="2742" y="1014"/>
                  </a:lnTo>
                  <a:lnTo>
                    <a:pt x="2736" y="1008"/>
                  </a:lnTo>
                  <a:lnTo>
                    <a:pt x="2724" y="1002"/>
                  </a:lnTo>
                  <a:lnTo>
                    <a:pt x="2718" y="996"/>
                  </a:lnTo>
                  <a:lnTo>
                    <a:pt x="2706" y="996"/>
                  </a:lnTo>
                  <a:lnTo>
                    <a:pt x="2712" y="996"/>
                  </a:lnTo>
                  <a:lnTo>
                    <a:pt x="2718" y="990"/>
                  </a:lnTo>
                  <a:lnTo>
                    <a:pt x="2730" y="990"/>
                  </a:lnTo>
                  <a:lnTo>
                    <a:pt x="2742" y="984"/>
                  </a:lnTo>
                  <a:lnTo>
                    <a:pt x="2760" y="966"/>
                  </a:lnTo>
                  <a:lnTo>
                    <a:pt x="2754" y="954"/>
                  </a:lnTo>
                  <a:lnTo>
                    <a:pt x="2736" y="936"/>
                  </a:lnTo>
                  <a:lnTo>
                    <a:pt x="2730" y="936"/>
                  </a:lnTo>
                  <a:lnTo>
                    <a:pt x="2730" y="930"/>
                  </a:lnTo>
                  <a:lnTo>
                    <a:pt x="2712" y="912"/>
                  </a:lnTo>
                  <a:lnTo>
                    <a:pt x="2700" y="906"/>
                  </a:lnTo>
                  <a:lnTo>
                    <a:pt x="2694" y="912"/>
                  </a:lnTo>
                  <a:lnTo>
                    <a:pt x="2694" y="936"/>
                  </a:lnTo>
                  <a:lnTo>
                    <a:pt x="2670" y="930"/>
                  </a:lnTo>
                  <a:lnTo>
                    <a:pt x="2670" y="924"/>
                  </a:lnTo>
                  <a:lnTo>
                    <a:pt x="2676" y="918"/>
                  </a:lnTo>
                  <a:lnTo>
                    <a:pt x="2676" y="906"/>
                  </a:lnTo>
                  <a:lnTo>
                    <a:pt x="2682" y="894"/>
                  </a:lnTo>
                  <a:lnTo>
                    <a:pt x="2688" y="876"/>
                  </a:lnTo>
                  <a:lnTo>
                    <a:pt x="2688" y="858"/>
                  </a:lnTo>
                  <a:lnTo>
                    <a:pt x="2682" y="852"/>
                  </a:lnTo>
                  <a:lnTo>
                    <a:pt x="2676" y="840"/>
                  </a:lnTo>
                  <a:lnTo>
                    <a:pt x="2670" y="840"/>
                  </a:lnTo>
                  <a:lnTo>
                    <a:pt x="2652" y="822"/>
                  </a:lnTo>
                  <a:lnTo>
                    <a:pt x="2652" y="816"/>
                  </a:lnTo>
                  <a:lnTo>
                    <a:pt x="2658" y="804"/>
                  </a:lnTo>
                  <a:lnTo>
                    <a:pt x="2658" y="792"/>
                  </a:lnTo>
                  <a:lnTo>
                    <a:pt x="2664" y="774"/>
                  </a:lnTo>
                  <a:lnTo>
                    <a:pt x="2664" y="762"/>
                  </a:lnTo>
                  <a:lnTo>
                    <a:pt x="2652" y="750"/>
                  </a:lnTo>
                  <a:lnTo>
                    <a:pt x="2628" y="732"/>
                  </a:lnTo>
                  <a:lnTo>
                    <a:pt x="2598" y="720"/>
                  </a:lnTo>
                  <a:lnTo>
                    <a:pt x="2580" y="708"/>
                  </a:lnTo>
                  <a:lnTo>
                    <a:pt x="2568" y="702"/>
                  </a:lnTo>
                  <a:lnTo>
                    <a:pt x="2556" y="708"/>
                  </a:lnTo>
                  <a:lnTo>
                    <a:pt x="2550" y="696"/>
                  </a:lnTo>
                  <a:lnTo>
                    <a:pt x="2538" y="684"/>
                  </a:lnTo>
                  <a:lnTo>
                    <a:pt x="2532" y="672"/>
                  </a:lnTo>
                  <a:lnTo>
                    <a:pt x="2520" y="660"/>
                  </a:lnTo>
                  <a:lnTo>
                    <a:pt x="2514" y="642"/>
                  </a:lnTo>
                  <a:lnTo>
                    <a:pt x="2514" y="594"/>
                  </a:lnTo>
                  <a:lnTo>
                    <a:pt x="2520" y="576"/>
                  </a:lnTo>
                  <a:lnTo>
                    <a:pt x="2526" y="564"/>
                  </a:lnTo>
                  <a:lnTo>
                    <a:pt x="2526" y="546"/>
                  </a:lnTo>
                  <a:lnTo>
                    <a:pt x="2520" y="504"/>
                  </a:lnTo>
                  <a:lnTo>
                    <a:pt x="2502" y="462"/>
                  </a:lnTo>
                  <a:lnTo>
                    <a:pt x="2490" y="426"/>
                  </a:lnTo>
                  <a:lnTo>
                    <a:pt x="2490" y="402"/>
                  </a:lnTo>
                  <a:lnTo>
                    <a:pt x="2496" y="390"/>
                  </a:lnTo>
                  <a:lnTo>
                    <a:pt x="2502" y="384"/>
                  </a:lnTo>
                  <a:lnTo>
                    <a:pt x="2502" y="324"/>
                  </a:lnTo>
                  <a:lnTo>
                    <a:pt x="2496" y="312"/>
                  </a:lnTo>
                  <a:lnTo>
                    <a:pt x="2496" y="300"/>
                  </a:lnTo>
                  <a:lnTo>
                    <a:pt x="2472" y="294"/>
                  </a:lnTo>
                  <a:lnTo>
                    <a:pt x="2460" y="288"/>
                  </a:lnTo>
                  <a:lnTo>
                    <a:pt x="2454" y="276"/>
                  </a:lnTo>
                  <a:lnTo>
                    <a:pt x="2442" y="270"/>
                  </a:lnTo>
                  <a:lnTo>
                    <a:pt x="2424" y="270"/>
                  </a:lnTo>
                  <a:lnTo>
                    <a:pt x="2418" y="282"/>
                  </a:lnTo>
                  <a:lnTo>
                    <a:pt x="2412" y="288"/>
                  </a:lnTo>
                  <a:lnTo>
                    <a:pt x="2412" y="282"/>
                  </a:lnTo>
                  <a:lnTo>
                    <a:pt x="2406" y="276"/>
                  </a:lnTo>
                  <a:lnTo>
                    <a:pt x="2400" y="264"/>
                  </a:lnTo>
                  <a:lnTo>
                    <a:pt x="2400" y="228"/>
                  </a:lnTo>
                  <a:lnTo>
                    <a:pt x="2406" y="216"/>
                  </a:lnTo>
                  <a:lnTo>
                    <a:pt x="2406" y="204"/>
                  </a:lnTo>
                  <a:lnTo>
                    <a:pt x="2388" y="180"/>
                  </a:lnTo>
                  <a:lnTo>
                    <a:pt x="2394" y="96"/>
                  </a:lnTo>
                  <a:lnTo>
                    <a:pt x="2382" y="90"/>
                  </a:lnTo>
                  <a:lnTo>
                    <a:pt x="2364" y="72"/>
                  </a:lnTo>
                  <a:lnTo>
                    <a:pt x="2364" y="66"/>
                  </a:lnTo>
                  <a:lnTo>
                    <a:pt x="2370" y="48"/>
                  </a:lnTo>
                  <a:lnTo>
                    <a:pt x="2370" y="24"/>
                  </a:lnTo>
                  <a:lnTo>
                    <a:pt x="2364" y="18"/>
                  </a:lnTo>
                  <a:lnTo>
                    <a:pt x="2346" y="18"/>
                  </a:lnTo>
                  <a:lnTo>
                    <a:pt x="2346" y="0"/>
                  </a:lnTo>
                  <a:lnTo>
                    <a:pt x="2316" y="12"/>
                  </a:lnTo>
                  <a:lnTo>
                    <a:pt x="2310" y="30"/>
                  </a:lnTo>
                  <a:lnTo>
                    <a:pt x="2298" y="36"/>
                  </a:lnTo>
                  <a:lnTo>
                    <a:pt x="2292" y="42"/>
                  </a:lnTo>
                  <a:lnTo>
                    <a:pt x="2280" y="48"/>
                  </a:lnTo>
                  <a:lnTo>
                    <a:pt x="2280" y="66"/>
                  </a:lnTo>
                  <a:lnTo>
                    <a:pt x="2286" y="78"/>
                  </a:lnTo>
                  <a:lnTo>
                    <a:pt x="2286" y="90"/>
                  </a:lnTo>
                  <a:lnTo>
                    <a:pt x="2292" y="102"/>
                  </a:lnTo>
                  <a:lnTo>
                    <a:pt x="2292" y="114"/>
                  </a:lnTo>
                  <a:lnTo>
                    <a:pt x="2286" y="126"/>
                  </a:lnTo>
                  <a:lnTo>
                    <a:pt x="2274" y="138"/>
                  </a:lnTo>
                  <a:lnTo>
                    <a:pt x="2268" y="150"/>
                  </a:lnTo>
                  <a:lnTo>
                    <a:pt x="2238" y="180"/>
                  </a:lnTo>
                  <a:lnTo>
                    <a:pt x="2256" y="192"/>
                  </a:lnTo>
                  <a:lnTo>
                    <a:pt x="2256" y="198"/>
                  </a:lnTo>
                  <a:lnTo>
                    <a:pt x="2250" y="204"/>
                  </a:lnTo>
                  <a:lnTo>
                    <a:pt x="2238" y="228"/>
                  </a:lnTo>
                  <a:lnTo>
                    <a:pt x="2232" y="234"/>
                  </a:lnTo>
                  <a:lnTo>
                    <a:pt x="2232" y="264"/>
                  </a:lnTo>
                  <a:lnTo>
                    <a:pt x="2238" y="276"/>
                  </a:lnTo>
                  <a:lnTo>
                    <a:pt x="2238" y="288"/>
                  </a:lnTo>
                  <a:lnTo>
                    <a:pt x="2232" y="300"/>
                  </a:lnTo>
                  <a:lnTo>
                    <a:pt x="2214" y="408"/>
                  </a:lnTo>
                  <a:lnTo>
                    <a:pt x="2208" y="432"/>
                  </a:lnTo>
                  <a:lnTo>
                    <a:pt x="2202" y="438"/>
                  </a:lnTo>
                  <a:lnTo>
                    <a:pt x="2190" y="462"/>
                  </a:lnTo>
                  <a:lnTo>
                    <a:pt x="2178" y="474"/>
                  </a:lnTo>
                  <a:lnTo>
                    <a:pt x="2172" y="486"/>
                  </a:lnTo>
                  <a:lnTo>
                    <a:pt x="2166" y="492"/>
                  </a:lnTo>
                  <a:lnTo>
                    <a:pt x="2166" y="516"/>
                  </a:lnTo>
                  <a:lnTo>
                    <a:pt x="2160" y="534"/>
                  </a:lnTo>
                  <a:lnTo>
                    <a:pt x="2154" y="546"/>
                  </a:lnTo>
                  <a:lnTo>
                    <a:pt x="2142" y="552"/>
                  </a:lnTo>
                  <a:lnTo>
                    <a:pt x="2088" y="570"/>
                  </a:lnTo>
                  <a:lnTo>
                    <a:pt x="2076" y="570"/>
                  </a:lnTo>
                  <a:lnTo>
                    <a:pt x="2064" y="576"/>
                  </a:lnTo>
                  <a:lnTo>
                    <a:pt x="2058" y="576"/>
                  </a:lnTo>
                  <a:lnTo>
                    <a:pt x="2058" y="570"/>
                  </a:lnTo>
                  <a:lnTo>
                    <a:pt x="2052" y="564"/>
                  </a:lnTo>
                  <a:lnTo>
                    <a:pt x="2028" y="516"/>
                  </a:lnTo>
                  <a:lnTo>
                    <a:pt x="2022" y="510"/>
                  </a:lnTo>
                  <a:lnTo>
                    <a:pt x="1998" y="492"/>
                  </a:lnTo>
                  <a:lnTo>
                    <a:pt x="1956" y="474"/>
                  </a:lnTo>
                  <a:lnTo>
                    <a:pt x="1920" y="462"/>
                  </a:lnTo>
                  <a:lnTo>
                    <a:pt x="1908" y="456"/>
                  </a:lnTo>
                  <a:lnTo>
                    <a:pt x="1896" y="438"/>
                  </a:lnTo>
                  <a:lnTo>
                    <a:pt x="1884" y="426"/>
                  </a:lnTo>
                  <a:lnTo>
                    <a:pt x="1872" y="402"/>
                  </a:lnTo>
                  <a:lnTo>
                    <a:pt x="1866" y="396"/>
                  </a:lnTo>
                  <a:lnTo>
                    <a:pt x="1830" y="396"/>
                  </a:lnTo>
                  <a:lnTo>
                    <a:pt x="1806" y="348"/>
                  </a:lnTo>
                  <a:lnTo>
                    <a:pt x="1824" y="330"/>
                  </a:lnTo>
                  <a:lnTo>
                    <a:pt x="1824" y="306"/>
                  </a:lnTo>
                  <a:lnTo>
                    <a:pt x="1830" y="294"/>
                  </a:lnTo>
                  <a:lnTo>
                    <a:pt x="1836" y="288"/>
                  </a:lnTo>
                  <a:lnTo>
                    <a:pt x="1848" y="282"/>
                  </a:lnTo>
                  <a:lnTo>
                    <a:pt x="1854" y="276"/>
                  </a:lnTo>
                  <a:lnTo>
                    <a:pt x="1848" y="228"/>
                  </a:lnTo>
                  <a:lnTo>
                    <a:pt x="1866" y="210"/>
                  </a:lnTo>
                  <a:lnTo>
                    <a:pt x="1872" y="216"/>
                  </a:lnTo>
                  <a:lnTo>
                    <a:pt x="1884" y="216"/>
                  </a:lnTo>
                  <a:lnTo>
                    <a:pt x="1890" y="222"/>
                  </a:lnTo>
                  <a:lnTo>
                    <a:pt x="1896" y="222"/>
                  </a:lnTo>
                  <a:lnTo>
                    <a:pt x="1902" y="216"/>
                  </a:lnTo>
                  <a:lnTo>
                    <a:pt x="1908" y="204"/>
                  </a:lnTo>
                  <a:lnTo>
                    <a:pt x="1908" y="180"/>
                  </a:lnTo>
                  <a:lnTo>
                    <a:pt x="1944" y="144"/>
                  </a:lnTo>
                  <a:lnTo>
                    <a:pt x="1938" y="132"/>
                  </a:lnTo>
                  <a:lnTo>
                    <a:pt x="1914" y="108"/>
                  </a:lnTo>
                  <a:lnTo>
                    <a:pt x="1890" y="108"/>
                  </a:lnTo>
                  <a:lnTo>
                    <a:pt x="1872" y="114"/>
                  </a:lnTo>
                  <a:lnTo>
                    <a:pt x="1848" y="126"/>
                  </a:lnTo>
                  <a:lnTo>
                    <a:pt x="1842" y="138"/>
                  </a:lnTo>
                  <a:lnTo>
                    <a:pt x="1842" y="120"/>
                  </a:lnTo>
                  <a:lnTo>
                    <a:pt x="1812" y="126"/>
                  </a:lnTo>
                  <a:lnTo>
                    <a:pt x="1794" y="138"/>
                  </a:lnTo>
                  <a:lnTo>
                    <a:pt x="1788" y="120"/>
                  </a:lnTo>
                  <a:lnTo>
                    <a:pt x="1752" y="114"/>
                  </a:lnTo>
                  <a:lnTo>
                    <a:pt x="1746" y="108"/>
                  </a:lnTo>
                  <a:lnTo>
                    <a:pt x="1734" y="102"/>
                  </a:lnTo>
                  <a:lnTo>
                    <a:pt x="1728" y="96"/>
                  </a:lnTo>
                  <a:lnTo>
                    <a:pt x="1716" y="90"/>
                  </a:lnTo>
                  <a:lnTo>
                    <a:pt x="1674" y="90"/>
                  </a:lnTo>
                  <a:lnTo>
                    <a:pt x="1662" y="84"/>
                  </a:lnTo>
                  <a:lnTo>
                    <a:pt x="1650" y="84"/>
                  </a:lnTo>
                  <a:lnTo>
                    <a:pt x="1650" y="78"/>
                  </a:lnTo>
                  <a:lnTo>
                    <a:pt x="1644" y="72"/>
                  </a:lnTo>
                  <a:lnTo>
                    <a:pt x="1632" y="48"/>
                  </a:lnTo>
                  <a:lnTo>
                    <a:pt x="1626" y="42"/>
                  </a:lnTo>
                  <a:lnTo>
                    <a:pt x="1620" y="42"/>
                  </a:lnTo>
                  <a:lnTo>
                    <a:pt x="1620" y="54"/>
                  </a:lnTo>
                  <a:lnTo>
                    <a:pt x="1614" y="60"/>
                  </a:lnTo>
                  <a:lnTo>
                    <a:pt x="1602" y="54"/>
                  </a:lnTo>
                  <a:lnTo>
                    <a:pt x="1596" y="54"/>
                  </a:lnTo>
                  <a:lnTo>
                    <a:pt x="1584" y="48"/>
                  </a:lnTo>
                  <a:lnTo>
                    <a:pt x="1566" y="48"/>
                  </a:lnTo>
                  <a:lnTo>
                    <a:pt x="1566" y="60"/>
                  </a:lnTo>
                  <a:lnTo>
                    <a:pt x="1572" y="66"/>
                  </a:lnTo>
                  <a:lnTo>
                    <a:pt x="1554" y="66"/>
                  </a:lnTo>
                  <a:lnTo>
                    <a:pt x="1548" y="72"/>
                  </a:lnTo>
                  <a:lnTo>
                    <a:pt x="1548" y="78"/>
                  </a:lnTo>
                  <a:lnTo>
                    <a:pt x="1554" y="84"/>
                  </a:lnTo>
                  <a:lnTo>
                    <a:pt x="1566" y="84"/>
                  </a:lnTo>
                  <a:lnTo>
                    <a:pt x="1590" y="96"/>
                  </a:lnTo>
                  <a:lnTo>
                    <a:pt x="1596" y="96"/>
                  </a:lnTo>
                  <a:lnTo>
                    <a:pt x="1608" y="90"/>
                  </a:lnTo>
                  <a:lnTo>
                    <a:pt x="1614" y="84"/>
                  </a:lnTo>
                  <a:lnTo>
                    <a:pt x="1644" y="102"/>
                  </a:lnTo>
                  <a:lnTo>
                    <a:pt x="1638" y="102"/>
                  </a:lnTo>
                  <a:lnTo>
                    <a:pt x="1632" y="108"/>
                  </a:lnTo>
                  <a:lnTo>
                    <a:pt x="1596" y="126"/>
                  </a:lnTo>
                  <a:lnTo>
                    <a:pt x="1572" y="126"/>
                  </a:lnTo>
                  <a:lnTo>
                    <a:pt x="1554" y="132"/>
                  </a:lnTo>
                  <a:lnTo>
                    <a:pt x="1512" y="132"/>
                  </a:lnTo>
                  <a:lnTo>
                    <a:pt x="1500" y="138"/>
                  </a:lnTo>
                  <a:lnTo>
                    <a:pt x="1482" y="144"/>
                  </a:lnTo>
                  <a:lnTo>
                    <a:pt x="1470" y="156"/>
                  </a:lnTo>
                  <a:lnTo>
                    <a:pt x="1452" y="162"/>
                  </a:lnTo>
                  <a:lnTo>
                    <a:pt x="1440" y="168"/>
                  </a:lnTo>
                  <a:lnTo>
                    <a:pt x="1434" y="174"/>
                  </a:lnTo>
                  <a:lnTo>
                    <a:pt x="1428" y="174"/>
                  </a:lnTo>
                  <a:lnTo>
                    <a:pt x="1428" y="186"/>
                  </a:lnTo>
                  <a:lnTo>
                    <a:pt x="1422" y="204"/>
                  </a:lnTo>
                  <a:lnTo>
                    <a:pt x="1422" y="228"/>
                  </a:lnTo>
                  <a:lnTo>
                    <a:pt x="1428" y="234"/>
                  </a:lnTo>
                  <a:lnTo>
                    <a:pt x="1440" y="240"/>
                  </a:lnTo>
                  <a:lnTo>
                    <a:pt x="1446" y="246"/>
                  </a:lnTo>
                  <a:lnTo>
                    <a:pt x="1452" y="246"/>
                  </a:lnTo>
                  <a:lnTo>
                    <a:pt x="1398" y="246"/>
                  </a:lnTo>
                  <a:lnTo>
                    <a:pt x="1368" y="282"/>
                  </a:lnTo>
                  <a:lnTo>
                    <a:pt x="1368" y="312"/>
                  </a:lnTo>
                  <a:lnTo>
                    <a:pt x="1362" y="324"/>
                  </a:lnTo>
                  <a:lnTo>
                    <a:pt x="1362" y="330"/>
                  </a:lnTo>
                  <a:lnTo>
                    <a:pt x="1368" y="336"/>
                  </a:lnTo>
                  <a:lnTo>
                    <a:pt x="1380" y="336"/>
                  </a:lnTo>
                  <a:lnTo>
                    <a:pt x="1404" y="348"/>
                  </a:lnTo>
                  <a:lnTo>
                    <a:pt x="1410" y="354"/>
                  </a:lnTo>
                  <a:lnTo>
                    <a:pt x="1410" y="390"/>
                  </a:lnTo>
                  <a:lnTo>
                    <a:pt x="1386" y="366"/>
                  </a:lnTo>
                  <a:lnTo>
                    <a:pt x="1356" y="366"/>
                  </a:lnTo>
                  <a:lnTo>
                    <a:pt x="1344" y="390"/>
                  </a:lnTo>
                  <a:lnTo>
                    <a:pt x="1308" y="354"/>
                  </a:lnTo>
                  <a:lnTo>
                    <a:pt x="1302" y="384"/>
                  </a:lnTo>
                  <a:lnTo>
                    <a:pt x="1278" y="396"/>
                  </a:lnTo>
                  <a:lnTo>
                    <a:pt x="1284" y="420"/>
                  </a:lnTo>
                  <a:lnTo>
                    <a:pt x="1254" y="414"/>
                  </a:lnTo>
                  <a:lnTo>
                    <a:pt x="1284" y="354"/>
                  </a:lnTo>
                  <a:lnTo>
                    <a:pt x="1278" y="348"/>
                  </a:lnTo>
                  <a:lnTo>
                    <a:pt x="1272" y="336"/>
                  </a:lnTo>
                  <a:lnTo>
                    <a:pt x="1272" y="324"/>
                  </a:lnTo>
                  <a:lnTo>
                    <a:pt x="1266" y="318"/>
                  </a:lnTo>
                  <a:lnTo>
                    <a:pt x="1254" y="312"/>
                  </a:lnTo>
                  <a:lnTo>
                    <a:pt x="1236" y="312"/>
                  </a:lnTo>
                  <a:lnTo>
                    <a:pt x="1224" y="282"/>
                  </a:lnTo>
                  <a:lnTo>
                    <a:pt x="1224" y="276"/>
                  </a:lnTo>
                  <a:lnTo>
                    <a:pt x="1230" y="270"/>
                  </a:lnTo>
                  <a:lnTo>
                    <a:pt x="1230" y="258"/>
                  </a:lnTo>
                  <a:lnTo>
                    <a:pt x="1224" y="246"/>
                  </a:lnTo>
                  <a:lnTo>
                    <a:pt x="1218" y="240"/>
                  </a:lnTo>
                  <a:lnTo>
                    <a:pt x="1206" y="234"/>
                  </a:lnTo>
                  <a:lnTo>
                    <a:pt x="1194" y="240"/>
                  </a:lnTo>
                  <a:lnTo>
                    <a:pt x="1188" y="246"/>
                  </a:lnTo>
                  <a:lnTo>
                    <a:pt x="1176" y="252"/>
                  </a:lnTo>
                  <a:lnTo>
                    <a:pt x="1176" y="264"/>
                  </a:lnTo>
                  <a:lnTo>
                    <a:pt x="1182" y="270"/>
                  </a:lnTo>
                  <a:lnTo>
                    <a:pt x="1182" y="282"/>
                  </a:lnTo>
                  <a:lnTo>
                    <a:pt x="1146" y="276"/>
                  </a:lnTo>
                  <a:lnTo>
                    <a:pt x="1152" y="306"/>
                  </a:lnTo>
                  <a:lnTo>
                    <a:pt x="1134" y="300"/>
                  </a:lnTo>
                  <a:lnTo>
                    <a:pt x="1116" y="306"/>
                  </a:lnTo>
                  <a:lnTo>
                    <a:pt x="1122" y="312"/>
                  </a:lnTo>
                  <a:lnTo>
                    <a:pt x="1122" y="330"/>
                  </a:lnTo>
                  <a:lnTo>
                    <a:pt x="1116" y="342"/>
                  </a:lnTo>
                  <a:lnTo>
                    <a:pt x="1110" y="348"/>
                  </a:lnTo>
                  <a:lnTo>
                    <a:pt x="1098" y="354"/>
                  </a:lnTo>
                  <a:lnTo>
                    <a:pt x="1092" y="360"/>
                  </a:lnTo>
                  <a:lnTo>
                    <a:pt x="1104" y="324"/>
                  </a:lnTo>
                  <a:lnTo>
                    <a:pt x="1080" y="348"/>
                  </a:lnTo>
                  <a:lnTo>
                    <a:pt x="1062" y="348"/>
                  </a:lnTo>
                  <a:lnTo>
                    <a:pt x="1056" y="360"/>
                  </a:lnTo>
                  <a:lnTo>
                    <a:pt x="1050" y="366"/>
                  </a:lnTo>
                  <a:lnTo>
                    <a:pt x="1050" y="378"/>
                  </a:lnTo>
                  <a:lnTo>
                    <a:pt x="1056" y="390"/>
                  </a:lnTo>
                  <a:lnTo>
                    <a:pt x="1056" y="396"/>
                  </a:lnTo>
                  <a:lnTo>
                    <a:pt x="1062" y="408"/>
                  </a:lnTo>
                  <a:lnTo>
                    <a:pt x="1014" y="384"/>
                  </a:lnTo>
                  <a:lnTo>
                    <a:pt x="1008" y="420"/>
                  </a:lnTo>
                  <a:lnTo>
                    <a:pt x="996" y="426"/>
                  </a:lnTo>
                  <a:lnTo>
                    <a:pt x="1008" y="450"/>
                  </a:lnTo>
                  <a:lnTo>
                    <a:pt x="1032" y="450"/>
                  </a:lnTo>
                  <a:lnTo>
                    <a:pt x="1026" y="468"/>
                  </a:lnTo>
                  <a:lnTo>
                    <a:pt x="954" y="474"/>
                  </a:lnTo>
                  <a:lnTo>
                    <a:pt x="948" y="468"/>
                  </a:lnTo>
                  <a:lnTo>
                    <a:pt x="936" y="462"/>
                  </a:lnTo>
                  <a:lnTo>
                    <a:pt x="930" y="462"/>
                  </a:lnTo>
                  <a:lnTo>
                    <a:pt x="918" y="468"/>
                  </a:lnTo>
                  <a:lnTo>
                    <a:pt x="912" y="474"/>
                  </a:lnTo>
                  <a:lnTo>
                    <a:pt x="918" y="486"/>
                  </a:lnTo>
                  <a:lnTo>
                    <a:pt x="918" y="492"/>
                  </a:lnTo>
                  <a:lnTo>
                    <a:pt x="924" y="504"/>
                  </a:lnTo>
                  <a:lnTo>
                    <a:pt x="930" y="510"/>
                  </a:lnTo>
                  <a:lnTo>
                    <a:pt x="930" y="540"/>
                  </a:lnTo>
                  <a:lnTo>
                    <a:pt x="924" y="564"/>
                  </a:lnTo>
                  <a:lnTo>
                    <a:pt x="930" y="600"/>
                  </a:lnTo>
                  <a:lnTo>
                    <a:pt x="912" y="600"/>
                  </a:lnTo>
                  <a:lnTo>
                    <a:pt x="906" y="522"/>
                  </a:lnTo>
                  <a:lnTo>
                    <a:pt x="888" y="510"/>
                  </a:lnTo>
                  <a:lnTo>
                    <a:pt x="888" y="480"/>
                  </a:lnTo>
                  <a:lnTo>
                    <a:pt x="870" y="480"/>
                  </a:lnTo>
                  <a:lnTo>
                    <a:pt x="852" y="504"/>
                  </a:lnTo>
                  <a:lnTo>
                    <a:pt x="822" y="534"/>
                  </a:lnTo>
                  <a:lnTo>
                    <a:pt x="804" y="546"/>
                  </a:lnTo>
                  <a:lnTo>
                    <a:pt x="792" y="558"/>
                  </a:lnTo>
                  <a:lnTo>
                    <a:pt x="786" y="570"/>
                  </a:lnTo>
                  <a:lnTo>
                    <a:pt x="786" y="600"/>
                  </a:lnTo>
                  <a:lnTo>
                    <a:pt x="792" y="606"/>
                  </a:lnTo>
                  <a:lnTo>
                    <a:pt x="792" y="618"/>
                  </a:lnTo>
                  <a:lnTo>
                    <a:pt x="798" y="618"/>
                  </a:lnTo>
                  <a:lnTo>
                    <a:pt x="816" y="636"/>
                  </a:lnTo>
                  <a:lnTo>
                    <a:pt x="810" y="648"/>
                  </a:lnTo>
                  <a:lnTo>
                    <a:pt x="792" y="654"/>
                  </a:lnTo>
                  <a:lnTo>
                    <a:pt x="774" y="666"/>
                  </a:lnTo>
                  <a:lnTo>
                    <a:pt x="750" y="678"/>
                  </a:lnTo>
                  <a:lnTo>
                    <a:pt x="750" y="696"/>
                  </a:lnTo>
                  <a:lnTo>
                    <a:pt x="720" y="726"/>
                  </a:lnTo>
                  <a:lnTo>
                    <a:pt x="702" y="732"/>
                  </a:lnTo>
                  <a:lnTo>
                    <a:pt x="690" y="744"/>
                  </a:lnTo>
                  <a:lnTo>
                    <a:pt x="666" y="756"/>
                  </a:lnTo>
                  <a:lnTo>
                    <a:pt x="630" y="762"/>
                  </a:lnTo>
                  <a:lnTo>
                    <a:pt x="600" y="768"/>
                  </a:lnTo>
                  <a:lnTo>
                    <a:pt x="588" y="768"/>
                  </a:lnTo>
                  <a:lnTo>
                    <a:pt x="534" y="762"/>
                  </a:lnTo>
                  <a:lnTo>
                    <a:pt x="492" y="780"/>
                  </a:lnTo>
                  <a:lnTo>
                    <a:pt x="438" y="786"/>
                  </a:lnTo>
                  <a:lnTo>
                    <a:pt x="432" y="798"/>
                  </a:lnTo>
                  <a:lnTo>
                    <a:pt x="414" y="798"/>
                  </a:lnTo>
                  <a:lnTo>
                    <a:pt x="402" y="804"/>
                  </a:lnTo>
                  <a:lnTo>
                    <a:pt x="396" y="810"/>
                  </a:lnTo>
                  <a:lnTo>
                    <a:pt x="384" y="816"/>
                  </a:lnTo>
                  <a:lnTo>
                    <a:pt x="372" y="828"/>
                  </a:lnTo>
                  <a:lnTo>
                    <a:pt x="342" y="828"/>
                  </a:lnTo>
                  <a:lnTo>
                    <a:pt x="324" y="834"/>
                  </a:lnTo>
                  <a:lnTo>
                    <a:pt x="312" y="840"/>
                  </a:lnTo>
                  <a:lnTo>
                    <a:pt x="306" y="852"/>
                  </a:lnTo>
                  <a:lnTo>
                    <a:pt x="294" y="858"/>
                  </a:lnTo>
                  <a:lnTo>
                    <a:pt x="288" y="870"/>
                  </a:lnTo>
                  <a:lnTo>
                    <a:pt x="282" y="876"/>
                  </a:lnTo>
                  <a:lnTo>
                    <a:pt x="282" y="882"/>
                  </a:lnTo>
                  <a:lnTo>
                    <a:pt x="276" y="882"/>
                  </a:lnTo>
                  <a:lnTo>
                    <a:pt x="270" y="888"/>
                  </a:lnTo>
                  <a:lnTo>
                    <a:pt x="252" y="888"/>
                  </a:lnTo>
                  <a:lnTo>
                    <a:pt x="240" y="894"/>
                  </a:lnTo>
                  <a:lnTo>
                    <a:pt x="228" y="894"/>
                  </a:lnTo>
                  <a:lnTo>
                    <a:pt x="216" y="900"/>
                  </a:lnTo>
                  <a:lnTo>
                    <a:pt x="210" y="906"/>
                  </a:lnTo>
                  <a:lnTo>
                    <a:pt x="198" y="912"/>
                  </a:lnTo>
                  <a:lnTo>
                    <a:pt x="192" y="930"/>
                  </a:lnTo>
                  <a:lnTo>
                    <a:pt x="150" y="972"/>
                  </a:lnTo>
                  <a:lnTo>
                    <a:pt x="150" y="978"/>
                  </a:lnTo>
                  <a:lnTo>
                    <a:pt x="162" y="912"/>
                  </a:lnTo>
                  <a:lnTo>
                    <a:pt x="144" y="918"/>
                  </a:lnTo>
                  <a:lnTo>
                    <a:pt x="120" y="978"/>
                  </a:lnTo>
                  <a:lnTo>
                    <a:pt x="90" y="1038"/>
                  </a:lnTo>
                  <a:lnTo>
                    <a:pt x="90" y="1056"/>
                  </a:lnTo>
                  <a:lnTo>
                    <a:pt x="96" y="1062"/>
                  </a:lnTo>
                  <a:lnTo>
                    <a:pt x="108" y="1068"/>
                  </a:lnTo>
                  <a:lnTo>
                    <a:pt x="114" y="1068"/>
                  </a:lnTo>
                  <a:lnTo>
                    <a:pt x="108" y="1080"/>
                  </a:lnTo>
                  <a:lnTo>
                    <a:pt x="96" y="1086"/>
                  </a:lnTo>
                  <a:lnTo>
                    <a:pt x="90" y="1098"/>
                  </a:lnTo>
                  <a:lnTo>
                    <a:pt x="66" y="1122"/>
                  </a:lnTo>
                  <a:lnTo>
                    <a:pt x="66" y="1134"/>
                  </a:lnTo>
                  <a:lnTo>
                    <a:pt x="72" y="1152"/>
                  </a:lnTo>
                  <a:lnTo>
                    <a:pt x="72" y="1164"/>
                  </a:lnTo>
                  <a:lnTo>
                    <a:pt x="84" y="1188"/>
                  </a:lnTo>
                  <a:lnTo>
                    <a:pt x="84" y="1200"/>
                  </a:lnTo>
                  <a:lnTo>
                    <a:pt x="102" y="1236"/>
                  </a:lnTo>
                  <a:lnTo>
                    <a:pt x="108" y="1254"/>
                  </a:lnTo>
                  <a:lnTo>
                    <a:pt x="114" y="1266"/>
                  </a:lnTo>
                  <a:lnTo>
                    <a:pt x="114" y="1278"/>
                  </a:lnTo>
                  <a:lnTo>
                    <a:pt x="108" y="1278"/>
                  </a:lnTo>
                  <a:lnTo>
                    <a:pt x="96" y="1266"/>
                  </a:lnTo>
                  <a:lnTo>
                    <a:pt x="90" y="1254"/>
                  </a:lnTo>
                  <a:lnTo>
                    <a:pt x="72" y="1236"/>
                  </a:lnTo>
                  <a:lnTo>
                    <a:pt x="66" y="1224"/>
                  </a:lnTo>
                  <a:lnTo>
                    <a:pt x="48" y="1218"/>
                  </a:lnTo>
                  <a:lnTo>
                    <a:pt x="66" y="1266"/>
                  </a:lnTo>
                  <a:lnTo>
                    <a:pt x="30" y="1236"/>
                  </a:lnTo>
                  <a:lnTo>
                    <a:pt x="30" y="1290"/>
                  </a:lnTo>
                  <a:lnTo>
                    <a:pt x="60" y="1350"/>
                  </a:lnTo>
                  <a:lnTo>
                    <a:pt x="66" y="1356"/>
                  </a:lnTo>
                  <a:lnTo>
                    <a:pt x="66" y="1368"/>
                  </a:lnTo>
                  <a:lnTo>
                    <a:pt x="60" y="1374"/>
                  </a:lnTo>
                  <a:lnTo>
                    <a:pt x="54" y="1386"/>
                  </a:lnTo>
                  <a:lnTo>
                    <a:pt x="54" y="1398"/>
                  </a:lnTo>
                  <a:lnTo>
                    <a:pt x="48" y="1410"/>
                  </a:lnTo>
                  <a:lnTo>
                    <a:pt x="54" y="1416"/>
                  </a:lnTo>
                  <a:lnTo>
                    <a:pt x="60" y="1428"/>
                  </a:lnTo>
                  <a:lnTo>
                    <a:pt x="78" y="1446"/>
                  </a:lnTo>
                  <a:lnTo>
                    <a:pt x="84" y="1458"/>
                  </a:lnTo>
                  <a:lnTo>
                    <a:pt x="90" y="1464"/>
                  </a:lnTo>
                  <a:lnTo>
                    <a:pt x="96" y="1476"/>
                  </a:lnTo>
                  <a:lnTo>
                    <a:pt x="96" y="1506"/>
                  </a:lnTo>
                  <a:lnTo>
                    <a:pt x="90" y="1518"/>
                  </a:lnTo>
                  <a:lnTo>
                    <a:pt x="84" y="1524"/>
                  </a:lnTo>
                  <a:lnTo>
                    <a:pt x="90" y="1542"/>
                  </a:lnTo>
                  <a:lnTo>
                    <a:pt x="90" y="1554"/>
                  </a:lnTo>
                  <a:lnTo>
                    <a:pt x="96" y="1572"/>
                  </a:lnTo>
                  <a:lnTo>
                    <a:pt x="96" y="1590"/>
                  </a:lnTo>
                  <a:lnTo>
                    <a:pt x="102" y="1596"/>
                  </a:lnTo>
                  <a:lnTo>
                    <a:pt x="102" y="1602"/>
                  </a:lnTo>
                  <a:lnTo>
                    <a:pt x="96" y="1602"/>
                  </a:lnTo>
                  <a:lnTo>
                    <a:pt x="78" y="1620"/>
                  </a:lnTo>
                  <a:lnTo>
                    <a:pt x="84" y="1626"/>
                  </a:lnTo>
                  <a:lnTo>
                    <a:pt x="84" y="1638"/>
                  </a:lnTo>
                  <a:lnTo>
                    <a:pt x="90" y="1650"/>
                  </a:lnTo>
                  <a:lnTo>
                    <a:pt x="90" y="1662"/>
                  </a:lnTo>
                  <a:lnTo>
                    <a:pt x="96" y="1668"/>
                  </a:lnTo>
                  <a:lnTo>
                    <a:pt x="96" y="1674"/>
                  </a:lnTo>
                  <a:lnTo>
                    <a:pt x="102" y="1674"/>
                  </a:lnTo>
                  <a:lnTo>
                    <a:pt x="108" y="1680"/>
                  </a:lnTo>
                  <a:lnTo>
                    <a:pt x="126" y="1716"/>
                  </a:lnTo>
                  <a:lnTo>
                    <a:pt x="126" y="1728"/>
                  </a:lnTo>
                  <a:lnTo>
                    <a:pt x="108" y="1764"/>
                  </a:lnTo>
                  <a:lnTo>
                    <a:pt x="90" y="1782"/>
                  </a:lnTo>
                  <a:lnTo>
                    <a:pt x="90" y="1824"/>
                  </a:lnTo>
                  <a:lnTo>
                    <a:pt x="84" y="1842"/>
                  </a:lnTo>
                  <a:lnTo>
                    <a:pt x="60" y="1866"/>
                  </a:lnTo>
                  <a:lnTo>
                    <a:pt x="42" y="1866"/>
                  </a:lnTo>
                  <a:lnTo>
                    <a:pt x="30" y="1872"/>
                  </a:lnTo>
                  <a:lnTo>
                    <a:pt x="18" y="1866"/>
                  </a:lnTo>
                  <a:lnTo>
                    <a:pt x="6" y="1866"/>
                  </a:lnTo>
                  <a:lnTo>
                    <a:pt x="0" y="1920"/>
                  </a:lnTo>
                  <a:lnTo>
                    <a:pt x="12" y="1920"/>
                  </a:lnTo>
                  <a:lnTo>
                    <a:pt x="24" y="1926"/>
                  </a:lnTo>
                  <a:lnTo>
                    <a:pt x="42" y="1926"/>
                  </a:lnTo>
                  <a:lnTo>
                    <a:pt x="54" y="1932"/>
                  </a:lnTo>
                  <a:lnTo>
                    <a:pt x="72" y="1950"/>
                  </a:lnTo>
                  <a:lnTo>
                    <a:pt x="78" y="1962"/>
                  </a:lnTo>
                  <a:lnTo>
                    <a:pt x="108" y="1956"/>
                  </a:lnTo>
                  <a:lnTo>
                    <a:pt x="114" y="1968"/>
                  </a:lnTo>
                  <a:lnTo>
                    <a:pt x="138" y="1980"/>
                  </a:lnTo>
                  <a:lnTo>
                    <a:pt x="174" y="1980"/>
                  </a:lnTo>
                  <a:lnTo>
                    <a:pt x="210" y="1968"/>
                  </a:lnTo>
                  <a:lnTo>
                    <a:pt x="234" y="1968"/>
                  </a:lnTo>
                  <a:lnTo>
                    <a:pt x="234" y="1950"/>
                  </a:lnTo>
                  <a:lnTo>
                    <a:pt x="228" y="1944"/>
                  </a:lnTo>
                  <a:lnTo>
                    <a:pt x="264" y="1950"/>
                  </a:lnTo>
                  <a:lnTo>
                    <a:pt x="276" y="1932"/>
                  </a:lnTo>
                  <a:lnTo>
                    <a:pt x="318" y="1926"/>
                  </a:lnTo>
                  <a:lnTo>
                    <a:pt x="354" y="1890"/>
                  </a:lnTo>
                  <a:lnTo>
                    <a:pt x="366" y="1884"/>
                  </a:lnTo>
                  <a:lnTo>
                    <a:pt x="372" y="1884"/>
                  </a:lnTo>
                  <a:lnTo>
                    <a:pt x="420" y="1908"/>
                  </a:lnTo>
                  <a:lnTo>
                    <a:pt x="426" y="1902"/>
                  </a:lnTo>
                  <a:lnTo>
                    <a:pt x="474" y="1878"/>
                  </a:lnTo>
                  <a:lnTo>
                    <a:pt x="480" y="1872"/>
                  </a:lnTo>
                  <a:lnTo>
                    <a:pt x="486" y="1872"/>
                  </a:lnTo>
                  <a:lnTo>
                    <a:pt x="498" y="1878"/>
                  </a:lnTo>
                  <a:lnTo>
                    <a:pt x="504" y="1884"/>
                  </a:lnTo>
                  <a:lnTo>
                    <a:pt x="516" y="1884"/>
                  </a:lnTo>
                  <a:lnTo>
                    <a:pt x="528" y="1890"/>
                  </a:lnTo>
                  <a:lnTo>
                    <a:pt x="534" y="1890"/>
                  </a:lnTo>
                  <a:lnTo>
                    <a:pt x="552" y="1884"/>
                  </a:lnTo>
                  <a:lnTo>
                    <a:pt x="576" y="1872"/>
                  </a:lnTo>
                  <a:lnTo>
                    <a:pt x="582" y="187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24" y="1884"/>
                  </a:lnTo>
                  <a:lnTo>
                    <a:pt x="636" y="1884"/>
                  </a:lnTo>
                  <a:lnTo>
                    <a:pt x="648" y="1878"/>
                  </a:lnTo>
                  <a:lnTo>
                    <a:pt x="654" y="1872"/>
                  </a:lnTo>
                  <a:lnTo>
                    <a:pt x="654" y="1848"/>
                  </a:lnTo>
                  <a:lnTo>
                    <a:pt x="666" y="1848"/>
                  </a:lnTo>
                  <a:lnTo>
                    <a:pt x="672" y="1842"/>
                  </a:lnTo>
                  <a:lnTo>
                    <a:pt x="678" y="1842"/>
                  </a:lnTo>
                  <a:lnTo>
                    <a:pt x="684" y="1836"/>
                  </a:lnTo>
                  <a:lnTo>
                    <a:pt x="690" y="1824"/>
                  </a:lnTo>
                  <a:lnTo>
                    <a:pt x="702" y="1788"/>
                  </a:lnTo>
                  <a:lnTo>
                    <a:pt x="714" y="1776"/>
                  </a:lnTo>
                  <a:lnTo>
                    <a:pt x="726" y="1770"/>
                  </a:lnTo>
                  <a:lnTo>
                    <a:pt x="744" y="1764"/>
                  </a:lnTo>
                  <a:lnTo>
                    <a:pt x="756" y="1764"/>
                  </a:lnTo>
                  <a:lnTo>
                    <a:pt x="774" y="1770"/>
                  </a:lnTo>
                  <a:lnTo>
                    <a:pt x="798" y="1770"/>
                  </a:lnTo>
                  <a:lnTo>
                    <a:pt x="822" y="1758"/>
                  </a:lnTo>
                  <a:lnTo>
                    <a:pt x="840" y="1752"/>
                  </a:lnTo>
                  <a:lnTo>
                    <a:pt x="858" y="1740"/>
                  </a:lnTo>
                  <a:lnTo>
                    <a:pt x="876" y="1734"/>
                  </a:lnTo>
                  <a:lnTo>
                    <a:pt x="912" y="1734"/>
                  </a:lnTo>
                  <a:lnTo>
                    <a:pt x="918" y="1740"/>
                  </a:lnTo>
                  <a:lnTo>
                    <a:pt x="930" y="1740"/>
                  </a:lnTo>
                  <a:lnTo>
                    <a:pt x="942" y="1746"/>
                  </a:lnTo>
                  <a:lnTo>
                    <a:pt x="972" y="1740"/>
                  </a:lnTo>
                  <a:lnTo>
                    <a:pt x="1044" y="1704"/>
                  </a:lnTo>
                  <a:lnTo>
                    <a:pt x="1074" y="1692"/>
                  </a:lnTo>
                  <a:lnTo>
                    <a:pt x="1098" y="1686"/>
                  </a:lnTo>
                  <a:lnTo>
                    <a:pt x="1140" y="1680"/>
                  </a:lnTo>
                  <a:lnTo>
                    <a:pt x="1176" y="1674"/>
                  </a:lnTo>
                  <a:lnTo>
                    <a:pt x="1224" y="1674"/>
                  </a:lnTo>
                  <a:lnTo>
                    <a:pt x="1236" y="1662"/>
                  </a:lnTo>
                  <a:lnTo>
                    <a:pt x="1254" y="1680"/>
                  </a:lnTo>
                  <a:lnTo>
                    <a:pt x="1266" y="1686"/>
                  </a:lnTo>
                  <a:lnTo>
                    <a:pt x="1278" y="1698"/>
                  </a:lnTo>
                  <a:lnTo>
                    <a:pt x="1302" y="1710"/>
                  </a:lnTo>
                  <a:lnTo>
                    <a:pt x="1320" y="1716"/>
                  </a:lnTo>
                  <a:lnTo>
                    <a:pt x="1332" y="1716"/>
                  </a:lnTo>
                  <a:lnTo>
                    <a:pt x="1338" y="1710"/>
                  </a:lnTo>
                  <a:lnTo>
                    <a:pt x="1338" y="1716"/>
                  </a:lnTo>
                  <a:lnTo>
                    <a:pt x="1344" y="1722"/>
                  </a:lnTo>
                  <a:lnTo>
                    <a:pt x="1350" y="1734"/>
                  </a:lnTo>
                  <a:lnTo>
                    <a:pt x="1356" y="1740"/>
                  </a:lnTo>
                  <a:lnTo>
                    <a:pt x="1374" y="1740"/>
                  </a:lnTo>
                  <a:lnTo>
                    <a:pt x="1380" y="1734"/>
                  </a:lnTo>
                  <a:lnTo>
                    <a:pt x="1380" y="1752"/>
                  </a:lnTo>
                  <a:lnTo>
                    <a:pt x="1392" y="1752"/>
                  </a:lnTo>
                  <a:lnTo>
                    <a:pt x="1398" y="1758"/>
                  </a:lnTo>
                  <a:lnTo>
                    <a:pt x="1398" y="1770"/>
                  </a:lnTo>
                  <a:lnTo>
                    <a:pt x="1386" y="1794"/>
                  </a:lnTo>
                  <a:lnTo>
                    <a:pt x="1380" y="1800"/>
                  </a:lnTo>
                  <a:lnTo>
                    <a:pt x="1374" y="1812"/>
                  </a:lnTo>
                  <a:lnTo>
                    <a:pt x="1392" y="1842"/>
                  </a:lnTo>
                  <a:lnTo>
                    <a:pt x="1410" y="1830"/>
                  </a:lnTo>
                  <a:lnTo>
                    <a:pt x="1428" y="1866"/>
                  </a:lnTo>
                  <a:lnTo>
                    <a:pt x="1428" y="1872"/>
                  </a:lnTo>
                  <a:lnTo>
                    <a:pt x="1434" y="1878"/>
                  </a:lnTo>
                  <a:lnTo>
                    <a:pt x="1434" y="1902"/>
                  </a:lnTo>
                  <a:lnTo>
                    <a:pt x="1440" y="1914"/>
                  </a:lnTo>
                  <a:lnTo>
                    <a:pt x="1440" y="1926"/>
                  </a:lnTo>
                  <a:lnTo>
                    <a:pt x="1422" y="1926"/>
                  </a:lnTo>
                  <a:lnTo>
                    <a:pt x="1410" y="1920"/>
                  </a:lnTo>
                  <a:lnTo>
                    <a:pt x="1404" y="1920"/>
                  </a:lnTo>
                  <a:lnTo>
                    <a:pt x="1410" y="1956"/>
                  </a:lnTo>
                  <a:lnTo>
                    <a:pt x="1446" y="1956"/>
                  </a:lnTo>
                  <a:lnTo>
                    <a:pt x="1452" y="1962"/>
                  </a:lnTo>
                  <a:lnTo>
                    <a:pt x="1452" y="1968"/>
                  </a:lnTo>
                  <a:lnTo>
                    <a:pt x="1470" y="1968"/>
                  </a:lnTo>
                  <a:lnTo>
                    <a:pt x="1470" y="1956"/>
                  </a:lnTo>
                  <a:lnTo>
                    <a:pt x="1464" y="1938"/>
                  </a:lnTo>
                  <a:lnTo>
                    <a:pt x="1464" y="1926"/>
                  </a:lnTo>
                  <a:lnTo>
                    <a:pt x="1470" y="1914"/>
                  </a:lnTo>
                  <a:lnTo>
                    <a:pt x="1476" y="1908"/>
                  </a:lnTo>
                  <a:lnTo>
                    <a:pt x="1500" y="1896"/>
                  </a:lnTo>
                  <a:lnTo>
                    <a:pt x="1512" y="1896"/>
                  </a:lnTo>
                  <a:lnTo>
                    <a:pt x="1518" y="1890"/>
                  </a:lnTo>
                  <a:lnTo>
                    <a:pt x="1530" y="1884"/>
                  </a:lnTo>
                  <a:lnTo>
                    <a:pt x="1542" y="1872"/>
                  </a:lnTo>
                  <a:lnTo>
                    <a:pt x="1548" y="1860"/>
                  </a:lnTo>
                  <a:lnTo>
                    <a:pt x="1566" y="1842"/>
                  </a:lnTo>
                  <a:lnTo>
                    <a:pt x="1566" y="1836"/>
                  </a:lnTo>
                  <a:lnTo>
                    <a:pt x="1590" y="1842"/>
                  </a:lnTo>
                  <a:lnTo>
                    <a:pt x="1608" y="1788"/>
                  </a:lnTo>
                  <a:lnTo>
                    <a:pt x="1638" y="1788"/>
                  </a:lnTo>
                  <a:lnTo>
                    <a:pt x="1650" y="1782"/>
                  </a:lnTo>
                  <a:lnTo>
                    <a:pt x="1662" y="1770"/>
                  </a:lnTo>
                  <a:lnTo>
                    <a:pt x="1668" y="1752"/>
                  </a:lnTo>
                  <a:lnTo>
                    <a:pt x="1668" y="1740"/>
                  </a:lnTo>
                  <a:lnTo>
                    <a:pt x="1668" y="1746"/>
                  </a:lnTo>
                  <a:lnTo>
                    <a:pt x="1674" y="1752"/>
                  </a:lnTo>
                  <a:lnTo>
                    <a:pt x="1674" y="1764"/>
                  </a:lnTo>
                  <a:lnTo>
                    <a:pt x="1680" y="1776"/>
                  </a:lnTo>
                  <a:lnTo>
                    <a:pt x="1680" y="1782"/>
                  </a:lnTo>
                  <a:lnTo>
                    <a:pt x="1668" y="1794"/>
                  </a:lnTo>
                  <a:lnTo>
                    <a:pt x="1662" y="1806"/>
                  </a:lnTo>
                  <a:lnTo>
                    <a:pt x="1650" y="1812"/>
                  </a:lnTo>
                  <a:lnTo>
                    <a:pt x="1644" y="1818"/>
                  </a:lnTo>
                  <a:lnTo>
                    <a:pt x="1620" y="1818"/>
                  </a:lnTo>
                  <a:lnTo>
                    <a:pt x="1614" y="1830"/>
                  </a:lnTo>
                  <a:lnTo>
                    <a:pt x="1632" y="1866"/>
                  </a:lnTo>
                  <a:lnTo>
                    <a:pt x="1620" y="1866"/>
                  </a:lnTo>
                  <a:lnTo>
                    <a:pt x="1614" y="1872"/>
                  </a:lnTo>
                  <a:lnTo>
                    <a:pt x="1602" y="1878"/>
                  </a:lnTo>
                  <a:lnTo>
                    <a:pt x="1566" y="1914"/>
                  </a:lnTo>
                  <a:lnTo>
                    <a:pt x="1566" y="1926"/>
                  </a:lnTo>
                  <a:lnTo>
                    <a:pt x="1560" y="1932"/>
                  </a:lnTo>
                  <a:lnTo>
                    <a:pt x="1554" y="1944"/>
                  </a:lnTo>
                  <a:lnTo>
                    <a:pt x="1542" y="1956"/>
                  </a:lnTo>
                  <a:lnTo>
                    <a:pt x="1518" y="1968"/>
                  </a:lnTo>
                  <a:lnTo>
                    <a:pt x="1512" y="1974"/>
                  </a:lnTo>
                  <a:lnTo>
                    <a:pt x="1512" y="1980"/>
                  </a:lnTo>
                  <a:lnTo>
                    <a:pt x="1518" y="1986"/>
                  </a:lnTo>
                  <a:lnTo>
                    <a:pt x="1548" y="1986"/>
                  </a:lnTo>
                  <a:lnTo>
                    <a:pt x="1560" y="1980"/>
                  </a:lnTo>
                  <a:lnTo>
                    <a:pt x="1572" y="1980"/>
                  </a:lnTo>
                  <a:lnTo>
                    <a:pt x="1584" y="1968"/>
                  </a:lnTo>
                  <a:lnTo>
                    <a:pt x="1602" y="1932"/>
                  </a:lnTo>
                  <a:lnTo>
                    <a:pt x="1608" y="1926"/>
                  </a:lnTo>
                  <a:lnTo>
                    <a:pt x="1614" y="1914"/>
                  </a:lnTo>
                  <a:lnTo>
                    <a:pt x="1626" y="1908"/>
                  </a:lnTo>
                  <a:lnTo>
                    <a:pt x="1632" y="1902"/>
                  </a:lnTo>
                  <a:lnTo>
                    <a:pt x="1632" y="1920"/>
                  </a:lnTo>
                  <a:lnTo>
                    <a:pt x="1638" y="1932"/>
                  </a:lnTo>
                  <a:lnTo>
                    <a:pt x="1638" y="1956"/>
                  </a:lnTo>
                  <a:lnTo>
                    <a:pt x="1626" y="1968"/>
                  </a:lnTo>
                  <a:lnTo>
                    <a:pt x="1614" y="1974"/>
                  </a:lnTo>
                  <a:lnTo>
                    <a:pt x="1602" y="1986"/>
                  </a:lnTo>
                  <a:lnTo>
                    <a:pt x="1602" y="2004"/>
                  </a:lnTo>
                  <a:lnTo>
                    <a:pt x="1608" y="2010"/>
                  </a:lnTo>
                  <a:lnTo>
                    <a:pt x="1614" y="2010"/>
                  </a:lnTo>
                  <a:lnTo>
                    <a:pt x="1632" y="2016"/>
                  </a:lnTo>
                  <a:lnTo>
                    <a:pt x="1662" y="2016"/>
                  </a:lnTo>
                  <a:lnTo>
                    <a:pt x="1668" y="2028"/>
                  </a:lnTo>
                  <a:lnTo>
                    <a:pt x="1644" y="2052"/>
                  </a:lnTo>
                  <a:lnTo>
                    <a:pt x="1644" y="2058"/>
                  </a:lnTo>
                  <a:lnTo>
                    <a:pt x="1650" y="2064"/>
                  </a:lnTo>
                  <a:lnTo>
                    <a:pt x="1668" y="2100"/>
                  </a:lnTo>
                  <a:lnTo>
                    <a:pt x="1674" y="2106"/>
                  </a:lnTo>
                  <a:lnTo>
                    <a:pt x="1674" y="2118"/>
                  </a:lnTo>
                  <a:lnTo>
                    <a:pt x="1626" y="2166"/>
                  </a:lnTo>
                  <a:lnTo>
                    <a:pt x="1626" y="2178"/>
                  </a:lnTo>
                  <a:lnTo>
                    <a:pt x="1638" y="2190"/>
                  </a:lnTo>
                  <a:lnTo>
                    <a:pt x="1644" y="2202"/>
                  </a:lnTo>
                  <a:lnTo>
                    <a:pt x="1668" y="2214"/>
                  </a:lnTo>
                  <a:lnTo>
                    <a:pt x="1680" y="2226"/>
                  </a:lnTo>
                  <a:lnTo>
                    <a:pt x="1692" y="2232"/>
                  </a:lnTo>
                  <a:lnTo>
                    <a:pt x="1716" y="2256"/>
                  </a:lnTo>
                  <a:lnTo>
                    <a:pt x="1728" y="2262"/>
                  </a:lnTo>
                  <a:lnTo>
                    <a:pt x="1800" y="2262"/>
                  </a:lnTo>
                  <a:lnTo>
                    <a:pt x="1824" y="2286"/>
                  </a:lnTo>
                  <a:lnTo>
                    <a:pt x="1842" y="2292"/>
                  </a:lnTo>
                  <a:lnTo>
                    <a:pt x="1872" y="2286"/>
                  </a:lnTo>
                  <a:lnTo>
                    <a:pt x="1902" y="2274"/>
                  </a:lnTo>
                  <a:lnTo>
                    <a:pt x="1932" y="2256"/>
                  </a:lnTo>
                  <a:lnTo>
                    <a:pt x="1944" y="2250"/>
                  </a:lnTo>
                  <a:lnTo>
                    <a:pt x="1944" y="2226"/>
                  </a:lnTo>
                  <a:lnTo>
                    <a:pt x="1956" y="2214"/>
                  </a:lnTo>
                  <a:lnTo>
                    <a:pt x="1962" y="2214"/>
                  </a:lnTo>
                  <a:lnTo>
                    <a:pt x="1974" y="2226"/>
                  </a:lnTo>
                  <a:lnTo>
                    <a:pt x="1974" y="2256"/>
                  </a:lnTo>
                  <a:lnTo>
                    <a:pt x="1992" y="2256"/>
                  </a:lnTo>
                  <a:lnTo>
                    <a:pt x="1980" y="2280"/>
                  </a:lnTo>
                  <a:lnTo>
                    <a:pt x="1998" y="2280"/>
                  </a:lnTo>
                  <a:lnTo>
                    <a:pt x="1998" y="2292"/>
                  </a:lnTo>
                  <a:lnTo>
                    <a:pt x="2004" y="2298"/>
                  </a:lnTo>
                  <a:lnTo>
                    <a:pt x="2010" y="2310"/>
                  </a:lnTo>
                  <a:lnTo>
                    <a:pt x="2016" y="2316"/>
                  </a:lnTo>
                  <a:lnTo>
                    <a:pt x="2028" y="2316"/>
                  </a:lnTo>
                  <a:lnTo>
                    <a:pt x="2040" y="2304"/>
                  </a:lnTo>
                  <a:lnTo>
                    <a:pt x="2046" y="2304"/>
                  </a:lnTo>
                  <a:lnTo>
                    <a:pt x="2052" y="2298"/>
                  </a:lnTo>
                  <a:lnTo>
                    <a:pt x="2070" y="2292"/>
                  </a:lnTo>
                  <a:lnTo>
                    <a:pt x="2082" y="2286"/>
                  </a:lnTo>
                  <a:lnTo>
                    <a:pt x="2088" y="2280"/>
                  </a:lnTo>
                  <a:lnTo>
                    <a:pt x="2100" y="2274"/>
                  </a:lnTo>
                  <a:lnTo>
                    <a:pt x="2124" y="2250"/>
                  </a:lnTo>
                  <a:lnTo>
                    <a:pt x="2136" y="2244"/>
                  </a:lnTo>
                  <a:lnTo>
                    <a:pt x="2148" y="2232"/>
                  </a:lnTo>
                  <a:lnTo>
                    <a:pt x="2160" y="2226"/>
                  </a:lnTo>
                  <a:lnTo>
                    <a:pt x="2154" y="2214"/>
                  </a:lnTo>
                  <a:lnTo>
                    <a:pt x="2190" y="2202"/>
                  </a:lnTo>
                  <a:lnTo>
                    <a:pt x="2202" y="2214"/>
                  </a:lnTo>
                  <a:lnTo>
                    <a:pt x="2220" y="2214"/>
                  </a:lnTo>
                  <a:lnTo>
                    <a:pt x="2256" y="2208"/>
                  </a:lnTo>
                  <a:lnTo>
                    <a:pt x="2298" y="2196"/>
                  </a:lnTo>
                  <a:lnTo>
                    <a:pt x="2316" y="2178"/>
                  </a:lnTo>
                  <a:lnTo>
                    <a:pt x="2328" y="2148"/>
                  </a:lnTo>
                  <a:lnTo>
                    <a:pt x="2334" y="2118"/>
                  </a:lnTo>
                  <a:lnTo>
                    <a:pt x="2340" y="2100"/>
                  </a:lnTo>
                  <a:lnTo>
                    <a:pt x="2346" y="2088"/>
                  </a:lnTo>
                  <a:lnTo>
                    <a:pt x="2376" y="2058"/>
                  </a:lnTo>
                  <a:lnTo>
                    <a:pt x="2382" y="2058"/>
                  </a:lnTo>
                  <a:lnTo>
                    <a:pt x="2382" y="2034"/>
                  </a:lnTo>
                  <a:lnTo>
                    <a:pt x="2388" y="2034"/>
                  </a:lnTo>
                  <a:lnTo>
                    <a:pt x="2394" y="2028"/>
                  </a:lnTo>
                  <a:lnTo>
                    <a:pt x="2406" y="2022"/>
                  </a:lnTo>
                  <a:lnTo>
                    <a:pt x="2418" y="2010"/>
                  </a:lnTo>
                  <a:lnTo>
                    <a:pt x="2424" y="1998"/>
                  </a:lnTo>
                  <a:lnTo>
                    <a:pt x="2442" y="1980"/>
                  </a:lnTo>
                  <a:lnTo>
                    <a:pt x="2442" y="1956"/>
                  </a:lnTo>
                  <a:lnTo>
                    <a:pt x="2448" y="1944"/>
                  </a:lnTo>
                  <a:lnTo>
                    <a:pt x="2454" y="1926"/>
                  </a:lnTo>
                  <a:lnTo>
                    <a:pt x="2460" y="1914"/>
                  </a:lnTo>
                  <a:lnTo>
                    <a:pt x="2490" y="1884"/>
                  </a:lnTo>
                  <a:lnTo>
                    <a:pt x="2502" y="1866"/>
                  </a:lnTo>
                  <a:lnTo>
                    <a:pt x="2526" y="1842"/>
                  </a:lnTo>
                  <a:lnTo>
                    <a:pt x="2538" y="1836"/>
                  </a:lnTo>
                  <a:lnTo>
                    <a:pt x="2550" y="1824"/>
                  </a:lnTo>
                  <a:lnTo>
                    <a:pt x="2556" y="1812"/>
                  </a:lnTo>
                  <a:lnTo>
                    <a:pt x="2556" y="1800"/>
                  </a:lnTo>
                  <a:lnTo>
                    <a:pt x="2562" y="1788"/>
                  </a:lnTo>
                  <a:lnTo>
                    <a:pt x="2562" y="1782"/>
                  </a:lnTo>
                  <a:lnTo>
                    <a:pt x="2586" y="1782"/>
                  </a:lnTo>
                  <a:lnTo>
                    <a:pt x="2610" y="1770"/>
                  </a:lnTo>
                  <a:lnTo>
                    <a:pt x="2622" y="1752"/>
                  </a:lnTo>
                  <a:lnTo>
                    <a:pt x="2646" y="1728"/>
                  </a:lnTo>
                  <a:lnTo>
                    <a:pt x="2670" y="1698"/>
                  </a:lnTo>
                  <a:lnTo>
                    <a:pt x="2688" y="1674"/>
                  </a:lnTo>
                  <a:lnTo>
                    <a:pt x="2700" y="1662"/>
                  </a:lnTo>
                  <a:lnTo>
                    <a:pt x="2700" y="1656"/>
                  </a:lnTo>
                  <a:lnTo>
                    <a:pt x="2706" y="1638"/>
                  </a:lnTo>
                  <a:lnTo>
                    <a:pt x="2706" y="1614"/>
                  </a:lnTo>
                  <a:lnTo>
                    <a:pt x="2712" y="1596"/>
                  </a:lnTo>
                  <a:lnTo>
                    <a:pt x="2718" y="1590"/>
                  </a:lnTo>
                  <a:lnTo>
                    <a:pt x="2730" y="1572"/>
                  </a:lnTo>
                  <a:lnTo>
                    <a:pt x="2754" y="1542"/>
                  </a:lnTo>
                  <a:lnTo>
                    <a:pt x="2772" y="1494"/>
                  </a:lnTo>
                  <a:lnTo>
                    <a:pt x="2796" y="1458"/>
                  </a:lnTo>
                  <a:lnTo>
                    <a:pt x="2808" y="1428"/>
                  </a:lnTo>
                  <a:lnTo>
                    <a:pt x="2814" y="1416"/>
                  </a:lnTo>
                  <a:lnTo>
                    <a:pt x="2814" y="1386"/>
                  </a:lnTo>
                  <a:lnTo>
                    <a:pt x="2802" y="1362"/>
                  </a:lnTo>
                  <a:lnTo>
                    <a:pt x="2820" y="1308"/>
                  </a:lnTo>
                  <a:lnTo>
                    <a:pt x="2832" y="1290"/>
                  </a:lnTo>
                  <a:lnTo>
                    <a:pt x="2838" y="1266"/>
                  </a:lnTo>
                  <a:lnTo>
                    <a:pt x="2838" y="1224"/>
                  </a:lnTo>
                  <a:lnTo>
                    <a:pt x="2832" y="1194"/>
                  </a:lnTo>
                  <a:lnTo>
                    <a:pt x="2832" y="1176"/>
                  </a:lnTo>
                  <a:lnTo>
                    <a:pt x="2802" y="1164"/>
                  </a:lnTo>
                  <a:close/>
                  <a:moveTo>
                    <a:pt x="2016" y="2436"/>
                  </a:moveTo>
                  <a:lnTo>
                    <a:pt x="2022" y="2442"/>
                  </a:lnTo>
                  <a:lnTo>
                    <a:pt x="2028" y="2442"/>
                  </a:lnTo>
                  <a:lnTo>
                    <a:pt x="2040" y="2436"/>
                  </a:lnTo>
                  <a:lnTo>
                    <a:pt x="2046" y="2430"/>
                  </a:lnTo>
                  <a:lnTo>
                    <a:pt x="2034" y="2418"/>
                  </a:lnTo>
                  <a:lnTo>
                    <a:pt x="2016" y="2436"/>
                  </a:lnTo>
                  <a:close/>
                  <a:moveTo>
                    <a:pt x="1992" y="2454"/>
                  </a:moveTo>
                  <a:lnTo>
                    <a:pt x="1974" y="2454"/>
                  </a:lnTo>
                  <a:lnTo>
                    <a:pt x="1962" y="2466"/>
                  </a:lnTo>
                  <a:lnTo>
                    <a:pt x="1962" y="2472"/>
                  </a:lnTo>
                  <a:lnTo>
                    <a:pt x="1962" y="2460"/>
                  </a:lnTo>
                  <a:lnTo>
                    <a:pt x="1938" y="2460"/>
                  </a:lnTo>
                  <a:lnTo>
                    <a:pt x="1926" y="2466"/>
                  </a:lnTo>
                  <a:lnTo>
                    <a:pt x="1914" y="2466"/>
                  </a:lnTo>
                  <a:lnTo>
                    <a:pt x="1908" y="2478"/>
                  </a:lnTo>
                  <a:lnTo>
                    <a:pt x="1890" y="2460"/>
                  </a:lnTo>
                  <a:lnTo>
                    <a:pt x="1854" y="2460"/>
                  </a:lnTo>
                  <a:lnTo>
                    <a:pt x="1830" y="2430"/>
                  </a:lnTo>
                  <a:lnTo>
                    <a:pt x="1824" y="2436"/>
                  </a:lnTo>
                  <a:lnTo>
                    <a:pt x="1818" y="2436"/>
                  </a:lnTo>
                  <a:lnTo>
                    <a:pt x="1812" y="2442"/>
                  </a:lnTo>
                  <a:lnTo>
                    <a:pt x="1806" y="2442"/>
                  </a:lnTo>
                  <a:lnTo>
                    <a:pt x="1776" y="2412"/>
                  </a:lnTo>
                  <a:lnTo>
                    <a:pt x="1776" y="2424"/>
                  </a:lnTo>
                  <a:lnTo>
                    <a:pt x="1782" y="2448"/>
                  </a:lnTo>
                  <a:lnTo>
                    <a:pt x="1782" y="2472"/>
                  </a:lnTo>
                  <a:lnTo>
                    <a:pt x="1776" y="2478"/>
                  </a:lnTo>
                  <a:lnTo>
                    <a:pt x="1776" y="2484"/>
                  </a:lnTo>
                  <a:lnTo>
                    <a:pt x="1770" y="2490"/>
                  </a:lnTo>
                  <a:lnTo>
                    <a:pt x="1770" y="2502"/>
                  </a:lnTo>
                  <a:lnTo>
                    <a:pt x="1776" y="2514"/>
                  </a:lnTo>
                  <a:lnTo>
                    <a:pt x="1776" y="2532"/>
                  </a:lnTo>
                  <a:lnTo>
                    <a:pt x="1764" y="2538"/>
                  </a:lnTo>
                  <a:lnTo>
                    <a:pt x="1758" y="2544"/>
                  </a:lnTo>
                  <a:lnTo>
                    <a:pt x="1752" y="2544"/>
                  </a:lnTo>
                  <a:lnTo>
                    <a:pt x="1740" y="2532"/>
                  </a:lnTo>
                  <a:lnTo>
                    <a:pt x="1740" y="2538"/>
                  </a:lnTo>
                  <a:lnTo>
                    <a:pt x="1734" y="2544"/>
                  </a:lnTo>
                  <a:lnTo>
                    <a:pt x="1734" y="2556"/>
                  </a:lnTo>
                  <a:lnTo>
                    <a:pt x="1728" y="2574"/>
                  </a:lnTo>
                  <a:lnTo>
                    <a:pt x="1728" y="2586"/>
                  </a:lnTo>
                  <a:lnTo>
                    <a:pt x="1740" y="2610"/>
                  </a:lnTo>
                  <a:lnTo>
                    <a:pt x="1740" y="2616"/>
                  </a:lnTo>
                  <a:lnTo>
                    <a:pt x="1746" y="2628"/>
                  </a:lnTo>
                  <a:lnTo>
                    <a:pt x="1770" y="2628"/>
                  </a:lnTo>
                  <a:lnTo>
                    <a:pt x="1752" y="2640"/>
                  </a:lnTo>
                  <a:lnTo>
                    <a:pt x="1758" y="2664"/>
                  </a:lnTo>
                  <a:lnTo>
                    <a:pt x="1770" y="2658"/>
                  </a:lnTo>
                  <a:lnTo>
                    <a:pt x="1776" y="2658"/>
                  </a:lnTo>
                  <a:lnTo>
                    <a:pt x="1782" y="2652"/>
                  </a:lnTo>
                  <a:lnTo>
                    <a:pt x="1794" y="2652"/>
                  </a:lnTo>
                  <a:lnTo>
                    <a:pt x="1800" y="2658"/>
                  </a:lnTo>
                  <a:lnTo>
                    <a:pt x="1818" y="2658"/>
                  </a:lnTo>
                  <a:lnTo>
                    <a:pt x="1830" y="2652"/>
                  </a:lnTo>
                  <a:lnTo>
                    <a:pt x="1836" y="2646"/>
                  </a:lnTo>
                  <a:lnTo>
                    <a:pt x="1842" y="2634"/>
                  </a:lnTo>
                  <a:lnTo>
                    <a:pt x="1854" y="2634"/>
                  </a:lnTo>
                  <a:lnTo>
                    <a:pt x="1860" y="2640"/>
                  </a:lnTo>
                  <a:lnTo>
                    <a:pt x="1860" y="2646"/>
                  </a:lnTo>
                  <a:lnTo>
                    <a:pt x="1848" y="2658"/>
                  </a:lnTo>
                  <a:lnTo>
                    <a:pt x="1866" y="2664"/>
                  </a:lnTo>
                  <a:lnTo>
                    <a:pt x="1884" y="2646"/>
                  </a:lnTo>
                  <a:lnTo>
                    <a:pt x="1890" y="2634"/>
                  </a:lnTo>
                  <a:lnTo>
                    <a:pt x="1902" y="2628"/>
                  </a:lnTo>
                  <a:lnTo>
                    <a:pt x="1908" y="2616"/>
                  </a:lnTo>
                  <a:lnTo>
                    <a:pt x="1920" y="2604"/>
                  </a:lnTo>
                  <a:lnTo>
                    <a:pt x="1914" y="2604"/>
                  </a:lnTo>
                  <a:lnTo>
                    <a:pt x="1902" y="2592"/>
                  </a:lnTo>
                  <a:lnTo>
                    <a:pt x="1920" y="2562"/>
                  </a:lnTo>
                  <a:lnTo>
                    <a:pt x="1950" y="2562"/>
                  </a:lnTo>
                  <a:lnTo>
                    <a:pt x="1962" y="2538"/>
                  </a:lnTo>
                  <a:lnTo>
                    <a:pt x="1962" y="2514"/>
                  </a:lnTo>
                  <a:lnTo>
                    <a:pt x="1968" y="2502"/>
                  </a:lnTo>
                  <a:lnTo>
                    <a:pt x="1980" y="2496"/>
                  </a:lnTo>
                  <a:lnTo>
                    <a:pt x="1986" y="2484"/>
                  </a:lnTo>
                  <a:lnTo>
                    <a:pt x="1992" y="2478"/>
                  </a:lnTo>
                  <a:lnTo>
                    <a:pt x="1998" y="2466"/>
                  </a:lnTo>
                  <a:lnTo>
                    <a:pt x="1998" y="2460"/>
                  </a:lnTo>
                  <a:lnTo>
                    <a:pt x="1992" y="2454"/>
                  </a:lnTo>
                  <a:close/>
                  <a:moveTo>
                    <a:pt x="1902" y="246"/>
                  </a:moveTo>
                  <a:lnTo>
                    <a:pt x="1890" y="258"/>
                  </a:lnTo>
                  <a:lnTo>
                    <a:pt x="1890" y="270"/>
                  </a:lnTo>
                  <a:lnTo>
                    <a:pt x="1884" y="282"/>
                  </a:lnTo>
                  <a:lnTo>
                    <a:pt x="1884" y="294"/>
                  </a:lnTo>
                  <a:lnTo>
                    <a:pt x="1896" y="300"/>
                  </a:lnTo>
                  <a:lnTo>
                    <a:pt x="1920" y="300"/>
                  </a:lnTo>
                  <a:lnTo>
                    <a:pt x="1926" y="294"/>
                  </a:lnTo>
                  <a:lnTo>
                    <a:pt x="1932" y="294"/>
                  </a:lnTo>
                  <a:lnTo>
                    <a:pt x="1926" y="282"/>
                  </a:lnTo>
                  <a:lnTo>
                    <a:pt x="1932" y="252"/>
                  </a:lnTo>
                  <a:lnTo>
                    <a:pt x="1920" y="252"/>
                  </a:lnTo>
                  <a:lnTo>
                    <a:pt x="1908" y="246"/>
                  </a:lnTo>
                  <a:lnTo>
                    <a:pt x="1902" y="246"/>
                  </a:lnTo>
                  <a:close/>
                  <a:moveTo>
                    <a:pt x="1770" y="2334"/>
                  </a:moveTo>
                  <a:lnTo>
                    <a:pt x="1758" y="2376"/>
                  </a:lnTo>
                  <a:lnTo>
                    <a:pt x="1812" y="2328"/>
                  </a:lnTo>
                  <a:lnTo>
                    <a:pt x="1770" y="2334"/>
                  </a:lnTo>
                  <a:close/>
                  <a:moveTo>
                    <a:pt x="2034" y="2400"/>
                  </a:moveTo>
                  <a:lnTo>
                    <a:pt x="2016" y="2358"/>
                  </a:lnTo>
                  <a:lnTo>
                    <a:pt x="1998" y="2376"/>
                  </a:lnTo>
                  <a:lnTo>
                    <a:pt x="1998" y="2394"/>
                  </a:lnTo>
                  <a:lnTo>
                    <a:pt x="2010" y="2406"/>
                  </a:lnTo>
                  <a:lnTo>
                    <a:pt x="2028" y="2406"/>
                  </a:lnTo>
                  <a:lnTo>
                    <a:pt x="2034" y="24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1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17E781D8-A06B-4B92-8C90-410C9077876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2348" y="1955492"/>
              <a:ext cx="84496" cy="80048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2" name="Argentina" descr="© INSCALE GmbH, 05.05.2010&#10;http://www.presentationload.com/">
              <a:extLst>
                <a:ext uri="{FF2B5EF4-FFF2-40B4-BE49-F238E27FC236}">
                  <a16:creationId xmlns:a16="http://schemas.microsoft.com/office/drawing/2014/main" id="{229EFBAE-1E9C-443B-BB46-D0A06D16B68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423933" y="3887030"/>
              <a:ext cx="413582" cy="925004"/>
            </a:xfrm>
            <a:custGeom>
              <a:avLst/>
              <a:gdLst>
                <a:gd name="T0" fmla="*/ 2147483647 w 1092"/>
                <a:gd name="T1" fmla="*/ 2147483647 h 2442"/>
                <a:gd name="T2" fmla="*/ 2147483647 w 1092"/>
                <a:gd name="T3" fmla="*/ 2147483647 h 2442"/>
                <a:gd name="T4" fmla="*/ 2147483647 w 1092"/>
                <a:gd name="T5" fmla="*/ 2147483647 h 2442"/>
                <a:gd name="T6" fmla="*/ 2147483647 w 1092"/>
                <a:gd name="T7" fmla="*/ 2147483647 h 2442"/>
                <a:gd name="T8" fmla="*/ 2147483647 w 1092"/>
                <a:gd name="T9" fmla="*/ 2147483647 h 2442"/>
                <a:gd name="T10" fmla="*/ 2147483647 w 1092"/>
                <a:gd name="T11" fmla="*/ 2147483647 h 2442"/>
                <a:gd name="T12" fmla="*/ 2147483647 w 1092"/>
                <a:gd name="T13" fmla="*/ 2147483647 h 2442"/>
                <a:gd name="T14" fmla="*/ 2147483647 w 1092"/>
                <a:gd name="T15" fmla="*/ 2147483647 h 2442"/>
                <a:gd name="T16" fmla="*/ 2147483647 w 1092"/>
                <a:gd name="T17" fmla="*/ 2147483647 h 2442"/>
                <a:gd name="T18" fmla="*/ 2147483647 w 1092"/>
                <a:gd name="T19" fmla="*/ 2147483647 h 2442"/>
                <a:gd name="T20" fmla="*/ 2147483647 w 1092"/>
                <a:gd name="T21" fmla="*/ 0 h 2442"/>
                <a:gd name="T22" fmla="*/ 2147483647 w 1092"/>
                <a:gd name="T23" fmla="*/ 2147483647 h 2442"/>
                <a:gd name="T24" fmla="*/ 2147483647 w 1092"/>
                <a:gd name="T25" fmla="*/ 2147483647 h 2442"/>
                <a:gd name="T26" fmla="*/ 2147483647 w 1092"/>
                <a:gd name="T27" fmla="*/ 2147483647 h 2442"/>
                <a:gd name="T28" fmla="*/ 2147483647 w 1092"/>
                <a:gd name="T29" fmla="*/ 2147483647 h 2442"/>
                <a:gd name="T30" fmla="*/ 2147483647 w 1092"/>
                <a:gd name="T31" fmla="*/ 2147483647 h 2442"/>
                <a:gd name="T32" fmla="*/ 2147483647 w 1092"/>
                <a:gd name="T33" fmla="*/ 2147483647 h 2442"/>
                <a:gd name="T34" fmla="*/ 2147483647 w 1092"/>
                <a:gd name="T35" fmla="*/ 2147483647 h 2442"/>
                <a:gd name="T36" fmla="*/ 2147483647 w 1092"/>
                <a:gd name="T37" fmla="*/ 2147483647 h 2442"/>
                <a:gd name="T38" fmla="*/ 2147483647 w 1092"/>
                <a:gd name="T39" fmla="*/ 2147483647 h 2442"/>
                <a:gd name="T40" fmla="*/ 2147483647 w 1092"/>
                <a:gd name="T41" fmla="*/ 2147483647 h 2442"/>
                <a:gd name="T42" fmla="*/ 2147483647 w 1092"/>
                <a:gd name="T43" fmla="*/ 2147483647 h 2442"/>
                <a:gd name="T44" fmla="*/ 2147483647 w 1092"/>
                <a:gd name="T45" fmla="*/ 2147483647 h 2442"/>
                <a:gd name="T46" fmla="*/ 2147483647 w 1092"/>
                <a:gd name="T47" fmla="*/ 2147483647 h 2442"/>
                <a:gd name="T48" fmla="*/ 2147483647 w 1092"/>
                <a:gd name="T49" fmla="*/ 2147483647 h 2442"/>
                <a:gd name="T50" fmla="*/ 2147483647 w 1092"/>
                <a:gd name="T51" fmla="*/ 2147483647 h 2442"/>
                <a:gd name="T52" fmla="*/ 2147483647 w 1092"/>
                <a:gd name="T53" fmla="*/ 2147483647 h 2442"/>
                <a:gd name="T54" fmla="*/ 2147483647 w 1092"/>
                <a:gd name="T55" fmla="*/ 2147483647 h 2442"/>
                <a:gd name="T56" fmla="*/ 2147483647 w 1092"/>
                <a:gd name="T57" fmla="*/ 2147483647 h 2442"/>
                <a:gd name="T58" fmla="*/ 2147483647 w 1092"/>
                <a:gd name="T59" fmla="*/ 2147483647 h 2442"/>
                <a:gd name="T60" fmla="*/ 2147483647 w 1092"/>
                <a:gd name="T61" fmla="*/ 2147483647 h 2442"/>
                <a:gd name="T62" fmla="*/ 2147483647 w 1092"/>
                <a:gd name="T63" fmla="*/ 2147483647 h 2442"/>
                <a:gd name="T64" fmla="*/ 2147483647 w 1092"/>
                <a:gd name="T65" fmla="*/ 2147483647 h 2442"/>
                <a:gd name="T66" fmla="*/ 2147483647 w 1092"/>
                <a:gd name="T67" fmla="*/ 2147483647 h 2442"/>
                <a:gd name="T68" fmla="*/ 2147483647 w 1092"/>
                <a:gd name="T69" fmla="*/ 2147483647 h 2442"/>
                <a:gd name="T70" fmla="*/ 2147483647 w 1092"/>
                <a:gd name="T71" fmla="*/ 2147483647 h 2442"/>
                <a:gd name="T72" fmla="*/ 2147483647 w 1092"/>
                <a:gd name="T73" fmla="*/ 2147483647 h 2442"/>
                <a:gd name="T74" fmla="*/ 2147483647 w 1092"/>
                <a:gd name="T75" fmla="*/ 2147483647 h 2442"/>
                <a:gd name="T76" fmla="*/ 2147483647 w 1092"/>
                <a:gd name="T77" fmla="*/ 2147483647 h 2442"/>
                <a:gd name="T78" fmla="*/ 2147483647 w 1092"/>
                <a:gd name="T79" fmla="*/ 2147483647 h 2442"/>
                <a:gd name="T80" fmla="*/ 2147483647 w 1092"/>
                <a:gd name="T81" fmla="*/ 2147483647 h 2442"/>
                <a:gd name="T82" fmla="*/ 2147483647 w 1092"/>
                <a:gd name="T83" fmla="*/ 2147483647 h 2442"/>
                <a:gd name="T84" fmla="*/ 2147483647 w 1092"/>
                <a:gd name="T85" fmla="*/ 2147483647 h 2442"/>
                <a:gd name="T86" fmla="*/ 2147483647 w 1092"/>
                <a:gd name="T87" fmla="*/ 2147483647 h 2442"/>
                <a:gd name="T88" fmla="*/ 2147483647 w 1092"/>
                <a:gd name="T89" fmla="*/ 2147483647 h 2442"/>
                <a:gd name="T90" fmla="*/ 2147483647 w 1092"/>
                <a:gd name="T91" fmla="*/ 2147483647 h 2442"/>
                <a:gd name="T92" fmla="*/ 2147483647 w 1092"/>
                <a:gd name="T93" fmla="*/ 2147483647 h 2442"/>
                <a:gd name="T94" fmla="*/ 2147483647 w 1092"/>
                <a:gd name="T95" fmla="*/ 2147483647 h 2442"/>
                <a:gd name="T96" fmla="*/ 2147483647 w 1092"/>
                <a:gd name="T97" fmla="*/ 2147483647 h 2442"/>
                <a:gd name="T98" fmla="*/ 2147483647 w 1092"/>
                <a:gd name="T99" fmla="*/ 2147483647 h 2442"/>
                <a:gd name="T100" fmla="*/ 2147483647 w 1092"/>
                <a:gd name="T101" fmla="*/ 2147483647 h 2442"/>
                <a:gd name="T102" fmla="*/ 2147483647 w 1092"/>
                <a:gd name="T103" fmla="*/ 2147483647 h 2442"/>
                <a:gd name="T104" fmla="*/ 2147483647 w 1092"/>
                <a:gd name="T105" fmla="*/ 2147483647 h 2442"/>
                <a:gd name="T106" fmla="*/ 2147483647 w 1092"/>
                <a:gd name="T107" fmla="*/ 2147483647 h 2442"/>
                <a:gd name="T108" fmla="*/ 2147483647 w 1092"/>
                <a:gd name="T109" fmla="*/ 2147483647 h 2442"/>
                <a:gd name="T110" fmla="*/ 2147483647 w 1092"/>
                <a:gd name="T111" fmla="*/ 2147483647 h 2442"/>
                <a:gd name="T112" fmla="*/ 2147483647 w 1092"/>
                <a:gd name="T113" fmla="*/ 2147483647 h 24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2"/>
                <a:gd name="T172" fmla="*/ 0 h 2442"/>
                <a:gd name="T173" fmla="*/ 1092 w 1092"/>
                <a:gd name="T174" fmla="*/ 2442 h 24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2" h="2442">
                  <a:moveTo>
                    <a:pt x="954" y="534"/>
                  </a:moveTo>
                  <a:lnTo>
                    <a:pt x="978" y="528"/>
                  </a:lnTo>
                  <a:lnTo>
                    <a:pt x="984" y="504"/>
                  </a:lnTo>
                  <a:lnTo>
                    <a:pt x="990" y="498"/>
                  </a:lnTo>
                  <a:lnTo>
                    <a:pt x="990" y="480"/>
                  </a:lnTo>
                  <a:lnTo>
                    <a:pt x="1026" y="480"/>
                  </a:lnTo>
                  <a:lnTo>
                    <a:pt x="1026" y="462"/>
                  </a:lnTo>
                  <a:lnTo>
                    <a:pt x="1032" y="450"/>
                  </a:lnTo>
                  <a:lnTo>
                    <a:pt x="1038" y="444"/>
                  </a:lnTo>
                  <a:lnTo>
                    <a:pt x="1092" y="426"/>
                  </a:lnTo>
                  <a:lnTo>
                    <a:pt x="1092" y="390"/>
                  </a:lnTo>
                  <a:lnTo>
                    <a:pt x="1086" y="372"/>
                  </a:lnTo>
                  <a:lnTo>
                    <a:pt x="1086" y="342"/>
                  </a:lnTo>
                  <a:lnTo>
                    <a:pt x="1080" y="336"/>
                  </a:lnTo>
                  <a:lnTo>
                    <a:pt x="1074" y="336"/>
                  </a:lnTo>
                  <a:lnTo>
                    <a:pt x="1074" y="324"/>
                  </a:lnTo>
                  <a:lnTo>
                    <a:pt x="1062" y="300"/>
                  </a:lnTo>
                  <a:lnTo>
                    <a:pt x="1056" y="294"/>
                  </a:lnTo>
                  <a:lnTo>
                    <a:pt x="1038" y="294"/>
                  </a:lnTo>
                  <a:lnTo>
                    <a:pt x="1032" y="300"/>
                  </a:lnTo>
                  <a:lnTo>
                    <a:pt x="1020" y="306"/>
                  </a:lnTo>
                  <a:lnTo>
                    <a:pt x="1020" y="384"/>
                  </a:lnTo>
                  <a:lnTo>
                    <a:pt x="1008" y="390"/>
                  </a:lnTo>
                  <a:lnTo>
                    <a:pt x="1002" y="402"/>
                  </a:lnTo>
                  <a:lnTo>
                    <a:pt x="990" y="408"/>
                  </a:lnTo>
                  <a:lnTo>
                    <a:pt x="984" y="414"/>
                  </a:lnTo>
                  <a:lnTo>
                    <a:pt x="978" y="414"/>
                  </a:lnTo>
                  <a:lnTo>
                    <a:pt x="966" y="426"/>
                  </a:lnTo>
                  <a:lnTo>
                    <a:pt x="954" y="450"/>
                  </a:lnTo>
                  <a:lnTo>
                    <a:pt x="948" y="456"/>
                  </a:lnTo>
                  <a:lnTo>
                    <a:pt x="948" y="450"/>
                  </a:lnTo>
                  <a:lnTo>
                    <a:pt x="942" y="444"/>
                  </a:lnTo>
                  <a:lnTo>
                    <a:pt x="930" y="444"/>
                  </a:lnTo>
                  <a:lnTo>
                    <a:pt x="924" y="450"/>
                  </a:lnTo>
                  <a:lnTo>
                    <a:pt x="924" y="468"/>
                  </a:lnTo>
                  <a:lnTo>
                    <a:pt x="912" y="450"/>
                  </a:lnTo>
                  <a:lnTo>
                    <a:pt x="852" y="450"/>
                  </a:lnTo>
                  <a:lnTo>
                    <a:pt x="834" y="444"/>
                  </a:lnTo>
                  <a:lnTo>
                    <a:pt x="822" y="438"/>
                  </a:lnTo>
                  <a:lnTo>
                    <a:pt x="816" y="432"/>
                  </a:lnTo>
                  <a:lnTo>
                    <a:pt x="804" y="426"/>
                  </a:lnTo>
                  <a:lnTo>
                    <a:pt x="798" y="426"/>
                  </a:lnTo>
                  <a:lnTo>
                    <a:pt x="786" y="432"/>
                  </a:lnTo>
                  <a:lnTo>
                    <a:pt x="762" y="432"/>
                  </a:lnTo>
                  <a:lnTo>
                    <a:pt x="756" y="426"/>
                  </a:lnTo>
                  <a:lnTo>
                    <a:pt x="756" y="414"/>
                  </a:lnTo>
                  <a:lnTo>
                    <a:pt x="762" y="402"/>
                  </a:lnTo>
                  <a:lnTo>
                    <a:pt x="768" y="396"/>
                  </a:lnTo>
                  <a:lnTo>
                    <a:pt x="774" y="384"/>
                  </a:lnTo>
                  <a:lnTo>
                    <a:pt x="780" y="378"/>
                  </a:lnTo>
                  <a:lnTo>
                    <a:pt x="780" y="342"/>
                  </a:lnTo>
                  <a:lnTo>
                    <a:pt x="798" y="342"/>
                  </a:lnTo>
                  <a:lnTo>
                    <a:pt x="804" y="336"/>
                  </a:lnTo>
                  <a:lnTo>
                    <a:pt x="804" y="330"/>
                  </a:lnTo>
                  <a:lnTo>
                    <a:pt x="798" y="318"/>
                  </a:lnTo>
                  <a:lnTo>
                    <a:pt x="792" y="312"/>
                  </a:lnTo>
                  <a:lnTo>
                    <a:pt x="798" y="300"/>
                  </a:lnTo>
                  <a:lnTo>
                    <a:pt x="804" y="294"/>
                  </a:lnTo>
                  <a:lnTo>
                    <a:pt x="804" y="282"/>
                  </a:lnTo>
                  <a:lnTo>
                    <a:pt x="810" y="276"/>
                  </a:lnTo>
                  <a:lnTo>
                    <a:pt x="804" y="270"/>
                  </a:lnTo>
                  <a:lnTo>
                    <a:pt x="792" y="264"/>
                  </a:lnTo>
                  <a:lnTo>
                    <a:pt x="774" y="258"/>
                  </a:lnTo>
                  <a:lnTo>
                    <a:pt x="762" y="252"/>
                  </a:lnTo>
                  <a:lnTo>
                    <a:pt x="750" y="252"/>
                  </a:lnTo>
                  <a:lnTo>
                    <a:pt x="744" y="246"/>
                  </a:lnTo>
                  <a:lnTo>
                    <a:pt x="708" y="228"/>
                  </a:lnTo>
                  <a:lnTo>
                    <a:pt x="690" y="216"/>
                  </a:lnTo>
                  <a:lnTo>
                    <a:pt x="678" y="210"/>
                  </a:lnTo>
                  <a:lnTo>
                    <a:pt x="672" y="204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42" y="186"/>
                  </a:lnTo>
                  <a:lnTo>
                    <a:pt x="630" y="180"/>
                  </a:lnTo>
                  <a:lnTo>
                    <a:pt x="600" y="180"/>
                  </a:lnTo>
                  <a:lnTo>
                    <a:pt x="564" y="162"/>
                  </a:lnTo>
                  <a:lnTo>
                    <a:pt x="558" y="156"/>
                  </a:lnTo>
                  <a:lnTo>
                    <a:pt x="552" y="156"/>
                  </a:lnTo>
                  <a:lnTo>
                    <a:pt x="546" y="138"/>
                  </a:lnTo>
                  <a:lnTo>
                    <a:pt x="534" y="132"/>
                  </a:lnTo>
                  <a:lnTo>
                    <a:pt x="516" y="114"/>
                  </a:lnTo>
                  <a:lnTo>
                    <a:pt x="492" y="102"/>
                  </a:lnTo>
                  <a:lnTo>
                    <a:pt x="486" y="96"/>
                  </a:lnTo>
                  <a:lnTo>
                    <a:pt x="480" y="84"/>
                  </a:lnTo>
                  <a:lnTo>
                    <a:pt x="468" y="78"/>
                  </a:lnTo>
                  <a:lnTo>
                    <a:pt x="462" y="66"/>
                  </a:lnTo>
                  <a:lnTo>
                    <a:pt x="456" y="60"/>
                  </a:lnTo>
                  <a:lnTo>
                    <a:pt x="456" y="54"/>
                  </a:lnTo>
                  <a:lnTo>
                    <a:pt x="438" y="36"/>
                  </a:lnTo>
                  <a:lnTo>
                    <a:pt x="402" y="12"/>
                  </a:lnTo>
                  <a:lnTo>
                    <a:pt x="330" y="18"/>
                  </a:lnTo>
                  <a:lnTo>
                    <a:pt x="318" y="72"/>
                  </a:lnTo>
                  <a:lnTo>
                    <a:pt x="288" y="24"/>
                  </a:lnTo>
                  <a:lnTo>
                    <a:pt x="234" y="24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0" y="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26" y="96"/>
                  </a:lnTo>
                  <a:lnTo>
                    <a:pt x="114" y="180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90" y="192"/>
                  </a:lnTo>
                  <a:lnTo>
                    <a:pt x="72" y="198"/>
                  </a:lnTo>
                  <a:lnTo>
                    <a:pt x="60" y="210"/>
                  </a:lnTo>
                  <a:lnTo>
                    <a:pt x="48" y="216"/>
                  </a:lnTo>
                  <a:lnTo>
                    <a:pt x="42" y="228"/>
                  </a:lnTo>
                  <a:lnTo>
                    <a:pt x="36" y="234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54" y="252"/>
                  </a:lnTo>
                  <a:lnTo>
                    <a:pt x="66" y="252"/>
                  </a:lnTo>
                  <a:lnTo>
                    <a:pt x="66" y="258"/>
                  </a:lnTo>
                  <a:lnTo>
                    <a:pt x="42" y="282"/>
                  </a:lnTo>
                  <a:lnTo>
                    <a:pt x="42" y="300"/>
                  </a:lnTo>
                  <a:lnTo>
                    <a:pt x="48" y="306"/>
                  </a:lnTo>
                  <a:lnTo>
                    <a:pt x="60" y="312"/>
                  </a:lnTo>
                  <a:lnTo>
                    <a:pt x="72" y="324"/>
                  </a:lnTo>
                  <a:lnTo>
                    <a:pt x="78" y="336"/>
                  </a:lnTo>
                  <a:lnTo>
                    <a:pt x="72" y="342"/>
                  </a:lnTo>
                  <a:lnTo>
                    <a:pt x="66" y="354"/>
                  </a:lnTo>
                  <a:lnTo>
                    <a:pt x="54" y="366"/>
                  </a:lnTo>
                  <a:lnTo>
                    <a:pt x="48" y="366"/>
                  </a:lnTo>
                  <a:lnTo>
                    <a:pt x="54" y="366"/>
                  </a:lnTo>
                  <a:lnTo>
                    <a:pt x="60" y="372"/>
                  </a:lnTo>
                  <a:lnTo>
                    <a:pt x="84" y="384"/>
                  </a:lnTo>
                  <a:lnTo>
                    <a:pt x="90" y="396"/>
                  </a:lnTo>
                  <a:lnTo>
                    <a:pt x="90" y="408"/>
                  </a:lnTo>
                  <a:lnTo>
                    <a:pt x="78" y="414"/>
                  </a:lnTo>
                  <a:lnTo>
                    <a:pt x="72" y="420"/>
                  </a:lnTo>
                  <a:lnTo>
                    <a:pt x="54" y="420"/>
                  </a:lnTo>
                  <a:lnTo>
                    <a:pt x="54" y="432"/>
                  </a:lnTo>
                  <a:lnTo>
                    <a:pt x="48" y="450"/>
                  </a:lnTo>
                  <a:lnTo>
                    <a:pt x="48" y="462"/>
                  </a:lnTo>
                  <a:lnTo>
                    <a:pt x="42" y="474"/>
                  </a:lnTo>
                  <a:lnTo>
                    <a:pt x="42" y="486"/>
                  </a:lnTo>
                  <a:lnTo>
                    <a:pt x="30" y="498"/>
                  </a:lnTo>
                  <a:lnTo>
                    <a:pt x="24" y="510"/>
                  </a:lnTo>
                  <a:lnTo>
                    <a:pt x="18" y="516"/>
                  </a:lnTo>
                  <a:lnTo>
                    <a:pt x="18" y="582"/>
                  </a:lnTo>
                  <a:lnTo>
                    <a:pt x="6" y="594"/>
                  </a:lnTo>
                  <a:lnTo>
                    <a:pt x="6" y="606"/>
                  </a:lnTo>
                  <a:lnTo>
                    <a:pt x="18" y="630"/>
                  </a:lnTo>
                  <a:lnTo>
                    <a:pt x="30" y="666"/>
                  </a:lnTo>
                  <a:lnTo>
                    <a:pt x="36" y="678"/>
                  </a:lnTo>
                  <a:lnTo>
                    <a:pt x="36" y="684"/>
                  </a:lnTo>
                  <a:lnTo>
                    <a:pt x="12" y="684"/>
                  </a:lnTo>
                  <a:lnTo>
                    <a:pt x="18" y="738"/>
                  </a:lnTo>
                  <a:lnTo>
                    <a:pt x="6" y="744"/>
                  </a:lnTo>
                  <a:lnTo>
                    <a:pt x="0" y="744"/>
                  </a:lnTo>
                  <a:lnTo>
                    <a:pt x="0" y="768"/>
                  </a:lnTo>
                  <a:lnTo>
                    <a:pt x="6" y="774"/>
                  </a:lnTo>
                  <a:lnTo>
                    <a:pt x="6" y="780"/>
                  </a:lnTo>
                  <a:lnTo>
                    <a:pt x="18" y="786"/>
                  </a:lnTo>
                  <a:lnTo>
                    <a:pt x="36" y="804"/>
                  </a:lnTo>
                  <a:lnTo>
                    <a:pt x="36" y="816"/>
                  </a:lnTo>
                  <a:lnTo>
                    <a:pt x="30" y="822"/>
                  </a:lnTo>
                  <a:lnTo>
                    <a:pt x="30" y="828"/>
                  </a:lnTo>
                  <a:lnTo>
                    <a:pt x="48" y="846"/>
                  </a:lnTo>
                  <a:lnTo>
                    <a:pt x="60" y="876"/>
                  </a:lnTo>
                  <a:lnTo>
                    <a:pt x="66" y="888"/>
                  </a:lnTo>
                  <a:lnTo>
                    <a:pt x="60" y="894"/>
                  </a:lnTo>
                  <a:lnTo>
                    <a:pt x="60" y="906"/>
                  </a:lnTo>
                  <a:lnTo>
                    <a:pt x="72" y="918"/>
                  </a:lnTo>
                  <a:lnTo>
                    <a:pt x="96" y="918"/>
                  </a:lnTo>
                  <a:lnTo>
                    <a:pt x="102" y="960"/>
                  </a:lnTo>
                  <a:lnTo>
                    <a:pt x="108" y="972"/>
                  </a:lnTo>
                  <a:lnTo>
                    <a:pt x="114" y="978"/>
                  </a:lnTo>
                  <a:lnTo>
                    <a:pt x="120" y="990"/>
                  </a:lnTo>
                  <a:lnTo>
                    <a:pt x="120" y="996"/>
                  </a:lnTo>
                  <a:lnTo>
                    <a:pt x="102" y="1014"/>
                  </a:lnTo>
                  <a:lnTo>
                    <a:pt x="102" y="1038"/>
                  </a:lnTo>
                  <a:lnTo>
                    <a:pt x="96" y="1056"/>
                  </a:lnTo>
                  <a:lnTo>
                    <a:pt x="96" y="1086"/>
                  </a:lnTo>
                  <a:lnTo>
                    <a:pt x="84" y="1086"/>
                  </a:lnTo>
                  <a:lnTo>
                    <a:pt x="90" y="1092"/>
                  </a:lnTo>
                  <a:lnTo>
                    <a:pt x="96" y="1104"/>
                  </a:lnTo>
                  <a:lnTo>
                    <a:pt x="102" y="1110"/>
                  </a:lnTo>
                  <a:lnTo>
                    <a:pt x="108" y="1122"/>
                  </a:lnTo>
                  <a:lnTo>
                    <a:pt x="114" y="1128"/>
                  </a:lnTo>
                  <a:lnTo>
                    <a:pt x="114" y="1140"/>
                  </a:lnTo>
                  <a:lnTo>
                    <a:pt x="108" y="1152"/>
                  </a:lnTo>
                  <a:lnTo>
                    <a:pt x="108" y="1158"/>
                  </a:lnTo>
                  <a:lnTo>
                    <a:pt x="102" y="1176"/>
                  </a:lnTo>
                  <a:lnTo>
                    <a:pt x="78" y="1182"/>
                  </a:lnTo>
                  <a:lnTo>
                    <a:pt x="78" y="1188"/>
                  </a:lnTo>
                  <a:lnTo>
                    <a:pt x="84" y="1194"/>
                  </a:lnTo>
                  <a:lnTo>
                    <a:pt x="84" y="1206"/>
                  </a:lnTo>
                  <a:lnTo>
                    <a:pt x="90" y="1224"/>
                  </a:lnTo>
                  <a:lnTo>
                    <a:pt x="96" y="1236"/>
                  </a:lnTo>
                  <a:lnTo>
                    <a:pt x="96" y="1284"/>
                  </a:lnTo>
                  <a:lnTo>
                    <a:pt x="126" y="1308"/>
                  </a:lnTo>
                  <a:lnTo>
                    <a:pt x="126" y="1326"/>
                  </a:lnTo>
                  <a:lnTo>
                    <a:pt x="132" y="1326"/>
                  </a:lnTo>
                  <a:lnTo>
                    <a:pt x="150" y="1344"/>
                  </a:lnTo>
                  <a:lnTo>
                    <a:pt x="150" y="1350"/>
                  </a:lnTo>
                  <a:lnTo>
                    <a:pt x="144" y="1362"/>
                  </a:lnTo>
                  <a:lnTo>
                    <a:pt x="132" y="1368"/>
                  </a:lnTo>
                  <a:lnTo>
                    <a:pt x="126" y="1374"/>
                  </a:lnTo>
                  <a:lnTo>
                    <a:pt x="120" y="1374"/>
                  </a:lnTo>
                  <a:lnTo>
                    <a:pt x="132" y="1416"/>
                  </a:lnTo>
                  <a:lnTo>
                    <a:pt x="114" y="1428"/>
                  </a:lnTo>
                  <a:lnTo>
                    <a:pt x="132" y="1446"/>
                  </a:lnTo>
                  <a:lnTo>
                    <a:pt x="132" y="1452"/>
                  </a:lnTo>
                  <a:lnTo>
                    <a:pt x="126" y="1464"/>
                  </a:lnTo>
                  <a:lnTo>
                    <a:pt x="126" y="1470"/>
                  </a:lnTo>
                  <a:lnTo>
                    <a:pt x="144" y="1482"/>
                  </a:lnTo>
                  <a:lnTo>
                    <a:pt x="144" y="1494"/>
                  </a:lnTo>
                  <a:lnTo>
                    <a:pt x="138" y="1500"/>
                  </a:lnTo>
                  <a:lnTo>
                    <a:pt x="138" y="1530"/>
                  </a:lnTo>
                  <a:lnTo>
                    <a:pt x="144" y="1536"/>
                  </a:lnTo>
                  <a:lnTo>
                    <a:pt x="150" y="1548"/>
                  </a:lnTo>
                  <a:lnTo>
                    <a:pt x="150" y="1572"/>
                  </a:lnTo>
                  <a:lnTo>
                    <a:pt x="156" y="1584"/>
                  </a:lnTo>
                  <a:lnTo>
                    <a:pt x="174" y="1602"/>
                  </a:lnTo>
                  <a:lnTo>
                    <a:pt x="186" y="1608"/>
                  </a:lnTo>
                  <a:lnTo>
                    <a:pt x="198" y="1620"/>
                  </a:lnTo>
                  <a:lnTo>
                    <a:pt x="192" y="1620"/>
                  </a:lnTo>
                  <a:lnTo>
                    <a:pt x="180" y="1626"/>
                  </a:lnTo>
                  <a:lnTo>
                    <a:pt x="174" y="1632"/>
                  </a:lnTo>
                  <a:lnTo>
                    <a:pt x="174" y="1644"/>
                  </a:lnTo>
                  <a:lnTo>
                    <a:pt x="180" y="1656"/>
                  </a:lnTo>
                  <a:lnTo>
                    <a:pt x="180" y="1674"/>
                  </a:lnTo>
                  <a:lnTo>
                    <a:pt x="186" y="1686"/>
                  </a:lnTo>
                  <a:lnTo>
                    <a:pt x="186" y="1698"/>
                  </a:lnTo>
                  <a:lnTo>
                    <a:pt x="192" y="1704"/>
                  </a:lnTo>
                  <a:lnTo>
                    <a:pt x="216" y="1716"/>
                  </a:lnTo>
                  <a:lnTo>
                    <a:pt x="210" y="1746"/>
                  </a:lnTo>
                  <a:lnTo>
                    <a:pt x="216" y="1746"/>
                  </a:lnTo>
                  <a:lnTo>
                    <a:pt x="228" y="1752"/>
                  </a:lnTo>
                  <a:lnTo>
                    <a:pt x="234" y="1758"/>
                  </a:lnTo>
                  <a:lnTo>
                    <a:pt x="234" y="1764"/>
                  </a:lnTo>
                  <a:lnTo>
                    <a:pt x="240" y="1776"/>
                  </a:lnTo>
                  <a:lnTo>
                    <a:pt x="240" y="1806"/>
                  </a:lnTo>
                  <a:lnTo>
                    <a:pt x="252" y="1818"/>
                  </a:lnTo>
                  <a:lnTo>
                    <a:pt x="282" y="1818"/>
                  </a:lnTo>
                  <a:lnTo>
                    <a:pt x="294" y="1824"/>
                  </a:lnTo>
                  <a:lnTo>
                    <a:pt x="294" y="1830"/>
                  </a:lnTo>
                  <a:lnTo>
                    <a:pt x="288" y="1836"/>
                  </a:lnTo>
                  <a:lnTo>
                    <a:pt x="276" y="1836"/>
                  </a:lnTo>
                  <a:lnTo>
                    <a:pt x="264" y="1842"/>
                  </a:lnTo>
                  <a:lnTo>
                    <a:pt x="246" y="1842"/>
                  </a:lnTo>
                  <a:lnTo>
                    <a:pt x="252" y="1848"/>
                  </a:lnTo>
                  <a:lnTo>
                    <a:pt x="258" y="1848"/>
                  </a:lnTo>
                  <a:lnTo>
                    <a:pt x="270" y="1854"/>
                  </a:lnTo>
                  <a:lnTo>
                    <a:pt x="276" y="1860"/>
                  </a:lnTo>
                  <a:lnTo>
                    <a:pt x="288" y="1860"/>
                  </a:lnTo>
                  <a:lnTo>
                    <a:pt x="312" y="1884"/>
                  </a:lnTo>
                  <a:lnTo>
                    <a:pt x="306" y="1890"/>
                  </a:lnTo>
                  <a:lnTo>
                    <a:pt x="300" y="1902"/>
                  </a:lnTo>
                  <a:lnTo>
                    <a:pt x="288" y="1914"/>
                  </a:lnTo>
                  <a:lnTo>
                    <a:pt x="312" y="1932"/>
                  </a:lnTo>
                  <a:lnTo>
                    <a:pt x="306" y="1956"/>
                  </a:lnTo>
                  <a:lnTo>
                    <a:pt x="330" y="1980"/>
                  </a:lnTo>
                  <a:lnTo>
                    <a:pt x="324" y="2016"/>
                  </a:lnTo>
                  <a:lnTo>
                    <a:pt x="336" y="2040"/>
                  </a:lnTo>
                  <a:lnTo>
                    <a:pt x="324" y="2046"/>
                  </a:lnTo>
                  <a:lnTo>
                    <a:pt x="318" y="2088"/>
                  </a:lnTo>
                  <a:lnTo>
                    <a:pt x="324" y="2088"/>
                  </a:lnTo>
                  <a:lnTo>
                    <a:pt x="348" y="2112"/>
                  </a:lnTo>
                  <a:lnTo>
                    <a:pt x="348" y="2118"/>
                  </a:lnTo>
                  <a:lnTo>
                    <a:pt x="342" y="2118"/>
                  </a:lnTo>
                  <a:lnTo>
                    <a:pt x="330" y="2124"/>
                  </a:lnTo>
                  <a:lnTo>
                    <a:pt x="324" y="2130"/>
                  </a:lnTo>
                  <a:lnTo>
                    <a:pt x="348" y="2154"/>
                  </a:lnTo>
                  <a:lnTo>
                    <a:pt x="348" y="2160"/>
                  </a:lnTo>
                  <a:lnTo>
                    <a:pt x="342" y="2166"/>
                  </a:lnTo>
                  <a:lnTo>
                    <a:pt x="336" y="2166"/>
                  </a:lnTo>
                  <a:lnTo>
                    <a:pt x="330" y="2172"/>
                  </a:lnTo>
                  <a:lnTo>
                    <a:pt x="324" y="2172"/>
                  </a:lnTo>
                  <a:lnTo>
                    <a:pt x="324" y="2196"/>
                  </a:lnTo>
                  <a:lnTo>
                    <a:pt x="312" y="2202"/>
                  </a:lnTo>
                  <a:lnTo>
                    <a:pt x="312" y="2214"/>
                  </a:lnTo>
                  <a:lnTo>
                    <a:pt x="318" y="2226"/>
                  </a:lnTo>
                  <a:lnTo>
                    <a:pt x="324" y="2232"/>
                  </a:lnTo>
                  <a:lnTo>
                    <a:pt x="324" y="2268"/>
                  </a:lnTo>
                  <a:lnTo>
                    <a:pt x="354" y="2274"/>
                  </a:lnTo>
                  <a:lnTo>
                    <a:pt x="354" y="2280"/>
                  </a:lnTo>
                  <a:lnTo>
                    <a:pt x="360" y="2286"/>
                  </a:lnTo>
                  <a:lnTo>
                    <a:pt x="360" y="2298"/>
                  </a:lnTo>
                  <a:lnTo>
                    <a:pt x="366" y="2304"/>
                  </a:lnTo>
                  <a:lnTo>
                    <a:pt x="378" y="2310"/>
                  </a:lnTo>
                  <a:lnTo>
                    <a:pt x="384" y="2310"/>
                  </a:lnTo>
                  <a:lnTo>
                    <a:pt x="396" y="2298"/>
                  </a:lnTo>
                  <a:lnTo>
                    <a:pt x="414" y="2298"/>
                  </a:lnTo>
                  <a:lnTo>
                    <a:pt x="426" y="2304"/>
                  </a:lnTo>
                  <a:lnTo>
                    <a:pt x="438" y="2316"/>
                  </a:lnTo>
                  <a:lnTo>
                    <a:pt x="438" y="2340"/>
                  </a:lnTo>
                  <a:lnTo>
                    <a:pt x="456" y="2364"/>
                  </a:lnTo>
                  <a:lnTo>
                    <a:pt x="468" y="2382"/>
                  </a:lnTo>
                  <a:lnTo>
                    <a:pt x="504" y="2400"/>
                  </a:lnTo>
                  <a:lnTo>
                    <a:pt x="522" y="2418"/>
                  </a:lnTo>
                  <a:lnTo>
                    <a:pt x="534" y="2418"/>
                  </a:lnTo>
                  <a:lnTo>
                    <a:pt x="546" y="2412"/>
                  </a:lnTo>
                  <a:lnTo>
                    <a:pt x="642" y="2412"/>
                  </a:lnTo>
                  <a:lnTo>
                    <a:pt x="666" y="2430"/>
                  </a:lnTo>
                  <a:lnTo>
                    <a:pt x="660" y="2442"/>
                  </a:lnTo>
                  <a:lnTo>
                    <a:pt x="666" y="2424"/>
                  </a:lnTo>
                  <a:lnTo>
                    <a:pt x="672" y="2418"/>
                  </a:lnTo>
                  <a:lnTo>
                    <a:pt x="684" y="2418"/>
                  </a:lnTo>
                  <a:lnTo>
                    <a:pt x="690" y="2424"/>
                  </a:lnTo>
                  <a:lnTo>
                    <a:pt x="702" y="2424"/>
                  </a:lnTo>
                  <a:lnTo>
                    <a:pt x="714" y="2430"/>
                  </a:lnTo>
                  <a:lnTo>
                    <a:pt x="720" y="2436"/>
                  </a:lnTo>
                  <a:lnTo>
                    <a:pt x="678" y="2382"/>
                  </a:lnTo>
                  <a:lnTo>
                    <a:pt x="660" y="2382"/>
                  </a:lnTo>
                  <a:lnTo>
                    <a:pt x="666" y="2370"/>
                  </a:lnTo>
                  <a:lnTo>
                    <a:pt x="630" y="2340"/>
                  </a:lnTo>
                  <a:lnTo>
                    <a:pt x="630" y="2310"/>
                  </a:lnTo>
                  <a:lnTo>
                    <a:pt x="618" y="2298"/>
                  </a:lnTo>
                  <a:lnTo>
                    <a:pt x="624" y="2286"/>
                  </a:lnTo>
                  <a:lnTo>
                    <a:pt x="630" y="2286"/>
                  </a:lnTo>
                  <a:lnTo>
                    <a:pt x="642" y="2274"/>
                  </a:lnTo>
                  <a:lnTo>
                    <a:pt x="642" y="2268"/>
                  </a:lnTo>
                  <a:lnTo>
                    <a:pt x="636" y="2268"/>
                  </a:lnTo>
                  <a:lnTo>
                    <a:pt x="624" y="2262"/>
                  </a:lnTo>
                  <a:lnTo>
                    <a:pt x="606" y="2262"/>
                  </a:lnTo>
                  <a:lnTo>
                    <a:pt x="618" y="2250"/>
                  </a:lnTo>
                  <a:lnTo>
                    <a:pt x="618" y="2232"/>
                  </a:lnTo>
                  <a:lnTo>
                    <a:pt x="636" y="2256"/>
                  </a:lnTo>
                  <a:lnTo>
                    <a:pt x="648" y="2262"/>
                  </a:lnTo>
                  <a:lnTo>
                    <a:pt x="666" y="2262"/>
                  </a:lnTo>
                  <a:lnTo>
                    <a:pt x="672" y="2256"/>
                  </a:lnTo>
                  <a:lnTo>
                    <a:pt x="678" y="2244"/>
                  </a:lnTo>
                  <a:lnTo>
                    <a:pt x="678" y="2226"/>
                  </a:lnTo>
                  <a:lnTo>
                    <a:pt x="672" y="2208"/>
                  </a:lnTo>
                  <a:lnTo>
                    <a:pt x="666" y="2196"/>
                  </a:lnTo>
                  <a:lnTo>
                    <a:pt x="666" y="2178"/>
                  </a:lnTo>
                  <a:lnTo>
                    <a:pt x="678" y="2154"/>
                  </a:lnTo>
                  <a:lnTo>
                    <a:pt x="690" y="2142"/>
                  </a:lnTo>
                  <a:lnTo>
                    <a:pt x="708" y="2130"/>
                  </a:lnTo>
                  <a:lnTo>
                    <a:pt x="738" y="2100"/>
                  </a:lnTo>
                  <a:lnTo>
                    <a:pt x="726" y="2088"/>
                  </a:lnTo>
                  <a:lnTo>
                    <a:pt x="702" y="2088"/>
                  </a:lnTo>
                  <a:lnTo>
                    <a:pt x="726" y="2082"/>
                  </a:lnTo>
                  <a:lnTo>
                    <a:pt x="726" y="2064"/>
                  </a:lnTo>
                  <a:lnTo>
                    <a:pt x="714" y="2040"/>
                  </a:lnTo>
                  <a:lnTo>
                    <a:pt x="708" y="2034"/>
                  </a:lnTo>
                  <a:lnTo>
                    <a:pt x="696" y="2028"/>
                  </a:lnTo>
                  <a:lnTo>
                    <a:pt x="690" y="2028"/>
                  </a:lnTo>
                  <a:lnTo>
                    <a:pt x="684" y="2034"/>
                  </a:lnTo>
                  <a:lnTo>
                    <a:pt x="672" y="2016"/>
                  </a:lnTo>
                  <a:lnTo>
                    <a:pt x="642" y="2016"/>
                  </a:lnTo>
                  <a:lnTo>
                    <a:pt x="636" y="2010"/>
                  </a:lnTo>
                  <a:lnTo>
                    <a:pt x="624" y="2004"/>
                  </a:lnTo>
                  <a:lnTo>
                    <a:pt x="606" y="1992"/>
                  </a:lnTo>
                  <a:lnTo>
                    <a:pt x="582" y="1968"/>
                  </a:lnTo>
                  <a:lnTo>
                    <a:pt x="570" y="1950"/>
                  </a:lnTo>
                  <a:lnTo>
                    <a:pt x="564" y="1938"/>
                  </a:lnTo>
                  <a:lnTo>
                    <a:pt x="564" y="1926"/>
                  </a:lnTo>
                  <a:lnTo>
                    <a:pt x="570" y="1914"/>
                  </a:lnTo>
                  <a:lnTo>
                    <a:pt x="570" y="1908"/>
                  </a:lnTo>
                  <a:lnTo>
                    <a:pt x="576" y="1908"/>
                  </a:lnTo>
                  <a:lnTo>
                    <a:pt x="582" y="190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12" y="1860"/>
                  </a:lnTo>
                  <a:lnTo>
                    <a:pt x="666" y="1860"/>
                  </a:lnTo>
                  <a:lnTo>
                    <a:pt x="654" y="1848"/>
                  </a:lnTo>
                  <a:lnTo>
                    <a:pt x="654" y="1824"/>
                  </a:lnTo>
                  <a:lnTo>
                    <a:pt x="666" y="1824"/>
                  </a:lnTo>
                  <a:lnTo>
                    <a:pt x="666" y="1794"/>
                  </a:lnTo>
                  <a:lnTo>
                    <a:pt x="660" y="1788"/>
                  </a:lnTo>
                  <a:lnTo>
                    <a:pt x="654" y="1776"/>
                  </a:lnTo>
                  <a:lnTo>
                    <a:pt x="642" y="1764"/>
                  </a:lnTo>
                  <a:lnTo>
                    <a:pt x="642" y="1746"/>
                  </a:lnTo>
                  <a:lnTo>
                    <a:pt x="648" y="1728"/>
                  </a:lnTo>
                  <a:lnTo>
                    <a:pt x="654" y="1716"/>
                  </a:lnTo>
                  <a:lnTo>
                    <a:pt x="666" y="1710"/>
                  </a:lnTo>
                  <a:lnTo>
                    <a:pt x="672" y="1704"/>
                  </a:lnTo>
                  <a:lnTo>
                    <a:pt x="684" y="1704"/>
                  </a:lnTo>
                  <a:lnTo>
                    <a:pt x="684" y="1692"/>
                  </a:lnTo>
                  <a:lnTo>
                    <a:pt x="660" y="1692"/>
                  </a:lnTo>
                  <a:lnTo>
                    <a:pt x="648" y="1686"/>
                  </a:lnTo>
                  <a:lnTo>
                    <a:pt x="642" y="1680"/>
                  </a:lnTo>
                  <a:lnTo>
                    <a:pt x="642" y="1674"/>
                  </a:lnTo>
                  <a:lnTo>
                    <a:pt x="654" y="1668"/>
                  </a:lnTo>
                  <a:lnTo>
                    <a:pt x="666" y="1668"/>
                  </a:lnTo>
                  <a:lnTo>
                    <a:pt x="702" y="1686"/>
                  </a:lnTo>
                  <a:lnTo>
                    <a:pt x="708" y="1692"/>
                  </a:lnTo>
                  <a:lnTo>
                    <a:pt x="714" y="1692"/>
                  </a:lnTo>
                  <a:lnTo>
                    <a:pt x="720" y="1686"/>
                  </a:lnTo>
                  <a:lnTo>
                    <a:pt x="732" y="1680"/>
                  </a:lnTo>
                  <a:lnTo>
                    <a:pt x="732" y="1656"/>
                  </a:lnTo>
                  <a:lnTo>
                    <a:pt x="726" y="1644"/>
                  </a:lnTo>
                  <a:lnTo>
                    <a:pt x="708" y="1626"/>
                  </a:lnTo>
                  <a:lnTo>
                    <a:pt x="696" y="1626"/>
                  </a:lnTo>
                  <a:lnTo>
                    <a:pt x="690" y="1632"/>
                  </a:lnTo>
                  <a:lnTo>
                    <a:pt x="690" y="1650"/>
                  </a:lnTo>
                  <a:lnTo>
                    <a:pt x="684" y="1656"/>
                  </a:lnTo>
                  <a:lnTo>
                    <a:pt x="666" y="1656"/>
                  </a:lnTo>
                  <a:lnTo>
                    <a:pt x="654" y="1650"/>
                  </a:lnTo>
                  <a:lnTo>
                    <a:pt x="648" y="1644"/>
                  </a:lnTo>
                  <a:lnTo>
                    <a:pt x="648" y="1638"/>
                  </a:lnTo>
                  <a:lnTo>
                    <a:pt x="612" y="1638"/>
                  </a:lnTo>
                  <a:lnTo>
                    <a:pt x="606" y="1632"/>
                  </a:lnTo>
                  <a:lnTo>
                    <a:pt x="606" y="1572"/>
                  </a:lnTo>
                  <a:lnTo>
                    <a:pt x="600" y="1566"/>
                  </a:lnTo>
                  <a:lnTo>
                    <a:pt x="594" y="1554"/>
                  </a:lnTo>
                  <a:lnTo>
                    <a:pt x="588" y="1536"/>
                  </a:lnTo>
                  <a:lnTo>
                    <a:pt x="588" y="1524"/>
                  </a:lnTo>
                  <a:lnTo>
                    <a:pt x="594" y="1518"/>
                  </a:lnTo>
                  <a:lnTo>
                    <a:pt x="600" y="1518"/>
                  </a:lnTo>
                  <a:lnTo>
                    <a:pt x="606" y="1524"/>
                  </a:lnTo>
                  <a:lnTo>
                    <a:pt x="618" y="1524"/>
                  </a:lnTo>
                  <a:lnTo>
                    <a:pt x="624" y="1530"/>
                  </a:lnTo>
                  <a:lnTo>
                    <a:pt x="636" y="1536"/>
                  </a:lnTo>
                  <a:lnTo>
                    <a:pt x="672" y="1548"/>
                  </a:lnTo>
                  <a:lnTo>
                    <a:pt x="690" y="1560"/>
                  </a:lnTo>
                  <a:lnTo>
                    <a:pt x="708" y="1560"/>
                  </a:lnTo>
                  <a:lnTo>
                    <a:pt x="726" y="1554"/>
                  </a:lnTo>
                  <a:lnTo>
                    <a:pt x="738" y="1542"/>
                  </a:lnTo>
                  <a:lnTo>
                    <a:pt x="750" y="1536"/>
                  </a:lnTo>
                  <a:lnTo>
                    <a:pt x="768" y="1530"/>
                  </a:lnTo>
                  <a:lnTo>
                    <a:pt x="774" y="1524"/>
                  </a:lnTo>
                  <a:lnTo>
                    <a:pt x="774" y="1512"/>
                  </a:lnTo>
                  <a:lnTo>
                    <a:pt x="762" y="1506"/>
                  </a:lnTo>
                  <a:lnTo>
                    <a:pt x="750" y="1494"/>
                  </a:lnTo>
                  <a:lnTo>
                    <a:pt x="738" y="1488"/>
                  </a:lnTo>
                  <a:lnTo>
                    <a:pt x="738" y="1464"/>
                  </a:lnTo>
                  <a:lnTo>
                    <a:pt x="744" y="1452"/>
                  </a:lnTo>
                  <a:lnTo>
                    <a:pt x="750" y="1446"/>
                  </a:lnTo>
                  <a:lnTo>
                    <a:pt x="750" y="1434"/>
                  </a:lnTo>
                  <a:lnTo>
                    <a:pt x="756" y="1422"/>
                  </a:lnTo>
                  <a:lnTo>
                    <a:pt x="744" y="1410"/>
                  </a:lnTo>
                  <a:lnTo>
                    <a:pt x="726" y="1410"/>
                  </a:lnTo>
                  <a:lnTo>
                    <a:pt x="720" y="1386"/>
                  </a:lnTo>
                  <a:lnTo>
                    <a:pt x="714" y="1380"/>
                  </a:lnTo>
                  <a:lnTo>
                    <a:pt x="714" y="1368"/>
                  </a:lnTo>
                  <a:lnTo>
                    <a:pt x="720" y="1362"/>
                  </a:lnTo>
                  <a:lnTo>
                    <a:pt x="726" y="1362"/>
                  </a:lnTo>
                  <a:lnTo>
                    <a:pt x="732" y="1374"/>
                  </a:lnTo>
                  <a:lnTo>
                    <a:pt x="738" y="1380"/>
                  </a:lnTo>
                  <a:lnTo>
                    <a:pt x="738" y="1386"/>
                  </a:lnTo>
                  <a:lnTo>
                    <a:pt x="744" y="1398"/>
                  </a:lnTo>
                  <a:lnTo>
                    <a:pt x="756" y="1398"/>
                  </a:lnTo>
                  <a:lnTo>
                    <a:pt x="750" y="1380"/>
                  </a:lnTo>
                  <a:lnTo>
                    <a:pt x="828" y="1386"/>
                  </a:lnTo>
                  <a:lnTo>
                    <a:pt x="834" y="1380"/>
                  </a:lnTo>
                  <a:lnTo>
                    <a:pt x="840" y="1380"/>
                  </a:lnTo>
                  <a:lnTo>
                    <a:pt x="846" y="1374"/>
                  </a:lnTo>
                  <a:lnTo>
                    <a:pt x="864" y="1368"/>
                  </a:lnTo>
                  <a:lnTo>
                    <a:pt x="894" y="1362"/>
                  </a:lnTo>
                  <a:lnTo>
                    <a:pt x="930" y="1350"/>
                  </a:lnTo>
                  <a:lnTo>
                    <a:pt x="972" y="1338"/>
                  </a:lnTo>
                  <a:lnTo>
                    <a:pt x="1002" y="1326"/>
                  </a:lnTo>
                  <a:lnTo>
                    <a:pt x="1014" y="1320"/>
                  </a:lnTo>
                  <a:lnTo>
                    <a:pt x="1014" y="1284"/>
                  </a:lnTo>
                  <a:lnTo>
                    <a:pt x="1032" y="1272"/>
                  </a:lnTo>
                  <a:lnTo>
                    <a:pt x="1044" y="1218"/>
                  </a:lnTo>
                  <a:lnTo>
                    <a:pt x="1038" y="1194"/>
                  </a:lnTo>
                  <a:lnTo>
                    <a:pt x="1038" y="1170"/>
                  </a:lnTo>
                  <a:lnTo>
                    <a:pt x="1032" y="1170"/>
                  </a:lnTo>
                  <a:lnTo>
                    <a:pt x="1026" y="1164"/>
                  </a:lnTo>
                  <a:lnTo>
                    <a:pt x="1002" y="1152"/>
                  </a:lnTo>
                  <a:lnTo>
                    <a:pt x="990" y="1152"/>
                  </a:lnTo>
                  <a:lnTo>
                    <a:pt x="984" y="1146"/>
                  </a:lnTo>
                  <a:lnTo>
                    <a:pt x="978" y="1146"/>
                  </a:lnTo>
                  <a:lnTo>
                    <a:pt x="972" y="1140"/>
                  </a:lnTo>
                  <a:lnTo>
                    <a:pt x="990" y="1122"/>
                  </a:lnTo>
                  <a:lnTo>
                    <a:pt x="990" y="1092"/>
                  </a:lnTo>
                  <a:lnTo>
                    <a:pt x="984" y="1080"/>
                  </a:lnTo>
                  <a:lnTo>
                    <a:pt x="978" y="1074"/>
                  </a:lnTo>
                  <a:lnTo>
                    <a:pt x="954" y="1062"/>
                  </a:lnTo>
                  <a:lnTo>
                    <a:pt x="918" y="1050"/>
                  </a:lnTo>
                  <a:lnTo>
                    <a:pt x="906" y="1044"/>
                  </a:lnTo>
                  <a:lnTo>
                    <a:pt x="888" y="1032"/>
                  </a:lnTo>
                  <a:lnTo>
                    <a:pt x="876" y="1020"/>
                  </a:lnTo>
                  <a:lnTo>
                    <a:pt x="876" y="1002"/>
                  </a:lnTo>
                  <a:lnTo>
                    <a:pt x="882" y="990"/>
                  </a:lnTo>
                  <a:lnTo>
                    <a:pt x="888" y="990"/>
                  </a:lnTo>
                  <a:lnTo>
                    <a:pt x="888" y="984"/>
                  </a:lnTo>
                  <a:lnTo>
                    <a:pt x="858" y="948"/>
                  </a:lnTo>
                  <a:lnTo>
                    <a:pt x="858" y="900"/>
                  </a:lnTo>
                  <a:lnTo>
                    <a:pt x="882" y="900"/>
                  </a:lnTo>
                  <a:lnTo>
                    <a:pt x="888" y="894"/>
                  </a:lnTo>
                  <a:lnTo>
                    <a:pt x="894" y="894"/>
                  </a:lnTo>
                  <a:lnTo>
                    <a:pt x="894" y="888"/>
                  </a:lnTo>
                  <a:lnTo>
                    <a:pt x="888" y="876"/>
                  </a:lnTo>
                  <a:lnTo>
                    <a:pt x="876" y="870"/>
                  </a:lnTo>
                  <a:lnTo>
                    <a:pt x="870" y="858"/>
                  </a:lnTo>
                  <a:lnTo>
                    <a:pt x="864" y="852"/>
                  </a:lnTo>
                  <a:lnTo>
                    <a:pt x="876" y="834"/>
                  </a:lnTo>
                  <a:lnTo>
                    <a:pt x="864" y="822"/>
                  </a:lnTo>
                  <a:lnTo>
                    <a:pt x="858" y="810"/>
                  </a:lnTo>
                  <a:lnTo>
                    <a:pt x="852" y="804"/>
                  </a:lnTo>
                  <a:lnTo>
                    <a:pt x="864" y="792"/>
                  </a:lnTo>
                  <a:lnTo>
                    <a:pt x="882" y="792"/>
                  </a:lnTo>
                  <a:lnTo>
                    <a:pt x="858" y="774"/>
                  </a:lnTo>
                  <a:lnTo>
                    <a:pt x="858" y="738"/>
                  </a:lnTo>
                  <a:lnTo>
                    <a:pt x="882" y="726"/>
                  </a:lnTo>
                  <a:lnTo>
                    <a:pt x="876" y="726"/>
                  </a:lnTo>
                  <a:lnTo>
                    <a:pt x="852" y="702"/>
                  </a:lnTo>
                  <a:lnTo>
                    <a:pt x="852" y="696"/>
                  </a:lnTo>
                  <a:lnTo>
                    <a:pt x="870" y="678"/>
                  </a:lnTo>
                  <a:lnTo>
                    <a:pt x="870" y="666"/>
                  </a:lnTo>
                  <a:lnTo>
                    <a:pt x="876" y="654"/>
                  </a:lnTo>
                  <a:lnTo>
                    <a:pt x="876" y="642"/>
                  </a:lnTo>
                  <a:lnTo>
                    <a:pt x="882" y="636"/>
                  </a:lnTo>
                  <a:lnTo>
                    <a:pt x="900" y="636"/>
                  </a:lnTo>
                  <a:lnTo>
                    <a:pt x="906" y="630"/>
                  </a:lnTo>
                  <a:lnTo>
                    <a:pt x="912" y="618"/>
                  </a:lnTo>
                  <a:lnTo>
                    <a:pt x="918" y="612"/>
                  </a:lnTo>
                  <a:lnTo>
                    <a:pt x="918" y="588"/>
                  </a:lnTo>
                  <a:lnTo>
                    <a:pt x="930" y="588"/>
                  </a:lnTo>
                  <a:lnTo>
                    <a:pt x="948" y="570"/>
                  </a:lnTo>
                  <a:lnTo>
                    <a:pt x="948" y="558"/>
                  </a:lnTo>
                  <a:lnTo>
                    <a:pt x="954" y="546"/>
                  </a:lnTo>
                  <a:lnTo>
                    <a:pt x="954" y="534"/>
                  </a:lnTo>
                  <a:close/>
                  <a:moveTo>
                    <a:pt x="930" y="1020"/>
                  </a:moveTo>
                  <a:lnTo>
                    <a:pt x="942" y="1020"/>
                  </a:lnTo>
                  <a:lnTo>
                    <a:pt x="930" y="1014"/>
                  </a:lnTo>
                  <a:lnTo>
                    <a:pt x="930" y="10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3" name="Angola" descr="© INSCALE GmbH, 05.05.2010&#10;http://www.presentationload.com/">
              <a:extLst>
                <a:ext uri="{FF2B5EF4-FFF2-40B4-BE49-F238E27FC236}">
                  <a16:creationId xmlns:a16="http://schemas.microsoft.com/office/drawing/2014/main" id="{2C52F57D-81C3-4BF8-9EC6-1E524A2AB17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48173" y="3348928"/>
              <a:ext cx="336498" cy="419514"/>
            </a:xfrm>
            <a:custGeom>
              <a:avLst/>
              <a:gdLst>
                <a:gd name="T0" fmla="*/ 2147483647 w 888"/>
                <a:gd name="T1" fmla="*/ 2147483647 h 1104"/>
                <a:gd name="T2" fmla="*/ 2147483647 w 888"/>
                <a:gd name="T3" fmla="*/ 2147483647 h 1104"/>
                <a:gd name="T4" fmla="*/ 2147483647 w 888"/>
                <a:gd name="T5" fmla="*/ 2147483647 h 1104"/>
                <a:gd name="T6" fmla="*/ 2147483647 w 888"/>
                <a:gd name="T7" fmla="*/ 0 h 1104"/>
                <a:gd name="T8" fmla="*/ 2147483647 w 888"/>
                <a:gd name="T9" fmla="*/ 2147483647 h 1104"/>
                <a:gd name="T10" fmla="*/ 2147483647 w 888"/>
                <a:gd name="T11" fmla="*/ 2147483647 h 1104"/>
                <a:gd name="T12" fmla="*/ 2147483647 w 888"/>
                <a:gd name="T13" fmla="*/ 2147483647 h 1104"/>
                <a:gd name="T14" fmla="*/ 2147483647 w 888"/>
                <a:gd name="T15" fmla="*/ 2147483647 h 1104"/>
                <a:gd name="T16" fmla="*/ 2147483647 w 888"/>
                <a:gd name="T17" fmla="*/ 2147483647 h 1104"/>
                <a:gd name="T18" fmla="*/ 2147483647 w 888"/>
                <a:gd name="T19" fmla="*/ 2147483647 h 1104"/>
                <a:gd name="T20" fmla="*/ 2147483647 w 888"/>
                <a:gd name="T21" fmla="*/ 2147483647 h 1104"/>
                <a:gd name="T22" fmla="*/ 2147483647 w 888"/>
                <a:gd name="T23" fmla="*/ 2147483647 h 1104"/>
                <a:gd name="T24" fmla="*/ 2147483647 w 888"/>
                <a:gd name="T25" fmla="*/ 2147483647 h 1104"/>
                <a:gd name="T26" fmla="*/ 2147483647 w 888"/>
                <a:gd name="T27" fmla="*/ 2147483647 h 1104"/>
                <a:gd name="T28" fmla="*/ 2147483647 w 888"/>
                <a:gd name="T29" fmla="*/ 2147483647 h 1104"/>
                <a:gd name="T30" fmla="*/ 2147483647 w 888"/>
                <a:gd name="T31" fmla="*/ 2147483647 h 1104"/>
                <a:gd name="T32" fmla="*/ 2147483647 w 888"/>
                <a:gd name="T33" fmla="*/ 2147483647 h 1104"/>
                <a:gd name="T34" fmla="*/ 2147483647 w 888"/>
                <a:gd name="T35" fmla="*/ 2147483647 h 1104"/>
                <a:gd name="T36" fmla="*/ 2147483647 w 888"/>
                <a:gd name="T37" fmla="*/ 2147483647 h 1104"/>
                <a:gd name="T38" fmla="*/ 2147483647 w 888"/>
                <a:gd name="T39" fmla="*/ 2147483647 h 1104"/>
                <a:gd name="T40" fmla="*/ 2147483647 w 888"/>
                <a:gd name="T41" fmla="*/ 2147483647 h 1104"/>
                <a:gd name="T42" fmla="*/ 2147483647 w 888"/>
                <a:gd name="T43" fmla="*/ 2147483647 h 1104"/>
                <a:gd name="T44" fmla="*/ 2147483647 w 888"/>
                <a:gd name="T45" fmla="*/ 2147483647 h 1104"/>
                <a:gd name="T46" fmla="*/ 2147483647 w 888"/>
                <a:gd name="T47" fmla="*/ 2147483647 h 1104"/>
                <a:gd name="T48" fmla="*/ 2147483647 w 888"/>
                <a:gd name="T49" fmla="*/ 2147483647 h 1104"/>
                <a:gd name="T50" fmla="*/ 2147483647 w 888"/>
                <a:gd name="T51" fmla="*/ 2147483647 h 1104"/>
                <a:gd name="T52" fmla="*/ 2147483647 w 888"/>
                <a:gd name="T53" fmla="*/ 2147483647 h 1104"/>
                <a:gd name="T54" fmla="*/ 2147483647 w 888"/>
                <a:gd name="T55" fmla="*/ 2147483647 h 1104"/>
                <a:gd name="T56" fmla="*/ 2147483647 w 888"/>
                <a:gd name="T57" fmla="*/ 2147483647 h 1104"/>
                <a:gd name="T58" fmla="*/ 2147483647 w 888"/>
                <a:gd name="T59" fmla="*/ 2147483647 h 1104"/>
                <a:gd name="T60" fmla="*/ 2147483647 w 888"/>
                <a:gd name="T61" fmla="*/ 2147483647 h 1104"/>
                <a:gd name="T62" fmla="*/ 2147483647 w 888"/>
                <a:gd name="T63" fmla="*/ 2147483647 h 1104"/>
                <a:gd name="T64" fmla="*/ 2147483647 w 888"/>
                <a:gd name="T65" fmla="*/ 2147483647 h 1104"/>
                <a:gd name="T66" fmla="*/ 2147483647 w 888"/>
                <a:gd name="T67" fmla="*/ 2147483647 h 1104"/>
                <a:gd name="T68" fmla="*/ 2147483647 w 888"/>
                <a:gd name="T69" fmla="*/ 2147483647 h 1104"/>
                <a:gd name="T70" fmla="*/ 2147483647 w 888"/>
                <a:gd name="T71" fmla="*/ 2147483647 h 1104"/>
                <a:gd name="T72" fmla="*/ 2147483647 w 888"/>
                <a:gd name="T73" fmla="*/ 2147483647 h 1104"/>
                <a:gd name="T74" fmla="*/ 0 w 888"/>
                <a:gd name="T75" fmla="*/ 2147483647 h 1104"/>
                <a:gd name="T76" fmla="*/ 2147483647 w 888"/>
                <a:gd name="T77" fmla="*/ 2147483647 h 1104"/>
                <a:gd name="T78" fmla="*/ 2147483647 w 888"/>
                <a:gd name="T79" fmla="*/ 2147483647 h 1104"/>
                <a:gd name="T80" fmla="*/ 2147483647 w 888"/>
                <a:gd name="T81" fmla="*/ 2147483647 h 1104"/>
                <a:gd name="T82" fmla="*/ 2147483647 w 888"/>
                <a:gd name="T83" fmla="*/ 2147483647 h 1104"/>
                <a:gd name="T84" fmla="*/ 2147483647 w 888"/>
                <a:gd name="T85" fmla="*/ 2147483647 h 1104"/>
                <a:gd name="T86" fmla="*/ 2147483647 w 888"/>
                <a:gd name="T87" fmla="*/ 2147483647 h 1104"/>
                <a:gd name="T88" fmla="*/ 2147483647 w 888"/>
                <a:gd name="T89" fmla="*/ 2147483647 h 1104"/>
                <a:gd name="T90" fmla="*/ 2147483647 w 888"/>
                <a:gd name="T91" fmla="*/ 2147483647 h 1104"/>
                <a:gd name="T92" fmla="*/ 2147483647 w 888"/>
                <a:gd name="T93" fmla="*/ 2147483647 h 1104"/>
                <a:gd name="T94" fmla="*/ 2147483647 w 888"/>
                <a:gd name="T95" fmla="*/ 2147483647 h 1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8"/>
                <a:gd name="T145" fmla="*/ 0 h 1104"/>
                <a:gd name="T146" fmla="*/ 888 w 888"/>
                <a:gd name="T147" fmla="*/ 1104 h 1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8" h="1104">
                  <a:moveTo>
                    <a:pt x="42" y="114"/>
                  </a:moveTo>
                  <a:lnTo>
                    <a:pt x="42" y="120"/>
                  </a:lnTo>
                  <a:lnTo>
                    <a:pt x="48" y="120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2"/>
                  </a:lnTo>
                  <a:lnTo>
                    <a:pt x="72" y="96"/>
                  </a:lnTo>
                  <a:lnTo>
                    <a:pt x="66" y="84"/>
                  </a:lnTo>
                  <a:lnTo>
                    <a:pt x="66" y="78"/>
                  </a:lnTo>
                  <a:lnTo>
                    <a:pt x="60" y="66"/>
                  </a:lnTo>
                  <a:lnTo>
                    <a:pt x="96" y="36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84" y="6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36" y="42"/>
                  </a:lnTo>
                  <a:lnTo>
                    <a:pt x="36" y="60"/>
                  </a:lnTo>
                  <a:lnTo>
                    <a:pt x="42" y="114"/>
                  </a:lnTo>
                  <a:close/>
                  <a:moveTo>
                    <a:pt x="876" y="546"/>
                  </a:moveTo>
                  <a:lnTo>
                    <a:pt x="852" y="546"/>
                  </a:lnTo>
                  <a:lnTo>
                    <a:pt x="840" y="534"/>
                  </a:lnTo>
                  <a:lnTo>
                    <a:pt x="828" y="534"/>
                  </a:lnTo>
                  <a:lnTo>
                    <a:pt x="828" y="546"/>
                  </a:lnTo>
                  <a:lnTo>
                    <a:pt x="804" y="552"/>
                  </a:lnTo>
                  <a:lnTo>
                    <a:pt x="774" y="546"/>
                  </a:lnTo>
                  <a:lnTo>
                    <a:pt x="768" y="564"/>
                  </a:lnTo>
                  <a:lnTo>
                    <a:pt x="762" y="558"/>
                  </a:lnTo>
                  <a:lnTo>
                    <a:pt x="756" y="558"/>
                  </a:lnTo>
                  <a:lnTo>
                    <a:pt x="750" y="552"/>
                  </a:lnTo>
                  <a:lnTo>
                    <a:pt x="750" y="528"/>
                  </a:lnTo>
                  <a:lnTo>
                    <a:pt x="756" y="522"/>
                  </a:lnTo>
                  <a:lnTo>
                    <a:pt x="756" y="510"/>
                  </a:lnTo>
                  <a:lnTo>
                    <a:pt x="762" y="498"/>
                  </a:lnTo>
                  <a:lnTo>
                    <a:pt x="762" y="480"/>
                  </a:lnTo>
                  <a:lnTo>
                    <a:pt x="756" y="474"/>
                  </a:lnTo>
                  <a:lnTo>
                    <a:pt x="744" y="450"/>
                  </a:lnTo>
                  <a:lnTo>
                    <a:pt x="732" y="432"/>
                  </a:lnTo>
                  <a:lnTo>
                    <a:pt x="726" y="414"/>
                  </a:lnTo>
                  <a:lnTo>
                    <a:pt x="726" y="402"/>
                  </a:lnTo>
                  <a:lnTo>
                    <a:pt x="732" y="396"/>
                  </a:lnTo>
                  <a:lnTo>
                    <a:pt x="732" y="384"/>
                  </a:lnTo>
                  <a:lnTo>
                    <a:pt x="726" y="360"/>
                  </a:lnTo>
                  <a:lnTo>
                    <a:pt x="732" y="354"/>
                  </a:lnTo>
                  <a:lnTo>
                    <a:pt x="738" y="342"/>
                  </a:lnTo>
                  <a:lnTo>
                    <a:pt x="738" y="330"/>
                  </a:lnTo>
                  <a:lnTo>
                    <a:pt x="732" y="318"/>
                  </a:lnTo>
                  <a:lnTo>
                    <a:pt x="720" y="306"/>
                  </a:lnTo>
                  <a:lnTo>
                    <a:pt x="714" y="288"/>
                  </a:lnTo>
                  <a:lnTo>
                    <a:pt x="726" y="270"/>
                  </a:lnTo>
                  <a:lnTo>
                    <a:pt x="726" y="246"/>
                  </a:lnTo>
                  <a:lnTo>
                    <a:pt x="636" y="246"/>
                  </a:lnTo>
                  <a:lnTo>
                    <a:pt x="636" y="222"/>
                  </a:lnTo>
                  <a:lnTo>
                    <a:pt x="624" y="216"/>
                  </a:lnTo>
                  <a:lnTo>
                    <a:pt x="612" y="216"/>
                  </a:lnTo>
                  <a:lnTo>
                    <a:pt x="612" y="222"/>
                  </a:lnTo>
                  <a:lnTo>
                    <a:pt x="564" y="222"/>
                  </a:lnTo>
                  <a:lnTo>
                    <a:pt x="558" y="228"/>
                  </a:lnTo>
                  <a:lnTo>
                    <a:pt x="558" y="234"/>
                  </a:lnTo>
                  <a:lnTo>
                    <a:pt x="564" y="240"/>
                  </a:lnTo>
                  <a:lnTo>
                    <a:pt x="570" y="252"/>
                  </a:lnTo>
                  <a:lnTo>
                    <a:pt x="570" y="264"/>
                  </a:lnTo>
                  <a:lnTo>
                    <a:pt x="558" y="264"/>
                  </a:lnTo>
                  <a:lnTo>
                    <a:pt x="558" y="270"/>
                  </a:lnTo>
                  <a:lnTo>
                    <a:pt x="552" y="276"/>
                  </a:lnTo>
                  <a:lnTo>
                    <a:pt x="552" y="294"/>
                  </a:lnTo>
                  <a:lnTo>
                    <a:pt x="510" y="300"/>
                  </a:lnTo>
                  <a:lnTo>
                    <a:pt x="504" y="294"/>
                  </a:lnTo>
                  <a:lnTo>
                    <a:pt x="492" y="300"/>
                  </a:lnTo>
                  <a:lnTo>
                    <a:pt x="468" y="300"/>
                  </a:lnTo>
                  <a:lnTo>
                    <a:pt x="462" y="312"/>
                  </a:lnTo>
                  <a:lnTo>
                    <a:pt x="450" y="306"/>
                  </a:lnTo>
                  <a:lnTo>
                    <a:pt x="420" y="306"/>
                  </a:lnTo>
                  <a:lnTo>
                    <a:pt x="408" y="282"/>
                  </a:lnTo>
                  <a:lnTo>
                    <a:pt x="402" y="276"/>
                  </a:lnTo>
                  <a:lnTo>
                    <a:pt x="402" y="264"/>
                  </a:lnTo>
                  <a:lnTo>
                    <a:pt x="390" y="252"/>
                  </a:lnTo>
                  <a:lnTo>
                    <a:pt x="384" y="252"/>
                  </a:lnTo>
                  <a:lnTo>
                    <a:pt x="378" y="246"/>
                  </a:lnTo>
                  <a:lnTo>
                    <a:pt x="378" y="240"/>
                  </a:lnTo>
                  <a:lnTo>
                    <a:pt x="384" y="234"/>
                  </a:lnTo>
                  <a:lnTo>
                    <a:pt x="384" y="210"/>
                  </a:lnTo>
                  <a:lnTo>
                    <a:pt x="366" y="192"/>
                  </a:lnTo>
                  <a:lnTo>
                    <a:pt x="366" y="150"/>
                  </a:lnTo>
                  <a:lnTo>
                    <a:pt x="354" y="138"/>
                  </a:lnTo>
                  <a:lnTo>
                    <a:pt x="348" y="126"/>
                  </a:lnTo>
                  <a:lnTo>
                    <a:pt x="342" y="120"/>
                  </a:lnTo>
                  <a:lnTo>
                    <a:pt x="324" y="120"/>
                  </a:lnTo>
                  <a:lnTo>
                    <a:pt x="318" y="126"/>
                  </a:lnTo>
                  <a:lnTo>
                    <a:pt x="294" y="126"/>
                  </a:lnTo>
                  <a:lnTo>
                    <a:pt x="276" y="132"/>
                  </a:lnTo>
                  <a:lnTo>
                    <a:pt x="246" y="132"/>
                  </a:lnTo>
                  <a:lnTo>
                    <a:pt x="234" y="126"/>
                  </a:lnTo>
                  <a:lnTo>
                    <a:pt x="222" y="126"/>
                  </a:lnTo>
                  <a:lnTo>
                    <a:pt x="210" y="132"/>
                  </a:lnTo>
                  <a:lnTo>
                    <a:pt x="180" y="132"/>
                  </a:lnTo>
                  <a:lnTo>
                    <a:pt x="168" y="126"/>
                  </a:lnTo>
                  <a:lnTo>
                    <a:pt x="144" y="132"/>
                  </a:lnTo>
                  <a:lnTo>
                    <a:pt x="132" y="126"/>
                  </a:lnTo>
                  <a:lnTo>
                    <a:pt x="126" y="132"/>
                  </a:lnTo>
                  <a:lnTo>
                    <a:pt x="102" y="126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86"/>
                  </a:lnTo>
                  <a:lnTo>
                    <a:pt x="90" y="210"/>
                  </a:lnTo>
                  <a:lnTo>
                    <a:pt x="84" y="234"/>
                  </a:lnTo>
                  <a:lnTo>
                    <a:pt x="90" y="246"/>
                  </a:lnTo>
                  <a:lnTo>
                    <a:pt x="108" y="270"/>
                  </a:lnTo>
                  <a:lnTo>
                    <a:pt x="120" y="300"/>
                  </a:lnTo>
                  <a:lnTo>
                    <a:pt x="126" y="330"/>
                  </a:lnTo>
                  <a:lnTo>
                    <a:pt x="120" y="354"/>
                  </a:lnTo>
                  <a:lnTo>
                    <a:pt x="108" y="378"/>
                  </a:lnTo>
                  <a:lnTo>
                    <a:pt x="102" y="384"/>
                  </a:lnTo>
                  <a:lnTo>
                    <a:pt x="102" y="408"/>
                  </a:lnTo>
                  <a:lnTo>
                    <a:pt x="114" y="408"/>
                  </a:lnTo>
                  <a:lnTo>
                    <a:pt x="114" y="438"/>
                  </a:lnTo>
                  <a:lnTo>
                    <a:pt x="126" y="474"/>
                  </a:lnTo>
                  <a:lnTo>
                    <a:pt x="150" y="510"/>
                  </a:lnTo>
                  <a:lnTo>
                    <a:pt x="162" y="552"/>
                  </a:lnTo>
                  <a:lnTo>
                    <a:pt x="162" y="582"/>
                  </a:lnTo>
                  <a:lnTo>
                    <a:pt x="156" y="594"/>
                  </a:lnTo>
                  <a:lnTo>
                    <a:pt x="150" y="612"/>
                  </a:lnTo>
                  <a:lnTo>
                    <a:pt x="144" y="618"/>
                  </a:lnTo>
                  <a:lnTo>
                    <a:pt x="138" y="630"/>
                  </a:lnTo>
                  <a:lnTo>
                    <a:pt x="144" y="642"/>
                  </a:lnTo>
                  <a:lnTo>
                    <a:pt x="144" y="660"/>
                  </a:lnTo>
                  <a:lnTo>
                    <a:pt x="138" y="666"/>
                  </a:lnTo>
                  <a:lnTo>
                    <a:pt x="126" y="672"/>
                  </a:lnTo>
                  <a:lnTo>
                    <a:pt x="108" y="672"/>
                  </a:lnTo>
                  <a:lnTo>
                    <a:pt x="96" y="690"/>
                  </a:lnTo>
                  <a:lnTo>
                    <a:pt x="102" y="714"/>
                  </a:lnTo>
                  <a:lnTo>
                    <a:pt x="78" y="714"/>
                  </a:lnTo>
                  <a:lnTo>
                    <a:pt x="66" y="720"/>
                  </a:lnTo>
                  <a:lnTo>
                    <a:pt x="66" y="750"/>
                  </a:lnTo>
                  <a:lnTo>
                    <a:pt x="60" y="762"/>
                  </a:lnTo>
                  <a:lnTo>
                    <a:pt x="60" y="774"/>
                  </a:lnTo>
                  <a:lnTo>
                    <a:pt x="48" y="786"/>
                  </a:lnTo>
                  <a:lnTo>
                    <a:pt x="48" y="858"/>
                  </a:lnTo>
                  <a:lnTo>
                    <a:pt x="36" y="864"/>
                  </a:lnTo>
                  <a:lnTo>
                    <a:pt x="30" y="870"/>
                  </a:lnTo>
                  <a:lnTo>
                    <a:pt x="30" y="912"/>
                  </a:lnTo>
                  <a:lnTo>
                    <a:pt x="6" y="930"/>
                  </a:lnTo>
                  <a:lnTo>
                    <a:pt x="6" y="966"/>
                  </a:lnTo>
                  <a:lnTo>
                    <a:pt x="18" y="984"/>
                  </a:lnTo>
                  <a:lnTo>
                    <a:pt x="0" y="1002"/>
                  </a:lnTo>
                  <a:lnTo>
                    <a:pt x="0" y="1044"/>
                  </a:lnTo>
                  <a:lnTo>
                    <a:pt x="18" y="1044"/>
                  </a:lnTo>
                  <a:lnTo>
                    <a:pt x="36" y="1038"/>
                  </a:lnTo>
                  <a:lnTo>
                    <a:pt x="42" y="1044"/>
                  </a:lnTo>
                  <a:lnTo>
                    <a:pt x="72" y="1044"/>
                  </a:lnTo>
                  <a:lnTo>
                    <a:pt x="90" y="1026"/>
                  </a:lnTo>
                  <a:lnTo>
                    <a:pt x="90" y="1020"/>
                  </a:lnTo>
                  <a:lnTo>
                    <a:pt x="120" y="1020"/>
                  </a:lnTo>
                  <a:lnTo>
                    <a:pt x="126" y="1026"/>
                  </a:lnTo>
                  <a:lnTo>
                    <a:pt x="132" y="1038"/>
                  </a:lnTo>
                  <a:lnTo>
                    <a:pt x="156" y="1050"/>
                  </a:lnTo>
                  <a:lnTo>
                    <a:pt x="168" y="1050"/>
                  </a:lnTo>
                  <a:lnTo>
                    <a:pt x="174" y="1056"/>
                  </a:lnTo>
                  <a:lnTo>
                    <a:pt x="480" y="1056"/>
                  </a:lnTo>
                  <a:lnTo>
                    <a:pt x="480" y="1062"/>
                  </a:lnTo>
                  <a:lnTo>
                    <a:pt x="504" y="1086"/>
                  </a:lnTo>
                  <a:lnTo>
                    <a:pt x="540" y="1086"/>
                  </a:lnTo>
                  <a:lnTo>
                    <a:pt x="546" y="1098"/>
                  </a:lnTo>
                  <a:lnTo>
                    <a:pt x="618" y="1092"/>
                  </a:lnTo>
                  <a:lnTo>
                    <a:pt x="624" y="1104"/>
                  </a:lnTo>
                  <a:lnTo>
                    <a:pt x="696" y="1104"/>
                  </a:lnTo>
                  <a:lnTo>
                    <a:pt x="732" y="1098"/>
                  </a:lnTo>
                  <a:lnTo>
                    <a:pt x="780" y="1092"/>
                  </a:lnTo>
                  <a:lnTo>
                    <a:pt x="816" y="1080"/>
                  </a:lnTo>
                  <a:lnTo>
                    <a:pt x="828" y="1074"/>
                  </a:lnTo>
                  <a:lnTo>
                    <a:pt x="738" y="984"/>
                  </a:lnTo>
                  <a:lnTo>
                    <a:pt x="738" y="966"/>
                  </a:lnTo>
                  <a:lnTo>
                    <a:pt x="732" y="954"/>
                  </a:lnTo>
                  <a:lnTo>
                    <a:pt x="732" y="702"/>
                  </a:lnTo>
                  <a:lnTo>
                    <a:pt x="858" y="708"/>
                  </a:lnTo>
                  <a:lnTo>
                    <a:pt x="864" y="708"/>
                  </a:lnTo>
                  <a:lnTo>
                    <a:pt x="876" y="696"/>
                  </a:lnTo>
                  <a:lnTo>
                    <a:pt x="876" y="672"/>
                  </a:lnTo>
                  <a:lnTo>
                    <a:pt x="870" y="666"/>
                  </a:lnTo>
                  <a:lnTo>
                    <a:pt x="870" y="660"/>
                  </a:lnTo>
                  <a:lnTo>
                    <a:pt x="888" y="654"/>
                  </a:lnTo>
                  <a:lnTo>
                    <a:pt x="876" y="642"/>
                  </a:lnTo>
                  <a:lnTo>
                    <a:pt x="876" y="588"/>
                  </a:lnTo>
                  <a:lnTo>
                    <a:pt x="882" y="588"/>
                  </a:lnTo>
                  <a:lnTo>
                    <a:pt x="888" y="582"/>
                  </a:lnTo>
                  <a:lnTo>
                    <a:pt x="888" y="564"/>
                  </a:lnTo>
                  <a:lnTo>
                    <a:pt x="876" y="552"/>
                  </a:lnTo>
                  <a:lnTo>
                    <a:pt x="876" y="54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4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32AFB670-8AAC-471E-BA8C-C60F9C924C9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206" y="1916951"/>
              <a:ext cx="11859" cy="5929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5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A95B03F9-C338-411A-AA50-C20DAD0D9D81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6732" y="2082976"/>
              <a:ext cx="560338" cy="554408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6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D956A4CE-516B-4966-8C22-A843F5CEBB5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24577" y="1916949"/>
              <a:ext cx="54848" cy="93390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  <p:sp>
          <p:nvSpPr>
            <p:cNvPr id="357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076260B-D4CB-43C0-AFFA-9CBF2913C566}"/>
                </a:ext>
              </a:extLst>
            </p:cNvPr>
            <p:cNvSpPr>
              <a:spLocks/>
            </p:cNvSpPr>
            <p:nvPr/>
          </p:nvSpPr>
          <p:spPr bwMode="gray">
            <a:xfrm>
              <a:off x="5791890" y="2041466"/>
              <a:ext cx="343911" cy="280169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47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E4C6-30A9-409D-8F0E-F821A2B7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MAP</a:t>
            </a:r>
          </a:p>
        </p:txBody>
      </p:sp>
      <p:sp>
        <p:nvSpPr>
          <p:cNvPr id="6" name="USA (Hawaii)">
            <a:extLst>
              <a:ext uri="{FF2B5EF4-FFF2-40B4-BE49-F238E27FC236}">
                <a16:creationId xmlns:a16="http://schemas.microsoft.com/office/drawing/2014/main" id="{FE51E63B-D40B-45EC-988E-0C4BDAAFBC78}"/>
              </a:ext>
            </a:extLst>
          </p:cNvPr>
          <p:cNvSpPr>
            <a:spLocks noEditPoints="1"/>
          </p:cNvSpPr>
          <p:nvPr/>
        </p:nvSpPr>
        <p:spPr bwMode="auto">
          <a:xfrm>
            <a:off x="3733145" y="5000749"/>
            <a:ext cx="1758323" cy="982127"/>
          </a:xfrm>
          <a:custGeom>
            <a:avLst/>
            <a:gdLst>
              <a:gd name="T0" fmla="*/ 1 w 1313"/>
              <a:gd name="T1" fmla="*/ 1 h 734"/>
              <a:gd name="T2" fmla="*/ 10 w 1313"/>
              <a:gd name="T3" fmla="*/ 17 h 734"/>
              <a:gd name="T4" fmla="*/ 17 w 1313"/>
              <a:gd name="T5" fmla="*/ 3 h 734"/>
              <a:gd name="T6" fmla="*/ 1 w 1313"/>
              <a:gd name="T7" fmla="*/ 1 h 734"/>
              <a:gd name="T8" fmla="*/ 391 w 1313"/>
              <a:gd name="T9" fmla="*/ 194 h 734"/>
              <a:gd name="T10" fmla="*/ 458 w 1313"/>
              <a:gd name="T11" fmla="*/ 217 h 734"/>
              <a:gd name="T12" fmla="*/ 474 w 1313"/>
              <a:gd name="T13" fmla="*/ 150 h 734"/>
              <a:gd name="T14" fmla="*/ 391 w 1313"/>
              <a:gd name="T15" fmla="*/ 194 h 734"/>
              <a:gd name="T16" fmla="*/ 311 w 1313"/>
              <a:gd name="T17" fmla="*/ 233 h 734"/>
              <a:gd name="T18" fmla="*/ 322 w 1313"/>
              <a:gd name="T19" fmla="*/ 242 h 734"/>
              <a:gd name="T20" fmla="*/ 343 w 1313"/>
              <a:gd name="T21" fmla="*/ 219 h 734"/>
              <a:gd name="T22" fmla="*/ 348 w 1313"/>
              <a:gd name="T23" fmla="*/ 196 h 734"/>
              <a:gd name="T24" fmla="*/ 311 w 1313"/>
              <a:gd name="T25" fmla="*/ 233 h 734"/>
              <a:gd name="T26" fmla="*/ 766 w 1313"/>
              <a:gd name="T27" fmla="*/ 276 h 734"/>
              <a:gd name="T28" fmla="*/ 752 w 1313"/>
              <a:gd name="T29" fmla="*/ 281 h 734"/>
              <a:gd name="T30" fmla="*/ 745 w 1313"/>
              <a:gd name="T31" fmla="*/ 260 h 734"/>
              <a:gd name="T32" fmla="*/ 715 w 1313"/>
              <a:gd name="T33" fmla="*/ 230 h 734"/>
              <a:gd name="T34" fmla="*/ 690 w 1313"/>
              <a:gd name="T35" fmla="*/ 256 h 734"/>
              <a:gd name="T36" fmla="*/ 662 w 1313"/>
              <a:gd name="T37" fmla="*/ 263 h 734"/>
              <a:gd name="T38" fmla="*/ 697 w 1313"/>
              <a:gd name="T39" fmla="*/ 313 h 734"/>
              <a:gd name="T40" fmla="*/ 754 w 1313"/>
              <a:gd name="T41" fmla="*/ 318 h 734"/>
              <a:gd name="T42" fmla="*/ 782 w 1313"/>
              <a:gd name="T43" fmla="*/ 304 h 734"/>
              <a:gd name="T44" fmla="*/ 766 w 1313"/>
              <a:gd name="T45" fmla="*/ 276 h 734"/>
              <a:gd name="T46" fmla="*/ 899 w 1313"/>
              <a:gd name="T47" fmla="*/ 313 h 734"/>
              <a:gd name="T48" fmla="*/ 848 w 1313"/>
              <a:gd name="T49" fmla="*/ 315 h 734"/>
              <a:gd name="T50" fmla="*/ 842 w 1313"/>
              <a:gd name="T51" fmla="*/ 341 h 734"/>
              <a:gd name="T52" fmla="*/ 950 w 1313"/>
              <a:gd name="T53" fmla="*/ 320 h 734"/>
              <a:gd name="T54" fmla="*/ 899 w 1313"/>
              <a:gd name="T55" fmla="*/ 313 h 734"/>
              <a:gd name="T56" fmla="*/ 996 w 1313"/>
              <a:gd name="T57" fmla="*/ 366 h 734"/>
              <a:gd name="T58" fmla="*/ 952 w 1313"/>
              <a:gd name="T59" fmla="*/ 366 h 734"/>
              <a:gd name="T60" fmla="*/ 993 w 1313"/>
              <a:gd name="T61" fmla="*/ 389 h 734"/>
              <a:gd name="T62" fmla="*/ 1002 w 1313"/>
              <a:gd name="T63" fmla="*/ 426 h 734"/>
              <a:gd name="T64" fmla="*/ 1012 w 1313"/>
              <a:gd name="T65" fmla="*/ 430 h 734"/>
              <a:gd name="T66" fmla="*/ 1085 w 1313"/>
              <a:gd name="T67" fmla="*/ 384 h 734"/>
              <a:gd name="T68" fmla="*/ 996 w 1313"/>
              <a:gd name="T69" fmla="*/ 366 h 734"/>
              <a:gd name="T70" fmla="*/ 888 w 1313"/>
              <a:gd name="T71" fmla="*/ 375 h 734"/>
              <a:gd name="T72" fmla="*/ 906 w 1313"/>
              <a:gd name="T73" fmla="*/ 407 h 734"/>
              <a:gd name="T74" fmla="*/ 888 w 1313"/>
              <a:gd name="T75" fmla="*/ 375 h 734"/>
              <a:gd name="T76" fmla="*/ 986 w 1313"/>
              <a:gd name="T77" fmla="*/ 426 h 734"/>
              <a:gd name="T78" fmla="*/ 956 w 1313"/>
              <a:gd name="T79" fmla="*/ 444 h 734"/>
              <a:gd name="T80" fmla="*/ 989 w 1313"/>
              <a:gd name="T81" fmla="*/ 442 h 734"/>
              <a:gd name="T82" fmla="*/ 986 w 1313"/>
              <a:gd name="T83" fmla="*/ 426 h 734"/>
              <a:gd name="T84" fmla="*/ 1276 w 1313"/>
              <a:gd name="T85" fmla="*/ 566 h 734"/>
              <a:gd name="T86" fmla="*/ 1260 w 1313"/>
              <a:gd name="T87" fmla="*/ 566 h 734"/>
              <a:gd name="T88" fmla="*/ 1260 w 1313"/>
              <a:gd name="T89" fmla="*/ 545 h 734"/>
              <a:gd name="T90" fmla="*/ 1161 w 1313"/>
              <a:gd name="T91" fmla="*/ 502 h 734"/>
              <a:gd name="T92" fmla="*/ 1108 w 1313"/>
              <a:gd name="T93" fmla="*/ 479 h 734"/>
              <a:gd name="T94" fmla="*/ 1104 w 1313"/>
              <a:gd name="T95" fmla="*/ 481 h 734"/>
              <a:gd name="T96" fmla="*/ 1120 w 1313"/>
              <a:gd name="T97" fmla="*/ 531 h 734"/>
              <a:gd name="T98" fmla="*/ 1081 w 1313"/>
              <a:gd name="T99" fmla="*/ 584 h 734"/>
              <a:gd name="T100" fmla="*/ 1104 w 1313"/>
              <a:gd name="T101" fmla="*/ 628 h 734"/>
              <a:gd name="T102" fmla="*/ 1120 w 1313"/>
              <a:gd name="T103" fmla="*/ 658 h 734"/>
              <a:gd name="T104" fmla="*/ 1115 w 1313"/>
              <a:gd name="T105" fmla="*/ 697 h 734"/>
              <a:gd name="T106" fmla="*/ 1166 w 1313"/>
              <a:gd name="T107" fmla="*/ 734 h 734"/>
              <a:gd name="T108" fmla="*/ 1186 w 1313"/>
              <a:gd name="T109" fmla="*/ 697 h 734"/>
              <a:gd name="T110" fmla="*/ 1234 w 1313"/>
              <a:gd name="T111" fmla="*/ 660 h 734"/>
              <a:gd name="T112" fmla="*/ 1313 w 1313"/>
              <a:gd name="T113" fmla="*/ 605 h 734"/>
              <a:gd name="T114" fmla="*/ 1276 w 1313"/>
              <a:gd name="T115" fmla="*/ 566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13" h="734">
                <a:moveTo>
                  <a:pt x="1" y="1"/>
                </a:moveTo>
                <a:cubicBezTo>
                  <a:pt x="0" y="10"/>
                  <a:pt x="2" y="17"/>
                  <a:pt x="10" y="17"/>
                </a:cubicBezTo>
                <a:cubicBezTo>
                  <a:pt x="15" y="15"/>
                  <a:pt x="18" y="11"/>
                  <a:pt x="17" y="3"/>
                </a:cubicBezTo>
                <a:cubicBezTo>
                  <a:pt x="9" y="5"/>
                  <a:pt x="8" y="0"/>
                  <a:pt x="1" y="1"/>
                </a:cubicBezTo>
                <a:close/>
                <a:moveTo>
                  <a:pt x="391" y="194"/>
                </a:moveTo>
                <a:cubicBezTo>
                  <a:pt x="411" y="205"/>
                  <a:pt x="431" y="219"/>
                  <a:pt x="458" y="217"/>
                </a:cubicBezTo>
                <a:cubicBezTo>
                  <a:pt x="477" y="204"/>
                  <a:pt x="485" y="172"/>
                  <a:pt x="474" y="150"/>
                </a:cubicBezTo>
                <a:cubicBezTo>
                  <a:pt x="432" y="142"/>
                  <a:pt x="396" y="153"/>
                  <a:pt x="391" y="194"/>
                </a:cubicBezTo>
                <a:close/>
                <a:moveTo>
                  <a:pt x="311" y="233"/>
                </a:moveTo>
                <a:cubicBezTo>
                  <a:pt x="314" y="237"/>
                  <a:pt x="316" y="242"/>
                  <a:pt x="322" y="242"/>
                </a:cubicBezTo>
                <a:cubicBezTo>
                  <a:pt x="324" y="229"/>
                  <a:pt x="332" y="222"/>
                  <a:pt x="343" y="219"/>
                </a:cubicBezTo>
                <a:cubicBezTo>
                  <a:pt x="340" y="207"/>
                  <a:pt x="348" y="205"/>
                  <a:pt x="348" y="196"/>
                </a:cubicBezTo>
                <a:cubicBezTo>
                  <a:pt x="329" y="202"/>
                  <a:pt x="315" y="212"/>
                  <a:pt x="311" y="233"/>
                </a:cubicBezTo>
                <a:close/>
                <a:moveTo>
                  <a:pt x="766" y="276"/>
                </a:moveTo>
                <a:cubicBezTo>
                  <a:pt x="758" y="275"/>
                  <a:pt x="754" y="277"/>
                  <a:pt x="752" y="281"/>
                </a:cubicBezTo>
                <a:cubicBezTo>
                  <a:pt x="742" y="276"/>
                  <a:pt x="744" y="273"/>
                  <a:pt x="745" y="260"/>
                </a:cubicBezTo>
                <a:cubicBezTo>
                  <a:pt x="730" y="256"/>
                  <a:pt x="731" y="235"/>
                  <a:pt x="715" y="230"/>
                </a:cubicBezTo>
                <a:cubicBezTo>
                  <a:pt x="702" y="234"/>
                  <a:pt x="699" y="248"/>
                  <a:pt x="690" y="256"/>
                </a:cubicBezTo>
                <a:cubicBezTo>
                  <a:pt x="679" y="256"/>
                  <a:pt x="667" y="255"/>
                  <a:pt x="662" y="263"/>
                </a:cubicBezTo>
                <a:cubicBezTo>
                  <a:pt x="680" y="282"/>
                  <a:pt x="683" y="289"/>
                  <a:pt x="697" y="313"/>
                </a:cubicBezTo>
                <a:cubicBezTo>
                  <a:pt x="720" y="309"/>
                  <a:pt x="737" y="306"/>
                  <a:pt x="754" y="318"/>
                </a:cubicBezTo>
                <a:cubicBezTo>
                  <a:pt x="764" y="310"/>
                  <a:pt x="778" y="319"/>
                  <a:pt x="782" y="304"/>
                </a:cubicBezTo>
                <a:cubicBezTo>
                  <a:pt x="772" y="299"/>
                  <a:pt x="762" y="287"/>
                  <a:pt x="766" y="276"/>
                </a:cubicBezTo>
                <a:close/>
                <a:moveTo>
                  <a:pt x="899" y="313"/>
                </a:moveTo>
                <a:cubicBezTo>
                  <a:pt x="894" y="326"/>
                  <a:pt x="864" y="314"/>
                  <a:pt x="848" y="315"/>
                </a:cubicBezTo>
                <a:cubicBezTo>
                  <a:pt x="855" y="327"/>
                  <a:pt x="839" y="327"/>
                  <a:pt x="842" y="341"/>
                </a:cubicBezTo>
                <a:cubicBezTo>
                  <a:pt x="883" y="332"/>
                  <a:pt x="936" y="365"/>
                  <a:pt x="950" y="320"/>
                </a:cubicBezTo>
                <a:cubicBezTo>
                  <a:pt x="927" y="314"/>
                  <a:pt x="913" y="329"/>
                  <a:pt x="899" y="313"/>
                </a:cubicBezTo>
                <a:close/>
                <a:moveTo>
                  <a:pt x="996" y="366"/>
                </a:moveTo>
                <a:cubicBezTo>
                  <a:pt x="985" y="342"/>
                  <a:pt x="950" y="336"/>
                  <a:pt x="952" y="366"/>
                </a:cubicBezTo>
                <a:cubicBezTo>
                  <a:pt x="953" y="382"/>
                  <a:pt x="976" y="399"/>
                  <a:pt x="993" y="389"/>
                </a:cubicBezTo>
                <a:cubicBezTo>
                  <a:pt x="1000" y="397"/>
                  <a:pt x="999" y="414"/>
                  <a:pt x="1002" y="426"/>
                </a:cubicBezTo>
                <a:cubicBezTo>
                  <a:pt x="1007" y="426"/>
                  <a:pt x="1010" y="427"/>
                  <a:pt x="1012" y="430"/>
                </a:cubicBezTo>
                <a:cubicBezTo>
                  <a:pt x="1040" y="416"/>
                  <a:pt x="1081" y="425"/>
                  <a:pt x="1085" y="384"/>
                </a:cubicBezTo>
                <a:cubicBezTo>
                  <a:pt x="1052" y="374"/>
                  <a:pt x="1028" y="340"/>
                  <a:pt x="996" y="366"/>
                </a:cubicBezTo>
                <a:close/>
                <a:moveTo>
                  <a:pt x="888" y="375"/>
                </a:moveTo>
                <a:cubicBezTo>
                  <a:pt x="896" y="383"/>
                  <a:pt x="903" y="393"/>
                  <a:pt x="906" y="407"/>
                </a:cubicBezTo>
                <a:cubicBezTo>
                  <a:pt x="966" y="409"/>
                  <a:pt x="914" y="342"/>
                  <a:pt x="888" y="375"/>
                </a:cubicBezTo>
                <a:close/>
                <a:moveTo>
                  <a:pt x="986" y="426"/>
                </a:moveTo>
                <a:cubicBezTo>
                  <a:pt x="974" y="421"/>
                  <a:pt x="959" y="431"/>
                  <a:pt x="956" y="444"/>
                </a:cubicBezTo>
                <a:cubicBezTo>
                  <a:pt x="965" y="449"/>
                  <a:pt x="979" y="443"/>
                  <a:pt x="989" y="442"/>
                </a:cubicBezTo>
                <a:cubicBezTo>
                  <a:pt x="985" y="435"/>
                  <a:pt x="989" y="430"/>
                  <a:pt x="986" y="426"/>
                </a:cubicBezTo>
                <a:close/>
                <a:moveTo>
                  <a:pt x="1276" y="566"/>
                </a:moveTo>
                <a:cubicBezTo>
                  <a:pt x="1269" y="563"/>
                  <a:pt x="1262" y="572"/>
                  <a:pt x="1260" y="566"/>
                </a:cubicBezTo>
                <a:cubicBezTo>
                  <a:pt x="1259" y="558"/>
                  <a:pt x="1256" y="553"/>
                  <a:pt x="1260" y="545"/>
                </a:cubicBezTo>
                <a:cubicBezTo>
                  <a:pt x="1235" y="524"/>
                  <a:pt x="1200" y="501"/>
                  <a:pt x="1161" y="502"/>
                </a:cubicBezTo>
                <a:cubicBezTo>
                  <a:pt x="1145" y="493"/>
                  <a:pt x="1129" y="474"/>
                  <a:pt x="1108" y="479"/>
                </a:cubicBezTo>
                <a:cubicBezTo>
                  <a:pt x="1106" y="479"/>
                  <a:pt x="1105" y="480"/>
                  <a:pt x="1104" y="481"/>
                </a:cubicBezTo>
                <a:cubicBezTo>
                  <a:pt x="1099" y="508"/>
                  <a:pt x="1116" y="513"/>
                  <a:pt x="1120" y="531"/>
                </a:cubicBezTo>
                <a:cubicBezTo>
                  <a:pt x="1109" y="551"/>
                  <a:pt x="1088" y="561"/>
                  <a:pt x="1081" y="584"/>
                </a:cubicBezTo>
                <a:cubicBezTo>
                  <a:pt x="1094" y="595"/>
                  <a:pt x="1097" y="612"/>
                  <a:pt x="1104" y="628"/>
                </a:cubicBezTo>
                <a:cubicBezTo>
                  <a:pt x="1108" y="638"/>
                  <a:pt x="1118" y="645"/>
                  <a:pt x="1120" y="658"/>
                </a:cubicBezTo>
                <a:cubicBezTo>
                  <a:pt x="1121" y="670"/>
                  <a:pt x="1112" y="685"/>
                  <a:pt x="1115" y="697"/>
                </a:cubicBezTo>
                <a:cubicBezTo>
                  <a:pt x="1121" y="723"/>
                  <a:pt x="1151" y="715"/>
                  <a:pt x="1166" y="734"/>
                </a:cubicBezTo>
                <a:cubicBezTo>
                  <a:pt x="1177" y="725"/>
                  <a:pt x="1185" y="715"/>
                  <a:pt x="1186" y="697"/>
                </a:cubicBezTo>
                <a:cubicBezTo>
                  <a:pt x="1204" y="686"/>
                  <a:pt x="1217" y="671"/>
                  <a:pt x="1234" y="660"/>
                </a:cubicBezTo>
                <a:cubicBezTo>
                  <a:pt x="1270" y="659"/>
                  <a:pt x="1300" y="636"/>
                  <a:pt x="1313" y="605"/>
                </a:cubicBezTo>
                <a:cubicBezTo>
                  <a:pt x="1295" y="597"/>
                  <a:pt x="1279" y="588"/>
                  <a:pt x="1276" y="56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000">
              <a:solidFill>
                <a:schemeClr val="lt1"/>
              </a:solidFill>
            </a:endParaRPr>
          </a:p>
        </p:txBody>
      </p:sp>
      <p:sp>
        <p:nvSpPr>
          <p:cNvPr id="5" name="USA (Alaska)">
            <a:extLst>
              <a:ext uri="{FF2B5EF4-FFF2-40B4-BE49-F238E27FC236}">
                <a16:creationId xmlns:a16="http://schemas.microsoft.com/office/drawing/2014/main" id="{3914E96D-685C-4E83-8EF2-C466F42EF2D6}"/>
              </a:ext>
            </a:extLst>
          </p:cNvPr>
          <p:cNvSpPr>
            <a:spLocks noEditPoints="1"/>
          </p:cNvSpPr>
          <p:nvPr/>
        </p:nvSpPr>
        <p:spPr bwMode="auto">
          <a:xfrm>
            <a:off x="1178040" y="4487241"/>
            <a:ext cx="2653731" cy="1591825"/>
          </a:xfrm>
          <a:custGeom>
            <a:avLst/>
            <a:gdLst>
              <a:gd name="T0" fmla="*/ 317 w 1083"/>
              <a:gd name="T1" fmla="*/ 272 h 650"/>
              <a:gd name="T2" fmla="*/ 649 w 1083"/>
              <a:gd name="T3" fmla="*/ 394 h 650"/>
              <a:gd name="T4" fmla="*/ 712 w 1083"/>
              <a:gd name="T5" fmla="*/ 422 h 650"/>
              <a:gd name="T6" fmla="*/ 422 w 1083"/>
              <a:gd name="T7" fmla="*/ 600 h 650"/>
              <a:gd name="T8" fmla="*/ 0 w 1083"/>
              <a:gd name="T9" fmla="*/ 621 h 650"/>
              <a:gd name="T10" fmla="*/ 372 w 1083"/>
              <a:gd name="T11" fmla="*/ 618 h 650"/>
              <a:gd name="T12" fmla="*/ 29 w 1083"/>
              <a:gd name="T13" fmla="*/ 623 h 650"/>
              <a:gd name="T14" fmla="*/ 29 w 1083"/>
              <a:gd name="T15" fmla="*/ 635 h 650"/>
              <a:gd name="T16" fmla="*/ 101 w 1083"/>
              <a:gd name="T17" fmla="*/ 627 h 650"/>
              <a:gd name="T18" fmla="*/ 240 w 1083"/>
              <a:gd name="T19" fmla="*/ 636 h 650"/>
              <a:gd name="T20" fmla="*/ 199 w 1083"/>
              <a:gd name="T21" fmla="*/ 641 h 650"/>
              <a:gd name="T22" fmla="*/ 612 w 1083"/>
              <a:gd name="T23" fmla="*/ 498 h 650"/>
              <a:gd name="T24" fmla="*/ 585 w 1083"/>
              <a:gd name="T25" fmla="*/ 508 h 650"/>
              <a:gd name="T26" fmla="*/ 560 w 1083"/>
              <a:gd name="T27" fmla="*/ 546 h 650"/>
              <a:gd name="T28" fmla="*/ 593 w 1083"/>
              <a:gd name="T29" fmla="*/ 535 h 650"/>
              <a:gd name="T30" fmla="*/ 609 w 1083"/>
              <a:gd name="T31" fmla="*/ 504 h 650"/>
              <a:gd name="T32" fmla="*/ 998 w 1083"/>
              <a:gd name="T33" fmla="*/ 540 h 650"/>
              <a:gd name="T34" fmla="*/ 1027 w 1083"/>
              <a:gd name="T35" fmla="*/ 591 h 650"/>
              <a:gd name="T36" fmla="*/ 1046 w 1083"/>
              <a:gd name="T37" fmla="*/ 586 h 650"/>
              <a:gd name="T38" fmla="*/ 981 w 1083"/>
              <a:gd name="T39" fmla="*/ 456 h 650"/>
              <a:gd name="T40" fmla="*/ 858 w 1083"/>
              <a:gd name="T41" fmla="*/ 405 h 650"/>
              <a:gd name="T42" fmla="*/ 734 w 1083"/>
              <a:gd name="T43" fmla="*/ 53 h 650"/>
              <a:gd name="T44" fmla="*/ 618 w 1083"/>
              <a:gd name="T45" fmla="*/ 24 h 650"/>
              <a:gd name="T46" fmla="*/ 572 w 1083"/>
              <a:gd name="T47" fmla="*/ 2 h 650"/>
              <a:gd name="T48" fmla="*/ 445 w 1083"/>
              <a:gd name="T49" fmla="*/ 120 h 650"/>
              <a:gd name="T50" fmla="*/ 461 w 1083"/>
              <a:gd name="T51" fmla="*/ 188 h 650"/>
              <a:gd name="T52" fmla="*/ 389 w 1083"/>
              <a:gd name="T53" fmla="*/ 220 h 650"/>
              <a:gd name="T54" fmla="*/ 465 w 1083"/>
              <a:gd name="T55" fmla="*/ 254 h 650"/>
              <a:gd name="T56" fmla="*/ 395 w 1083"/>
              <a:gd name="T57" fmla="*/ 310 h 650"/>
              <a:gd name="T58" fmla="*/ 374 w 1083"/>
              <a:gd name="T59" fmla="*/ 363 h 650"/>
              <a:gd name="T60" fmla="*/ 421 w 1083"/>
              <a:gd name="T61" fmla="*/ 408 h 650"/>
              <a:gd name="T62" fmla="*/ 456 w 1083"/>
              <a:gd name="T63" fmla="*/ 465 h 650"/>
              <a:gd name="T64" fmla="*/ 499 w 1083"/>
              <a:gd name="T65" fmla="*/ 518 h 650"/>
              <a:gd name="T66" fmla="*/ 429 w 1083"/>
              <a:gd name="T67" fmla="*/ 573 h 650"/>
              <a:gd name="T68" fmla="*/ 383 w 1083"/>
              <a:gd name="T69" fmla="*/ 585 h 650"/>
              <a:gd name="T70" fmla="*/ 363 w 1083"/>
              <a:gd name="T71" fmla="*/ 607 h 650"/>
              <a:gd name="T72" fmla="*/ 391 w 1083"/>
              <a:gd name="T73" fmla="*/ 597 h 650"/>
              <a:gd name="T74" fmla="*/ 446 w 1083"/>
              <a:gd name="T75" fmla="*/ 579 h 650"/>
              <a:gd name="T76" fmla="*/ 480 w 1083"/>
              <a:gd name="T77" fmla="*/ 569 h 650"/>
              <a:gd name="T78" fmla="*/ 506 w 1083"/>
              <a:gd name="T79" fmla="*/ 550 h 650"/>
              <a:gd name="T80" fmla="*/ 541 w 1083"/>
              <a:gd name="T81" fmla="*/ 514 h 650"/>
              <a:gd name="T82" fmla="*/ 589 w 1083"/>
              <a:gd name="T83" fmla="*/ 479 h 650"/>
              <a:gd name="T84" fmla="*/ 611 w 1083"/>
              <a:gd name="T85" fmla="*/ 417 h 650"/>
              <a:gd name="T86" fmla="*/ 625 w 1083"/>
              <a:gd name="T87" fmla="*/ 455 h 650"/>
              <a:gd name="T88" fmla="*/ 666 w 1083"/>
              <a:gd name="T89" fmla="*/ 436 h 650"/>
              <a:gd name="T90" fmla="*/ 691 w 1083"/>
              <a:gd name="T91" fmla="*/ 397 h 650"/>
              <a:gd name="T92" fmla="*/ 725 w 1083"/>
              <a:gd name="T93" fmla="*/ 407 h 650"/>
              <a:gd name="T94" fmla="*/ 748 w 1083"/>
              <a:gd name="T95" fmla="*/ 421 h 650"/>
              <a:gd name="T96" fmla="*/ 850 w 1083"/>
              <a:gd name="T97" fmla="*/ 423 h 650"/>
              <a:gd name="T98" fmla="*/ 932 w 1083"/>
              <a:gd name="T99" fmla="*/ 468 h 650"/>
              <a:gd name="T100" fmla="*/ 981 w 1083"/>
              <a:gd name="T101" fmla="*/ 493 h 650"/>
              <a:gd name="T102" fmla="*/ 989 w 1083"/>
              <a:gd name="T103" fmla="*/ 502 h 650"/>
              <a:gd name="T104" fmla="*/ 983 w 1083"/>
              <a:gd name="T105" fmla="*/ 532 h 650"/>
              <a:gd name="T106" fmla="*/ 1007 w 1083"/>
              <a:gd name="T107" fmla="*/ 532 h 650"/>
              <a:gd name="T108" fmla="*/ 1048 w 1083"/>
              <a:gd name="T109" fmla="*/ 568 h 650"/>
              <a:gd name="T110" fmla="*/ 1083 w 1083"/>
              <a:gd name="T111" fmla="*/ 552 h 650"/>
              <a:gd name="T112" fmla="*/ 932 w 1083"/>
              <a:gd name="T113" fmla="*/ 494 h 650"/>
              <a:gd name="T114" fmla="*/ 974 w 1083"/>
              <a:gd name="T115" fmla="*/ 527 h 650"/>
              <a:gd name="T116" fmla="*/ 255 w 1083"/>
              <a:gd name="T117" fmla="*/ 642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83" h="650">
                <a:moveTo>
                  <a:pt x="329" y="267"/>
                </a:moveTo>
                <a:cubicBezTo>
                  <a:pt x="332" y="268"/>
                  <a:pt x="332" y="270"/>
                  <a:pt x="336" y="270"/>
                </a:cubicBezTo>
                <a:cubicBezTo>
                  <a:pt x="337" y="268"/>
                  <a:pt x="339" y="267"/>
                  <a:pt x="340" y="264"/>
                </a:cubicBezTo>
                <a:cubicBezTo>
                  <a:pt x="336" y="260"/>
                  <a:pt x="327" y="261"/>
                  <a:pt x="325" y="254"/>
                </a:cubicBezTo>
                <a:cubicBezTo>
                  <a:pt x="322" y="254"/>
                  <a:pt x="321" y="252"/>
                  <a:pt x="320" y="251"/>
                </a:cubicBezTo>
                <a:cubicBezTo>
                  <a:pt x="320" y="246"/>
                  <a:pt x="319" y="244"/>
                  <a:pt x="318" y="241"/>
                </a:cubicBezTo>
                <a:cubicBezTo>
                  <a:pt x="315" y="240"/>
                  <a:pt x="310" y="241"/>
                  <a:pt x="306" y="243"/>
                </a:cubicBezTo>
                <a:cubicBezTo>
                  <a:pt x="303" y="240"/>
                  <a:pt x="299" y="238"/>
                  <a:pt x="296" y="235"/>
                </a:cubicBezTo>
                <a:cubicBezTo>
                  <a:pt x="296" y="234"/>
                  <a:pt x="298" y="230"/>
                  <a:pt x="296" y="230"/>
                </a:cubicBezTo>
                <a:cubicBezTo>
                  <a:pt x="292" y="234"/>
                  <a:pt x="283" y="248"/>
                  <a:pt x="294" y="250"/>
                </a:cubicBezTo>
                <a:cubicBezTo>
                  <a:pt x="295" y="250"/>
                  <a:pt x="296" y="250"/>
                  <a:pt x="296" y="250"/>
                </a:cubicBezTo>
                <a:cubicBezTo>
                  <a:pt x="298" y="249"/>
                  <a:pt x="299" y="248"/>
                  <a:pt x="302" y="248"/>
                </a:cubicBezTo>
                <a:cubicBezTo>
                  <a:pt x="306" y="251"/>
                  <a:pt x="312" y="254"/>
                  <a:pt x="311" y="261"/>
                </a:cubicBezTo>
                <a:cubicBezTo>
                  <a:pt x="315" y="262"/>
                  <a:pt x="318" y="267"/>
                  <a:pt x="317" y="272"/>
                </a:cubicBezTo>
                <a:cubicBezTo>
                  <a:pt x="322" y="276"/>
                  <a:pt x="322" y="266"/>
                  <a:pt x="329" y="267"/>
                </a:cubicBezTo>
                <a:close/>
                <a:moveTo>
                  <a:pt x="327" y="385"/>
                </a:moveTo>
                <a:cubicBezTo>
                  <a:pt x="328" y="386"/>
                  <a:pt x="328" y="388"/>
                  <a:pt x="328" y="391"/>
                </a:cubicBezTo>
                <a:cubicBezTo>
                  <a:pt x="334" y="395"/>
                  <a:pt x="337" y="401"/>
                  <a:pt x="344" y="403"/>
                </a:cubicBezTo>
                <a:cubicBezTo>
                  <a:pt x="346" y="405"/>
                  <a:pt x="347" y="406"/>
                  <a:pt x="348" y="409"/>
                </a:cubicBezTo>
                <a:cubicBezTo>
                  <a:pt x="354" y="409"/>
                  <a:pt x="354" y="403"/>
                  <a:pt x="362" y="405"/>
                </a:cubicBezTo>
                <a:cubicBezTo>
                  <a:pt x="361" y="404"/>
                  <a:pt x="362" y="404"/>
                  <a:pt x="362" y="403"/>
                </a:cubicBezTo>
                <a:cubicBezTo>
                  <a:pt x="358" y="400"/>
                  <a:pt x="361" y="394"/>
                  <a:pt x="362" y="389"/>
                </a:cubicBezTo>
                <a:cubicBezTo>
                  <a:pt x="360" y="388"/>
                  <a:pt x="359" y="386"/>
                  <a:pt x="355" y="387"/>
                </a:cubicBezTo>
                <a:cubicBezTo>
                  <a:pt x="355" y="385"/>
                  <a:pt x="354" y="384"/>
                  <a:pt x="355" y="382"/>
                </a:cubicBezTo>
                <a:cubicBezTo>
                  <a:pt x="349" y="385"/>
                  <a:pt x="342" y="380"/>
                  <a:pt x="339" y="387"/>
                </a:cubicBezTo>
                <a:cubicBezTo>
                  <a:pt x="336" y="385"/>
                  <a:pt x="330" y="382"/>
                  <a:pt x="327" y="385"/>
                </a:cubicBezTo>
                <a:close/>
                <a:moveTo>
                  <a:pt x="652" y="391"/>
                </a:moveTo>
                <a:cubicBezTo>
                  <a:pt x="649" y="391"/>
                  <a:pt x="648" y="393"/>
                  <a:pt x="649" y="394"/>
                </a:cubicBezTo>
                <a:cubicBezTo>
                  <a:pt x="651" y="394"/>
                  <a:pt x="652" y="393"/>
                  <a:pt x="652" y="391"/>
                </a:cubicBezTo>
                <a:close/>
                <a:moveTo>
                  <a:pt x="696" y="430"/>
                </a:moveTo>
                <a:cubicBezTo>
                  <a:pt x="698" y="425"/>
                  <a:pt x="701" y="417"/>
                  <a:pt x="696" y="415"/>
                </a:cubicBezTo>
                <a:cubicBezTo>
                  <a:pt x="693" y="420"/>
                  <a:pt x="691" y="427"/>
                  <a:pt x="696" y="430"/>
                </a:cubicBezTo>
                <a:close/>
                <a:moveTo>
                  <a:pt x="710" y="423"/>
                </a:moveTo>
                <a:cubicBezTo>
                  <a:pt x="709" y="418"/>
                  <a:pt x="704" y="421"/>
                  <a:pt x="706" y="425"/>
                </a:cubicBezTo>
                <a:cubicBezTo>
                  <a:pt x="703" y="426"/>
                  <a:pt x="704" y="428"/>
                  <a:pt x="702" y="431"/>
                </a:cubicBezTo>
                <a:cubicBezTo>
                  <a:pt x="700" y="435"/>
                  <a:pt x="693" y="436"/>
                  <a:pt x="695" y="439"/>
                </a:cubicBezTo>
                <a:cubicBezTo>
                  <a:pt x="694" y="439"/>
                  <a:pt x="694" y="440"/>
                  <a:pt x="693" y="440"/>
                </a:cubicBezTo>
                <a:cubicBezTo>
                  <a:pt x="693" y="441"/>
                  <a:pt x="693" y="443"/>
                  <a:pt x="693" y="444"/>
                </a:cubicBezTo>
                <a:cubicBezTo>
                  <a:pt x="697" y="444"/>
                  <a:pt x="699" y="443"/>
                  <a:pt x="700" y="441"/>
                </a:cubicBezTo>
                <a:cubicBezTo>
                  <a:pt x="702" y="443"/>
                  <a:pt x="704" y="439"/>
                  <a:pt x="702" y="437"/>
                </a:cubicBezTo>
                <a:cubicBezTo>
                  <a:pt x="703" y="436"/>
                  <a:pt x="703" y="437"/>
                  <a:pt x="704" y="437"/>
                </a:cubicBezTo>
                <a:cubicBezTo>
                  <a:pt x="703" y="430"/>
                  <a:pt x="712" y="429"/>
                  <a:pt x="712" y="422"/>
                </a:cubicBezTo>
                <a:cubicBezTo>
                  <a:pt x="711" y="422"/>
                  <a:pt x="711" y="423"/>
                  <a:pt x="710" y="423"/>
                </a:cubicBezTo>
                <a:close/>
                <a:moveTo>
                  <a:pt x="240" y="483"/>
                </a:moveTo>
                <a:cubicBezTo>
                  <a:pt x="242" y="482"/>
                  <a:pt x="245" y="482"/>
                  <a:pt x="246" y="478"/>
                </a:cubicBezTo>
                <a:cubicBezTo>
                  <a:pt x="243" y="480"/>
                  <a:pt x="239" y="477"/>
                  <a:pt x="238" y="479"/>
                </a:cubicBezTo>
                <a:cubicBezTo>
                  <a:pt x="237" y="482"/>
                  <a:pt x="241" y="481"/>
                  <a:pt x="240" y="483"/>
                </a:cubicBezTo>
                <a:close/>
                <a:moveTo>
                  <a:pt x="248" y="509"/>
                </a:moveTo>
                <a:cubicBezTo>
                  <a:pt x="249" y="508"/>
                  <a:pt x="251" y="508"/>
                  <a:pt x="251" y="506"/>
                </a:cubicBezTo>
                <a:cubicBezTo>
                  <a:pt x="250" y="505"/>
                  <a:pt x="247" y="505"/>
                  <a:pt x="245" y="503"/>
                </a:cubicBezTo>
                <a:cubicBezTo>
                  <a:pt x="244" y="505"/>
                  <a:pt x="246" y="507"/>
                  <a:pt x="248" y="509"/>
                </a:cubicBezTo>
                <a:close/>
                <a:moveTo>
                  <a:pt x="428" y="592"/>
                </a:moveTo>
                <a:cubicBezTo>
                  <a:pt x="426" y="592"/>
                  <a:pt x="427" y="593"/>
                  <a:pt x="426" y="593"/>
                </a:cubicBezTo>
                <a:cubicBezTo>
                  <a:pt x="426" y="593"/>
                  <a:pt x="425" y="592"/>
                  <a:pt x="425" y="591"/>
                </a:cubicBezTo>
                <a:cubicBezTo>
                  <a:pt x="418" y="591"/>
                  <a:pt x="419" y="600"/>
                  <a:pt x="420" y="603"/>
                </a:cubicBezTo>
                <a:cubicBezTo>
                  <a:pt x="421" y="603"/>
                  <a:pt x="421" y="601"/>
                  <a:pt x="422" y="600"/>
                </a:cubicBezTo>
                <a:cubicBezTo>
                  <a:pt x="424" y="602"/>
                  <a:pt x="425" y="603"/>
                  <a:pt x="427" y="604"/>
                </a:cubicBezTo>
                <a:cubicBezTo>
                  <a:pt x="427" y="603"/>
                  <a:pt x="427" y="601"/>
                  <a:pt x="429" y="601"/>
                </a:cubicBezTo>
                <a:cubicBezTo>
                  <a:pt x="429" y="599"/>
                  <a:pt x="427" y="598"/>
                  <a:pt x="427" y="596"/>
                </a:cubicBezTo>
                <a:cubicBezTo>
                  <a:pt x="428" y="597"/>
                  <a:pt x="430" y="599"/>
                  <a:pt x="431" y="600"/>
                </a:cubicBezTo>
                <a:cubicBezTo>
                  <a:pt x="432" y="599"/>
                  <a:pt x="433" y="596"/>
                  <a:pt x="432" y="594"/>
                </a:cubicBezTo>
                <a:cubicBezTo>
                  <a:pt x="430" y="595"/>
                  <a:pt x="428" y="594"/>
                  <a:pt x="428" y="592"/>
                </a:cubicBezTo>
                <a:close/>
                <a:moveTo>
                  <a:pt x="11" y="620"/>
                </a:moveTo>
                <a:cubicBezTo>
                  <a:pt x="13" y="620"/>
                  <a:pt x="15" y="621"/>
                  <a:pt x="15" y="618"/>
                </a:cubicBezTo>
                <a:cubicBezTo>
                  <a:pt x="12" y="618"/>
                  <a:pt x="11" y="617"/>
                  <a:pt x="10" y="616"/>
                </a:cubicBezTo>
                <a:cubicBezTo>
                  <a:pt x="9" y="615"/>
                  <a:pt x="9" y="614"/>
                  <a:pt x="8" y="612"/>
                </a:cubicBezTo>
                <a:cubicBezTo>
                  <a:pt x="5" y="612"/>
                  <a:pt x="3" y="609"/>
                  <a:pt x="0" y="612"/>
                </a:cubicBezTo>
                <a:cubicBezTo>
                  <a:pt x="2" y="614"/>
                  <a:pt x="3" y="617"/>
                  <a:pt x="5" y="619"/>
                </a:cubicBezTo>
                <a:cubicBezTo>
                  <a:pt x="4" y="620"/>
                  <a:pt x="3" y="619"/>
                  <a:pt x="1" y="619"/>
                </a:cubicBezTo>
                <a:cubicBezTo>
                  <a:pt x="1" y="620"/>
                  <a:pt x="0" y="620"/>
                  <a:pt x="0" y="621"/>
                </a:cubicBezTo>
                <a:cubicBezTo>
                  <a:pt x="3" y="621"/>
                  <a:pt x="2" y="625"/>
                  <a:pt x="5" y="626"/>
                </a:cubicBezTo>
                <a:cubicBezTo>
                  <a:pt x="5" y="624"/>
                  <a:pt x="5" y="623"/>
                  <a:pt x="6" y="623"/>
                </a:cubicBezTo>
                <a:cubicBezTo>
                  <a:pt x="9" y="623"/>
                  <a:pt x="9" y="620"/>
                  <a:pt x="11" y="620"/>
                </a:cubicBezTo>
                <a:close/>
                <a:moveTo>
                  <a:pt x="312" y="616"/>
                </a:moveTo>
                <a:cubicBezTo>
                  <a:pt x="312" y="615"/>
                  <a:pt x="314" y="615"/>
                  <a:pt x="313" y="613"/>
                </a:cubicBezTo>
                <a:cubicBezTo>
                  <a:pt x="310" y="613"/>
                  <a:pt x="309" y="613"/>
                  <a:pt x="308" y="614"/>
                </a:cubicBezTo>
                <a:cubicBezTo>
                  <a:pt x="308" y="616"/>
                  <a:pt x="310" y="617"/>
                  <a:pt x="308" y="619"/>
                </a:cubicBezTo>
                <a:cubicBezTo>
                  <a:pt x="307" y="616"/>
                  <a:pt x="304" y="617"/>
                  <a:pt x="304" y="614"/>
                </a:cubicBezTo>
                <a:cubicBezTo>
                  <a:pt x="299" y="612"/>
                  <a:pt x="296" y="617"/>
                  <a:pt x="298" y="621"/>
                </a:cubicBezTo>
                <a:cubicBezTo>
                  <a:pt x="300" y="621"/>
                  <a:pt x="301" y="620"/>
                  <a:pt x="302" y="622"/>
                </a:cubicBezTo>
                <a:cubicBezTo>
                  <a:pt x="304" y="621"/>
                  <a:pt x="307" y="620"/>
                  <a:pt x="310" y="621"/>
                </a:cubicBezTo>
                <a:cubicBezTo>
                  <a:pt x="311" y="620"/>
                  <a:pt x="312" y="619"/>
                  <a:pt x="315" y="619"/>
                </a:cubicBezTo>
                <a:cubicBezTo>
                  <a:pt x="315" y="616"/>
                  <a:pt x="313" y="617"/>
                  <a:pt x="312" y="616"/>
                </a:cubicBezTo>
                <a:close/>
                <a:moveTo>
                  <a:pt x="372" y="618"/>
                </a:moveTo>
                <a:cubicBezTo>
                  <a:pt x="370" y="621"/>
                  <a:pt x="376" y="625"/>
                  <a:pt x="379" y="624"/>
                </a:cubicBezTo>
                <a:cubicBezTo>
                  <a:pt x="379" y="623"/>
                  <a:pt x="378" y="621"/>
                  <a:pt x="378" y="620"/>
                </a:cubicBezTo>
                <a:cubicBezTo>
                  <a:pt x="375" y="621"/>
                  <a:pt x="376" y="617"/>
                  <a:pt x="372" y="618"/>
                </a:cubicBezTo>
                <a:close/>
                <a:moveTo>
                  <a:pt x="29" y="623"/>
                </a:moveTo>
                <a:cubicBezTo>
                  <a:pt x="29" y="620"/>
                  <a:pt x="28" y="619"/>
                  <a:pt x="26" y="619"/>
                </a:cubicBezTo>
                <a:cubicBezTo>
                  <a:pt x="24" y="620"/>
                  <a:pt x="24" y="622"/>
                  <a:pt x="22" y="623"/>
                </a:cubicBezTo>
                <a:cubicBezTo>
                  <a:pt x="18" y="622"/>
                  <a:pt x="16" y="625"/>
                  <a:pt x="13" y="622"/>
                </a:cubicBezTo>
                <a:cubicBezTo>
                  <a:pt x="12" y="622"/>
                  <a:pt x="10" y="622"/>
                  <a:pt x="10" y="623"/>
                </a:cubicBezTo>
                <a:cubicBezTo>
                  <a:pt x="10" y="624"/>
                  <a:pt x="10" y="625"/>
                  <a:pt x="11" y="626"/>
                </a:cubicBezTo>
                <a:cubicBezTo>
                  <a:pt x="12" y="627"/>
                  <a:pt x="12" y="625"/>
                  <a:pt x="13" y="624"/>
                </a:cubicBezTo>
                <a:cubicBezTo>
                  <a:pt x="13" y="626"/>
                  <a:pt x="16" y="625"/>
                  <a:pt x="18" y="626"/>
                </a:cubicBezTo>
                <a:cubicBezTo>
                  <a:pt x="19" y="627"/>
                  <a:pt x="19" y="628"/>
                  <a:pt x="20" y="629"/>
                </a:cubicBezTo>
                <a:cubicBezTo>
                  <a:pt x="22" y="628"/>
                  <a:pt x="22" y="629"/>
                  <a:pt x="24" y="629"/>
                </a:cubicBezTo>
                <a:cubicBezTo>
                  <a:pt x="25" y="627"/>
                  <a:pt x="26" y="623"/>
                  <a:pt x="29" y="623"/>
                </a:cubicBezTo>
                <a:close/>
                <a:moveTo>
                  <a:pt x="53" y="629"/>
                </a:moveTo>
                <a:cubicBezTo>
                  <a:pt x="53" y="627"/>
                  <a:pt x="53" y="627"/>
                  <a:pt x="55" y="627"/>
                </a:cubicBezTo>
                <a:cubicBezTo>
                  <a:pt x="54" y="615"/>
                  <a:pt x="43" y="628"/>
                  <a:pt x="53" y="629"/>
                </a:cubicBezTo>
                <a:close/>
                <a:moveTo>
                  <a:pt x="45" y="631"/>
                </a:moveTo>
                <a:cubicBezTo>
                  <a:pt x="46" y="627"/>
                  <a:pt x="39" y="630"/>
                  <a:pt x="38" y="627"/>
                </a:cubicBezTo>
                <a:cubicBezTo>
                  <a:pt x="41" y="627"/>
                  <a:pt x="41" y="624"/>
                  <a:pt x="41" y="622"/>
                </a:cubicBezTo>
                <a:cubicBezTo>
                  <a:pt x="38" y="623"/>
                  <a:pt x="38" y="622"/>
                  <a:pt x="35" y="622"/>
                </a:cubicBezTo>
                <a:cubicBezTo>
                  <a:pt x="33" y="623"/>
                  <a:pt x="34" y="627"/>
                  <a:pt x="32" y="627"/>
                </a:cubicBezTo>
                <a:cubicBezTo>
                  <a:pt x="32" y="626"/>
                  <a:pt x="31" y="626"/>
                  <a:pt x="30" y="626"/>
                </a:cubicBezTo>
                <a:cubicBezTo>
                  <a:pt x="29" y="627"/>
                  <a:pt x="29" y="628"/>
                  <a:pt x="29" y="629"/>
                </a:cubicBezTo>
                <a:cubicBezTo>
                  <a:pt x="27" y="630"/>
                  <a:pt x="25" y="632"/>
                  <a:pt x="24" y="634"/>
                </a:cubicBezTo>
                <a:cubicBezTo>
                  <a:pt x="25" y="634"/>
                  <a:pt x="25" y="634"/>
                  <a:pt x="26" y="635"/>
                </a:cubicBezTo>
                <a:cubicBezTo>
                  <a:pt x="28" y="635"/>
                  <a:pt x="27" y="633"/>
                  <a:pt x="29" y="633"/>
                </a:cubicBezTo>
                <a:cubicBezTo>
                  <a:pt x="29" y="634"/>
                  <a:pt x="29" y="634"/>
                  <a:pt x="29" y="635"/>
                </a:cubicBezTo>
                <a:cubicBezTo>
                  <a:pt x="31" y="635"/>
                  <a:pt x="31" y="636"/>
                  <a:pt x="32" y="636"/>
                </a:cubicBezTo>
                <a:cubicBezTo>
                  <a:pt x="33" y="632"/>
                  <a:pt x="38" y="636"/>
                  <a:pt x="38" y="633"/>
                </a:cubicBezTo>
                <a:cubicBezTo>
                  <a:pt x="39" y="635"/>
                  <a:pt x="42" y="635"/>
                  <a:pt x="44" y="635"/>
                </a:cubicBezTo>
                <a:cubicBezTo>
                  <a:pt x="44" y="634"/>
                  <a:pt x="45" y="633"/>
                  <a:pt x="45" y="632"/>
                </a:cubicBezTo>
                <a:cubicBezTo>
                  <a:pt x="46" y="633"/>
                  <a:pt x="46" y="634"/>
                  <a:pt x="46" y="635"/>
                </a:cubicBezTo>
                <a:cubicBezTo>
                  <a:pt x="49" y="635"/>
                  <a:pt x="49" y="634"/>
                  <a:pt x="51" y="635"/>
                </a:cubicBezTo>
                <a:cubicBezTo>
                  <a:pt x="51" y="634"/>
                  <a:pt x="51" y="633"/>
                  <a:pt x="53" y="634"/>
                </a:cubicBezTo>
                <a:cubicBezTo>
                  <a:pt x="53" y="633"/>
                  <a:pt x="53" y="632"/>
                  <a:pt x="53" y="630"/>
                </a:cubicBezTo>
                <a:cubicBezTo>
                  <a:pt x="49" y="631"/>
                  <a:pt x="47" y="628"/>
                  <a:pt x="45" y="631"/>
                </a:cubicBezTo>
                <a:close/>
                <a:moveTo>
                  <a:pt x="113" y="644"/>
                </a:moveTo>
                <a:cubicBezTo>
                  <a:pt x="111" y="640"/>
                  <a:pt x="101" y="641"/>
                  <a:pt x="99" y="638"/>
                </a:cubicBezTo>
                <a:cubicBezTo>
                  <a:pt x="99" y="637"/>
                  <a:pt x="97" y="636"/>
                  <a:pt x="98" y="636"/>
                </a:cubicBezTo>
                <a:cubicBezTo>
                  <a:pt x="101" y="637"/>
                  <a:pt x="102" y="635"/>
                  <a:pt x="104" y="634"/>
                </a:cubicBezTo>
                <a:cubicBezTo>
                  <a:pt x="104" y="630"/>
                  <a:pt x="102" y="630"/>
                  <a:pt x="101" y="627"/>
                </a:cubicBezTo>
                <a:cubicBezTo>
                  <a:pt x="98" y="627"/>
                  <a:pt x="96" y="626"/>
                  <a:pt x="95" y="629"/>
                </a:cubicBezTo>
                <a:cubicBezTo>
                  <a:pt x="95" y="628"/>
                  <a:pt x="93" y="628"/>
                  <a:pt x="92" y="629"/>
                </a:cubicBezTo>
                <a:cubicBezTo>
                  <a:pt x="92" y="631"/>
                  <a:pt x="95" y="631"/>
                  <a:pt x="96" y="633"/>
                </a:cubicBezTo>
                <a:cubicBezTo>
                  <a:pt x="92" y="633"/>
                  <a:pt x="89" y="632"/>
                  <a:pt x="85" y="635"/>
                </a:cubicBezTo>
                <a:cubicBezTo>
                  <a:pt x="84" y="633"/>
                  <a:pt x="81" y="635"/>
                  <a:pt x="79" y="632"/>
                </a:cubicBezTo>
                <a:cubicBezTo>
                  <a:pt x="79" y="634"/>
                  <a:pt x="76" y="632"/>
                  <a:pt x="75" y="634"/>
                </a:cubicBezTo>
                <a:cubicBezTo>
                  <a:pt x="74" y="632"/>
                  <a:pt x="69" y="631"/>
                  <a:pt x="68" y="633"/>
                </a:cubicBezTo>
                <a:cubicBezTo>
                  <a:pt x="75" y="637"/>
                  <a:pt x="85" y="638"/>
                  <a:pt x="90" y="640"/>
                </a:cubicBezTo>
                <a:cubicBezTo>
                  <a:pt x="93" y="636"/>
                  <a:pt x="100" y="641"/>
                  <a:pt x="102" y="645"/>
                </a:cubicBezTo>
                <a:cubicBezTo>
                  <a:pt x="110" y="646"/>
                  <a:pt x="113" y="649"/>
                  <a:pt x="124" y="650"/>
                </a:cubicBezTo>
                <a:cubicBezTo>
                  <a:pt x="122" y="646"/>
                  <a:pt x="115" y="646"/>
                  <a:pt x="113" y="644"/>
                </a:cubicBezTo>
                <a:close/>
                <a:moveTo>
                  <a:pt x="256" y="630"/>
                </a:moveTo>
                <a:cubicBezTo>
                  <a:pt x="254" y="630"/>
                  <a:pt x="252" y="630"/>
                  <a:pt x="252" y="627"/>
                </a:cubicBezTo>
                <a:cubicBezTo>
                  <a:pt x="244" y="625"/>
                  <a:pt x="237" y="632"/>
                  <a:pt x="240" y="636"/>
                </a:cubicBezTo>
                <a:cubicBezTo>
                  <a:pt x="238" y="635"/>
                  <a:pt x="236" y="636"/>
                  <a:pt x="234" y="634"/>
                </a:cubicBezTo>
                <a:cubicBezTo>
                  <a:pt x="233" y="637"/>
                  <a:pt x="226" y="637"/>
                  <a:pt x="229" y="642"/>
                </a:cubicBezTo>
                <a:cubicBezTo>
                  <a:pt x="226" y="642"/>
                  <a:pt x="226" y="644"/>
                  <a:pt x="225" y="645"/>
                </a:cubicBezTo>
                <a:cubicBezTo>
                  <a:pt x="223" y="643"/>
                  <a:pt x="223" y="649"/>
                  <a:pt x="220" y="646"/>
                </a:cubicBezTo>
                <a:cubicBezTo>
                  <a:pt x="220" y="649"/>
                  <a:pt x="219" y="646"/>
                  <a:pt x="218" y="649"/>
                </a:cubicBezTo>
                <a:cubicBezTo>
                  <a:pt x="223" y="649"/>
                  <a:pt x="225" y="647"/>
                  <a:pt x="229" y="648"/>
                </a:cubicBezTo>
                <a:cubicBezTo>
                  <a:pt x="228" y="646"/>
                  <a:pt x="232" y="645"/>
                  <a:pt x="236" y="645"/>
                </a:cubicBezTo>
                <a:cubicBezTo>
                  <a:pt x="239" y="639"/>
                  <a:pt x="247" y="638"/>
                  <a:pt x="254" y="636"/>
                </a:cubicBezTo>
                <a:cubicBezTo>
                  <a:pt x="253" y="632"/>
                  <a:pt x="257" y="633"/>
                  <a:pt x="256" y="630"/>
                </a:cubicBezTo>
                <a:close/>
                <a:moveTo>
                  <a:pt x="199" y="641"/>
                </a:moveTo>
                <a:cubicBezTo>
                  <a:pt x="196" y="643"/>
                  <a:pt x="200" y="647"/>
                  <a:pt x="202" y="644"/>
                </a:cubicBezTo>
                <a:cubicBezTo>
                  <a:pt x="203" y="645"/>
                  <a:pt x="203" y="647"/>
                  <a:pt x="205" y="647"/>
                </a:cubicBezTo>
                <a:cubicBezTo>
                  <a:pt x="206" y="646"/>
                  <a:pt x="208" y="645"/>
                  <a:pt x="207" y="643"/>
                </a:cubicBezTo>
                <a:cubicBezTo>
                  <a:pt x="205" y="640"/>
                  <a:pt x="203" y="642"/>
                  <a:pt x="199" y="641"/>
                </a:cubicBezTo>
                <a:close/>
                <a:moveTo>
                  <a:pt x="140" y="642"/>
                </a:moveTo>
                <a:cubicBezTo>
                  <a:pt x="136" y="641"/>
                  <a:pt x="133" y="642"/>
                  <a:pt x="132" y="646"/>
                </a:cubicBezTo>
                <a:cubicBezTo>
                  <a:pt x="135" y="648"/>
                  <a:pt x="139" y="647"/>
                  <a:pt x="142" y="646"/>
                </a:cubicBezTo>
                <a:cubicBezTo>
                  <a:pt x="143" y="643"/>
                  <a:pt x="140" y="644"/>
                  <a:pt x="140" y="642"/>
                </a:cubicBezTo>
                <a:close/>
                <a:moveTo>
                  <a:pt x="176" y="647"/>
                </a:moveTo>
                <a:cubicBezTo>
                  <a:pt x="178" y="649"/>
                  <a:pt x="182" y="647"/>
                  <a:pt x="185" y="646"/>
                </a:cubicBezTo>
                <a:cubicBezTo>
                  <a:pt x="185" y="639"/>
                  <a:pt x="177" y="643"/>
                  <a:pt x="176" y="647"/>
                </a:cubicBezTo>
                <a:close/>
                <a:moveTo>
                  <a:pt x="168" y="645"/>
                </a:moveTo>
                <a:cubicBezTo>
                  <a:pt x="166" y="645"/>
                  <a:pt x="164" y="646"/>
                  <a:pt x="165" y="648"/>
                </a:cubicBezTo>
                <a:cubicBezTo>
                  <a:pt x="166" y="648"/>
                  <a:pt x="166" y="649"/>
                  <a:pt x="168" y="649"/>
                </a:cubicBezTo>
                <a:cubicBezTo>
                  <a:pt x="168" y="648"/>
                  <a:pt x="168" y="648"/>
                  <a:pt x="169" y="648"/>
                </a:cubicBezTo>
                <a:cubicBezTo>
                  <a:pt x="169" y="646"/>
                  <a:pt x="168" y="646"/>
                  <a:pt x="168" y="645"/>
                </a:cubicBezTo>
                <a:close/>
                <a:moveTo>
                  <a:pt x="614" y="497"/>
                </a:moveTo>
                <a:cubicBezTo>
                  <a:pt x="614" y="499"/>
                  <a:pt x="613" y="499"/>
                  <a:pt x="612" y="498"/>
                </a:cubicBezTo>
                <a:cubicBezTo>
                  <a:pt x="613" y="498"/>
                  <a:pt x="612" y="497"/>
                  <a:pt x="613" y="496"/>
                </a:cubicBezTo>
                <a:cubicBezTo>
                  <a:pt x="611" y="494"/>
                  <a:pt x="611" y="497"/>
                  <a:pt x="610" y="497"/>
                </a:cubicBezTo>
                <a:cubicBezTo>
                  <a:pt x="610" y="496"/>
                  <a:pt x="609" y="495"/>
                  <a:pt x="608" y="494"/>
                </a:cubicBezTo>
                <a:cubicBezTo>
                  <a:pt x="608" y="495"/>
                  <a:pt x="608" y="494"/>
                  <a:pt x="607" y="494"/>
                </a:cubicBezTo>
                <a:cubicBezTo>
                  <a:pt x="606" y="494"/>
                  <a:pt x="607" y="496"/>
                  <a:pt x="606" y="496"/>
                </a:cubicBezTo>
                <a:cubicBezTo>
                  <a:pt x="605" y="496"/>
                  <a:pt x="605" y="495"/>
                  <a:pt x="605" y="494"/>
                </a:cubicBezTo>
                <a:cubicBezTo>
                  <a:pt x="607" y="492"/>
                  <a:pt x="609" y="491"/>
                  <a:pt x="608" y="486"/>
                </a:cubicBezTo>
                <a:cubicBezTo>
                  <a:pt x="605" y="487"/>
                  <a:pt x="600" y="485"/>
                  <a:pt x="601" y="492"/>
                </a:cubicBezTo>
                <a:cubicBezTo>
                  <a:pt x="599" y="493"/>
                  <a:pt x="598" y="495"/>
                  <a:pt x="596" y="495"/>
                </a:cubicBezTo>
                <a:cubicBezTo>
                  <a:pt x="596" y="496"/>
                  <a:pt x="597" y="496"/>
                  <a:pt x="597" y="497"/>
                </a:cubicBezTo>
                <a:cubicBezTo>
                  <a:pt x="594" y="496"/>
                  <a:pt x="596" y="499"/>
                  <a:pt x="595" y="499"/>
                </a:cubicBezTo>
                <a:cubicBezTo>
                  <a:pt x="595" y="498"/>
                  <a:pt x="594" y="498"/>
                  <a:pt x="593" y="498"/>
                </a:cubicBezTo>
                <a:cubicBezTo>
                  <a:pt x="591" y="499"/>
                  <a:pt x="592" y="501"/>
                  <a:pt x="592" y="502"/>
                </a:cubicBezTo>
                <a:cubicBezTo>
                  <a:pt x="589" y="501"/>
                  <a:pt x="587" y="506"/>
                  <a:pt x="585" y="508"/>
                </a:cubicBezTo>
                <a:cubicBezTo>
                  <a:pt x="587" y="509"/>
                  <a:pt x="592" y="509"/>
                  <a:pt x="591" y="511"/>
                </a:cubicBezTo>
                <a:cubicBezTo>
                  <a:pt x="591" y="510"/>
                  <a:pt x="588" y="508"/>
                  <a:pt x="587" y="511"/>
                </a:cubicBezTo>
                <a:cubicBezTo>
                  <a:pt x="588" y="511"/>
                  <a:pt x="589" y="512"/>
                  <a:pt x="590" y="513"/>
                </a:cubicBezTo>
                <a:cubicBezTo>
                  <a:pt x="587" y="513"/>
                  <a:pt x="587" y="510"/>
                  <a:pt x="583" y="510"/>
                </a:cubicBezTo>
                <a:cubicBezTo>
                  <a:pt x="581" y="512"/>
                  <a:pt x="583" y="513"/>
                  <a:pt x="584" y="515"/>
                </a:cubicBezTo>
                <a:cubicBezTo>
                  <a:pt x="583" y="515"/>
                  <a:pt x="584" y="517"/>
                  <a:pt x="583" y="518"/>
                </a:cubicBezTo>
                <a:cubicBezTo>
                  <a:pt x="583" y="515"/>
                  <a:pt x="581" y="515"/>
                  <a:pt x="582" y="513"/>
                </a:cubicBezTo>
                <a:cubicBezTo>
                  <a:pt x="577" y="512"/>
                  <a:pt x="573" y="514"/>
                  <a:pt x="574" y="519"/>
                </a:cubicBezTo>
                <a:cubicBezTo>
                  <a:pt x="574" y="520"/>
                  <a:pt x="576" y="521"/>
                  <a:pt x="577" y="521"/>
                </a:cubicBezTo>
                <a:cubicBezTo>
                  <a:pt x="576" y="521"/>
                  <a:pt x="575" y="521"/>
                  <a:pt x="575" y="522"/>
                </a:cubicBezTo>
                <a:cubicBezTo>
                  <a:pt x="576" y="524"/>
                  <a:pt x="576" y="528"/>
                  <a:pt x="575" y="530"/>
                </a:cubicBezTo>
                <a:cubicBezTo>
                  <a:pt x="576" y="521"/>
                  <a:pt x="567" y="518"/>
                  <a:pt x="563" y="524"/>
                </a:cubicBezTo>
                <a:cubicBezTo>
                  <a:pt x="559" y="525"/>
                  <a:pt x="556" y="531"/>
                  <a:pt x="555" y="534"/>
                </a:cubicBezTo>
                <a:cubicBezTo>
                  <a:pt x="560" y="534"/>
                  <a:pt x="561" y="539"/>
                  <a:pt x="560" y="546"/>
                </a:cubicBezTo>
                <a:cubicBezTo>
                  <a:pt x="563" y="546"/>
                  <a:pt x="565" y="549"/>
                  <a:pt x="564" y="552"/>
                </a:cubicBezTo>
                <a:cubicBezTo>
                  <a:pt x="568" y="550"/>
                  <a:pt x="570" y="545"/>
                  <a:pt x="574" y="549"/>
                </a:cubicBezTo>
                <a:cubicBezTo>
                  <a:pt x="570" y="549"/>
                  <a:pt x="568" y="552"/>
                  <a:pt x="567" y="555"/>
                </a:cubicBezTo>
                <a:cubicBezTo>
                  <a:pt x="568" y="556"/>
                  <a:pt x="570" y="556"/>
                  <a:pt x="572" y="556"/>
                </a:cubicBezTo>
                <a:cubicBezTo>
                  <a:pt x="574" y="554"/>
                  <a:pt x="575" y="553"/>
                  <a:pt x="578" y="552"/>
                </a:cubicBezTo>
                <a:cubicBezTo>
                  <a:pt x="578" y="551"/>
                  <a:pt x="578" y="551"/>
                  <a:pt x="578" y="550"/>
                </a:cubicBezTo>
                <a:cubicBezTo>
                  <a:pt x="582" y="550"/>
                  <a:pt x="581" y="547"/>
                  <a:pt x="580" y="544"/>
                </a:cubicBezTo>
                <a:cubicBezTo>
                  <a:pt x="583" y="546"/>
                  <a:pt x="582" y="543"/>
                  <a:pt x="584" y="543"/>
                </a:cubicBezTo>
                <a:cubicBezTo>
                  <a:pt x="583" y="545"/>
                  <a:pt x="585" y="546"/>
                  <a:pt x="585" y="548"/>
                </a:cubicBezTo>
                <a:cubicBezTo>
                  <a:pt x="588" y="548"/>
                  <a:pt x="588" y="546"/>
                  <a:pt x="589" y="544"/>
                </a:cubicBezTo>
                <a:cubicBezTo>
                  <a:pt x="591" y="545"/>
                  <a:pt x="592" y="542"/>
                  <a:pt x="595" y="543"/>
                </a:cubicBezTo>
                <a:cubicBezTo>
                  <a:pt x="595" y="542"/>
                  <a:pt x="596" y="542"/>
                  <a:pt x="595" y="541"/>
                </a:cubicBezTo>
                <a:cubicBezTo>
                  <a:pt x="594" y="540"/>
                  <a:pt x="592" y="540"/>
                  <a:pt x="592" y="540"/>
                </a:cubicBezTo>
                <a:cubicBezTo>
                  <a:pt x="595" y="540"/>
                  <a:pt x="593" y="536"/>
                  <a:pt x="593" y="535"/>
                </a:cubicBezTo>
                <a:cubicBezTo>
                  <a:pt x="594" y="538"/>
                  <a:pt x="597" y="538"/>
                  <a:pt x="599" y="538"/>
                </a:cubicBezTo>
                <a:cubicBezTo>
                  <a:pt x="600" y="536"/>
                  <a:pt x="602" y="535"/>
                  <a:pt x="601" y="533"/>
                </a:cubicBezTo>
                <a:cubicBezTo>
                  <a:pt x="600" y="532"/>
                  <a:pt x="598" y="531"/>
                  <a:pt x="598" y="529"/>
                </a:cubicBezTo>
                <a:cubicBezTo>
                  <a:pt x="600" y="532"/>
                  <a:pt x="603" y="532"/>
                  <a:pt x="607" y="533"/>
                </a:cubicBezTo>
                <a:cubicBezTo>
                  <a:pt x="606" y="528"/>
                  <a:pt x="611" y="529"/>
                  <a:pt x="610" y="524"/>
                </a:cubicBezTo>
                <a:cubicBezTo>
                  <a:pt x="608" y="525"/>
                  <a:pt x="607" y="523"/>
                  <a:pt x="605" y="525"/>
                </a:cubicBezTo>
                <a:cubicBezTo>
                  <a:pt x="606" y="522"/>
                  <a:pt x="605" y="522"/>
                  <a:pt x="605" y="520"/>
                </a:cubicBezTo>
                <a:cubicBezTo>
                  <a:pt x="606" y="520"/>
                  <a:pt x="606" y="519"/>
                  <a:pt x="607" y="519"/>
                </a:cubicBezTo>
                <a:cubicBezTo>
                  <a:pt x="607" y="515"/>
                  <a:pt x="606" y="516"/>
                  <a:pt x="608" y="513"/>
                </a:cubicBezTo>
                <a:cubicBezTo>
                  <a:pt x="607" y="513"/>
                  <a:pt x="606" y="513"/>
                  <a:pt x="606" y="511"/>
                </a:cubicBezTo>
                <a:cubicBezTo>
                  <a:pt x="603" y="513"/>
                  <a:pt x="601" y="513"/>
                  <a:pt x="598" y="515"/>
                </a:cubicBezTo>
                <a:cubicBezTo>
                  <a:pt x="599" y="513"/>
                  <a:pt x="597" y="513"/>
                  <a:pt x="595" y="511"/>
                </a:cubicBezTo>
                <a:cubicBezTo>
                  <a:pt x="602" y="511"/>
                  <a:pt x="602" y="505"/>
                  <a:pt x="608" y="507"/>
                </a:cubicBezTo>
                <a:cubicBezTo>
                  <a:pt x="609" y="507"/>
                  <a:pt x="608" y="505"/>
                  <a:pt x="609" y="504"/>
                </a:cubicBezTo>
                <a:cubicBezTo>
                  <a:pt x="610" y="505"/>
                  <a:pt x="611" y="506"/>
                  <a:pt x="613" y="506"/>
                </a:cubicBezTo>
                <a:cubicBezTo>
                  <a:pt x="613" y="504"/>
                  <a:pt x="614" y="504"/>
                  <a:pt x="615" y="503"/>
                </a:cubicBezTo>
                <a:cubicBezTo>
                  <a:pt x="615" y="501"/>
                  <a:pt x="616" y="498"/>
                  <a:pt x="614" y="497"/>
                </a:cubicBezTo>
                <a:close/>
                <a:moveTo>
                  <a:pt x="1041" y="573"/>
                </a:moveTo>
                <a:cubicBezTo>
                  <a:pt x="1043" y="571"/>
                  <a:pt x="1042" y="567"/>
                  <a:pt x="1040" y="564"/>
                </a:cubicBezTo>
                <a:cubicBezTo>
                  <a:pt x="1038" y="564"/>
                  <a:pt x="1039" y="564"/>
                  <a:pt x="1037" y="564"/>
                </a:cubicBezTo>
                <a:cubicBezTo>
                  <a:pt x="1036" y="560"/>
                  <a:pt x="1032" y="559"/>
                  <a:pt x="1030" y="557"/>
                </a:cubicBezTo>
                <a:cubicBezTo>
                  <a:pt x="1032" y="558"/>
                  <a:pt x="1034" y="559"/>
                  <a:pt x="1036" y="559"/>
                </a:cubicBezTo>
                <a:cubicBezTo>
                  <a:pt x="1036" y="556"/>
                  <a:pt x="1033" y="556"/>
                  <a:pt x="1031" y="555"/>
                </a:cubicBezTo>
                <a:cubicBezTo>
                  <a:pt x="1027" y="549"/>
                  <a:pt x="1021" y="540"/>
                  <a:pt x="1013" y="541"/>
                </a:cubicBezTo>
                <a:cubicBezTo>
                  <a:pt x="1011" y="538"/>
                  <a:pt x="1009" y="534"/>
                  <a:pt x="1006" y="531"/>
                </a:cubicBezTo>
                <a:cubicBezTo>
                  <a:pt x="1002" y="531"/>
                  <a:pt x="1000" y="533"/>
                  <a:pt x="996" y="532"/>
                </a:cubicBezTo>
                <a:cubicBezTo>
                  <a:pt x="994" y="537"/>
                  <a:pt x="998" y="540"/>
                  <a:pt x="1001" y="540"/>
                </a:cubicBezTo>
                <a:cubicBezTo>
                  <a:pt x="1000" y="541"/>
                  <a:pt x="999" y="540"/>
                  <a:pt x="998" y="540"/>
                </a:cubicBezTo>
                <a:cubicBezTo>
                  <a:pt x="998" y="544"/>
                  <a:pt x="995" y="546"/>
                  <a:pt x="995" y="550"/>
                </a:cubicBezTo>
                <a:cubicBezTo>
                  <a:pt x="997" y="550"/>
                  <a:pt x="998" y="551"/>
                  <a:pt x="999" y="551"/>
                </a:cubicBezTo>
                <a:cubicBezTo>
                  <a:pt x="1001" y="548"/>
                  <a:pt x="1003" y="544"/>
                  <a:pt x="1006" y="545"/>
                </a:cubicBezTo>
                <a:cubicBezTo>
                  <a:pt x="1007" y="547"/>
                  <a:pt x="1005" y="549"/>
                  <a:pt x="1006" y="552"/>
                </a:cubicBezTo>
                <a:cubicBezTo>
                  <a:pt x="1004" y="553"/>
                  <a:pt x="1003" y="550"/>
                  <a:pt x="1000" y="552"/>
                </a:cubicBezTo>
                <a:cubicBezTo>
                  <a:pt x="1000" y="553"/>
                  <a:pt x="999" y="554"/>
                  <a:pt x="999" y="555"/>
                </a:cubicBezTo>
                <a:cubicBezTo>
                  <a:pt x="1001" y="556"/>
                  <a:pt x="1004" y="559"/>
                  <a:pt x="1006" y="556"/>
                </a:cubicBezTo>
                <a:cubicBezTo>
                  <a:pt x="1005" y="556"/>
                  <a:pt x="1005" y="555"/>
                  <a:pt x="1006" y="555"/>
                </a:cubicBezTo>
                <a:cubicBezTo>
                  <a:pt x="1005" y="559"/>
                  <a:pt x="1011" y="563"/>
                  <a:pt x="1014" y="558"/>
                </a:cubicBezTo>
                <a:cubicBezTo>
                  <a:pt x="1013" y="559"/>
                  <a:pt x="1014" y="562"/>
                  <a:pt x="1014" y="564"/>
                </a:cubicBezTo>
                <a:cubicBezTo>
                  <a:pt x="1016" y="564"/>
                  <a:pt x="1016" y="565"/>
                  <a:pt x="1017" y="566"/>
                </a:cubicBezTo>
                <a:cubicBezTo>
                  <a:pt x="1016" y="565"/>
                  <a:pt x="1015" y="567"/>
                  <a:pt x="1013" y="566"/>
                </a:cubicBezTo>
                <a:cubicBezTo>
                  <a:pt x="1011" y="569"/>
                  <a:pt x="1013" y="570"/>
                  <a:pt x="1014" y="572"/>
                </a:cubicBezTo>
                <a:cubicBezTo>
                  <a:pt x="1014" y="582"/>
                  <a:pt x="1023" y="585"/>
                  <a:pt x="1027" y="591"/>
                </a:cubicBezTo>
                <a:cubicBezTo>
                  <a:pt x="1029" y="591"/>
                  <a:pt x="1030" y="592"/>
                  <a:pt x="1032" y="591"/>
                </a:cubicBezTo>
                <a:cubicBezTo>
                  <a:pt x="1032" y="589"/>
                  <a:pt x="1031" y="589"/>
                  <a:pt x="1031" y="588"/>
                </a:cubicBezTo>
                <a:cubicBezTo>
                  <a:pt x="1032" y="588"/>
                  <a:pt x="1032" y="587"/>
                  <a:pt x="1033" y="587"/>
                </a:cubicBezTo>
                <a:cubicBezTo>
                  <a:pt x="1032" y="585"/>
                  <a:pt x="1031" y="583"/>
                  <a:pt x="1031" y="581"/>
                </a:cubicBezTo>
                <a:cubicBezTo>
                  <a:pt x="1030" y="581"/>
                  <a:pt x="1029" y="580"/>
                  <a:pt x="1027" y="580"/>
                </a:cubicBezTo>
                <a:cubicBezTo>
                  <a:pt x="1026" y="580"/>
                  <a:pt x="1026" y="582"/>
                  <a:pt x="1025" y="582"/>
                </a:cubicBezTo>
                <a:cubicBezTo>
                  <a:pt x="1023" y="580"/>
                  <a:pt x="1021" y="575"/>
                  <a:pt x="1018" y="573"/>
                </a:cubicBezTo>
                <a:cubicBezTo>
                  <a:pt x="1020" y="573"/>
                  <a:pt x="1022" y="570"/>
                  <a:pt x="1023" y="572"/>
                </a:cubicBezTo>
                <a:cubicBezTo>
                  <a:pt x="1021" y="575"/>
                  <a:pt x="1025" y="575"/>
                  <a:pt x="1023" y="579"/>
                </a:cubicBezTo>
                <a:cubicBezTo>
                  <a:pt x="1025" y="578"/>
                  <a:pt x="1026" y="579"/>
                  <a:pt x="1028" y="579"/>
                </a:cubicBezTo>
                <a:cubicBezTo>
                  <a:pt x="1029" y="578"/>
                  <a:pt x="1028" y="576"/>
                  <a:pt x="1029" y="576"/>
                </a:cubicBezTo>
                <a:cubicBezTo>
                  <a:pt x="1030" y="576"/>
                  <a:pt x="1030" y="578"/>
                  <a:pt x="1030" y="580"/>
                </a:cubicBezTo>
                <a:cubicBezTo>
                  <a:pt x="1035" y="581"/>
                  <a:pt x="1038" y="581"/>
                  <a:pt x="1039" y="587"/>
                </a:cubicBezTo>
                <a:cubicBezTo>
                  <a:pt x="1042" y="587"/>
                  <a:pt x="1043" y="587"/>
                  <a:pt x="1046" y="586"/>
                </a:cubicBezTo>
                <a:cubicBezTo>
                  <a:pt x="1047" y="580"/>
                  <a:pt x="1045" y="578"/>
                  <a:pt x="1043" y="572"/>
                </a:cubicBezTo>
                <a:cubicBezTo>
                  <a:pt x="1042" y="572"/>
                  <a:pt x="1042" y="573"/>
                  <a:pt x="1041" y="573"/>
                </a:cubicBezTo>
                <a:close/>
                <a:moveTo>
                  <a:pt x="1074" y="535"/>
                </a:moveTo>
                <a:cubicBezTo>
                  <a:pt x="1077" y="530"/>
                  <a:pt x="1075" y="524"/>
                  <a:pt x="1071" y="521"/>
                </a:cubicBezTo>
                <a:cubicBezTo>
                  <a:pt x="1069" y="525"/>
                  <a:pt x="1063" y="523"/>
                  <a:pt x="1062" y="519"/>
                </a:cubicBezTo>
                <a:cubicBezTo>
                  <a:pt x="1058" y="520"/>
                  <a:pt x="1057" y="518"/>
                  <a:pt x="1055" y="517"/>
                </a:cubicBezTo>
                <a:cubicBezTo>
                  <a:pt x="1046" y="517"/>
                  <a:pt x="1040" y="515"/>
                  <a:pt x="1035" y="512"/>
                </a:cubicBezTo>
                <a:cubicBezTo>
                  <a:pt x="1035" y="513"/>
                  <a:pt x="1032" y="513"/>
                  <a:pt x="1031" y="514"/>
                </a:cubicBezTo>
                <a:cubicBezTo>
                  <a:pt x="1030" y="511"/>
                  <a:pt x="1028" y="510"/>
                  <a:pt x="1028" y="506"/>
                </a:cubicBezTo>
                <a:cubicBezTo>
                  <a:pt x="1025" y="506"/>
                  <a:pt x="1024" y="506"/>
                  <a:pt x="1022" y="505"/>
                </a:cubicBezTo>
                <a:cubicBezTo>
                  <a:pt x="1022" y="503"/>
                  <a:pt x="1023" y="500"/>
                  <a:pt x="1022" y="498"/>
                </a:cubicBezTo>
                <a:cubicBezTo>
                  <a:pt x="1020" y="498"/>
                  <a:pt x="1016" y="499"/>
                  <a:pt x="1015" y="498"/>
                </a:cubicBezTo>
                <a:cubicBezTo>
                  <a:pt x="1016" y="497"/>
                  <a:pt x="1016" y="495"/>
                  <a:pt x="1016" y="494"/>
                </a:cubicBezTo>
                <a:cubicBezTo>
                  <a:pt x="1004" y="482"/>
                  <a:pt x="993" y="469"/>
                  <a:pt x="981" y="456"/>
                </a:cubicBezTo>
                <a:cubicBezTo>
                  <a:pt x="982" y="456"/>
                  <a:pt x="982" y="455"/>
                  <a:pt x="982" y="455"/>
                </a:cubicBezTo>
                <a:cubicBezTo>
                  <a:pt x="975" y="451"/>
                  <a:pt x="971" y="443"/>
                  <a:pt x="961" y="443"/>
                </a:cubicBezTo>
                <a:cubicBezTo>
                  <a:pt x="959" y="436"/>
                  <a:pt x="952" y="434"/>
                  <a:pt x="949" y="430"/>
                </a:cubicBezTo>
                <a:cubicBezTo>
                  <a:pt x="947" y="430"/>
                  <a:pt x="945" y="430"/>
                  <a:pt x="943" y="430"/>
                </a:cubicBezTo>
                <a:cubicBezTo>
                  <a:pt x="943" y="427"/>
                  <a:pt x="942" y="426"/>
                  <a:pt x="940" y="425"/>
                </a:cubicBezTo>
                <a:cubicBezTo>
                  <a:pt x="943" y="419"/>
                  <a:pt x="934" y="415"/>
                  <a:pt x="929" y="412"/>
                </a:cubicBezTo>
                <a:cubicBezTo>
                  <a:pt x="926" y="418"/>
                  <a:pt x="918" y="419"/>
                  <a:pt x="914" y="425"/>
                </a:cubicBezTo>
                <a:cubicBezTo>
                  <a:pt x="916" y="425"/>
                  <a:pt x="917" y="426"/>
                  <a:pt x="917" y="426"/>
                </a:cubicBezTo>
                <a:cubicBezTo>
                  <a:pt x="916" y="427"/>
                  <a:pt x="917" y="429"/>
                  <a:pt x="916" y="429"/>
                </a:cubicBezTo>
                <a:cubicBezTo>
                  <a:pt x="915" y="429"/>
                  <a:pt x="914" y="429"/>
                  <a:pt x="913" y="429"/>
                </a:cubicBezTo>
                <a:cubicBezTo>
                  <a:pt x="913" y="434"/>
                  <a:pt x="915" y="438"/>
                  <a:pt x="913" y="441"/>
                </a:cubicBezTo>
                <a:cubicBezTo>
                  <a:pt x="905" y="443"/>
                  <a:pt x="903" y="450"/>
                  <a:pt x="898" y="454"/>
                </a:cubicBezTo>
                <a:cubicBezTo>
                  <a:pt x="896" y="434"/>
                  <a:pt x="874" y="435"/>
                  <a:pt x="868" y="420"/>
                </a:cubicBezTo>
                <a:cubicBezTo>
                  <a:pt x="859" y="421"/>
                  <a:pt x="858" y="414"/>
                  <a:pt x="858" y="405"/>
                </a:cubicBezTo>
                <a:cubicBezTo>
                  <a:pt x="851" y="407"/>
                  <a:pt x="844" y="408"/>
                  <a:pt x="842" y="414"/>
                </a:cubicBezTo>
                <a:cubicBezTo>
                  <a:pt x="838" y="413"/>
                  <a:pt x="835" y="412"/>
                  <a:pt x="832" y="411"/>
                </a:cubicBezTo>
                <a:cubicBezTo>
                  <a:pt x="831" y="412"/>
                  <a:pt x="832" y="414"/>
                  <a:pt x="830" y="414"/>
                </a:cubicBezTo>
                <a:cubicBezTo>
                  <a:pt x="828" y="414"/>
                  <a:pt x="825" y="413"/>
                  <a:pt x="823" y="412"/>
                </a:cubicBezTo>
                <a:cubicBezTo>
                  <a:pt x="807" y="297"/>
                  <a:pt x="790" y="181"/>
                  <a:pt x="773" y="65"/>
                </a:cubicBezTo>
                <a:cubicBezTo>
                  <a:pt x="771" y="65"/>
                  <a:pt x="770" y="64"/>
                  <a:pt x="768" y="65"/>
                </a:cubicBezTo>
                <a:cubicBezTo>
                  <a:pt x="767" y="66"/>
                  <a:pt x="770" y="66"/>
                  <a:pt x="768" y="66"/>
                </a:cubicBezTo>
                <a:cubicBezTo>
                  <a:pt x="765" y="62"/>
                  <a:pt x="760" y="60"/>
                  <a:pt x="756" y="60"/>
                </a:cubicBezTo>
                <a:cubicBezTo>
                  <a:pt x="754" y="58"/>
                  <a:pt x="750" y="52"/>
                  <a:pt x="745" y="53"/>
                </a:cubicBezTo>
                <a:cubicBezTo>
                  <a:pt x="745" y="51"/>
                  <a:pt x="743" y="52"/>
                  <a:pt x="741" y="51"/>
                </a:cubicBezTo>
                <a:cubicBezTo>
                  <a:pt x="740" y="52"/>
                  <a:pt x="739" y="52"/>
                  <a:pt x="738" y="52"/>
                </a:cubicBezTo>
                <a:cubicBezTo>
                  <a:pt x="738" y="51"/>
                  <a:pt x="738" y="51"/>
                  <a:pt x="738" y="50"/>
                </a:cubicBezTo>
                <a:cubicBezTo>
                  <a:pt x="736" y="51"/>
                  <a:pt x="735" y="51"/>
                  <a:pt x="733" y="51"/>
                </a:cubicBezTo>
                <a:cubicBezTo>
                  <a:pt x="733" y="52"/>
                  <a:pt x="734" y="52"/>
                  <a:pt x="734" y="53"/>
                </a:cubicBezTo>
                <a:cubicBezTo>
                  <a:pt x="728" y="53"/>
                  <a:pt x="721" y="62"/>
                  <a:pt x="716" y="56"/>
                </a:cubicBezTo>
                <a:cubicBezTo>
                  <a:pt x="713" y="57"/>
                  <a:pt x="710" y="53"/>
                  <a:pt x="708" y="51"/>
                </a:cubicBezTo>
                <a:cubicBezTo>
                  <a:pt x="700" y="50"/>
                  <a:pt x="692" y="52"/>
                  <a:pt x="684" y="50"/>
                </a:cubicBezTo>
                <a:cubicBezTo>
                  <a:pt x="683" y="50"/>
                  <a:pt x="683" y="48"/>
                  <a:pt x="683" y="47"/>
                </a:cubicBezTo>
                <a:cubicBezTo>
                  <a:pt x="679" y="48"/>
                  <a:pt x="678" y="43"/>
                  <a:pt x="674" y="47"/>
                </a:cubicBezTo>
                <a:cubicBezTo>
                  <a:pt x="675" y="44"/>
                  <a:pt x="673" y="44"/>
                  <a:pt x="672" y="43"/>
                </a:cubicBezTo>
                <a:cubicBezTo>
                  <a:pt x="670" y="42"/>
                  <a:pt x="670" y="43"/>
                  <a:pt x="668" y="43"/>
                </a:cubicBezTo>
                <a:cubicBezTo>
                  <a:pt x="664" y="35"/>
                  <a:pt x="653" y="41"/>
                  <a:pt x="647" y="43"/>
                </a:cubicBezTo>
                <a:cubicBezTo>
                  <a:pt x="648" y="42"/>
                  <a:pt x="649" y="41"/>
                  <a:pt x="649" y="39"/>
                </a:cubicBezTo>
                <a:cubicBezTo>
                  <a:pt x="642" y="39"/>
                  <a:pt x="636" y="44"/>
                  <a:pt x="630" y="40"/>
                </a:cubicBezTo>
                <a:cubicBezTo>
                  <a:pt x="633" y="41"/>
                  <a:pt x="632" y="38"/>
                  <a:pt x="633" y="36"/>
                </a:cubicBezTo>
                <a:cubicBezTo>
                  <a:pt x="628" y="36"/>
                  <a:pt x="626" y="34"/>
                  <a:pt x="623" y="33"/>
                </a:cubicBezTo>
                <a:cubicBezTo>
                  <a:pt x="624" y="31"/>
                  <a:pt x="626" y="29"/>
                  <a:pt x="627" y="27"/>
                </a:cubicBezTo>
                <a:cubicBezTo>
                  <a:pt x="626" y="23"/>
                  <a:pt x="621" y="24"/>
                  <a:pt x="618" y="24"/>
                </a:cubicBezTo>
                <a:cubicBezTo>
                  <a:pt x="617" y="23"/>
                  <a:pt x="616" y="22"/>
                  <a:pt x="615" y="21"/>
                </a:cubicBezTo>
                <a:cubicBezTo>
                  <a:pt x="614" y="21"/>
                  <a:pt x="612" y="22"/>
                  <a:pt x="611" y="23"/>
                </a:cubicBezTo>
                <a:cubicBezTo>
                  <a:pt x="607" y="23"/>
                  <a:pt x="604" y="22"/>
                  <a:pt x="602" y="26"/>
                </a:cubicBezTo>
                <a:cubicBezTo>
                  <a:pt x="602" y="23"/>
                  <a:pt x="597" y="25"/>
                  <a:pt x="597" y="22"/>
                </a:cubicBezTo>
                <a:cubicBezTo>
                  <a:pt x="597" y="21"/>
                  <a:pt x="598" y="19"/>
                  <a:pt x="598" y="18"/>
                </a:cubicBezTo>
                <a:cubicBezTo>
                  <a:pt x="596" y="14"/>
                  <a:pt x="594" y="13"/>
                  <a:pt x="591" y="12"/>
                </a:cubicBezTo>
                <a:cubicBezTo>
                  <a:pt x="590" y="14"/>
                  <a:pt x="587" y="14"/>
                  <a:pt x="589" y="16"/>
                </a:cubicBezTo>
                <a:cubicBezTo>
                  <a:pt x="587" y="17"/>
                  <a:pt x="584" y="18"/>
                  <a:pt x="585" y="23"/>
                </a:cubicBezTo>
                <a:cubicBezTo>
                  <a:pt x="583" y="22"/>
                  <a:pt x="583" y="23"/>
                  <a:pt x="580" y="23"/>
                </a:cubicBezTo>
                <a:cubicBezTo>
                  <a:pt x="580" y="21"/>
                  <a:pt x="580" y="20"/>
                  <a:pt x="580" y="18"/>
                </a:cubicBezTo>
                <a:cubicBezTo>
                  <a:pt x="584" y="19"/>
                  <a:pt x="587" y="15"/>
                  <a:pt x="586" y="10"/>
                </a:cubicBezTo>
                <a:cubicBezTo>
                  <a:pt x="581" y="8"/>
                  <a:pt x="578" y="6"/>
                  <a:pt x="575" y="3"/>
                </a:cubicBezTo>
                <a:cubicBezTo>
                  <a:pt x="574" y="2"/>
                  <a:pt x="578" y="4"/>
                  <a:pt x="577" y="2"/>
                </a:cubicBezTo>
                <a:cubicBezTo>
                  <a:pt x="575" y="0"/>
                  <a:pt x="573" y="2"/>
                  <a:pt x="572" y="2"/>
                </a:cubicBezTo>
                <a:cubicBezTo>
                  <a:pt x="566" y="6"/>
                  <a:pt x="563" y="20"/>
                  <a:pt x="552" y="20"/>
                </a:cubicBezTo>
                <a:cubicBezTo>
                  <a:pt x="551" y="19"/>
                  <a:pt x="549" y="19"/>
                  <a:pt x="548" y="18"/>
                </a:cubicBezTo>
                <a:cubicBezTo>
                  <a:pt x="547" y="22"/>
                  <a:pt x="539" y="19"/>
                  <a:pt x="541" y="16"/>
                </a:cubicBezTo>
                <a:cubicBezTo>
                  <a:pt x="534" y="15"/>
                  <a:pt x="530" y="22"/>
                  <a:pt x="525" y="27"/>
                </a:cubicBezTo>
                <a:cubicBezTo>
                  <a:pt x="520" y="31"/>
                  <a:pt x="508" y="39"/>
                  <a:pt x="504" y="32"/>
                </a:cubicBezTo>
                <a:cubicBezTo>
                  <a:pt x="496" y="36"/>
                  <a:pt x="492" y="45"/>
                  <a:pt x="483" y="50"/>
                </a:cubicBezTo>
                <a:cubicBezTo>
                  <a:pt x="483" y="52"/>
                  <a:pt x="483" y="54"/>
                  <a:pt x="481" y="55"/>
                </a:cubicBezTo>
                <a:cubicBezTo>
                  <a:pt x="481" y="58"/>
                  <a:pt x="482" y="57"/>
                  <a:pt x="481" y="59"/>
                </a:cubicBezTo>
                <a:cubicBezTo>
                  <a:pt x="476" y="69"/>
                  <a:pt x="468" y="77"/>
                  <a:pt x="453" y="76"/>
                </a:cubicBezTo>
                <a:cubicBezTo>
                  <a:pt x="446" y="76"/>
                  <a:pt x="439" y="74"/>
                  <a:pt x="434" y="72"/>
                </a:cubicBezTo>
                <a:cubicBezTo>
                  <a:pt x="433" y="78"/>
                  <a:pt x="430" y="83"/>
                  <a:pt x="428" y="88"/>
                </a:cubicBezTo>
                <a:cubicBezTo>
                  <a:pt x="425" y="89"/>
                  <a:pt x="421" y="88"/>
                  <a:pt x="420" y="90"/>
                </a:cubicBezTo>
                <a:cubicBezTo>
                  <a:pt x="426" y="91"/>
                  <a:pt x="429" y="96"/>
                  <a:pt x="430" y="102"/>
                </a:cubicBezTo>
                <a:cubicBezTo>
                  <a:pt x="438" y="105"/>
                  <a:pt x="442" y="112"/>
                  <a:pt x="445" y="120"/>
                </a:cubicBezTo>
                <a:cubicBezTo>
                  <a:pt x="452" y="123"/>
                  <a:pt x="454" y="134"/>
                  <a:pt x="452" y="144"/>
                </a:cubicBezTo>
                <a:cubicBezTo>
                  <a:pt x="457" y="147"/>
                  <a:pt x="461" y="150"/>
                  <a:pt x="466" y="152"/>
                </a:cubicBezTo>
                <a:cubicBezTo>
                  <a:pt x="466" y="151"/>
                  <a:pt x="464" y="150"/>
                  <a:pt x="466" y="150"/>
                </a:cubicBezTo>
                <a:cubicBezTo>
                  <a:pt x="467" y="152"/>
                  <a:pt x="470" y="152"/>
                  <a:pt x="470" y="154"/>
                </a:cubicBezTo>
                <a:cubicBezTo>
                  <a:pt x="468" y="155"/>
                  <a:pt x="468" y="156"/>
                  <a:pt x="466" y="157"/>
                </a:cubicBezTo>
                <a:cubicBezTo>
                  <a:pt x="466" y="159"/>
                  <a:pt x="468" y="160"/>
                  <a:pt x="467" y="163"/>
                </a:cubicBezTo>
                <a:cubicBezTo>
                  <a:pt x="471" y="162"/>
                  <a:pt x="471" y="166"/>
                  <a:pt x="472" y="169"/>
                </a:cubicBezTo>
                <a:cubicBezTo>
                  <a:pt x="473" y="171"/>
                  <a:pt x="475" y="171"/>
                  <a:pt x="475" y="173"/>
                </a:cubicBezTo>
                <a:cubicBezTo>
                  <a:pt x="475" y="177"/>
                  <a:pt x="471" y="180"/>
                  <a:pt x="474" y="182"/>
                </a:cubicBezTo>
                <a:cubicBezTo>
                  <a:pt x="476" y="182"/>
                  <a:pt x="474" y="178"/>
                  <a:pt x="475" y="178"/>
                </a:cubicBezTo>
                <a:cubicBezTo>
                  <a:pt x="480" y="176"/>
                  <a:pt x="484" y="180"/>
                  <a:pt x="486" y="184"/>
                </a:cubicBezTo>
                <a:cubicBezTo>
                  <a:pt x="484" y="185"/>
                  <a:pt x="482" y="185"/>
                  <a:pt x="482" y="182"/>
                </a:cubicBezTo>
                <a:cubicBezTo>
                  <a:pt x="476" y="181"/>
                  <a:pt x="476" y="187"/>
                  <a:pt x="473" y="190"/>
                </a:cubicBezTo>
                <a:cubicBezTo>
                  <a:pt x="469" y="187"/>
                  <a:pt x="465" y="188"/>
                  <a:pt x="461" y="188"/>
                </a:cubicBezTo>
                <a:cubicBezTo>
                  <a:pt x="461" y="187"/>
                  <a:pt x="460" y="186"/>
                  <a:pt x="460" y="185"/>
                </a:cubicBezTo>
                <a:cubicBezTo>
                  <a:pt x="454" y="186"/>
                  <a:pt x="451" y="183"/>
                  <a:pt x="446" y="183"/>
                </a:cubicBezTo>
                <a:cubicBezTo>
                  <a:pt x="439" y="179"/>
                  <a:pt x="448" y="170"/>
                  <a:pt x="448" y="166"/>
                </a:cubicBezTo>
                <a:cubicBezTo>
                  <a:pt x="449" y="166"/>
                  <a:pt x="449" y="166"/>
                  <a:pt x="450" y="166"/>
                </a:cubicBezTo>
                <a:cubicBezTo>
                  <a:pt x="449" y="162"/>
                  <a:pt x="443" y="162"/>
                  <a:pt x="439" y="161"/>
                </a:cubicBezTo>
                <a:cubicBezTo>
                  <a:pt x="429" y="161"/>
                  <a:pt x="417" y="166"/>
                  <a:pt x="409" y="168"/>
                </a:cubicBezTo>
                <a:cubicBezTo>
                  <a:pt x="396" y="173"/>
                  <a:pt x="385" y="177"/>
                  <a:pt x="373" y="181"/>
                </a:cubicBezTo>
                <a:cubicBezTo>
                  <a:pt x="372" y="182"/>
                  <a:pt x="373" y="183"/>
                  <a:pt x="373" y="185"/>
                </a:cubicBezTo>
                <a:cubicBezTo>
                  <a:pt x="377" y="187"/>
                  <a:pt x="379" y="191"/>
                  <a:pt x="381" y="194"/>
                </a:cubicBezTo>
                <a:cubicBezTo>
                  <a:pt x="388" y="196"/>
                  <a:pt x="392" y="200"/>
                  <a:pt x="398" y="203"/>
                </a:cubicBezTo>
                <a:cubicBezTo>
                  <a:pt x="395" y="201"/>
                  <a:pt x="390" y="211"/>
                  <a:pt x="388" y="204"/>
                </a:cubicBezTo>
                <a:cubicBezTo>
                  <a:pt x="388" y="203"/>
                  <a:pt x="391" y="202"/>
                  <a:pt x="389" y="200"/>
                </a:cubicBezTo>
                <a:cubicBezTo>
                  <a:pt x="382" y="206"/>
                  <a:pt x="390" y="212"/>
                  <a:pt x="391" y="219"/>
                </a:cubicBezTo>
                <a:cubicBezTo>
                  <a:pt x="391" y="220"/>
                  <a:pt x="390" y="220"/>
                  <a:pt x="389" y="220"/>
                </a:cubicBezTo>
                <a:cubicBezTo>
                  <a:pt x="387" y="234"/>
                  <a:pt x="404" y="232"/>
                  <a:pt x="410" y="240"/>
                </a:cubicBezTo>
                <a:cubicBezTo>
                  <a:pt x="417" y="241"/>
                  <a:pt x="422" y="235"/>
                  <a:pt x="428" y="239"/>
                </a:cubicBezTo>
                <a:cubicBezTo>
                  <a:pt x="435" y="237"/>
                  <a:pt x="436" y="245"/>
                  <a:pt x="441" y="248"/>
                </a:cubicBezTo>
                <a:cubicBezTo>
                  <a:pt x="442" y="246"/>
                  <a:pt x="442" y="244"/>
                  <a:pt x="444" y="243"/>
                </a:cubicBezTo>
                <a:cubicBezTo>
                  <a:pt x="445" y="245"/>
                  <a:pt x="444" y="248"/>
                  <a:pt x="444" y="252"/>
                </a:cubicBezTo>
                <a:cubicBezTo>
                  <a:pt x="447" y="252"/>
                  <a:pt x="446" y="250"/>
                  <a:pt x="449" y="250"/>
                </a:cubicBezTo>
                <a:cubicBezTo>
                  <a:pt x="449" y="244"/>
                  <a:pt x="456" y="244"/>
                  <a:pt x="458" y="240"/>
                </a:cubicBezTo>
                <a:cubicBezTo>
                  <a:pt x="462" y="241"/>
                  <a:pt x="464" y="240"/>
                  <a:pt x="466" y="238"/>
                </a:cubicBezTo>
                <a:cubicBezTo>
                  <a:pt x="467" y="238"/>
                  <a:pt x="467" y="241"/>
                  <a:pt x="468" y="240"/>
                </a:cubicBezTo>
                <a:cubicBezTo>
                  <a:pt x="472" y="240"/>
                  <a:pt x="472" y="237"/>
                  <a:pt x="475" y="236"/>
                </a:cubicBezTo>
                <a:cubicBezTo>
                  <a:pt x="478" y="239"/>
                  <a:pt x="481" y="242"/>
                  <a:pt x="478" y="247"/>
                </a:cubicBezTo>
                <a:cubicBezTo>
                  <a:pt x="476" y="247"/>
                  <a:pt x="474" y="248"/>
                  <a:pt x="473" y="250"/>
                </a:cubicBezTo>
                <a:cubicBezTo>
                  <a:pt x="471" y="248"/>
                  <a:pt x="469" y="247"/>
                  <a:pt x="467" y="248"/>
                </a:cubicBezTo>
                <a:cubicBezTo>
                  <a:pt x="467" y="251"/>
                  <a:pt x="465" y="251"/>
                  <a:pt x="465" y="254"/>
                </a:cubicBezTo>
                <a:cubicBezTo>
                  <a:pt x="467" y="254"/>
                  <a:pt x="467" y="252"/>
                  <a:pt x="468" y="252"/>
                </a:cubicBezTo>
                <a:cubicBezTo>
                  <a:pt x="474" y="258"/>
                  <a:pt x="473" y="268"/>
                  <a:pt x="474" y="279"/>
                </a:cubicBezTo>
                <a:cubicBezTo>
                  <a:pt x="471" y="282"/>
                  <a:pt x="468" y="284"/>
                  <a:pt x="465" y="287"/>
                </a:cubicBezTo>
                <a:cubicBezTo>
                  <a:pt x="459" y="288"/>
                  <a:pt x="458" y="286"/>
                  <a:pt x="452" y="286"/>
                </a:cubicBezTo>
                <a:cubicBezTo>
                  <a:pt x="453" y="283"/>
                  <a:pt x="448" y="282"/>
                  <a:pt x="447" y="282"/>
                </a:cubicBezTo>
                <a:cubicBezTo>
                  <a:pt x="448" y="280"/>
                  <a:pt x="447" y="280"/>
                  <a:pt x="447" y="278"/>
                </a:cubicBezTo>
                <a:cubicBezTo>
                  <a:pt x="445" y="277"/>
                  <a:pt x="440" y="277"/>
                  <a:pt x="441" y="281"/>
                </a:cubicBezTo>
                <a:cubicBezTo>
                  <a:pt x="442" y="283"/>
                  <a:pt x="447" y="281"/>
                  <a:pt x="447" y="284"/>
                </a:cubicBezTo>
                <a:cubicBezTo>
                  <a:pt x="442" y="286"/>
                  <a:pt x="442" y="292"/>
                  <a:pt x="436" y="292"/>
                </a:cubicBezTo>
                <a:cubicBezTo>
                  <a:pt x="434" y="295"/>
                  <a:pt x="432" y="298"/>
                  <a:pt x="426" y="297"/>
                </a:cubicBezTo>
                <a:cubicBezTo>
                  <a:pt x="424" y="288"/>
                  <a:pt x="412" y="281"/>
                  <a:pt x="405" y="290"/>
                </a:cubicBezTo>
                <a:cubicBezTo>
                  <a:pt x="404" y="291"/>
                  <a:pt x="407" y="291"/>
                  <a:pt x="406" y="293"/>
                </a:cubicBezTo>
                <a:cubicBezTo>
                  <a:pt x="399" y="291"/>
                  <a:pt x="395" y="303"/>
                  <a:pt x="398" y="308"/>
                </a:cubicBezTo>
                <a:cubicBezTo>
                  <a:pt x="396" y="308"/>
                  <a:pt x="396" y="309"/>
                  <a:pt x="395" y="310"/>
                </a:cubicBezTo>
                <a:cubicBezTo>
                  <a:pt x="395" y="309"/>
                  <a:pt x="394" y="309"/>
                  <a:pt x="392" y="309"/>
                </a:cubicBezTo>
                <a:cubicBezTo>
                  <a:pt x="387" y="315"/>
                  <a:pt x="372" y="320"/>
                  <a:pt x="376" y="332"/>
                </a:cubicBezTo>
                <a:cubicBezTo>
                  <a:pt x="373" y="333"/>
                  <a:pt x="371" y="329"/>
                  <a:pt x="367" y="332"/>
                </a:cubicBezTo>
                <a:cubicBezTo>
                  <a:pt x="367" y="335"/>
                  <a:pt x="369" y="337"/>
                  <a:pt x="371" y="338"/>
                </a:cubicBezTo>
                <a:cubicBezTo>
                  <a:pt x="369" y="337"/>
                  <a:pt x="367" y="338"/>
                  <a:pt x="366" y="337"/>
                </a:cubicBezTo>
                <a:cubicBezTo>
                  <a:pt x="366" y="336"/>
                  <a:pt x="367" y="336"/>
                  <a:pt x="367" y="334"/>
                </a:cubicBezTo>
                <a:cubicBezTo>
                  <a:pt x="364" y="335"/>
                  <a:pt x="362" y="343"/>
                  <a:pt x="366" y="344"/>
                </a:cubicBezTo>
                <a:cubicBezTo>
                  <a:pt x="366" y="344"/>
                  <a:pt x="367" y="343"/>
                  <a:pt x="368" y="342"/>
                </a:cubicBezTo>
                <a:cubicBezTo>
                  <a:pt x="369" y="343"/>
                  <a:pt x="371" y="344"/>
                  <a:pt x="371" y="346"/>
                </a:cubicBezTo>
                <a:cubicBezTo>
                  <a:pt x="369" y="346"/>
                  <a:pt x="367" y="346"/>
                  <a:pt x="366" y="347"/>
                </a:cubicBezTo>
                <a:cubicBezTo>
                  <a:pt x="366" y="349"/>
                  <a:pt x="367" y="350"/>
                  <a:pt x="367" y="352"/>
                </a:cubicBezTo>
                <a:cubicBezTo>
                  <a:pt x="368" y="352"/>
                  <a:pt x="370" y="353"/>
                  <a:pt x="371" y="354"/>
                </a:cubicBezTo>
                <a:cubicBezTo>
                  <a:pt x="370" y="356"/>
                  <a:pt x="370" y="359"/>
                  <a:pt x="370" y="361"/>
                </a:cubicBezTo>
                <a:cubicBezTo>
                  <a:pt x="372" y="362"/>
                  <a:pt x="372" y="363"/>
                  <a:pt x="374" y="363"/>
                </a:cubicBezTo>
                <a:cubicBezTo>
                  <a:pt x="376" y="362"/>
                  <a:pt x="375" y="360"/>
                  <a:pt x="376" y="360"/>
                </a:cubicBezTo>
                <a:cubicBezTo>
                  <a:pt x="378" y="361"/>
                  <a:pt x="378" y="363"/>
                  <a:pt x="379" y="365"/>
                </a:cubicBezTo>
                <a:cubicBezTo>
                  <a:pt x="377" y="365"/>
                  <a:pt x="377" y="366"/>
                  <a:pt x="376" y="366"/>
                </a:cubicBezTo>
                <a:cubicBezTo>
                  <a:pt x="375" y="371"/>
                  <a:pt x="380" y="370"/>
                  <a:pt x="381" y="373"/>
                </a:cubicBezTo>
                <a:cubicBezTo>
                  <a:pt x="379" y="374"/>
                  <a:pt x="378" y="373"/>
                  <a:pt x="376" y="374"/>
                </a:cubicBezTo>
                <a:cubicBezTo>
                  <a:pt x="376" y="376"/>
                  <a:pt x="378" y="376"/>
                  <a:pt x="378" y="377"/>
                </a:cubicBezTo>
                <a:cubicBezTo>
                  <a:pt x="374" y="379"/>
                  <a:pt x="371" y="380"/>
                  <a:pt x="368" y="381"/>
                </a:cubicBezTo>
                <a:cubicBezTo>
                  <a:pt x="367" y="386"/>
                  <a:pt x="373" y="384"/>
                  <a:pt x="376" y="385"/>
                </a:cubicBezTo>
                <a:cubicBezTo>
                  <a:pt x="376" y="386"/>
                  <a:pt x="373" y="385"/>
                  <a:pt x="372" y="386"/>
                </a:cubicBezTo>
                <a:cubicBezTo>
                  <a:pt x="373" y="391"/>
                  <a:pt x="376" y="393"/>
                  <a:pt x="380" y="395"/>
                </a:cubicBezTo>
                <a:cubicBezTo>
                  <a:pt x="382" y="401"/>
                  <a:pt x="384" y="405"/>
                  <a:pt x="388" y="409"/>
                </a:cubicBezTo>
                <a:cubicBezTo>
                  <a:pt x="386" y="409"/>
                  <a:pt x="386" y="409"/>
                  <a:pt x="386" y="411"/>
                </a:cubicBezTo>
                <a:cubicBezTo>
                  <a:pt x="388" y="423"/>
                  <a:pt x="409" y="417"/>
                  <a:pt x="417" y="416"/>
                </a:cubicBezTo>
                <a:cubicBezTo>
                  <a:pt x="420" y="414"/>
                  <a:pt x="419" y="410"/>
                  <a:pt x="421" y="408"/>
                </a:cubicBezTo>
                <a:cubicBezTo>
                  <a:pt x="421" y="411"/>
                  <a:pt x="423" y="410"/>
                  <a:pt x="424" y="410"/>
                </a:cubicBezTo>
                <a:cubicBezTo>
                  <a:pt x="422" y="418"/>
                  <a:pt x="428" y="427"/>
                  <a:pt x="429" y="436"/>
                </a:cubicBezTo>
                <a:cubicBezTo>
                  <a:pt x="426" y="436"/>
                  <a:pt x="424" y="441"/>
                  <a:pt x="421" y="443"/>
                </a:cubicBezTo>
                <a:cubicBezTo>
                  <a:pt x="422" y="450"/>
                  <a:pt x="425" y="453"/>
                  <a:pt x="424" y="461"/>
                </a:cubicBezTo>
                <a:cubicBezTo>
                  <a:pt x="423" y="463"/>
                  <a:pt x="421" y="464"/>
                  <a:pt x="421" y="466"/>
                </a:cubicBezTo>
                <a:cubicBezTo>
                  <a:pt x="419" y="463"/>
                  <a:pt x="418" y="465"/>
                  <a:pt x="415" y="465"/>
                </a:cubicBezTo>
                <a:cubicBezTo>
                  <a:pt x="415" y="469"/>
                  <a:pt x="419" y="467"/>
                  <a:pt x="422" y="468"/>
                </a:cubicBezTo>
                <a:cubicBezTo>
                  <a:pt x="423" y="470"/>
                  <a:pt x="422" y="470"/>
                  <a:pt x="422" y="471"/>
                </a:cubicBezTo>
                <a:cubicBezTo>
                  <a:pt x="427" y="470"/>
                  <a:pt x="428" y="469"/>
                  <a:pt x="433" y="468"/>
                </a:cubicBezTo>
                <a:cubicBezTo>
                  <a:pt x="433" y="467"/>
                  <a:pt x="432" y="467"/>
                  <a:pt x="431" y="466"/>
                </a:cubicBezTo>
                <a:cubicBezTo>
                  <a:pt x="435" y="464"/>
                  <a:pt x="437" y="463"/>
                  <a:pt x="442" y="462"/>
                </a:cubicBezTo>
                <a:cubicBezTo>
                  <a:pt x="442" y="464"/>
                  <a:pt x="441" y="464"/>
                  <a:pt x="443" y="465"/>
                </a:cubicBezTo>
                <a:cubicBezTo>
                  <a:pt x="444" y="461"/>
                  <a:pt x="450" y="456"/>
                  <a:pt x="454" y="458"/>
                </a:cubicBezTo>
                <a:cubicBezTo>
                  <a:pt x="450" y="461"/>
                  <a:pt x="456" y="463"/>
                  <a:pt x="456" y="465"/>
                </a:cubicBezTo>
                <a:cubicBezTo>
                  <a:pt x="457" y="465"/>
                  <a:pt x="458" y="464"/>
                  <a:pt x="458" y="465"/>
                </a:cubicBezTo>
                <a:cubicBezTo>
                  <a:pt x="459" y="466"/>
                  <a:pt x="459" y="468"/>
                  <a:pt x="460" y="469"/>
                </a:cubicBezTo>
                <a:cubicBezTo>
                  <a:pt x="464" y="469"/>
                  <a:pt x="463" y="464"/>
                  <a:pt x="466" y="463"/>
                </a:cubicBezTo>
                <a:cubicBezTo>
                  <a:pt x="467" y="465"/>
                  <a:pt x="465" y="465"/>
                  <a:pt x="465" y="467"/>
                </a:cubicBezTo>
                <a:cubicBezTo>
                  <a:pt x="475" y="469"/>
                  <a:pt x="469" y="486"/>
                  <a:pt x="480" y="486"/>
                </a:cubicBezTo>
                <a:cubicBezTo>
                  <a:pt x="481" y="484"/>
                  <a:pt x="482" y="483"/>
                  <a:pt x="483" y="481"/>
                </a:cubicBezTo>
                <a:cubicBezTo>
                  <a:pt x="481" y="479"/>
                  <a:pt x="481" y="477"/>
                  <a:pt x="481" y="474"/>
                </a:cubicBezTo>
                <a:cubicBezTo>
                  <a:pt x="482" y="470"/>
                  <a:pt x="486" y="465"/>
                  <a:pt x="489" y="463"/>
                </a:cubicBezTo>
                <a:cubicBezTo>
                  <a:pt x="488" y="466"/>
                  <a:pt x="487" y="468"/>
                  <a:pt x="485" y="471"/>
                </a:cubicBezTo>
                <a:cubicBezTo>
                  <a:pt x="490" y="472"/>
                  <a:pt x="488" y="475"/>
                  <a:pt x="490" y="478"/>
                </a:cubicBezTo>
                <a:cubicBezTo>
                  <a:pt x="494" y="484"/>
                  <a:pt x="511" y="470"/>
                  <a:pt x="516" y="472"/>
                </a:cubicBezTo>
                <a:cubicBezTo>
                  <a:pt x="514" y="481"/>
                  <a:pt x="499" y="485"/>
                  <a:pt x="505" y="496"/>
                </a:cubicBezTo>
                <a:cubicBezTo>
                  <a:pt x="504" y="496"/>
                  <a:pt x="505" y="495"/>
                  <a:pt x="504" y="495"/>
                </a:cubicBezTo>
                <a:cubicBezTo>
                  <a:pt x="501" y="500"/>
                  <a:pt x="498" y="511"/>
                  <a:pt x="499" y="518"/>
                </a:cubicBezTo>
                <a:cubicBezTo>
                  <a:pt x="499" y="518"/>
                  <a:pt x="499" y="518"/>
                  <a:pt x="499" y="518"/>
                </a:cubicBezTo>
                <a:cubicBezTo>
                  <a:pt x="499" y="518"/>
                  <a:pt x="499" y="518"/>
                  <a:pt x="499" y="518"/>
                </a:cubicBezTo>
                <a:cubicBezTo>
                  <a:pt x="499" y="519"/>
                  <a:pt x="499" y="520"/>
                  <a:pt x="499" y="520"/>
                </a:cubicBezTo>
                <a:cubicBezTo>
                  <a:pt x="499" y="520"/>
                  <a:pt x="499" y="519"/>
                  <a:pt x="499" y="518"/>
                </a:cubicBezTo>
                <a:cubicBezTo>
                  <a:pt x="499" y="518"/>
                  <a:pt x="499" y="518"/>
                  <a:pt x="499" y="518"/>
                </a:cubicBezTo>
                <a:cubicBezTo>
                  <a:pt x="492" y="519"/>
                  <a:pt x="491" y="526"/>
                  <a:pt x="484" y="527"/>
                </a:cubicBezTo>
                <a:cubicBezTo>
                  <a:pt x="479" y="532"/>
                  <a:pt x="473" y="536"/>
                  <a:pt x="474" y="545"/>
                </a:cubicBezTo>
                <a:cubicBezTo>
                  <a:pt x="471" y="546"/>
                  <a:pt x="470" y="545"/>
                  <a:pt x="469" y="543"/>
                </a:cubicBezTo>
                <a:cubicBezTo>
                  <a:pt x="470" y="543"/>
                  <a:pt x="472" y="543"/>
                  <a:pt x="472" y="541"/>
                </a:cubicBezTo>
                <a:cubicBezTo>
                  <a:pt x="467" y="543"/>
                  <a:pt x="463" y="546"/>
                  <a:pt x="459" y="549"/>
                </a:cubicBezTo>
                <a:cubicBezTo>
                  <a:pt x="458" y="549"/>
                  <a:pt x="458" y="548"/>
                  <a:pt x="457" y="548"/>
                </a:cubicBezTo>
                <a:cubicBezTo>
                  <a:pt x="450" y="551"/>
                  <a:pt x="444" y="556"/>
                  <a:pt x="437" y="559"/>
                </a:cubicBezTo>
                <a:cubicBezTo>
                  <a:pt x="434" y="562"/>
                  <a:pt x="433" y="567"/>
                  <a:pt x="430" y="569"/>
                </a:cubicBezTo>
                <a:cubicBezTo>
                  <a:pt x="430" y="571"/>
                  <a:pt x="431" y="572"/>
                  <a:pt x="429" y="573"/>
                </a:cubicBezTo>
                <a:cubicBezTo>
                  <a:pt x="431" y="573"/>
                  <a:pt x="434" y="575"/>
                  <a:pt x="435" y="577"/>
                </a:cubicBezTo>
                <a:cubicBezTo>
                  <a:pt x="434" y="577"/>
                  <a:pt x="435" y="578"/>
                  <a:pt x="434" y="579"/>
                </a:cubicBezTo>
                <a:cubicBezTo>
                  <a:pt x="432" y="577"/>
                  <a:pt x="432" y="575"/>
                  <a:pt x="430" y="574"/>
                </a:cubicBezTo>
                <a:cubicBezTo>
                  <a:pt x="429" y="576"/>
                  <a:pt x="427" y="573"/>
                  <a:pt x="425" y="573"/>
                </a:cubicBezTo>
                <a:cubicBezTo>
                  <a:pt x="424" y="575"/>
                  <a:pt x="426" y="577"/>
                  <a:pt x="424" y="579"/>
                </a:cubicBezTo>
                <a:cubicBezTo>
                  <a:pt x="422" y="576"/>
                  <a:pt x="423" y="573"/>
                  <a:pt x="421" y="573"/>
                </a:cubicBezTo>
                <a:cubicBezTo>
                  <a:pt x="422" y="571"/>
                  <a:pt x="423" y="572"/>
                  <a:pt x="425" y="572"/>
                </a:cubicBezTo>
                <a:cubicBezTo>
                  <a:pt x="425" y="571"/>
                  <a:pt x="425" y="570"/>
                  <a:pt x="425" y="568"/>
                </a:cubicBezTo>
                <a:cubicBezTo>
                  <a:pt x="422" y="568"/>
                  <a:pt x="422" y="569"/>
                  <a:pt x="420" y="570"/>
                </a:cubicBezTo>
                <a:cubicBezTo>
                  <a:pt x="420" y="567"/>
                  <a:pt x="417" y="571"/>
                  <a:pt x="417" y="568"/>
                </a:cubicBezTo>
                <a:cubicBezTo>
                  <a:pt x="418" y="568"/>
                  <a:pt x="420" y="569"/>
                  <a:pt x="419" y="567"/>
                </a:cubicBezTo>
                <a:cubicBezTo>
                  <a:pt x="402" y="567"/>
                  <a:pt x="393" y="575"/>
                  <a:pt x="384" y="583"/>
                </a:cubicBezTo>
                <a:cubicBezTo>
                  <a:pt x="385" y="585"/>
                  <a:pt x="386" y="585"/>
                  <a:pt x="384" y="587"/>
                </a:cubicBezTo>
                <a:cubicBezTo>
                  <a:pt x="383" y="587"/>
                  <a:pt x="384" y="585"/>
                  <a:pt x="383" y="585"/>
                </a:cubicBezTo>
                <a:cubicBezTo>
                  <a:pt x="381" y="588"/>
                  <a:pt x="379" y="587"/>
                  <a:pt x="376" y="589"/>
                </a:cubicBezTo>
                <a:cubicBezTo>
                  <a:pt x="375" y="590"/>
                  <a:pt x="378" y="591"/>
                  <a:pt x="375" y="592"/>
                </a:cubicBezTo>
                <a:cubicBezTo>
                  <a:pt x="374" y="592"/>
                  <a:pt x="374" y="592"/>
                  <a:pt x="373" y="591"/>
                </a:cubicBezTo>
                <a:cubicBezTo>
                  <a:pt x="375" y="591"/>
                  <a:pt x="375" y="590"/>
                  <a:pt x="375" y="589"/>
                </a:cubicBezTo>
                <a:cubicBezTo>
                  <a:pt x="372" y="591"/>
                  <a:pt x="367" y="591"/>
                  <a:pt x="365" y="593"/>
                </a:cubicBezTo>
                <a:cubicBezTo>
                  <a:pt x="367" y="596"/>
                  <a:pt x="365" y="600"/>
                  <a:pt x="363" y="599"/>
                </a:cubicBezTo>
                <a:cubicBezTo>
                  <a:pt x="363" y="596"/>
                  <a:pt x="362" y="597"/>
                  <a:pt x="363" y="595"/>
                </a:cubicBezTo>
                <a:cubicBezTo>
                  <a:pt x="354" y="590"/>
                  <a:pt x="347" y="598"/>
                  <a:pt x="340" y="595"/>
                </a:cubicBezTo>
                <a:cubicBezTo>
                  <a:pt x="336" y="596"/>
                  <a:pt x="335" y="601"/>
                  <a:pt x="333" y="604"/>
                </a:cubicBezTo>
                <a:cubicBezTo>
                  <a:pt x="331" y="604"/>
                  <a:pt x="328" y="604"/>
                  <a:pt x="326" y="606"/>
                </a:cubicBezTo>
                <a:cubicBezTo>
                  <a:pt x="324" y="613"/>
                  <a:pt x="333" y="617"/>
                  <a:pt x="340" y="614"/>
                </a:cubicBezTo>
                <a:cubicBezTo>
                  <a:pt x="341" y="607"/>
                  <a:pt x="353" y="608"/>
                  <a:pt x="357" y="612"/>
                </a:cubicBezTo>
                <a:cubicBezTo>
                  <a:pt x="358" y="610"/>
                  <a:pt x="360" y="610"/>
                  <a:pt x="362" y="611"/>
                </a:cubicBezTo>
                <a:cubicBezTo>
                  <a:pt x="362" y="609"/>
                  <a:pt x="361" y="607"/>
                  <a:pt x="363" y="607"/>
                </a:cubicBezTo>
                <a:cubicBezTo>
                  <a:pt x="364" y="610"/>
                  <a:pt x="366" y="611"/>
                  <a:pt x="370" y="612"/>
                </a:cubicBezTo>
                <a:cubicBezTo>
                  <a:pt x="369" y="609"/>
                  <a:pt x="368" y="608"/>
                  <a:pt x="367" y="606"/>
                </a:cubicBezTo>
                <a:cubicBezTo>
                  <a:pt x="366" y="606"/>
                  <a:pt x="363" y="607"/>
                  <a:pt x="363" y="605"/>
                </a:cubicBezTo>
                <a:cubicBezTo>
                  <a:pt x="366" y="605"/>
                  <a:pt x="370" y="603"/>
                  <a:pt x="372" y="600"/>
                </a:cubicBezTo>
                <a:cubicBezTo>
                  <a:pt x="372" y="598"/>
                  <a:pt x="369" y="598"/>
                  <a:pt x="368" y="596"/>
                </a:cubicBezTo>
                <a:cubicBezTo>
                  <a:pt x="369" y="595"/>
                  <a:pt x="370" y="595"/>
                  <a:pt x="372" y="595"/>
                </a:cubicBezTo>
                <a:cubicBezTo>
                  <a:pt x="373" y="598"/>
                  <a:pt x="372" y="600"/>
                  <a:pt x="374" y="603"/>
                </a:cubicBezTo>
                <a:cubicBezTo>
                  <a:pt x="377" y="603"/>
                  <a:pt x="378" y="602"/>
                  <a:pt x="380" y="601"/>
                </a:cubicBezTo>
                <a:cubicBezTo>
                  <a:pt x="381" y="601"/>
                  <a:pt x="380" y="603"/>
                  <a:pt x="382" y="603"/>
                </a:cubicBezTo>
                <a:cubicBezTo>
                  <a:pt x="381" y="598"/>
                  <a:pt x="384" y="594"/>
                  <a:pt x="381" y="591"/>
                </a:cubicBezTo>
                <a:cubicBezTo>
                  <a:pt x="381" y="591"/>
                  <a:pt x="381" y="590"/>
                  <a:pt x="382" y="590"/>
                </a:cubicBezTo>
                <a:cubicBezTo>
                  <a:pt x="385" y="591"/>
                  <a:pt x="384" y="596"/>
                  <a:pt x="383" y="597"/>
                </a:cubicBezTo>
                <a:cubicBezTo>
                  <a:pt x="383" y="600"/>
                  <a:pt x="387" y="601"/>
                  <a:pt x="390" y="601"/>
                </a:cubicBezTo>
                <a:cubicBezTo>
                  <a:pt x="391" y="601"/>
                  <a:pt x="389" y="597"/>
                  <a:pt x="391" y="597"/>
                </a:cubicBezTo>
                <a:cubicBezTo>
                  <a:pt x="390" y="599"/>
                  <a:pt x="393" y="600"/>
                  <a:pt x="394" y="600"/>
                </a:cubicBezTo>
                <a:cubicBezTo>
                  <a:pt x="394" y="599"/>
                  <a:pt x="396" y="600"/>
                  <a:pt x="396" y="599"/>
                </a:cubicBezTo>
                <a:cubicBezTo>
                  <a:pt x="397" y="596"/>
                  <a:pt x="395" y="596"/>
                  <a:pt x="395" y="594"/>
                </a:cubicBezTo>
                <a:cubicBezTo>
                  <a:pt x="396" y="594"/>
                  <a:pt x="396" y="596"/>
                  <a:pt x="398" y="596"/>
                </a:cubicBezTo>
                <a:cubicBezTo>
                  <a:pt x="398" y="593"/>
                  <a:pt x="402" y="593"/>
                  <a:pt x="404" y="589"/>
                </a:cubicBezTo>
                <a:cubicBezTo>
                  <a:pt x="406" y="585"/>
                  <a:pt x="405" y="578"/>
                  <a:pt x="411" y="582"/>
                </a:cubicBezTo>
                <a:cubicBezTo>
                  <a:pt x="409" y="585"/>
                  <a:pt x="407" y="587"/>
                  <a:pt x="406" y="591"/>
                </a:cubicBezTo>
                <a:cubicBezTo>
                  <a:pt x="410" y="594"/>
                  <a:pt x="418" y="592"/>
                  <a:pt x="421" y="588"/>
                </a:cubicBezTo>
                <a:cubicBezTo>
                  <a:pt x="420" y="589"/>
                  <a:pt x="422" y="589"/>
                  <a:pt x="422" y="590"/>
                </a:cubicBezTo>
                <a:cubicBezTo>
                  <a:pt x="424" y="590"/>
                  <a:pt x="424" y="591"/>
                  <a:pt x="426" y="591"/>
                </a:cubicBezTo>
                <a:cubicBezTo>
                  <a:pt x="427" y="590"/>
                  <a:pt x="425" y="587"/>
                  <a:pt x="427" y="587"/>
                </a:cubicBezTo>
                <a:cubicBezTo>
                  <a:pt x="428" y="587"/>
                  <a:pt x="427" y="591"/>
                  <a:pt x="429" y="590"/>
                </a:cubicBezTo>
                <a:cubicBezTo>
                  <a:pt x="430" y="584"/>
                  <a:pt x="440" y="586"/>
                  <a:pt x="441" y="581"/>
                </a:cubicBezTo>
                <a:cubicBezTo>
                  <a:pt x="443" y="581"/>
                  <a:pt x="445" y="580"/>
                  <a:pt x="446" y="579"/>
                </a:cubicBezTo>
                <a:cubicBezTo>
                  <a:pt x="447" y="579"/>
                  <a:pt x="448" y="579"/>
                  <a:pt x="449" y="580"/>
                </a:cubicBezTo>
                <a:cubicBezTo>
                  <a:pt x="447" y="584"/>
                  <a:pt x="447" y="586"/>
                  <a:pt x="445" y="589"/>
                </a:cubicBezTo>
                <a:cubicBezTo>
                  <a:pt x="446" y="589"/>
                  <a:pt x="448" y="589"/>
                  <a:pt x="449" y="590"/>
                </a:cubicBezTo>
                <a:cubicBezTo>
                  <a:pt x="450" y="586"/>
                  <a:pt x="452" y="585"/>
                  <a:pt x="452" y="581"/>
                </a:cubicBezTo>
                <a:cubicBezTo>
                  <a:pt x="453" y="581"/>
                  <a:pt x="453" y="583"/>
                  <a:pt x="454" y="582"/>
                </a:cubicBezTo>
                <a:cubicBezTo>
                  <a:pt x="454" y="581"/>
                  <a:pt x="455" y="580"/>
                  <a:pt x="456" y="579"/>
                </a:cubicBezTo>
                <a:cubicBezTo>
                  <a:pt x="459" y="580"/>
                  <a:pt x="461" y="577"/>
                  <a:pt x="464" y="580"/>
                </a:cubicBezTo>
                <a:cubicBezTo>
                  <a:pt x="464" y="578"/>
                  <a:pt x="466" y="579"/>
                  <a:pt x="467" y="576"/>
                </a:cubicBezTo>
                <a:cubicBezTo>
                  <a:pt x="468" y="576"/>
                  <a:pt x="468" y="578"/>
                  <a:pt x="470" y="578"/>
                </a:cubicBezTo>
                <a:cubicBezTo>
                  <a:pt x="472" y="578"/>
                  <a:pt x="471" y="575"/>
                  <a:pt x="472" y="574"/>
                </a:cubicBezTo>
                <a:cubicBezTo>
                  <a:pt x="473" y="575"/>
                  <a:pt x="473" y="578"/>
                  <a:pt x="475" y="577"/>
                </a:cubicBezTo>
                <a:cubicBezTo>
                  <a:pt x="475" y="575"/>
                  <a:pt x="475" y="577"/>
                  <a:pt x="476" y="577"/>
                </a:cubicBezTo>
                <a:cubicBezTo>
                  <a:pt x="476" y="571"/>
                  <a:pt x="483" y="572"/>
                  <a:pt x="484" y="567"/>
                </a:cubicBezTo>
                <a:cubicBezTo>
                  <a:pt x="481" y="567"/>
                  <a:pt x="482" y="569"/>
                  <a:pt x="480" y="569"/>
                </a:cubicBezTo>
                <a:cubicBezTo>
                  <a:pt x="480" y="567"/>
                  <a:pt x="483" y="568"/>
                  <a:pt x="482" y="565"/>
                </a:cubicBezTo>
                <a:cubicBezTo>
                  <a:pt x="480" y="564"/>
                  <a:pt x="478" y="565"/>
                  <a:pt x="476" y="563"/>
                </a:cubicBezTo>
                <a:cubicBezTo>
                  <a:pt x="478" y="562"/>
                  <a:pt x="478" y="560"/>
                  <a:pt x="480" y="559"/>
                </a:cubicBezTo>
                <a:cubicBezTo>
                  <a:pt x="482" y="559"/>
                  <a:pt x="482" y="561"/>
                  <a:pt x="484" y="560"/>
                </a:cubicBezTo>
                <a:cubicBezTo>
                  <a:pt x="486" y="558"/>
                  <a:pt x="489" y="559"/>
                  <a:pt x="491" y="559"/>
                </a:cubicBezTo>
                <a:cubicBezTo>
                  <a:pt x="492" y="558"/>
                  <a:pt x="491" y="556"/>
                  <a:pt x="491" y="554"/>
                </a:cubicBezTo>
                <a:cubicBezTo>
                  <a:pt x="490" y="554"/>
                  <a:pt x="489" y="555"/>
                  <a:pt x="489" y="554"/>
                </a:cubicBezTo>
                <a:cubicBezTo>
                  <a:pt x="489" y="553"/>
                  <a:pt x="492" y="553"/>
                  <a:pt x="493" y="552"/>
                </a:cubicBezTo>
                <a:cubicBezTo>
                  <a:pt x="492" y="553"/>
                  <a:pt x="494" y="553"/>
                  <a:pt x="494" y="554"/>
                </a:cubicBezTo>
                <a:cubicBezTo>
                  <a:pt x="497" y="554"/>
                  <a:pt x="496" y="554"/>
                  <a:pt x="499" y="554"/>
                </a:cubicBezTo>
                <a:cubicBezTo>
                  <a:pt x="500" y="552"/>
                  <a:pt x="498" y="552"/>
                  <a:pt x="498" y="550"/>
                </a:cubicBezTo>
                <a:cubicBezTo>
                  <a:pt x="499" y="549"/>
                  <a:pt x="499" y="550"/>
                  <a:pt x="501" y="549"/>
                </a:cubicBezTo>
                <a:cubicBezTo>
                  <a:pt x="501" y="547"/>
                  <a:pt x="499" y="546"/>
                  <a:pt x="501" y="545"/>
                </a:cubicBezTo>
                <a:cubicBezTo>
                  <a:pt x="502" y="547"/>
                  <a:pt x="503" y="549"/>
                  <a:pt x="506" y="550"/>
                </a:cubicBezTo>
                <a:cubicBezTo>
                  <a:pt x="507" y="547"/>
                  <a:pt x="510" y="545"/>
                  <a:pt x="512" y="543"/>
                </a:cubicBezTo>
                <a:cubicBezTo>
                  <a:pt x="512" y="545"/>
                  <a:pt x="512" y="546"/>
                  <a:pt x="514" y="545"/>
                </a:cubicBezTo>
                <a:cubicBezTo>
                  <a:pt x="514" y="544"/>
                  <a:pt x="515" y="542"/>
                  <a:pt x="516" y="541"/>
                </a:cubicBezTo>
                <a:cubicBezTo>
                  <a:pt x="516" y="542"/>
                  <a:pt x="518" y="542"/>
                  <a:pt x="520" y="543"/>
                </a:cubicBezTo>
                <a:cubicBezTo>
                  <a:pt x="520" y="539"/>
                  <a:pt x="522" y="538"/>
                  <a:pt x="524" y="537"/>
                </a:cubicBezTo>
                <a:cubicBezTo>
                  <a:pt x="525" y="535"/>
                  <a:pt x="524" y="534"/>
                  <a:pt x="523" y="533"/>
                </a:cubicBezTo>
                <a:cubicBezTo>
                  <a:pt x="526" y="533"/>
                  <a:pt x="525" y="531"/>
                  <a:pt x="525" y="529"/>
                </a:cubicBezTo>
                <a:cubicBezTo>
                  <a:pt x="524" y="529"/>
                  <a:pt x="522" y="531"/>
                  <a:pt x="522" y="529"/>
                </a:cubicBezTo>
                <a:cubicBezTo>
                  <a:pt x="525" y="528"/>
                  <a:pt x="526" y="526"/>
                  <a:pt x="529" y="525"/>
                </a:cubicBezTo>
                <a:cubicBezTo>
                  <a:pt x="529" y="527"/>
                  <a:pt x="530" y="527"/>
                  <a:pt x="532" y="527"/>
                </a:cubicBezTo>
                <a:cubicBezTo>
                  <a:pt x="532" y="524"/>
                  <a:pt x="531" y="525"/>
                  <a:pt x="532" y="522"/>
                </a:cubicBezTo>
                <a:cubicBezTo>
                  <a:pt x="534" y="524"/>
                  <a:pt x="536" y="522"/>
                  <a:pt x="538" y="523"/>
                </a:cubicBezTo>
                <a:cubicBezTo>
                  <a:pt x="538" y="521"/>
                  <a:pt x="538" y="518"/>
                  <a:pt x="541" y="519"/>
                </a:cubicBezTo>
                <a:cubicBezTo>
                  <a:pt x="542" y="517"/>
                  <a:pt x="540" y="517"/>
                  <a:pt x="541" y="514"/>
                </a:cubicBezTo>
                <a:cubicBezTo>
                  <a:pt x="543" y="516"/>
                  <a:pt x="544" y="517"/>
                  <a:pt x="546" y="518"/>
                </a:cubicBezTo>
                <a:cubicBezTo>
                  <a:pt x="547" y="515"/>
                  <a:pt x="549" y="512"/>
                  <a:pt x="553" y="512"/>
                </a:cubicBezTo>
                <a:cubicBezTo>
                  <a:pt x="552" y="510"/>
                  <a:pt x="553" y="509"/>
                  <a:pt x="554" y="507"/>
                </a:cubicBezTo>
                <a:cubicBezTo>
                  <a:pt x="556" y="508"/>
                  <a:pt x="559" y="510"/>
                  <a:pt x="560" y="507"/>
                </a:cubicBezTo>
                <a:cubicBezTo>
                  <a:pt x="561" y="507"/>
                  <a:pt x="561" y="508"/>
                  <a:pt x="562" y="509"/>
                </a:cubicBezTo>
                <a:cubicBezTo>
                  <a:pt x="563" y="508"/>
                  <a:pt x="563" y="506"/>
                  <a:pt x="564" y="505"/>
                </a:cubicBezTo>
                <a:cubicBezTo>
                  <a:pt x="565" y="508"/>
                  <a:pt x="565" y="504"/>
                  <a:pt x="566" y="504"/>
                </a:cubicBezTo>
                <a:cubicBezTo>
                  <a:pt x="565" y="505"/>
                  <a:pt x="566" y="506"/>
                  <a:pt x="568" y="506"/>
                </a:cubicBezTo>
                <a:cubicBezTo>
                  <a:pt x="570" y="504"/>
                  <a:pt x="570" y="502"/>
                  <a:pt x="572" y="499"/>
                </a:cubicBezTo>
                <a:cubicBezTo>
                  <a:pt x="573" y="498"/>
                  <a:pt x="572" y="497"/>
                  <a:pt x="571" y="496"/>
                </a:cubicBezTo>
                <a:cubicBezTo>
                  <a:pt x="573" y="497"/>
                  <a:pt x="575" y="496"/>
                  <a:pt x="575" y="495"/>
                </a:cubicBezTo>
                <a:cubicBezTo>
                  <a:pt x="575" y="493"/>
                  <a:pt x="573" y="493"/>
                  <a:pt x="574" y="491"/>
                </a:cubicBezTo>
                <a:cubicBezTo>
                  <a:pt x="578" y="492"/>
                  <a:pt x="577" y="488"/>
                  <a:pt x="578" y="487"/>
                </a:cubicBezTo>
                <a:cubicBezTo>
                  <a:pt x="583" y="488"/>
                  <a:pt x="588" y="483"/>
                  <a:pt x="589" y="479"/>
                </a:cubicBezTo>
                <a:cubicBezTo>
                  <a:pt x="589" y="479"/>
                  <a:pt x="590" y="479"/>
                  <a:pt x="591" y="479"/>
                </a:cubicBezTo>
                <a:cubicBezTo>
                  <a:pt x="590" y="472"/>
                  <a:pt x="584" y="474"/>
                  <a:pt x="583" y="468"/>
                </a:cubicBezTo>
                <a:cubicBezTo>
                  <a:pt x="578" y="470"/>
                  <a:pt x="575" y="466"/>
                  <a:pt x="573" y="470"/>
                </a:cubicBezTo>
                <a:cubicBezTo>
                  <a:pt x="572" y="465"/>
                  <a:pt x="575" y="464"/>
                  <a:pt x="575" y="460"/>
                </a:cubicBezTo>
                <a:cubicBezTo>
                  <a:pt x="579" y="460"/>
                  <a:pt x="577" y="455"/>
                  <a:pt x="583" y="456"/>
                </a:cubicBezTo>
                <a:cubicBezTo>
                  <a:pt x="583" y="454"/>
                  <a:pt x="583" y="453"/>
                  <a:pt x="583" y="451"/>
                </a:cubicBezTo>
                <a:cubicBezTo>
                  <a:pt x="584" y="451"/>
                  <a:pt x="585" y="451"/>
                  <a:pt x="586" y="451"/>
                </a:cubicBezTo>
                <a:cubicBezTo>
                  <a:pt x="587" y="450"/>
                  <a:pt x="586" y="448"/>
                  <a:pt x="588" y="448"/>
                </a:cubicBezTo>
                <a:cubicBezTo>
                  <a:pt x="593" y="451"/>
                  <a:pt x="597" y="446"/>
                  <a:pt x="598" y="441"/>
                </a:cubicBezTo>
                <a:cubicBezTo>
                  <a:pt x="597" y="441"/>
                  <a:pt x="597" y="440"/>
                  <a:pt x="596" y="440"/>
                </a:cubicBezTo>
                <a:cubicBezTo>
                  <a:pt x="604" y="443"/>
                  <a:pt x="608" y="430"/>
                  <a:pt x="603" y="427"/>
                </a:cubicBezTo>
                <a:cubicBezTo>
                  <a:pt x="604" y="427"/>
                  <a:pt x="604" y="428"/>
                  <a:pt x="606" y="427"/>
                </a:cubicBezTo>
                <a:cubicBezTo>
                  <a:pt x="608" y="425"/>
                  <a:pt x="610" y="423"/>
                  <a:pt x="613" y="421"/>
                </a:cubicBezTo>
                <a:cubicBezTo>
                  <a:pt x="613" y="419"/>
                  <a:pt x="610" y="420"/>
                  <a:pt x="611" y="417"/>
                </a:cubicBezTo>
                <a:cubicBezTo>
                  <a:pt x="615" y="415"/>
                  <a:pt x="616" y="407"/>
                  <a:pt x="623" y="409"/>
                </a:cubicBezTo>
                <a:cubicBezTo>
                  <a:pt x="623" y="406"/>
                  <a:pt x="622" y="405"/>
                  <a:pt x="621" y="403"/>
                </a:cubicBezTo>
                <a:cubicBezTo>
                  <a:pt x="624" y="400"/>
                  <a:pt x="627" y="397"/>
                  <a:pt x="633" y="397"/>
                </a:cubicBezTo>
                <a:cubicBezTo>
                  <a:pt x="635" y="392"/>
                  <a:pt x="642" y="386"/>
                  <a:pt x="646" y="389"/>
                </a:cubicBezTo>
                <a:cubicBezTo>
                  <a:pt x="649" y="389"/>
                  <a:pt x="653" y="388"/>
                  <a:pt x="655" y="390"/>
                </a:cubicBezTo>
                <a:cubicBezTo>
                  <a:pt x="653" y="389"/>
                  <a:pt x="653" y="391"/>
                  <a:pt x="652" y="392"/>
                </a:cubicBezTo>
                <a:cubicBezTo>
                  <a:pt x="654" y="395"/>
                  <a:pt x="657" y="396"/>
                  <a:pt x="659" y="399"/>
                </a:cubicBezTo>
                <a:cubicBezTo>
                  <a:pt x="655" y="400"/>
                  <a:pt x="649" y="402"/>
                  <a:pt x="647" y="396"/>
                </a:cubicBezTo>
                <a:cubicBezTo>
                  <a:pt x="640" y="400"/>
                  <a:pt x="635" y="406"/>
                  <a:pt x="627" y="408"/>
                </a:cubicBezTo>
                <a:cubicBezTo>
                  <a:pt x="634" y="422"/>
                  <a:pt x="620" y="432"/>
                  <a:pt x="617" y="444"/>
                </a:cubicBezTo>
                <a:cubicBezTo>
                  <a:pt x="619" y="448"/>
                  <a:pt x="623" y="450"/>
                  <a:pt x="627" y="451"/>
                </a:cubicBezTo>
                <a:cubicBezTo>
                  <a:pt x="628" y="450"/>
                  <a:pt x="626" y="450"/>
                  <a:pt x="626" y="449"/>
                </a:cubicBezTo>
                <a:cubicBezTo>
                  <a:pt x="629" y="448"/>
                  <a:pt x="633" y="445"/>
                  <a:pt x="634" y="444"/>
                </a:cubicBezTo>
                <a:cubicBezTo>
                  <a:pt x="632" y="449"/>
                  <a:pt x="627" y="451"/>
                  <a:pt x="625" y="455"/>
                </a:cubicBezTo>
                <a:cubicBezTo>
                  <a:pt x="619" y="454"/>
                  <a:pt x="615" y="459"/>
                  <a:pt x="615" y="464"/>
                </a:cubicBezTo>
                <a:cubicBezTo>
                  <a:pt x="617" y="465"/>
                  <a:pt x="618" y="467"/>
                  <a:pt x="621" y="468"/>
                </a:cubicBezTo>
                <a:cubicBezTo>
                  <a:pt x="622" y="468"/>
                  <a:pt x="623" y="468"/>
                  <a:pt x="624" y="468"/>
                </a:cubicBezTo>
                <a:cubicBezTo>
                  <a:pt x="624" y="466"/>
                  <a:pt x="626" y="467"/>
                  <a:pt x="627" y="465"/>
                </a:cubicBezTo>
                <a:cubicBezTo>
                  <a:pt x="628" y="466"/>
                  <a:pt x="630" y="466"/>
                  <a:pt x="632" y="466"/>
                </a:cubicBezTo>
                <a:cubicBezTo>
                  <a:pt x="633" y="466"/>
                  <a:pt x="633" y="464"/>
                  <a:pt x="634" y="464"/>
                </a:cubicBezTo>
                <a:cubicBezTo>
                  <a:pt x="633" y="465"/>
                  <a:pt x="633" y="466"/>
                  <a:pt x="636" y="467"/>
                </a:cubicBezTo>
                <a:cubicBezTo>
                  <a:pt x="638" y="464"/>
                  <a:pt x="638" y="458"/>
                  <a:pt x="643" y="458"/>
                </a:cubicBezTo>
                <a:cubicBezTo>
                  <a:pt x="643" y="458"/>
                  <a:pt x="643" y="456"/>
                  <a:pt x="644" y="456"/>
                </a:cubicBezTo>
                <a:cubicBezTo>
                  <a:pt x="649" y="458"/>
                  <a:pt x="656" y="451"/>
                  <a:pt x="655" y="444"/>
                </a:cubicBezTo>
                <a:cubicBezTo>
                  <a:pt x="657" y="445"/>
                  <a:pt x="657" y="449"/>
                  <a:pt x="660" y="449"/>
                </a:cubicBezTo>
                <a:cubicBezTo>
                  <a:pt x="660" y="445"/>
                  <a:pt x="658" y="442"/>
                  <a:pt x="660" y="440"/>
                </a:cubicBezTo>
                <a:cubicBezTo>
                  <a:pt x="661" y="442"/>
                  <a:pt x="660" y="446"/>
                  <a:pt x="663" y="446"/>
                </a:cubicBezTo>
                <a:cubicBezTo>
                  <a:pt x="662" y="440"/>
                  <a:pt x="662" y="438"/>
                  <a:pt x="666" y="436"/>
                </a:cubicBezTo>
                <a:cubicBezTo>
                  <a:pt x="666" y="438"/>
                  <a:pt x="667" y="439"/>
                  <a:pt x="667" y="440"/>
                </a:cubicBezTo>
                <a:cubicBezTo>
                  <a:pt x="670" y="440"/>
                  <a:pt x="668" y="436"/>
                  <a:pt x="670" y="436"/>
                </a:cubicBezTo>
                <a:cubicBezTo>
                  <a:pt x="673" y="439"/>
                  <a:pt x="677" y="436"/>
                  <a:pt x="680" y="439"/>
                </a:cubicBezTo>
                <a:cubicBezTo>
                  <a:pt x="682" y="437"/>
                  <a:pt x="682" y="436"/>
                  <a:pt x="684" y="438"/>
                </a:cubicBezTo>
                <a:cubicBezTo>
                  <a:pt x="684" y="435"/>
                  <a:pt x="685" y="434"/>
                  <a:pt x="685" y="431"/>
                </a:cubicBezTo>
                <a:cubicBezTo>
                  <a:pt x="688" y="433"/>
                  <a:pt x="690" y="429"/>
                  <a:pt x="691" y="427"/>
                </a:cubicBezTo>
                <a:cubicBezTo>
                  <a:pt x="690" y="426"/>
                  <a:pt x="688" y="426"/>
                  <a:pt x="687" y="425"/>
                </a:cubicBezTo>
                <a:cubicBezTo>
                  <a:pt x="689" y="423"/>
                  <a:pt x="690" y="421"/>
                  <a:pt x="693" y="420"/>
                </a:cubicBezTo>
                <a:cubicBezTo>
                  <a:pt x="693" y="416"/>
                  <a:pt x="691" y="415"/>
                  <a:pt x="690" y="412"/>
                </a:cubicBezTo>
                <a:cubicBezTo>
                  <a:pt x="688" y="412"/>
                  <a:pt x="687" y="417"/>
                  <a:pt x="686" y="416"/>
                </a:cubicBezTo>
                <a:cubicBezTo>
                  <a:pt x="689" y="413"/>
                  <a:pt x="686" y="410"/>
                  <a:pt x="687" y="406"/>
                </a:cubicBezTo>
                <a:cubicBezTo>
                  <a:pt x="685" y="405"/>
                  <a:pt x="685" y="409"/>
                  <a:pt x="685" y="408"/>
                </a:cubicBezTo>
                <a:cubicBezTo>
                  <a:pt x="685" y="403"/>
                  <a:pt x="687" y="400"/>
                  <a:pt x="688" y="396"/>
                </a:cubicBezTo>
                <a:cubicBezTo>
                  <a:pt x="688" y="400"/>
                  <a:pt x="691" y="396"/>
                  <a:pt x="691" y="397"/>
                </a:cubicBezTo>
                <a:cubicBezTo>
                  <a:pt x="689" y="399"/>
                  <a:pt x="688" y="402"/>
                  <a:pt x="687" y="405"/>
                </a:cubicBezTo>
                <a:cubicBezTo>
                  <a:pt x="689" y="406"/>
                  <a:pt x="690" y="406"/>
                  <a:pt x="692" y="407"/>
                </a:cubicBezTo>
                <a:cubicBezTo>
                  <a:pt x="692" y="404"/>
                  <a:pt x="693" y="405"/>
                  <a:pt x="696" y="405"/>
                </a:cubicBezTo>
                <a:cubicBezTo>
                  <a:pt x="697" y="404"/>
                  <a:pt x="695" y="402"/>
                  <a:pt x="696" y="402"/>
                </a:cubicBezTo>
                <a:cubicBezTo>
                  <a:pt x="697" y="403"/>
                  <a:pt x="697" y="404"/>
                  <a:pt x="699" y="404"/>
                </a:cubicBezTo>
                <a:cubicBezTo>
                  <a:pt x="699" y="403"/>
                  <a:pt x="698" y="402"/>
                  <a:pt x="699" y="401"/>
                </a:cubicBezTo>
                <a:cubicBezTo>
                  <a:pt x="700" y="402"/>
                  <a:pt x="701" y="402"/>
                  <a:pt x="703" y="403"/>
                </a:cubicBezTo>
                <a:cubicBezTo>
                  <a:pt x="704" y="399"/>
                  <a:pt x="707" y="401"/>
                  <a:pt x="708" y="397"/>
                </a:cubicBezTo>
                <a:cubicBezTo>
                  <a:pt x="707" y="399"/>
                  <a:pt x="708" y="399"/>
                  <a:pt x="709" y="400"/>
                </a:cubicBezTo>
                <a:cubicBezTo>
                  <a:pt x="712" y="400"/>
                  <a:pt x="712" y="396"/>
                  <a:pt x="715" y="395"/>
                </a:cubicBezTo>
                <a:cubicBezTo>
                  <a:pt x="714" y="397"/>
                  <a:pt x="713" y="398"/>
                  <a:pt x="713" y="399"/>
                </a:cubicBezTo>
                <a:cubicBezTo>
                  <a:pt x="714" y="401"/>
                  <a:pt x="716" y="404"/>
                  <a:pt x="718" y="405"/>
                </a:cubicBezTo>
                <a:cubicBezTo>
                  <a:pt x="717" y="405"/>
                  <a:pt x="716" y="406"/>
                  <a:pt x="715" y="406"/>
                </a:cubicBezTo>
                <a:cubicBezTo>
                  <a:pt x="716" y="412"/>
                  <a:pt x="722" y="408"/>
                  <a:pt x="725" y="407"/>
                </a:cubicBezTo>
                <a:cubicBezTo>
                  <a:pt x="725" y="409"/>
                  <a:pt x="721" y="409"/>
                  <a:pt x="723" y="411"/>
                </a:cubicBezTo>
                <a:cubicBezTo>
                  <a:pt x="726" y="411"/>
                  <a:pt x="727" y="409"/>
                  <a:pt x="729" y="411"/>
                </a:cubicBezTo>
                <a:cubicBezTo>
                  <a:pt x="725" y="413"/>
                  <a:pt x="722" y="417"/>
                  <a:pt x="717" y="415"/>
                </a:cubicBezTo>
                <a:cubicBezTo>
                  <a:pt x="716" y="417"/>
                  <a:pt x="715" y="418"/>
                  <a:pt x="715" y="421"/>
                </a:cubicBezTo>
                <a:cubicBezTo>
                  <a:pt x="714" y="422"/>
                  <a:pt x="717" y="421"/>
                  <a:pt x="717" y="423"/>
                </a:cubicBezTo>
                <a:cubicBezTo>
                  <a:pt x="716" y="423"/>
                  <a:pt x="715" y="424"/>
                  <a:pt x="716" y="425"/>
                </a:cubicBezTo>
                <a:cubicBezTo>
                  <a:pt x="716" y="425"/>
                  <a:pt x="716" y="425"/>
                  <a:pt x="717" y="426"/>
                </a:cubicBezTo>
                <a:cubicBezTo>
                  <a:pt x="721" y="424"/>
                  <a:pt x="723" y="421"/>
                  <a:pt x="727" y="420"/>
                </a:cubicBezTo>
                <a:cubicBezTo>
                  <a:pt x="728" y="418"/>
                  <a:pt x="727" y="418"/>
                  <a:pt x="727" y="416"/>
                </a:cubicBezTo>
                <a:cubicBezTo>
                  <a:pt x="729" y="416"/>
                  <a:pt x="728" y="415"/>
                  <a:pt x="730" y="415"/>
                </a:cubicBezTo>
                <a:cubicBezTo>
                  <a:pt x="728" y="416"/>
                  <a:pt x="729" y="416"/>
                  <a:pt x="730" y="417"/>
                </a:cubicBezTo>
                <a:cubicBezTo>
                  <a:pt x="736" y="414"/>
                  <a:pt x="737" y="420"/>
                  <a:pt x="742" y="420"/>
                </a:cubicBezTo>
                <a:cubicBezTo>
                  <a:pt x="745" y="418"/>
                  <a:pt x="749" y="416"/>
                  <a:pt x="750" y="411"/>
                </a:cubicBezTo>
                <a:cubicBezTo>
                  <a:pt x="751" y="415"/>
                  <a:pt x="749" y="417"/>
                  <a:pt x="748" y="421"/>
                </a:cubicBezTo>
                <a:cubicBezTo>
                  <a:pt x="750" y="422"/>
                  <a:pt x="751" y="422"/>
                  <a:pt x="754" y="423"/>
                </a:cubicBezTo>
                <a:cubicBezTo>
                  <a:pt x="753" y="423"/>
                  <a:pt x="753" y="424"/>
                  <a:pt x="754" y="425"/>
                </a:cubicBezTo>
                <a:cubicBezTo>
                  <a:pt x="756" y="426"/>
                  <a:pt x="759" y="426"/>
                  <a:pt x="762" y="425"/>
                </a:cubicBezTo>
                <a:cubicBezTo>
                  <a:pt x="760" y="427"/>
                  <a:pt x="765" y="427"/>
                  <a:pt x="766" y="429"/>
                </a:cubicBezTo>
                <a:cubicBezTo>
                  <a:pt x="765" y="430"/>
                  <a:pt x="762" y="428"/>
                  <a:pt x="762" y="431"/>
                </a:cubicBezTo>
                <a:cubicBezTo>
                  <a:pt x="765" y="430"/>
                  <a:pt x="767" y="431"/>
                  <a:pt x="770" y="432"/>
                </a:cubicBezTo>
                <a:cubicBezTo>
                  <a:pt x="779" y="428"/>
                  <a:pt x="790" y="425"/>
                  <a:pt x="800" y="426"/>
                </a:cubicBezTo>
                <a:cubicBezTo>
                  <a:pt x="809" y="426"/>
                  <a:pt x="814" y="431"/>
                  <a:pt x="818" y="425"/>
                </a:cubicBezTo>
                <a:cubicBezTo>
                  <a:pt x="818" y="422"/>
                  <a:pt x="815" y="423"/>
                  <a:pt x="816" y="421"/>
                </a:cubicBezTo>
                <a:cubicBezTo>
                  <a:pt x="817" y="422"/>
                  <a:pt x="819" y="424"/>
                  <a:pt x="819" y="427"/>
                </a:cubicBezTo>
                <a:cubicBezTo>
                  <a:pt x="817" y="427"/>
                  <a:pt x="816" y="428"/>
                  <a:pt x="815" y="430"/>
                </a:cubicBezTo>
                <a:cubicBezTo>
                  <a:pt x="818" y="431"/>
                  <a:pt x="823" y="434"/>
                  <a:pt x="828" y="435"/>
                </a:cubicBezTo>
                <a:cubicBezTo>
                  <a:pt x="837" y="437"/>
                  <a:pt x="843" y="432"/>
                  <a:pt x="848" y="428"/>
                </a:cubicBezTo>
                <a:cubicBezTo>
                  <a:pt x="848" y="425"/>
                  <a:pt x="849" y="424"/>
                  <a:pt x="850" y="423"/>
                </a:cubicBezTo>
                <a:cubicBezTo>
                  <a:pt x="849" y="427"/>
                  <a:pt x="852" y="429"/>
                  <a:pt x="853" y="432"/>
                </a:cubicBezTo>
                <a:cubicBezTo>
                  <a:pt x="852" y="435"/>
                  <a:pt x="851" y="437"/>
                  <a:pt x="848" y="438"/>
                </a:cubicBezTo>
                <a:cubicBezTo>
                  <a:pt x="850" y="442"/>
                  <a:pt x="856" y="443"/>
                  <a:pt x="861" y="444"/>
                </a:cubicBezTo>
                <a:cubicBezTo>
                  <a:pt x="868" y="447"/>
                  <a:pt x="875" y="452"/>
                  <a:pt x="883" y="452"/>
                </a:cubicBezTo>
                <a:cubicBezTo>
                  <a:pt x="884" y="455"/>
                  <a:pt x="888" y="456"/>
                  <a:pt x="889" y="458"/>
                </a:cubicBezTo>
                <a:cubicBezTo>
                  <a:pt x="890" y="459"/>
                  <a:pt x="890" y="460"/>
                  <a:pt x="890" y="461"/>
                </a:cubicBezTo>
                <a:cubicBezTo>
                  <a:pt x="896" y="466"/>
                  <a:pt x="903" y="470"/>
                  <a:pt x="910" y="473"/>
                </a:cubicBezTo>
                <a:cubicBezTo>
                  <a:pt x="911" y="473"/>
                  <a:pt x="910" y="472"/>
                  <a:pt x="912" y="472"/>
                </a:cubicBezTo>
                <a:cubicBezTo>
                  <a:pt x="914" y="474"/>
                  <a:pt x="917" y="476"/>
                  <a:pt x="920" y="478"/>
                </a:cubicBezTo>
                <a:cubicBezTo>
                  <a:pt x="923" y="476"/>
                  <a:pt x="921" y="475"/>
                  <a:pt x="920" y="473"/>
                </a:cubicBezTo>
                <a:cubicBezTo>
                  <a:pt x="924" y="475"/>
                  <a:pt x="928" y="471"/>
                  <a:pt x="931" y="470"/>
                </a:cubicBezTo>
                <a:cubicBezTo>
                  <a:pt x="931" y="467"/>
                  <a:pt x="929" y="465"/>
                  <a:pt x="928" y="463"/>
                </a:cubicBezTo>
                <a:cubicBezTo>
                  <a:pt x="930" y="464"/>
                  <a:pt x="931" y="463"/>
                  <a:pt x="931" y="462"/>
                </a:cubicBezTo>
                <a:cubicBezTo>
                  <a:pt x="934" y="463"/>
                  <a:pt x="931" y="466"/>
                  <a:pt x="932" y="468"/>
                </a:cubicBezTo>
                <a:cubicBezTo>
                  <a:pt x="935" y="468"/>
                  <a:pt x="936" y="466"/>
                  <a:pt x="939" y="466"/>
                </a:cubicBezTo>
                <a:cubicBezTo>
                  <a:pt x="944" y="467"/>
                  <a:pt x="944" y="472"/>
                  <a:pt x="950" y="472"/>
                </a:cubicBezTo>
                <a:cubicBezTo>
                  <a:pt x="951" y="469"/>
                  <a:pt x="951" y="467"/>
                  <a:pt x="950" y="464"/>
                </a:cubicBezTo>
                <a:cubicBezTo>
                  <a:pt x="950" y="464"/>
                  <a:pt x="950" y="464"/>
                  <a:pt x="950" y="464"/>
                </a:cubicBezTo>
                <a:cubicBezTo>
                  <a:pt x="950" y="464"/>
                  <a:pt x="950" y="464"/>
                  <a:pt x="950" y="464"/>
                </a:cubicBezTo>
                <a:cubicBezTo>
                  <a:pt x="951" y="468"/>
                  <a:pt x="956" y="472"/>
                  <a:pt x="957" y="474"/>
                </a:cubicBezTo>
                <a:cubicBezTo>
                  <a:pt x="958" y="477"/>
                  <a:pt x="960" y="481"/>
                  <a:pt x="961" y="484"/>
                </a:cubicBezTo>
                <a:cubicBezTo>
                  <a:pt x="962" y="492"/>
                  <a:pt x="968" y="495"/>
                  <a:pt x="968" y="503"/>
                </a:cubicBezTo>
                <a:cubicBezTo>
                  <a:pt x="965" y="506"/>
                  <a:pt x="970" y="510"/>
                  <a:pt x="969" y="513"/>
                </a:cubicBezTo>
                <a:cubicBezTo>
                  <a:pt x="971" y="514"/>
                  <a:pt x="971" y="513"/>
                  <a:pt x="973" y="513"/>
                </a:cubicBezTo>
                <a:cubicBezTo>
                  <a:pt x="974" y="507"/>
                  <a:pt x="980" y="505"/>
                  <a:pt x="978" y="499"/>
                </a:cubicBezTo>
                <a:cubicBezTo>
                  <a:pt x="979" y="499"/>
                  <a:pt x="979" y="500"/>
                  <a:pt x="981" y="500"/>
                </a:cubicBezTo>
                <a:cubicBezTo>
                  <a:pt x="981" y="499"/>
                  <a:pt x="982" y="498"/>
                  <a:pt x="983" y="497"/>
                </a:cubicBezTo>
                <a:cubicBezTo>
                  <a:pt x="982" y="495"/>
                  <a:pt x="981" y="494"/>
                  <a:pt x="981" y="493"/>
                </a:cubicBezTo>
                <a:cubicBezTo>
                  <a:pt x="982" y="493"/>
                  <a:pt x="982" y="493"/>
                  <a:pt x="982" y="493"/>
                </a:cubicBezTo>
                <a:cubicBezTo>
                  <a:pt x="979" y="487"/>
                  <a:pt x="971" y="482"/>
                  <a:pt x="969" y="477"/>
                </a:cubicBezTo>
                <a:cubicBezTo>
                  <a:pt x="973" y="479"/>
                  <a:pt x="976" y="487"/>
                  <a:pt x="982" y="489"/>
                </a:cubicBezTo>
                <a:cubicBezTo>
                  <a:pt x="980" y="481"/>
                  <a:pt x="971" y="475"/>
                  <a:pt x="969" y="468"/>
                </a:cubicBezTo>
                <a:cubicBezTo>
                  <a:pt x="967" y="467"/>
                  <a:pt x="967" y="470"/>
                  <a:pt x="966" y="468"/>
                </a:cubicBezTo>
                <a:cubicBezTo>
                  <a:pt x="967" y="468"/>
                  <a:pt x="968" y="467"/>
                  <a:pt x="970" y="467"/>
                </a:cubicBezTo>
                <a:cubicBezTo>
                  <a:pt x="971" y="474"/>
                  <a:pt x="978" y="474"/>
                  <a:pt x="981" y="480"/>
                </a:cubicBezTo>
                <a:cubicBezTo>
                  <a:pt x="984" y="480"/>
                  <a:pt x="986" y="481"/>
                  <a:pt x="987" y="482"/>
                </a:cubicBezTo>
                <a:cubicBezTo>
                  <a:pt x="985" y="483"/>
                  <a:pt x="985" y="481"/>
                  <a:pt x="983" y="482"/>
                </a:cubicBezTo>
                <a:cubicBezTo>
                  <a:pt x="982" y="486"/>
                  <a:pt x="984" y="488"/>
                  <a:pt x="987" y="489"/>
                </a:cubicBezTo>
                <a:cubicBezTo>
                  <a:pt x="987" y="492"/>
                  <a:pt x="989" y="492"/>
                  <a:pt x="989" y="495"/>
                </a:cubicBezTo>
                <a:cubicBezTo>
                  <a:pt x="990" y="496"/>
                  <a:pt x="992" y="495"/>
                  <a:pt x="993" y="496"/>
                </a:cubicBezTo>
                <a:cubicBezTo>
                  <a:pt x="992" y="497"/>
                  <a:pt x="990" y="497"/>
                  <a:pt x="989" y="497"/>
                </a:cubicBezTo>
                <a:cubicBezTo>
                  <a:pt x="989" y="500"/>
                  <a:pt x="991" y="500"/>
                  <a:pt x="989" y="502"/>
                </a:cubicBezTo>
                <a:cubicBezTo>
                  <a:pt x="992" y="502"/>
                  <a:pt x="996" y="506"/>
                  <a:pt x="998" y="502"/>
                </a:cubicBezTo>
                <a:cubicBezTo>
                  <a:pt x="998" y="503"/>
                  <a:pt x="998" y="503"/>
                  <a:pt x="998" y="504"/>
                </a:cubicBezTo>
                <a:cubicBezTo>
                  <a:pt x="1003" y="504"/>
                  <a:pt x="1006" y="508"/>
                  <a:pt x="1008" y="511"/>
                </a:cubicBezTo>
                <a:cubicBezTo>
                  <a:pt x="1010" y="511"/>
                  <a:pt x="1011" y="513"/>
                  <a:pt x="1014" y="513"/>
                </a:cubicBezTo>
                <a:cubicBezTo>
                  <a:pt x="1014" y="515"/>
                  <a:pt x="1016" y="516"/>
                  <a:pt x="1014" y="517"/>
                </a:cubicBezTo>
                <a:cubicBezTo>
                  <a:pt x="1010" y="513"/>
                  <a:pt x="1005" y="510"/>
                  <a:pt x="1001" y="505"/>
                </a:cubicBezTo>
                <a:cubicBezTo>
                  <a:pt x="994" y="508"/>
                  <a:pt x="987" y="504"/>
                  <a:pt x="981" y="507"/>
                </a:cubicBezTo>
                <a:cubicBezTo>
                  <a:pt x="981" y="509"/>
                  <a:pt x="981" y="510"/>
                  <a:pt x="981" y="511"/>
                </a:cubicBezTo>
                <a:cubicBezTo>
                  <a:pt x="985" y="511"/>
                  <a:pt x="986" y="515"/>
                  <a:pt x="986" y="517"/>
                </a:cubicBezTo>
                <a:cubicBezTo>
                  <a:pt x="984" y="515"/>
                  <a:pt x="981" y="514"/>
                  <a:pt x="977" y="514"/>
                </a:cubicBezTo>
                <a:cubicBezTo>
                  <a:pt x="973" y="518"/>
                  <a:pt x="976" y="525"/>
                  <a:pt x="981" y="527"/>
                </a:cubicBezTo>
                <a:cubicBezTo>
                  <a:pt x="980" y="527"/>
                  <a:pt x="979" y="528"/>
                  <a:pt x="979" y="529"/>
                </a:cubicBezTo>
                <a:cubicBezTo>
                  <a:pt x="983" y="529"/>
                  <a:pt x="985" y="531"/>
                  <a:pt x="986" y="533"/>
                </a:cubicBezTo>
                <a:cubicBezTo>
                  <a:pt x="985" y="533"/>
                  <a:pt x="984" y="532"/>
                  <a:pt x="983" y="532"/>
                </a:cubicBezTo>
                <a:cubicBezTo>
                  <a:pt x="981" y="537"/>
                  <a:pt x="984" y="547"/>
                  <a:pt x="990" y="549"/>
                </a:cubicBezTo>
                <a:cubicBezTo>
                  <a:pt x="989" y="546"/>
                  <a:pt x="990" y="546"/>
                  <a:pt x="989" y="544"/>
                </a:cubicBezTo>
                <a:cubicBezTo>
                  <a:pt x="990" y="545"/>
                  <a:pt x="990" y="546"/>
                  <a:pt x="992" y="545"/>
                </a:cubicBezTo>
                <a:cubicBezTo>
                  <a:pt x="993" y="541"/>
                  <a:pt x="991" y="538"/>
                  <a:pt x="993" y="536"/>
                </a:cubicBezTo>
                <a:cubicBezTo>
                  <a:pt x="991" y="532"/>
                  <a:pt x="991" y="532"/>
                  <a:pt x="990" y="526"/>
                </a:cubicBezTo>
                <a:cubicBezTo>
                  <a:pt x="991" y="527"/>
                  <a:pt x="991" y="526"/>
                  <a:pt x="993" y="526"/>
                </a:cubicBezTo>
                <a:cubicBezTo>
                  <a:pt x="993" y="528"/>
                  <a:pt x="993" y="529"/>
                  <a:pt x="994" y="530"/>
                </a:cubicBezTo>
                <a:cubicBezTo>
                  <a:pt x="999" y="531"/>
                  <a:pt x="1000" y="526"/>
                  <a:pt x="1005" y="528"/>
                </a:cubicBezTo>
                <a:cubicBezTo>
                  <a:pt x="1006" y="527"/>
                  <a:pt x="1005" y="525"/>
                  <a:pt x="1006" y="524"/>
                </a:cubicBezTo>
                <a:cubicBezTo>
                  <a:pt x="1014" y="526"/>
                  <a:pt x="1014" y="519"/>
                  <a:pt x="1019" y="518"/>
                </a:cubicBezTo>
                <a:cubicBezTo>
                  <a:pt x="1021" y="521"/>
                  <a:pt x="1019" y="520"/>
                  <a:pt x="1020" y="524"/>
                </a:cubicBezTo>
                <a:cubicBezTo>
                  <a:pt x="1018" y="522"/>
                  <a:pt x="1018" y="524"/>
                  <a:pt x="1017" y="525"/>
                </a:cubicBezTo>
                <a:cubicBezTo>
                  <a:pt x="1014" y="522"/>
                  <a:pt x="1013" y="525"/>
                  <a:pt x="1009" y="525"/>
                </a:cubicBezTo>
                <a:cubicBezTo>
                  <a:pt x="1008" y="526"/>
                  <a:pt x="1007" y="528"/>
                  <a:pt x="1007" y="532"/>
                </a:cubicBezTo>
                <a:cubicBezTo>
                  <a:pt x="1010" y="532"/>
                  <a:pt x="1011" y="533"/>
                  <a:pt x="1012" y="534"/>
                </a:cubicBezTo>
                <a:cubicBezTo>
                  <a:pt x="1014" y="534"/>
                  <a:pt x="1014" y="533"/>
                  <a:pt x="1016" y="533"/>
                </a:cubicBezTo>
                <a:cubicBezTo>
                  <a:pt x="1016" y="536"/>
                  <a:pt x="1017" y="539"/>
                  <a:pt x="1020" y="540"/>
                </a:cubicBezTo>
                <a:cubicBezTo>
                  <a:pt x="1020" y="539"/>
                  <a:pt x="1021" y="538"/>
                  <a:pt x="1022" y="538"/>
                </a:cubicBezTo>
                <a:cubicBezTo>
                  <a:pt x="1023" y="540"/>
                  <a:pt x="1023" y="541"/>
                  <a:pt x="1025" y="543"/>
                </a:cubicBezTo>
                <a:cubicBezTo>
                  <a:pt x="1028" y="543"/>
                  <a:pt x="1030" y="542"/>
                  <a:pt x="1031" y="541"/>
                </a:cubicBezTo>
                <a:cubicBezTo>
                  <a:pt x="1032" y="538"/>
                  <a:pt x="1029" y="538"/>
                  <a:pt x="1029" y="536"/>
                </a:cubicBezTo>
                <a:cubicBezTo>
                  <a:pt x="1031" y="537"/>
                  <a:pt x="1030" y="534"/>
                  <a:pt x="1031" y="534"/>
                </a:cubicBezTo>
                <a:cubicBezTo>
                  <a:pt x="1032" y="540"/>
                  <a:pt x="1033" y="546"/>
                  <a:pt x="1029" y="548"/>
                </a:cubicBezTo>
                <a:cubicBezTo>
                  <a:pt x="1031" y="550"/>
                  <a:pt x="1032" y="553"/>
                  <a:pt x="1033" y="555"/>
                </a:cubicBezTo>
                <a:cubicBezTo>
                  <a:pt x="1036" y="554"/>
                  <a:pt x="1037" y="556"/>
                  <a:pt x="1039" y="556"/>
                </a:cubicBezTo>
                <a:cubicBezTo>
                  <a:pt x="1040" y="551"/>
                  <a:pt x="1040" y="549"/>
                  <a:pt x="1041" y="543"/>
                </a:cubicBezTo>
                <a:cubicBezTo>
                  <a:pt x="1041" y="545"/>
                  <a:pt x="1041" y="550"/>
                  <a:pt x="1044" y="551"/>
                </a:cubicBezTo>
                <a:cubicBezTo>
                  <a:pt x="1040" y="556"/>
                  <a:pt x="1041" y="568"/>
                  <a:pt x="1048" y="568"/>
                </a:cubicBezTo>
                <a:cubicBezTo>
                  <a:pt x="1048" y="567"/>
                  <a:pt x="1047" y="564"/>
                  <a:pt x="1048" y="563"/>
                </a:cubicBezTo>
                <a:cubicBezTo>
                  <a:pt x="1050" y="567"/>
                  <a:pt x="1050" y="569"/>
                  <a:pt x="1050" y="572"/>
                </a:cubicBezTo>
                <a:cubicBezTo>
                  <a:pt x="1053" y="572"/>
                  <a:pt x="1053" y="571"/>
                  <a:pt x="1055" y="571"/>
                </a:cubicBezTo>
                <a:cubicBezTo>
                  <a:pt x="1055" y="572"/>
                  <a:pt x="1053" y="572"/>
                  <a:pt x="1054" y="574"/>
                </a:cubicBezTo>
                <a:cubicBezTo>
                  <a:pt x="1055" y="575"/>
                  <a:pt x="1057" y="576"/>
                  <a:pt x="1059" y="576"/>
                </a:cubicBezTo>
                <a:cubicBezTo>
                  <a:pt x="1059" y="575"/>
                  <a:pt x="1061" y="575"/>
                  <a:pt x="1061" y="574"/>
                </a:cubicBezTo>
                <a:cubicBezTo>
                  <a:pt x="1061" y="571"/>
                  <a:pt x="1059" y="571"/>
                  <a:pt x="1059" y="569"/>
                </a:cubicBezTo>
                <a:cubicBezTo>
                  <a:pt x="1057" y="570"/>
                  <a:pt x="1058" y="571"/>
                  <a:pt x="1056" y="571"/>
                </a:cubicBezTo>
                <a:cubicBezTo>
                  <a:pt x="1058" y="568"/>
                  <a:pt x="1055" y="563"/>
                  <a:pt x="1052" y="561"/>
                </a:cubicBezTo>
                <a:cubicBezTo>
                  <a:pt x="1055" y="561"/>
                  <a:pt x="1056" y="565"/>
                  <a:pt x="1060" y="563"/>
                </a:cubicBezTo>
                <a:cubicBezTo>
                  <a:pt x="1060" y="565"/>
                  <a:pt x="1062" y="565"/>
                  <a:pt x="1063" y="566"/>
                </a:cubicBezTo>
                <a:cubicBezTo>
                  <a:pt x="1063" y="567"/>
                  <a:pt x="1063" y="568"/>
                  <a:pt x="1063" y="569"/>
                </a:cubicBezTo>
                <a:cubicBezTo>
                  <a:pt x="1066" y="570"/>
                  <a:pt x="1066" y="574"/>
                  <a:pt x="1067" y="576"/>
                </a:cubicBezTo>
                <a:cubicBezTo>
                  <a:pt x="1080" y="579"/>
                  <a:pt x="1080" y="562"/>
                  <a:pt x="1083" y="552"/>
                </a:cubicBezTo>
                <a:cubicBezTo>
                  <a:pt x="1080" y="546"/>
                  <a:pt x="1076" y="541"/>
                  <a:pt x="1074" y="535"/>
                </a:cubicBezTo>
                <a:close/>
                <a:moveTo>
                  <a:pt x="974" y="527"/>
                </a:moveTo>
                <a:cubicBezTo>
                  <a:pt x="973" y="522"/>
                  <a:pt x="967" y="512"/>
                  <a:pt x="965" y="507"/>
                </a:cubicBezTo>
                <a:cubicBezTo>
                  <a:pt x="963" y="504"/>
                  <a:pt x="965" y="502"/>
                  <a:pt x="963" y="499"/>
                </a:cubicBezTo>
                <a:cubicBezTo>
                  <a:pt x="962" y="498"/>
                  <a:pt x="962" y="500"/>
                  <a:pt x="961" y="498"/>
                </a:cubicBezTo>
                <a:cubicBezTo>
                  <a:pt x="961" y="497"/>
                  <a:pt x="963" y="498"/>
                  <a:pt x="962" y="496"/>
                </a:cubicBezTo>
                <a:cubicBezTo>
                  <a:pt x="960" y="492"/>
                  <a:pt x="959" y="488"/>
                  <a:pt x="956" y="484"/>
                </a:cubicBezTo>
                <a:cubicBezTo>
                  <a:pt x="960" y="475"/>
                  <a:pt x="951" y="477"/>
                  <a:pt x="943" y="474"/>
                </a:cubicBezTo>
                <a:cubicBezTo>
                  <a:pt x="941" y="474"/>
                  <a:pt x="938" y="471"/>
                  <a:pt x="935" y="470"/>
                </a:cubicBezTo>
                <a:cubicBezTo>
                  <a:pt x="934" y="472"/>
                  <a:pt x="933" y="473"/>
                  <a:pt x="932" y="475"/>
                </a:cubicBezTo>
                <a:cubicBezTo>
                  <a:pt x="928" y="473"/>
                  <a:pt x="929" y="477"/>
                  <a:pt x="925" y="475"/>
                </a:cubicBezTo>
                <a:cubicBezTo>
                  <a:pt x="925" y="478"/>
                  <a:pt x="925" y="480"/>
                  <a:pt x="922" y="480"/>
                </a:cubicBezTo>
                <a:cubicBezTo>
                  <a:pt x="922" y="484"/>
                  <a:pt x="923" y="485"/>
                  <a:pt x="923" y="488"/>
                </a:cubicBezTo>
                <a:cubicBezTo>
                  <a:pt x="926" y="490"/>
                  <a:pt x="928" y="493"/>
                  <a:pt x="932" y="494"/>
                </a:cubicBezTo>
                <a:cubicBezTo>
                  <a:pt x="931" y="494"/>
                  <a:pt x="931" y="495"/>
                  <a:pt x="931" y="496"/>
                </a:cubicBezTo>
                <a:cubicBezTo>
                  <a:pt x="938" y="498"/>
                  <a:pt x="937" y="504"/>
                  <a:pt x="944" y="506"/>
                </a:cubicBezTo>
                <a:cubicBezTo>
                  <a:pt x="943" y="506"/>
                  <a:pt x="942" y="506"/>
                  <a:pt x="942" y="506"/>
                </a:cubicBezTo>
                <a:cubicBezTo>
                  <a:pt x="943" y="508"/>
                  <a:pt x="943" y="509"/>
                  <a:pt x="942" y="512"/>
                </a:cubicBezTo>
                <a:cubicBezTo>
                  <a:pt x="944" y="511"/>
                  <a:pt x="944" y="514"/>
                  <a:pt x="945" y="514"/>
                </a:cubicBezTo>
                <a:cubicBezTo>
                  <a:pt x="944" y="515"/>
                  <a:pt x="944" y="517"/>
                  <a:pt x="944" y="520"/>
                </a:cubicBezTo>
                <a:cubicBezTo>
                  <a:pt x="947" y="521"/>
                  <a:pt x="947" y="519"/>
                  <a:pt x="950" y="519"/>
                </a:cubicBezTo>
                <a:cubicBezTo>
                  <a:pt x="951" y="516"/>
                  <a:pt x="950" y="513"/>
                  <a:pt x="952" y="512"/>
                </a:cubicBezTo>
                <a:cubicBezTo>
                  <a:pt x="953" y="514"/>
                  <a:pt x="954" y="517"/>
                  <a:pt x="956" y="516"/>
                </a:cubicBezTo>
                <a:cubicBezTo>
                  <a:pt x="952" y="519"/>
                  <a:pt x="956" y="527"/>
                  <a:pt x="960" y="525"/>
                </a:cubicBezTo>
                <a:cubicBezTo>
                  <a:pt x="960" y="526"/>
                  <a:pt x="959" y="527"/>
                  <a:pt x="960" y="529"/>
                </a:cubicBezTo>
                <a:cubicBezTo>
                  <a:pt x="967" y="533"/>
                  <a:pt x="968" y="543"/>
                  <a:pt x="977" y="545"/>
                </a:cubicBezTo>
                <a:cubicBezTo>
                  <a:pt x="977" y="540"/>
                  <a:pt x="976" y="535"/>
                  <a:pt x="974" y="532"/>
                </a:cubicBezTo>
                <a:cubicBezTo>
                  <a:pt x="975" y="532"/>
                  <a:pt x="974" y="528"/>
                  <a:pt x="974" y="527"/>
                </a:cubicBezTo>
                <a:close/>
                <a:moveTo>
                  <a:pt x="288" y="628"/>
                </a:moveTo>
                <a:cubicBezTo>
                  <a:pt x="290" y="625"/>
                  <a:pt x="297" y="626"/>
                  <a:pt x="294" y="621"/>
                </a:cubicBezTo>
                <a:cubicBezTo>
                  <a:pt x="291" y="622"/>
                  <a:pt x="292" y="621"/>
                  <a:pt x="291" y="620"/>
                </a:cubicBezTo>
                <a:cubicBezTo>
                  <a:pt x="290" y="621"/>
                  <a:pt x="289" y="622"/>
                  <a:pt x="288" y="623"/>
                </a:cubicBezTo>
                <a:cubicBezTo>
                  <a:pt x="288" y="620"/>
                  <a:pt x="286" y="624"/>
                  <a:pt x="285" y="622"/>
                </a:cubicBezTo>
                <a:cubicBezTo>
                  <a:pt x="286" y="621"/>
                  <a:pt x="287" y="621"/>
                  <a:pt x="286" y="619"/>
                </a:cubicBezTo>
                <a:cubicBezTo>
                  <a:pt x="282" y="616"/>
                  <a:pt x="275" y="618"/>
                  <a:pt x="272" y="621"/>
                </a:cubicBezTo>
                <a:cubicBezTo>
                  <a:pt x="272" y="624"/>
                  <a:pt x="274" y="624"/>
                  <a:pt x="274" y="627"/>
                </a:cubicBezTo>
                <a:cubicBezTo>
                  <a:pt x="276" y="626"/>
                  <a:pt x="279" y="628"/>
                  <a:pt x="278" y="629"/>
                </a:cubicBezTo>
                <a:cubicBezTo>
                  <a:pt x="277" y="627"/>
                  <a:pt x="276" y="627"/>
                  <a:pt x="273" y="627"/>
                </a:cubicBezTo>
                <a:cubicBezTo>
                  <a:pt x="273" y="629"/>
                  <a:pt x="272" y="630"/>
                  <a:pt x="270" y="630"/>
                </a:cubicBezTo>
                <a:cubicBezTo>
                  <a:pt x="270" y="633"/>
                  <a:pt x="268" y="633"/>
                  <a:pt x="268" y="635"/>
                </a:cubicBezTo>
                <a:cubicBezTo>
                  <a:pt x="264" y="634"/>
                  <a:pt x="258" y="635"/>
                  <a:pt x="251" y="637"/>
                </a:cubicBezTo>
                <a:cubicBezTo>
                  <a:pt x="251" y="640"/>
                  <a:pt x="255" y="640"/>
                  <a:pt x="255" y="642"/>
                </a:cubicBezTo>
                <a:cubicBezTo>
                  <a:pt x="258" y="641"/>
                  <a:pt x="258" y="641"/>
                  <a:pt x="260" y="643"/>
                </a:cubicBezTo>
                <a:cubicBezTo>
                  <a:pt x="262" y="639"/>
                  <a:pt x="268" y="640"/>
                  <a:pt x="272" y="638"/>
                </a:cubicBezTo>
                <a:cubicBezTo>
                  <a:pt x="273" y="640"/>
                  <a:pt x="276" y="638"/>
                  <a:pt x="278" y="640"/>
                </a:cubicBezTo>
                <a:cubicBezTo>
                  <a:pt x="278" y="639"/>
                  <a:pt x="279" y="638"/>
                  <a:pt x="279" y="638"/>
                </a:cubicBezTo>
                <a:cubicBezTo>
                  <a:pt x="280" y="639"/>
                  <a:pt x="280" y="639"/>
                  <a:pt x="280" y="639"/>
                </a:cubicBezTo>
                <a:cubicBezTo>
                  <a:pt x="281" y="637"/>
                  <a:pt x="281" y="636"/>
                  <a:pt x="283" y="637"/>
                </a:cubicBezTo>
                <a:cubicBezTo>
                  <a:pt x="284" y="635"/>
                  <a:pt x="284" y="636"/>
                  <a:pt x="286" y="634"/>
                </a:cubicBezTo>
                <a:cubicBezTo>
                  <a:pt x="288" y="635"/>
                  <a:pt x="291" y="632"/>
                  <a:pt x="293" y="633"/>
                </a:cubicBezTo>
                <a:cubicBezTo>
                  <a:pt x="294" y="631"/>
                  <a:pt x="296" y="630"/>
                  <a:pt x="296" y="627"/>
                </a:cubicBezTo>
                <a:cubicBezTo>
                  <a:pt x="294" y="625"/>
                  <a:pt x="290" y="629"/>
                  <a:pt x="288" y="62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000">
              <a:solidFill>
                <a:schemeClr val="lt1"/>
              </a:solidFill>
            </a:endParaRPr>
          </a:p>
        </p:txBody>
      </p:sp>
      <p:sp>
        <p:nvSpPr>
          <p:cNvPr id="4" name="USA">
            <a:extLst>
              <a:ext uri="{FF2B5EF4-FFF2-40B4-BE49-F238E27FC236}">
                <a16:creationId xmlns:a16="http://schemas.microsoft.com/office/drawing/2014/main" id="{7327F780-2FDB-412F-8A28-7B98DBD5851F}"/>
              </a:ext>
            </a:extLst>
          </p:cNvPr>
          <p:cNvSpPr>
            <a:spLocks noEditPoints="1"/>
          </p:cNvSpPr>
          <p:nvPr/>
        </p:nvSpPr>
        <p:spPr bwMode="auto">
          <a:xfrm>
            <a:off x="2157676" y="778933"/>
            <a:ext cx="8856284" cy="4733473"/>
          </a:xfrm>
          <a:custGeom>
            <a:avLst/>
            <a:gdLst>
              <a:gd name="T0" fmla="*/ 2182 w 2244"/>
              <a:gd name="T1" fmla="*/ 128 h 1198"/>
              <a:gd name="T2" fmla="*/ 2080 w 2244"/>
              <a:gd name="T3" fmla="*/ 238 h 1198"/>
              <a:gd name="T4" fmla="*/ 1881 w 2244"/>
              <a:gd name="T5" fmla="*/ 304 h 1198"/>
              <a:gd name="T6" fmla="*/ 1811 w 2244"/>
              <a:gd name="T7" fmla="*/ 339 h 1198"/>
              <a:gd name="T8" fmla="*/ 1620 w 2244"/>
              <a:gd name="T9" fmla="*/ 437 h 1198"/>
              <a:gd name="T10" fmla="*/ 1636 w 2244"/>
              <a:gd name="T11" fmla="*/ 347 h 1198"/>
              <a:gd name="T12" fmla="*/ 1600 w 2244"/>
              <a:gd name="T13" fmla="*/ 253 h 1198"/>
              <a:gd name="T14" fmla="*/ 1542 w 2244"/>
              <a:gd name="T15" fmla="*/ 234 h 1198"/>
              <a:gd name="T16" fmla="*/ 1491 w 2244"/>
              <a:gd name="T17" fmla="*/ 378 h 1198"/>
              <a:gd name="T18" fmla="*/ 1425 w 2244"/>
              <a:gd name="T19" fmla="*/ 277 h 1198"/>
              <a:gd name="T20" fmla="*/ 1546 w 2244"/>
              <a:gd name="T21" fmla="*/ 199 h 1198"/>
              <a:gd name="T22" fmla="*/ 1550 w 2244"/>
              <a:gd name="T23" fmla="*/ 171 h 1198"/>
              <a:gd name="T24" fmla="*/ 1405 w 2244"/>
              <a:gd name="T25" fmla="*/ 156 h 1198"/>
              <a:gd name="T26" fmla="*/ 1315 w 2244"/>
              <a:gd name="T27" fmla="*/ 156 h 1198"/>
              <a:gd name="T28" fmla="*/ 1300 w 2244"/>
              <a:gd name="T29" fmla="*/ 82 h 1198"/>
              <a:gd name="T30" fmla="*/ 1163 w 2244"/>
              <a:gd name="T31" fmla="*/ 27 h 1198"/>
              <a:gd name="T32" fmla="*/ 90 w 2244"/>
              <a:gd name="T33" fmla="*/ 50 h 1198"/>
              <a:gd name="T34" fmla="*/ 78 w 2244"/>
              <a:gd name="T35" fmla="*/ 89 h 1198"/>
              <a:gd name="T36" fmla="*/ 27 w 2244"/>
              <a:gd name="T37" fmla="*/ 148 h 1198"/>
              <a:gd name="T38" fmla="*/ 35 w 2244"/>
              <a:gd name="T39" fmla="*/ 187 h 1198"/>
              <a:gd name="T40" fmla="*/ 16 w 2244"/>
              <a:gd name="T41" fmla="*/ 487 h 1198"/>
              <a:gd name="T42" fmla="*/ 90 w 2244"/>
              <a:gd name="T43" fmla="*/ 605 h 1198"/>
              <a:gd name="T44" fmla="*/ 117 w 2244"/>
              <a:gd name="T45" fmla="*/ 671 h 1198"/>
              <a:gd name="T46" fmla="*/ 199 w 2244"/>
              <a:gd name="T47" fmla="*/ 784 h 1198"/>
              <a:gd name="T48" fmla="*/ 387 w 2244"/>
              <a:gd name="T49" fmla="*/ 870 h 1198"/>
              <a:gd name="T50" fmla="*/ 835 w 2244"/>
              <a:gd name="T51" fmla="*/ 1030 h 1198"/>
              <a:gd name="T52" fmla="*/ 1062 w 2244"/>
              <a:gd name="T53" fmla="*/ 1167 h 1198"/>
              <a:gd name="T54" fmla="*/ 1077 w 2244"/>
              <a:gd name="T55" fmla="*/ 1073 h 1198"/>
              <a:gd name="T56" fmla="*/ 1112 w 2244"/>
              <a:gd name="T57" fmla="*/ 1042 h 1198"/>
              <a:gd name="T58" fmla="*/ 1183 w 2244"/>
              <a:gd name="T59" fmla="*/ 999 h 1198"/>
              <a:gd name="T60" fmla="*/ 1327 w 2244"/>
              <a:gd name="T61" fmla="*/ 1022 h 1198"/>
              <a:gd name="T62" fmla="*/ 1370 w 2244"/>
              <a:gd name="T63" fmla="*/ 991 h 1198"/>
              <a:gd name="T64" fmla="*/ 1370 w 2244"/>
              <a:gd name="T65" fmla="*/ 971 h 1198"/>
              <a:gd name="T66" fmla="*/ 1487 w 2244"/>
              <a:gd name="T67" fmla="*/ 964 h 1198"/>
              <a:gd name="T68" fmla="*/ 1600 w 2244"/>
              <a:gd name="T69" fmla="*/ 999 h 1198"/>
              <a:gd name="T70" fmla="*/ 1655 w 2244"/>
              <a:gd name="T71" fmla="*/ 1139 h 1198"/>
              <a:gd name="T72" fmla="*/ 1710 w 2244"/>
              <a:gd name="T73" fmla="*/ 1069 h 1198"/>
              <a:gd name="T74" fmla="*/ 1710 w 2244"/>
              <a:gd name="T75" fmla="*/ 874 h 1198"/>
              <a:gd name="T76" fmla="*/ 1792 w 2244"/>
              <a:gd name="T77" fmla="*/ 815 h 1198"/>
              <a:gd name="T78" fmla="*/ 1870 w 2244"/>
              <a:gd name="T79" fmla="*/ 749 h 1198"/>
              <a:gd name="T80" fmla="*/ 1889 w 2244"/>
              <a:gd name="T81" fmla="*/ 714 h 1198"/>
              <a:gd name="T82" fmla="*/ 1897 w 2244"/>
              <a:gd name="T83" fmla="*/ 667 h 1198"/>
              <a:gd name="T84" fmla="*/ 1881 w 2244"/>
              <a:gd name="T85" fmla="*/ 620 h 1198"/>
              <a:gd name="T86" fmla="*/ 1870 w 2244"/>
              <a:gd name="T87" fmla="*/ 593 h 1198"/>
              <a:gd name="T88" fmla="*/ 1881 w 2244"/>
              <a:gd name="T89" fmla="*/ 566 h 1198"/>
              <a:gd name="T90" fmla="*/ 1901 w 2244"/>
              <a:gd name="T91" fmla="*/ 620 h 1198"/>
              <a:gd name="T92" fmla="*/ 1936 w 2244"/>
              <a:gd name="T93" fmla="*/ 554 h 1198"/>
              <a:gd name="T94" fmla="*/ 1975 w 2244"/>
              <a:gd name="T95" fmla="*/ 468 h 1198"/>
              <a:gd name="T96" fmla="*/ 2080 w 2244"/>
              <a:gd name="T97" fmla="*/ 437 h 1198"/>
              <a:gd name="T98" fmla="*/ 2104 w 2244"/>
              <a:gd name="T99" fmla="*/ 413 h 1198"/>
              <a:gd name="T100" fmla="*/ 2116 w 2244"/>
              <a:gd name="T101" fmla="*/ 331 h 1198"/>
              <a:gd name="T102" fmla="*/ 2166 w 2244"/>
              <a:gd name="T103" fmla="*/ 288 h 1198"/>
              <a:gd name="T104" fmla="*/ 2225 w 2244"/>
              <a:gd name="T105" fmla="*/ 273 h 1198"/>
              <a:gd name="T106" fmla="*/ 1974 w 2244"/>
              <a:gd name="T107" fmla="*/ 480 h 1198"/>
              <a:gd name="T108" fmla="*/ 2035 w 2244"/>
              <a:gd name="T109" fmla="*/ 454 h 1198"/>
              <a:gd name="T110" fmla="*/ 2026 w 2244"/>
              <a:gd name="T111" fmla="*/ 464 h 1198"/>
              <a:gd name="T112" fmla="*/ 2006 w 2244"/>
              <a:gd name="T113" fmla="*/ 465 h 1198"/>
              <a:gd name="T114" fmla="*/ 1980 w 2244"/>
              <a:gd name="T115" fmla="*/ 474 h 1198"/>
              <a:gd name="T116" fmla="*/ 1994 w 2244"/>
              <a:gd name="T117" fmla="*/ 476 h 1198"/>
              <a:gd name="T118" fmla="*/ 2021 w 2244"/>
              <a:gd name="T119" fmla="*/ 470 h 1198"/>
              <a:gd name="T120" fmla="*/ 2039 w 2244"/>
              <a:gd name="T121" fmla="*/ 462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44" h="1198">
                <a:moveTo>
                  <a:pt x="2240" y="261"/>
                </a:moveTo>
                <a:cubicBezTo>
                  <a:pt x="2240" y="257"/>
                  <a:pt x="2240" y="257"/>
                  <a:pt x="2240" y="257"/>
                </a:cubicBezTo>
                <a:cubicBezTo>
                  <a:pt x="2240" y="253"/>
                  <a:pt x="2240" y="253"/>
                  <a:pt x="2240" y="253"/>
                </a:cubicBezTo>
                <a:cubicBezTo>
                  <a:pt x="2240" y="245"/>
                  <a:pt x="2240" y="245"/>
                  <a:pt x="2240" y="245"/>
                </a:cubicBezTo>
                <a:cubicBezTo>
                  <a:pt x="2237" y="245"/>
                  <a:pt x="2237" y="245"/>
                  <a:pt x="2237" y="245"/>
                </a:cubicBezTo>
                <a:cubicBezTo>
                  <a:pt x="2229" y="245"/>
                  <a:pt x="2229" y="245"/>
                  <a:pt x="2229" y="245"/>
                </a:cubicBezTo>
                <a:cubicBezTo>
                  <a:pt x="2229" y="242"/>
                  <a:pt x="2229" y="242"/>
                  <a:pt x="2229" y="242"/>
                </a:cubicBezTo>
                <a:cubicBezTo>
                  <a:pt x="2225" y="238"/>
                  <a:pt x="2225" y="238"/>
                  <a:pt x="2225" y="238"/>
                </a:cubicBezTo>
                <a:cubicBezTo>
                  <a:pt x="2221" y="230"/>
                  <a:pt x="2221" y="230"/>
                  <a:pt x="2221" y="230"/>
                </a:cubicBezTo>
                <a:cubicBezTo>
                  <a:pt x="2221" y="222"/>
                  <a:pt x="2221" y="222"/>
                  <a:pt x="2221" y="222"/>
                </a:cubicBezTo>
                <a:cubicBezTo>
                  <a:pt x="2221" y="218"/>
                  <a:pt x="2221" y="218"/>
                  <a:pt x="2221" y="218"/>
                </a:cubicBezTo>
                <a:cubicBezTo>
                  <a:pt x="2213" y="214"/>
                  <a:pt x="2213" y="214"/>
                  <a:pt x="2213" y="214"/>
                </a:cubicBezTo>
                <a:cubicBezTo>
                  <a:pt x="2213" y="140"/>
                  <a:pt x="2213" y="140"/>
                  <a:pt x="2213" y="140"/>
                </a:cubicBezTo>
                <a:cubicBezTo>
                  <a:pt x="2190" y="121"/>
                  <a:pt x="2190" y="121"/>
                  <a:pt x="2190" y="121"/>
                </a:cubicBezTo>
                <a:cubicBezTo>
                  <a:pt x="2186" y="121"/>
                  <a:pt x="2186" y="121"/>
                  <a:pt x="2186" y="121"/>
                </a:cubicBezTo>
                <a:cubicBezTo>
                  <a:pt x="2182" y="128"/>
                  <a:pt x="2182" y="128"/>
                  <a:pt x="2182" y="128"/>
                </a:cubicBezTo>
                <a:cubicBezTo>
                  <a:pt x="2170" y="132"/>
                  <a:pt x="2170" y="132"/>
                  <a:pt x="2170" y="132"/>
                </a:cubicBezTo>
                <a:cubicBezTo>
                  <a:pt x="2162" y="128"/>
                  <a:pt x="2162" y="128"/>
                  <a:pt x="2162" y="128"/>
                </a:cubicBezTo>
                <a:cubicBezTo>
                  <a:pt x="2159" y="121"/>
                  <a:pt x="2159" y="121"/>
                  <a:pt x="2159" y="121"/>
                </a:cubicBezTo>
                <a:cubicBezTo>
                  <a:pt x="2151" y="117"/>
                  <a:pt x="2151" y="117"/>
                  <a:pt x="2151" y="117"/>
                </a:cubicBezTo>
                <a:cubicBezTo>
                  <a:pt x="2147" y="117"/>
                  <a:pt x="2147" y="117"/>
                  <a:pt x="2147" y="117"/>
                </a:cubicBezTo>
                <a:cubicBezTo>
                  <a:pt x="2143" y="121"/>
                  <a:pt x="2143" y="121"/>
                  <a:pt x="2143" y="121"/>
                </a:cubicBezTo>
                <a:cubicBezTo>
                  <a:pt x="2112" y="191"/>
                  <a:pt x="2112" y="191"/>
                  <a:pt x="2112" y="191"/>
                </a:cubicBezTo>
                <a:cubicBezTo>
                  <a:pt x="2112" y="218"/>
                  <a:pt x="2112" y="218"/>
                  <a:pt x="2112" y="218"/>
                </a:cubicBezTo>
                <a:cubicBezTo>
                  <a:pt x="2100" y="226"/>
                  <a:pt x="2100" y="226"/>
                  <a:pt x="2100" y="226"/>
                </a:cubicBezTo>
                <a:cubicBezTo>
                  <a:pt x="2100" y="230"/>
                  <a:pt x="2100" y="230"/>
                  <a:pt x="2100" y="230"/>
                </a:cubicBezTo>
                <a:cubicBezTo>
                  <a:pt x="2100" y="234"/>
                  <a:pt x="2100" y="234"/>
                  <a:pt x="2100" y="234"/>
                </a:cubicBezTo>
                <a:cubicBezTo>
                  <a:pt x="2096" y="234"/>
                  <a:pt x="2096" y="234"/>
                  <a:pt x="2096" y="234"/>
                </a:cubicBezTo>
                <a:cubicBezTo>
                  <a:pt x="2096" y="238"/>
                  <a:pt x="2096" y="238"/>
                  <a:pt x="2096" y="238"/>
                </a:cubicBezTo>
                <a:cubicBezTo>
                  <a:pt x="2094" y="237"/>
                  <a:pt x="2094" y="237"/>
                  <a:pt x="2094" y="237"/>
                </a:cubicBezTo>
                <a:cubicBezTo>
                  <a:pt x="2088" y="234"/>
                  <a:pt x="2088" y="234"/>
                  <a:pt x="2088" y="234"/>
                </a:cubicBezTo>
                <a:cubicBezTo>
                  <a:pt x="2080" y="238"/>
                  <a:pt x="2080" y="238"/>
                  <a:pt x="2080" y="238"/>
                </a:cubicBezTo>
                <a:cubicBezTo>
                  <a:pt x="2073" y="238"/>
                  <a:pt x="2073" y="238"/>
                  <a:pt x="2073" y="238"/>
                </a:cubicBezTo>
                <a:cubicBezTo>
                  <a:pt x="2069" y="242"/>
                  <a:pt x="2069" y="242"/>
                  <a:pt x="2069" y="242"/>
                </a:cubicBezTo>
                <a:cubicBezTo>
                  <a:pt x="2067" y="246"/>
                  <a:pt x="2067" y="246"/>
                  <a:pt x="2067" y="246"/>
                </a:cubicBezTo>
                <a:cubicBezTo>
                  <a:pt x="2066" y="249"/>
                  <a:pt x="2066" y="249"/>
                  <a:pt x="2066" y="249"/>
                </a:cubicBezTo>
                <a:cubicBezTo>
                  <a:pt x="2066" y="252"/>
                  <a:pt x="2066" y="252"/>
                  <a:pt x="2066" y="252"/>
                </a:cubicBezTo>
                <a:cubicBezTo>
                  <a:pt x="2065" y="252"/>
                  <a:pt x="2065" y="252"/>
                  <a:pt x="2065" y="252"/>
                </a:cubicBezTo>
                <a:cubicBezTo>
                  <a:pt x="2065" y="253"/>
                  <a:pt x="2065" y="253"/>
                  <a:pt x="2065" y="253"/>
                </a:cubicBezTo>
                <a:cubicBezTo>
                  <a:pt x="2006" y="253"/>
                  <a:pt x="2006" y="253"/>
                  <a:pt x="2006" y="253"/>
                </a:cubicBezTo>
                <a:cubicBezTo>
                  <a:pt x="2005" y="253"/>
                  <a:pt x="2005" y="253"/>
                  <a:pt x="2005" y="253"/>
                </a:cubicBezTo>
                <a:cubicBezTo>
                  <a:pt x="2004" y="253"/>
                  <a:pt x="2004" y="253"/>
                  <a:pt x="2004" y="253"/>
                </a:cubicBezTo>
                <a:cubicBezTo>
                  <a:pt x="1928" y="253"/>
                  <a:pt x="1928" y="253"/>
                  <a:pt x="1928" y="253"/>
                </a:cubicBezTo>
                <a:cubicBezTo>
                  <a:pt x="1905" y="273"/>
                  <a:pt x="1905" y="273"/>
                  <a:pt x="1905" y="273"/>
                </a:cubicBezTo>
                <a:cubicBezTo>
                  <a:pt x="1897" y="288"/>
                  <a:pt x="1897" y="288"/>
                  <a:pt x="1897" y="288"/>
                </a:cubicBezTo>
                <a:cubicBezTo>
                  <a:pt x="1881" y="296"/>
                  <a:pt x="1881" y="296"/>
                  <a:pt x="1881" y="296"/>
                </a:cubicBezTo>
                <a:cubicBezTo>
                  <a:pt x="1877" y="300"/>
                  <a:pt x="1877" y="300"/>
                  <a:pt x="1877" y="300"/>
                </a:cubicBezTo>
                <a:cubicBezTo>
                  <a:pt x="1881" y="304"/>
                  <a:pt x="1881" y="304"/>
                  <a:pt x="1881" y="304"/>
                </a:cubicBezTo>
                <a:cubicBezTo>
                  <a:pt x="1885" y="304"/>
                  <a:pt x="1885" y="304"/>
                  <a:pt x="1885" y="304"/>
                </a:cubicBezTo>
                <a:cubicBezTo>
                  <a:pt x="1885" y="308"/>
                  <a:pt x="1885" y="308"/>
                  <a:pt x="1885" y="308"/>
                </a:cubicBezTo>
                <a:cubicBezTo>
                  <a:pt x="1885" y="312"/>
                  <a:pt x="1885" y="312"/>
                  <a:pt x="1885" y="312"/>
                </a:cubicBezTo>
                <a:cubicBezTo>
                  <a:pt x="1881" y="312"/>
                  <a:pt x="1881" y="312"/>
                  <a:pt x="1881" y="312"/>
                </a:cubicBezTo>
                <a:cubicBezTo>
                  <a:pt x="1881" y="316"/>
                  <a:pt x="1881" y="316"/>
                  <a:pt x="1881" y="316"/>
                </a:cubicBezTo>
                <a:cubicBezTo>
                  <a:pt x="1885" y="320"/>
                  <a:pt x="1885" y="320"/>
                  <a:pt x="1885" y="320"/>
                </a:cubicBezTo>
                <a:cubicBezTo>
                  <a:pt x="1885" y="324"/>
                  <a:pt x="1885" y="324"/>
                  <a:pt x="1885" y="324"/>
                </a:cubicBezTo>
                <a:cubicBezTo>
                  <a:pt x="1885" y="331"/>
                  <a:pt x="1885" y="331"/>
                  <a:pt x="1885" y="331"/>
                </a:cubicBezTo>
                <a:cubicBezTo>
                  <a:pt x="1874" y="331"/>
                  <a:pt x="1874" y="331"/>
                  <a:pt x="1874" y="331"/>
                </a:cubicBezTo>
                <a:cubicBezTo>
                  <a:pt x="1862" y="343"/>
                  <a:pt x="1862" y="343"/>
                  <a:pt x="1862" y="343"/>
                </a:cubicBezTo>
                <a:cubicBezTo>
                  <a:pt x="1854" y="343"/>
                  <a:pt x="1854" y="343"/>
                  <a:pt x="1854" y="343"/>
                </a:cubicBezTo>
                <a:cubicBezTo>
                  <a:pt x="1842" y="343"/>
                  <a:pt x="1842" y="343"/>
                  <a:pt x="1842" y="343"/>
                </a:cubicBezTo>
                <a:cubicBezTo>
                  <a:pt x="1838" y="343"/>
                  <a:pt x="1838" y="343"/>
                  <a:pt x="1838" y="343"/>
                </a:cubicBezTo>
                <a:cubicBezTo>
                  <a:pt x="1831" y="347"/>
                  <a:pt x="1831" y="347"/>
                  <a:pt x="1831" y="347"/>
                </a:cubicBezTo>
                <a:cubicBezTo>
                  <a:pt x="1827" y="343"/>
                  <a:pt x="1827" y="343"/>
                  <a:pt x="1827" y="343"/>
                </a:cubicBezTo>
                <a:cubicBezTo>
                  <a:pt x="1811" y="339"/>
                  <a:pt x="1811" y="339"/>
                  <a:pt x="1811" y="339"/>
                </a:cubicBezTo>
                <a:cubicBezTo>
                  <a:pt x="1772" y="347"/>
                  <a:pt x="1772" y="347"/>
                  <a:pt x="1772" y="347"/>
                </a:cubicBezTo>
                <a:cubicBezTo>
                  <a:pt x="1780" y="370"/>
                  <a:pt x="1780" y="370"/>
                  <a:pt x="1780" y="370"/>
                </a:cubicBezTo>
                <a:cubicBezTo>
                  <a:pt x="1772" y="374"/>
                  <a:pt x="1772" y="374"/>
                  <a:pt x="1772" y="374"/>
                </a:cubicBezTo>
                <a:cubicBezTo>
                  <a:pt x="1768" y="382"/>
                  <a:pt x="1768" y="382"/>
                  <a:pt x="1768" y="382"/>
                </a:cubicBezTo>
                <a:cubicBezTo>
                  <a:pt x="1764" y="382"/>
                  <a:pt x="1764" y="382"/>
                  <a:pt x="1764" y="382"/>
                </a:cubicBezTo>
                <a:cubicBezTo>
                  <a:pt x="1737" y="402"/>
                  <a:pt x="1737" y="402"/>
                  <a:pt x="1737" y="402"/>
                </a:cubicBezTo>
                <a:cubicBezTo>
                  <a:pt x="1736" y="402"/>
                  <a:pt x="1736" y="402"/>
                  <a:pt x="1736" y="402"/>
                </a:cubicBezTo>
                <a:cubicBezTo>
                  <a:pt x="1736" y="403"/>
                  <a:pt x="1736" y="403"/>
                  <a:pt x="1736" y="403"/>
                </a:cubicBezTo>
                <a:cubicBezTo>
                  <a:pt x="1729" y="403"/>
                  <a:pt x="1729" y="403"/>
                  <a:pt x="1729" y="403"/>
                </a:cubicBezTo>
                <a:cubicBezTo>
                  <a:pt x="1729" y="402"/>
                  <a:pt x="1729" y="402"/>
                  <a:pt x="1729" y="402"/>
                </a:cubicBezTo>
                <a:cubicBezTo>
                  <a:pt x="1711" y="412"/>
                  <a:pt x="1711" y="412"/>
                  <a:pt x="1711" y="412"/>
                </a:cubicBezTo>
                <a:cubicBezTo>
                  <a:pt x="1667" y="437"/>
                  <a:pt x="1667" y="437"/>
                  <a:pt x="1667" y="437"/>
                </a:cubicBezTo>
                <a:cubicBezTo>
                  <a:pt x="1655" y="437"/>
                  <a:pt x="1655" y="437"/>
                  <a:pt x="1655" y="437"/>
                </a:cubicBezTo>
                <a:cubicBezTo>
                  <a:pt x="1643" y="441"/>
                  <a:pt x="1643" y="441"/>
                  <a:pt x="1643" y="441"/>
                </a:cubicBezTo>
                <a:cubicBezTo>
                  <a:pt x="1628" y="437"/>
                  <a:pt x="1628" y="437"/>
                  <a:pt x="1628" y="437"/>
                </a:cubicBezTo>
                <a:cubicBezTo>
                  <a:pt x="1620" y="437"/>
                  <a:pt x="1620" y="437"/>
                  <a:pt x="1620" y="437"/>
                </a:cubicBezTo>
                <a:cubicBezTo>
                  <a:pt x="1612" y="429"/>
                  <a:pt x="1612" y="429"/>
                  <a:pt x="1612" y="429"/>
                </a:cubicBezTo>
                <a:cubicBezTo>
                  <a:pt x="1604" y="425"/>
                  <a:pt x="1604" y="425"/>
                  <a:pt x="1604" y="425"/>
                </a:cubicBezTo>
                <a:cubicBezTo>
                  <a:pt x="1605" y="424"/>
                  <a:pt x="1605" y="424"/>
                  <a:pt x="1605" y="424"/>
                </a:cubicBezTo>
                <a:cubicBezTo>
                  <a:pt x="1616" y="413"/>
                  <a:pt x="1616" y="413"/>
                  <a:pt x="1616" y="413"/>
                </a:cubicBezTo>
                <a:cubicBezTo>
                  <a:pt x="1616" y="405"/>
                  <a:pt x="1616" y="405"/>
                  <a:pt x="1616" y="405"/>
                </a:cubicBezTo>
                <a:cubicBezTo>
                  <a:pt x="1620" y="398"/>
                  <a:pt x="1620" y="398"/>
                  <a:pt x="1620" y="398"/>
                </a:cubicBezTo>
                <a:cubicBezTo>
                  <a:pt x="1620" y="394"/>
                  <a:pt x="1620" y="394"/>
                  <a:pt x="1620" y="394"/>
                </a:cubicBezTo>
                <a:cubicBezTo>
                  <a:pt x="1624" y="394"/>
                  <a:pt x="1624" y="394"/>
                  <a:pt x="1624" y="394"/>
                </a:cubicBezTo>
                <a:cubicBezTo>
                  <a:pt x="1624" y="386"/>
                  <a:pt x="1624" y="386"/>
                  <a:pt x="1624" y="386"/>
                </a:cubicBezTo>
                <a:cubicBezTo>
                  <a:pt x="1624" y="382"/>
                  <a:pt x="1624" y="382"/>
                  <a:pt x="1624" y="382"/>
                </a:cubicBezTo>
                <a:cubicBezTo>
                  <a:pt x="1628" y="378"/>
                  <a:pt x="1628" y="378"/>
                  <a:pt x="1628" y="378"/>
                </a:cubicBezTo>
                <a:cubicBezTo>
                  <a:pt x="1636" y="378"/>
                  <a:pt x="1636" y="378"/>
                  <a:pt x="1636" y="378"/>
                </a:cubicBezTo>
                <a:cubicBezTo>
                  <a:pt x="1643" y="355"/>
                  <a:pt x="1643" y="355"/>
                  <a:pt x="1643" y="355"/>
                </a:cubicBezTo>
                <a:cubicBezTo>
                  <a:pt x="1639" y="359"/>
                  <a:pt x="1639" y="359"/>
                  <a:pt x="1639" y="359"/>
                </a:cubicBezTo>
                <a:cubicBezTo>
                  <a:pt x="1639" y="355"/>
                  <a:pt x="1639" y="355"/>
                  <a:pt x="1639" y="355"/>
                </a:cubicBezTo>
                <a:cubicBezTo>
                  <a:pt x="1636" y="347"/>
                  <a:pt x="1636" y="347"/>
                  <a:pt x="1636" y="347"/>
                </a:cubicBezTo>
                <a:cubicBezTo>
                  <a:pt x="1636" y="324"/>
                  <a:pt x="1636" y="324"/>
                  <a:pt x="1636" y="324"/>
                </a:cubicBezTo>
                <a:cubicBezTo>
                  <a:pt x="1624" y="300"/>
                  <a:pt x="1624" y="300"/>
                  <a:pt x="1624" y="300"/>
                </a:cubicBezTo>
                <a:cubicBezTo>
                  <a:pt x="1616" y="304"/>
                  <a:pt x="1616" y="304"/>
                  <a:pt x="1616" y="304"/>
                </a:cubicBezTo>
                <a:cubicBezTo>
                  <a:pt x="1604" y="308"/>
                  <a:pt x="1604" y="308"/>
                  <a:pt x="1604" y="308"/>
                </a:cubicBezTo>
                <a:cubicBezTo>
                  <a:pt x="1600" y="320"/>
                  <a:pt x="1600" y="320"/>
                  <a:pt x="1600" y="320"/>
                </a:cubicBezTo>
                <a:cubicBezTo>
                  <a:pt x="1589" y="324"/>
                  <a:pt x="1589" y="324"/>
                  <a:pt x="1589" y="324"/>
                </a:cubicBezTo>
                <a:cubicBezTo>
                  <a:pt x="1585" y="324"/>
                  <a:pt x="1585" y="324"/>
                  <a:pt x="1585" y="324"/>
                </a:cubicBezTo>
                <a:cubicBezTo>
                  <a:pt x="1581" y="320"/>
                  <a:pt x="1581" y="320"/>
                  <a:pt x="1581" y="320"/>
                </a:cubicBezTo>
                <a:cubicBezTo>
                  <a:pt x="1589" y="308"/>
                  <a:pt x="1589" y="308"/>
                  <a:pt x="1589" y="308"/>
                </a:cubicBezTo>
                <a:cubicBezTo>
                  <a:pt x="1596" y="300"/>
                  <a:pt x="1596" y="300"/>
                  <a:pt x="1596" y="300"/>
                </a:cubicBezTo>
                <a:cubicBezTo>
                  <a:pt x="1600" y="292"/>
                  <a:pt x="1600" y="292"/>
                  <a:pt x="1600" y="292"/>
                </a:cubicBezTo>
                <a:cubicBezTo>
                  <a:pt x="1604" y="288"/>
                  <a:pt x="1604" y="288"/>
                  <a:pt x="1604" y="288"/>
                </a:cubicBezTo>
                <a:cubicBezTo>
                  <a:pt x="1608" y="285"/>
                  <a:pt x="1608" y="285"/>
                  <a:pt x="1608" y="285"/>
                </a:cubicBezTo>
                <a:cubicBezTo>
                  <a:pt x="1604" y="261"/>
                  <a:pt x="1604" y="261"/>
                  <a:pt x="1604" y="261"/>
                </a:cubicBezTo>
                <a:cubicBezTo>
                  <a:pt x="1600" y="257"/>
                  <a:pt x="1600" y="257"/>
                  <a:pt x="1600" y="257"/>
                </a:cubicBezTo>
                <a:cubicBezTo>
                  <a:pt x="1600" y="253"/>
                  <a:pt x="1600" y="253"/>
                  <a:pt x="1600" y="253"/>
                </a:cubicBezTo>
                <a:cubicBezTo>
                  <a:pt x="1604" y="249"/>
                  <a:pt x="1604" y="249"/>
                  <a:pt x="1604" y="249"/>
                </a:cubicBezTo>
                <a:cubicBezTo>
                  <a:pt x="1600" y="238"/>
                  <a:pt x="1600" y="238"/>
                  <a:pt x="1600" y="238"/>
                </a:cubicBezTo>
                <a:cubicBezTo>
                  <a:pt x="1596" y="234"/>
                  <a:pt x="1596" y="234"/>
                  <a:pt x="1596" y="234"/>
                </a:cubicBezTo>
                <a:cubicBezTo>
                  <a:pt x="1585" y="230"/>
                  <a:pt x="1585" y="230"/>
                  <a:pt x="1585" y="230"/>
                </a:cubicBezTo>
                <a:cubicBezTo>
                  <a:pt x="1581" y="226"/>
                  <a:pt x="1581" y="226"/>
                  <a:pt x="1581" y="226"/>
                </a:cubicBezTo>
                <a:cubicBezTo>
                  <a:pt x="1577" y="226"/>
                  <a:pt x="1577" y="226"/>
                  <a:pt x="1577" y="226"/>
                </a:cubicBezTo>
                <a:cubicBezTo>
                  <a:pt x="1569" y="218"/>
                  <a:pt x="1569" y="218"/>
                  <a:pt x="1569" y="218"/>
                </a:cubicBezTo>
                <a:cubicBezTo>
                  <a:pt x="1565" y="214"/>
                  <a:pt x="1565" y="214"/>
                  <a:pt x="1565" y="214"/>
                </a:cubicBezTo>
                <a:cubicBezTo>
                  <a:pt x="1557" y="218"/>
                  <a:pt x="1557" y="218"/>
                  <a:pt x="1557" y="218"/>
                </a:cubicBezTo>
                <a:cubicBezTo>
                  <a:pt x="1557" y="214"/>
                  <a:pt x="1557" y="214"/>
                  <a:pt x="1557" y="214"/>
                </a:cubicBezTo>
                <a:cubicBezTo>
                  <a:pt x="1550" y="214"/>
                  <a:pt x="1550" y="214"/>
                  <a:pt x="1550" y="214"/>
                </a:cubicBezTo>
                <a:cubicBezTo>
                  <a:pt x="1542" y="214"/>
                  <a:pt x="1542" y="214"/>
                  <a:pt x="1542" y="214"/>
                </a:cubicBezTo>
                <a:cubicBezTo>
                  <a:pt x="1538" y="218"/>
                  <a:pt x="1538" y="218"/>
                  <a:pt x="1538" y="218"/>
                </a:cubicBezTo>
                <a:cubicBezTo>
                  <a:pt x="1538" y="226"/>
                  <a:pt x="1538" y="226"/>
                  <a:pt x="1538" y="226"/>
                </a:cubicBezTo>
                <a:cubicBezTo>
                  <a:pt x="1542" y="230"/>
                  <a:pt x="1542" y="230"/>
                  <a:pt x="1542" y="230"/>
                </a:cubicBezTo>
                <a:cubicBezTo>
                  <a:pt x="1542" y="234"/>
                  <a:pt x="1542" y="234"/>
                  <a:pt x="1542" y="234"/>
                </a:cubicBezTo>
                <a:cubicBezTo>
                  <a:pt x="1526" y="238"/>
                  <a:pt x="1526" y="238"/>
                  <a:pt x="1526" y="238"/>
                </a:cubicBezTo>
                <a:cubicBezTo>
                  <a:pt x="1522" y="257"/>
                  <a:pt x="1522" y="257"/>
                  <a:pt x="1522" y="257"/>
                </a:cubicBezTo>
                <a:cubicBezTo>
                  <a:pt x="1518" y="257"/>
                  <a:pt x="1518" y="257"/>
                  <a:pt x="1518" y="257"/>
                </a:cubicBezTo>
                <a:cubicBezTo>
                  <a:pt x="1518" y="261"/>
                  <a:pt x="1518" y="261"/>
                  <a:pt x="1518" y="261"/>
                </a:cubicBezTo>
                <a:cubicBezTo>
                  <a:pt x="1515" y="249"/>
                  <a:pt x="1515" y="249"/>
                  <a:pt x="1515" y="249"/>
                </a:cubicBezTo>
                <a:cubicBezTo>
                  <a:pt x="1515" y="245"/>
                  <a:pt x="1515" y="245"/>
                  <a:pt x="1515" y="245"/>
                </a:cubicBezTo>
                <a:cubicBezTo>
                  <a:pt x="1511" y="249"/>
                  <a:pt x="1511" y="249"/>
                  <a:pt x="1511" y="249"/>
                </a:cubicBezTo>
                <a:cubicBezTo>
                  <a:pt x="1507" y="253"/>
                  <a:pt x="1507" y="253"/>
                  <a:pt x="1507" y="253"/>
                </a:cubicBezTo>
                <a:cubicBezTo>
                  <a:pt x="1499" y="257"/>
                  <a:pt x="1499" y="257"/>
                  <a:pt x="1499" y="257"/>
                </a:cubicBezTo>
                <a:cubicBezTo>
                  <a:pt x="1495" y="265"/>
                  <a:pt x="1495" y="265"/>
                  <a:pt x="1495" y="265"/>
                </a:cubicBezTo>
                <a:cubicBezTo>
                  <a:pt x="1491" y="269"/>
                  <a:pt x="1491" y="269"/>
                  <a:pt x="1491" y="269"/>
                </a:cubicBezTo>
                <a:cubicBezTo>
                  <a:pt x="1491" y="292"/>
                  <a:pt x="1491" y="292"/>
                  <a:pt x="1491" y="292"/>
                </a:cubicBezTo>
                <a:cubicBezTo>
                  <a:pt x="1487" y="296"/>
                  <a:pt x="1487" y="296"/>
                  <a:pt x="1487" y="296"/>
                </a:cubicBezTo>
                <a:cubicBezTo>
                  <a:pt x="1479" y="324"/>
                  <a:pt x="1479" y="324"/>
                  <a:pt x="1479" y="324"/>
                </a:cubicBezTo>
                <a:cubicBezTo>
                  <a:pt x="1491" y="355"/>
                  <a:pt x="1491" y="355"/>
                  <a:pt x="1491" y="355"/>
                </a:cubicBezTo>
                <a:cubicBezTo>
                  <a:pt x="1491" y="378"/>
                  <a:pt x="1491" y="378"/>
                  <a:pt x="1491" y="378"/>
                </a:cubicBezTo>
                <a:cubicBezTo>
                  <a:pt x="1475" y="417"/>
                  <a:pt x="1475" y="417"/>
                  <a:pt x="1475" y="417"/>
                </a:cubicBezTo>
                <a:cubicBezTo>
                  <a:pt x="1463" y="424"/>
                  <a:pt x="1463" y="424"/>
                  <a:pt x="1463" y="424"/>
                </a:cubicBezTo>
                <a:cubicBezTo>
                  <a:pt x="1456" y="429"/>
                  <a:pt x="1456" y="429"/>
                  <a:pt x="1456" y="429"/>
                </a:cubicBezTo>
                <a:cubicBezTo>
                  <a:pt x="1452" y="429"/>
                  <a:pt x="1452" y="429"/>
                  <a:pt x="1452" y="429"/>
                </a:cubicBezTo>
                <a:cubicBezTo>
                  <a:pt x="1444" y="425"/>
                  <a:pt x="1444" y="425"/>
                  <a:pt x="1444" y="425"/>
                </a:cubicBezTo>
                <a:cubicBezTo>
                  <a:pt x="1437" y="409"/>
                  <a:pt x="1437" y="409"/>
                  <a:pt x="1437" y="409"/>
                </a:cubicBezTo>
                <a:cubicBezTo>
                  <a:pt x="1437" y="407"/>
                  <a:pt x="1437" y="407"/>
                  <a:pt x="1437" y="407"/>
                </a:cubicBezTo>
                <a:cubicBezTo>
                  <a:pt x="1433" y="398"/>
                  <a:pt x="1433" y="398"/>
                  <a:pt x="1433" y="398"/>
                </a:cubicBezTo>
                <a:cubicBezTo>
                  <a:pt x="1429" y="351"/>
                  <a:pt x="1429" y="351"/>
                  <a:pt x="1429" y="351"/>
                </a:cubicBezTo>
                <a:cubicBezTo>
                  <a:pt x="1429" y="347"/>
                  <a:pt x="1429" y="347"/>
                  <a:pt x="1429" y="347"/>
                </a:cubicBezTo>
                <a:cubicBezTo>
                  <a:pt x="1460" y="245"/>
                  <a:pt x="1460" y="245"/>
                  <a:pt x="1460" y="245"/>
                </a:cubicBezTo>
                <a:cubicBezTo>
                  <a:pt x="1460" y="238"/>
                  <a:pt x="1460" y="238"/>
                  <a:pt x="1460" y="238"/>
                </a:cubicBezTo>
                <a:cubicBezTo>
                  <a:pt x="1448" y="249"/>
                  <a:pt x="1448" y="249"/>
                  <a:pt x="1448" y="249"/>
                </a:cubicBezTo>
                <a:cubicBezTo>
                  <a:pt x="1448" y="261"/>
                  <a:pt x="1448" y="261"/>
                  <a:pt x="1448" y="261"/>
                </a:cubicBezTo>
                <a:cubicBezTo>
                  <a:pt x="1440" y="261"/>
                  <a:pt x="1440" y="261"/>
                  <a:pt x="1440" y="261"/>
                </a:cubicBezTo>
                <a:cubicBezTo>
                  <a:pt x="1425" y="277"/>
                  <a:pt x="1425" y="277"/>
                  <a:pt x="1425" y="277"/>
                </a:cubicBezTo>
                <a:cubicBezTo>
                  <a:pt x="1425" y="273"/>
                  <a:pt x="1425" y="273"/>
                  <a:pt x="1425" y="273"/>
                </a:cubicBezTo>
                <a:cubicBezTo>
                  <a:pt x="1431" y="263"/>
                  <a:pt x="1431" y="263"/>
                  <a:pt x="1431" y="263"/>
                </a:cubicBezTo>
                <a:cubicBezTo>
                  <a:pt x="1433" y="261"/>
                  <a:pt x="1433" y="261"/>
                  <a:pt x="1433" y="261"/>
                </a:cubicBezTo>
                <a:cubicBezTo>
                  <a:pt x="1436" y="253"/>
                  <a:pt x="1436" y="253"/>
                  <a:pt x="1436" y="253"/>
                </a:cubicBezTo>
                <a:cubicBezTo>
                  <a:pt x="1464" y="210"/>
                  <a:pt x="1464" y="210"/>
                  <a:pt x="1464" y="210"/>
                </a:cubicBezTo>
                <a:cubicBezTo>
                  <a:pt x="1468" y="210"/>
                  <a:pt x="1468" y="210"/>
                  <a:pt x="1468" y="210"/>
                </a:cubicBezTo>
                <a:cubicBezTo>
                  <a:pt x="1472" y="210"/>
                  <a:pt x="1472" y="210"/>
                  <a:pt x="1472" y="210"/>
                </a:cubicBezTo>
                <a:cubicBezTo>
                  <a:pt x="1479" y="206"/>
                  <a:pt x="1479" y="206"/>
                  <a:pt x="1479" y="206"/>
                </a:cubicBezTo>
                <a:cubicBezTo>
                  <a:pt x="1475" y="218"/>
                  <a:pt x="1475" y="218"/>
                  <a:pt x="1475" y="218"/>
                </a:cubicBezTo>
                <a:cubicBezTo>
                  <a:pt x="1479" y="218"/>
                  <a:pt x="1479" y="218"/>
                  <a:pt x="1479" y="218"/>
                </a:cubicBezTo>
                <a:cubicBezTo>
                  <a:pt x="1495" y="206"/>
                  <a:pt x="1495" y="206"/>
                  <a:pt x="1495" y="206"/>
                </a:cubicBezTo>
                <a:cubicBezTo>
                  <a:pt x="1515" y="199"/>
                  <a:pt x="1515" y="199"/>
                  <a:pt x="1515" y="199"/>
                </a:cubicBezTo>
                <a:cubicBezTo>
                  <a:pt x="1518" y="195"/>
                  <a:pt x="1518" y="195"/>
                  <a:pt x="1518" y="195"/>
                </a:cubicBezTo>
                <a:cubicBezTo>
                  <a:pt x="1526" y="195"/>
                  <a:pt x="1526" y="195"/>
                  <a:pt x="1526" y="195"/>
                </a:cubicBezTo>
                <a:cubicBezTo>
                  <a:pt x="1538" y="195"/>
                  <a:pt x="1538" y="195"/>
                  <a:pt x="1538" y="195"/>
                </a:cubicBezTo>
                <a:cubicBezTo>
                  <a:pt x="1546" y="199"/>
                  <a:pt x="1546" y="199"/>
                  <a:pt x="1546" y="199"/>
                </a:cubicBezTo>
                <a:cubicBezTo>
                  <a:pt x="1550" y="203"/>
                  <a:pt x="1550" y="203"/>
                  <a:pt x="1550" y="203"/>
                </a:cubicBezTo>
                <a:cubicBezTo>
                  <a:pt x="1554" y="203"/>
                  <a:pt x="1554" y="203"/>
                  <a:pt x="1554" y="203"/>
                </a:cubicBezTo>
                <a:cubicBezTo>
                  <a:pt x="1557" y="199"/>
                  <a:pt x="1557" y="199"/>
                  <a:pt x="1557" y="199"/>
                </a:cubicBezTo>
                <a:cubicBezTo>
                  <a:pt x="1557" y="195"/>
                  <a:pt x="1557" y="195"/>
                  <a:pt x="1557" y="195"/>
                </a:cubicBezTo>
                <a:cubicBezTo>
                  <a:pt x="1561" y="199"/>
                  <a:pt x="1561" y="199"/>
                  <a:pt x="1561" y="199"/>
                </a:cubicBezTo>
                <a:cubicBezTo>
                  <a:pt x="1565" y="203"/>
                  <a:pt x="1565" y="203"/>
                  <a:pt x="1565" y="203"/>
                </a:cubicBezTo>
                <a:cubicBezTo>
                  <a:pt x="1581" y="199"/>
                  <a:pt x="1581" y="199"/>
                  <a:pt x="1581" y="199"/>
                </a:cubicBezTo>
                <a:cubicBezTo>
                  <a:pt x="1581" y="195"/>
                  <a:pt x="1581" y="195"/>
                  <a:pt x="1581" y="195"/>
                </a:cubicBezTo>
                <a:cubicBezTo>
                  <a:pt x="1577" y="195"/>
                  <a:pt x="1577" y="195"/>
                  <a:pt x="1577" y="195"/>
                </a:cubicBezTo>
                <a:cubicBezTo>
                  <a:pt x="1573" y="191"/>
                  <a:pt x="1573" y="191"/>
                  <a:pt x="1573" y="191"/>
                </a:cubicBezTo>
                <a:cubicBezTo>
                  <a:pt x="1569" y="187"/>
                  <a:pt x="1569" y="187"/>
                  <a:pt x="1569" y="187"/>
                </a:cubicBezTo>
                <a:cubicBezTo>
                  <a:pt x="1569" y="179"/>
                  <a:pt x="1569" y="179"/>
                  <a:pt x="1569" y="179"/>
                </a:cubicBezTo>
                <a:cubicBezTo>
                  <a:pt x="1569" y="175"/>
                  <a:pt x="1569" y="175"/>
                  <a:pt x="1569" y="175"/>
                </a:cubicBezTo>
                <a:cubicBezTo>
                  <a:pt x="1569" y="171"/>
                  <a:pt x="1569" y="171"/>
                  <a:pt x="1569" y="171"/>
                </a:cubicBezTo>
                <a:cubicBezTo>
                  <a:pt x="1565" y="171"/>
                  <a:pt x="1565" y="171"/>
                  <a:pt x="1565" y="171"/>
                </a:cubicBezTo>
                <a:cubicBezTo>
                  <a:pt x="1550" y="171"/>
                  <a:pt x="1550" y="171"/>
                  <a:pt x="1550" y="171"/>
                </a:cubicBezTo>
                <a:cubicBezTo>
                  <a:pt x="1538" y="167"/>
                  <a:pt x="1538" y="167"/>
                  <a:pt x="1538" y="167"/>
                </a:cubicBezTo>
                <a:cubicBezTo>
                  <a:pt x="1538" y="160"/>
                  <a:pt x="1538" y="160"/>
                  <a:pt x="1538" y="160"/>
                </a:cubicBezTo>
                <a:cubicBezTo>
                  <a:pt x="1538" y="156"/>
                  <a:pt x="1538" y="156"/>
                  <a:pt x="1538" y="156"/>
                </a:cubicBezTo>
                <a:cubicBezTo>
                  <a:pt x="1530" y="156"/>
                  <a:pt x="1530" y="156"/>
                  <a:pt x="1530" y="156"/>
                </a:cubicBezTo>
                <a:cubicBezTo>
                  <a:pt x="1526" y="160"/>
                  <a:pt x="1526" y="160"/>
                  <a:pt x="1526" y="160"/>
                </a:cubicBezTo>
                <a:cubicBezTo>
                  <a:pt x="1495" y="160"/>
                  <a:pt x="1495" y="160"/>
                  <a:pt x="1495" y="160"/>
                </a:cubicBezTo>
                <a:cubicBezTo>
                  <a:pt x="1483" y="167"/>
                  <a:pt x="1483" y="167"/>
                  <a:pt x="1483" y="167"/>
                </a:cubicBezTo>
                <a:cubicBezTo>
                  <a:pt x="1479" y="171"/>
                  <a:pt x="1479" y="171"/>
                  <a:pt x="1479" y="171"/>
                </a:cubicBezTo>
                <a:cubicBezTo>
                  <a:pt x="1475" y="171"/>
                  <a:pt x="1475" y="171"/>
                  <a:pt x="1475" y="171"/>
                </a:cubicBezTo>
                <a:cubicBezTo>
                  <a:pt x="1456" y="171"/>
                  <a:pt x="1456" y="171"/>
                  <a:pt x="1456" y="171"/>
                </a:cubicBezTo>
                <a:cubicBezTo>
                  <a:pt x="1452" y="171"/>
                  <a:pt x="1452" y="171"/>
                  <a:pt x="1452" y="171"/>
                </a:cubicBezTo>
                <a:cubicBezTo>
                  <a:pt x="1440" y="156"/>
                  <a:pt x="1440" y="156"/>
                  <a:pt x="1440" y="156"/>
                </a:cubicBezTo>
                <a:cubicBezTo>
                  <a:pt x="1425" y="148"/>
                  <a:pt x="1425" y="148"/>
                  <a:pt x="1425" y="148"/>
                </a:cubicBezTo>
                <a:cubicBezTo>
                  <a:pt x="1417" y="152"/>
                  <a:pt x="1417" y="152"/>
                  <a:pt x="1417" y="152"/>
                </a:cubicBezTo>
                <a:cubicBezTo>
                  <a:pt x="1413" y="148"/>
                  <a:pt x="1413" y="148"/>
                  <a:pt x="1413" y="148"/>
                </a:cubicBezTo>
                <a:cubicBezTo>
                  <a:pt x="1405" y="156"/>
                  <a:pt x="1405" y="156"/>
                  <a:pt x="1405" y="156"/>
                </a:cubicBezTo>
                <a:cubicBezTo>
                  <a:pt x="1405" y="144"/>
                  <a:pt x="1405" y="144"/>
                  <a:pt x="1405" y="144"/>
                </a:cubicBezTo>
                <a:cubicBezTo>
                  <a:pt x="1409" y="140"/>
                  <a:pt x="1409" y="140"/>
                  <a:pt x="1409" y="140"/>
                </a:cubicBezTo>
                <a:cubicBezTo>
                  <a:pt x="1413" y="136"/>
                  <a:pt x="1413" y="136"/>
                  <a:pt x="1413" y="136"/>
                </a:cubicBezTo>
                <a:cubicBezTo>
                  <a:pt x="1425" y="121"/>
                  <a:pt x="1425" y="121"/>
                  <a:pt x="1425" y="121"/>
                </a:cubicBezTo>
                <a:cubicBezTo>
                  <a:pt x="1433" y="117"/>
                  <a:pt x="1433" y="117"/>
                  <a:pt x="1433" y="117"/>
                </a:cubicBezTo>
                <a:cubicBezTo>
                  <a:pt x="1433" y="113"/>
                  <a:pt x="1433" y="113"/>
                  <a:pt x="1433" y="113"/>
                </a:cubicBezTo>
                <a:cubicBezTo>
                  <a:pt x="1425" y="113"/>
                  <a:pt x="1425" y="113"/>
                  <a:pt x="1425" y="113"/>
                </a:cubicBezTo>
                <a:cubicBezTo>
                  <a:pt x="1409" y="121"/>
                  <a:pt x="1409" y="121"/>
                  <a:pt x="1409" y="121"/>
                </a:cubicBezTo>
                <a:cubicBezTo>
                  <a:pt x="1374" y="148"/>
                  <a:pt x="1374" y="148"/>
                  <a:pt x="1374" y="148"/>
                </a:cubicBezTo>
                <a:cubicBezTo>
                  <a:pt x="1354" y="156"/>
                  <a:pt x="1354" y="156"/>
                  <a:pt x="1354" y="156"/>
                </a:cubicBezTo>
                <a:cubicBezTo>
                  <a:pt x="1339" y="164"/>
                  <a:pt x="1339" y="164"/>
                  <a:pt x="1339" y="164"/>
                </a:cubicBezTo>
                <a:cubicBezTo>
                  <a:pt x="1333" y="164"/>
                  <a:pt x="1333" y="164"/>
                  <a:pt x="1333" y="164"/>
                </a:cubicBezTo>
                <a:cubicBezTo>
                  <a:pt x="1315" y="164"/>
                  <a:pt x="1315" y="164"/>
                  <a:pt x="1315" y="164"/>
                </a:cubicBezTo>
                <a:cubicBezTo>
                  <a:pt x="1315" y="167"/>
                  <a:pt x="1315" y="167"/>
                  <a:pt x="1315" y="167"/>
                </a:cubicBezTo>
                <a:cubicBezTo>
                  <a:pt x="1312" y="164"/>
                  <a:pt x="1312" y="164"/>
                  <a:pt x="1312" y="164"/>
                </a:cubicBezTo>
                <a:cubicBezTo>
                  <a:pt x="1315" y="156"/>
                  <a:pt x="1315" y="156"/>
                  <a:pt x="1315" y="156"/>
                </a:cubicBezTo>
                <a:cubicBezTo>
                  <a:pt x="1315" y="148"/>
                  <a:pt x="1315" y="148"/>
                  <a:pt x="1315" y="148"/>
                </a:cubicBezTo>
                <a:cubicBezTo>
                  <a:pt x="1312" y="144"/>
                  <a:pt x="1312" y="144"/>
                  <a:pt x="1312" y="144"/>
                </a:cubicBezTo>
                <a:cubicBezTo>
                  <a:pt x="1284" y="164"/>
                  <a:pt x="1284" y="164"/>
                  <a:pt x="1284" y="164"/>
                </a:cubicBezTo>
                <a:cubicBezTo>
                  <a:pt x="1276" y="164"/>
                  <a:pt x="1276" y="164"/>
                  <a:pt x="1276" y="164"/>
                </a:cubicBezTo>
                <a:cubicBezTo>
                  <a:pt x="1269" y="164"/>
                  <a:pt x="1269" y="164"/>
                  <a:pt x="1269" y="164"/>
                </a:cubicBezTo>
                <a:cubicBezTo>
                  <a:pt x="1265" y="160"/>
                  <a:pt x="1265" y="160"/>
                  <a:pt x="1265" y="160"/>
                </a:cubicBezTo>
                <a:cubicBezTo>
                  <a:pt x="1327" y="105"/>
                  <a:pt x="1327" y="105"/>
                  <a:pt x="1327" y="105"/>
                </a:cubicBezTo>
                <a:cubicBezTo>
                  <a:pt x="1343" y="101"/>
                  <a:pt x="1343" y="101"/>
                  <a:pt x="1343" y="101"/>
                </a:cubicBezTo>
                <a:cubicBezTo>
                  <a:pt x="1347" y="93"/>
                  <a:pt x="1347" y="93"/>
                  <a:pt x="1347" y="93"/>
                </a:cubicBezTo>
                <a:cubicBezTo>
                  <a:pt x="1358" y="85"/>
                  <a:pt x="1358" y="85"/>
                  <a:pt x="1358" y="85"/>
                </a:cubicBezTo>
                <a:cubicBezTo>
                  <a:pt x="1354" y="85"/>
                  <a:pt x="1354" y="85"/>
                  <a:pt x="1354" y="85"/>
                </a:cubicBezTo>
                <a:cubicBezTo>
                  <a:pt x="1343" y="82"/>
                  <a:pt x="1343" y="82"/>
                  <a:pt x="1343" y="82"/>
                </a:cubicBezTo>
                <a:cubicBezTo>
                  <a:pt x="1327" y="78"/>
                  <a:pt x="1327" y="78"/>
                  <a:pt x="1327" y="78"/>
                </a:cubicBezTo>
                <a:cubicBezTo>
                  <a:pt x="1315" y="74"/>
                  <a:pt x="1315" y="74"/>
                  <a:pt x="1315" y="74"/>
                </a:cubicBezTo>
                <a:cubicBezTo>
                  <a:pt x="1308" y="78"/>
                  <a:pt x="1308" y="78"/>
                  <a:pt x="1308" y="78"/>
                </a:cubicBezTo>
                <a:cubicBezTo>
                  <a:pt x="1300" y="82"/>
                  <a:pt x="1300" y="82"/>
                  <a:pt x="1300" y="82"/>
                </a:cubicBezTo>
                <a:cubicBezTo>
                  <a:pt x="1292" y="82"/>
                  <a:pt x="1292" y="82"/>
                  <a:pt x="1292" y="82"/>
                </a:cubicBezTo>
                <a:cubicBezTo>
                  <a:pt x="1284" y="78"/>
                  <a:pt x="1284" y="78"/>
                  <a:pt x="1284" y="78"/>
                </a:cubicBezTo>
                <a:cubicBezTo>
                  <a:pt x="1280" y="70"/>
                  <a:pt x="1280" y="70"/>
                  <a:pt x="1280" y="70"/>
                </a:cubicBezTo>
                <a:cubicBezTo>
                  <a:pt x="1257" y="58"/>
                  <a:pt x="1257" y="58"/>
                  <a:pt x="1257" y="58"/>
                </a:cubicBezTo>
                <a:cubicBezTo>
                  <a:pt x="1253" y="54"/>
                  <a:pt x="1253" y="54"/>
                  <a:pt x="1253" y="54"/>
                </a:cubicBezTo>
                <a:cubicBezTo>
                  <a:pt x="1237" y="46"/>
                  <a:pt x="1237" y="46"/>
                  <a:pt x="1237" y="46"/>
                </a:cubicBezTo>
                <a:cubicBezTo>
                  <a:pt x="1222" y="46"/>
                  <a:pt x="1222" y="46"/>
                  <a:pt x="1222" y="46"/>
                </a:cubicBezTo>
                <a:cubicBezTo>
                  <a:pt x="1214" y="50"/>
                  <a:pt x="1214" y="50"/>
                  <a:pt x="1214" y="50"/>
                </a:cubicBezTo>
                <a:cubicBezTo>
                  <a:pt x="1206" y="50"/>
                  <a:pt x="1206" y="50"/>
                  <a:pt x="1206" y="50"/>
                </a:cubicBezTo>
                <a:cubicBezTo>
                  <a:pt x="1202" y="50"/>
                  <a:pt x="1202" y="50"/>
                  <a:pt x="1202" y="50"/>
                </a:cubicBezTo>
                <a:cubicBezTo>
                  <a:pt x="1202" y="46"/>
                  <a:pt x="1202" y="46"/>
                  <a:pt x="1202" y="46"/>
                </a:cubicBezTo>
                <a:cubicBezTo>
                  <a:pt x="1187" y="43"/>
                  <a:pt x="1187" y="43"/>
                  <a:pt x="1187" y="43"/>
                </a:cubicBezTo>
                <a:cubicBezTo>
                  <a:pt x="1179" y="43"/>
                  <a:pt x="1179" y="43"/>
                  <a:pt x="1179" y="43"/>
                </a:cubicBezTo>
                <a:cubicBezTo>
                  <a:pt x="1175" y="43"/>
                  <a:pt x="1175" y="43"/>
                  <a:pt x="1175" y="43"/>
                </a:cubicBezTo>
                <a:cubicBezTo>
                  <a:pt x="1171" y="43"/>
                  <a:pt x="1171" y="43"/>
                  <a:pt x="1171" y="43"/>
                </a:cubicBezTo>
                <a:cubicBezTo>
                  <a:pt x="1163" y="27"/>
                  <a:pt x="1163" y="27"/>
                  <a:pt x="1163" y="27"/>
                </a:cubicBezTo>
                <a:cubicBezTo>
                  <a:pt x="1163" y="23"/>
                  <a:pt x="1163" y="23"/>
                  <a:pt x="1163" y="23"/>
                </a:cubicBezTo>
                <a:cubicBezTo>
                  <a:pt x="1155" y="3"/>
                  <a:pt x="1155" y="3"/>
                  <a:pt x="1155" y="3"/>
                </a:cubicBezTo>
                <a:cubicBezTo>
                  <a:pt x="1148" y="0"/>
                  <a:pt x="1148" y="0"/>
                  <a:pt x="1148" y="0"/>
                </a:cubicBezTo>
                <a:cubicBezTo>
                  <a:pt x="1148" y="27"/>
                  <a:pt x="1148" y="27"/>
                  <a:pt x="1148" y="27"/>
                </a:cubicBezTo>
                <a:cubicBezTo>
                  <a:pt x="1061" y="27"/>
                  <a:pt x="1061" y="27"/>
                  <a:pt x="1061" y="27"/>
                </a:cubicBezTo>
                <a:cubicBezTo>
                  <a:pt x="798" y="27"/>
                  <a:pt x="798" y="27"/>
                  <a:pt x="798" y="27"/>
                </a:cubicBezTo>
                <a:cubicBezTo>
                  <a:pt x="338" y="27"/>
                  <a:pt x="338" y="27"/>
                  <a:pt x="338" y="27"/>
                </a:cubicBezTo>
                <a:cubicBezTo>
                  <a:pt x="300" y="27"/>
                  <a:pt x="300" y="27"/>
                  <a:pt x="300" y="27"/>
                </a:cubicBezTo>
                <a:cubicBezTo>
                  <a:pt x="74" y="27"/>
                  <a:pt x="74" y="27"/>
                  <a:pt x="74" y="27"/>
                </a:cubicBezTo>
                <a:cubicBezTo>
                  <a:pt x="78" y="31"/>
                  <a:pt x="78" y="31"/>
                  <a:pt x="78" y="31"/>
                </a:cubicBezTo>
                <a:cubicBezTo>
                  <a:pt x="82" y="39"/>
                  <a:pt x="82" y="39"/>
                  <a:pt x="8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94" y="39"/>
                  <a:pt x="94" y="39"/>
                  <a:pt x="94" y="39"/>
                </a:cubicBezTo>
                <a:cubicBezTo>
                  <a:pt x="94" y="43"/>
                  <a:pt x="94" y="43"/>
                  <a:pt x="94" y="43"/>
                </a:cubicBezTo>
                <a:cubicBezTo>
                  <a:pt x="90" y="43"/>
                  <a:pt x="90" y="43"/>
                  <a:pt x="90" y="43"/>
                </a:cubicBezTo>
                <a:cubicBezTo>
                  <a:pt x="90" y="50"/>
                  <a:pt x="90" y="50"/>
                  <a:pt x="90" y="50"/>
                </a:cubicBezTo>
                <a:cubicBezTo>
                  <a:pt x="86" y="54"/>
                  <a:pt x="86" y="54"/>
                  <a:pt x="86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6" y="58"/>
                  <a:pt x="86" y="58"/>
                  <a:pt x="86" y="58"/>
                </a:cubicBezTo>
                <a:cubicBezTo>
                  <a:pt x="90" y="62"/>
                  <a:pt x="90" y="62"/>
                  <a:pt x="90" y="62"/>
                </a:cubicBezTo>
                <a:cubicBezTo>
                  <a:pt x="94" y="74"/>
                  <a:pt x="94" y="74"/>
                  <a:pt x="94" y="74"/>
                </a:cubicBezTo>
                <a:cubicBezTo>
                  <a:pt x="94" y="97"/>
                  <a:pt x="94" y="97"/>
                  <a:pt x="94" y="97"/>
                </a:cubicBezTo>
                <a:cubicBezTo>
                  <a:pt x="90" y="89"/>
                  <a:pt x="90" y="89"/>
                  <a:pt x="90" y="89"/>
                </a:cubicBezTo>
                <a:cubicBezTo>
                  <a:pt x="86" y="93"/>
                  <a:pt x="86" y="93"/>
                  <a:pt x="86" y="93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70" y="117"/>
                  <a:pt x="70" y="117"/>
                  <a:pt x="70" y="117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66" y="109"/>
                  <a:pt x="66" y="109"/>
                  <a:pt x="66" y="109"/>
                </a:cubicBezTo>
                <a:cubicBezTo>
                  <a:pt x="74" y="93"/>
                  <a:pt x="74" y="93"/>
                  <a:pt x="74" y="93"/>
                </a:cubicBezTo>
                <a:cubicBezTo>
                  <a:pt x="78" y="89"/>
                  <a:pt x="78" y="89"/>
                  <a:pt x="78" y="89"/>
                </a:cubicBezTo>
                <a:cubicBezTo>
                  <a:pt x="82" y="82"/>
                  <a:pt x="82" y="82"/>
                  <a:pt x="82" y="82"/>
                </a:cubicBezTo>
                <a:cubicBezTo>
                  <a:pt x="78" y="78"/>
                  <a:pt x="78" y="78"/>
                  <a:pt x="78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59" y="74"/>
                  <a:pt x="59" y="74"/>
                  <a:pt x="59" y="74"/>
                </a:cubicBezTo>
                <a:cubicBezTo>
                  <a:pt x="35" y="70"/>
                  <a:pt x="35" y="70"/>
                  <a:pt x="35" y="70"/>
                </a:cubicBezTo>
                <a:cubicBezTo>
                  <a:pt x="8" y="58"/>
                  <a:pt x="8" y="58"/>
                  <a:pt x="8" y="58"/>
                </a:cubicBezTo>
                <a:cubicBezTo>
                  <a:pt x="4" y="62"/>
                  <a:pt x="4" y="62"/>
                  <a:pt x="4" y="6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8"/>
                  <a:pt x="0" y="78"/>
                  <a:pt x="0" y="78"/>
                </a:cubicBezTo>
                <a:cubicBezTo>
                  <a:pt x="8" y="85"/>
                  <a:pt x="8" y="85"/>
                  <a:pt x="8" y="85"/>
                </a:cubicBezTo>
                <a:cubicBezTo>
                  <a:pt x="12" y="93"/>
                  <a:pt x="12" y="93"/>
                  <a:pt x="12" y="93"/>
                </a:cubicBezTo>
                <a:cubicBezTo>
                  <a:pt x="24" y="140"/>
                  <a:pt x="24" y="140"/>
                  <a:pt x="24" y="140"/>
                </a:cubicBezTo>
                <a:cubicBezTo>
                  <a:pt x="27" y="136"/>
                  <a:pt x="27" y="136"/>
                  <a:pt x="27" y="136"/>
                </a:cubicBezTo>
                <a:cubicBezTo>
                  <a:pt x="31" y="140"/>
                  <a:pt x="31" y="140"/>
                  <a:pt x="31" y="140"/>
                </a:cubicBezTo>
                <a:cubicBezTo>
                  <a:pt x="31" y="144"/>
                  <a:pt x="31" y="144"/>
                  <a:pt x="31" y="144"/>
                </a:cubicBezTo>
                <a:cubicBezTo>
                  <a:pt x="27" y="148"/>
                  <a:pt x="27" y="148"/>
                  <a:pt x="27" y="148"/>
                </a:cubicBezTo>
                <a:cubicBezTo>
                  <a:pt x="27" y="152"/>
                  <a:pt x="27" y="152"/>
                  <a:pt x="27" y="152"/>
                </a:cubicBezTo>
                <a:cubicBezTo>
                  <a:pt x="27" y="156"/>
                  <a:pt x="27" y="156"/>
                  <a:pt x="27" y="156"/>
                </a:cubicBezTo>
                <a:cubicBezTo>
                  <a:pt x="31" y="156"/>
                  <a:pt x="31" y="156"/>
                  <a:pt x="31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5" y="159"/>
                  <a:pt x="35" y="159"/>
                  <a:pt x="35" y="159"/>
                </a:cubicBezTo>
                <a:cubicBezTo>
                  <a:pt x="35" y="167"/>
                  <a:pt x="35" y="167"/>
                  <a:pt x="35" y="167"/>
                </a:cubicBezTo>
                <a:cubicBezTo>
                  <a:pt x="31" y="171"/>
                  <a:pt x="31" y="171"/>
                  <a:pt x="31" y="171"/>
                </a:cubicBezTo>
                <a:cubicBezTo>
                  <a:pt x="31" y="164"/>
                  <a:pt x="31" y="164"/>
                  <a:pt x="31" y="164"/>
                </a:cubicBezTo>
                <a:cubicBezTo>
                  <a:pt x="27" y="160"/>
                  <a:pt x="27" y="160"/>
                  <a:pt x="27" y="160"/>
                </a:cubicBezTo>
                <a:cubicBezTo>
                  <a:pt x="27" y="175"/>
                  <a:pt x="27" y="175"/>
                  <a:pt x="27" y="175"/>
                </a:cubicBezTo>
                <a:cubicBezTo>
                  <a:pt x="35" y="179"/>
                  <a:pt x="35" y="179"/>
                  <a:pt x="35" y="179"/>
                </a:cubicBezTo>
                <a:cubicBezTo>
                  <a:pt x="47" y="179"/>
                  <a:pt x="47" y="179"/>
                  <a:pt x="47" y="179"/>
                </a:cubicBezTo>
                <a:cubicBezTo>
                  <a:pt x="59" y="187"/>
                  <a:pt x="59" y="187"/>
                  <a:pt x="59" y="187"/>
                </a:cubicBezTo>
                <a:cubicBezTo>
                  <a:pt x="55" y="187"/>
                  <a:pt x="55" y="187"/>
                  <a:pt x="55" y="187"/>
                </a:cubicBezTo>
                <a:cubicBezTo>
                  <a:pt x="47" y="187"/>
                  <a:pt x="47" y="187"/>
                  <a:pt x="47" y="187"/>
                </a:cubicBezTo>
                <a:cubicBezTo>
                  <a:pt x="35" y="187"/>
                  <a:pt x="35" y="187"/>
                  <a:pt x="35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5" y="210"/>
                  <a:pt x="35" y="210"/>
                  <a:pt x="35" y="210"/>
                </a:cubicBezTo>
                <a:cubicBezTo>
                  <a:pt x="31" y="214"/>
                  <a:pt x="31" y="214"/>
                  <a:pt x="31" y="214"/>
                </a:cubicBezTo>
                <a:cubicBezTo>
                  <a:pt x="31" y="222"/>
                  <a:pt x="31" y="222"/>
                  <a:pt x="31" y="222"/>
                </a:cubicBezTo>
                <a:cubicBezTo>
                  <a:pt x="31" y="230"/>
                  <a:pt x="31" y="230"/>
                  <a:pt x="31" y="230"/>
                </a:cubicBezTo>
                <a:cubicBezTo>
                  <a:pt x="20" y="327"/>
                  <a:pt x="20" y="327"/>
                  <a:pt x="20" y="327"/>
                </a:cubicBezTo>
                <a:cubicBezTo>
                  <a:pt x="24" y="331"/>
                  <a:pt x="24" y="331"/>
                  <a:pt x="24" y="331"/>
                </a:cubicBezTo>
                <a:cubicBezTo>
                  <a:pt x="24" y="339"/>
                  <a:pt x="24" y="339"/>
                  <a:pt x="24" y="339"/>
                </a:cubicBezTo>
                <a:cubicBezTo>
                  <a:pt x="20" y="339"/>
                  <a:pt x="20" y="339"/>
                  <a:pt x="20" y="339"/>
                </a:cubicBezTo>
                <a:cubicBezTo>
                  <a:pt x="16" y="347"/>
                  <a:pt x="16" y="347"/>
                  <a:pt x="16" y="347"/>
                </a:cubicBezTo>
                <a:cubicBezTo>
                  <a:pt x="12" y="365"/>
                  <a:pt x="12" y="365"/>
                  <a:pt x="12" y="365"/>
                </a:cubicBezTo>
                <a:cubicBezTo>
                  <a:pt x="12" y="366"/>
                  <a:pt x="12" y="366"/>
                  <a:pt x="12" y="366"/>
                </a:cubicBezTo>
                <a:cubicBezTo>
                  <a:pt x="27" y="445"/>
                  <a:pt x="27" y="445"/>
                  <a:pt x="27" y="445"/>
                </a:cubicBezTo>
                <a:cubicBezTo>
                  <a:pt x="27" y="472"/>
                  <a:pt x="27" y="472"/>
                  <a:pt x="27" y="472"/>
                </a:cubicBezTo>
                <a:cubicBezTo>
                  <a:pt x="16" y="487"/>
                  <a:pt x="16" y="487"/>
                  <a:pt x="16" y="487"/>
                </a:cubicBezTo>
                <a:cubicBezTo>
                  <a:pt x="20" y="499"/>
                  <a:pt x="20" y="499"/>
                  <a:pt x="20" y="499"/>
                </a:cubicBezTo>
                <a:cubicBezTo>
                  <a:pt x="24" y="503"/>
                  <a:pt x="24" y="503"/>
                  <a:pt x="24" y="503"/>
                </a:cubicBezTo>
                <a:cubicBezTo>
                  <a:pt x="39" y="530"/>
                  <a:pt x="39" y="530"/>
                  <a:pt x="39" y="530"/>
                </a:cubicBezTo>
                <a:cubicBezTo>
                  <a:pt x="39" y="534"/>
                  <a:pt x="39" y="534"/>
                  <a:pt x="39" y="534"/>
                </a:cubicBezTo>
                <a:cubicBezTo>
                  <a:pt x="39" y="546"/>
                  <a:pt x="39" y="546"/>
                  <a:pt x="39" y="546"/>
                </a:cubicBezTo>
                <a:cubicBezTo>
                  <a:pt x="47" y="573"/>
                  <a:pt x="47" y="573"/>
                  <a:pt x="47" y="573"/>
                </a:cubicBezTo>
                <a:cubicBezTo>
                  <a:pt x="66" y="597"/>
                  <a:pt x="66" y="597"/>
                  <a:pt x="66" y="597"/>
                </a:cubicBezTo>
                <a:cubicBezTo>
                  <a:pt x="70" y="601"/>
                  <a:pt x="70" y="601"/>
                  <a:pt x="70" y="601"/>
                </a:cubicBezTo>
                <a:cubicBezTo>
                  <a:pt x="70" y="608"/>
                  <a:pt x="70" y="608"/>
                  <a:pt x="70" y="608"/>
                </a:cubicBezTo>
                <a:cubicBezTo>
                  <a:pt x="70" y="612"/>
                  <a:pt x="70" y="612"/>
                  <a:pt x="70" y="612"/>
                </a:cubicBezTo>
                <a:cubicBezTo>
                  <a:pt x="78" y="616"/>
                  <a:pt x="78" y="616"/>
                  <a:pt x="78" y="616"/>
                </a:cubicBezTo>
                <a:cubicBezTo>
                  <a:pt x="82" y="616"/>
                  <a:pt x="82" y="616"/>
                  <a:pt x="82" y="616"/>
                </a:cubicBezTo>
                <a:cubicBezTo>
                  <a:pt x="86" y="620"/>
                  <a:pt x="86" y="620"/>
                  <a:pt x="86" y="620"/>
                </a:cubicBezTo>
                <a:cubicBezTo>
                  <a:pt x="86" y="616"/>
                  <a:pt x="86" y="616"/>
                  <a:pt x="86" y="616"/>
                </a:cubicBezTo>
                <a:cubicBezTo>
                  <a:pt x="90" y="616"/>
                  <a:pt x="90" y="616"/>
                  <a:pt x="90" y="616"/>
                </a:cubicBezTo>
                <a:cubicBezTo>
                  <a:pt x="90" y="605"/>
                  <a:pt x="90" y="605"/>
                  <a:pt x="90" y="605"/>
                </a:cubicBezTo>
                <a:cubicBezTo>
                  <a:pt x="98" y="605"/>
                  <a:pt x="98" y="605"/>
                  <a:pt x="98" y="605"/>
                </a:cubicBezTo>
                <a:cubicBezTo>
                  <a:pt x="109" y="608"/>
                  <a:pt x="109" y="608"/>
                  <a:pt x="109" y="608"/>
                </a:cubicBezTo>
                <a:cubicBezTo>
                  <a:pt x="102" y="612"/>
                  <a:pt x="102" y="612"/>
                  <a:pt x="102" y="612"/>
                </a:cubicBezTo>
                <a:cubicBezTo>
                  <a:pt x="98" y="612"/>
                  <a:pt x="98" y="612"/>
                  <a:pt x="98" y="612"/>
                </a:cubicBezTo>
                <a:cubicBezTo>
                  <a:pt x="94" y="616"/>
                  <a:pt x="94" y="616"/>
                  <a:pt x="94" y="616"/>
                </a:cubicBezTo>
                <a:cubicBezTo>
                  <a:pt x="98" y="620"/>
                  <a:pt x="98" y="620"/>
                  <a:pt x="98" y="620"/>
                </a:cubicBezTo>
                <a:cubicBezTo>
                  <a:pt x="106" y="632"/>
                  <a:pt x="106" y="632"/>
                  <a:pt x="106" y="632"/>
                </a:cubicBezTo>
                <a:cubicBezTo>
                  <a:pt x="106" y="636"/>
                  <a:pt x="106" y="636"/>
                  <a:pt x="106" y="636"/>
                </a:cubicBezTo>
                <a:cubicBezTo>
                  <a:pt x="94" y="628"/>
                  <a:pt x="94" y="628"/>
                  <a:pt x="94" y="628"/>
                </a:cubicBezTo>
                <a:cubicBezTo>
                  <a:pt x="94" y="624"/>
                  <a:pt x="94" y="624"/>
                  <a:pt x="94" y="624"/>
                </a:cubicBezTo>
                <a:cubicBezTo>
                  <a:pt x="90" y="624"/>
                  <a:pt x="90" y="624"/>
                  <a:pt x="90" y="624"/>
                </a:cubicBezTo>
                <a:cubicBezTo>
                  <a:pt x="90" y="628"/>
                  <a:pt x="90" y="628"/>
                  <a:pt x="90" y="628"/>
                </a:cubicBezTo>
                <a:cubicBezTo>
                  <a:pt x="94" y="655"/>
                  <a:pt x="94" y="655"/>
                  <a:pt x="94" y="655"/>
                </a:cubicBezTo>
                <a:cubicBezTo>
                  <a:pt x="102" y="663"/>
                  <a:pt x="102" y="663"/>
                  <a:pt x="102" y="663"/>
                </a:cubicBezTo>
                <a:cubicBezTo>
                  <a:pt x="113" y="663"/>
                  <a:pt x="113" y="663"/>
                  <a:pt x="113" y="663"/>
                </a:cubicBezTo>
                <a:cubicBezTo>
                  <a:pt x="117" y="671"/>
                  <a:pt x="117" y="671"/>
                  <a:pt x="117" y="671"/>
                </a:cubicBezTo>
                <a:cubicBezTo>
                  <a:pt x="117" y="679"/>
                  <a:pt x="117" y="679"/>
                  <a:pt x="117" y="679"/>
                </a:cubicBezTo>
                <a:cubicBezTo>
                  <a:pt x="109" y="683"/>
                  <a:pt x="109" y="683"/>
                  <a:pt x="109" y="683"/>
                </a:cubicBezTo>
                <a:cubicBezTo>
                  <a:pt x="113" y="690"/>
                  <a:pt x="113" y="690"/>
                  <a:pt x="113" y="690"/>
                </a:cubicBezTo>
                <a:cubicBezTo>
                  <a:pt x="148" y="733"/>
                  <a:pt x="148" y="733"/>
                  <a:pt x="148" y="733"/>
                </a:cubicBezTo>
                <a:cubicBezTo>
                  <a:pt x="152" y="737"/>
                  <a:pt x="152" y="737"/>
                  <a:pt x="152" y="737"/>
                </a:cubicBezTo>
                <a:cubicBezTo>
                  <a:pt x="152" y="745"/>
                  <a:pt x="152" y="745"/>
                  <a:pt x="152" y="745"/>
                </a:cubicBezTo>
                <a:cubicBezTo>
                  <a:pt x="160" y="749"/>
                  <a:pt x="160" y="749"/>
                  <a:pt x="160" y="749"/>
                </a:cubicBezTo>
                <a:cubicBezTo>
                  <a:pt x="160" y="753"/>
                  <a:pt x="160" y="753"/>
                  <a:pt x="160" y="753"/>
                </a:cubicBezTo>
                <a:cubicBezTo>
                  <a:pt x="164" y="757"/>
                  <a:pt x="164" y="757"/>
                  <a:pt x="164" y="757"/>
                </a:cubicBezTo>
                <a:cubicBezTo>
                  <a:pt x="160" y="761"/>
                  <a:pt x="160" y="761"/>
                  <a:pt x="160" y="761"/>
                </a:cubicBezTo>
                <a:cubicBezTo>
                  <a:pt x="164" y="776"/>
                  <a:pt x="164" y="776"/>
                  <a:pt x="164" y="776"/>
                </a:cubicBezTo>
                <a:cubicBezTo>
                  <a:pt x="164" y="780"/>
                  <a:pt x="164" y="780"/>
                  <a:pt x="164" y="780"/>
                </a:cubicBezTo>
                <a:cubicBezTo>
                  <a:pt x="184" y="784"/>
                  <a:pt x="184" y="784"/>
                  <a:pt x="184" y="784"/>
                </a:cubicBezTo>
                <a:cubicBezTo>
                  <a:pt x="191" y="788"/>
                  <a:pt x="191" y="788"/>
                  <a:pt x="191" y="788"/>
                </a:cubicBezTo>
                <a:cubicBezTo>
                  <a:pt x="195" y="784"/>
                  <a:pt x="195" y="784"/>
                  <a:pt x="195" y="784"/>
                </a:cubicBezTo>
                <a:cubicBezTo>
                  <a:pt x="199" y="784"/>
                  <a:pt x="199" y="784"/>
                  <a:pt x="199" y="784"/>
                </a:cubicBezTo>
                <a:cubicBezTo>
                  <a:pt x="211" y="792"/>
                  <a:pt x="211" y="792"/>
                  <a:pt x="211" y="792"/>
                </a:cubicBezTo>
                <a:cubicBezTo>
                  <a:pt x="215" y="796"/>
                  <a:pt x="215" y="796"/>
                  <a:pt x="215" y="796"/>
                </a:cubicBezTo>
                <a:cubicBezTo>
                  <a:pt x="230" y="804"/>
                  <a:pt x="230" y="804"/>
                  <a:pt x="230" y="804"/>
                </a:cubicBezTo>
                <a:cubicBezTo>
                  <a:pt x="234" y="804"/>
                  <a:pt x="234" y="804"/>
                  <a:pt x="234" y="804"/>
                </a:cubicBezTo>
                <a:cubicBezTo>
                  <a:pt x="234" y="800"/>
                  <a:pt x="234" y="800"/>
                  <a:pt x="234" y="800"/>
                </a:cubicBezTo>
                <a:cubicBezTo>
                  <a:pt x="238" y="800"/>
                  <a:pt x="238" y="800"/>
                  <a:pt x="238" y="800"/>
                </a:cubicBezTo>
                <a:cubicBezTo>
                  <a:pt x="242" y="804"/>
                  <a:pt x="242" y="804"/>
                  <a:pt x="242" y="804"/>
                </a:cubicBezTo>
                <a:cubicBezTo>
                  <a:pt x="246" y="808"/>
                  <a:pt x="246" y="808"/>
                  <a:pt x="246" y="808"/>
                </a:cubicBezTo>
                <a:cubicBezTo>
                  <a:pt x="250" y="815"/>
                  <a:pt x="250" y="815"/>
                  <a:pt x="250" y="815"/>
                </a:cubicBezTo>
                <a:cubicBezTo>
                  <a:pt x="258" y="819"/>
                  <a:pt x="258" y="819"/>
                  <a:pt x="258" y="819"/>
                </a:cubicBezTo>
                <a:cubicBezTo>
                  <a:pt x="289" y="843"/>
                  <a:pt x="289" y="843"/>
                  <a:pt x="289" y="843"/>
                </a:cubicBezTo>
                <a:cubicBezTo>
                  <a:pt x="293" y="850"/>
                  <a:pt x="293" y="850"/>
                  <a:pt x="293" y="850"/>
                </a:cubicBezTo>
                <a:cubicBezTo>
                  <a:pt x="293" y="854"/>
                  <a:pt x="293" y="854"/>
                  <a:pt x="293" y="854"/>
                </a:cubicBezTo>
                <a:cubicBezTo>
                  <a:pt x="297" y="874"/>
                  <a:pt x="297" y="874"/>
                  <a:pt x="297" y="874"/>
                </a:cubicBezTo>
                <a:cubicBezTo>
                  <a:pt x="383" y="866"/>
                  <a:pt x="383" y="866"/>
                  <a:pt x="383" y="866"/>
                </a:cubicBezTo>
                <a:cubicBezTo>
                  <a:pt x="387" y="870"/>
                  <a:pt x="387" y="870"/>
                  <a:pt x="387" y="870"/>
                </a:cubicBezTo>
                <a:cubicBezTo>
                  <a:pt x="396" y="873"/>
                  <a:pt x="396" y="873"/>
                  <a:pt x="396" y="873"/>
                </a:cubicBezTo>
                <a:cubicBezTo>
                  <a:pt x="535" y="925"/>
                  <a:pt x="535" y="925"/>
                  <a:pt x="535" y="925"/>
                </a:cubicBezTo>
                <a:cubicBezTo>
                  <a:pt x="613" y="925"/>
                  <a:pt x="613" y="925"/>
                  <a:pt x="613" y="925"/>
                </a:cubicBezTo>
                <a:cubicBezTo>
                  <a:pt x="636" y="925"/>
                  <a:pt x="636" y="925"/>
                  <a:pt x="636" y="925"/>
                </a:cubicBezTo>
                <a:cubicBezTo>
                  <a:pt x="636" y="905"/>
                  <a:pt x="636" y="905"/>
                  <a:pt x="636" y="905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705" y="905"/>
                  <a:pt x="705" y="905"/>
                  <a:pt x="705" y="905"/>
                </a:cubicBezTo>
                <a:cubicBezTo>
                  <a:pt x="705" y="906"/>
                  <a:pt x="705" y="906"/>
                  <a:pt x="705" y="906"/>
                </a:cubicBezTo>
                <a:cubicBezTo>
                  <a:pt x="714" y="909"/>
                  <a:pt x="714" y="909"/>
                  <a:pt x="714" y="909"/>
                </a:cubicBezTo>
                <a:cubicBezTo>
                  <a:pt x="718" y="917"/>
                  <a:pt x="718" y="917"/>
                  <a:pt x="718" y="917"/>
                </a:cubicBezTo>
                <a:cubicBezTo>
                  <a:pt x="726" y="921"/>
                  <a:pt x="726" y="921"/>
                  <a:pt x="726" y="921"/>
                </a:cubicBezTo>
                <a:cubicBezTo>
                  <a:pt x="734" y="932"/>
                  <a:pt x="734" y="932"/>
                  <a:pt x="734" y="932"/>
                </a:cubicBezTo>
                <a:cubicBezTo>
                  <a:pt x="765" y="956"/>
                  <a:pt x="765" y="956"/>
                  <a:pt x="765" y="956"/>
                </a:cubicBezTo>
                <a:cubicBezTo>
                  <a:pt x="777" y="991"/>
                  <a:pt x="777" y="991"/>
                  <a:pt x="777" y="991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35" y="1030"/>
                  <a:pt x="835" y="1030"/>
                  <a:pt x="835" y="1030"/>
                </a:cubicBezTo>
                <a:cubicBezTo>
                  <a:pt x="855" y="995"/>
                  <a:pt x="855" y="995"/>
                  <a:pt x="855" y="995"/>
                </a:cubicBezTo>
                <a:cubicBezTo>
                  <a:pt x="859" y="995"/>
                  <a:pt x="859" y="995"/>
                  <a:pt x="859" y="995"/>
                </a:cubicBezTo>
                <a:cubicBezTo>
                  <a:pt x="867" y="995"/>
                  <a:pt x="867" y="995"/>
                  <a:pt x="867" y="995"/>
                </a:cubicBezTo>
                <a:cubicBezTo>
                  <a:pt x="902" y="995"/>
                  <a:pt x="902" y="995"/>
                  <a:pt x="902" y="995"/>
                </a:cubicBezTo>
                <a:cubicBezTo>
                  <a:pt x="929" y="1026"/>
                  <a:pt x="929" y="1026"/>
                  <a:pt x="929" y="1026"/>
                </a:cubicBezTo>
                <a:cubicBezTo>
                  <a:pt x="945" y="1057"/>
                  <a:pt x="945" y="1057"/>
                  <a:pt x="945" y="1057"/>
                </a:cubicBezTo>
                <a:cubicBezTo>
                  <a:pt x="956" y="1069"/>
                  <a:pt x="956" y="1069"/>
                  <a:pt x="956" y="1069"/>
                </a:cubicBezTo>
                <a:cubicBezTo>
                  <a:pt x="960" y="1085"/>
                  <a:pt x="960" y="1085"/>
                  <a:pt x="960" y="1085"/>
                </a:cubicBezTo>
                <a:cubicBezTo>
                  <a:pt x="972" y="1092"/>
                  <a:pt x="972" y="1092"/>
                  <a:pt x="972" y="1092"/>
                </a:cubicBezTo>
                <a:cubicBezTo>
                  <a:pt x="984" y="1124"/>
                  <a:pt x="984" y="1124"/>
                  <a:pt x="984" y="1124"/>
                </a:cubicBezTo>
                <a:cubicBezTo>
                  <a:pt x="995" y="1143"/>
                  <a:pt x="995" y="1143"/>
                  <a:pt x="995" y="1143"/>
                </a:cubicBezTo>
                <a:cubicBezTo>
                  <a:pt x="1007" y="1151"/>
                  <a:pt x="1007" y="1151"/>
                  <a:pt x="1007" y="1151"/>
                </a:cubicBezTo>
                <a:cubicBezTo>
                  <a:pt x="1019" y="1151"/>
                  <a:pt x="1019" y="1151"/>
                  <a:pt x="1019" y="1151"/>
                </a:cubicBezTo>
                <a:cubicBezTo>
                  <a:pt x="1027" y="1159"/>
                  <a:pt x="1027" y="1159"/>
                  <a:pt x="1027" y="1159"/>
                </a:cubicBezTo>
                <a:cubicBezTo>
                  <a:pt x="1046" y="1159"/>
                  <a:pt x="1046" y="1159"/>
                  <a:pt x="1046" y="1159"/>
                </a:cubicBezTo>
                <a:cubicBezTo>
                  <a:pt x="1062" y="1167"/>
                  <a:pt x="1062" y="1167"/>
                  <a:pt x="1062" y="1167"/>
                </a:cubicBezTo>
                <a:cubicBezTo>
                  <a:pt x="1073" y="1167"/>
                  <a:pt x="1073" y="1167"/>
                  <a:pt x="1073" y="1167"/>
                </a:cubicBezTo>
                <a:cubicBezTo>
                  <a:pt x="1070" y="1163"/>
                  <a:pt x="1070" y="1163"/>
                  <a:pt x="1070" y="1163"/>
                </a:cubicBezTo>
                <a:cubicBezTo>
                  <a:pt x="1066" y="1151"/>
                  <a:pt x="1066" y="1151"/>
                  <a:pt x="1066" y="1151"/>
                </a:cubicBezTo>
                <a:cubicBezTo>
                  <a:pt x="1066" y="1147"/>
                  <a:pt x="1066" y="1147"/>
                  <a:pt x="1066" y="1147"/>
                </a:cubicBezTo>
                <a:cubicBezTo>
                  <a:pt x="1058" y="1124"/>
                  <a:pt x="1058" y="1124"/>
                  <a:pt x="1058" y="1124"/>
                </a:cubicBezTo>
                <a:cubicBezTo>
                  <a:pt x="1062" y="1120"/>
                  <a:pt x="1062" y="1120"/>
                  <a:pt x="1062" y="1120"/>
                </a:cubicBezTo>
                <a:cubicBezTo>
                  <a:pt x="1062" y="1112"/>
                  <a:pt x="1062" y="1112"/>
                  <a:pt x="1062" y="1112"/>
                </a:cubicBezTo>
                <a:cubicBezTo>
                  <a:pt x="1058" y="1112"/>
                  <a:pt x="1058" y="1112"/>
                  <a:pt x="1058" y="1112"/>
                </a:cubicBezTo>
                <a:cubicBezTo>
                  <a:pt x="1058" y="1108"/>
                  <a:pt x="1058" y="1108"/>
                  <a:pt x="1058" y="1108"/>
                </a:cubicBezTo>
                <a:cubicBezTo>
                  <a:pt x="1062" y="1108"/>
                  <a:pt x="1062" y="1108"/>
                  <a:pt x="1062" y="1108"/>
                </a:cubicBezTo>
                <a:cubicBezTo>
                  <a:pt x="1066" y="1108"/>
                  <a:pt x="1066" y="1108"/>
                  <a:pt x="1066" y="1108"/>
                </a:cubicBezTo>
                <a:cubicBezTo>
                  <a:pt x="1070" y="1092"/>
                  <a:pt x="1070" y="1092"/>
                  <a:pt x="1070" y="1092"/>
                </a:cubicBezTo>
                <a:cubicBezTo>
                  <a:pt x="1066" y="1085"/>
                  <a:pt x="1066" y="1085"/>
                  <a:pt x="1066" y="1085"/>
                </a:cubicBezTo>
                <a:cubicBezTo>
                  <a:pt x="1073" y="1085"/>
                  <a:pt x="1073" y="1085"/>
                  <a:pt x="1073" y="1085"/>
                </a:cubicBezTo>
                <a:cubicBezTo>
                  <a:pt x="1077" y="1077"/>
                  <a:pt x="1077" y="1077"/>
                  <a:pt x="1077" y="1077"/>
                </a:cubicBezTo>
                <a:cubicBezTo>
                  <a:pt x="1077" y="1073"/>
                  <a:pt x="1077" y="1073"/>
                  <a:pt x="1077" y="1073"/>
                </a:cubicBezTo>
                <a:cubicBezTo>
                  <a:pt x="1073" y="1077"/>
                  <a:pt x="1073" y="1077"/>
                  <a:pt x="1073" y="1077"/>
                </a:cubicBezTo>
                <a:cubicBezTo>
                  <a:pt x="1073" y="1073"/>
                  <a:pt x="1073" y="1073"/>
                  <a:pt x="1073" y="1073"/>
                </a:cubicBezTo>
                <a:cubicBezTo>
                  <a:pt x="1081" y="1069"/>
                  <a:pt x="1081" y="1069"/>
                  <a:pt x="1081" y="1069"/>
                </a:cubicBezTo>
                <a:cubicBezTo>
                  <a:pt x="1089" y="1065"/>
                  <a:pt x="1089" y="1065"/>
                  <a:pt x="1089" y="1065"/>
                </a:cubicBezTo>
                <a:cubicBezTo>
                  <a:pt x="1089" y="1061"/>
                  <a:pt x="1089" y="1061"/>
                  <a:pt x="1089" y="1061"/>
                </a:cubicBezTo>
                <a:cubicBezTo>
                  <a:pt x="1097" y="1061"/>
                  <a:pt x="1097" y="1061"/>
                  <a:pt x="1097" y="1061"/>
                </a:cubicBezTo>
                <a:cubicBezTo>
                  <a:pt x="1101" y="1057"/>
                  <a:pt x="1101" y="1057"/>
                  <a:pt x="1101" y="1057"/>
                </a:cubicBezTo>
                <a:cubicBezTo>
                  <a:pt x="1101" y="1053"/>
                  <a:pt x="1101" y="1053"/>
                  <a:pt x="1101" y="1053"/>
                </a:cubicBezTo>
                <a:cubicBezTo>
                  <a:pt x="1097" y="1049"/>
                  <a:pt x="1097" y="1049"/>
                  <a:pt x="1097" y="1049"/>
                </a:cubicBezTo>
                <a:cubicBezTo>
                  <a:pt x="1097" y="1046"/>
                  <a:pt x="1097" y="1046"/>
                  <a:pt x="1097" y="1046"/>
                </a:cubicBezTo>
                <a:cubicBezTo>
                  <a:pt x="1101" y="1046"/>
                  <a:pt x="1101" y="1046"/>
                  <a:pt x="1101" y="1046"/>
                </a:cubicBezTo>
                <a:cubicBezTo>
                  <a:pt x="1105" y="1049"/>
                  <a:pt x="1105" y="1049"/>
                  <a:pt x="1105" y="1049"/>
                </a:cubicBezTo>
                <a:cubicBezTo>
                  <a:pt x="1105" y="1046"/>
                  <a:pt x="1105" y="1046"/>
                  <a:pt x="1105" y="1046"/>
                </a:cubicBezTo>
                <a:cubicBezTo>
                  <a:pt x="1109" y="1046"/>
                  <a:pt x="1109" y="1046"/>
                  <a:pt x="1109" y="1046"/>
                </a:cubicBezTo>
                <a:cubicBezTo>
                  <a:pt x="1112" y="1046"/>
                  <a:pt x="1112" y="1046"/>
                  <a:pt x="1112" y="1046"/>
                </a:cubicBezTo>
                <a:cubicBezTo>
                  <a:pt x="1112" y="1042"/>
                  <a:pt x="1112" y="1042"/>
                  <a:pt x="1112" y="1042"/>
                </a:cubicBezTo>
                <a:cubicBezTo>
                  <a:pt x="1116" y="1049"/>
                  <a:pt x="1116" y="1049"/>
                  <a:pt x="1116" y="1049"/>
                </a:cubicBezTo>
                <a:cubicBezTo>
                  <a:pt x="1128" y="1046"/>
                  <a:pt x="1128" y="1046"/>
                  <a:pt x="1128" y="1046"/>
                </a:cubicBezTo>
                <a:cubicBezTo>
                  <a:pt x="1112" y="1053"/>
                  <a:pt x="1112" y="1053"/>
                  <a:pt x="1112" y="1053"/>
                </a:cubicBezTo>
                <a:cubicBezTo>
                  <a:pt x="1109" y="1057"/>
                  <a:pt x="1109" y="1057"/>
                  <a:pt x="1109" y="1057"/>
                </a:cubicBezTo>
                <a:cubicBezTo>
                  <a:pt x="1112" y="1057"/>
                  <a:pt x="1112" y="1057"/>
                  <a:pt x="1112" y="1057"/>
                </a:cubicBezTo>
                <a:cubicBezTo>
                  <a:pt x="1148" y="1034"/>
                  <a:pt x="1148" y="1034"/>
                  <a:pt x="1148" y="1034"/>
                </a:cubicBezTo>
                <a:cubicBezTo>
                  <a:pt x="1155" y="1022"/>
                  <a:pt x="1155" y="1022"/>
                  <a:pt x="1155" y="1022"/>
                </a:cubicBezTo>
                <a:cubicBezTo>
                  <a:pt x="1155" y="999"/>
                  <a:pt x="1155" y="999"/>
                  <a:pt x="1155" y="999"/>
                </a:cubicBezTo>
                <a:cubicBezTo>
                  <a:pt x="1155" y="995"/>
                  <a:pt x="1155" y="995"/>
                  <a:pt x="1155" y="995"/>
                </a:cubicBezTo>
                <a:cubicBezTo>
                  <a:pt x="1159" y="995"/>
                  <a:pt x="1159" y="995"/>
                  <a:pt x="1159" y="995"/>
                </a:cubicBezTo>
                <a:cubicBezTo>
                  <a:pt x="1159" y="1003"/>
                  <a:pt x="1159" y="1003"/>
                  <a:pt x="1159" y="1003"/>
                </a:cubicBezTo>
                <a:cubicBezTo>
                  <a:pt x="1167" y="1003"/>
                  <a:pt x="1167" y="1003"/>
                  <a:pt x="1167" y="1003"/>
                </a:cubicBezTo>
                <a:cubicBezTo>
                  <a:pt x="1167" y="1007"/>
                  <a:pt x="1167" y="1007"/>
                  <a:pt x="1167" y="1007"/>
                </a:cubicBezTo>
                <a:cubicBezTo>
                  <a:pt x="1159" y="1007"/>
                  <a:pt x="1159" y="1007"/>
                  <a:pt x="1159" y="1007"/>
                </a:cubicBezTo>
                <a:cubicBezTo>
                  <a:pt x="1163" y="1010"/>
                  <a:pt x="1163" y="1010"/>
                  <a:pt x="1163" y="1010"/>
                </a:cubicBezTo>
                <a:cubicBezTo>
                  <a:pt x="1183" y="999"/>
                  <a:pt x="1183" y="999"/>
                  <a:pt x="1183" y="999"/>
                </a:cubicBezTo>
                <a:cubicBezTo>
                  <a:pt x="1186" y="998"/>
                  <a:pt x="1186" y="998"/>
                  <a:pt x="1186" y="998"/>
                </a:cubicBezTo>
                <a:cubicBezTo>
                  <a:pt x="1218" y="995"/>
                  <a:pt x="1218" y="995"/>
                  <a:pt x="1218" y="995"/>
                </a:cubicBezTo>
                <a:cubicBezTo>
                  <a:pt x="1257" y="1007"/>
                  <a:pt x="1257" y="1007"/>
                  <a:pt x="1257" y="1007"/>
                </a:cubicBezTo>
                <a:cubicBezTo>
                  <a:pt x="1261" y="1003"/>
                  <a:pt x="1261" y="1003"/>
                  <a:pt x="1261" y="1003"/>
                </a:cubicBezTo>
                <a:cubicBezTo>
                  <a:pt x="1261" y="999"/>
                  <a:pt x="1261" y="999"/>
                  <a:pt x="1261" y="999"/>
                </a:cubicBezTo>
                <a:cubicBezTo>
                  <a:pt x="1265" y="995"/>
                  <a:pt x="1265" y="995"/>
                  <a:pt x="1265" y="995"/>
                </a:cubicBezTo>
                <a:cubicBezTo>
                  <a:pt x="1273" y="995"/>
                  <a:pt x="1273" y="995"/>
                  <a:pt x="1273" y="995"/>
                </a:cubicBezTo>
                <a:cubicBezTo>
                  <a:pt x="1284" y="1003"/>
                  <a:pt x="1284" y="1003"/>
                  <a:pt x="1284" y="1003"/>
                </a:cubicBezTo>
                <a:cubicBezTo>
                  <a:pt x="1288" y="1007"/>
                  <a:pt x="1288" y="1007"/>
                  <a:pt x="1288" y="1007"/>
                </a:cubicBezTo>
                <a:cubicBezTo>
                  <a:pt x="1292" y="1007"/>
                  <a:pt x="1292" y="1007"/>
                  <a:pt x="1292" y="1007"/>
                </a:cubicBezTo>
                <a:cubicBezTo>
                  <a:pt x="1300" y="1018"/>
                  <a:pt x="1300" y="1018"/>
                  <a:pt x="1300" y="1018"/>
                </a:cubicBezTo>
                <a:cubicBezTo>
                  <a:pt x="1308" y="1018"/>
                  <a:pt x="1308" y="1018"/>
                  <a:pt x="1308" y="1018"/>
                </a:cubicBezTo>
                <a:cubicBezTo>
                  <a:pt x="1312" y="1022"/>
                  <a:pt x="1312" y="1022"/>
                  <a:pt x="1312" y="1022"/>
                </a:cubicBezTo>
                <a:cubicBezTo>
                  <a:pt x="1315" y="1022"/>
                  <a:pt x="1315" y="1022"/>
                  <a:pt x="1315" y="1022"/>
                </a:cubicBezTo>
                <a:cubicBezTo>
                  <a:pt x="1323" y="1018"/>
                  <a:pt x="1323" y="1018"/>
                  <a:pt x="1323" y="1018"/>
                </a:cubicBezTo>
                <a:cubicBezTo>
                  <a:pt x="1327" y="1022"/>
                  <a:pt x="1327" y="1022"/>
                  <a:pt x="1327" y="1022"/>
                </a:cubicBezTo>
                <a:cubicBezTo>
                  <a:pt x="1331" y="1022"/>
                  <a:pt x="1331" y="1022"/>
                  <a:pt x="1331" y="1022"/>
                </a:cubicBezTo>
                <a:cubicBezTo>
                  <a:pt x="1339" y="1022"/>
                  <a:pt x="1339" y="1022"/>
                  <a:pt x="1339" y="1022"/>
                </a:cubicBezTo>
                <a:cubicBezTo>
                  <a:pt x="1347" y="1014"/>
                  <a:pt x="1347" y="1014"/>
                  <a:pt x="1347" y="1014"/>
                </a:cubicBezTo>
                <a:cubicBezTo>
                  <a:pt x="1347" y="1010"/>
                  <a:pt x="1347" y="1010"/>
                  <a:pt x="1347" y="1010"/>
                </a:cubicBezTo>
                <a:cubicBezTo>
                  <a:pt x="1351" y="1010"/>
                  <a:pt x="1351" y="1010"/>
                  <a:pt x="1351" y="1010"/>
                </a:cubicBezTo>
                <a:cubicBezTo>
                  <a:pt x="1354" y="1014"/>
                  <a:pt x="1354" y="1014"/>
                  <a:pt x="1354" y="1014"/>
                </a:cubicBezTo>
                <a:cubicBezTo>
                  <a:pt x="1362" y="1018"/>
                  <a:pt x="1362" y="1018"/>
                  <a:pt x="1362" y="1018"/>
                </a:cubicBezTo>
                <a:cubicBezTo>
                  <a:pt x="1370" y="1030"/>
                  <a:pt x="1370" y="1030"/>
                  <a:pt x="1370" y="1030"/>
                </a:cubicBezTo>
                <a:cubicBezTo>
                  <a:pt x="1378" y="1026"/>
                  <a:pt x="1378" y="1026"/>
                  <a:pt x="1378" y="1026"/>
                </a:cubicBezTo>
                <a:cubicBezTo>
                  <a:pt x="1378" y="1022"/>
                  <a:pt x="1378" y="1022"/>
                  <a:pt x="1378" y="1022"/>
                </a:cubicBezTo>
                <a:cubicBezTo>
                  <a:pt x="1378" y="1018"/>
                  <a:pt x="1378" y="1018"/>
                  <a:pt x="1378" y="1018"/>
                </a:cubicBezTo>
                <a:cubicBezTo>
                  <a:pt x="1366" y="1010"/>
                  <a:pt x="1366" y="1010"/>
                  <a:pt x="1366" y="1010"/>
                </a:cubicBezTo>
                <a:cubicBezTo>
                  <a:pt x="1358" y="1007"/>
                  <a:pt x="1358" y="1007"/>
                  <a:pt x="1358" y="1007"/>
                </a:cubicBezTo>
                <a:cubicBezTo>
                  <a:pt x="1358" y="1003"/>
                  <a:pt x="1358" y="1003"/>
                  <a:pt x="1358" y="1003"/>
                </a:cubicBezTo>
                <a:cubicBezTo>
                  <a:pt x="1362" y="999"/>
                  <a:pt x="1362" y="999"/>
                  <a:pt x="1362" y="999"/>
                </a:cubicBezTo>
                <a:cubicBezTo>
                  <a:pt x="1370" y="991"/>
                  <a:pt x="1370" y="991"/>
                  <a:pt x="1370" y="991"/>
                </a:cubicBezTo>
                <a:cubicBezTo>
                  <a:pt x="1374" y="983"/>
                  <a:pt x="1374" y="983"/>
                  <a:pt x="1374" y="983"/>
                </a:cubicBezTo>
                <a:cubicBezTo>
                  <a:pt x="1370" y="979"/>
                  <a:pt x="1370" y="979"/>
                  <a:pt x="1370" y="979"/>
                </a:cubicBezTo>
                <a:cubicBezTo>
                  <a:pt x="1362" y="983"/>
                  <a:pt x="1362" y="983"/>
                  <a:pt x="1362" y="983"/>
                </a:cubicBezTo>
                <a:cubicBezTo>
                  <a:pt x="1358" y="987"/>
                  <a:pt x="1358" y="987"/>
                  <a:pt x="1358" y="987"/>
                </a:cubicBezTo>
                <a:cubicBezTo>
                  <a:pt x="1354" y="987"/>
                  <a:pt x="1354" y="987"/>
                  <a:pt x="1354" y="987"/>
                </a:cubicBezTo>
                <a:cubicBezTo>
                  <a:pt x="1354" y="979"/>
                  <a:pt x="1354" y="979"/>
                  <a:pt x="1354" y="979"/>
                </a:cubicBezTo>
                <a:cubicBezTo>
                  <a:pt x="1351" y="979"/>
                  <a:pt x="1351" y="979"/>
                  <a:pt x="1351" y="979"/>
                </a:cubicBezTo>
                <a:cubicBezTo>
                  <a:pt x="1347" y="979"/>
                  <a:pt x="1347" y="979"/>
                  <a:pt x="1347" y="979"/>
                </a:cubicBezTo>
                <a:cubicBezTo>
                  <a:pt x="1343" y="983"/>
                  <a:pt x="1343" y="983"/>
                  <a:pt x="1343" y="983"/>
                </a:cubicBezTo>
                <a:cubicBezTo>
                  <a:pt x="1335" y="983"/>
                  <a:pt x="1335" y="983"/>
                  <a:pt x="1335" y="983"/>
                </a:cubicBezTo>
                <a:cubicBezTo>
                  <a:pt x="1331" y="979"/>
                  <a:pt x="1331" y="979"/>
                  <a:pt x="1331" y="979"/>
                </a:cubicBezTo>
                <a:cubicBezTo>
                  <a:pt x="1331" y="971"/>
                  <a:pt x="1331" y="971"/>
                  <a:pt x="1331" y="971"/>
                </a:cubicBezTo>
                <a:cubicBezTo>
                  <a:pt x="1332" y="971"/>
                  <a:pt x="1332" y="971"/>
                  <a:pt x="1332" y="971"/>
                </a:cubicBezTo>
                <a:cubicBezTo>
                  <a:pt x="1339" y="968"/>
                  <a:pt x="1339" y="968"/>
                  <a:pt x="1339" y="968"/>
                </a:cubicBezTo>
                <a:cubicBezTo>
                  <a:pt x="1362" y="975"/>
                  <a:pt x="1362" y="975"/>
                  <a:pt x="1362" y="975"/>
                </a:cubicBezTo>
                <a:cubicBezTo>
                  <a:pt x="1370" y="971"/>
                  <a:pt x="1370" y="971"/>
                  <a:pt x="1370" y="971"/>
                </a:cubicBezTo>
                <a:cubicBezTo>
                  <a:pt x="1378" y="971"/>
                  <a:pt x="1378" y="971"/>
                  <a:pt x="1378" y="971"/>
                </a:cubicBezTo>
                <a:cubicBezTo>
                  <a:pt x="1386" y="968"/>
                  <a:pt x="1386" y="968"/>
                  <a:pt x="1386" y="968"/>
                </a:cubicBezTo>
                <a:cubicBezTo>
                  <a:pt x="1401" y="969"/>
                  <a:pt x="1401" y="969"/>
                  <a:pt x="1401" y="969"/>
                </a:cubicBezTo>
                <a:cubicBezTo>
                  <a:pt x="1417" y="971"/>
                  <a:pt x="1417" y="971"/>
                  <a:pt x="1417" y="971"/>
                </a:cubicBezTo>
                <a:cubicBezTo>
                  <a:pt x="1417" y="968"/>
                  <a:pt x="1417" y="968"/>
                  <a:pt x="1417" y="968"/>
                </a:cubicBezTo>
                <a:cubicBezTo>
                  <a:pt x="1425" y="944"/>
                  <a:pt x="1425" y="944"/>
                  <a:pt x="1425" y="944"/>
                </a:cubicBezTo>
                <a:cubicBezTo>
                  <a:pt x="1425" y="968"/>
                  <a:pt x="1425" y="968"/>
                  <a:pt x="1425" y="968"/>
                </a:cubicBezTo>
                <a:cubicBezTo>
                  <a:pt x="1425" y="971"/>
                  <a:pt x="1425" y="971"/>
                  <a:pt x="1425" y="971"/>
                </a:cubicBezTo>
                <a:cubicBezTo>
                  <a:pt x="1425" y="975"/>
                  <a:pt x="1425" y="975"/>
                  <a:pt x="1425" y="975"/>
                </a:cubicBezTo>
                <a:cubicBezTo>
                  <a:pt x="1439" y="973"/>
                  <a:pt x="1439" y="973"/>
                  <a:pt x="1439" y="973"/>
                </a:cubicBezTo>
                <a:cubicBezTo>
                  <a:pt x="1448" y="971"/>
                  <a:pt x="1448" y="971"/>
                  <a:pt x="1448" y="971"/>
                </a:cubicBezTo>
                <a:cubicBezTo>
                  <a:pt x="1452" y="964"/>
                  <a:pt x="1452" y="964"/>
                  <a:pt x="1452" y="964"/>
                </a:cubicBezTo>
                <a:cubicBezTo>
                  <a:pt x="1456" y="964"/>
                  <a:pt x="1456" y="964"/>
                  <a:pt x="1456" y="964"/>
                </a:cubicBezTo>
                <a:cubicBezTo>
                  <a:pt x="1460" y="960"/>
                  <a:pt x="1460" y="960"/>
                  <a:pt x="1460" y="960"/>
                </a:cubicBezTo>
                <a:cubicBezTo>
                  <a:pt x="1460" y="968"/>
                  <a:pt x="1460" y="968"/>
                  <a:pt x="1460" y="968"/>
                </a:cubicBezTo>
                <a:cubicBezTo>
                  <a:pt x="1487" y="964"/>
                  <a:pt x="1487" y="964"/>
                  <a:pt x="1487" y="964"/>
                </a:cubicBezTo>
                <a:cubicBezTo>
                  <a:pt x="1491" y="964"/>
                  <a:pt x="1491" y="964"/>
                  <a:pt x="1491" y="964"/>
                </a:cubicBezTo>
                <a:cubicBezTo>
                  <a:pt x="1491" y="968"/>
                  <a:pt x="1491" y="968"/>
                  <a:pt x="1491" y="968"/>
                </a:cubicBezTo>
                <a:cubicBezTo>
                  <a:pt x="1487" y="968"/>
                  <a:pt x="1487" y="968"/>
                  <a:pt x="1487" y="968"/>
                </a:cubicBezTo>
                <a:cubicBezTo>
                  <a:pt x="1487" y="971"/>
                  <a:pt x="1487" y="971"/>
                  <a:pt x="1487" y="971"/>
                </a:cubicBezTo>
                <a:cubicBezTo>
                  <a:pt x="1518" y="983"/>
                  <a:pt x="1518" y="983"/>
                  <a:pt x="1518" y="983"/>
                </a:cubicBezTo>
                <a:cubicBezTo>
                  <a:pt x="1526" y="995"/>
                  <a:pt x="1526" y="995"/>
                  <a:pt x="1526" y="995"/>
                </a:cubicBezTo>
                <a:cubicBezTo>
                  <a:pt x="1530" y="999"/>
                  <a:pt x="1530" y="999"/>
                  <a:pt x="1530" y="999"/>
                </a:cubicBezTo>
                <a:cubicBezTo>
                  <a:pt x="1550" y="995"/>
                  <a:pt x="1550" y="995"/>
                  <a:pt x="1550" y="995"/>
                </a:cubicBezTo>
                <a:cubicBezTo>
                  <a:pt x="1557" y="987"/>
                  <a:pt x="1557" y="987"/>
                  <a:pt x="1557" y="987"/>
                </a:cubicBezTo>
                <a:cubicBezTo>
                  <a:pt x="1565" y="987"/>
                  <a:pt x="1565" y="987"/>
                  <a:pt x="1565" y="987"/>
                </a:cubicBezTo>
                <a:cubicBezTo>
                  <a:pt x="1565" y="983"/>
                  <a:pt x="1565" y="983"/>
                  <a:pt x="1565" y="983"/>
                </a:cubicBezTo>
                <a:cubicBezTo>
                  <a:pt x="1569" y="983"/>
                  <a:pt x="1569" y="983"/>
                  <a:pt x="1569" y="983"/>
                </a:cubicBezTo>
                <a:cubicBezTo>
                  <a:pt x="1573" y="983"/>
                  <a:pt x="1573" y="983"/>
                  <a:pt x="1573" y="983"/>
                </a:cubicBezTo>
                <a:cubicBezTo>
                  <a:pt x="1585" y="983"/>
                  <a:pt x="1585" y="983"/>
                  <a:pt x="1585" y="983"/>
                </a:cubicBezTo>
                <a:cubicBezTo>
                  <a:pt x="1596" y="999"/>
                  <a:pt x="1596" y="999"/>
                  <a:pt x="1596" y="999"/>
                </a:cubicBezTo>
                <a:cubicBezTo>
                  <a:pt x="1600" y="999"/>
                  <a:pt x="1600" y="999"/>
                  <a:pt x="1600" y="999"/>
                </a:cubicBezTo>
                <a:cubicBezTo>
                  <a:pt x="1600" y="1007"/>
                  <a:pt x="1600" y="1007"/>
                  <a:pt x="1600" y="1007"/>
                </a:cubicBezTo>
                <a:cubicBezTo>
                  <a:pt x="1604" y="1007"/>
                  <a:pt x="1604" y="1007"/>
                  <a:pt x="1604" y="1007"/>
                </a:cubicBezTo>
                <a:cubicBezTo>
                  <a:pt x="1616" y="1018"/>
                  <a:pt x="1616" y="1018"/>
                  <a:pt x="1616" y="1018"/>
                </a:cubicBezTo>
                <a:cubicBezTo>
                  <a:pt x="1624" y="1022"/>
                  <a:pt x="1624" y="1022"/>
                  <a:pt x="1624" y="1022"/>
                </a:cubicBezTo>
                <a:cubicBezTo>
                  <a:pt x="1628" y="1026"/>
                  <a:pt x="1628" y="1026"/>
                  <a:pt x="1628" y="1026"/>
                </a:cubicBezTo>
                <a:cubicBezTo>
                  <a:pt x="1628" y="1081"/>
                  <a:pt x="1628" y="1081"/>
                  <a:pt x="1628" y="1081"/>
                </a:cubicBezTo>
                <a:cubicBezTo>
                  <a:pt x="1632" y="1081"/>
                  <a:pt x="1632" y="1081"/>
                  <a:pt x="1632" y="1081"/>
                </a:cubicBezTo>
                <a:cubicBezTo>
                  <a:pt x="1632" y="1077"/>
                  <a:pt x="1632" y="1077"/>
                  <a:pt x="1632" y="1077"/>
                </a:cubicBezTo>
                <a:cubicBezTo>
                  <a:pt x="1636" y="1077"/>
                  <a:pt x="1636" y="1077"/>
                  <a:pt x="1636" y="1077"/>
                </a:cubicBezTo>
                <a:cubicBezTo>
                  <a:pt x="1632" y="1092"/>
                  <a:pt x="1632" y="1092"/>
                  <a:pt x="1632" y="1092"/>
                </a:cubicBezTo>
                <a:cubicBezTo>
                  <a:pt x="1636" y="1100"/>
                  <a:pt x="1636" y="1100"/>
                  <a:pt x="1636" y="1100"/>
                </a:cubicBezTo>
                <a:cubicBezTo>
                  <a:pt x="1647" y="1124"/>
                  <a:pt x="1647" y="1124"/>
                  <a:pt x="1647" y="1124"/>
                </a:cubicBezTo>
                <a:cubicBezTo>
                  <a:pt x="1655" y="1120"/>
                  <a:pt x="1655" y="1120"/>
                  <a:pt x="1655" y="1120"/>
                </a:cubicBezTo>
                <a:cubicBezTo>
                  <a:pt x="1655" y="1131"/>
                  <a:pt x="1655" y="1131"/>
                  <a:pt x="1655" y="1131"/>
                </a:cubicBezTo>
                <a:cubicBezTo>
                  <a:pt x="1659" y="1131"/>
                  <a:pt x="1659" y="1131"/>
                  <a:pt x="1659" y="1131"/>
                </a:cubicBezTo>
                <a:cubicBezTo>
                  <a:pt x="1655" y="1139"/>
                  <a:pt x="1655" y="1139"/>
                  <a:pt x="1655" y="1139"/>
                </a:cubicBezTo>
                <a:cubicBezTo>
                  <a:pt x="1667" y="1163"/>
                  <a:pt x="1667" y="1163"/>
                  <a:pt x="1667" y="1163"/>
                </a:cubicBezTo>
                <a:cubicBezTo>
                  <a:pt x="1671" y="1167"/>
                  <a:pt x="1671" y="1167"/>
                  <a:pt x="1671" y="1167"/>
                </a:cubicBezTo>
                <a:cubicBezTo>
                  <a:pt x="1678" y="1167"/>
                  <a:pt x="1678" y="1167"/>
                  <a:pt x="1678" y="1167"/>
                </a:cubicBezTo>
                <a:cubicBezTo>
                  <a:pt x="1682" y="1170"/>
                  <a:pt x="1682" y="1170"/>
                  <a:pt x="1682" y="1170"/>
                </a:cubicBezTo>
                <a:cubicBezTo>
                  <a:pt x="1686" y="1186"/>
                  <a:pt x="1686" y="1186"/>
                  <a:pt x="1686" y="1186"/>
                </a:cubicBezTo>
                <a:cubicBezTo>
                  <a:pt x="1686" y="1194"/>
                  <a:pt x="1686" y="1194"/>
                  <a:pt x="1686" y="1194"/>
                </a:cubicBezTo>
                <a:cubicBezTo>
                  <a:pt x="1690" y="1194"/>
                  <a:pt x="1690" y="1194"/>
                  <a:pt x="1690" y="1194"/>
                </a:cubicBezTo>
                <a:cubicBezTo>
                  <a:pt x="1690" y="1198"/>
                  <a:pt x="1690" y="1198"/>
                  <a:pt x="1690" y="1198"/>
                </a:cubicBezTo>
                <a:cubicBezTo>
                  <a:pt x="1706" y="1198"/>
                  <a:pt x="1706" y="1198"/>
                  <a:pt x="1706" y="1198"/>
                </a:cubicBezTo>
                <a:cubicBezTo>
                  <a:pt x="1717" y="1190"/>
                  <a:pt x="1717" y="1190"/>
                  <a:pt x="1717" y="1190"/>
                </a:cubicBezTo>
                <a:cubicBezTo>
                  <a:pt x="1721" y="1194"/>
                  <a:pt x="1721" y="1194"/>
                  <a:pt x="1721" y="1194"/>
                </a:cubicBezTo>
                <a:cubicBezTo>
                  <a:pt x="1725" y="1190"/>
                  <a:pt x="1725" y="1190"/>
                  <a:pt x="1725" y="1190"/>
                </a:cubicBezTo>
                <a:cubicBezTo>
                  <a:pt x="1721" y="1186"/>
                  <a:pt x="1721" y="1186"/>
                  <a:pt x="1721" y="1186"/>
                </a:cubicBezTo>
                <a:cubicBezTo>
                  <a:pt x="1729" y="1159"/>
                  <a:pt x="1729" y="1159"/>
                  <a:pt x="1729" y="1159"/>
                </a:cubicBezTo>
                <a:cubicBezTo>
                  <a:pt x="1729" y="1120"/>
                  <a:pt x="1729" y="1120"/>
                  <a:pt x="1729" y="1120"/>
                </a:cubicBezTo>
                <a:cubicBezTo>
                  <a:pt x="1710" y="1069"/>
                  <a:pt x="1710" y="1069"/>
                  <a:pt x="1710" y="1069"/>
                </a:cubicBezTo>
                <a:cubicBezTo>
                  <a:pt x="1710" y="1049"/>
                  <a:pt x="1710" y="1049"/>
                  <a:pt x="1710" y="1049"/>
                </a:cubicBezTo>
                <a:cubicBezTo>
                  <a:pt x="1675" y="960"/>
                  <a:pt x="1675" y="960"/>
                  <a:pt x="1675" y="960"/>
                </a:cubicBezTo>
                <a:cubicBezTo>
                  <a:pt x="1675" y="956"/>
                  <a:pt x="1675" y="956"/>
                  <a:pt x="1675" y="956"/>
                </a:cubicBezTo>
                <a:cubicBezTo>
                  <a:pt x="1675" y="944"/>
                  <a:pt x="1675" y="944"/>
                  <a:pt x="1675" y="944"/>
                </a:cubicBezTo>
                <a:cubicBezTo>
                  <a:pt x="1675" y="943"/>
                  <a:pt x="1675" y="943"/>
                  <a:pt x="1675" y="943"/>
                </a:cubicBezTo>
                <a:cubicBezTo>
                  <a:pt x="1698" y="893"/>
                  <a:pt x="1698" y="893"/>
                  <a:pt x="1698" y="893"/>
                </a:cubicBezTo>
                <a:cubicBezTo>
                  <a:pt x="1702" y="893"/>
                  <a:pt x="1702" y="893"/>
                  <a:pt x="1702" y="893"/>
                </a:cubicBezTo>
                <a:cubicBezTo>
                  <a:pt x="1698" y="889"/>
                  <a:pt x="1698" y="889"/>
                  <a:pt x="1698" y="889"/>
                </a:cubicBezTo>
                <a:cubicBezTo>
                  <a:pt x="1702" y="889"/>
                  <a:pt x="1702" y="889"/>
                  <a:pt x="1702" y="889"/>
                </a:cubicBezTo>
                <a:cubicBezTo>
                  <a:pt x="1706" y="886"/>
                  <a:pt x="1706" y="886"/>
                  <a:pt x="1706" y="886"/>
                </a:cubicBezTo>
                <a:cubicBezTo>
                  <a:pt x="1710" y="886"/>
                  <a:pt x="1710" y="886"/>
                  <a:pt x="1710" y="886"/>
                </a:cubicBezTo>
                <a:cubicBezTo>
                  <a:pt x="1714" y="882"/>
                  <a:pt x="1714" y="882"/>
                  <a:pt x="1714" y="882"/>
                </a:cubicBezTo>
                <a:cubicBezTo>
                  <a:pt x="1713" y="881"/>
                  <a:pt x="1713" y="881"/>
                  <a:pt x="1713" y="881"/>
                </a:cubicBezTo>
                <a:cubicBezTo>
                  <a:pt x="1711" y="879"/>
                  <a:pt x="1711" y="879"/>
                  <a:pt x="1711" y="879"/>
                </a:cubicBezTo>
                <a:cubicBezTo>
                  <a:pt x="1712" y="878"/>
                  <a:pt x="1712" y="878"/>
                  <a:pt x="1712" y="878"/>
                </a:cubicBezTo>
                <a:cubicBezTo>
                  <a:pt x="1710" y="874"/>
                  <a:pt x="1710" y="874"/>
                  <a:pt x="1710" y="874"/>
                </a:cubicBezTo>
                <a:cubicBezTo>
                  <a:pt x="1706" y="870"/>
                  <a:pt x="1706" y="870"/>
                  <a:pt x="1706" y="870"/>
                </a:cubicBezTo>
                <a:cubicBezTo>
                  <a:pt x="1710" y="870"/>
                  <a:pt x="1710" y="870"/>
                  <a:pt x="1710" y="870"/>
                </a:cubicBezTo>
                <a:cubicBezTo>
                  <a:pt x="1729" y="870"/>
                  <a:pt x="1729" y="870"/>
                  <a:pt x="1729" y="870"/>
                </a:cubicBezTo>
                <a:cubicBezTo>
                  <a:pt x="1733" y="870"/>
                  <a:pt x="1733" y="870"/>
                  <a:pt x="1733" y="870"/>
                </a:cubicBezTo>
                <a:cubicBezTo>
                  <a:pt x="1749" y="858"/>
                  <a:pt x="1749" y="858"/>
                  <a:pt x="1749" y="858"/>
                </a:cubicBezTo>
                <a:cubicBezTo>
                  <a:pt x="1753" y="858"/>
                  <a:pt x="1753" y="858"/>
                  <a:pt x="1753" y="858"/>
                </a:cubicBezTo>
                <a:cubicBezTo>
                  <a:pt x="1753" y="854"/>
                  <a:pt x="1753" y="854"/>
                  <a:pt x="1753" y="854"/>
                </a:cubicBezTo>
                <a:cubicBezTo>
                  <a:pt x="1756" y="850"/>
                  <a:pt x="1756" y="850"/>
                  <a:pt x="1756" y="850"/>
                </a:cubicBezTo>
                <a:cubicBezTo>
                  <a:pt x="1764" y="847"/>
                  <a:pt x="1764" y="847"/>
                  <a:pt x="1764" y="847"/>
                </a:cubicBezTo>
                <a:cubicBezTo>
                  <a:pt x="1768" y="843"/>
                  <a:pt x="1768" y="843"/>
                  <a:pt x="1768" y="843"/>
                </a:cubicBezTo>
                <a:cubicBezTo>
                  <a:pt x="1768" y="839"/>
                  <a:pt x="1768" y="839"/>
                  <a:pt x="1768" y="839"/>
                </a:cubicBezTo>
                <a:cubicBezTo>
                  <a:pt x="1768" y="835"/>
                  <a:pt x="1768" y="835"/>
                  <a:pt x="1768" y="835"/>
                </a:cubicBezTo>
                <a:cubicBezTo>
                  <a:pt x="1772" y="831"/>
                  <a:pt x="1772" y="831"/>
                  <a:pt x="1772" y="831"/>
                </a:cubicBezTo>
                <a:cubicBezTo>
                  <a:pt x="1776" y="823"/>
                  <a:pt x="1776" y="823"/>
                  <a:pt x="1776" y="823"/>
                </a:cubicBezTo>
                <a:cubicBezTo>
                  <a:pt x="1780" y="819"/>
                  <a:pt x="1780" y="819"/>
                  <a:pt x="1780" y="819"/>
                </a:cubicBezTo>
                <a:cubicBezTo>
                  <a:pt x="1792" y="815"/>
                  <a:pt x="1792" y="815"/>
                  <a:pt x="1792" y="815"/>
                </a:cubicBezTo>
                <a:cubicBezTo>
                  <a:pt x="1792" y="811"/>
                  <a:pt x="1792" y="811"/>
                  <a:pt x="1792" y="811"/>
                </a:cubicBezTo>
                <a:cubicBezTo>
                  <a:pt x="1807" y="808"/>
                  <a:pt x="1807" y="808"/>
                  <a:pt x="1807" y="808"/>
                </a:cubicBezTo>
                <a:cubicBezTo>
                  <a:pt x="1823" y="804"/>
                  <a:pt x="1823" y="804"/>
                  <a:pt x="1823" y="804"/>
                </a:cubicBezTo>
                <a:cubicBezTo>
                  <a:pt x="1823" y="796"/>
                  <a:pt x="1823" y="796"/>
                  <a:pt x="1823" y="796"/>
                </a:cubicBezTo>
                <a:cubicBezTo>
                  <a:pt x="1831" y="784"/>
                  <a:pt x="1831" y="784"/>
                  <a:pt x="1831" y="784"/>
                </a:cubicBezTo>
                <a:cubicBezTo>
                  <a:pt x="1850" y="776"/>
                  <a:pt x="1850" y="776"/>
                  <a:pt x="1850" y="776"/>
                </a:cubicBezTo>
                <a:cubicBezTo>
                  <a:pt x="1866" y="776"/>
                  <a:pt x="1866" y="776"/>
                  <a:pt x="1866" y="776"/>
                </a:cubicBezTo>
                <a:cubicBezTo>
                  <a:pt x="1877" y="768"/>
                  <a:pt x="1877" y="768"/>
                  <a:pt x="1877" y="768"/>
                </a:cubicBezTo>
                <a:cubicBezTo>
                  <a:pt x="1877" y="765"/>
                  <a:pt x="1877" y="765"/>
                  <a:pt x="1877" y="765"/>
                </a:cubicBezTo>
                <a:cubicBezTo>
                  <a:pt x="1877" y="757"/>
                  <a:pt x="1877" y="757"/>
                  <a:pt x="1877" y="757"/>
                </a:cubicBezTo>
                <a:cubicBezTo>
                  <a:pt x="1870" y="757"/>
                  <a:pt x="1870" y="757"/>
                  <a:pt x="1870" y="757"/>
                </a:cubicBezTo>
                <a:cubicBezTo>
                  <a:pt x="1870" y="761"/>
                  <a:pt x="1870" y="761"/>
                  <a:pt x="1870" y="761"/>
                </a:cubicBezTo>
                <a:cubicBezTo>
                  <a:pt x="1866" y="761"/>
                  <a:pt x="1866" y="761"/>
                  <a:pt x="1866" y="761"/>
                </a:cubicBezTo>
                <a:cubicBezTo>
                  <a:pt x="1866" y="757"/>
                  <a:pt x="1866" y="757"/>
                  <a:pt x="1866" y="757"/>
                </a:cubicBezTo>
                <a:cubicBezTo>
                  <a:pt x="1870" y="753"/>
                  <a:pt x="1870" y="753"/>
                  <a:pt x="1870" y="753"/>
                </a:cubicBezTo>
                <a:cubicBezTo>
                  <a:pt x="1870" y="749"/>
                  <a:pt x="1870" y="749"/>
                  <a:pt x="1870" y="749"/>
                </a:cubicBezTo>
                <a:cubicBezTo>
                  <a:pt x="1874" y="745"/>
                  <a:pt x="1874" y="745"/>
                  <a:pt x="1874" y="745"/>
                </a:cubicBezTo>
                <a:cubicBezTo>
                  <a:pt x="1874" y="741"/>
                  <a:pt x="1874" y="741"/>
                  <a:pt x="1874" y="741"/>
                </a:cubicBezTo>
                <a:cubicBezTo>
                  <a:pt x="1862" y="737"/>
                  <a:pt x="1862" y="737"/>
                  <a:pt x="1862" y="737"/>
                </a:cubicBezTo>
                <a:cubicBezTo>
                  <a:pt x="1870" y="737"/>
                  <a:pt x="1870" y="737"/>
                  <a:pt x="1870" y="737"/>
                </a:cubicBezTo>
                <a:cubicBezTo>
                  <a:pt x="1874" y="733"/>
                  <a:pt x="1874" y="733"/>
                  <a:pt x="1874" y="733"/>
                </a:cubicBezTo>
                <a:cubicBezTo>
                  <a:pt x="1877" y="737"/>
                  <a:pt x="1877" y="737"/>
                  <a:pt x="1877" y="737"/>
                </a:cubicBezTo>
                <a:cubicBezTo>
                  <a:pt x="1881" y="741"/>
                  <a:pt x="1881" y="741"/>
                  <a:pt x="1881" y="741"/>
                </a:cubicBezTo>
                <a:cubicBezTo>
                  <a:pt x="1889" y="741"/>
                  <a:pt x="1889" y="741"/>
                  <a:pt x="1889" y="741"/>
                </a:cubicBezTo>
                <a:cubicBezTo>
                  <a:pt x="1893" y="741"/>
                  <a:pt x="1893" y="741"/>
                  <a:pt x="1893" y="741"/>
                </a:cubicBezTo>
                <a:cubicBezTo>
                  <a:pt x="1901" y="729"/>
                  <a:pt x="1901" y="729"/>
                  <a:pt x="1901" y="729"/>
                </a:cubicBezTo>
                <a:cubicBezTo>
                  <a:pt x="1905" y="729"/>
                  <a:pt x="1905" y="729"/>
                  <a:pt x="1905" y="729"/>
                </a:cubicBezTo>
                <a:cubicBezTo>
                  <a:pt x="1901" y="718"/>
                  <a:pt x="1901" y="718"/>
                  <a:pt x="1901" y="718"/>
                </a:cubicBezTo>
                <a:cubicBezTo>
                  <a:pt x="1901" y="714"/>
                  <a:pt x="1901" y="714"/>
                  <a:pt x="1901" y="714"/>
                </a:cubicBezTo>
                <a:cubicBezTo>
                  <a:pt x="1893" y="726"/>
                  <a:pt x="1893" y="726"/>
                  <a:pt x="1893" y="726"/>
                </a:cubicBezTo>
                <a:cubicBezTo>
                  <a:pt x="1889" y="722"/>
                  <a:pt x="1889" y="722"/>
                  <a:pt x="1889" y="722"/>
                </a:cubicBezTo>
                <a:cubicBezTo>
                  <a:pt x="1889" y="714"/>
                  <a:pt x="1889" y="714"/>
                  <a:pt x="1889" y="714"/>
                </a:cubicBezTo>
                <a:cubicBezTo>
                  <a:pt x="1870" y="714"/>
                  <a:pt x="1870" y="714"/>
                  <a:pt x="1870" y="714"/>
                </a:cubicBezTo>
                <a:cubicBezTo>
                  <a:pt x="1866" y="698"/>
                  <a:pt x="1866" y="698"/>
                  <a:pt x="1866" y="698"/>
                </a:cubicBezTo>
                <a:cubicBezTo>
                  <a:pt x="1870" y="698"/>
                  <a:pt x="1870" y="698"/>
                  <a:pt x="1870" y="698"/>
                </a:cubicBezTo>
                <a:cubicBezTo>
                  <a:pt x="1870" y="706"/>
                  <a:pt x="1870" y="706"/>
                  <a:pt x="1870" y="706"/>
                </a:cubicBezTo>
                <a:cubicBezTo>
                  <a:pt x="1874" y="710"/>
                  <a:pt x="1874" y="710"/>
                  <a:pt x="1874" y="710"/>
                </a:cubicBezTo>
                <a:cubicBezTo>
                  <a:pt x="1877" y="710"/>
                  <a:pt x="1877" y="710"/>
                  <a:pt x="1877" y="710"/>
                </a:cubicBezTo>
                <a:cubicBezTo>
                  <a:pt x="1885" y="702"/>
                  <a:pt x="1885" y="702"/>
                  <a:pt x="1885" y="702"/>
                </a:cubicBezTo>
                <a:cubicBezTo>
                  <a:pt x="1889" y="702"/>
                  <a:pt x="1889" y="702"/>
                  <a:pt x="1889" y="702"/>
                </a:cubicBezTo>
                <a:cubicBezTo>
                  <a:pt x="1893" y="702"/>
                  <a:pt x="1893" y="702"/>
                  <a:pt x="1893" y="702"/>
                </a:cubicBezTo>
                <a:cubicBezTo>
                  <a:pt x="1899" y="702"/>
                  <a:pt x="1899" y="702"/>
                  <a:pt x="1899" y="702"/>
                </a:cubicBezTo>
                <a:cubicBezTo>
                  <a:pt x="1898" y="701"/>
                  <a:pt x="1898" y="701"/>
                  <a:pt x="1898" y="701"/>
                </a:cubicBezTo>
                <a:cubicBezTo>
                  <a:pt x="1900" y="701"/>
                  <a:pt x="1900" y="701"/>
                  <a:pt x="1900" y="701"/>
                </a:cubicBezTo>
                <a:cubicBezTo>
                  <a:pt x="1897" y="690"/>
                  <a:pt x="1897" y="690"/>
                  <a:pt x="1897" y="690"/>
                </a:cubicBezTo>
                <a:cubicBezTo>
                  <a:pt x="1893" y="690"/>
                  <a:pt x="1893" y="690"/>
                  <a:pt x="1893" y="690"/>
                </a:cubicBezTo>
                <a:cubicBezTo>
                  <a:pt x="1897" y="679"/>
                  <a:pt x="1897" y="679"/>
                  <a:pt x="1897" y="679"/>
                </a:cubicBezTo>
                <a:cubicBezTo>
                  <a:pt x="1897" y="667"/>
                  <a:pt x="1897" y="667"/>
                  <a:pt x="1897" y="667"/>
                </a:cubicBezTo>
                <a:cubicBezTo>
                  <a:pt x="1885" y="667"/>
                  <a:pt x="1885" y="667"/>
                  <a:pt x="1885" y="667"/>
                </a:cubicBezTo>
                <a:cubicBezTo>
                  <a:pt x="1881" y="667"/>
                  <a:pt x="1881" y="667"/>
                  <a:pt x="1881" y="667"/>
                </a:cubicBezTo>
                <a:cubicBezTo>
                  <a:pt x="1874" y="663"/>
                  <a:pt x="1874" y="663"/>
                  <a:pt x="1874" y="663"/>
                </a:cubicBezTo>
                <a:cubicBezTo>
                  <a:pt x="1874" y="659"/>
                  <a:pt x="1874" y="659"/>
                  <a:pt x="1874" y="659"/>
                </a:cubicBezTo>
                <a:cubicBezTo>
                  <a:pt x="1881" y="659"/>
                  <a:pt x="1881" y="659"/>
                  <a:pt x="1881" y="659"/>
                </a:cubicBezTo>
                <a:cubicBezTo>
                  <a:pt x="1885" y="659"/>
                  <a:pt x="1885" y="659"/>
                  <a:pt x="1885" y="659"/>
                </a:cubicBezTo>
                <a:cubicBezTo>
                  <a:pt x="1881" y="655"/>
                  <a:pt x="1881" y="655"/>
                  <a:pt x="1881" y="655"/>
                </a:cubicBezTo>
                <a:cubicBezTo>
                  <a:pt x="1877" y="655"/>
                  <a:pt x="1877" y="655"/>
                  <a:pt x="1877" y="655"/>
                </a:cubicBezTo>
                <a:cubicBezTo>
                  <a:pt x="1877" y="651"/>
                  <a:pt x="1877" y="651"/>
                  <a:pt x="1877" y="651"/>
                </a:cubicBezTo>
                <a:cubicBezTo>
                  <a:pt x="1877" y="647"/>
                  <a:pt x="1877" y="647"/>
                  <a:pt x="1877" y="647"/>
                </a:cubicBezTo>
                <a:cubicBezTo>
                  <a:pt x="1881" y="644"/>
                  <a:pt x="1881" y="644"/>
                  <a:pt x="1881" y="644"/>
                </a:cubicBezTo>
                <a:cubicBezTo>
                  <a:pt x="1881" y="640"/>
                  <a:pt x="1881" y="640"/>
                  <a:pt x="1881" y="640"/>
                </a:cubicBezTo>
                <a:cubicBezTo>
                  <a:pt x="1877" y="636"/>
                  <a:pt x="1877" y="636"/>
                  <a:pt x="1877" y="636"/>
                </a:cubicBezTo>
                <a:cubicBezTo>
                  <a:pt x="1877" y="632"/>
                  <a:pt x="1877" y="632"/>
                  <a:pt x="1877" y="632"/>
                </a:cubicBezTo>
                <a:cubicBezTo>
                  <a:pt x="1877" y="628"/>
                  <a:pt x="1877" y="628"/>
                  <a:pt x="1877" y="628"/>
                </a:cubicBezTo>
                <a:cubicBezTo>
                  <a:pt x="1881" y="620"/>
                  <a:pt x="1881" y="620"/>
                  <a:pt x="1881" y="620"/>
                </a:cubicBezTo>
                <a:cubicBezTo>
                  <a:pt x="1881" y="616"/>
                  <a:pt x="1881" y="616"/>
                  <a:pt x="1881" y="616"/>
                </a:cubicBezTo>
                <a:cubicBezTo>
                  <a:pt x="1877" y="612"/>
                  <a:pt x="1877" y="612"/>
                  <a:pt x="1877" y="612"/>
                </a:cubicBezTo>
                <a:cubicBezTo>
                  <a:pt x="1862" y="605"/>
                  <a:pt x="1862" y="605"/>
                  <a:pt x="1862" y="605"/>
                </a:cubicBezTo>
                <a:cubicBezTo>
                  <a:pt x="1854" y="601"/>
                  <a:pt x="1854" y="601"/>
                  <a:pt x="1854" y="601"/>
                </a:cubicBezTo>
                <a:cubicBezTo>
                  <a:pt x="1842" y="593"/>
                  <a:pt x="1842" y="593"/>
                  <a:pt x="1842" y="593"/>
                </a:cubicBezTo>
                <a:cubicBezTo>
                  <a:pt x="1842" y="591"/>
                  <a:pt x="1842" y="591"/>
                  <a:pt x="1842" y="591"/>
                </a:cubicBezTo>
                <a:cubicBezTo>
                  <a:pt x="1842" y="589"/>
                  <a:pt x="1842" y="589"/>
                  <a:pt x="1842" y="589"/>
                </a:cubicBezTo>
                <a:cubicBezTo>
                  <a:pt x="1846" y="593"/>
                  <a:pt x="1846" y="593"/>
                  <a:pt x="1846" y="593"/>
                </a:cubicBezTo>
                <a:cubicBezTo>
                  <a:pt x="1858" y="597"/>
                  <a:pt x="1858" y="597"/>
                  <a:pt x="1858" y="597"/>
                </a:cubicBezTo>
                <a:cubicBezTo>
                  <a:pt x="1862" y="597"/>
                  <a:pt x="1862" y="597"/>
                  <a:pt x="1862" y="597"/>
                </a:cubicBezTo>
                <a:cubicBezTo>
                  <a:pt x="1866" y="601"/>
                  <a:pt x="1866" y="601"/>
                  <a:pt x="1866" y="601"/>
                </a:cubicBezTo>
                <a:cubicBezTo>
                  <a:pt x="1870" y="601"/>
                  <a:pt x="1870" y="601"/>
                  <a:pt x="1870" y="601"/>
                </a:cubicBezTo>
                <a:cubicBezTo>
                  <a:pt x="1874" y="605"/>
                  <a:pt x="1874" y="605"/>
                  <a:pt x="1874" y="605"/>
                </a:cubicBezTo>
                <a:cubicBezTo>
                  <a:pt x="1877" y="608"/>
                  <a:pt x="1877" y="608"/>
                  <a:pt x="1877" y="608"/>
                </a:cubicBezTo>
                <a:cubicBezTo>
                  <a:pt x="1877" y="597"/>
                  <a:pt x="1877" y="597"/>
                  <a:pt x="1877" y="597"/>
                </a:cubicBezTo>
                <a:cubicBezTo>
                  <a:pt x="1870" y="593"/>
                  <a:pt x="1870" y="593"/>
                  <a:pt x="1870" y="593"/>
                </a:cubicBezTo>
                <a:cubicBezTo>
                  <a:pt x="1874" y="593"/>
                  <a:pt x="1874" y="593"/>
                  <a:pt x="1874" y="593"/>
                </a:cubicBezTo>
                <a:cubicBezTo>
                  <a:pt x="1874" y="589"/>
                  <a:pt x="1874" y="589"/>
                  <a:pt x="1874" y="589"/>
                </a:cubicBezTo>
                <a:cubicBezTo>
                  <a:pt x="1874" y="577"/>
                  <a:pt x="1874" y="577"/>
                  <a:pt x="1874" y="577"/>
                </a:cubicBezTo>
                <a:cubicBezTo>
                  <a:pt x="1874" y="558"/>
                  <a:pt x="1874" y="558"/>
                  <a:pt x="1874" y="558"/>
                </a:cubicBezTo>
                <a:cubicBezTo>
                  <a:pt x="1870" y="554"/>
                  <a:pt x="1870" y="554"/>
                  <a:pt x="1870" y="554"/>
                </a:cubicBezTo>
                <a:cubicBezTo>
                  <a:pt x="1877" y="550"/>
                  <a:pt x="1877" y="550"/>
                  <a:pt x="1877" y="550"/>
                </a:cubicBezTo>
                <a:cubicBezTo>
                  <a:pt x="1885" y="542"/>
                  <a:pt x="1885" y="542"/>
                  <a:pt x="1885" y="542"/>
                </a:cubicBezTo>
                <a:cubicBezTo>
                  <a:pt x="1893" y="534"/>
                  <a:pt x="1893" y="534"/>
                  <a:pt x="1893" y="534"/>
                </a:cubicBezTo>
                <a:cubicBezTo>
                  <a:pt x="1897" y="538"/>
                  <a:pt x="1897" y="538"/>
                  <a:pt x="1897" y="538"/>
                </a:cubicBezTo>
                <a:cubicBezTo>
                  <a:pt x="1893" y="546"/>
                  <a:pt x="1893" y="546"/>
                  <a:pt x="1893" y="546"/>
                </a:cubicBezTo>
                <a:cubicBezTo>
                  <a:pt x="1889" y="550"/>
                  <a:pt x="1889" y="550"/>
                  <a:pt x="1889" y="550"/>
                </a:cubicBezTo>
                <a:cubicBezTo>
                  <a:pt x="1885" y="550"/>
                  <a:pt x="1885" y="550"/>
                  <a:pt x="1885" y="550"/>
                </a:cubicBezTo>
                <a:cubicBezTo>
                  <a:pt x="1885" y="554"/>
                  <a:pt x="1885" y="554"/>
                  <a:pt x="1885" y="554"/>
                </a:cubicBezTo>
                <a:cubicBezTo>
                  <a:pt x="1885" y="558"/>
                  <a:pt x="1885" y="558"/>
                  <a:pt x="1885" y="558"/>
                </a:cubicBezTo>
                <a:cubicBezTo>
                  <a:pt x="1885" y="562"/>
                  <a:pt x="1885" y="562"/>
                  <a:pt x="1885" y="562"/>
                </a:cubicBezTo>
                <a:cubicBezTo>
                  <a:pt x="1881" y="566"/>
                  <a:pt x="1881" y="566"/>
                  <a:pt x="1881" y="566"/>
                </a:cubicBezTo>
                <a:cubicBezTo>
                  <a:pt x="1881" y="569"/>
                  <a:pt x="1881" y="569"/>
                  <a:pt x="1881" y="569"/>
                </a:cubicBezTo>
                <a:cubicBezTo>
                  <a:pt x="1885" y="569"/>
                  <a:pt x="1885" y="569"/>
                  <a:pt x="1885" y="569"/>
                </a:cubicBezTo>
                <a:cubicBezTo>
                  <a:pt x="1889" y="569"/>
                  <a:pt x="1889" y="569"/>
                  <a:pt x="1889" y="569"/>
                </a:cubicBezTo>
                <a:cubicBezTo>
                  <a:pt x="1889" y="581"/>
                  <a:pt x="1889" y="581"/>
                  <a:pt x="1889" y="581"/>
                </a:cubicBezTo>
                <a:cubicBezTo>
                  <a:pt x="1885" y="585"/>
                  <a:pt x="1885" y="585"/>
                  <a:pt x="1885" y="585"/>
                </a:cubicBezTo>
                <a:cubicBezTo>
                  <a:pt x="1881" y="589"/>
                  <a:pt x="1881" y="589"/>
                  <a:pt x="1881" y="589"/>
                </a:cubicBezTo>
                <a:cubicBezTo>
                  <a:pt x="1885" y="593"/>
                  <a:pt x="1885" y="593"/>
                  <a:pt x="1885" y="593"/>
                </a:cubicBezTo>
                <a:cubicBezTo>
                  <a:pt x="1889" y="601"/>
                  <a:pt x="1889" y="601"/>
                  <a:pt x="1889" y="601"/>
                </a:cubicBezTo>
                <a:cubicBezTo>
                  <a:pt x="1893" y="601"/>
                  <a:pt x="1893" y="601"/>
                  <a:pt x="1893" y="601"/>
                </a:cubicBezTo>
                <a:cubicBezTo>
                  <a:pt x="1897" y="601"/>
                  <a:pt x="1897" y="601"/>
                  <a:pt x="1897" y="601"/>
                </a:cubicBezTo>
                <a:cubicBezTo>
                  <a:pt x="1901" y="608"/>
                  <a:pt x="1901" y="608"/>
                  <a:pt x="1901" y="608"/>
                </a:cubicBezTo>
                <a:cubicBezTo>
                  <a:pt x="1901" y="612"/>
                  <a:pt x="1901" y="612"/>
                  <a:pt x="1901" y="612"/>
                </a:cubicBezTo>
                <a:cubicBezTo>
                  <a:pt x="1901" y="616"/>
                  <a:pt x="1901" y="616"/>
                  <a:pt x="1901" y="616"/>
                </a:cubicBezTo>
                <a:cubicBezTo>
                  <a:pt x="1905" y="616"/>
                  <a:pt x="1905" y="616"/>
                  <a:pt x="1905" y="616"/>
                </a:cubicBezTo>
                <a:cubicBezTo>
                  <a:pt x="1905" y="620"/>
                  <a:pt x="1905" y="620"/>
                  <a:pt x="1905" y="620"/>
                </a:cubicBezTo>
                <a:cubicBezTo>
                  <a:pt x="1901" y="620"/>
                  <a:pt x="1901" y="620"/>
                  <a:pt x="1901" y="620"/>
                </a:cubicBezTo>
                <a:cubicBezTo>
                  <a:pt x="1893" y="640"/>
                  <a:pt x="1893" y="640"/>
                  <a:pt x="1893" y="640"/>
                </a:cubicBezTo>
                <a:cubicBezTo>
                  <a:pt x="1893" y="655"/>
                  <a:pt x="1893" y="655"/>
                  <a:pt x="1893" y="655"/>
                </a:cubicBezTo>
                <a:cubicBezTo>
                  <a:pt x="1897" y="655"/>
                  <a:pt x="1897" y="655"/>
                  <a:pt x="1897" y="655"/>
                </a:cubicBezTo>
                <a:cubicBezTo>
                  <a:pt x="1901" y="655"/>
                  <a:pt x="1901" y="655"/>
                  <a:pt x="1901" y="655"/>
                </a:cubicBezTo>
                <a:cubicBezTo>
                  <a:pt x="1901" y="651"/>
                  <a:pt x="1901" y="651"/>
                  <a:pt x="1901" y="651"/>
                </a:cubicBezTo>
                <a:cubicBezTo>
                  <a:pt x="1920" y="612"/>
                  <a:pt x="1920" y="612"/>
                  <a:pt x="1920" y="612"/>
                </a:cubicBezTo>
                <a:cubicBezTo>
                  <a:pt x="1920" y="605"/>
                  <a:pt x="1920" y="605"/>
                  <a:pt x="1920" y="605"/>
                </a:cubicBezTo>
                <a:cubicBezTo>
                  <a:pt x="1924" y="597"/>
                  <a:pt x="1924" y="597"/>
                  <a:pt x="1924" y="597"/>
                </a:cubicBezTo>
                <a:cubicBezTo>
                  <a:pt x="1932" y="589"/>
                  <a:pt x="1932" y="589"/>
                  <a:pt x="1932" y="589"/>
                </a:cubicBezTo>
                <a:cubicBezTo>
                  <a:pt x="1931" y="586"/>
                  <a:pt x="1931" y="586"/>
                  <a:pt x="1931" y="586"/>
                </a:cubicBezTo>
                <a:cubicBezTo>
                  <a:pt x="1909" y="542"/>
                  <a:pt x="1909" y="542"/>
                  <a:pt x="1909" y="542"/>
                </a:cubicBezTo>
                <a:cubicBezTo>
                  <a:pt x="1909" y="534"/>
                  <a:pt x="1909" y="534"/>
                  <a:pt x="1909" y="534"/>
                </a:cubicBezTo>
                <a:cubicBezTo>
                  <a:pt x="1920" y="546"/>
                  <a:pt x="1920" y="546"/>
                  <a:pt x="1920" y="546"/>
                </a:cubicBezTo>
                <a:cubicBezTo>
                  <a:pt x="1924" y="550"/>
                  <a:pt x="1924" y="550"/>
                  <a:pt x="1924" y="550"/>
                </a:cubicBezTo>
                <a:cubicBezTo>
                  <a:pt x="1928" y="554"/>
                  <a:pt x="1928" y="554"/>
                  <a:pt x="1928" y="554"/>
                </a:cubicBezTo>
                <a:cubicBezTo>
                  <a:pt x="1936" y="554"/>
                  <a:pt x="1936" y="554"/>
                  <a:pt x="1936" y="554"/>
                </a:cubicBezTo>
                <a:cubicBezTo>
                  <a:pt x="1936" y="562"/>
                  <a:pt x="1936" y="562"/>
                  <a:pt x="1936" y="562"/>
                </a:cubicBezTo>
                <a:cubicBezTo>
                  <a:pt x="1936" y="566"/>
                  <a:pt x="1936" y="566"/>
                  <a:pt x="1936" y="566"/>
                </a:cubicBezTo>
                <a:cubicBezTo>
                  <a:pt x="1956" y="538"/>
                  <a:pt x="1956" y="538"/>
                  <a:pt x="1956" y="538"/>
                </a:cubicBezTo>
                <a:cubicBezTo>
                  <a:pt x="1956" y="534"/>
                  <a:pt x="1956" y="534"/>
                  <a:pt x="1956" y="534"/>
                </a:cubicBezTo>
                <a:cubicBezTo>
                  <a:pt x="1959" y="534"/>
                  <a:pt x="1959" y="534"/>
                  <a:pt x="1959" y="534"/>
                </a:cubicBezTo>
                <a:cubicBezTo>
                  <a:pt x="1963" y="530"/>
                  <a:pt x="1963" y="530"/>
                  <a:pt x="1963" y="530"/>
                </a:cubicBezTo>
                <a:cubicBezTo>
                  <a:pt x="1963" y="519"/>
                  <a:pt x="1963" y="519"/>
                  <a:pt x="1963" y="519"/>
                </a:cubicBezTo>
                <a:cubicBezTo>
                  <a:pt x="1967" y="515"/>
                  <a:pt x="1967" y="515"/>
                  <a:pt x="1967" y="515"/>
                </a:cubicBezTo>
                <a:cubicBezTo>
                  <a:pt x="1971" y="515"/>
                  <a:pt x="1971" y="515"/>
                  <a:pt x="1971" y="515"/>
                </a:cubicBezTo>
                <a:cubicBezTo>
                  <a:pt x="1971" y="503"/>
                  <a:pt x="1971" y="503"/>
                  <a:pt x="1971" y="503"/>
                </a:cubicBezTo>
                <a:cubicBezTo>
                  <a:pt x="1971" y="499"/>
                  <a:pt x="1971" y="499"/>
                  <a:pt x="1971" y="499"/>
                </a:cubicBezTo>
                <a:cubicBezTo>
                  <a:pt x="1967" y="495"/>
                  <a:pt x="1967" y="495"/>
                  <a:pt x="1967" y="495"/>
                </a:cubicBezTo>
                <a:cubicBezTo>
                  <a:pt x="1963" y="491"/>
                  <a:pt x="1963" y="491"/>
                  <a:pt x="1963" y="491"/>
                </a:cubicBezTo>
                <a:cubicBezTo>
                  <a:pt x="1963" y="487"/>
                  <a:pt x="1963" y="487"/>
                  <a:pt x="1963" y="487"/>
                </a:cubicBezTo>
                <a:cubicBezTo>
                  <a:pt x="1972" y="472"/>
                  <a:pt x="1972" y="472"/>
                  <a:pt x="1972" y="472"/>
                </a:cubicBezTo>
                <a:cubicBezTo>
                  <a:pt x="1975" y="468"/>
                  <a:pt x="1975" y="468"/>
                  <a:pt x="1975" y="468"/>
                </a:cubicBezTo>
                <a:cubicBezTo>
                  <a:pt x="1979" y="468"/>
                  <a:pt x="1979" y="468"/>
                  <a:pt x="1979" y="468"/>
                </a:cubicBezTo>
                <a:cubicBezTo>
                  <a:pt x="1983" y="464"/>
                  <a:pt x="1983" y="464"/>
                  <a:pt x="1983" y="464"/>
                </a:cubicBezTo>
                <a:cubicBezTo>
                  <a:pt x="1998" y="459"/>
                  <a:pt x="1998" y="459"/>
                  <a:pt x="1998" y="459"/>
                </a:cubicBezTo>
                <a:cubicBezTo>
                  <a:pt x="2006" y="456"/>
                  <a:pt x="2006" y="456"/>
                  <a:pt x="2006" y="456"/>
                </a:cubicBezTo>
                <a:cubicBezTo>
                  <a:pt x="2010" y="452"/>
                  <a:pt x="2010" y="452"/>
                  <a:pt x="2010" y="452"/>
                </a:cubicBezTo>
                <a:cubicBezTo>
                  <a:pt x="2014" y="448"/>
                  <a:pt x="2014" y="448"/>
                  <a:pt x="2014" y="448"/>
                </a:cubicBezTo>
                <a:cubicBezTo>
                  <a:pt x="2026" y="452"/>
                  <a:pt x="2026" y="452"/>
                  <a:pt x="2026" y="452"/>
                </a:cubicBezTo>
                <a:cubicBezTo>
                  <a:pt x="2054" y="447"/>
                  <a:pt x="2054" y="447"/>
                  <a:pt x="2054" y="447"/>
                </a:cubicBezTo>
                <a:cubicBezTo>
                  <a:pt x="2056" y="447"/>
                  <a:pt x="2056" y="447"/>
                  <a:pt x="2056" y="447"/>
                </a:cubicBezTo>
                <a:cubicBezTo>
                  <a:pt x="2069" y="445"/>
                  <a:pt x="2069" y="445"/>
                  <a:pt x="2069" y="445"/>
                </a:cubicBezTo>
                <a:cubicBezTo>
                  <a:pt x="2073" y="441"/>
                  <a:pt x="2073" y="441"/>
                  <a:pt x="2073" y="441"/>
                </a:cubicBezTo>
                <a:cubicBezTo>
                  <a:pt x="2077" y="429"/>
                  <a:pt x="2077" y="429"/>
                  <a:pt x="2077" y="429"/>
                </a:cubicBezTo>
                <a:cubicBezTo>
                  <a:pt x="2077" y="425"/>
                  <a:pt x="2077" y="425"/>
                  <a:pt x="2077" y="425"/>
                </a:cubicBezTo>
                <a:cubicBezTo>
                  <a:pt x="2079" y="427"/>
                  <a:pt x="2079" y="427"/>
                  <a:pt x="2079" y="427"/>
                </a:cubicBezTo>
                <a:cubicBezTo>
                  <a:pt x="2080" y="429"/>
                  <a:pt x="2080" y="429"/>
                  <a:pt x="2080" y="429"/>
                </a:cubicBezTo>
                <a:cubicBezTo>
                  <a:pt x="2080" y="437"/>
                  <a:pt x="2080" y="437"/>
                  <a:pt x="2080" y="437"/>
                </a:cubicBezTo>
                <a:cubicBezTo>
                  <a:pt x="2084" y="437"/>
                  <a:pt x="2084" y="437"/>
                  <a:pt x="2084" y="437"/>
                </a:cubicBezTo>
                <a:cubicBezTo>
                  <a:pt x="2088" y="433"/>
                  <a:pt x="2088" y="433"/>
                  <a:pt x="2088" y="433"/>
                </a:cubicBezTo>
                <a:cubicBezTo>
                  <a:pt x="2100" y="429"/>
                  <a:pt x="2100" y="429"/>
                  <a:pt x="2100" y="429"/>
                </a:cubicBezTo>
                <a:cubicBezTo>
                  <a:pt x="2104" y="429"/>
                  <a:pt x="2104" y="429"/>
                  <a:pt x="2104" y="429"/>
                </a:cubicBezTo>
                <a:cubicBezTo>
                  <a:pt x="2104" y="433"/>
                  <a:pt x="2104" y="433"/>
                  <a:pt x="2104" y="433"/>
                </a:cubicBezTo>
                <a:cubicBezTo>
                  <a:pt x="2108" y="433"/>
                  <a:pt x="2108" y="433"/>
                  <a:pt x="2108" y="433"/>
                </a:cubicBezTo>
                <a:cubicBezTo>
                  <a:pt x="2116" y="433"/>
                  <a:pt x="2116" y="433"/>
                  <a:pt x="2116" y="433"/>
                </a:cubicBezTo>
                <a:cubicBezTo>
                  <a:pt x="2119" y="433"/>
                  <a:pt x="2119" y="433"/>
                  <a:pt x="2119" y="433"/>
                </a:cubicBezTo>
                <a:cubicBezTo>
                  <a:pt x="2127" y="429"/>
                  <a:pt x="2127" y="429"/>
                  <a:pt x="2127" y="429"/>
                </a:cubicBezTo>
                <a:cubicBezTo>
                  <a:pt x="2131" y="425"/>
                  <a:pt x="2131" y="425"/>
                  <a:pt x="2131" y="425"/>
                </a:cubicBezTo>
                <a:cubicBezTo>
                  <a:pt x="2127" y="413"/>
                  <a:pt x="2127" y="413"/>
                  <a:pt x="2127" y="413"/>
                </a:cubicBezTo>
                <a:cubicBezTo>
                  <a:pt x="2127" y="421"/>
                  <a:pt x="2127" y="421"/>
                  <a:pt x="2127" y="421"/>
                </a:cubicBezTo>
                <a:cubicBezTo>
                  <a:pt x="2127" y="425"/>
                  <a:pt x="2127" y="425"/>
                  <a:pt x="2127" y="425"/>
                </a:cubicBezTo>
                <a:cubicBezTo>
                  <a:pt x="2119" y="425"/>
                  <a:pt x="2119" y="425"/>
                  <a:pt x="2119" y="425"/>
                </a:cubicBezTo>
                <a:cubicBezTo>
                  <a:pt x="2108" y="421"/>
                  <a:pt x="2108" y="421"/>
                  <a:pt x="2108" y="421"/>
                </a:cubicBezTo>
                <a:cubicBezTo>
                  <a:pt x="2104" y="413"/>
                  <a:pt x="2104" y="413"/>
                  <a:pt x="2104" y="413"/>
                </a:cubicBezTo>
                <a:cubicBezTo>
                  <a:pt x="2100" y="409"/>
                  <a:pt x="2100" y="409"/>
                  <a:pt x="2100" y="409"/>
                </a:cubicBezTo>
                <a:cubicBezTo>
                  <a:pt x="2100" y="405"/>
                  <a:pt x="2100" y="405"/>
                  <a:pt x="2100" y="405"/>
                </a:cubicBezTo>
                <a:cubicBezTo>
                  <a:pt x="2096" y="402"/>
                  <a:pt x="2096" y="402"/>
                  <a:pt x="2096" y="402"/>
                </a:cubicBezTo>
                <a:cubicBezTo>
                  <a:pt x="2088" y="398"/>
                  <a:pt x="2088" y="398"/>
                  <a:pt x="2088" y="398"/>
                </a:cubicBezTo>
                <a:cubicBezTo>
                  <a:pt x="2088" y="390"/>
                  <a:pt x="2088" y="390"/>
                  <a:pt x="2088" y="390"/>
                </a:cubicBezTo>
                <a:cubicBezTo>
                  <a:pt x="2092" y="390"/>
                  <a:pt x="2092" y="390"/>
                  <a:pt x="2092" y="390"/>
                </a:cubicBezTo>
                <a:cubicBezTo>
                  <a:pt x="2096" y="382"/>
                  <a:pt x="2096" y="382"/>
                  <a:pt x="2096" y="382"/>
                </a:cubicBezTo>
                <a:cubicBezTo>
                  <a:pt x="2100" y="382"/>
                  <a:pt x="2100" y="382"/>
                  <a:pt x="2100" y="382"/>
                </a:cubicBezTo>
                <a:cubicBezTo>
                  <a:pt x="2092" y="366"/>
                  <a:pt x="2092" y="366"/>
                  <a:pt x="2092" y="366"/>
                </a:cubicBezTo>
                <a:cubicBezTo>
                  <a:pt x="2094" y="362"/>
                  <a:pt x="2094" y="362"/>
                  <a:pt x="2094" y="362"/>
                </a:cubicBezTo>
                <a:cubicBezTo>
                  <a:pt x="2094" y="361"/>
                  <a:pt x="2094" y="361"/>
                  <a:pt x="2094" y="361"/>
                </a:cubicBezTo>
                <a:cubicBezTo>
                  <a:pt x="2095" y="359"/>
                  <a:pt x="2095" y="359"/>
                  <a:pt x="2095" y="359"/>
                </a:cubicBezTo>
                <a:cubicBezTo>
                  <a:pt x="2096" y="355"/>
                  <a:pt x="2096" y="355"/>
                  <a:pt x="2096" y="355"/>
                </a:cubicBezTo>
                <a:cubicBezTo>
                  <a:pt x="2104" y="347"/>
                  <a:pt x="2104" y="347"/>
                  <a:pt x="2104" y="347"/>
                </a:cubicBezTo>
                <a:cubicBezTo>
                  <a:pt x="2107" y="343"/>
                  <a:pt x="2107" y="343"/>
                  <a:pt x="2107" y="343"/>
                </a:cubicBezTo>
                <a:cubicBezTo>
                  <a:pt x="2116" y="331"/>
                  <a:pt x="2116" y="331"/>
                  <a:pt x="2116" y="331"/>
                </a:cubicBezTo>
                <a:cubicBezTo>
                  <a:pt x="2119" y="324"/>
                  <a:pt x="2119" y="324"/>
                  <a:pt x="2119" y="324"/>
                </a:cubicBezTo>
                <a:cubicBezTo>
                  <a:pt x="2123" y="316"/>
                  <a:pt x="2123" y="316"/>
                  <a:pt x="2123" y="316"/>
                </a:cubicBezTo>
                <a:cubicBezTo>
                  <a:pt x="2131" y="316"/>
                  <a:pt x="2131" y="316"/>
                  <a:pt x="2131" y="316"/>
                </a:cubicBezTo>
                <a:cubicBezTo>
                  <a:pt x="2135" y="320"/>
                  <a:pt x="2135" y="320"/>
                  <a:pt x="2135" y="320"/>
                </a:cubicBezTo>
                <a:cubicBezTo>
                  <a:pt x="2139" y="316"/>
                  <a:pt x="2139" y="316"/>
                  <a:pt x="2139" y="316"/>
                </a:cubicBezTo>
                <a:cubicBezTo>
                  <a:pt x="2139" y="312"/>
                  <a:pt x="2139" y="312"/>
                  <a:pt x="2139" y="312"/>
                </a:cubicBezTo>
                <a:cubicBezTo>
                  <a:pt x="2143" y="312"/>
                  <a:pt x="2143" y="312"/>
                  <a:pt x="2143" y="312"/>
                </a:cubicBezTo>
                <a:cubicBezTo>
                  <a:pt x="2143" y="316"/>
                  <a:pt x="2143" y="316"/>
                  <a:pt x="2143" y="316"/>
                </a:cubicBezTo>
                <a:cubicBezTo>
                  <a:pt x="2147" y="316"/>
                  <a:pt x="2147" y="316"/>
                  <a:pt x="2147" y="316"/>
                </a:cubicBezTo>
                <a:cubicBezTo>
                  <a:pt x="2151" y="312"/>
                  <a:pt x="2151" y="312"/>
                  <a:pt x="2151" y="312"/>
                </a:cubicBezTo>
                <a:cubicBezTo>
                  <a:pt x="2151" y="308"/>
                  <a:pt x="2151" y="308"/>
                  <a:pt x="2151" y="308"/>
                </a:cubicBezTo>
                <a:cubicBezTo>
                  <a:pt x="2155" y="304"/>
                  <a:pt x="2155" y="304"/>
                  <a:pt x="2155" y="304"/>
                </a:cubicBezTo>
                <a:cubicBezTo>
                  <a:pt x="2159" y="308"/>
                  <a:pt x="2159" y="308"/>
                  <a:pt x="2159" y="308"/>
                </a:cubicBezTo>
                <a:cubicBezTo>
                  <a:pt x="2162" y="300"/>
                  <a:pt x="2162" y="300"/>
                  <a:pt x="2162" y="300"/>
                </a:cubicBezTo>
                <a:cubicBezTo>
                  <a:pt x="2162" y="296"/>
                  <a:pt x="2162" y="296"/>
                  <a:pt x="2162" y="296"/>
                </a:cubicBezTo>
                <a:cubicBezTo>
                  <a:pt x="2166" y="288"/>
                  <a:pt x="2166" y="288"/>
                  <a:pt x="2166" y="288"/>
                </a:cubicBezTo>
                <a:cubicBezTo>
                  <a:pt x="2166" y="285"/>
                  <a:pt x="2166" y="285"/>
                  <a:pt x="2166" y="285"/>
                </a:cubicBezTo>
                <a:cubicBezTo>
                  <a:pt x="2170" y="281"/>
                  <a:pt x="2170" y="281"/>
                  <a:pt x="2170" y="281"/>
                </a:cubicBezTo>
                <a:cubicBezTo>
                  <a:pt x="2174" y="281"/>
                  <a:pt x="2174" y="281"/>
                  <a:pt x="2174" y="281"/>
                </a:cubicBezTo>
                <a:cubicBezTo>
                  <a:pt x="2178" y="285"/>
                  <a:pt x="2178" y="285"/>
                  <a:pt x="2178" y="285"/>
                </a:cubicBezTo>
                <a:cubicBezTo>
                  <a:pt x="2178" y="288"/>
                  <a:pt x="2178" y="288"/>
                  <a:pt x="2178" y="288"/>
                </a:cubicBezTo>
                <a:cubicBezTo>
                  <a:pt x="2182" y="288"/>
                  <a:pt x="2182" y="288"/>
                  <a:pt x="2182" y="288"/>
                </a:cubicBezTo>
                <a:cubicBezTo>
                  <a:pt x="2186" y="288"/>
                  <a:pt x="2186" y="288"/>
                  <a:pt x="2186" y="288"/>
                </a:cubicBezTo>
                <a:cubicBezTo>
                  <a:pt x="2190" y="292"/>
                  <a:pt x="2190" y="292"/>
                  <a:pt x="2190" y="292"/>
                </a:cubicBezTo>
                <a:cubicBezTo>
                  <a:pt x="2194" y="292"/>
                  <a:pt x="2194" y="292"/>
                  <a:pt x="2194" y="292"/>
                </a:cubicBezTo>
                <a:cubicBezTo>
                  <a:pt x="2198" y="288"/>
                  <a:pt x="2198" y="288"/>
                  <a:pt x="2198" y="288"/>
                </a:cubicBezTo>
                <a:cubicBezTo>
                  <a:pt x="2201" y="285"/>
                  <a:pt x="2201" y="285"/>
                  <a:pt x="2201" y="285"/>
                </a:cubicBezTo>
                <a:cubicBezTo>
                  <a:pt x="2205" y="285"/>
                  <a:pt x="2205" y="285"/>
                  <a:pt x="2205" y="285"/>
                </a:cubicBezTo>
                <a:cubicBezTo>
                  <a:pt x="2209" y="281"/>
                  <a:pt x="2209" y="281"/>
                  <a:pt x="2209" y="281"/>
                </a:cubicBezTo>
                <a:cubicBezTo>
                  <a:pt x="2213" y="277"/>
                  <a:pt x="2213" y="277"/>
                  <a:pt x="2213" y="277"/>
                </a:cubicBezTo>
                <a:cubicBezTo>
                  <a:pt x="2225" y="277"/>
                  <a:pt x="2225" y="277"/>
                  <a:pt x="2225" y="277"/>
                </a:cubicBezTo>
                <a:cubicBezTo>
                  <a:pt x="2225" y="273"/>
                  <a:pt x="2225" y="273"/>
                  <a:pt x="2225" y="273"/>
                </a:cubicBezTo>
                <a:cubicBezTo>
                  <a:pt x="2233" y="273"/>
                  <a:pt x="2233" y="273"/>
                  <a:pt x="2233" y="273"/>
                </a:cubicBezTo>
                <a:cubicBezTo>
                  <a:pt x="2233" y="269"/>
                  <a:pt x="2233" y="269"/>
                  <a:pt x="2233" y="269"/>
                </a:cubicBezTo>
                <a:cubicBezTo>
                  <a:pt x="2240" y="269"/>
                  <a:pt x="2240" y="269"/>
                  <a:pt x="2240" y="269"/>
                </a:cubicBezTo>
                <a:cubicBezTo>
                  <a:pt x="2244" y="265"/>
                  <a:pt x="2244" y="265"/>
                  <a:pt x="2244" y="265"/>
                </a:cubicBezTo>
                <a:cubicBezTo>
                  <a:pt x="2244" y="261"/>
                  <a:pt x="2244" y="261"/>
                  <a:pt x="2244" y="261"/>
                </a:cubicBezTo>
                <a:lnTo>
                  <a:pt x="2240" y="261"/>
                </a:lnTo>
                <a:close/>
                <a:moveTo>
                  <a:pt x="1976" y="475"/>
                </a:moveTo>
                <a:cubicBezTo>
                  <a:pt x="1975" y="474"/>
                  <a:pt x="1975" y="474"/>
                  <a:pt x="1975" y="474"/>
                </a:cubicBezTo>
                <a:cubicBezTo>
                  <a:pt x="1974" y="475"/>
                  <a:pt x="1974" y="475"/>
                  <a:pt x="1974" y="475"/>
                </a:cubicBezTo>
                <a:cubicBezTo>
                  <a:pt x="1974" y="476"/>
                  <a:pt x="1974" y="476"/>
                  <a:pt x="1974" y="476"/>
                </a:cubicBezTo>
                <a:cubicBezTo>
                  <a:pt x="1974" y="476"/>
                  <a:pt x="1974" y="476"/>
                  <a:pt x="1974" y="476"/>
                </a:cubicBezTo>
                <a:cubicBezTo>
                  <a:pt x="1973" y="477"/>
                  <a:pt x="1973" y="477"/>
                  <a:pt x="1973" y="477"/>
                </a:cubicBezTo>
                <a:cubicBezTo>
                  <a:pt x="1973" y="478"/>
                  <a:pt x="1973" y="478"/>
                  <a:pt x="1973" y="478"/>
                </a:cubicBezTo>
                <a:cubicBezTo>
                  <a:pt x="1972" y="479"/>
                  <a:pt x="1972" y="479"/>
                  <a:pt x="1972" y="479"/>
                </a:cubicBezTo>
                <a:cubicBezTo>
                  <a:pt x="1972" y="480"/>
                  <a:pt x="1972" y="480"/>
                  <a:pt x="1972" y="480"/>
                </a:cubicBezTo>
                <a:cubicBezTo>
                  <a:pt x="1974" y="480"/>
                  <a:pt x="1974" y="480"/>
                  <a:pt x="1974" y="480"/>
                </a:cubicBezTo>
                <a:cubicBezTo>
                  <a:pt x="1975" y="479"/>
                  <a:pt x="1975" y="479"/>
                  <a:pt x="1975" y="479"/>
                </a:cubicBezTo>
                <a:cubicBezTo>
                  <a:pt x="1976" y="479"/>
                  <a:pt x="1976" y="479"/>
                  <a:pt x="1976" y="479"/>
                </a:cubicBezTo>
                <a:cubicBezTo>
                  <a:pt x="1976" y="478"/>
                  <a:pt x="1976" y="478"/>
                  <a:pt x="1976" y="478"/>
                </a:cubicBezTo>
                <a:cubicBezTo>
                  <a:pt x="1977" y="477"/>
                  <a:pt x="1977" y="477"/>
                  <a:pt x="1977" y="477"/>
                </a:cubicBezTo>
                <a:cubicBezTo>
                  <a:pt x="1978" y="477"/>
                  <a:pt x="1978" y="477"/>
                  <a:pt x="1978" y="477"/>
                </a:cubicBezTo>
                <a:cubicBezTo>
                  <a:pt x="1978" y="476"/>
                  <a:pt x="1978" y="476"/>
                  <a:pt x="1978" y="476"/>
                </a:cubicBezTo>
                <a:cubicBezTo>
                  <a:pt x="1978" y="475"/>
                  <a:pt x="1978" y="475"/>
                  <a:pt x="1978" y="475"/>
                </a:cubicBezTo>
                <a:cubicBezTo>
                  <a:pt x="1977" y="475"/>
                  <a:pt x="1977" y="475"/>
                  <a:pt x="1977" y="475"/>
                </a:cubicBezTo>
                <a:lnTo>
                  <a:pt x="1976" y="475"/>
                </a:lnTo>
                <a:close/>
                <a:moveTo>
                  <a:pt x="2035" y="454"/>
                </a:moveTo>
                <a:cubicBezTo>
                  <a:pt x="2036" y="453"/>
                  <a:pt x="2036" y="453"/>
                  <a:pt x="2036" y="453"/>
                </a:cubicBezTo>
                <a:cubicBezTo>
                  <a:pt x="2034" y="453"/>
                  <a:pt x="2034" y="453"/>
                  <a:pt x="2034" y="453"/>
                </a:cubicBezTo>
                <a:cubicBezTo>
                  <a:pt x="2034" y="454"/>
                  <a:pt x="2034" y="454"/>
                  <a:pt x="2034" y="454"/>
                </a:cubicBezTo>
                <a:cubicBezTo>
                  <a:pt x="2034" y="455"/>
                  <a:pt x="2034" y="455"/>
                  <a:pt x="2034" y="455"/>
                </a:cubicBezTo>
                <a:cubicBezTo>
                  <a:pt x="2035" y="455"/>
                  <a:pt x="2035" y="455"/>
                  <a:pt x="2035" y="455"/>
                </a:cubicBezTo>
                <a:lnTo>
                  <a:pt x="2035" y="454"/>
                </a:lnTo>
                <a:close/>
                <a:moveTo>
                  <a:pt x="2038" y="461"/>
                </a:moveTo>
                <a:cubicBezTo>
                  <a:pt x="2038" y="461"/>
                  <a:pt x="2038" y="461"/>
                  <a:pt x="2038" y="461"/>
                </a:cubicBezTo>
                <a:cubicBezTo>
                  <a:pt x="2037" y="462"/>
                  <a:pt x="2037" y="462"/>
                  <a:pt x="2037" y="462"/>
                </a:cubicBezTo>
                <a:cubicBezTo>
                  <a:pt x="2036" y="462"/>
                  <a:pt x="2036" y="462"/>
                  <a:pt x="2036" y="462"/>
                </a:cubicBezTo>
                <a:cubicBezTo>
                  <a:pt x="2034" y="463"/>
                  <a:pt x="2034" y="463"/>
                  <a:pt x="2034" y="463"/>
                </a:cubicBezTo>
                <a:cubicBezTo>
                  <a:pt x="2033" y="463"/>
                  <a:pt x="2033" y="463"/>
                  <a:pt x="2033" y="463"/>
                </a:cubicBezTo>
                <a:cubicBezTo>
                  <a:pt x="2033" y="462"/>
                  <a:pt x="2033" y="462"/>
                  <a:pt x="2033" y="462"/>
                </a:cubicBezTo>
                <a:cubicBezTo>
                  <a:pt x="2032" y="462"/>
                  <a:pt x="2032" y="462"/>
                  <a:pt x="2032" y="462"/>
                </a:cubicBezTo>
                <a:cubicBezTo>
                  <a:pt x="2032" y="462"/>
                  <a:pt x="2032" y="462"/>
                  <a:pt x="2032" y="462"/>
                </a:cubicBezTo>
                <a:cubicBezTo>
                  <a:pt x="2032" y="463"/>
                  <a:pt x="2031" y="462"/>
                  <a:pt x="2031" y="462"/>
                </a:cubicBezTo>
                <a:cubicBezTo>
                  <a:pt x="2030" y="463"/>
                  <a:pt x="2030" y="463"/>
                  <a:pt x="2030" y="463"/>
                </a:cubicBezTo>
                <a:cubicBezTo>
                  <a:pt x="2029" y="463"/>
                  <a:pt x="2029" y="463"/>
                  <a:pt x="2029" y="463"/>
                </a:cubicBezTo>
                <a:cubicBezTo>
                  <a:pt x="2028" y="463"/>
                  <a:pt x="2028" y="463"/>
                  <a:pt x="2028" y="463"/>
                </a:cubicBezTo>
                <a:cubicBezTo>
                  <a:pt x="2027" y="463"/>
                  <a:pt x="2027" y="463"/>
                  <a:pt x="2027" y="463"/>
                </a:cubicBezTo>
                <a:cubicBezTo>
                  <a:pt x="2027" y="463"/>
                  <a:pt x="2027" y="463"/>
                  <a:pt x="2027" y="463"/>
                </a:cubicBezTo>
                <a:cubicBezTo>
                  <a:pt x="2027" y="463"/>
                  <a:pt x="2027" y="463"/>
                  <a:pt x="2026" y="464"/>
                </a:cubicBezTo>
                <a:cubicBezTo>
                  <a:pt x="2025" y="465"/>
                  <a:pt x="2024" y="466"/>
                  <a:pt x="2024" y="466"/>
                </a:cubicBezTo>
                <a:cubicBezTo>
                  <a:pt x="2022" y="467"/>
                  <a:pt x="2024" y="468"/>
                  <a:pt x="2024" y="468"/>
                </a:cubicBezTo>
                <a:cubicBezTo>
                  <a:pt x="2023" y="469"/>
                  <a:pt x="2022" y="467"/>
                  <a:pt x="2022" y="467"/>
                </a:cubicBezTo>
                <a:cubicBezTo>
                  <a:pt x="2020" y="466"/>
                  <a:pt x="2020" y="466"/>
                  <a:pt x="2020" y="466"/>
                </a:cubicBezTo>
                <a:cubicBezTo>
                  <a:pt x="2019" y="466"/>
                  <a:pt x="2020" y="466"/>
                  <a:pt x="2020" y="466"/>
                </a:cubicBezTo>
                <a:cubicBezTo>
                  <a:pt x="2023" y="463"/>
                  <a:pt x="2023" y="463"/>
                  <a:pt x="2023" y="463"/>
                </a:cubicBezTo>
                <a:cubicBezTo>
                  <a:pt x="2024" y="463"/>
                  <a:pt x="2026" y="461"/>
                  <a:pt x="2026" y="461"/>
                </a:cubicBezTo>
                <a:cubicBezTo>
                  <a:pt x="2026" y="460"/>
                  <a:pt x="2029" y="459"/>
                  <a:pt x="2029" y="459"/>
                </a:cubicBezTo>
                <a:cubicBezTo>
                  <a:pt x="2030" y="459"/>
                  <a:pt x="2028" y="458"/>
                  <a:pt x="2028" y="458"/>
                </a:cubicBezTo>
                <a:cubicBezTo>
                  <a:pt x="2028" y="459"/>
                  <a:pt x="2026" y="459"/>
                  <a:pt x="2026" y="459"/>
                </a:cubicBezTo>
                <a:cubicBezTo>
                  <a:pt x="2024" y="461"/>
                  <a:pt x="2024" y="461"/>
                  <a:pt x="2024" y="461"/>
                </a:cubicBezTo>
                <a:cubicBezTo>
                  <a:pt x="2023" y="461"/>
                  <a:pt x="2022" y="462"/>
                  <a:pt x="2022" y="462"/>
                </a:cubicBezTo>
                <a:cubicBezTo>
                  <a:pt x="2020" y="463"/>
                  <a:pt x="2020" y="463"/>
                  <a:pt x="2020" y="463"/>
                </a:cubicBezTo>
                <a:cubicBezTo>
                  <a:pt x="2019" y="464"/>
                  <a:pt x="2018" y="464"/>
                  <a:pt x="2018" y="464"/>
                </a:cubicBezTo>
                <a:cubicBezTo>
                  <a:pt x="2017" y="464"/>
                  <a:pt x="2013" y="464"/>
                  <a:pt x="2013" y="464"/>
                </a:cubicBezTo>
                <a:cubicBezTo>
                  <a:pt x="2011" y="465"/>
                  <a:pt x="2006" y="465"/>
                  <a:pt x="2006" y="465"/>
                </a:cubicBezTo>
                <a:cubicBezTo>
                  <a:pt x="2005" y="464"/>
                  <a:pt x="2004" y="465"/>
                  <a:pt x="2004" y="465"/>
                </a:cubicBezTo>
                <a:cubicBezTo>
                  <a:pt x="2004" y="466"/>
                  <a:pt x="2001" y="467"/>
                  <a:pt x="2001" y="467"/>
                </a:cubicBezTo>
                <a:cubicBezTo>
                  <a:pt x="2001" y="466"/>
                  <a:pt x="2000" y="466"/>
                  <a:pt x="2000" y="466"/>
                </a:cubicBezTo>
                <a:cubicBezTo>
                  <a:pt x="1997" y="466"/>
                  <a:pt x="1997" y="466"/>
                  <a:pt x="1997" y="466"/>
                </a:cubicBezTo>
                <a:cubicBezTo>
                  <a:pt x="1996" y="466"/>
                  <a:pt x="1996" y="466"/>
                  <a:pt x="1996" y="466"/>
                </a:cubicBezTo>
                <a:cubicBezTo>
                  <a:pt x="1995" y="466"/>
                  <a:pt x="1995" y="466"/>
                  <a:pt x="1995" y="466"/>
                </a:cubicBezTo>
                <a:cubicBezTo>
                  <a:pt x="1995" y="467"/>
                  <a:pt x="1994" y="467"/>
                  <a:pt x="1994" y="467"/>
                </a:cubicBezTo>
                <a:cubicBezTo>
                  <a:pt x="1992" y="466"/>
                  <a:pt x="1992" y="467"/>
                  <a:pt x="1991" y="467"/>
                </a:cubicBezTo>
                <a:cubicBezTo>
                  <a:pt x="1990" y="467"/>
                  <a:pt x="1988" y="470"/>
                  <a:pt x="1987" y="470"/>
                </a:cubicBezTo>
                <a:cubicBezTo>
                  <a:pt x="1987" y="469"/>
                  <a:pt x="1982" y="471"/>
                  <a:pt x="1982" y="471"/>
                </a:cubicBezTo>
                <a:cubicBezTo>
                  <a:pt x="1982" y="471"/>
                  <a:pt x="1982" y="471"/>
                  <a:pt x="1982" y="471"/>
                </a:cubicBezTo>
                <a:cubicBezTo>
                  <a:pt x="1983" y="470"/>
                  <a:pt x="1983" y="470"/>
                  <a:pt x="1983" y="470"/>
                </a:cubicBezTo>
                <a:cubicBezTo>
                  <a:pt x="1982" y="470"/>
                  <a:pt x="1982" y="470"/>
                  <a:pt x="1982" y="470"/>
                </a:cubicBezTo>
                <a:cubicBezTo>
                  <a:pt x="1980" y="472"/>
                  <a:pt x="1980" y="472"/>
                  <a:pt x="1980" y="472"/>
                </a:cubicBezTo>
                <a:cubicBezTo>
                  <a:pt x="1980" y="473"/>
                  <a:pt x="1980" y="473"/>
                  <a:pt x="1980" y="473"/>
                </a:cubicBezTo>
                <a:cubicBezTo>
                  <a:pt x="1980" y="474"/>
                  <a:pt x="1980" y="474"/>
                  <a:pt x="1980" y="474"/>
                </a:cubicBezTo>
                <a:cubicBezTo>
                  <a:pt x="1980" y="474"/>
                  <a:pt x="1980" y="474"/>
                  <a:pt x="1980" y="474"/>
                </a:cubicBezTo>
                <a:cubicBezTo>
                  <a:pt x="1980" y="475"/>
                  <a:pt x="1980" y="475"/>
                  <a:pt x="1980" y="475"/>
                </a:cubicBezTo>
                <a:cubicBezTo>
                  <a:pt x="1980" y="476"/>
                  <a:pt x="1980" y="476"/>
                  <a:pt x="1980" y="476"/>
                </a:cubicBezTo>
                <a:cubicBezTo>
                  <a:pt x="1980" y="477"/>
                  <a:pt x="1980" y="477"/>
                  <a:pt x="1980" y="477"/>
                </a:cubicBezTo>
                <a:cubicBezTo>
                  <a:pt x="1981" y="477"/>
                  <a:pt x="1981" y="477"/>
                  <a:pt x="1981" y="477"/>
                </a:cubicBezTo>
                <a:cubicBezTo>
                  <a:pt x="1983" y="477"/>
                  <a:pt x="1983" y="477"/>
                  <a:pt x="1983" y="477"/>
                </a:cubicBezTo>
                <a:cubicBezTo>
                  <a:pt x="1984" y="477"/>
                  <a:pt x="1984" y="477"/>
                  <a:pt x="1984" y="477"/>
                </a:cubicBezTo>
                <a:cubicBezTo>
                  <a:pt x="1986" y="477"/>
                  <a:pt x="1986" y="477"/>
                  <a:pt x="1986" y="477"/>
                </a:cubicBezTo>
                <a:cubicBezTo>
                  <a:pt x="1987" y="477"/>
                  <a:pt x="1987" y="477"/>
                  <a:pt x="1987" y="477"/>
                </a:cubicBezTo>
                <a:cubicBezTo>
                  <a:pt x="1988" y="476"/>
                  <a:pt x="1988" y="476"/>
                  <a:pt x="1988" y="476"/>
                </a:cubicBezTo>
                <a:cubicBezTo>
                  <a:pt x="1989" y="476"/>
                  <a:pt x="1989" y="476"/>
                  <a:pt x="1989" y="476"/>
                </a:cubicBezTo>
                <a:cubicBezTo>
                  <a:pt x="1990" y="476"/>
                  <a:pt x="1990" y="476"/>
                  <a:pt x="1990" y="476"/>
                </a:cubicBezTo>
                <a:cubicBezTo>
                  <a:pt x="1991" y="476"/>
                  <a:pt x="1991" y="476"/>
                  <a:pt x="1991" y="476"/>
                </a:cubicBezTo>
                <a:cubicBezTo>
                  <a:pt x="1992" y="476"/>
                  <a:pt x="1992" y="476"/>
                  <a:pt x="1992" y="476"/>
                </a:cubicBezTo>
                <a:cubicBezTo>
                  <a:pt x="1994" y="476"/>
                  <a:pt x="1994" y="476"/>
                  <a:pt x="1994" y="476"/>
                </a:cubicBezTo>
                <a:cubicBezTo>
                  <a:pt x="1994" y="476"/>
                  <a:pt x="1994" y="476"/>
                  <a:pt x="1994" y="476"/>
                </a:cubicBezTo>
                <a:cubicBezTo>
                  <a:pt x="1995" y="476"/>
                  <a:pt x="1995" y="476"/>
                  <a:pt x="1995" y="476"/>
                </a:cubicBezTo>
                <a:cubicBezTo>
                  <a:pt x="1996" y="475"/>
                  <a:pt x="1996" y="475"/>
                  <a:pt x="1996" y="475"/>
                </a:cubicBezTo>
                <a:cubicBezTo>
                  <a:pt x="1998" y="475"/>
                  <a:pt x="1998" y="475"/>
                  <a:pt x="1998" y="475"/>
                </a:cubicBezTo>
                <a:cubicBezTo>
                  <a:pt x="2000" y="475"/>
                  <a:pt x="2000" y="475"/>
                  <a:pt x="2000" y="475"/>
                </a:cubicBezTo>
                <a:cubicBezTo>
                  <a:pt x="2001" y="475"/>
                  <a:pt x="2001" y="475"/>
                  <a:pt x="2001" y="475"/>
                </a:cubicBezTo>
                <a:cubicBezTo>
                  <a:pt x="2003" y="475"/>
                  <a:pt x="2003" y="475"/>
                  <a:pt x="2003" y="475"/>
                </a:cubicBezTo>
                <a:cubicBezTo>
                  <a:pt x="2005" y="475"/>
                  <a:pt x="2005" y="475"/>
                  <a:pt x="2005" y="475"/>
                </a:cubicBezTo>
                <a:cubicBezTo>
                  <a:pt x="2007" y="474"/>
                  <a:pt x="2007" y="474"/>
                  <a:pt x="2007" y="474"/>
                </a:cubicBezTo>
                <a:cubicBezTo>
                  <a:pt x="2008" y="474"/>
                  <a:pt x="2008" y="474"/>
                  <a:pt x="2008" y="474"/>
                </a:cubicBezTo>
                <a:cubicBezTo>
                  <a:pt x="2009" y="473"/>
                  <a:pt x="2009" y="473"/>
                  <a:pt x="2009" y="473"/>
                </a:cubicBezTo>
                <a:cubicBezTo>
                  <a:pt x="2012" y="473"/>
                  <a:pt x="2012" y="473"/>
                  <a:pt x="2012" y="473"/>
                </a:cubicBezTo>
                <a:cubicBezTo>
                  <a:pt x="2013" y="473"/>
                  <a:pt x="2013" y="473"/>
                  <a:pt x="2013" y="473"/>
                </a:cubicBezTo>
                <a:cubicBezTo>
                  <a:pt x="2015" y="472"/>
                  <a:pt x="2015" y="472"/>
                  <a:pt x="2015" y="472"/>
                </a:cubicBezTo>
                <a:cubicBezTo>
                  <a:pt x="2017" y="472"/>
                  <a:pt x="2017" y="472"/>
                  <a:pt x="2017" y="472"/>
                </a:cubicBezTo>
                <a:cubicBezTo>
                  <a:pt x="2018" y="471"/>
                  <a:pt x="2018" y="471"/>
                  <a:pt x="2018" y="471"/>
                </a:cubicBezTo>
                <a:cubicBezTo>
                  <a:pt x="2021" y="470"/>
                  <a:pt x="2021" y="470"/>
                  <a:pt x="2021" y="470"/>
                </a:cubicBezTo>
                <a:cubicBezTo>
                  <a:pt x="2021" y="470"/>
                  <a:pt x="2021" y="470"/>
                  <a:pt x="2021" y="470"/>
                </a:cubicBezTo>
                <a:cubicBezTo>
                  <a:pt x="2022" y="470"/>
                  <a:pt x="2022" y="470"/>
                  <a:pt x="2022" y="470"/>
                </a:cubicBezTo>
                <a:cubicBezTo>
                  <a:pt x="2024" y="470"/>
                  <a:pt x="2024" y="470"/>
                  <a:pt x="2024" y="470"/>
                </a:cubicBezTo>
                <a:cubicBezTo>
                  <a:pt x="2026" y="469"/>
                  <a:pt x="2026" y="469"/>
                  <a:pt x="2026" y="469"/>
                </a:cubicBezTo>
                <a:cubicBezTo>
                  <a:pt x="2027" y="468"/>
                  <a:pt x="2027" y="468"/>
                  <a:pt x="2027" y="468"/>
                </a:cubicBezTo>
                <a:cubicBezTo>
                  <a:pt x="2028" y="468"/>
                  <a:pt x="2028" y="468"/>
                  <a:pt x="2028" y="468"/>
                </a:cubicBezTo>
                <a:cubicBezTo>
                  <a:pt x="2029" y="467"/>
                  <a:pt x="2029" y="467"/>
                  <a:pt x="2029" y="467"/>
                </a:cubicBezTo>
                <a:cubicBezTo>
                  <a:pt x="2030" y="467"/>
                  <a:pt x="2030" y="467"/>
                  <a:pt x="2030" y="467"/>
                </a:cubicBezTo>
                <a:cubicBezTo>
                  <a:pt x="2031" y="466"/>
                  <a:pt x="2031" y="466"/>
                  <a:pt x="2031" y="466"/>
                </a:cubicBezTo>
                <a:cubicBezTo>
                  <a:pt x="2032" y="465"/>
                  <a:pt x="2032" y="465"/>
                  <a:pt x="2032" y="465"/>
                </a:cubicBezTo>
                <a:cubicBezTo>
                  <a:pt x="2033" y="465"/>
                  <a:pt x="2033" y="465"/>
                  <a:pt x="2033" y="465"/>
                </a:cubicBezTo>
                <a:cubicBezTo>
                  <a:pt x="2034" y="464"/>
                  <a:pt x="2034" y="464"/>
                  <a:pt x="2034" y="464"/>
                </a:cubicBezTo>
                <a:cubicBezTo>
                  <a:pt x="2036" y="463"/>
                  <a:pt x="2036" y="463"/>
                  <a:pt x="2036" y="463"/>
                </a:cubicBezTo>
                <a:cubicBezTo>
                  <a:pt x="2037" y="463"/>
                  <a:pt x="2037" y="463"/>
                  <a:pt x="2037" y="463"/>
                </a:cubicBezTo>
                <a:cubicBezTo>
                  <a:pt x="2038" y="463"/>
                  <a:pt x="2038" y="463"/>
                  <a:pt x="2038" y="463"/>
                </a:cubicBezTo>
                <a:cubicBezTo>
                  <a:pt x="2039" y="462"/>
                  <a:pt x="2039" y="462"/>
                  <a:pt x="2039" y="462"/>
                </a:cubicBezTo>
                <a:cubicBezTo>
                  <a:pt x="2040" y="462"/>
                  <a:pt x="2040" y="462"/>
                  <a:pt x="2040" y="462"/>
                </a:cubicBezTo>
                <a:cubicBezTo>
                  <a:pt x="2040" y="461"/>
                  <a:pt x="2040" y="461"/>
                  <a:pt x="2040" y="461"/>
                </a:cubicBezTo>
                <a:cubicBezTo>
                  <a:pt x="2039" y="461"/>
                  <a:pt x="2039" y="461"/>
                  <a:pt x="2039" y="461"/>
                </a:cubicBezTo>
                <a:lnTo>
                  <a:pt x="2038" y="46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000">
              <a:solidFill>
                <a:schemeClr val="lt1"/>
              </a:solidFill>
            </a:endParaRP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91F3A9D8-6192-41A3-9006-5BB7278D0329}"/>
              </a:ext>
            </a:extLst>
          </p:cNvPr>
          <p:cNvSpPr/>
          <p:nvPr/>
        </p:nvSpPr>
        <p:spPr>
          <a:xfrm>
            <a:off x="10130210" y="1662496"/>
            <a:ext cx="481302" cy="680084"/>
          </a:xfrm>
          <a:custGeom>
            <a:avLst/>
            <a:gdLst>
              <a:gd name="connsiteX0" fmla="*/ 240652 w 481302"/>
              <a:gd name="connsiteY0" fmla="*/ 136742 h 680084"/>
              <a:gd name="connsiteX1" fmla="*/ 134634 w 481302"/>
              <a:gd name="connsiteY1" fmla="*/ 242760 h 680084"/>
              <a:gd name="connsiteX2" fmla="*/ 240652 w 481302"/>
              <a:gd name="connsiteY2" fmla="*/ 348778 h 680084"/>
              <a:gd name="connsiteX3" fmla="*/ 346670 w 481302"/>
              <a:gd name="connsiteY3" fmla="*/ 242760 h 680084"/>
              <a:gd name="connsiteX4" fmla="*/ 240652 w 481302"/>
              <a:gd name="connsiteY4" fmla="*/ 136742 h 680084"/>
              <a:gd name="connsiteX5" fmla="*/ 240651 w 481302"/>
              <a:gd name="connsiteY5" fmla="*/ 0 h 680084"/>
              <a:gd name="connsiteX6" fmla="*/ 481302 w 481302"/>
              <a:gd name="connsiteY6" fmla="*/ 240651 h 680084"/>
              <a:gd name="connsiteX7" fmla="*/ 240651 w 481302"/>
              <a:gd name="connsiteY7" fmla="*/ 680084 h 680084"/>
              <a:gd name="connsiteX8" fmla="*/ 0 w 481302"/>
              <a:gd name="connsiteY8" fmla="*/ 240651 h 680084"/>
              <a:gd name="connsiteX9" fmla="*/ 240651 w 481302"/>
              <a:gd name="connsiteY9" fmla="*/ 0 h 68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1302" h="680084">
                <a:moveTo>
                  <a:pt x="240652" y="136742"/>
                </a:moveTo>
                <a:cubicBezTo>
                  <a:pt x="182100" y="136742"/>
                  <a:pt x="134634" y="184208"/>
                  <a:pt x="134634" y="242760"/>
                </a:cubicBezTo>
                <a:cubicBezTo>
                  <a:pt x="134634" y="301312"/>
                  <a:pt x="182100" y="348778"/>
                  <a:pt x="240652" y="348778"/>
                </a:cubicBezTo>
                <a:cubicBezTo>
                  <a:pt x="299204" y="348778"/>
                  <a:pt x="346670" y="301312"/>
                  <a:pt x="346670" y="242760"/>
                </a:cubicBezTo>
                <a:cubicBezTo>
                  <a:pt x="346670" y="184208"/>
                  <a:pt x="299204" y="136742"/>
                  <a:pt x="240652" y="136742"/>
                </a:cubicBezTo>
                <a:close/>
                <a:moveTo>
                  <a:pt x="240651" y="0"/>
                </a:moveTo>
                <a:cubicBezTo>
                  <a:pt x="373559" y="0"/>
                  <a:pt x="481302" y="107743"/>
                  <a:pt x="481302" y="240651"/>
                </a:cubicBezTo>
                <a:cubicBezTo>
                  <a:pt x="481302" y="373559"/>
                  <a:pt x="254289" y="680084"/>
                  <a:pt x="240651" y="680084"/>
                </a:cubicBezTo>
                <a:cubicBezTo>
                  <a:pt x="227013" y="680084"/>
                  <a:pt x="0" y="353998"/>
                  <a:pt x="0" y="240651"/>
                </a:cubicBezTo>
                <a:cubicBezTo>
                  <a:pt x="0" y="127304"/>
                  <a:pt x="107743" y="0"/>
                  <a:pt x="24065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1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3889 L -8.33333E-7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E4C6-30A9-409D-8F0E-F821A2B7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STATES MAP</a:t>
            </a:r>
          </a:p>
        </p:txBody>
      </p:sp>
      <p:grpSp>
        <p:nvGrpSpPr>
          <p:cNvPr id="74" name="USA">
            <a:extLst>
              <a:ext uri="{FF2B5EF4-FFF2-40B4-BE49-F238E27FC236}">
                <a16:creationId xmlns:a16="http://schemas.microsoft.com/office/drawing/2014/main" id="{67D4CAAC-ADDE-439A-9EBF-14CFFBB30B4F}"/>
              </a:ext>
            </a:extLst>
          </p:cNvPr>
          <p:cNvGrpSpPr/>
          <p:nvPr/>
        </p:nvGrpSpPr>
        <p:grpSpPr>
          <a:xfrm>
            <a:off x="1178040" y="778933"/>
            <a:ext cx="9835920" cy="5300134"/>
            <a:chOff x="1121697" y="778934"/>
            <a:chExt cx="9835920" cy="5300134"/>
          </a:xfrm>
        </p:grpSpPr>
        <p:sp>
          <p:nvSpPr>
            <p:cNvPr id="21" name="Wyoming">
              <a:extLst>
                <a:ext uri="{FF2B5EF4-FFF2-40B4-BE49-F238E27FC236}">
                  <a16:creationId xmlns:a16="http://schemas.microsoft.com/office/drawing/2014/main" id="{EB3FBB07-BB89-4F96-8D05-D7D9840CD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3305" y="1693424"/>
              <a:ext cx="1076658" cy="755666"/>
            </a:xfrm>
            <a:custGeom>
              <a:avLst/>
              <a:gdLst>
                <a:gd name="T0" fmla="*/ 204 w 644"/>
                <a:gd name="T1" fmla="*/ 452 h 452"/>
                <a:gd name="T2" fmla="*/ 206 w 644"/>
                <a:gd name="T3" fmla="*/ 452 h 452"/>
                <a:gd name="T4" fmla="*/ 644 w 644"/>
                <a:gd name="T5" fmla="*/ 452 h 452"/>
                <a:gd name="T6" fmla="*/ 644 w 644"/>
                <a:gd name="T7" fmla="*/ 203 h 452"/>
                <a:gd name="T8" fmla="*/ 644 w 644"/>
                <a:gd name="T9" fmla="*/ 201 h 452"/>
                <a:gd name="T10" fmla="*/ 644 w 644"/>
                <a:gd name="T11" fmla="*/ 0 h 452"/>
                <a:gd name="T12" fmla="*/ 0 w 644"/>
                <a:gd name="T13" fmla="*/ 0 h 452"/>
                <a:gd name="T14" fmla="*/ 0 w 644"/>
                <a:gd name="T15" fmla="*/ 26 h 452"/>
                <a:gd name="T16" fmla="*/ 0 w 644"/>
                <a:gd name="T17" fmla="*/ 28 h 452"/>
                <a:gd name="T18" fmla="*/ 0 w 644"/>
                <a:gd name="T19" fmla="*/ 317 h 452"/>
                <a:gd name="T20" fmla="*/ 0 w 644"/>
                <a:gd name="T21" fmla="*/ 317 h 452"/>
                <a:gd name="T22" fmla="*/ 0 w 644"/>
                <a:gd name="T23" fmla="*/ 452 h 452"/>
                <a:gd name="T24" fmla="*/ 204 w 644"/>
                <a:gd name="T25" fmla="*/ 452 h 452"/>
                <a:gd name="T26" fmla="*/ 204 w 644"/>
                <a:gd name="T27" fmla="*/ 452 h 452"/>
                <a:gd name="T28" fmla="*/ 204 w 644"/>
                <a:gd name="T29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4" h="452">
                  <a:moveTo>
                    <a:pt x="204" y="452"/>
                  </a:moveTo>
                  <a:lnTo>
                    <a:pt x="206" y="452"/>
                  </a:lnTo>
                  <a:lnTo>
                    <a:pt x="644" y="452"/>
                  </a:lnTo>
                  <a:lnTo>
                    <a:pt x="644" y="203"/>
                  </a:lnTo>
                  <a:lnTo>
                    <a:pt x="644" y="201"/>
                  </a:lnTo>
                  <a:lnTo>
                    <a:pt x="644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0" y="452"/>
                  </a:lnTo>
                  <a:lnTo>
                    <a:pt x="204" y="452"/>
                  </a:lnTo>
                  <a:lnTo>
                    <a:pt x="204" y="452"/>
                  </a:lnTo>
                  <a:lnTo>
                    <a:pt x="204" y="45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7" name="Wisconsin">
              <a:extLst>
                <a:ext uri="{FF2B5EF4-FFF2-40B4-BE49-F238E27FC236}">
                  <a16:creationId xmlns:a16="http://schemas.microsoft.com/office/drawing/2014/main" id="{1415778D-9792-4AA6-8E4A-6764CA154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0274" y="1349027"/>
              <a:ext cx="897772" cy="819196"/>
            </a:xfrm>
            <a:custGeom>
              <a:avLst/>
              <a:gdLst>
                <a:gd name="T0" fmla="*/ 18 w 227"/>
                <a:gd name="T1" fmla="*/ 20 h 207"/>
                <a:gd name="T2" fmla="*/ 0 w 227"/>
                <a:gd name="T3" fmla="*/ 49 h 207"/>
                <a:gd name="T4" fmla="*/ 2 w 227"/>
                <a:gd name="T5" fmla="*/ 70 h 207"/>
                <a:gd name="T6" fmla="*/ 4 w 227"/>
                <a:gd name="T7" fmla="*/ 93 h 207"/>
                <a:gd name="T8" fmla="*/ 43 w 227"/>
                <a:gd name="T9" fmla="*/ 129 h 207"/>
                <a:gd name="T10" fmla="*/ 56 w 227"/>
                <a:gd name="T11" fmla="*/ 145 h 207"/>
                <a:gd name="T12" fmla="*/ 56 w 227"/>
                <a:gd name="T13" fmla="*/ 146 h 207"/>
                <a:gd name="T14" fmla="*/ 55 w 227"/>
                <a:gd name="T15" fmla="*/ 156 h 207"/>
                <a:gd name="T16" fmla="*/ 55 w 227"/>
                <a:gd name="T17" fmla="*/ 158 h 207"/>
                <a:gd name="T18" fmla="*/ 57 w 227"/>
                <a:gd name="T19" fmla="*/ 172 h 207"/>
                <a:gd name="T20" fmla="*/ 76 w 227"/>
                <a:gd name="T21" fmla="*/ 202 h 207"/>
                <a:gd name="T22" fmla="*/ 80 w 227"/>
                <a:gd name="T23" fmla="*/ 207 h 207"/>
                <a:gd name="T24" fmla="*/ 195 w 227"/>
                <a:gd name="T25" fmla="*/ 203 h 207"/>
                <a:gd name="T26" fmla="*/ 227 w 227"/>
                <a:gd name="T27" fmla="*/ 94 h 207"/>
                <a:gd name="T28" fmla="*/ 215 w 227"/>
                <a:gd name="T29" fmla="*/ 118 h 207"/>
                <a:gd name="T30" fmla="*/ 192 w 227"/>
                <a:gd name="T31" fmla="*/ 133 h 207"/>
                <a:gd name="T32" fmla="*/ 198 w 227"/>
                <a:gd name="T33" fmla="*/ 119 h 207"/>
                <a:gd name="T34" fmla="*/ 197 w 227"/>
                <a:gd name="T35" fmla="*/ 112 h 207"/>
                <a:gd name="T36" fmla="*/ 196 w 227"/>
                <a:gd name="T37" fmla="*/ 91 h 207"/>
                <a:gd name="T38" fmla="*/ 197 w 227"/>
                <a:gd name="T39" fmla="*/ 89 h 207"/>
                <a:gd name="T40" fmla="*/ 193 w 227"/>
                <a:gd name="T41" fmla="*/ 82 h 207"/>
                <a:gd name="T42" fmla="*/ 180 w 227"/>
                <a:gd name="T43" fmla="*/ 68 h 207"/>
                <a:gd name="T44" fmla="*/ 179 w 227"/>
                <a:gd name="T45" fmla="*/ 61 h 207"/>
                <a:gd name="T46" fmla="*/ 148 w 227"/>
                <a:gd name="T47" fmla="*/ 50 h 207"/>
                <a:gd name="T48" fmla="*/ 141 w 227"/>
                <a:gd name="T49" fmla="*/ 45 h 207"/>
                <a:gd name="T50" fmla="*/ 140 w 227"/>
                <a:gd name="T51" fmla="*/ 45 h 207"/>
                <a:gd name="T52" fmla="*/ 140 w 227"/>
                <a:gd name="T53" fmla="*/ 45 h 207"/>
                <a:gd name="T54" fmla="*/ 138 w 227"/>
                <a:gd name="T55" fmla="*/ 44 h 207"/>
                <a:gd name="T56" fmla="*/ 123 w 227"/>
                <a:gd name="T57" fmla="*/ 44 h 207"/>
                <a:gd name="T58" fmla="*/ 109 w 227"/>
                <a:gd name="T59" fmla="*/ 39 h 207"/>
                <a:gd name="T60" fmla="*/ 100 w 227"/>
                <a:gd name="T61" fmla="*/ 29 h 207"/>
                <a:gd name="T62" fmla="*/ 82 w 227"/>
                <a:gd name="T63" fmla="*/ 20 h 207"/>
                <a:gd name="T64" fmla="*/ 78 w 227"/>
                <a:gd name="T65" fmla="*/ 20 h 207"/>
                <a:gd name="T66" fmla="*/ 82 w 227"/>
                <a:gd name="T67" fmla="*/ 4 h 207"/>
                <a:gd name="T68" fmla="*/ 51 w 227"/>
                <a:gd name="T69" fmla="*/ 20 h 207"/>
                <a:gd name="T70" fmla="*/ 35 w 227"/>
                <a:gd name="T71" fmla="*/ 20 h 207"/>
                <a:gd name="T72" fmla="*/ 24 w 227"/>
                <a:gd name="T73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7" h="207">
                  <a:moveTo>
                    <a:pt x="21" y="15"/>
                  </a:moveTo>
                  <a:cubicBezTo>
                    <a:pt x="20" y="16"/>
                    <a:pt x="18" y="18"/>
                    <a:pt x="18" y="20"/>
                  </a:cubicBezTo>
                  <a:cubicBezTo>
                    <a:pt x="16" y="29"/>
                    <a:pt x="10" y="30"/>
                    <a:pt x="9" y="3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4" y="78"/>
                    <a:pt x="1" y="81"/>
                    <a:pt x="0" y="82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6" y="132"/>
                    <a:pt x="55" y="143"/>
                  </a:cubicBezTo>
                  <a:cubicBezTo>
                    <a:pt x="56" y="144"/>
                    <a:pt x="56" y="144"/>
                    <a:pt x="56" y="145"/>
                  </a:cubicBezTo>
                  <a:cubicBezTo>
                    <a:pt x="57" y="145"/>
                    <a:pt x="57" y="145"/>
                    <a:pt x="57" y="145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56" y="146"/>
                    <a:pt x="55" y="147"/>
                    <a:pt x="55" y="150"/>
                  </a:cubicBezTo>
                  <a:cubicBezTo>
                    <a:pt x="55" y="152"/>
                    <a:pt x="55" y="154"/>
                    <a:pt x="55" y="156"/>
                  </a:cubicBezTo>
                  <a:cubicBezTo>
                    <a:pt x="56" y="158"/>
                    <a:pt x="56" y="158"/>
                    <a:pt x="56" y="158"/>
                  </a:cubicBezTo>
                  <a:cubicBezTo>
                    <a:pt x="55" y="158"/>
                    <a:pt x="55" y="158"/>
                    <a:pt x="55" y="158"/>
                  </a:cubicBezTo>
                  <a:cubicBezTo>
                    <a:pt x="56" y="164"/>
                    <a:pt x="57" y="170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76" y="202"/>
                    <a:pt x="76" y="202"/>
                    <a:pt x="76" y="20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5" y="203"/>
                    <a:pt x="195" y="203"/>
                    <a:pt x="195" y="2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94"/>
                    <a:pt x="227" y="94"/>
                    <a:pt x="227" y="94"/>
                  </a:cubicBezTo>
                  <a:cubicBezTo>
                    <a:pt x="215" y="106"/>
                    <a:pt x="215" y="106"/>
                    <a:pt x="215" y="106"/>
                  </a:cubicBezTo>
                  <a:cubicBezTo>
                    <a:pt x="215" y="118"/>
                    <a:pt x="215" y="118"/>
                    <a:pt x="215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192" y="133"/>
                    <a:pt x="192" y="133"/>
                    <a:pt x="192" y="133"/>
                  </a:cubicBezTo>
                  <a:cubicBezTo>
                    <a:pt x="192" y="129"/>
                    <a:pt x="192" y="129"/>
                    <a:pt x="192" y="129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98" y="116"/>
                    <a:pt x="198" y="114"/>
                    <a:pt x="197" y="112"/>
                  </a:cubicBezTo>
                  <a:cubicBezTo>
                    <a:pt x="196" y="109"/>
                    <a:pt x="196" y="106"/>
                    <a:pt x="196" y="104"/>
                  </a:cubicBezTo>
                  <a:cubicBezTo>
                    <a:pt x="197" y="100"/>
                    <a:pt x="197" y="95"/>
                    <a:pt x="196" y="91"/>
                  </a:cubicBezTo>
                  <a:cubicBezTo>
                    <a:pt x="196" y="90"/>
                    <a:pt x="196" y="90"/>
                    <a:pt x="196" y="90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3" y="83"/>
                    <a:pt x="193" y="83"/>
                    <a:pt x="193" y="82"/>
                  </a:cubicBezTo>
                  <a:cubicBezTo>
                    <a:pt x="192" y="82"/>
                    <a:pt x="192" y="81"/>
                    <a:pt x="191" y="80"/>
                  </a:cubicBezTo>
                  <a:cubicBezTo>
                    <a:pt x="187" y="76"/>
                    <a:pt x="181" y="69"/>
                    <a:pt x="180" y="68"/>
                  </a:cubicBezTo>
                  <a:cubicBezTo>
                    <a:pt x="180" y="67"/>
                    <a:pt x="183" y="64"/>
                    <a:pt x="183" y="63"/>
                  </a:cubicBezTo>
                  <a:cubicBezTo>
                    <a:pt x="182" y="62"/>
                    <a:pt x="181" y="61"/>
                    <a:pt x="179" y="61"/>
                  </a:cubicBezTo>
                  <a:cubicBezTo>
                    <a:pt x="148" y="61"/>
                    <a:pt x="148" y="61"/>
                    <a:pt x="148" y="6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9" y="49"/>
                    <a:pt x="148" y="47"/>
                    <a:pt x="144" y="46"/>
                  </a:cubicBezTo>
                  <a:cubicBezTo>
                    <a:pt x="142" y="45"/>
                    <a:pt x="141" y="45"/>
                    <a:pt x="141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39" y="44"/>
                    <a:pt x="139" y="44"/>
                    <a:pt x="138" y="44"/>
                  </a:cubicBezTo>
                  <a:cubicBezTo>
                    <a:pt x="137" y="43"/>
                    <a:pt x="135" y="43"/>
                    <a:pt x="132" y="43"/>
                  </a:cubicBezTo>
                  <a:cubicBezTo>
                    <a:pt x="127" y="43"/>
                    <a:pt x="123" y="44"/>
                    <a:pt x="123" y="44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0" y="16"/>
                    <a:pt x="27" y="15"/>
                    <a:pt x="24" y="15"/>
                  </a:cubicBezTo>
                  <a:cubicBezTo>
                    <a:pt x="23" y="15"/>
                    <a:pt x="22" y="15"/>
                    <a:pt x="21" y="15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9" name="West Virginia">
              <a:extLst>
                <a:ext uri="{FF2B5EF4-FFF2-40B4-BE49-F238E27FC236}">
                  <a16:creationId xmlns:a16="http://schemas.microsoft.com/office/drawing/2014/main" id="{99B3A70A-70BA-4BBF-935A-F818C4191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122" y="2666428"/>
              <a:ext cx="785760" cy="578453"/>
            </a:xfrm>
            <a:custGeom>
              <a:avLst/>
              <a:gdLst>
                <a:gd name="T0" fmla="*/ 79 w 199"/>
                <a:gd name="T1" fmla="*/ 0 h 146"/>
                <a:gd name="T2" fmla="*/ 74 w 199"/>
                <a:gd name="T3" fmla="*/ 17 h 146"/>
                <a:gd name="T4" fmla="*/ 74 w 199"/>
                <a:gd name="T5" fmla="*/ 29 h 146"/>
                <a:gd name="T6" fmla="*/ 74 w 199"/>
                <a:gd name="T7" fmla="*/ 41 h 146"/>
                <a:gd name="T8" fmla="*/ 69 w 199"/>
                <a:gd name="T9" fmla="*/ 53 h 146"/>
                <a:gd name="T10" fmla="*/ 59 w 199"/>
                <a:gd name="T11" fmla="*/ 64 h 146"/>
                <a:gd name="T12" fmla="*/ 49 w 199"/>
                <a:gd name="T13" fmla="*/ 71 h 146"/>
                <a:gd name="T14" fmla="*/ 44 w 199"/>
                <a:gd name="T15" fmla="*/ 75 h 146"/>
                <a:gd name="T16" fmla="*/ 36 w 199"/>
                <a:gd name="T17" fmla="*/ 80 h 146"/>
                <a:gd name="T18" fmla="*/ 20 w 199"/>
                <a:gd name="T19" fmla="*/ 87 h 146"/>
                <a:gd name="T20" fmla="*/ 4 w 199"/>
                <a:gd name="T21" fmla="*/ 100 h 146"/>
                <a:gd name="T22" fmla="*/ 4 w 199"/>
                <a:gd name="T23" fmla="*/ 103 h 146"/>
                <a:gd name="T24" fmla="*/ 2 w 199"/>
                <a:gd name="T25" fmla="*/ 109 h 146"/>
                <a:gd name="T26" fmla="*/ 0 w 199"/>
                <a:gd name="T27" fmla="*/ 122 h 146"/>
                <a:gd name="T28" fmla="*/ 1 w 199"/>
                <a:gd name="T29" fmla="*/ 129 h 146"/>
                <a:gd name="T30" fmla="*/ 5 w 199"/>
                <a:gd name="T31" fmla="*/ 133 h 146"/>
                <a:gd name="T32" fmla="*/ 11 w 199"/>
                <a:gd name="T33" fmla="*/ 138 h 146"/>
                <a:gd name="T34" fmla="*/ 13 w 199"/>
                <a:gd name="T35" fmla="*/ 137 h 146"/>
                <a:gd name="T36" fmla="*/ 16 w 199"/>
                <a:gd name="T37" fmla="*/ 141 h 146"/>
                <a:gd name="T38" fmla="*/ 18 w 199"/>
                <a:gd name="T39" fmla="*/ 144 h 146"/>
                <a:gd name="T40" fmla="*/ 20 w 199"/>
                <a:gd name="T41" fmla="*/ 144 h 146"/>
                <a:gd name="T42" fmla="*/ 23 w 199"/>
                <a:gd name="T43" fmla="*/ 144 h 146"/>
                <a:gd name="T44" fmla="*/ 26 w 199"/>
                <a:gd name="T45" fmla="*/ 144 h 146"/>
                <a:gd name="T46" fmla="*/ 30 w 199"/>
                <a:gd name="T47" fmla="*/ 144 h 146"/>
                <a:gd name="T48" fmla="*/ 33 w 199"/>
                <a:gd name="T49" fmla="*/ 144 h 146"/>
                <a:gd name="T50" fmla="*/ 37 w 199"/>
                <a:gd name="T51" fmla="*/ 144 h 146"/>
                <a:gd name="T52" fmla="*/ 41 w 199"/>
                <a:gd name="T53" fmla="*/ 145 h 146"/>
                <a:gd name="T54" fmla="*/ 46 w 199"/>
                <a:gd name="T55" fmla="*/ 145 h 146"/>
                <a:gd name="T56" fmla="*/ 47 w 199"/>
                <a:gd name="T57" fmla="*/ 145 h 146"/>
                <a:gd name="T58" fmla="*/ 50 w 199"/>
                <a:gd name="T59" fmla="*/ 145 h 146"/>
                <a:gd name="T60" fmla="*/ 55 w 199"/>
                <a:gd name="T61" fmla="*/ 145 h 146"/>
                <a:gd name="T62" fmla="*/ 58 w 199"/>
                <a:gd name="T63" fmla="*/ 146 h 146"/>
                <a:gd name="T64" fmla="*/ 59 w 199"/>
                <a:gd name="T65" fmla="*/ 146 h 146"/>
                <a:gd name="T66" fmla="*/ 64 w 199"/>
                <a:gd name="T67" fmla="*/ 146 h 146"/>
                <a:gd name="T68" fmla="*/ 70 w 199"/>
                <a:gd name="T69" fmla="*/ 144 h 146"/>
                <a:gd name="T70" fmla="*/ 104 w 199"/>
                <a:gd name="T71" fmla="*/ 142 h 146"/>
                <a:gd name="T72" fmla="*/ 108 w 199"/>
                <a:gd name="T73" fmla="*/ 133 h 146"/>
                <a:gd name="T74" fmla="*/ 114 w 199"/>
                <a:gd name="T75" fmla="*/ 128 h 146"/>
                <a:gd name="T76" fmla="*/ 114 w 199"/>
                <a:gd name="T77" fmla="*/ 128 h 146"/>
                <a:gd name="T78" fmla="*/ 117 w 199"/>
                <a:gd name="T79" fmla="*/ 126 h 146"/>
                <a:gd name="T80" fmla="*/ 115 w 199"/>
                <a:gd name="T81" fmla="*/ 126 h 146"/>
                <a:gd name="T82" fmla="*/ 116 w 199"/>
                <a:gd name="T83" fmla="*/ 124 h 146"/>
                <a:gd name="T84" fmla="*/ 120 w 199"/>
                <a:gd name="T85" fmla="*/ 118 h 146"/>
                <a:gd name="T86" fmla="*/ 128 w 199"/>
                <a:gd name="T87" fmla="*/ 106 h 146"/>
                <a:gd name="T88" fmla="*/ 136 w 199"/>
                <a:gd name="T89" fmla="*/ 104 h 146"/>
                <a:gd name="T90" fmla="*/ 143 w 199"/>
                <a:gd name="T91" fmla="*/ 91 h 146"/>
                <a:gd name="T92" fmla="*/ 151 w 199"/>
                <a:gd name="T93" fmla="*/ 88 h 146"/>
                <a:gd name="T94" fmla="*/ 160 w 199"/>
                <a:gd name="T95" fmla="*/ 77 h 146"/>
                <a:gd name="T96" fmla="*/ 166 w 199"/>
                <a:gd name="T97" fmla="*/ 72 h 146"/>
                <a:gd name="T98" fmla="*/ 174 w 199"/>
                <a:gd name="T99" fmla="*/ 70 h 146"/>
                <a:gd name="T100" fmla="*/ 183 w 199"/>
                <a:gd name="T101" fmla="*/ 74 h 146"/>
                <a:gd name="T102" fmla="*/ 186 w 199"/>
                <a:gd name="T103" fmla="*/ 67 h 146"/>
                <a:gd name="T104" fmla="*/ 195 w 199"/>
                <a:gd name="T105" fmla="*/ 67 h 146"/>
                <a:gd name="T106" fmla="*/ 196 w 199"/>
                <a:gd name="T107" fmla="*/ 65 h 146"/>
                <a:gd name="T108" fmla="*/ 199 w 199"/>
                <a:gd name="T109" fmla="*/ 62 h 146"/>
                <a:gd name="T110" fmla="*/ 192 w 199"/>
                <a:gd name="T111" fmla="*/ 60 h 146"/>
                <a:gd name="T112" fmla="*/ 157 w 199"/>
                <a:gd name="T113" fmla="*/ 61 h 146"/>
                <a:gd name="T114" fmla="*/ 140 w 199"/>
                <a:gd name="T115" fmla="*/ 60 h 146"/>
                <a:gd name="T116" fmla="*/ 129 w 199"/>
                <a:gd name="T117" fmla="*/ 62 h 146"/>
                <a:gd name="T118" fmla="*/ 117 w 199"/>
                <a:gd name="T119" fmla="*/ 66 h 146"/>
                <a:gd name="T120" fmla="*/ 81 w 199"/>
                <a:gd name="T121" fmla="*/ 5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9" h="146">
                  <a:moveTo>
                    <a:pt x="81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9"/>
                    <a:pt x="75" y="22"/>
                    <a:pt x="74" y="24"/>
                  </a:cubicBezTo>
                  <a:cubicBezTo>
                    <a:pt x="74" y="26"/>
                    <a:pt x="74" y="27"/>
                    <a:pt x="74" y="29"/>
                  </a:cubicBezTo>
                  <a:cubicBezTo>
                    <a:pt x="74" y="30"/>
                    <a:pt x="74" y="31"/>
                    <a:pt x="74" y="33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5"/>
                    <a:pt x="45" y="75"/>
                    <a:pt x="44" y="75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29" y="83"/>
                    <a:pt x="23" y="85"/>
                  </a:cubicBezTo>
                  <a:cubicBezTo>
                    <a:pt x="20" y="85"/>
                    <a:pt x="20" y="86"/>
                    <a:pt x="20" y="87"/>
                  </a:cubicBezTo>
                  <a:cubicBezTo>
                    <a:pt x="21" y="89"/>
                    <a:pt x="20" y="91"/>
                    <a:pt x="18" y="92"/>
                  </a:cubicBezTo>
                  <a:cubicBezTo>
                    <a:pt x="13" y="95"/>
                    <a:pt x="5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1" y="112"/>
                    <a:pt x="1" y="114"/>
                    <a:pt x="1" y="115"/>
                  </a:cubicBezTo>
                  <a:cubicBezTo>
                    <a:pt x="1" y="117"/>
                    <a:pt x="0" y="120"/>
                    <a:pt x="0" y="122"/>
                  </a:cubicBezTo>
                  <a:cubicBezTo>
                    <a:pt x="0" y="123"/>
                    <a:pt x="0" y="123"/>
                    <a:pt x="0" y="124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3" y="132"/>
                    <a:pt x="4" y="132"/>
                    <a:pt x="5" y="133"/>
                  </a:cubicBezTo>
                  <a:cubicBezTo>
                    <a:pt x="6" y="134"/>
                    <a:pt x="7" y="135"/>
                    <a:pt x="9" y="137"/>
                  </a:cubicBezTo>
                  <a:cubicBezTo>
                    <a:pt x="9" y="138"/>
                    <a:pt x="10" y="138"/>
                    <a:pt x="11" y="138"/>
                  </a:cubicBezTo>
                  <a:cubicBezTo>
                    <a:pt x="11" y="138"/>
                    <a:pt x="11" y="138"/>
                    <a:pt x="12" y="138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4" y="139"/>
                    <a:pt x="15" y="140"/>
                    <a:pt x="16" y="141"/>
                  </a:cubicBezTo>
                  <a:cubicBezTo>
                    <a:pt x="17" y="142"/>
                    <a:pt x="18" y="143"/>
                    <a:pt x="18" y="144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4"/>
                    <a:pt x="21" y="144"/>
                    <a:pt x="22" y="144"/>
                  </a:cubicBezTo>
                  <a:cubicBezTo>
                    <a:pt x="22" y="144"/>
                    <a:pt x="22" y="144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4" y="144"/>
                    <a:pt x="25" y="144"/>
                    <a:pt x="26" y="144"/>
                  </a:cubicBezTo>
                  <a:cubicBezTo>
                    <a:pt x="27" y="144"/>
                    <a:pt x="28" y="144"/>
                    <a:pt x="29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45"/>
                    <a:pt x="33" y="145"/>
                    <a:pt x="33" y="144"/>
                  </a:cubicBezTo>
                  <a:cubicBezTo>
                    <a:pt x="34" y="144"/>
                    <a:pt x="35" y="144"/>
                    <a:pt x="35" y="144"/>
                  </a:cubicBezTo>
                  <a:cubicBezTo>
                    <a:pt x="36" y="144"/>
                    <a:pt x="36" y="144"/>
                    <a:pt x="37" y="144"/>
                  </a:cubicBezTo>
                  <a:cubicBezTo>
                    <a:pt x="37" y="145"/>
                    <a:pt x="38" y="145"/>
                    <a:pt x="39" y="145"/>
                  </a:cubicBezTo>
                  <a:cubicBezTo>
                    <a:pt x="40" y="145"/>
                    <a:pt x="41" y="145"/>
                    <a:pt x="41" y="145"/>
                  </a:cubicBezTo>
                  <a:cubicBezTo>
                    <a:pt x="42" y="145"/>
                    <a:pt x="43" y="145"/>
                    <a:pt x="44" y="145"/>
                  </a:cubicBezTo>
                  <a:cubicBezTo>
                    <a:pt x="45" y="145"/>
                    <a:pt x="45" y="145"/>
                    <a:pt x="46" y="145"/>
                  </a:cubicBezTo>
                  <a:cubicBezTo>
                    <a:pt x="46" y="145"/>
                    <a:pt x="46" y="145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8" y="145"/>
                    <a:pt x="49" y="145"/>
                    <a:pt x="50" y="145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6" y="145"/>
                    <a:pt x="57" y="145"/>
                    <a:pt x="58" y="146"/>
                  </a:cubicBezTo>
                  <a:cubicBezTo>
                    <a:pt x="58" y="146"/>
                    <a:pt x="58" y="146"/>
                    <a:pt x="58" y="146"/>
                  </a:cubicBezTo>
                  <a:cubicBezTo>
                    <a:pt x="59" y="146"/>
                    <a:pt x="59" y="146"/>
                    <a:pt x="59" y="146"/>
                  </a:cubicBezTo>
                  <a:cubicBezTo>
                    <a:pt x="60" y="146"/>
                    <a:pt x="61" y="146"/>
                    <a:pt x="62" y="146"/>
                  </a:cubicBezTo>
                  <a:cubicBezTo>
                    <a:pt x="63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7" y="146"/>
                    <a:pt x="70" y="145"/>
                    <a:pt x="70" y="144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4" y="137"/>
                    <a:pt x="108" y="135"/>
                    <a:pt x="108" y="133"/>
                  </a:cubicBezTo>
                  <a:cubicBezTo>
                    <a:pt x="109" y="132"/>
                    <a:pt x="110" y="130"/>
                    <a:pt x="111" y="127"/>
                  </a:cubicBezTo>
                  <a:cubicBezTo>
                    <a:pt x="112" y="127"/>
                    <a:pt x="113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8" y="121"/>
                    <a:pt x="119" y="120"/>
                    <a:pt x="119" y="120"/>
                  </a:cubicBezTo>
                  <a:cubicBezTo>
                    <a:pt x="119" y="120"/>
                    <a:pt x="119" y="120"/>
                    <a:pt x="120" y="118"/>
                  </a:cubicBezTo>
                  <a:cubicBezTo>
                    <a:pt x="122" y="116"/>
                    <a:pt x="121" y="110"/>
                    <a:pt x="120" y="109"/>
                  </a:cubicBezTo>
                  <a:cubicBezTo>
                    <a:pt x="128" y="106"/>
                    <a:pt x="128" y="106"/>
                    <a:pt x="128" y="106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6" y="104"/>
                    <a:pt x="136" y="104"/>
                    <a:pt x="136" y="104"/>
                  </a:cubicBezTo>
                  <a:cubicBezTo>
                    <a:pt x="135" y="103"/>
                    <a:pt x="135" y="101"/>
                    <a:pt x="137" y="99"/>
                  </a:cubicBezTo>
                  <a:cubicBezTo>
                    <a:pt x="139" y="97"/>
                    <a:pt x="142" y="92"/>
                    <a:pt x="143" y="91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5" y="82"/>
                    <a:pt x="155" y="82"/>
                    <a:pt x="155" y="82"/>
                  </a:cubicBezTo>
                  <a:cubicBezTo>
                    <a:pt x="158" y="79"/>
                    <a:pt x="159" y="77"/>
                    <a:pt x="160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67"/>
                    <a:pt x="166" y="67"/>
                    <a:pt x="166" y="67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9" y="63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6" y="61"/>
                    <a:pt x="193" y="60"/>
                    <a:pt x="192" y="60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49" y="61"/>
                    <a:pt x="149" y="61"/>
                    <a:pt x="149" y="61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5" y="64"/>
                    <a:pt x="119" y="66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81" y="55"/>
                    <a:pt x="81" y="55"/>
                    <a:pt x="81" y="55"/>
                  </a:cubicBezTo>
                  <a:lnTo>
                    <a:pt x="81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5" name="Washington">
              <a:extLst>
                <a:ext uri="{FF2B5EF4-FFF2-40B4-BE49-F238E27FC236}">
                  <a16:creationId xmlns:a16="http://schemas.microsoft.com/office/drawing/2014/main" id="{6ECA30F3-CC1E-4E89-8C2A-2202490DB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550" y="885931"/>
              <a:ext cx="1181983" cy="645326"/>
            </a:xfrm>
            <a:custGeom>
              <a:avLst/>
              <a:gdLst>
                <a:gd name="T0" fmla="*/ 79 w 299"/>
                <a:gd name="T1" fmla="*/ 152 h 163"/>
                <a:gd name="T2" fmla="*/ 79 w 299"/>
                <a:gd name="T3" fmla="*/ 163 h 163"/>
                <a:gd name="T4" fmla="*/ 205 w 299"/>
                <a:gd name="T5" fmla="*/ 163 h 163"/>
                <a:gd name="T6" fmla="*/ 222 w 299"/>
                <a:gd name="T7" fmla="*/ 148 h 163"/>
                <a:gd name="T8" fmla="*/ 261 w 299"/>
                <a:gd name="T9" fmla="*/ 148 h 163"/>
                <a:gd name="T10" fmla="*/ 272 w 299"/>
                <a:gd name="T11" fmla="*/ 148 h 163"/>
                <a:gd name="T12" fmla="*/ 282 w 299"/>
                <a:gd name="T13" fmla="*/ 148 h 163"/>
                <a:gd name="T14" fmla="*/ 293 w 299"/>
                <a:gd name="T15" fmla="*/ 149 h 163"/>
                <a:gd name="T16" fmla="*/ 298 w 299"/>
                <a:gd name="T17" fmla="*/ 149 h 163"/>
                <a:gd name="T18" fmla="*/ 299 w 299"/>
                <a:gd name="T19" fmla="*/ 149 h 163"/>
                <a:gd name="T20" fmla="*/ 299 w 299"/>
                <a:gd name="T21" fmla="*/ 149 h 163"/>
                <a:gd name="T22" fmla="*/ 299 w 299"/>
                <a:gd name="T23" fmla="*/ 149 h 163"/>
                <a:gd name="T24" fmla="*/ 299 w 299"/>
                <a:gd name="T25" fmla="*/ 0 h 163"/>
                <a:gd name="T26" fmla="*/ 74 w 299"/>
                <a:gd name="T27" fmla="*/ 0 h 163"/>
                <a:gd name="T28" fmla="*/ 78 w 299"/>
                <a:gd name="T29" fmla="*/ 4 h 163"/>
                <a:gd name="T30" fmla="*/ 82 w 299"/>
                <a:gd name="T31" fmla="*/ 12 h 163"/>
                <a:gd name="T32" fmla="*/ 86 w 299"/>
                <a:gd name="T33" fmla="*/ 12 h 163"/>
                <a:gd name="T34" fmla="*/ 94 w 299"/>
                <a:gd name="T35" fmla="*/ 12 h 163"/>
                <a:gd name="T36" fmla="*/ 94 w 299"/>
                <a:gd name="T37" fmla="*/ 16 h 163"/>
                <a:gd name="T38" fmla="*/ 90 w 299"/>
                <a:gd name="T39" fmla="*/ 16 h 163"/>
                <a:gd name="T40" fmla="*/ 90 w 299"/>
                <a:gd name="T41" fmla="*/ 24 h 163"/>
                <a:gd name="T42" fmla="*/ 86 w 299"/>
                <a:gd name="T43" fmla="*/ 28 h 163"/>
                <a:gd name="T44" fmla="*/ 82 w 299"/>
                <a:gd name="T45" fmla="*/ 28 h 163"/>
                <a:gd name="T46" fmla="*/ 86 w 299"/>
                <a:gd name="T47" fmla="*/ 32 h 163"/>
                <a:gd name="T48" fmla="*/ 90 w 299"/>
                <a:gd name="T49" fmla="*/ 35 h 163"/>
                <a:gd name="T50" fmla="*/ 94 w 299"/>
                <a:gd name="T51" fmla="*/ 47 h 163"/>
                <a:gd name="T52" fmla="*/ 94 w 299"/>
                <a:gd name="T53" fmla="*/ 71 h 163"/>
                <a:gd name="T54" fmla="*/ 90 w 299"/>
                <a:gd name="T55" fmla="*/ 63 h 163"/>
                <a:gd name="T56" fmla="*/ 86 w 299"/>
                <a:gd name="T57" fmla="*/ 67 h 163"/>
                <a:gd name="T58" fmla="*/ 78 w 299"/>
                <a:gd name="T59" fmla="*/ 75 h 163"/>
                <a:gd name="T60" fmla="*/ 70 w 299"/>
                <a:gd name="T61" fmla="*/ 82 h 163"/>
                <a:gd name="T62" fmla="*/ 70 w 299"/>
                <a:gd name="T63" fmla="*/ 86 h 163"/>
                <a:gd name="T64" fmla="*/ 70 w 299"/>
                <a:gd name="T65" fmla="*/ 90 h 163"/>
                <a:gd name="T66" fmla="*/ 66 w 299"/>
                <a:gd name="T67" fmla="*/ 90 h 163"/>
                <a:gd name="T68" fmla="*/ 66 w 299"/>
                <a:gd name="T69" fmla="*/ 82 h 163"/>
                <a:gd name="T70" fmla="*/ 74 w 299"/>
                <a:gd name="T71" fmla="*/ 67 h 163"/>
                <a:gd name="T72" fmla="*/ 78 w 299"/>
                <a:gd name="T73" fmla="*/ 63 h 163"/>
                <a:gd name="T74" fmla="*/ 82 w 299"/>
                <a:gd name="T75" fmla="*/ 55 h 163"/>
                <a:gd name="T76" fmla="*/ 78 w 299"/>
                <a:gd name="T77" fmla="*/ 51 h 163"/>
                <a:gd name="T78" fmla="*/ 70 w 299"/>
                <a:gd name="T79" fmla="*/ 51 h 163"/>
                <a:gd name="T80" fmla="*/ 58 w 299"/>
                <a:gd name="T81" fmla="*/ 47 h 163"/>
                <a:gd name="T82" fmla="*/ 35 w 299"/>
                <a:gd name="T83" fmla="*/ 43 h 163"/>
                <a:gd name="T84" fmla="*/ 8 w 299"/>
                <a:gd name="T85" fmla="*/ 32 h 163"/>
                <a:gd name="T86" fmla="*/ 4 w 299"/>
                <a:gd name="T87" fmla="*/ 35 h 163"/>
                <a:gd name="T88" fmla="*/ 0 w 299"/>
                <a:gd name="T89" fmla="*/ 43 h 163"/>
                <a:gd name="T90" fmla="*/ 0 w 299"/>
                <a:gd name="T91" fmla="*/ 51 h 163"/>
                <a:gd name="T92" fmla="*/ 8 w 299"/>
                <a:gd name="T93" fmla="*/ 59 h 163"/>
                <a:gd name="T94" fmla="*/ 12 w 299"/>
                <a:gd name="T95" fmla="*/ 67 h 163"/>
                <a:gd name="T96" fmla="*/ 23 w 299"/>
                <a:gd name="T97" fmla="*/ 114 h 163"/>
                <a:gd name="T98" fmla="*/ 27 w 299"/>
                <a:gd name="T99" fmla="*/ 110 h 163"/>
                <a:gd name="T100" fmla="*/ 31 w 299"/>
                <a:gd name="T101" fmla="*/ 114 h 163"/>
                <a:gd name="T102" fmla="*/ 31 w 299"/>
                <a:gd name="T103" fmla="*/ 117 h 163"/>
                <a:gd name="T104" fmla="*/ 27 w 299"/>
                <a:gd name="T105" fmla="*/ 121 h 163"/>
                <a:gd name="T106" fmla="*/ 27 w 299"/>
                <a:gd name="T107" fmla="*/ 125 h 163"/>
                <a:gd name="T108" fmla="*/ 27 w 299"/>
                <a:gd name="T109" fmla="*/ 129 h 163"/>
                <a:gd name="T110" fmla="*/ 31 w 299"/>
                <a:gd name="T111" fmla="*/ 129 h 163"/>
                <a:gd name="T112" fmla="*/ 35 w 299"/>
                <a:gd name="T113" fmla="*/ 129 h 163"/>
                <a:gd name="T114" fmla="*/ 35 w 299"/>
                <a:gd name="T115" fmla="*/ 133 h 163"/>
                <a:gd name="T116" fmla="*/ 68 w 299"/>
                <a:gd name="T117" fmla="*/ 133 h 163"/>
                <a:gd name="T118" fmla="*/ 79 w 299"/>
                <a:gd name="T119" fmla="*/ 15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9" h="163">
                  <a:moveTo>
                    <a:pt x="79" y="152"/>
                  </a:moveTo>
                  <a:cubicBezTo>
                    <a:pt x="79" y="163"/>
                    <a:pt x="79" y="163"/>
                    <a:pt x="79" y="163"/>
                  </a:cubicBezTo>
                  <a:cubicBezTo>
                    <a:pt x="205" y="163"/>
                    <a:pt x="205" y="163"/>
                    <a:pt x="205" y="163"/>
                  </a:cubicBezTo>
                  <a:cubicBezTo>
                    <a:pt x="222" y="148"/>
                    <a:pt x="222" y="148"/>
                    <a:pt x="222" y="148"/>
                  </a:cubicBezTo>
                  <a:cubicBezTo>
                    <a:pt x="261" y="148"/>
                    <a:pt x="261" y="148"/>
                    <a:pt x="261" y="148"/>
                  </a:cubicBezTo>
                  <a:cubicBezTo>
                    <a:pt x="261" y="148"/>
                    <a:pt x="266" y="148"/>
                    <a:pt x="272" y="148"/>
                  </a:cubicBezTo>
                  <a:cubicBezTo>
                    <a:pt x="276" y="148"/>
                    <a:pt x="279" y="148"/>
                    <a:pt x="282" y="148"/>
                  </a:cubicBezTo>
                  <a:cubicBezTo>
                    <a:pt x="285" y="148"/>
                    <a:pt x="289" y="149"/>
                    <a:pt x="293" y="149"/>
                  </a:cubicBezTo>
                  <a:cubicBezTo>
                    <a:pt x="295" y="149"/>
                    <a:pt x="297" y="149"/>
                    <a:pt x="298" y="149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68" y="133"/>
                    <a:pt x="68" y="133"/>
                    <a:pt x="68" y="133"/>
                  </a:cubicBezTo>
                  <a:lnTo>
                    <a:pt x="79" y="15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7" name="Virginia">
              <a:extLst>
                <a:ext uri="{FF2B5EF4-FFF2-40B4-BE49-F238E27FC236}">
                  <a16:creationId xmlns:a16="http://schemas.microsoft.com/office/drawing/2014/main" id="{457B348D-EB9D-4D3C-9E0D-9327048D8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0060" y="2932249"/>
              <a:ext cx="1011456" cy="396223"/>
            </a:xfrm>
            <a:custGeom>
              <a:avLst/>
              <a:gdLst>
                <a:gd name="T0" fmla="*/ 213 w 256"/>
                <a:gd name="T1" fmla="*/ 40 h 100"/>
                <a:gd name="T2" fmla="*/ 203 w 256"/>
                <a:gd name="T3" fmla="*/ 32 h 100"/>
                <a:gd name="T4" fmla="*/ 207 w 256"/>
                <a:gd name="T5" fmla="*/ 21 h 100"/>
                <a:gd name="T6" fmla="*/ 201 w 256"/>
                <a:gd name="T7" fmla="*/ 0 h 100"/>
                <a:gd name="T8" fmla="*/ 199 w 256"/>
                <a:gd name="T9" fmla="*/ 0 h 100"/>
                <a:gd name="T10" fmla="*/ 191 w 256"/>
                <a:gd name="T11" fmla="*/ 4 h 100"/>
                <a:gd name="T12" fmla="*/ 183 w 256"/>
                <a:gd name="T13" fmla="*/ 4 h 100"/>
                <a:gd name="T14" fmla="*/ 171 w 256"/>
                <a:gd name="T15" fmla="*/ 0 h 100"/>
                <a:gd name="T16" fmla="*/ 167 w 256"/>
                <a:gd name="T17" fmla="*/ 10 h 100"/>
                <a:gd name="T18" fmla="*/ 160 w 256"/>
                <a:gd name="T19" fmla="*/ 15 h 100"/>
                <a:gd name="T20" fmla="*/ 152 w 256"/>
                <a:gd name="T21" fmla="*/ 24 h 100"/>
                <a:gd name="T22" fmla="*/ 142 w 256"/>
                <a:gd name="T23" fmla="*/ 32 h 100"/>
                <a:gd name="T24" fmla="*/ 142 w 256"/>
                <a:gd name="T25" fmla="*/ 39 h 100"/>
                <a:gd name="T26" fmla="*/ 125 w 256"/>
                <a:gd name="T27" fmla="*/ 42 h 100"/>
                <a:gd name="T28" fmla="*/ 124 w 256"/>
                <a:gd name="T29" fmla="*/ 53 h 100"/>
                <a:gd name="T30" fmla="*/ 120 w 256"/>
                <a:gd name="T31" fmla="*/ 58 h 100"/>
                <a:gd name="T32" fmla="*/ 120 w 256"/>
                <a:gd name="T33" fmla="*/ 59 h 100"/>
                <a:gd name="T34" fmla="*/ 120 w 256"/>
                <a:gd name="T35" fmla="*/ 61 h 100"/>
                <a:gd name="T36" fmla="*/ 119 w 256"/>
                <a:gd name="T37" fmla="*/ 61 h 100"/>
                <a:gd name="T38" fmla="*/ 116 w 256"/>
                <a:gd name="T39" fmla="*/ 60 h 100"/>
                <a:gd name="T40" fmla="*/ 109 w 256"/>
                <a:gd name="T41" fmla="*/ 71 h 100"/>
                <a:gd name="T42" fmla="*/ 86 w 256"/>
                <a:gd name="T43" fmla="*/ 75 h 100"/>
                <a:gd name="T44" fmla="*/ 69 w 256"/>
                <a:gd name="T45" fmla="*/ 79 h 100"/>
                <a:gd name="T46" fmla="*/ 67 w 256"/>
                <a:gd name="T47" fmla="*/ 79 h 100"/>
                <a:gd name="T48" fmla="*/ 63 w 256"/>
                <a:gd name="T49" fmla="*/ 79 h 100"/>
                <a:gd name="T50" fmla="*/ 60 w 256"/>
                <a:gd name="T51" fmla="*/ 78 h 100"/>
                <a:gd name="T52" fmla="*/ 55 w 256"/>
                <a:gd name="T53" fmla="*/ 78 h 100"/>
                <a:gd name="T54" fmla="*/ 55 w 256"/>
                <a:gd name="T55" fmla="*/ 78 h 100"/>
                <a:gd name="T56" fmla="*/ 52 w 256"/>
                <a:gd name="T57" fmla="*/ 78 h 100"/>
                <a:gd name="T58" fmla="*/ 49 w 256"/>
                <a:gd name="T59" fmla="*/ 78 h 100"/>
                <a:gd name="T60" fmla="*/ 44 w 256"/>
                <a:gd name="T61" fmla="*/ 78 h 100"/>
                <a:gd name="T62" fmla="*/ 40 w 256"/>
                <a:gd name="T63" fmla="*/ 77 h 100"/>
                <a:gd name="T64" fmla="*/ 36 w 256"/>
                <a:gd name="T65" fmla="*/ 78 h 100"/>
                <a:gd name="T66" fmla="*/ 34 w 256"/>
                <a:gd name="T67" fmla="*/ 77 h 100"/>
                <a:gd name="T68" fmla="*/ 28 w 256"/>
                <a:gd name="T69" fmla="*/ 77 h 100"/>
                <a:gd name="T70" fmla="*/ 27 w 256"/>
                <a:gd name="T71" fmla="*/ 77 h 100"/>
                <a:gd name="T72" fmla="*/ 24 w 256"/>
                <a:gd name="T73" fmla="*/ 77 h 100"/>
                <a:gd name="T74" fmla="*/ 23 w 256"/>
                <a:gd name="T75" fmla="*/ 79 h 100"/>
                <a:gd name="T76" fmla="*/ 22 w 256"/>
                <a:gd name="T77" fmla="*/ 86 h 100"/>
                <a:gd name="T78" fmla="*/ 13 w 256"/>
                <a:gd name="T79" fmla="*/ 91 h 100"/>
                <a:gd name="T80" fmla="*/ 2 w 256"/>
                <a:gd name="T81" fmla="*/ 99 h 100"/>
                <a:gd name="T82" fmla="*/ 33 w 256"/>
                <a:gd name="T83" fmla="*/ 100 h 100"/>
                <a:gd name="T84" fmla="*/ 33 w 256"/>
                <a:gd name="T85" fmla="*/ 100 h 100"/>
                <a:gd name="T86" fmla="*/ 256 w 256"/>
                <a:gd name="T87" fmla="*/ 100 h 100"/>
                <a:gd name="T88" fmla="*/ 252 w 256"/>
                <a:gd name="T89" fmla="*/ 92 h 100"/>
                <a:gd name="T90" fmla="*/ 252 w 256"/>
                <a:gd name="T91" fmla="*/ 84 h 100"/>
                <a:gd name="T92" fmla="*/ 256 w 256"/>
                <a:gd name="T93" fmla="*/ 73 h 100"/>
                <a:gd name="T94" fmla="*/ 237 w 256"/>
                <a:gd name="T95" fmla="*/ 61 h 100"/>
                <a:gd name="T96" fmla="*/ 217 w 256"/>
                <a:gd name="T97" fmla="*/ 49 h 100"/>
                <a:gd name="T98" fmla="*/ 217 w 256"/>
                <a:gd name="T99" fmla="*/ 4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" h="100">
                  <a:moveTo>
                    <a:pt x="217" y="45"/>
                  </a:moveTo>
                  <a:cubicBezTo>
                    <a:pt x="213" y="40"/>
                    <a:pt x="213" y="40"/>
                    <a:pt x="213" y="40"/>
                  </a:cubicBezTo>
                  <a:cubicBezTo>
                    <a:pt x="207" y="36"/>
                    <a:pt x="207" y="36"/>
                    <a:pt x="207" y="36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1"/>
                    <a:pt x="207" y="21"/>
                    <a:pt x="207" y="21"/>
                  </a:cubicBezTo>
                  <a:cubicBezTo>
                    <a:pt x="201" y="15"/>
                    <a:pt x="201" y="15"/>
                    <a:pt x="201" y="15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8" y="7"/>
                    <a:pt x="188" y="7"/>
                    <a:pt x="188" y="7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4" y="10"/>
                    <a:pt x="163" y="12"/>
                    <a:pt x="160" y="15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7" y="25"/>
                    <a:pt x="144" y="30"/>
                    <a:pt x="142" y="32"/>
                  </a:cubicBezTo>
                  <a:cubicBezTo>
                    <a:pt x="140" y="34"/>
                    <a:pt x="140" y="36"/>
                    <a:pt x="141" y="37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3"/>
                    <a:pt x="127" y="49"/>
                    <a:pt x="125" y="51"/>
                  </a:cubicBezTo>
                  <a:cubicBezTo>
                    <a:pt x="124" y="53"/>
                    <a:pt x="124" y="53"/>
                    <a:pt x="124" y="53"/>
                  </a:cubicBezTo>
                  <a:cubicBezTo>
                    <a:pt x="124" y="53"/>
                    <a:pt x="123" y="54"/>
                    <a:pt x="121" y="57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8" y="61"/>
                    <a:pt x="117" y="60"/>
                    <a:pt x="116" y="60"/>
                  </a:cubicBezTo>
                  <a:cubicBezTo>
                    <a:pt x="115" y="63"/>
                    <a:pt x="114" y="65"/>
                    <a:pt x="113" y="66"/>
                  </a:cubicBezTo>
                  <a:cubicBezTo>
                    <a:pt x="113" y="68"/>
                    <a:pt x="109" y="70"/>
                    <a:pt x="109" y="71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5" y="78"/>
                    <a:pt x="72" y="79"/>
                    <a:pt x="69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6" y="79"/>
                    <a:pt x="65" y="79"/>
                    <a:pt x="64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2" y="78"/>
                    <a:pt x="61" y="78"/>
                    <a:pt x="60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4" y="78"/>
                    <a:pt x="53" y="78"/>
                    <a:pt x="52" y="78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0" y="78"/>
                    <a:pt x="50" y="78"/>
                    <a:pt x="49" y="78"/>
                  </a:cubicBezTo>
                  <a:cubicBezTo>
                    <a:pt x="48" y="78"/>
                    <a:pt x="47" y="78"/>
                    <a:pt x="46" y="78"/>
                  </a:cubicBezTo>
                  <a:cubicBezTo>
                    <a:pt x="46" y="78"/>
                    <a:pt x="45" y="78"/>
                    <a:pt x="44" y="78"/>
                  </a:cubicBezTo>
                  <a:cubicBezTo>
                    <a:pt x="43" y="78"/>
                    <a:pt x="42" y="78"/>
                    <a:pt x="42" y="77"/>
                  </a:cubicBezTo>
                  <a:cubicBezTo>
                    <a:pt x="41" y="77"/>
                    <a:pt x="41" y="77"/>
                    <a:pt x="40" y="77"/>
                  </a:cubicBezTo>
                  <a:cubicBezTo>
                    <a:pt x="40" y="77"/>
                    <a:pt x="39" y="77"/>
                    <a:pt x="38" y="77"/>
                  </a:cubicBezTo>
                  <a:cubicBezTo>
                    <a:pt x="38" y="78"/>
                    <a:pt x="37" y="78"/>
                    <a:pt x="36" y="78"/>
                  </a:cubicBezTo>
                  <a:cubicBezTo>
                    <a:pt x="36" y="78"/>
                    <a:pt x="36" y="78"/>
                    <a:pt x="35" y="77"/>
                  </a:cubicBezTo>
                  <a:cubicBezTo>
                    <a:pt x="35" y="77"/>
                    <a:pt x="35" y="77"/>
                    <a:pt x="34" y="77"/>
                  </a:cubicBezTo>
                  <a:cubicBezTo>
                    <a:pt x="33" y="77"/>
                    <a:pt x="32" y="77"/>
                    <a:pt x="31" y="77"/>
                  </a:cubicBezTo>
                  <a:cubicBezTo>
                    <a:pt x="30" y="77"/>
                    <a:pt x="29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7"/>
                    <a:pt x="26" y="77"/>
                    <a:pt x="25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8"/>
                    <a:pt x="23" y="78"/>
                    <a:pt x="23" y="79"/>
                  </a:cubicBezTo>
                  <a:cubicBezTo>
                    <a:pt x="23" y="80"/>
                    <a:pt x="23" y="80"/>
                    <a:pt x="23" y="82"/>
                  </a:cubicBezTo>
                  <a:cubicBezTo>
                    <a:pt x="22" y="83"/>
                    <a:pt x="22" y="85"/>
                    <a:pt x="22" y="86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2" y="92"/>
                    <a:pt x="9" y="94"/>
                    <a:pt x="6" y="96"/>
                  </a:cubicBezTo>
                  <a:cubicBezTo>
                    <a:pt x="5" y="96"/>
                    <a:pt x="3" y="98"/>
                    <a:pt x="2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256" y="100"/>
                    <a:pt x="256" y="100"/>
                    <a:pt x="256" y="100"/>
                  </a:cubicBezTo>
                  <a:cubicBezTo>
                    <a:pt x="256" y="100"/>
                    <a:pt x="256" y="100"/>
                    <a:pt x="256" y="100"/>
                  </a:cubicBezTo>
                  <a:cubicBezTo>
                    <a:pt x="256" y="96"/>
                    <a:pt x="256" y="96"/>
                    <a:pt x="256" y="96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88"/>
                    <a:pt x="252" y="88"/>
                    <a:pt x="252" y="88"/>
                  </a:cubicBezTo>
                  <a:cubicBezTo>
                    <a:pt x="252" y="84"/>
                    <a:pt x="252" y="84"/>
                    <a:pt x="252" y="84"/>
                  </a:cubicBezTo>
                  <a:cubicBezTo>
                    <a:pt x="256" y="77"/>
                    <a:pt x="256" y="77"/>
                    <a:pt x="256" y="77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2" y="69"/>
                    <a:pt x="252" y="69"/>
                    <a:pt x="252" y="69"/>
                  </a:cubicBezTo>
                  <a:cubicBezTo>
                    <a:pt x="237" y="61"/>
                    <a:pt x="237" y="61"/>
                    <a:pt x="237" y="61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17" y="47"/>
                    <a:pt x="217" y="47"/>
                    <a:pt x="217" y="47"/>
                  </a:cubicBezTo>
                  <a:cubicBezTo>
                    <a:pt x="217" y="47"/>
                    <a:pt x="217" y="47"/>
                    <a:pt x="217" y="47"/>
                  </a:cubicBezTo>
                  <a:lnTo>
                    <a:pt x="217" y="45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7" name="Vermont">
              <a:extLst>
                <a:ext uri="{FF2B5EF4-FFF2-40B4-BE49-F238E27FC236}">
                  <a16:creationId xmlns:a16="http://schemas.microsoft.com/office/drawing/2014/main" id="{0316B2DA-9FC5-4404-A376-E89DC7FF0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3034" y="1777016"/>
              <a:ext cx="240743" cy="434675"/>
            </a:xfrm>
            <a:custGeom>
              <a:avLst/>
              <a:gdLst>
                <a:gd name="T0" fmla="*/ 7 w 61"/>
                <a:gd name="T1" fmla="*/ 98 h 110"/>
                <a:gd name="T2" fmla="*/ 7 w 61"/>
                <a:gd name="T3" fmla="*/ 98 h 110"/>
                <a:gd name="T4" fmla="*/ 4 w 61"/>
                <a:gd name="T5" fmla="*/ 108 h 110"/>
                <a:gd name="T6" fmla="*/ 4 w 61"/>
                <a:gd name="T7" fmla="*/ 110 h 110"/>
                <a:gd name="T8" fmla="*/ 23 w 61"/>
                <a:gd name="T9" fmla="*/ 110 h 110"/>
                <a:gd name="T10" fmla="*/ 23 w 61"/>
                <a:gd name="T11" fmla="*/ 102 h 110"/>
                <a:gd name="T12" fmla="*/ 24 w 61"/>
                <a:gd name="T13" fmla="*/ 102 h 110"/>
                <a:gd name="T14" fmla="*/ 30 w 61"/>
                <a:gd name="T15" fmla="*/ 95 h 110"/>
                <a:gd name="T16" fmla="*/ 30 w 61"/>
                <a:gd name="T17" fmla="*/ 94 h 110"/>
                <a:gd name="T18" fmla="*/ 30 w 61"/>
                <a:gd name="T19" fmla="*/ 94 h 110"/>
                <a:gd name="T20" fmla="*/ 31 w 61"/>
                <a:gd name="T21" fmla="*/ 94 h 110"/>
                <a:gd name="T22" fmla="*/ 31 w 61"/>
                <a:gd name="T23" fmla="*/ 94 h 110"/>
                <a:gd name="T24" fmla="*/ 31 w 61"/>
                <a:gd name="T25" fmla="*/ 93 h 110"/>
                <a:gd name="T26" fmla="*/ 32 w 61"/>
                <a:gd name="T27" fmla="*/ 90 h 110"/>
                <a:gd name="T28" fmla="*/ 33 w 61"/>
                <a:gd name="T29" fmla="*/ 85 h 110"/>
                <a:gd name="T30" fmla="*/ 33 w 61"/>
                <a:gd name="T31" fmla="*/ 85 h 110"/>
                <a:gd name="T32" fmla="*/ 33 w 61"/>
                <a:gd name="T33" fmla="*/ 84 h 110"/>
                <a:gd name="T34" fmla="*/ 33 w 61"/>
                <a:gd name="T35" fmla="*/ 84 h 110"/>
                <a:gd name="T36" fmla="*/ 32 w 61"/>
                <a:gd name="T37" fmla="*/ 84 h 110"/>
                <a:gd name="T38" fmla="*/ 33 w 61"/>
                <a:gd name="T39" fmla="*/ 84 h 110"/>
                <a:gd name="T40" fmla="*/ 33 w 61"/>
                <a:gd name="T41" fmla="*/ 81 h 110"/>
                <a:gd name="T42" fmla="*/ 33 w 61"/>
                <a:gd name="T43" fmla="*/ 68 h 110"/>
                <a:gd name="T44" fmla="*/ 31 w 61"/>
                <a:gd name="T45" fmla="*/ 67 h 110"/>
                <a:gd name="T46" fmla="*/ 30 w 61"/>
                <a:gd name="T47" fmla="*/ 67 h 110"/>
                <a:gd name="T48" fmla="*/ 30 w 61"/>
                <a:gd name="T49" fmla="*/ 67 h 110"/>
                <a:gd name="T50" fmla="*/ 33 w 61"/>
                <a:gd name="T51" fmla="*/ 63 h 110"/>
                <a:gd name="T52" fmla="*/ 38 w 61"/>
                <a:gd name="T53" fmla="*/ 55 h 110"/>
                <a:gd name="T54" fmla="*/ 38 w 61"/>
                <a:gd name="T55" fmla="*/ 54 h 110"/>
                <a:gd name="T56" fmla="*/ 44 w 61"/>
                <a:gd name="T57" fmla="*/ 43 h 110"/>
                <a:gd name="T58" fmla="*/ 42 w 61"/>
                <a:gd name="T59" fmla="*/ 42 h 110"/>
                <a:gd name="T60" fmla="*/ 44 w 61"/>
                <a:gd name="T61" fmla="*/ 38 h 110"/>
                <a:gd name="T62" fmla="*/ 49 w 61"/>
                <a:gd name="T63" fmla="*/ 31 h 110"/>
                <a:gd name="T64" fmla="*/ 49 w 61"/>
                <a:gd name="T65" fmla="*/ 30 h 110"/>
                <a:gd name="T66" fmla="*/ 54 w 61"/>
                <a:gd name="T67" fmla="*/ 24 h 110"/>
                <a:gd name="T68" fmla="*/ 54 w 61"/>
                <a:gd name="T69" fmla="*/ 18 h 110"/>
                <a:gd name="T70" fmla="*/ 55 w 61"/>
                <a:gd name="T71" fmla="*/ 18 h 110"/>
                <a:gd name="T72" fmla="*/ 61 w 61"/>
                <a:gd name="T73" fmla="*/ 12 h 110"/>
                <a:gd name="T74" fmla="*/ 61 w 61"/>
                <a:gd name="T75" fmla="*/ 0 h 110"/>
                <a:gd name="T76" fmla="*/ 60 w 61"/>
                <a:gd name="T77" fmla="*/ 0 h 110"/>
                <a:gd name="T78" fmla="*/ 60 w 61"/>
                <a:gd name="T79" fmla="*/ 2 h 110"/>
                <a:gd name="T80" fmla="*/ 1 w 61"/>
                <a:gd name="T81" fmla="*/ 2 h 110"/>
                <a:gd name="T82" fmla="*/ 0 w 61"/>
                <a:gd name="T83" fmla="*/ 2 h 110"/>
                <a:gd name="T84" fmla="*/ 0 w 61"/>
                <a:gd name="T85" fmla="*/ 87 h 110"/>
                <a:gd name="T86" fmla="*/ 7 w 61"/>
                <a:gd name="T87" fmla="*/ 98 h 110"/>
                <a:gd name="connsiteX0" fmla="*/ 1148 w 10000"/>
                <a:gd name="connsiteY0" fmla="*/ 8909 h 10000"/>
                <a:gd name="connsiteX1" fmla="*/ 1148 w 10000"/>
                <a:gd name="connsiteY1" fmla="*/ 8909 h 10000"/>
                <a:gd name="connsiteX2" fmla="*/ 656 w 10000"/>
                <a:gd name="connsiteY2" fmla="*/ 9818 h 10000"/>
                <a:gd name="connsiteX3" fmla="*/ 656 w 10000"/>
                <a:gd name="connsiteY3" fmla="*/ 10000 h 10000"/>
                <a:gd name="connsiteX4" fmla="*/ 3770 w 10000"/>
                <a:gd name="connsiteY4" fmla="*/ 10000 h 10000"/>
                <a:gd name="connsiteX5" fmla="*/ 3770 w 10000"/>
                <a:gd name="connsiteY5" fmla="*/ 9273 h 10000"/>
                <a:gd name="connsiteX6" fmla="*/ 3934 w 10000"/>
                <a:gd name="connsiteY6" fmla="*/ 9273 h 10000"/>
                <a:gd name="connsiteX7" fmla="*/ 4918 w 10000"/>
                <a:gd name="connsiteY7" fmla="*/ 8636 h 10000"/>
                <a:gd name="connsiteX8" fmla="*/ 4918 w 10000"/>
                <a:gd name="connsiteY8" fmla="*/ 8545 h 10000"/>
                <a:gd name="connsiteX9" fmla="*/ 4918 w 10000"/>
                <a:gd name="connsiteY9" fmla="*/ 8545 h 10000"/>
                <a:gd name="connsiteX10" fmla="*/ 5082 w 10000"/>
                <a:gd name="connsiteY10" fmla="*/ 8545 h 10000"/>
                <a:gd name="connsiteX11" fmla="*/ 5082 w 10000"/>
                <a:gd name="connsiteY11" fmla="*/ 8545 h 10000"/>
                <a:gd name="connsiteX12" fmla="*/ 5082 w 10000"/>
                <a:gd name="connsiteY12" fmla="*/ 8455 h 10000"/>
                <a:gd name="connsiteX13" fmla="*/ 5246 w 10000"/>
                <a:gd name="connsiteY13" fmla="*/ 8182 h 10000"/>
                <a:gd name="connsiteX14" fmla="*/ 5410 w 10000"/>
                <a:gd name="connsiteY14" fmla="*/ 7727 h 10000"/>
                <a:gd name="connsiteX15" fmla="*/ 5410 w 10000"/>
                <a:gd name="connsiteY15" fmla="*/ 7727 h 10000"/>
                <a:gd name="connsiteX16" fmla="*/ 5410 w 10000"/>
                <a:gd name="connsiteY16" fmla="*/ 7636 h 10000"/>
                <a:gd name="connsiteX17" fmla="*/ 5410 w 10000"/>
                <a:gd name="connsiteY17" fmla="*/ 7636 h 10000"/>
                <a:gd name="connsiteX18" fmla="*/ 5410 w 10000"/>
                <a:gd name="connsiteY18" fmla="*/ 7636 h 10000"/>
                <a:gd name="connsiteX19" fmla="*/ 5410 w 10000"/>
                <a:gd name="connsiteY19" fmla="*/ 7364 h 10000"/>
                <a:gd name="connsiteX20" fmla="*/ 5410 w 10000"/>
                <a:gd name="connsiteY20" fmla="*/ 6182 h 10000"/>
                <a:gd name="connsiteX21" fmla="*/ 5082 w 10000"/>
                <a:gd name="connsiteY21" fmla="*/ 6091 h 10000"/>
                <a:gd name="connsiteX22" fmla="*/ 4918 w 10000"/>
                <a:gd name="connsiteY22" fmla="*/ 6091 h 10000"/>
                <a:gd name="connsiteX23" fmla="*/ 4918 w 10000"/>
                <a:gd name="connsiteY23" fmla="*/ 6091 h 10000"/>
                <a:gd name="connsiteX24" fmla="*/ 5410 w 10000"/>
                <a:gd name="connsiteY24" fmla="*/ 5727 h 10000"/>
                <a:gd name="connsiteX25" fmla="*/ 6230 w 10000"/>
                <a:gd name="connsiteY25" fmla="*/ 5000 h 10000"/>
                <a:gd name="connsiteX26" fmla="*/ 6230 w 10000"/>
                <a:gd name="connsiteY26" fmla="*/ 4909 h 10000"/>
                <a:gd name="connsiteX27" fmla="*/ 7213 w 10000"/>
                <a:gd name="connsiteY27" fmla="*/ 3909 h 10000"/>
                <a:gd name="connsiteX28" fmla="*/ 6885 w 10000"/>
                <a:gd name="connsiteY28" fmla="*/ 3818 h 10000"/>
                <a:gd name="connsiteX29" fmla="*/ 7213 w 10000"/>
                <a:gd name="connsiteY29" fmla="*/ 3455 h 10000"/>
                <a:gd name="connsiteX30" fmla="*/ 8033 w 10000"/>
                <a:gd name="connsiteY30" fmla="*/ 2818 h 10000"/>
                <a:gd name="connsiteX31" fmla="*/ 8033 w 10000"/>
                <a:gd name="connsiteY31" fmla="*/ 2727 h 10000"/>
                <a:gd name="connsiteX32" fmla="*/ 8852 w 10000"/>
                <a:gd name="connsiteY32" fmla="*/ 2182 h 10000"/>
                <a:gd name="connsiteX33" fmla="*/ 8852 w 10000"/>
                <a:gd name="connsiteY33" fmla="*/ 1636 h 10000"/>
                <a:gd name="connsiteX34" fmla="*/ 9016 w 10000"/>
                <a:gd name="connsiteY34" fmla="*/ 1636 h 10000"/>
                <a:gd name="connsiteX35" fmla="*/ 10000 w 10000"/>
                <a:gd name="connsiteY35" fmla="*/ 1091 h 10000"/>
                <a:gd name="connsiteX36" fmla="*/ 10000 w 10000"/>
                <a:gd name="connsiteY36" fmla="*/ 0 h 10000"/>
                <a:gd name="connsiteX37" fmla="*/ 9836 w 10000"/>
                <a:gd name="connsiteY37" fmla="*/ 0 h 10000"/>
                <a:gd name="connsiteX38" fmla="*/ 9836 w 10000"/>
                <a:gd name="connsiteY38" fmla="*/ 182 h 10000"/>
                <a:gd name="connsiteX39" fmla="*/ 164 w 10000"/>
                <a:gd name="connsiteY39" fmla="*/ 182 h 10000"/>
                <a:gd name="connsiteX40" fmla="*/ 0 w 10000"/>
                <a:gd name="connsiteY40" fmla="*/ 182 h 10000"/>
                <a:gd name="connsiteX41" fmla="*/ 0 w 10000"/>
                <a:gd name="connsiteY41" fmla="*/ 7909 h 10000"/>
                <a:gd name="connsiteX42" fmla="*/ 1148 w 10000"/>
                <a:gd name="connsiteY42" fmla="*/ 890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000" h="10000">
                  <a:moveTo>
                    <a:pt x="1148" y="8909"/>
                  </a:moveTo>
                  <a:lnTo>
                    <a:pt x="1148" y="8909"/>
                  </a:lnTo>
                  <a:cubicBezTo>
                    <a:pt x="984" y="9091"/>
                    <a:pt x="820" y="9455"/>
                    <a:pt x="656" y="9818"/>
                  </a:cubicBezTo>
                  <a:lnTo>
                    <a:pt x="656" y="10000"/>
                  </a:lnTo>
                  <a:lnTo>
                    <a:pt x="3770" y="10000"/>
                  </a:lnTo>
                  <a:lnTo>
                    <a:pt x="3770" y="9273"/>
                  </a:lnTo>
                  <a:lnTo>
                    <a:pt x="3934" y="9273"/>
                  </a:lnTo>
                  <a:cubicBezTo>
                    <a:pt x="4098" y="9182"/>
                    <a:pt x="4590" y="9000"/>
                    <a:pt x="4918" y="8636"/>
                  </a:cubicBezTo>
                  <a:lnTo>
                    <a:pt x="4918" y="8545"/>
                  </a:lnTo>
                  <a:lnTo>
                    <a:pt x="4918" y="8545"/>
                  </a:lnTo>
                  <a:lnTo>
                    <a:pt x="5082" y="8545"/>
                  </a:lnTo>
                  <a:lnTo>
                    <a:pt x="5082" y="8545"/>
                  </a:lnTo>
                  <a:lnTo>
                    <a:pt x="5082" y="8455"/>
                  </a:lnTo>
                  <a:cubicBezTo>
                    <a:pt x="5082" y="8455"/>
                    <a:pt x="5246" y="8273"/>
                    <a:pt x="5246" y="8182"/>
                  </a:cubicBezTo>
                  <a:cubicBezTo>
                    <a:pt x="5246" y="7909"/>
                    <a:pt x="5246" y="7818"/>
                    <a:pt x="5410" y="7727"/>
                  </a:cubicBezTo>
                  <a:lnTo>
                    <a:pt x="5410" y="7727"/>
                  </a:lnTo>
                  <a:lnTo>
                    <a:pt x="5410" y="7636"/>
                  </a:lnTo>
                  <a:lnTo>
                    <a:pt x="5410" y="7636"/>
                  </a:lnTo>
                  <a:lnTo>
                    <a:pt x="5410" y="7636"/>
                  </a:lnTo>
                  <a:lnTo>
                    <a:pt x="5410" y="7364"/>
                  </a:lnTo>
                  <a:lnTo>
                    <a:pt x="5410" y="6182"/>
                  </a:lnTo>
                  <a:cubicBezTo>
                    <a:pt x="5246" y="6182"/>
                    <a:pt x="5082" y="6182"/>
                    <a:pt x="5082" y="6091"/>
                  </a:cubicBezTo>
                  <a:lnTo>
                    <a:pt x="4918" y="6091"/>
                  </a:lnTo>
                  <a:lnTo>
                    <a:pt x="4918" y="6091"/>
                  </a:lnTo>
                  <a:cubicBezTo>
                    <a:pt x="4918" y="6000"/>
                    <a:pt x="5082" y="5909"/>
                    <a:pt x="5410" y="5727"/>
                  </a:cubicBezTo>
                  <a:cubicBezTo>
                    <a:pt x="6230" y="5364"/>
                    <a:pt x="6230" y="5000"/>
                    <a:pt x="6230" y="5000"/>
                  </a:cubicBezTo>
                  <a:lnTo>
                    <a:pt x="6230" y="4909"/>
                  </a:lnTo>
                  <a:lnTo>
                    <a:pt x="7213" y="3909"/>
                  </a:lnTo>
                  <a:cubicBezTo>
                    <a:pt x="7049" y="3909"/>
                    <a:pt x="6885" y="3909"/>
                    <a:pt x="6885" y="3818"/>
                  </a:cubicBezTo>
                  <a:cubicBezTo>
                    <a:pt x="6885" y="3727"/>
                    <a:pt x="6885" y="3636"/>
                    <a:pt x="7213" y="3455"/>
                  </a:cubicBezTo>
                  <a:cubicBezTo>
                    <a:pt x="7705" y="3182"/>
                    <a:pt x="8033" y="2909"/>
                    <a:pt x="8033" y="2818"/>
                  </a:cubicBezTo>
                  <a:lnTo>
                    <a:pt x="8033" y="2727"/>
                  </a:lnTo>
                  <a:lnTo>
                    <a:pt x="8852" y="2182"/>
                  </a:lnTo>
                  <a:lnTo>
                    <a:pt x="8852" y="1636"/>
                  </a:lnTo>
                  <a:lnTo>
                    <a:pt x="9016" y="1636"/>
                  </a:lnTo>
                  <a:cubicBezTo>
                    <a:pt x="9508" y="1455"/>
                    <a:pt x="10000" y="1273"/>
                    <a:pt x="10000" y="1091"/>
                  </a:cubicBezTo>
                  <a:lnTo>
                    <a:pt x="10000" y="0"/>
                  </a:lnTo>
                  <a:lnTo>
                    <a:pt x="9836" y="0"/>
                  </a:lnTo>
                  <a:lnTo>
                    <a:pt x="9836" y="182"/>
                  </a:lnTo>
                  <a:lnTo>
                    <a:pt x="164" y="182"/>
                  </a:lnTo>
                  <a:lnTo>
                    <a:pt x="0" y="182"/>
                  </a:lnTo>
                  <a:lnTo>
                    <a:pt x="0" y="7909"/>
                  </a:lnTo>
                  <a:lnTo>
                    <a:pt x="1148" y="8909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2" name="Utah">
              <a:extLst>
                <a:ext uri="{FF2B5EF4-FFF2-40B4-BE49-F238E27FC236}">
                  <a16:creationId xmlns:a16="http://schemas.microsoft.com/office/drawing/2014/main" id="{5BF4C618-5851-4A4D-A236-F9248FBD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286" y="2223394"/>
              <a:ext cx="779072" cy="966317"/>
            </a:xfrm>
            <a:custGeom>
              <a:avLst/>
              <a:gdLst>
                <a:gd name="T0" fmla="*/ 466 w 466"/>
                <a:gd name="T1" fmla="*/ 135 h 578"/>
                <a:gd name="T2" fmla="*/ 262 w 466"/>
                <a:gd name="T3" fmla="*/ 135 h 578"/>
                <a:gd name="T4" fmla="*/ 262 w 466"/>
                <a:gd name="T5" fmla="*/ 0 h 578"/>
                <a:gd name="T6" fmla="*/ 0 w 466"/>
                <a:gd name="T7" fmla="*/ 0 h 578"/>
                <a:gd name="T8" fmla="*/ 0 w 466"/>
                <a:gd name="T9" fmla="*/ 578 h 578"/>
                <a:gd name="T10" fmla="*/ 466 w 466"/>
                <a:gd name="T11" fmla="*/ 578 h 578"/>
                <a:gd name="T12" fmla="*/ 466 w 466"/>
                <a:gd name="T13" fmla="*/ 576 h 578"/>
                <a:gd name="T14" fmla="*/ 466 w 466"/>
                <a:gd name="T15" fmla="*/ 135 h 578"/>
                <a:gd name="T16" fmla="*/ 466 w 466"/>
                <a:gd name="T17" fmla="*/ 135 h 578"/>
                <a:gd name="T18" fmla="*/ 466 w 466"/>
                <a:gd name="T19" fmla="*/ 135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6" h="578">
                  <a:moveTo>
                    <a:pt x="466" y="135"/>
                  </a:moveTo>
                  <a:lnTo>
                    <a:pt x="262" y="135"/>
                  </a:lnTo>
                  <a:lnTo>
                    <a:pt x="262" y="0"/>
                  </a:lnTo>
                  <a:lnTo>
                    <a:pt x="0" y="0"/>
                  </a:lnTo>
                  <a:lnTo>
                    <a:pt x="0" y="578"/>
                  </a:lnTo>
                  <a:lnTo>
                    <a:pt x="466" y="578"/>
                  </a:lnTo>
                  <a:lnTo>
                    <a:pt x="466" y="576"/>
                  </a:lnTo>
                  <a:lnTo>
                    <a:pt x="466" y="135"/>
                  </a:lnTo>
                  <a:lnTo>
                    <a:pt x="466" y="135"/>
                  </a:lnTo>
                  <a:lnTo>
                    <a:pt x="466" y="135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8" name="Texas">
              <a:extLst>
                <a:ext uri="{FF2B5EF4-FFF2-40B4-BE49-F238E27FC236}">
                  <a16:creationId xmlns:a16="http://schemas.microsoft.com/office/drawing/2014/main" id="{D122F5C7-DF46-4A15-A885-FD9B175F7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145" y="3348534"/>
              <a:ext cx="1997835" cy="2051333"/>
            </a:xfrm>
            <a:custGeom>
              <a:avLst/>
              <a:gdLst>
                <a:gd name="T0" fmla="*/ 492 w 505"/>
                <a:gd name="T1" fmla="*/ 336 h 518"/>
                <a:gd name="T2" fmla="*/ 491 w 505"/>
                <a:gd name="T3" fmla="*/ 335 h 518"/>
                <a:gd name="T4" fmla="*/ 495 w 505"/>
                <a:gd name="T5" fmla="*/ 332 h 518"/>
                <a:gd name="T6" fmla="*/ 498 w 505"/>
                <a:gd name="T7" fmla="*/ 328 h 518"/>
                <a:gd name="T8" fmla="*/ 500 w 505"/>
                <a:gd name="T9" fmla="*/ 323 h 518"/>
                <a:gd name="T10" fmla="*/ 501 w 505"/>
                <a:gd name="T11" fmla="*/ 322 h 518"/>
                <a:gd name="T12" fmla="*/ 502 w 505"/>
                <a:gd name="T13" fmla="*/ 315 h 518"/>
                <a:gd name="T14" fmla="*/ 502 w 505"/>
                <a:gd name="T15" fmla="*/ 309 h 518"/>
                <a:gd name="T16" fmla="*/ 502 w 505"/>
                <a:gd name="T17" fmla="*/ 284 h 518"/>
                <a:gd name="T18" fmla="*/ 498 w 505"/>
                <a:gd name="T19" fmla="*/ 276 h 518"/>
                <a:gd name="T20" fmla="*/ 487 w 505"/>
                <a:gd name="T21" fmla="*/ 266 h 518"/>
                <a:gd name="T22" fmla="*/ 482 w 505"/>
                <a:gd name="T23" fmla="*/ 209 h 518"/>
                <a:gd name="T24" fmla="*/ 473 w 505"/>
                <a:gd name="T25" fmla="*/ 139 h 518"/>
                <a:gd name="T26" fmla="*/ 456 w 505"/>
                <a:gd name="T27" fmla="*/ 139 h 518"/>
                <a:gd name="T28" fmla="*/ 454 w 505"/>
                <a:gd name="T29" fmla="*/ 139 h 518"/>
                <a:gd name="T30" fmla="*/ 444 w 505"/>
                <a:gd name="T31" fmla="*/ 133 h 518"/>
                <a:gd name="T32" fmla="*/ 428 w 505"/>
                <a:gd name="T33" fmla="*/ 129 h 518"/>
                <a:gd name="T34" fmla="*/ 412 w 505"/>
                <a:gd name="T35" fmla="*/ 131 h 518"/>
                <a:gd name="T36" fmla="*/ 407 w 505"/>
                <a:gd name="T37" fmla="*/ 134 h 518"/>
                <a:gd name="T38" fmla="*/ 398 w 505"/>
                <a:gd name="T39" fmla="*/ 137 h 518"/>
                <a:gd name="T40" fmla="*/ 343 w 505"/>
                <a:gd name="T41" fmla="*/ 127 h 518"/>
                <a:gd name="T42" fmla="*/ 333 w 505"/>
                <a:gd name="T43" fmla="*/ 127 h 518"/>
                <a:gd name="T44" fmla="*/ 325 w 505"/>
                <a:gd name="T45" fmla="*/ 120 h 518"/>
                <a:gd name="T46" fmla="*/ 304 w 505"/>
                <a:gd name="T47" fmla="*/ 109 h 518"/>
                <a:gd name="T48" fmla="*/ 293 w 505"/>
                <a:gd name="T49" fmla="*/ 108 h 518"/>
                <a:gd name="T50" fmla="*/ 291 w 505"/>
                <a:gd name="T51" fmla="*/ 109 h 518"/>
                <a:gd name="T52" fmla="*/ 276 w 505"/>
                <a:gd name="T53" fmla="*/ 104 h 518"/>
                <a:gd name="T54" fmla="*/ 253 w 505"/>
                <a:gd name="T55" fmla="*/ 89 h 518"/>
                <a:gd name="T56" fmla="*/ 136 w 505"/>
                <a:gd name="T57" fmla="*/ 256 h 518"/>
                <a:gd name="T58" fmla="*/ 0 w 505"/>
                <a:gd name="T59" fmla="*/ 257 h 518"/>
                <a:gd name="T60" fmla="*/ 22 w 505"/>
                <a:gd name="T61" fmla="*/ 272 h 518"/>
                <a:gd name="T62" fmla="*/ 73 w 505"/>
                <a:gd name="T63" fmla="*/ 342 h 518"/>
                <a:gd name="T64" fmla="*/ 151 w 505"/>
                <a:gd name="T65" fmla="*/ 346 h 518"/>
                <a:gd name="T66" fmla="*/ 198 w 505"/>
                <a:gd name="T67" fmla="*/ 346 h 518"/>
                <a:gd name="T68" fmla="*/ 252 w 505"/>
                <a:gd name="T69" fmla="*/ 420 h 518"/>
                <a:gd name="T70" fmla="*/ 279 w 505"/>
                <a:gd name="T71" fmla="*/ 475 h 518"/>
                <a:gd name="T72" fmla="*/ 315 w 505"/>
                <a:gd name="T73" fmla="*/ 502 h 518"/>
                <a:gd name="T74" fmla="*/ 358 w 505"/>
                <a:gd name="T75" fmla="*/ 518 h 518"/>
                <a:gd name="T76" fmla="*/ 361 w 505"/>
                <a:gd name="T77" fmla="*/ 502 h 518"/>
                <a:gd name="T78" fmla="*/ 358 w 505"/>
                <a:gd name="T79" fmla="*/ 471 h 518"/>
                <a:gd name="T80" fmla="*/ 354 w 505"/>
                <a:gd name="T81" fmla="*/ 459 h 518"/>
                <a:gd name="T82" fmla="*/ 365 w 505"/>
                <a:gd name="T83" fmla="*/ 444 h 518"/>
                <a:gd name="T84" fmla="*/ 373 w 505"/>
                <a:gd name="T85" fmla="*/ 428 h 518"/>
                <a:gd name="T86" fmla="*/ 369 w 505"/>
                <a:gd name="T87" fmla="*/ 424 h 518"/>
                <a:gd name="T88" fmla="*/ 385 w 505"/>
                <a:gd name="T89" fmla="*/ 413 h 518"/>
                <a:gd name="T90" fmla="*/ 397 w 505"/>
                <a:gd name="T91" fmla="*/ 405 h 518"/>
                <a:gd name="T92" fmla="*/ 397 w 505"/>
                <a:gd name="T93" fmla="*/ 397 h 518"/>
                <a:gd name="T94" fmla="*/ 404 w 505"/>
                <a:gd name="T95" fmla="*/ 397 h 518"/>
                <a:gd name="T96" fmla="*/ 412 w 505"/>
                <a:gd name="T97" fmla="*/ 401 h 518"/>
                <a:gd name="T98" fmla="*/ 404 w 505"/>
                <a:gd name="T99" fmla="*/ 409 h 518"/>
                <a:gd name="T100" fmla="*/ 451 w 505"/>
                <a:gd name="T101" fmla="*/ 374 h 518"/>
                <a:gd name="T102" fmla="*/ 455 w 505"/>
                <a:gd name="T103" fmla="*/ 346 h 518"/>
                <a:gd name="T104" fmla="*/ 463 w 505"/>
                <a:gd name="T105" fmla="*/ 358 h 518"/>
                <a:gd name="T106" fmla="*/ 479 w 505"/>
                <a:gd name="T107" fmla="*/ 350 h 518"/>
                <a:gd name="T108" fmla="*/ 483 w 505"/>
                <a:gd name="T109" fmla="*/ 341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5" h="518">
                  <a:moveTo>
                    <a:pt x="483" y="341"/>
                  </a:moveTo>
                  <a:cubicBezTo>
                    <a:pt x="488" y="340"/>
                    <a:pt x="491" y="338"/>
                    <a:pt x="492" y="336"/>
                  </a:cubicBezTo>
                  <a:cubicBezTo>
                    <a:pt x="492" y="336"/>
                    <a:pt x="492" y="336"/>
                    <a:pt x="492" y="336"/>
                  </a:cubicBezTo>
                  <a:cubicBezTo>
                    <a:pt x="492" y="336"/>
                    <a:pt x="492" y="336"/>
                    <a:pt x="492" y="336"/>
                  </a:cubicBezTo>
                  <a:cubicBezTo>
                    <a:pt x="492" y="336"/>
                    <a:pt x="492" y="336"/>
                    <a:pt x="492" y="336"/>
                  </a:cubicBezTo>
                  <a:cubicBezTo>
                    <a:pt x="491" y="335"/>
                    <a:pt x="491" y="335"/>
                    <a:pt x="491" y="335"/>
                  </a:cubicBezTo>
                  <a:cubicBezTo>
                    <a:pt x="493" y="334"/>
                    <a:pt x="493" y="334"/>
                    <a:pt x="493" y="334"/>
                  </a:cubicBezTo>
                  <a:cubicBezTo>
                    <a:pt x="494" y="333"/>
                    <a:pt x="494" y="332"/>
                    <a:pt x="494" y="332"/>
                  </a:cubicBezTo>
                  <a:cubicBezTo>
                    <a:pt x="495" y="332"/>
                    <a:pt x="495" y="332"/>
                    <a:pt x="495" y="332"/>
                  </a:cubicBezTo>
                  <a:cubicBezTo>
                    <a:pt x="495" y="332"/>
                    <a:pt x="495" y="332"/>
                    <a:pt x="495" y="332"/>
                  </a:cubicBezTo>
                  <a:cubicBezTo>
                    <a:pt x="495" y="332"/>
                    <a:pt x="496" y="331"/>
                    <a:pt x="497" y="329"/>
                  </a:cubicBezTo>
                  <a:cubicBezTo>
                    <a:pt x="497" y="328"/>
                    <a:pt x="498" y="328"/>
                    <a:pt x="498" y="328"/>
                  </a:cubicBezTo>
                  <a:cubicBezTo>
                    <a:pt x="499" y="327"/>
                    <a:pt x="499" y="327"/>
                    <a:pt x="499" y="327"/>
                  </a:cubicBezTo>
                  <a:cubicBezTo>
                    <a:pt x="499" y="327"/>
                    <a:pt x="499" y="327"/>
                    <a:pt x="499" y="327"/>
                  </a:cubicBezTo>
                  <a:cubicBezTo>
                    <a:pt x="500" y="323"/>
                    <a:pt x="500" y="323"/>
                    <a:pt x="500" y="323"/>
                  </a:cubicBezTo>
                  <a:cubicBezTo>
                    <a:pt x="500" y="323"/>
                    <a:pt x="500" y="323"/>
                    <a:pt x="500" y="323"/>
                  </a:cubicBezTo>
                  <a:cubicBezTo>
                    <a:pt x="501" y="323"/>
                    <a:pt x="501" y="323"/>
                    <a:pt x="501" y="323"/>
                  </a:cubicBezTo>
                  <a:cubicBezTo>
                    <a:pt x="501" y="322"/>
                    <a:pt x="501" y="322"/>
                    <a:pt x="501" y="322"/>
                  </a:cubicBezTo>
                  <a:cubicBezTo>
                    <a:pt x="501" y="322"/>
                    <a:pt x="501" y="322"/>
                    <a:pt x="501" y="322"/>
                  </a:cubicBezTo>
                  <a:cubicBezTo>
                    <a:pt x="501" y="322"/>
                    <a:pt x="501" y="320"/>
                    <a:pt x="502" y="318"/>
                  </a:cubicBezTo>
                  <a:cubicBezTo>
                    <a:pt x="502" y="317"/>
                    <a:pt x="502" y="316"/>
                    <a:pt x="502" y="315"/>
                  </a:cubicBezTo>
                  <a:cubicBezTo>
                    <a:pt x="502" y="314"/>
                    <a:pt x="502" y="314"/>
                    <a:pt x="502" y="314"/>
                  </a:cubicBezTo>
                  <a:cubicBezTo>
                    <a:pt x="502" y="314"/>
                    <a:pt x="502" y="314"/>
                    <a:pt x="502" y="314"/>
                  </a:cubicBezTo>
                  <a:cubicBezTo>
                    <a:pt x="502" y="314"/>
                    <a:pt x="502" y="312"/>
                    <a:pt x="502" y="309"/>
                  </a:cubicBezTo>
                  <a:cubicBezTo>
                    <a:pt x="502" y="298"/>
                    <a:pt x="502" y="298"/>
                    <a:pt x="502" y="298"/>
                  </a:cubicBezTo>
                  <a:cubicBezTo>
                    <a:pt x="502" y="295"/>
                    <a:pt x="503" y="293"/>
                    <a:pt x="504" y="291"/>
                  </a:cubicBezTo>
                  <a:cubicBezTo>
                    <a:pt x="505" y="289"/>
                    <a:pt x="505" y="288"/>
                    <a:pt x="502" y="284"/>
                  </a:cubicBezTo>
                  <a:cubicBezTo>
                    <a:pt x="498" y="277"/>
                    <a:pt x="498" y="277"/>
                    <a:pt x="498" y="277"/>
                  </a:cubicBezTo>
                  <a:cubicBezTo>
                    <a:pt x="498" y="276"/>
                    <a:pt x="498" y="276"/>
                    <a:pt x="498" y="276"/>
                  </a:cubicBezTo>
                  <a:cubicBezTo>
                    <a:pt x="498" y="276"/>
                    <a:pt x="498" y="276"/>
                    <a:pt x="498" y="276"/>
                  </a:cubicBezTo>
                  <a:cubicBezTo>
                    <a:pt x="498" y="275"/>
                    <a:pt x="497" y="274"/>
                    <a:pt x="493" y="271"/>
                  </a:cubicBezTo>
                  <a:cubicBezTo>
                    <a:pt x="487" y="266"/>
                    <a:pt x="487" y="266"/>
                    <a:pt x="487" y="266"/>
                  </a:cubicBezTo>
                  <a:cubicBezTo>
                    <a:pt x="487" y="266"/>
                    <a:pt x="487" y="266"/>
                    <a:pt x="487" y="266"/>
                  </a:cubicBezTo>
                  <a:cubicBezTo>
                    <a:pt x="486" y="265"/>
                    <a:pt x="486" y="263"/>
                    <a:pt x="486" y="260"/>
                  </a:cubicBezTo>
                  <a:cubicBezTo>
                    <a:pt x="486" y="226"/>
                    <a:pt x="486" y="226"/>
                    <a:pt x="486" y="226"/>
                  </a:cubicBezTo>
                  <a:cubicBezTo>
                    <a:pt x="482" y="209"/>
                    <a:pt x="482" y="209"/>
                    <a:pt x="482" y="209"/>
                  </a:cubicBezTo>
                  <a:cubicBezTo>
                    <a:pt x="482" y="173"/>
                    <a:pt x="482" y="173"/>
                    <a:pt x="482" y="173"/>
                  </a:cubicBezTo>
                  <a:cubicBezTo>
                    <a:pt x="482" y="142"/>
                    <a:pt x="482" y="142"/>
                    <a:pt x="482" y="142"/>
                  </a:cubicBezTo>
                  <a:cubicBezTo>
                    <a:pt x="473" y="139"/>
                    <a:pt x="473" y="139"/>
                    <a:pt x="473" y="139"/>
                  </a:cubicBezTo>
                  <a:cubicBezTo>
                    <a:pt x="461" y="139"/>
                    <a:pt x="461" y="139"/>
                    <a:pt x="461" y="139"/>
                  </a:cubicBezTo>
                  <a:cubicBezTo>
                    <a:pt x="459" y="137"/>
                    <a:pt x="459" y="137"/>
                    <a:pt x="459" y="137"/>
                  </a:cubicBezTo>
                  <a:cubicBezTo>
                    <a:pt x="456" y="139"/>
                    <a:pt x="456" y="139"/>
                    <a:pt x="456" y="139"/>
                  </a:cubicBezTo>
                  <a:cubicBezTo>
                    <a:pt x="455" y="139"/>
                    <a:pt x="455" y="139"/>
                    <a:pt x="455" y="139"/>
                  </a:cubicBezTo>
                  <a:cubicBezTo>
                    <a:pt x="454" y="139"/>
                    <a:pt x="454" y="139"/>
                    <a:pt x="454" y="139"/>
                  </a:cubicBezTo>
                  <a:cubicBezTo>
                    <a:pt x="454" y="139"/>
                    <a:pt x="454" y="139"/>
                    <a:pt x="454" y="139"/>
                  </a:cubicBezTo>
                  <a:cubicBezTo>
                    <a:pt x="452" y="138"/>
                    <a:pt x="452" y="136"/>
                    <a:pt x="452" y="135"/>
                  </a:cubicBezTo>
                  <a:cubicBezTo>
                    <a:pt x="444" y="134"/>
                    <a:pt x="444" y="134"/>
                    <a:pt x="444" y="134"/>
                  </a:cubicBezTo>
                  <a:cubicBezTo>
                    <a:pt x="444" y="133"/>
                    <a:pt x="444" y="133"/>
                    <a:pt x="444" y="133"/>
                  </a:cubicBezTo>
                  <a:cubicBezTo>
                    <a:pt x="443" y="132"/>
                    <a:pt x="440" y="128"/>
                    <a:pt x="436" y="126"/>
                  </a:cubicBezTo>
                  <a:cubicBezTo>
                    <a:pt x="435" y="126"/>
                    <a:pt x="434" y="126"/>
                    <a:pt x="434" y="126"/>
                  </a:cubicBezTo>
                  <a:cubicBezTo>
                    <a:pt x="431" y="126"/>
                    <a:pt x="428" y="128"/>
                    <a:pt x="428" y="129"/>
                  </a:cubicBezTo>
                  <a:cubicBezTo>
                    <a:pt x="427" y="130"/>
                    <a:pt x="427" y="130"/>
                    <a:pt x="427" y="130"/>
                  </a:cubicBezTo>
                  <a:cubicBezTo>
                    <a:pt x="415" y="131"/>
                    <a:pt x="415" y="131"/>
                    <a:pt x="415" y="131"/>
                  </a:cubicBezTo>
                  <a:cubicBezTo>
                    <a:pt x="412" y="131"/>
                    <a:pt x="412" y="131"/>
                    <a:pt x="412" y="131"/>
                  </a:cubicBezTo>
                  <a:cubicBezTo>
                    <a:pt x="411" y="131"/>
                    <a:pt x="409" y="132"/>
                    <a:pt x="408" y="133"/>
                  </a:cubicBezTo>
                  <a:cubicBezTo>
                    <a:pt x="408" y="133"/>
                    <a:pt x="408" y="133"/>
                    <a:pt x="408" y="133"/>
                  </a:cubicBezTo>
                  <a:cubicBezTo>
                    <a:pt x="407" y="134"/>
                    <a:pt x="407" y="134"/>
                    <a:pt x="407" y="134"/>
                  </a:cubicBezTo>
                  <a:cubicBezTo>
                    <a:pt x="407" y="134"/>
                    <a:pt x="404" y="135"/>
                    <a:pt x="402" y="137"/>
                  </a:cubicBezTo>
                  <a:cubicBezTo>
                    <a:pt x="402" y="138"/>
                    <a:pt x="401" y="139"/>
                    <a:pt x="400" y="139"/>
                  </a:cubicBezTo>
                  <a:cubicBezTo>
                    <a:pt x="399" y="138"/>
                    <a:pt x="398" y="138"/>
                    <a:pt x="398" y="137"/>
                  </a:cubicBezTo>
                  <a:cubicBezTo>
                    <a:pt x="382" y="137"/>
                    <a:pt x="382" y="137"/>
                    <a:pt x="382" y="137"/>
                  </a:cubicBezTo>
                  <a:cubicBezTo>
                    <a:pt x="382" y="127"/>
                    <a:pt x="382" y="127"/>
                    <a:pt x="382" y="127"/>
                  </a:cubicBezTo>
                  <a:cubicBezTo>
                    <a:pt x="343" y="127"/>
                    <a:pt x="343" y="127"/>
                    <a:pt x="343" y="127"/>
                  </a:cubicBezTo>
                  <a:cubicBezTo>
                    <a:pt x="343" y="123"/>
                    <a:pt x="343" y="123"/>
                    <a:pt x="343" y="123"/>
                  </a:cubicBezTo>
                  <a:cubicBezTo>
                    <a:pt x="338" y="121"/>
                    <a:pt x="338" y="121"/>
                    <a:pt x="338" y="121"/>
                  </a:cubicBezTo>
                  <a:cubicBezTo>
                    <a:pt x="333" y="127"/>
                    <a:pt x="333" y="127"/>
                    <a:pt x="333" y="127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5" y="123"/>
                    <a:pt x="325" y="123"/>
                    <a:pt x="325" y="123"/>
                  </a:cubicBezTo>
                  <a:cubicBezTo>
                    <a:pt x="325" y="120"/>
                    <a:pt x="325" y="120"/>
                    <a:pt x="325" y="120"/>
                  </a:cubicBezTo>
                  <a:cubicBezTo>
                    <a:pt x="321" y="115"/>
                    <a:pt x="321" y="115"/>
                    <a:pt x="321" y="115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04" y="109"/>
                    <a:pt x="304" y="109"/>
                    <a:pt x="304" y="109"/>
                  </a:cubicBezTo>
                  <a:cubicBezTo>
                    <a:pt x="303" y="109"/>
                    <a:pt x="301" y="110"/>
                    <a:pt x="299" y="110"/>
                  </a:cubicBezTo>
                  <a:cubicBezTo>
                    <a:pt x="298" y="110"/>
                    <a:pt x="297" y="110"/>
                    <a:pt x="295" y="109"/>
                  </a:cubicBezTo>
                  <a:cubicBezTo>
                    <a:pt x="294" y="109"/>
                    <a:pt x="293" y="108"/>
                    <a:pt x="293" y="108"/>
                  </a:cubicBezTo>
                  <a:cubicBezTo>
                    <a:pt x="292" y="108"/>
                    <a:pt x="292" y="108"/>
                    <a:pt x="292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1" y="109"/>
                    <a:pt x="291" y="109"/>
                    <a:pt x="291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0" y="109"/>
                    <a:pt x="277" y="105"/>
                    <a:pt x="276" y="104"/>
                  </a:cubicBezTo>
                  <a:cubicBezTo>
                    <a:pt x="276" y="104"/>
                    <a:pt x="276" y="104"/>
                    <a:pt x="276" y="104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" y="256"/>
                    <a:pt x="1" y="256"/>
                    <a:pt x="1" y="256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10" y="260"/>
                    <a:pt x="10" y="260"/>
                    <a:pt x="10" y="260"/>
                  </a:cubicBezTo>
                  <a:cubicBezTo>
                    <a:pt x="14" y="268"/>
                    <a:pt x="14" y="268"/>
                    <a:pt x="14" y="268"/>
                  </a:cubicBezTo>
                  <a:cubicBezTo>
                    <a:pt x="22" y="272"/>
                    <a:pt x="22" y="272"/>
                    <a:pt x="22" y="272"/>
                  </a:cubicBezTo>
                  <a:cubicBezTo>
                    <a:pt x="30" y="284"/>
                    <a:pt x="30" y="284"/>
                    <a:pt x="30" y="284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73" y="342"/>
                    <a:pt x="73" y="342"/>
                    <a:pt x="73" y="342"/>
                  </a:cubicBezTo>
                  <a:cubicBezTo>
                    <a:pt x="112" y="381"/>
                    <a:pt x="112" y="381"/>
                    <a:pt x="112" y="381"/>
                  </a:cubicBezTo>
                  <a:cubicBezTo>
                    <a:pt x="131" y="381"/>
                    <a:pt x="131" y="381"/>
                    <a:pt x="131" y="381"/>
                  </a:cubicBezTo>
                  <a:cubicBezTo>
                    <a:pt x="151" y="346"/>
                    <a:pt x="151" y="346"/>
                    <a:pt x="151" y="346"/>
                  </a:cubicBezTo>
                  <a:cubicBezTo>
                    <a:pt x="155" y="346"/>
                    <a:pt x="155" y="346"/>
                    <a:pt x="155" y="346"/>
                  </a:cubicBezTo>
                  <a:cubicBezTo>
                    <a:pt x="162" y="346"/>
                    <a:pt x="162" y="346"/>
                    <a:pt x="162" y="346"/>
                  </a:cubicBezTo>
                  <a:cubicBezTo>
                    <a:pt x="198" y="346"/>
                    <a:pt x="198" y="346"/>
                    <a:pt x="198" y="346"/>
                  </a:cubicBezTo>
                  <a:cubicBezTo>
                    <a:pt x="225" y="378"/>
                    <a:pt x="225" y="378"/>
                    <a:pt x="225" y="378"/>
                  </a:cubicBezTo>
                  <a:cubicBezTo>
                    <a:pt x="240" y="409"/>
                    <a:pt x="240" y="409"/>
                    <a:pt x="240" y="409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6" y="436"/>
                    <a:pt x="256" y="436"/>
                    <a:pt x="256" y="436"/>
                  </a:cubicBezTo>
                  <a:cubicBezTo>
                    <a:pt x="268" y="444"/>
                    <a:pt x="268" y="444"/>
                    <a:pt x="268" y="444"/>
                  </a:cubicBezTo>
                  <a:cubicBezTo>
                    <a:pt x="279" y="475"/>
                    <a:pt x="279" y="475"/>
                    <a:pt x="279" y="475"/>
                  </a:cubicBezTo>
                  <a:cubicBezTo>
                    <a:pt x="291" y="495"/>
                    <a:pt x="291" y="495"/>
                    <a:pt x="291" y="495"/>
                  </a:cubicBezTo>
                  <a:cubicBezTo>
                    <a:pt x="303" y="502"/>
                    <a:pt x="303" y="502"/>
                    <a:pt x="303" y="502"/>
                  </a:cubicBezTo>
                  <a:cubicBezTo>
                    <a:pt x="315" y="502"/>
                    <a:pt x="315" y="502"/>
                    <a:pt x="315" y="502"/>
                  </a:cubicBezTo>
                  <a:cubicBezTo>
                    <a:pt x="322" y="510"/>
                    <a:pt x="322" y="510"/>
                    <a:pt x="322" y="510"/>
                  </a:cubicBezTo>
                  <a:cubicBezTo>
                    <a:pt x="342" y="510"/>
                    <a:pt x="342" y="510"/>
                    <a:pt x="342" y="510"/>
                  </a:cubicBezTo>
                  <a:cubicBezTo>
                    <a:pt x="358" y="518"/>
                    <a:pt x="358" y="518"/>
                    <a:pt x="358" y="518"/>
                  </a:cubicBezTo>
                  <a:cubicBezTo>
                    <a:pt x="369" y="518"/>
                    <a:pt x="369" y="518"/>
                    <a:pt x="369" y="518"/>
                  </a:cubicBezTo>
                  <a:cubicBezTo>
                    <a:pt x="365" y="514"/>
                    <a:pt x="365" y="514"/>
                    <a:pt x="365" y="514"/>
                  </a:cubicBezTo>
                  <a:cubicBezTo>
                    <a:pt x="361" y="502"/>
                    <a:pt x="361" y="502"/>
                    <a:pt x="361" y="502"/>
                  </a:cubicBezTo>
                  <a:cubicBezTo>
                    <a:pt x="361" y="499"/>
                    <a:pt x="361" y="499"/>
                    <a:pt x="361" y="499"/>
                  </a:cubicBezTo>
                  <a:cubicBezTo>
                    <a:pt x="354" y="475"/>
                    <a:pt x="354" y="475"/>
                    <a:pt x="354" y="475"/>
                  </a:cubicBezTo>
                  <a:cubicBezTo>
                    <a:pt x="358" y="471"/>
                    <a:pt x="358" y="471"/>
                    <a:pt x="358" y="471"/>
                  </a:cubicBezTo>
                  <a:cubicBezTo>
                    <a:pt x="358" y="463"/>
                    <a:pt x="358" y="463"/>
                    <a:pt x="358" y="463"/>
                  </a:cubicBezTo>
                  <a:cubicBezTo>
                    <a:pt x="354" y="463"/>
                    <a:pt x="354" y="463"/>
                    <a:pt x="354" y="463"/>
                  </a:cubicBezTo>
                  <a:cubicBezTo>
                    <a:pt x="354" y="459"/>
                    <a:pt x="354" y="459"/>
                    <a:pt x="354" y="459"/>
                  </a:cubicBezTo>
                  <a:cubicBezTo>
                    <a:pt x="358" y="459"/>
                    <a:pt x="358" y="459"/>
                    <a:pt x="358" y="459"/>
                  </a:cubicBezTo>
                  <a:cubicBezTo>
                    <a:pt x="361" y="459"/>
                    <a:pt x="361" y="459"/>
                    <a:pt x="361" y="459"/>
                  </a:cubicBezTo>
                  <a:cubicBezTo>
                    <a:pt x="365" y="444"/>
                    <a:pt x="365" y="444"/>
                    <a:pt x="365" y="444"/>
                  </a:cubicBezTo>
                  <a:cubicBezTo>
                    <a:pt x="361" y="436"/>
                    <a:pt x="361" y="436"/>
                    <a:pt x="361" y="436"/>
                  </a:cubicBezTo>
                  <a:cubicBezTo>
                    <a:pt x="369" y="436"/>
                    <a:pt x="369" y="436"/>
                    <a:pt x="369" y="436"/>
                  </a:cubicBezTo>
                  <a:cubicBezTo>
                    <a:pt x="373" y="428"/>
                    <a:pt x="373" y="428"/>
                    <a:pt x="373" y="428"/>
                  </a:cubicBezTo>
                  <a:cubicBezTo>
                    <a:pt x="373" y="424"/>
                    <a:pt x="373" y="424"/>
                    <a:pt x="373" y="424"/>
                  </a:cubicBezTo>
                  <a:cubicBezTo>
                    <a:pt x="369" y="428"/>
                    <a:pt x="369" y="428"/>
                    <a:pt x="369" y="428"/>
                  </a:cubicBezTo>
                  <a:cubicBezTo>
                    <a:pt x="369" y="424"/>
                    <a:pt x="369" y="424"/>
                    <a:pt x="369" y="424"/>
                  </a:cubicBezTo>
                  <a:cubicBezTo>
                    <a:pt x="377" y="420"/>
                    <a:pt x="377" y="420"/>
                    <a:pt x="377" y="420"/>
                  </a:cubicBezTo>
                  <a:cubicBezTo>
                    <a:pt x="385" y="417"/>
                    <a:pt x="385" y="417"/>
                    <a:pt x="385" y="417"/>
                  </a:cubicBezTo>
                  <a:cubicBezTo>
                    <a:pt x="385" y="413"/>
                    <a:pt x="385" y="413"/>
                    <a:pt x="385" y="413"/>
                  </a:cubicBezTo>
                  <a:cubicBezTo>
                    <a:pt x="393" y="413"/>
                    <a:pt x="393" y="413"/>
                    <a:pt x="393" y="413"/>
                  </a:cubicBezTo>
                  <a:cubicBezTo>
                    <a:pt x="397" y="409"/>
                    <a:pt x="397" y="409"/>
                    <a:pt x="397" y="409"/>
                  </a:cubicBezTo>
                  <a:cubicBezTo>
                    <a:pt x="397" y="405"/>
                    <a:pt x="397" y="405"/>
                    <a:pt x="397" y="405"/>
                  </a:cubicBezTo>
                  <a:cubicBezTo>
                    <a:pt x="393" y="401"/>
                    <a:pt x="393" y="401"/>
                    <a:pt x="393" y="401"/>
                  </a:cubicBezTo>
                  <a:cubicBezTo>
                    <a:pt x="393" y="397"/>
                    <a:pt x="393" y="397"/>
                    <a:pt x="393" y="397"/>
                  </a:cubicBezTo>
                  <a:cubicBezTo>
                    <a:pt x="397" y="397"/>
                    <a:pt x="397" y="397"/>
                    <a:pt x="397" y="397"/>
                  </a:cubicBezTo>
                  <a:cubicBezTo>
                    <a:pt x="400" y="401"/>
                    <a:pt x="400" y="401"/>
                    <a:pt x="400" y="401"/>
                  </a:cubicBezTo>
                  <a:cubicBezTo>
                    <a:pt x="400" y="397"/>
                    <a:pt x="400" y="397"/>
                    <a:pt x="400" y="397"/>
                  </a:cubicBezTo>
                  <a:cubicBezTo>
                    <a:pt x="404" y="397"/>
                    <a:pt x="404" y="397"/>
                    <a:pt x="404" y="397"/>
                  </a:cubicBezTo>
                  <a:cubicBezTo>
                    <a:pt x="408" y="397"/>
                    <a:pt x="408" y="397"/>
                    <a:pt x="408" y="397"/>
                  </a:cubicBezTo>
                  <a:cubicBezTo>
                    <a:pt x="408" y="393"/>
                    <a:pt x="408" y="393"/>
                    <a:pt x="408" y="393"/>
                  </a:cubicBezTo>
                  <a:cubicBezTo>
                    <a:pt x="412" y="401"/>
                    <a:pt x="412" y="401"/>
                    <a:pt x="412" y="401"/>
                  </a:cubicBezTo>
                  <a:cubicBezTo>
                    <a:pt x="424" y="397"/>
                    <a:pt x="424" y="397"/>
                    <a:pt x="424" y="397"/>
                  </a:cubicBezTo>
                  <a:cubicBezTo>
                    <a:pt x="408" y="405"/>
                    <a:pt x="408" y="405"/>
                    <a:pt x="408" y="405"/>
                  </a:cubicBezTo>
                  <a:cubicBezTo>
                    <a:pt x="404" y="409"/>
                    <a:pt x="404" y="409"/>
                    <a:pt x="404" y="409"/>
                  </a:cubicBezTo>
                  <a:cubicBezTo>
                    <a:pt x="408" y="409"/>
                    <a:pt x="408" y="409"/>
                    <a:pt x="408" y="409"/>
                  </a:cubicBezTo>
                  <a:cubicBezTo>
                    <a:pt x="443" y="385"/>
                    <a:pt x="443" y="385"/>
                    <a:pt x="443" y="385"/>
                  </a:cubicBezTo>
                  <a:cubicBezTo>
                    <a:pt x="451" y="374"/>
                    <a:pt x="451" y="374"/>
                    <a:pt x="451" y="374"/>
                  </a:cubicBezTo>
                  <a:cubicBezTo>
                    <a:pt x="451" y="350"/>
                    <a:pt x="451" y="350"/>
                    <a:pt x="451" y="350"/>
                  </a:cubicBezTo>
                  <a:cubicBezTo>
                    <a:pt x="451" y="346"/>
                    <a:pt x="451" y="346"/>
                    <a:pt x="451" y="346"/>
                  </a:cubicBezTo>
                  <a:cubicBezTo>
                    <a:pt x="455" y="346"/>
                    <a:pt x="455" y="346"/>
                    <a:pt x="455" y="346"/>
                  </a:cubicBezTo>
                  <a:cubicBezTo>
                    <a:pt x="455" y="354"/>
                    <a:pt x="455" y="354"/>
                    <a:pt x="455" y="354"/>
                  </a:cubicBezTo>
                  <a:cubicBezTo>
                    <a:pt x="463" y="354"/>
                    <a:pt x="463" y="354"/>
                    <a:pt x="463" y="354"/>
                  </a:cubicBezTo>
                  <a:cubicBezTo>
                    <a:pt x="463" y="358"/>
                    <a:pt x="463" y="358"/>
                    <a:pt x="463" y="358"/>
                  </a:cubicBezTo>
                  <a:cubicBezTo>
                    <a:pt x="455" y="358"/>
                    <a:pt x="455" y="358"/>
                    <a:pt x="455" y="358"/>
                  </a:cubicBezTo>
                  <a:cubicBezTo>
                    <a:pt x="459" y="362"/>
                    <a:pt x="459" y="362"/>
                    <a:pt x="459" y="362"/>
                  </a:cubicBezTo>
                  <a:cubicBezTo>
                    <a:pt x="479" y="350"/>
                    <a:pt x="479" y="350"/>
                    <a:pt x="479" y="350"/>
                  </a:cubicBezTo>
                  <a:cubicBezTo>
                    <a:pt x="482" y="350"/>
                    <a:pt x="482" y="350"/>
                    <a:pt x="482" y="350"/>
                  </a:cubicBezTo>
                  <a:cubicBezTo>
                    <a:pt x="482" y="341"/>
                    <a:pt x="482" y="341"/>
                    <a:pt x="482" y="341"/>
                  </a:cubicBezTo>
                  <a:lnTo>
                    <a:pt x="483" y="341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2" name="Tennessee">
              <a:extLst>
                <a:ext uri="{FF2B5EF4-FFF2-40B4-BE49-F238E27FC236}">
                  <a16:creationId xmlns:a16="http://schemas.microsoft.com/office/drawing/2014/main" id="{5FFE72C8-9F24-4B64-8353-72F3931CB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1358" y="3328472"/>
              <a:ext cx="1329104" cy="309288"/>
            </a:xfrm>
            <a:custGeom>
              <a:avLst/>
              <a:gdLst>
                <a:gd name="T0" fmla="*/ 302 w 336"/>
                <a:gd name="T1" fmla="*/ 0 h 78"/>
                <a:gd name="T2" fmla="*/ 94 w 336"/>
                <a:gd name="T3" fmla="*/ 0 h 78"/>
                <a:gd name="T4" fmla="*/ 94 w 336"/>
                <a:gd name="T5" fmla="*/ 13 h 78"/>
                <a:gd name="T6" fmla="*/ 38 w 336"/>
                <a:gd name="T7" fmla="*/ 13 h 78"/>
                <a:gd name="T8" fmla="*/ 38 w 336"/>
                <a:gd name="T9" fmla="*/ 12 h 78"/>
                <a:gd name="T10" fmla="*/ 38 w 336"/>
                <a:gd name="T11" fmla="*/ 12 h 78"/>
                <a:gd name="T12" fmla="*/ 33 w 336"/>
                <a:gd name="T13" fmla="*/ 21 h 78"/>
                <a:gd name="T14" fmla="*/ 33 w 336"/>
                <a:gd name="T15" fmla="*/ 21 h 78"/>
                <a:gd name="T16" fmla="*/ 33 w 336"/>
                <a:gd name="T17" fmla="*/ 21 h 78"/>
                <a:gd name="T18" fmla="*/ 30 w 336"/>
                <a:gd name="T19" fmla="*/ 24 h 78"/>
                <a:gd name="T20" fmla="*/ 29 w 336"/>
                <a:gd name="T21" fmla="*/ 26 h 78"/>
                <a:gd name="T22" fmla="*/ 26 w 336"/>
                <a:gd name="T23" fmla="*/ 28 h 78"/>
                <a:gd name="T24" fmla="*/ 26 w 336"/>
                <a:gd name="T25" fmla="*/ 29 h 78"/>
                <a:gd name="T26" fmla="*/ 26 w 336"/>
                <a:gd name="T27" fmla="*/ 33 h 78"/>
                <a:gd name="T28" fmla="*/ 24 w 336"/>
                <a:gd name="T29" fmla="*/ 37 h 78"/>
                <a:gd name="T30" fmla="*/ 23 w 336"/>
                <a:gd name="T31" fmla="*/ 39 h 78"/>
                <a:gd name="T32" fmla="*/ 23 w 336"/>
                <a:gd name="T33" fmla="*/ 40 h 78"/>
                <a:gd name="T34" fmla="*/ 23 w 336"/>
                <a:gd name="T35" fmla="*/ 42 h 78"/>
                <a:gd name="T36" fmla="*/ 23 w 336"/>
                <a:gd name="T37" fmla="*/ 44 h 78"/>
                <a:gd name="T38" fmla="*/ 20 w 336"/>
                <a:gd name="T39" fmla="*/ 44 h 78"/>
                <a:gd name="T40" fmla="*/ 22 w 336"/>
                <a:gd name="T41" fmla="*/ 46 h 78"/>
                <a:gd name="T42" fmla="*/ 17 w 336"/>
                <a:gd name="T43" fmla="*/ 50 h 78"/>
                <a:gd name="T44" fmla="*/ 14 w 336"/>
                <a:gd name="T45" fmla="*/ 58 h 78"/>
                <a:gd name="T46" fmla="*/ 6 w 336"/>
                <a:gd name="T47" fmla="*/ 64 h 78"/>
                <a:gd name="T48" fmla="*/ 6 w 336"/>
                <a:gd name="T49" fmla="*/ 70 h 78"/>
                <a:gd name="T50" fmla="*/ 2 w 336"/>
                <a:gd name="T51" fmla="*/ 74 h 78"/>
                <a:gd name="T52" fmla="*/ 0 w 336"/>
                <a:gd name="T53" fmla="*/ 78 h 78"/>
                <a:gd name="T54" fmla="*/ 0 w 336"/>
                <a:gd name="T55" fmla="*/ 78 h 78"/>
                <a:gd name="T56" fmla="*/ 94 w 336"/>
                <a:gd name="T57" fmla="*/ 78 h 78"/>
                <a:gd name="T58" fmla="*/ 189 w 336"/>
                <a:gd name="T59" fmla="*/ 78 h 78"/>
                <a:gd name="T60" fmla="*/ 230 w 336"/>
                <a:gd name="T61" fmla="*/ 78 h 78"/>
                <a:gd name="T62" fmla="*/ 230 w 336"/>
                <a:gd name="T63" fmla="*/ 78 h 78"/>
                <a:gd name="T64" fmla="*/ 230 w 336"/>
                <a:gd name="T65" fmla="*/ 75 h 78"/>
                <a:gd name="T66" fmla="*/ 230 w 336"/>
                <a:gd name="T67" fmla="*/ 73 h 78"/>
                <a:gd name="T68" fmla="*/ 231 w 336"/>
                <a:gd name="T69" fmla="*/ 72 h 78"/>
                <a:gd name="T70" fmla="*/ 233 w 336"/>
                <a:gd name="T71" fmla="*/ 70 h 78"/>
                <a:gd name="T72" fmla="*/ 233 w 336"/>
                <a:gd name="T73" fmla="*/ 70 h 78"/>
                <a:gd name="T74" fmla="*/ 237 w 336"/>
                <a:gd name="T75" fmla="*/ 65 h 78"/>
                <a:gd name="T76" fmla="*/ 245 w 336"/>
                <a:gd name="T77" fmla="*/ 61 h 78"/>
                <a:gd name="T78" fmla="*/ 249 w 336"/>
                <a:gd name="T79" fmla="*/ 58 h 78"/>
                <a:gd name="T80" fmla="*/ 257 w 336"/>
                <a:gd name="T81" fmla="*/ 58 h 78"/>
                <a:gd name="T82" fmla="*/ 261 w 336"/>
                <a:gd name="T83" fmla="*/ 52 h 78"/>
                <a:gd name="T84" fmla="*/ 269 w 336"/>
                <a:gd name="T85" fmla="*/ 48 h 78"/>
                <a:gd name="T86" fmla="*/ 272 w 336"/>
                <a:gd name="T87" fmla="*/ 48 h 78"/>
                <a:gd name="T88" fmla="*/ 276 w 336"/>
                <a:gd name="T89" fmla="*/ 45 h 78"/>
                <a:gd name="T90" fmla="*/ 280 w 336"/>
                <a:gd name="T91" fmla="*/ 45 h 78"/>
                <a:gd name="T92" fmla="*/ 280 w 336"/>
                <a:gd name="T93" fmla="*/ 41 h 78"/>
                <a:gd name="T94" fmla="*/ 296 w 336"/>
                <a:gd name="T95" fmla="*/ 34 h 78"/>
                <a:gd name="T96" fmla="*/ 314 w 336"/>
                <a:gd name="T97" fmla="*/ 34 h 78"/>
                <a:gd name="T98" fmla="*/ 324 w 336"/>
                <a:gd name="T99" fmla="*/ 29 h 78"/>
                <a:gd name="T100" fmla="*/ 324 w 336"/>
                <a:gd name="T101" fmla="*/ 28 h 78"/>
                <a:gd name="T102" fmla="*/ 325 w 336"/>
                <a:gd name="T103" fmla="*/ 25 h 78"/>
                <a:gd name="T104" fmla="*/ 327 w 336"/>
                <a:gd name="T105" fmla="*/ 22 h 78"/>
                <a:gd name="T106" fmla="*/ 333 w 336"/>
                <a:gd name="T107" fmla="*/ 22 h 78"/>
                <a:gd name="T108" fmla="*/ 336 w 336"/>
                <a:gd name="T109" fmla="*/ 15 h 78"/>
                <a:gd name="T110" fmla="*/ 336 w 336"/>
                <a:gd name="T111" fmla="*/ 0 h 78"/>
                <a:gd name="T112" fmla="*/ 336 w 336"/>
                <a:gd name="T113" fmla="*/ 0 h 78"/>
                <a:gd name="T114" fmla="*/ 336 w 336"/>
                <a:gd name="T115" fmla="*/ 0 h 78"/>
                <a:gd name="T116" fmla="*/ 303 w 336"/>
                <a:gd name="T117" fmla="*/ 0 h 78"/>
                <a:gd name="T118" fmla="*/ 303 w 336"/>
                <a:gd name="T119" fmla="*/ 0 h 78"/>
                <a:gd name="T120" fmla="*/ 302 w 336"/>
                <a:gd name="T1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6" h="78">
                  <a:moveTo>
                    <a:pt x="302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2"/>
                    <a:pt x="31" y="23"/>
                    <a:pt x="30" y="24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1"/>
                    <a:pt x="23" y="42"/>
                  </a:cubicBezTo>
                  <a:cubicBezTo>
                    <a:pt x="23" y="43"/>
                    <a:pt x="23" y="43"/>
                    <a:pt x="23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189" y="78"/>
                    <a:pt x="189" y="78"/>
                    <a:pt x="189" y="78"/>
                  </a:cubicBezTo>
                  <a:cubicBezTo>
                    <a:pt x="230" y="78"/>
                    <a:pt x="230" y="78"/>
                    <a:pt x="230" y="78"/>
                  </a:cubicBezTo>
                  <a:cubicBezTo>
                    <a:pt x="230" y="78"/>
                    <a:pt x="230" y="78"/>
                    <a:pt x="230" y="78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4"/>
                    <a:pt x="230" y="73"/>
                    <a:pt x="230" y="73"/>
                  </a:cubicBezTo>
                  <a:cubicBezTo>
                    <a:pt x="230" y="73"/>
                    <a:pt x="230" y="73"/>
                    <a:pt x="231" y="72"/>
                  </a:cubicBezTo>
                  <a:cubicBezTo>
                    <a:pt x="233" y="70"/>
                    <a:pt x="233" y="70"/>
                    <a:pt x="233" y="70"/>
                  </a:cubicBezTo>
                  <a:cubicBezTo>
                    <a:pt x="233" y="70"/>
                    <a:pt x="233" y="70"/>
                    <a:pt x="233" y="70"/>
                  </a:cubicBezTo>
                  <a:cubicBezTo>
                    <a:pt x="234" y="68"/>
                    <a:pt x="235" y="65"/>
                    <a:pt x="237" y="65"/>
                  </a:cubicBezTo>
                  <a:cubicBezTo>
                    <a:pt x="239" y="65"/>
                    <a:pt x="245" y="61"/>
                    <a:pt x="245" y="61"/>
                  </a:cubicBezTo>
                  <a:cubicBezTo>
                    <a:pt x="249" y="58"/>
                    <a:pt x="249" y="58"/>
                    <a:pt x="249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61" y="52"/>
                    <a:pt x="261" y="52"/>
                    <a:pt x="261" y="52"/>
                  </a:cubicBezTo>
                  <a:cubicBezTo>
                    <a:pt x="269" y="48"/>
                    <a:pt x="269" y="48"/>
                    <a:pt x="269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96" y="34"/>
                    <a:pt x="296" y="34"/>
                    <a:pt x="296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4" y="27"/>
                    <a:pt x="324" y="26"/>
                    <a:pt x="325" y="25"/>
                  </a:cubicBezTo>
                  <a:cubicBezTo>
                    <a:pt x="327" y="22"/>
                    <a:pt x="327" y="22"/>
                    <a:pt x="327" y="22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6" y="15"/>
                    <a:pt x="336" y="15"/>
                    <a:pt x="336" y="15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03" y="0"/>
                    <a:pt x="303" y="0"/>
                    <a:pt x="303" y="0"/>
                  </a:cubicBezTo>
                  <a:lnTo>
                    <a:pt x="302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6" name="South Dakota">
              <a:extLst>
                <a:ext uri="{FF2B5EF4-FFF2-40B4-BE49-F238E27FC236}">
                  <a16:creationId xmlns:a16="http://schemas.microsoft.com/office/drawing/2014/main" id="{EA961132-B48C-4370-9504-D63958062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9963" y="1494477"/>
              <a:ext cx="1185327" cy="638638"/>
            </a:xfrm>
            <a:custGeom>
              <a:avLst/>
              <a:gdLst>
                <a:gd name="T0" fmla="*/ 0 w 709"/>
                <a:gd name="T1" fmla="*/ 322 h 382"/>
                <a:gd name="T2" fmla="*/ 492 w 709"/>
                <a:gd name="T3" fmla="*/ 322 h 382"/>
                <a:gd name="T4" fmla="*/ 525 w 709"/>
                <a:gd name="T5" fmla="*/ 349 h 382"/>
                <a:gd name="T6" fmla="*/ 622 w 709"/>
                <a:gd name="T7" fmla="*/ 349 h 382"/>
                <a:gd name="T8" fmla="*/ 650 w 709"/>
                <a:gd name="T9" fmla="*/ 370 h 382"/>
                <a:gd name="T10" fmla="*/ 679 w 709"/>
                <a:gd name="T11" fmla="*/ 382 h 382"/>
                <a:gd name="T12" fmla="*/ 679 w 709"/>
                <a:gd name="T13" fmla="*/ 382 h 382"/>
                <a:gd name="T14" fmla="*/ 709 w 709"/>
                <a:gd name="T15" fmla="*/ 351 h 382"/>
                <a:gd name="T16" fmla="*/ 709 w 709"/>
                <a:gd name="T17" fmla="*/ 287 h 382"/>
                <a:gd name="T18" fmla="*/ 707 w 709"/>
                <a:gd name="T19" fmla="*/ 287 h 382"/>
                <a:gd name="T20" fmla="*/ 707 w 709"/>
                <a:gd name="T21" fmla="*/ 285 h 382"/>
                <a:gd name="T22" fmla="*/ 707 w 709"/>
                <a:gd name="T23" fmla="*/ 124 h 382"/>
                <a:gd name="T24" fmla="*/ 679 w 709"/>
                <a:gd name="T25" fmla="*/ 90 h 382"/>
                <a:gd name="T26" fmla="*/ 679 w 709"/>
                <a:gd name="T27" fmla="*/ 0 h 382"/>
                <a:gd name="T28" fmla="*/ 2 w 709"/>
                <a:gd name="T29" fmla="*/ 0 h 382"/>
                <a:gd name="T30" fmla="*/ 2 w 709"/>
                <a:gd name="T31" fmla="*/ 116 h 382"/>
                <a:gd name="T32" fmla="*/ 2 w 709"/>
                <a:gd name="T33" fmla="*/ 119 h 382"/>
                <a:gd name="T34" fmla="*/ 0 w 709"/>
                <a:gd name="T35" fmla="*/ 119 h 382"/>
                <a:gd name="T36" fmla="*/ 0 w 709"/>
                <a:gd name="T37" fmla="*/ 320 h 382"/>
                <a:gd name="T38" fmla="*/ 0 w 709"/>
                <a:gd name="T39" fmla="*/ 322 h 382"/>
                <a:gd name="T40" fmla="*/ 0 w 709"/>
                <a:gd name="T41" fmla="*/ 322 h 382"/>
                <a:gd name="T42" fmla="*/ 0 w 709"/>
                <a:gd name="T43" fmla="*/ 32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9" h="382">
                  <a:moveTo>
                    <a:pt x="0" y="322"/>
                  </a:moveTo>
                  <a:lnTo>
                    <a:pt x="492" y="322"/>
                  </a:lnTo>
                  <a:lnTo>
                    <a:pt x="525" y="349"/>
                  </a:lnTo>
                  <a:lnTo>
                    <a:pt x="622" y="349"/>
                  </a:lnTo>
                  <a:lnTo>
                    <a:pt x="650" y="370"/>
                  </a:lnTo>
                  <a:lnTo>
                    <a:pt x="679" y="382"/>
                  </a:lnTo>
                  <a:lnTo>
                    <a:pt x="679" y="382"/>
                  </a:lnTo>
                  <a:lnTo>
                    <a:pt x="709" y="351"/>
                  </a:lnTo>
                  <a:lnTo>
                    <a:pt x="709" y="287"/>
                  </a:lnTo>
                  <a:lnTo>
                    <a:pt x="707" y="287"/>
                  </a:lnTo>
                  <a:lnTo>
                    <a:pt x="707" y="285"/>
                  </a:lnTo>
                  <a:lnTo>
                    <a:pt x="707" y="124"/>
                  </a:lnTo>
                  <a:lnTo>
                    <a:pt x="679" y="90"/>
                  </a:lnTo>
                  <a:lnTo>
                    <a:pt x="679" y="0"/>
                  </a:lnTo>
                  <a:lnTo>
                    <a:pt x="2" y="0"/>
                  </a:lnTo>
                  <a:lnTo>
                    <a:pt x="2" y="116"/>
                  </a:lnTo>
                  <a:lnTo>
                    <a:pt x="2" y="119"/>
                  </a:lnTo>
                  <a:lnTo>
                    <a:pt x="0" y="119"/>
                  </a:lnTo>
                  <a:lnTo>
                    <a:pt x="0" y="320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1" name="South Carolina">
              <a:extLst>
                <a:ext uri="{FF2B5EF4-FFF2-40B4-BE49-F238E27FC236}">
                  <a16:creationId xmlns:a16="http://schemas.microsoft.com/office/drawing/2014/main" id="{B9437A48-17FF-4C71-B4C0-6145AC479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8171" y="3605996"/>
              <a:ext cx="790775" cy="653685"/>
            </a:xfrm>
            <a:custGeom>
              <a:avLst/>
              <a:gdLst>
                <a:gd name="T0" fmla="*/ 200 w 200"/>
                <a:gd name="T1" fmla="*/ 93 h 165"/>
                <a:gd name="T2" fmla="*/ 199 w 200"/>
                <a:gd name="T3" fmla="*/ 93 h 165"/>
                <a:gd name="T4" fmla="*/ 184 w 200"/>
                <a:gd name="T5" fmla="*/ 62 h 165"/>
                <a:gd name="T6" fmla="*/ 175 w 200"/>
                <a:gd name="T7" fmla="*/ 55 h 165"/>
                <a:gd name="T8" fmla="*/ 165 w 200"/>
                <a:gd name="T9" fmla="*/ 44 h 165"/>
                <a:gd name="T10" fmla="*/ 156 w 200"/>
                <a:gd name="T11" fmla="*/ 29 h 165"/>
                <a:gd name="T12" fmla="*/ 143 w 200"/>
                <a:gd name="T13" fmla="*/ 20 h 165"/>
                <a:gd name="T14" fmla="*/ 110 w 200"/>
                <a:gd name="T15" fmla="*/ 18 h 165"/>
                <a:gd name="T16" fmla="*/ 85 w 200"/>
                <a:gd name="T17" fmla="*/ 1 h 165"/>
                <a:gd name="T18" fmla="*/ 40 w 200"/>
                <a:gd name="T19" fmla="*/ 0 h 165"/>
                <a:gd name="T20" fmla="*/ 18 w 200"/>
                <a:gd name="T21" fmla="*/ 2 h 165"/>
                <a:gd name="T22" fmla="*/ 18 w 200"/>
                <a:gd name="T23" fmla="*/ 4 h 165"/>
                <a:gd name="T24" fmla="*/ 18 w 200"/>
                <a:gd name="T25" fmla="*/ 4 h 165"/>
                <a:gd name="T26" fmla="*/ 0 w 200"/>
                <a:gd name="T27" fmla="*/ 8 h 165"/>
                <a:gd name="T28" fmla="*/ 15 w 200"/>
                <a:gd name="T29" fmla="*/ 41 h 165"/>
                <a:gd name="T30" fmla="*/ 26 w 200"/>
                <a:gd name="T31" fmla="*/ 56 h 165"/>
                <a:gd name="T32" fmla="*/ 37 w 200"/>
                <a:gd name="T33" fmla="*/ 70 h 165"/>
                <a:gd name="T34" fmla="*/ 44 w 200"/>
                <a:gd name="T35" fmla="*/ 80 h 165"/>
                <a:gd name="T36" fmla="*/ 54 w 200"/>
                <a:gd name="T37" fmla="*/ 85 h 165"/>
                <a:gd name="T38" fmla="*/ 60 w 200"/>
                <a:gd name="T39" fmla="*/ 94 h 165"/>
                <a:gd name="T40" fmla="*/ 68 w 200"/>
                <a:gd name="T41" fmla="*/ 108 h 165"/>
                <a:gd name="T42" fmla="*/ 77 w 200"/>
                <a:gd name="T43" fmla="*/ 117 h 165"/>
                <a:gd name="T44" fmla="*/ 84 w 200"/>
                <a:gd name="T45" fmla="*/ 141 h 165"/>
                <a:gd name="T46" fmla="*/ 90 w 200"/>
                <a:gd name="T47" fmla="*/ 153 h 165"/>
                <a:gd name="T48" fmla="*/ 102 w 200"/>
                <a:gd name="T49" fmla="*/ 163 h 165"/>
                <a:gd name="T50" fmla="*/ 105 w 200"/>
                <a:gd name="T51" fmla="*/ 165 h 165"/>
                <a:gd name="T52" fmla="*/ 99 w 200"/>
                <a:gd name="T53" fmla="*/ 156 h 165"/>
                <a:gd name="T54" fmla="*/ 122 w 200"/>
                <a:gd name="T55" fmla="*/ 156 h 165"/>
                <a:gd name="T56" fmla="*/ 141 w 200"/>
                <a:gd name="T57" fmla="*/ 145 h 165"/>
                <a:gd name="T58" fmla="*/ 145 w 200"/>
                <a:gd name="T59" fmla="*/ 141 h 165"/>
                <a:gd name="T60" fmla="*/ 157 w 200"/>
                <a:gd name="T61" fmla="*/ 133 h 165"/>
                <a:gd name="T62" fmla="*/ 161 w 200"/>
                <a:gd name="T63" fmla="*/ 125 h 165"/>
                <a:gd name="T64" fmla="*/ 165 w 200"/>
                <a:gd name="T65" fmla="*/ 117 h 165"/>
                <a:gd name="T66" fmla="*/ 173 w 200"/>
                <a:gd name="T67" fmla="*/ 106 h 165"/>
                <a:gd name="T68" fmla="*/ 184 w 200"/>
                <a:gd name="T69" fmla="*/ 98 h 165"/>
                <a:gd name="T70" fmla="*/ 200 w 200"/>
                <a:gd name="T71" fmla="*/ 9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0" h="165">
                  <a:moveTo>
                    <a:pt x="200" y="93"/>
                  </a:moveTo>
                  <a:cubicBezTo>
                    <a:pt x="200" y="93"/>
                    <a:pt x="200" y="93"/>
                    <a:pt x="200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65" y="44"/>
                    <a:pt x="165" y="44"/>
                    <a:pt x="165" y="44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72" y="0"/>
                    <a:pt x="54" y="0"/>
                    <a:pt x="40" y="0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99" y="156"/>
                    <a:pt x="99" y="156"/>
                    <a:pt x="99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41" y="145"/>
                    <a:pt x="141" y="145"/>
                    <a:pt x="141" y="145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9" y="137"/>
                    <a:pt x="149" y="137"/>
                    <a:pt x="149" y="137"/>
                  </a:cubicBezTo>
                  <a:cubicBezTo>
                    <a:pt x="157" y="133"/>
                    <a:pt x="157" y="133"/>
                    <a:pt x="157" y="133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61" y="125"/>
                    <a:pt x="161" y="125"/>
                    <a:pt x="161" y="125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5" y="117"/>
                    <a:pt x="165" y="117"/>
                    <a:pt x="165" y="117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3" y="106"/>
                    <a:pt x="173" y="106"/>
                    <a:pt x="173" y="106"/>
                  </a:cubicBezTo>
                  <a:cubicBezTo>
                    <a:pt x="184" y="102"/>
                    <a:pt x="184" y="102"/>
                    <a:pt x="184" y="102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200" y="93"/>
                    <a:pt x="200" y="93"/>
                    <a:pt x="200" y="93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3" name="Rhode Island">
              <a:extLst>
                <a:ext uri="{FF2B5EF4-FFF2-40B4-BE49-F238E27FC236}">
                  <a16:creationId xmlns:a16="http://schemas.microsoft.com/office/drawing/2014/main" id="{5CB0B4FB-8BE1-4B2D-993E-9DF162102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310" y="2413982"/>
              <a:ext cx="95294" cy="133746"/>
            </a:xfrm>
            <a:custGeom>
              <a:avLst/>
              <a:gdLst>
                <a:gd name="T0" fmla="*/ 22 w 24"/>
                <a:gd name="T1" fmla="*/ 7 h 34"/>
                <a:gd name="T2" fmla="*/ 16 w 24"/>
                <a:gd name="T3" fmla="*/ 0 h 34"/>
                <a:gd name="T4" fmla="*/ 0 w 24"/>
                <a:gd name="T5" fmla="*/ 0 h 34"/>
                <a:gd name="T6" fmla="*/ 0 w 24"/>
                <a:gd name="T7" fmla="*/ 34 h 34"/>
                <a:gd name="T8" fmla="*/ 1 w 24"/>
                <a:gd name="T9" fmla="*/ 34 h 34"/>
                <a:gd name="T10" fmla="*/ 14 w 24"/>
                <a:gd name="T11" fmla="*/ 32 h 34"/>
                <a:gd name="T12" fmla="*/ 17 w 24"/>
                <a:gd name="T13" fmla="*/ 28 h 34"/>
                <a:gd name="T14" fmla="*/ 21 w 24"/>
                <a:gd name="T15" fmla="*/ 16 h 34"/>
                <a:gd name="T16" fmla="*/ 21 w 24"/>
                <a:gd name="T17" fmla="*/ 12 h 34"/>
                <a:gd name="T18" fmla="*/ 24 w 24"/>
                <a:gd name="T19" fmla="*/ 15 h 34"/>
                <a:gd name="T20" fmla="*/ 22 w 24"/>
                <a:gd name="T21" fmla="*/ 9 h 34"/>
                <a:gd name="T22" fmla="*/ 22 w 24"/>
                <a:gd name="T23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4">
                  <a:moveTo>
                    <a:pt x="22" y="7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4"/>
                    <a:pt x="23" y="11"/>
                    <a:pt x="22" y="9"/>
                  </a:cubicBezTo>
                  <a:lnTo>
                    <a:pt x="22" y="7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53" name="Pennsylvania">
              <a:extLst>
                <a:ext uri="{FF2B5EF4-FFF2-40B4-BE49-F238E27FC236}">
                  <a16:creationId xmlns:a16="http://schemas.microsoft.com/office/drawing/2014/main" id="{F0FDE679-6B8E-452E-A4E6-77AE417D9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9441" y="2370515"/>
              <a:ext cx="886069" cy="526626"/>
            </a:xfrm>
            <a:custGeom>
              <a:avLst/>
              <a:gdLst>
                <a:gd name="T0" fmla="*/ 0 w 224"/>
                <a:gd name="T1" fmla="*/ 71 h 133"/>
                <a:gd name="T2" fmla="*/ 0 w 224"/>
                <a:gd name="T3" fmla="*/ 75 h 133"/>
                <a:gd name="T4" fmla="*/ 0 w 224"/>
                <a:gd name="T5" fmla="*/ 130 h 133"/>
                <a:gd name="T6" fmla="*/ 36 w 224"/>
                <a:gd name="T7" fmla="*/ 130 h 133"/>
                <a:gd name="T8" fmla="*/ 181 w 224"/>
                <a:gd name="T9" fmla="*/ 130 h 133"/>
                <a:gd name="T10" fmla="*/ 191 w 224"/>
                <a:gd name="T11" fmla="*/ 133 h 133"/>
                <a:gd name="T12" fmla="*/ 191 w 224"/>
                <a:gd name="T13" fmla="*/ 133 h 133"/>
                <a:gd name="T14" fmla="*/ 192 w 224"/>
                <a:gd name="T15" fmla="*/ 133 h 133"/>
                <a:gd name="T16" fmla="*/ 198 w 224"/>
                <a:gd name="T17" fmla="*/ 130 h 133"/>
                <a:gd name="T18" fmla="*/ 211 w 224"/>
                <a:gd name="T19" fmla="*/ 118 h 133"/>
                <a:gd name="T20" fmla="*/ 211 w 224"/>
                <a:gd name="T21" fmla="*/ 118 h 133"/>
                <a:gd name="T22" fmla="*/ 211 w 224"/>
                <a:gd name="T23" fmla="*/ 113 h 133"/>
                <a:gd name="T24" fmla="*/ 215 w 224"/>
                <a:gd name="T25" fmla="*/ 107 h 133"/>
                <a:gd name="T26" fmla="*/ 215 w 224"/>
                <a:gd name="T27" fmla="*/ 92 h 133"/>
                <a:gd name="T28" fmla="*/ 208 w 224"/>
                <a:gd name="T29" fmla="*/ 79 h 133"/>
                <a:gd name="T30" fmla="*/ 208 w 224"/>
                <a:gd name="T31" fmla="*/ 79 h 133"/>
                <a:gd name="T32" fmla="*/ 205 w 224"/>
                <a:gd name="T33" fmla="*/ 80 h 133"/>
                <a:gd name="T34" fmla="*/ 205 w 224"/>
                <a:gd name="T35" fmla="*/ 80 h 133"/>
                <a:gd name="T36" fmla="*/ 205 w 224"/>
                <a:gd name="T37" fmla="*/ 79 h 133"/>
                <a:gd name="T38" fmla="*/ 206 w 224"/>
                <a:gd name="T39" fmla="*/ 78 h 133"/>
                <a:gd name="T40" fmla="*/ 206 w 224"/>
                <a:gd name="T41" fmla="*/ 78 h 133"/>
                <a:gd name="T42" fmla="*/ 206 w 224"/>
                <a:gd name="T43" fmla="*/ 78 h 133"/>
                <a:gd name="T44" fmla="*/ 207 w 224"/>
                <a:gd name="T45" fmla="*/ 75 h 133"/>
                <a:gd name="T46" fmla="*/ 209 w 224"/>
                <a:gd name="T47" fmla="*/ 69 h 133"/>
                <a:gd name="T48" fmla="*/ 215 w 224"/>
                <a:gd name="T49" fmla="*/ 60 h 133"/>
                <a:gd name="T50" fmla="*/ 215 w 224"/>
                <a:gd name="T51" fmla="*/ 49 h 133"/>
                <a:gd name="T52" fmla="*/ 224 w 224"/>
                <a:gd name="T53" fmla="*/ 46 h 133"/>
                <a:gd name="T54" fmla="*/ 223 w 224"/>
                <a:gd name="T55" fmla="*/ 46 h 133"/>
                <a:gd name="T56" fmla="*/ 222 w 224"/>
                <a:gd name="T57" fmla="*/ 45 h 133"/>
                <a:gd name="T58" fmla="*/ 215 w 224"/>
                <a:gd name="T59" fmla="*/ 37 h 133"/>
                <a:gd name="T60" fmla="*/ 213 w 224"/>
                <a:gd name="T61" fmla="*/ 30 h 133"/>
                <a:gd name="T62" fmla="*/ 209 w 224"/>
                <a:gd name="T63" fmla="*/ 21 h 133"/>
                <a:gd name="T64" fmla="*/ 209 w 224"/>
                <a:gd name="T65" fmla="*/ 21 h 133"/>
                <a:gd name="T66" fmla="*/ 208 w 224"/>
                <a:gd name="T67" fmla="*/ 21 h 133"/>
                <a:gd name="T68" fmla="*/ 204 w 224"/>
                <a:gd name="T69" fmla="*/ 24 h 133"/>
                <a:gd name="T70" fmla="*/ 206 w 224"/>
                <a:gd name="T71" fmla="*/ 21 h 133"/>
                <a:gd name="T72" fmla="*/ 205 w 224"/>
                <a:gd name="T73" fmla="*/ 16 h 133"/>
                <a:gd name="T74" fmla="*/ 204 w 224"/>
                <a:gd name="T75" fmla="*/ 2 h 133"/>
                <a:gd name="T76" fmla="*/ 26 w 224"/>
                <a:gd name="T77" fmla="*/ 2 h 133"/>
                <a:gd name="T78" fmla="*/ 25 w 224"/>
                <a:gd name="T79" fmla="*/ 1 h 133"/>
                <a:gd name="T80" fmla="*/ 25 w 224"/>
                <a:gd name="T81" fmla="*/ 1 h 133"/>
                <a:gd name="T82" fmla="*/ 18 w 224"/>
                <a:gd name="T83" fmla="*/ 1 h 133"/>
                <a:gd name="T84" fmla="*/ 18 w 224"/>
                <a:gd name="T85" fmla="*/ 0 h 133"/>
                <a:gd name="T86" fmla="*/ 17 w 224"/>
                <a:gd name="T87" fmla="*/ 0 h 133"/>
                <a:gd name="T88" fmla="*/ 0 w 224"/>
                <a:gd name="T89" fmla="*/ 10 h 133"/>
                <a:gd name="T90" fmla="*/ 0 w 224"/>
                <a:gd name="T91" fmla="*/ 12 h 133"/>
                <a:gd name="T92" fmla="*/ 0 w 224"/>
                <a:gd name="T93" fmla="*/ 7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4" h="133">
                  <a:moveTo>
                    <a:pt x="0" y="71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6" y="133"/>
                    <a:pt x="191" y="133"/>
                  </a:cubicBezTo>
                  <a:cubicBezTo>
                    <a:pt x="191" y="133"/>
                    <a:pt x="191" y="133"/>
                    <a:pt x="191" y="133"/>
                  </a:cubicBezTo>
                  <a:cubicBezTo>
                    <a:pt x="192" y="133"/>
                    <a:pt x="192" y="133"/>
                    <a:pt x="192" y="133"/>
                  </a:cubicBezTo>
                  <a:cubicBezTo>
                    <a:pt x="195" y="133"/>
                    <a:pt x="197" y="132"/>
                    <a:pt x="198" y="130"/>
                  </a:cubicBezTo>
                  <a:cubicBezTo>
                    <a:pt x="204" y="124"/>
                    <a:pt x="209" y="119"/>
                    <a:pt x="211" y="118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1" y="113"/>
                    <a:pt x="211" y="113"/>
                    <a:pt x="211" y="113"/>
                  </a:cubicBezTo>
                  <a:cubicBezTo>
                    <a:pt x="215" y="107"/>
                    <a:pt x="215" y="107"/>
                    <a:pt x="215" y="107"/>
                  </a:cubicBezTo>
                  <a:cubicBezTo>
                    <a:pt x="215" y="92"/>
                    <a:pt x="215" y="92"/>
                    <a:pt x="215" y="92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5" y="79"/>
                    <a:pt x="205" y="79"/>
                    <a:pt x="205" y="79"/>
                  </a:cubicBezTo>
                  <a:cubicBezTo>
                    <a:pt x="205" y="78"/>
                    <a:pt x="206" y="78"/>
                    <a:pt x="206" y="78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5" y="60"/>
                    <a:pt x="215" y="60"/>
                    <a:pt x="215" y="60"/>
                  </a:cubicBezTo>
                  <a:cubicBezTo>
                    <a:pt x="215" y="49"/>
                    <a:pt x="215" y="49"/>
                    <a:pt x="215" y="49"/>
                  </a:cubicBezTo>
                  <a:cubicBezTo>
                    <a:pt x="224" y="46"/>
                    <a:pt x="224" y="46"/>
                    <a:pt x="224" y="46"/>
                  </a:cubicBezTo>
                  <a:cubicBezTo>
                    <a:pt x="223" y="46"/>
                    <a:pt x="223" y="46"/>
                    <a:pt x="223" y="46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3" y="30"/>
                    <a:pt x="213" y="30"/>
                    <a:pt x="213" y="30"/>
                  </a:cubicBezTo>
                  <a:cubicBezTo>
                    <a:pt x="209" y="21"/>
                    <a:pt x="209" y="21"/>
                    <a:pt x="209" y="21"/>
                  </a:cubicBezTo>
                  <a:cubicBezTo>
                    <a:pt x="209" y="21"/>
                    <a:pt x="209" y="21"/>
                    <a:pt x="209" y="21"/>
                  </a:cubicBezTo>
                  <a:cubicBezTo>
                    <a:pt x="208" y="21"/>
                    <a:pt x="208" y="21"/>
                    <a:pt x="208" y="21"/>
                  </a:cubicBezTo>
                  <a:cubicBezTo>
                    <a:pt x="204" y="24"/>
                    <a:pt x="204" y="24"/>
                    <a:pt x="204" y="24"/>
                  </a:cubicBezTo>
                  <a:cubicBezTo>
                    <a:pt x="206" y="21"/>
                    <a:pt x="206" y="21"/>
                    <a:pt x="206" y="21"/>
                  </a:cubicBezTo>
                  <a:cubicBezTo>
                    <a:pt x="205" y="20"/>
                    <a:pt x="205" y="18"/>
                    <a:pt x="205" y="16"/>
                  </a:cubicBezTo>
                  <a:cubicBezTo>
                    <a:pt x="205" y="8"/>
                    <a:pt x="204" y="3"/>
                    <a:pt x="20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71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7" name="Oregon">
              <a:extLst>
                <a:ext uri="{FF2B5EF4-FFF2-40B4-BE49-F238E27FC236}">
                  <a16:creationId xmlns:a16="http://schemas.microsoft.com/office/drawing/2014/main" id="{E8D1968C-BF81-4EF7-9FEA-A0109E328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0361" y="1412557"/>
              <a:ext cx="1203717" cy="810837"/>
            </a:xfrm>
            <a:custGeom>
              <a:avLst/>
              <a:gdLst>
                <a:gd name="T0" fmla="*/ 287 w 304"/>
                <a:gd name="T1" fmla="*/ 205 h 205"/>
                <a:gd name="T2" fmla="*/ 287 w 304"/>
                <a:gd name="T3" fmla="*/ 179 h 205"/>
                <a:gd name="T4" fmla="*/ 285 w 304"/>
                <a:gd name="T5" fmla="*/ 160 h 205"/>
                <a:gd name="T6" fmla="*/ 287 w 304"/>
                <a:gd name="T7" fmla="*/ 130 h 205"/>
                <a:gd name="T8" fmla="*/ 292 w 304"/>
                <a:gd name="T9" fmla="*/ 115 h 205"/>
                <a:gd name="T10" fmla="*/ 292 w 304"/>
                <a:gd name="T11" fmla="*/ 103 h 205"/>
                <a:gd name="T12" fmla="*/ 289 w 304"/>
                <a:gd name="T13" fmla="*/ 82 h 205"/>
                <a:gd name="T14" fmla="*/ 287 w 304"/>
                <a:gd name="T15" fmla="*/ 78 h 205"/>
                <a:gd name="T16" fmla="*/ 289 w 304"/>
                <a:gd name="T17" fmla="*/ 68 h 205"/>
                <a:gd name="T18" fmla="*/ 304 w 304"/>
                <a:gd name="T19" fmla="*/ 56 h 205"/>
                <a:gd name="T20" fmla="*/ 304 w 304"/>
                <a:gd name="T21" fmla="*/ 30 h 205"/>
                <a:gd name="T22" fmla="*/ 300 w 304"/>
                <a:gd name="T23" fmla="*/ 21 h 205"/>
                <a:gd name="T24" fmla="*/ 294 w 304"/>
                <a:gd name="T25" fmla="*/ 15 h 205"/>
                <a:gd name="T26" fmla="*/ 288 w 304"/>
                <a:gd name="T27" fmla="*/ 15 h 205"/>
                <a:gd name="T28" fmla="*/ 287 w 304"/>
                <a:gd name="T29" fmla="*/ 16 h 205"/>
                <a:gd name="T30" fmla="*/ 287 w 304"/>
                <a:gd name="T31" fmla="*/ 16 h 205"/>
                <a:gd name="T32" fmla="*/ 287 w 304"/>
                <a:gd name="T33" fmla="*/ 16 h 205"/>
                <a:gd name="T34" fmla="*/ 287 w 304"/>
                <a:gd name="T35" fmla="*/ 16 h 205"/>
                <a:gd name="T36" fmla="*/ 286 w 304"/>
                <a:gd name="T37" fmla="*/ 16 h 205"/>
                <a:gd name="T38" fmla="*/ 281 w 304"/>
                <a:gd name="T39" fmla="*/ 16 h 205"/>
                <a:gd name="T40" fmla="*/ 270 w 304"/>
                <a:gd name="T41" fmla="*/ 15 h 205"/>
                <a:gd name="T42" fmla="*/ 260 w 304"/>
                <a:gd name="T43" fmla="*/ 15 h 205"/>
                <a:gd name="T44" fmla="*/ 249 w 304"/>
                <a:gd name="T45" fmla="*/ 15 h 205"/>
                <a:gd name="T46" fmla="*/ 210 w 304"/>
                <a:gd name="T47" fmla="*/ 15 h 205"/>
                <a:gd name="T48" fmla="*/ 193 w 304"/>
                <a:gd name="T49" fmla="*/ 30 h 205"/>
                <a:gd name="T50" fmla="*/ 67 w 304"/>
                <a:gd name="T51" fmla="*/ 30 h 205"/>
                <a:gd name="T52" fmla="*/ 67 w 304"/>
                <a:gd name="T53" fmla="*/ 19 h 205"/>
                <a:gd name="T54" fmla="*/ 56 w 304"/>
                <a:gd name="T55" fmla="*/ 0 h 205"/>
                <a:gd name="T56" fmla="*/ 23 w 304"/>
                <a:gd name="T57" fmla="*/ 0 h 205"/>
                <a:gd name="T58" fmla="*/ 23 w 304"/>
                <a:gd name="T59" fmla="*/ 8 h 205"/>
                <a:gd name="T60" fmla="*/ 19 w 304"/>
                <a:gd name="T61" fmla="*/ 12 h 205"/>
                <a:gd name="T62" fmla="*/ 19 w 304"/>
                <a:gd name="T63" fmla="*/ 4 h 205"/>
                <a:gd name="T64" fmla="*/ 15 w 304"/>
                <a:gd name="T65" fmla="*/ 0 h 205"/>
                <a:gd name="T66" fmla="*/ 15 w 304"/>
                <a:gd name="T67" fmla="*/ 16 h 205"/>
                <a:gd name="T68" fmla="*/ 23 w 304"/>
                <a:gd name="T69" fmla="*/ 20 h 205"/>
                <a:gd name="T70" fmla="*/ 35 w 304"/>
                <a:gd name="T71" fmla="*/ 20 h 205"/>
                <a:gd name="T72" fmla="*/ 46 w 304"/>
                <a:gd name="T73" fmla="*/ 27 h 205"/>
                <a:gd name="T74" fmla="*/ 43 w 304"/>
                <a:gd name="T75" fmla="*/ 27 h 205"/>
                <a:gd name="T76" fmla="*/ 35 w 304"/>
                <a:gd name="T77" fmla="*/ 27 h 205"/>
                <a:gd name="T78" fmla="*/ 23 w 304"/>
                <a:gd name="T79" fmla="*/ 27 h 205"/>
                <a:gd name="T80" fmla="*/ 19 w 304"/>
                <a:gd name="T81" fmla="*/ 27 h 205"/>
                <a:gd name="T82" fmla="*/ 19 w 304"/>
                <a:gd name="T83" fmla="*/ 47 h 205"/>
                <a:gd name="T84" fmla="*/ 23 w 304"/>
                <a:gd name="T85" fmla="*/ 51 h 205"/>
                <a:gd name="T86" fmla="*/ 19 w 304"/>
                <a:gd name="T87" fmla="*/ 55 h 205"/>
                <a:gd name="T88" fmla="*/ 19 w 304"/>
                <a:gd name="T89" fmla="*/ 63 h 205"/>
                <a:gd name="T90" fmla="*/ 19 w 304"/>
                <a:gd name="T91" fmla="*/ 70 h 205"/>
                <a:gd name="T92" fmla="*/ 7 w 304"/>
                <a:gd name="T93" fmla="*/ 168 h 205"/>
                <a:gd name="T94" fmla="*/ 11 w 304"/>
                <a:gd name="T95" fmla="*/ 172 h 205"/>
                <a:gd name="T96" fmla="*/ 11 w 304"/>
                <a:gd name="T97" fmla="*/ 180 h 205"/>
                <a:gd name="T98" fmla="*/ 7 w 304"/>
                <a:gd name="T99" fmla="*/ 180 h 205"/>
                <a:gd name="T100" fmla="*/ 4 w 304"/>
                <a:gd name="T101" fmla="*/ 187 h 205"/>
                <a:gd name="T102" fmla="*/ 0 w 304"/>
                <a:gd name="T103" fmla="*/ 205 h 205"/>
                <a:gd name="T104" fmla="*/ 169 w 304"/>
                <a:gd name="T105" fmla="*/ 205 h 205"/>
                <a:gd name="T106" fmla="*/ 287 w 304"/>
                <a:gd name="T10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4" h="205">
                  <a:moveTo>
                    <a:pt x="287" y="205"/>
                  </a:moveTo>
                  <a:cubicBezTo>
                    <a:pt x="287" y="179"/>
                    <a:pt x="287" y="179"/>
                    <a:pt x="287" y="179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92" y="115"/>
                    <a:pt x="292" y="115"/>
                    <a:pt x="292" y="115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89" y="82"/>
                    <a:pt x="289" y="82"/>
                    <a:pt x="289" y="82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304" y="56"/>
                    <a:pt x="304" y="56"/>
                    <a:pt x="304" y="56"/>
                  </a:cubicBezTo>
                  <a:cubicBezTo>
                    <a:pt x="304" y="30"/>
                    <a:pt x="304" y="30"/>
                    <a:pt x="304" y="3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4" y="15"/>
                    <a:pt x="294" y="15"/>
                    <a:pt x="294" y="15"/>
                  </a:cubicBezTo>
                  <a:cubicBezTo>
                    <a:pt x="294" y="15"/>
                    <a:pt x="291" y="15"/>
                    <a:pt x="288" y="15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286" y="16"/>
                    <a:pt x="286" y="16"/>
                    <a:pt x="286" y="16"/>
                  </a:cubicBezTo>
                  <a:cubicBezTo>
                    <a:pt x="285" y="16"/>
                    <a:pt x="283" y="16"/>
                    <a:pt x="281" y="16"/>
                  </a:cubicBezTo>
                  <a:cubicBezTo>
                    <a:pt x="277" y="16"/>
                    <a:pt x="273" y="15"/>
                    <a:pt x="270" y="15"/>
                  </a:cubicBezTo>
                  <a:cubicBezTo>
                    <a:pt x="267" y="15"/>
                    <a:pt x="264" y="15"/>
                    <a:pt x="260" y="15"/>
                  </a:cubicBezTo>
                  <a:cubicBezTo>
                    <a:pt x="254" y="15"/>
                    <a:pt x="249" y="15"/>
                    <a:pt x="249" y="15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7" y="168"/>
                    <a:pt x="7" y="168"/>
                    <a:pt x="7" y="168"/>
                  </a:cubicBezTo>
                  <a:cubicBezTo>
                    <a:pt x="11" y="172"/>
                    <a:pt x="11" y="172"/>
                    <a:pt x="11" y="172"/>
                  </a:cubicBezTo>
                  <a:cubicBezTo>
                    <a:pt x="11" y="180"/>
                    <a:pt x="11" y="180"/>
                    <a:pt x="11" y="180"/>
                  </a:cubicBezTo>
                  <a:cubicBezTo>
                    <a:pt x="7" y="180"/>
                    <a:pt x="7" y="180"/>
                    <a:pt x="7" y="180"/>
                  </a:cubicBezTo>
                  <a:cubicBezTo>
                    <a:pt x="4" y="187"/>
                    <a:pt x="4" y="187"/>
                    <a:pt x="4" y="1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69" y="205"/>
                    <a:pt x="169" y="205"/>
                    <a:pt x="169" y="205"/>
                  </a:cubicBezTo>
                  <a:lnTo>
                    <a:pt x="287" y="205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4" name="Oklahoma">
              <a:extLst>
                <a:ext uri="{FF2B5EF4-FFF2-40B4-BE49-F238E27FC236}">
                  <a16:creationId xmlns:a16="http://schemas.microsoft.com/office/drawing/2014/main" id="{84E00A9F-1154-4E81-AF59-27AE16A70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5474" y="3189710"/>
              <a:ext cx="1332448" cy="708855"/>
            </a:xfrm>
            <a:custGeom>
              <a:avLst/>
              <a:gdLst>
                <a:gd name="T0" fmla="*/ 337 w 337"/>
                <a:gd name="T1" fmla="*/ 84 h 179"/>
                <a:gd name="T2" fmla="*/ 331 w 337"/>
                <a:gd name="T3" fmla="*/ 78 h 179"/>
                <a:gd name="T4" fmla="*/ 325 w 337"/>
                <a:gd name="T5" fmla="*/ 74 h 179"/>
                <a:gd name="T6" fmla="*/ 325 w 337"/>
                <a:gd name="T7" fmla="*/ 40 h 179"/>
                <a:gd name="T8" fmla="*/ 325 w 337"/>
                <a:gd name="T9" fmla="*/ 40 h 179"/>
                <a:gd name="T10" fmla="*/ 325 w 337"/>
                <a:gd name="T11" fmla="*/ 39 h 179"/>
                <a:gd name="T12" fmla="*/ 325 w 337"/>
                <a:gd name="T13" fmla="*/ 0 h 179"/>
                <a:gd name="T14" fmla="*/ 41 w 337"/>
                <a:gd name="T15" fmla="*/ 0 h 179"/>
                <a:gd name="T16" fmla="*/ 40 w 337"/>
                <a:gd name="T17" fmla="*/ 0 h 179"/>
                <a:gd name="T18" fmla="*/ 0 w 337"/>
                <a:gd name="T19" fmla="*/ 0 h 179"/>
                <a:gd name="T20" fmla="*/ 0 w 337"/>
                <a:gd name="T21" fmla="*/ 40 h 179"/>
                <a:gd name="T22" fmla="*/ 0 w 337"/>
                <a:gd name="T23" fmla="*/ 40 h 179"/>
                <a:gd name="T24" fmla="*/ 117 w 337"/>
                <a:gd name="T25" fmla="*/ 40 h 179"/>
                <a:gd name="T26" fmla="*/ 117 w 337"/>
                <a:gd name="T27" fmla="*/ 129 h 179"/>
                <a:gd name="T28" fmla="*/ 121 w 337"/>
                <a:gd name="T29" fmla="*/ 137 h 179"/>
                <a:gd name="T30" fmla="*/ 140 w 337"/>
                <a:gd name="T31" fmla="*/ 137 h 179"/>
                <a:gd name="T32" fmla="*/ 140 w 337"/>
                <a:gd name="T33" fmla="*/ 144 h 179"/>
                <a:gd name="T34" fmla="*/ 140 w 337"/>
                <a:gd name="T35" fmla="*/ 144 h 179"/>
                <a:gd name="T36" fmla="*/ 147 w 337"/>
                <a:gd name="T37" fmla="*/ 149 h 179"/>
                <a:gd name="T38" fmla="*/ 155 w 337"/>
                <a:gd name="T39" fmla="*/ 149 h 179"/>
                <a:gd name="T40" fmla="*/ 156 w 337"/>
                <a:gd name="T41" fmla="*/ 149 h 179"/>
                <a:gd name="T42" fmla="*/ 156 w 337"/>
                <a:gd name="T43" fmla="*/ 149 h 179"/>
                <a:gd name="T44" fmla="*/ 157 w 337"/>
                <a:gd name="T45" fmla="*/ 148 h 179"/>
                <a:gd name="T46" fmla="*/ 159 w 337"/>
                <a:gd name="T47" fmla="*/ 149 h 179"/>
                <a:gd name="T48" fmla="*/ 163 w 337"/>
                <a:gd name="T49" fmla="*/ 150 h 179"/>
                <a:gd name="T50" fmla="*/ 168 w 337"/>
                <a:gd name="T51" fmla="*/ 149 h 179"/>
                <a:gd name="T52" fmla="*/ 178 w 337"/>
                <a:gd name="T53" fmla="*/ 150 h 179"/>
                <a:gd name="T54" fmla="*/ 185 w 337"/>
                <a:gd name="T55" fmla="*/ 155 h 179"/>
                <a:gd name="T56" fmla="*/ 189 w 337"/>
                <a:gd name="T57" fmla="*/ 160 h 179"/>
                <a:gd name="T58" fmla="*/ 189 w 337"/>
                <a:gd name="T59" fmla="*/ 163 h 179"/>
                <a:gd name="T60" fmla="*/ 193 w 337"/>
                <a:gd name="T61" fmla="*/ 167 h 179"/>
                <a:gd name="T62" fmla="*/ 197 w 337"/>
                <a:gd name="T63" fmla="*/ 167 h 179"/>
                <a:gd name="T64" fmla="*/ 202 w 337"/>
                <a:gd name="T65" fmla="*/ 161 h 179"/>
                <a:gd name="T66" fmla="*/ 207 w 337"/>
                <a:gd name="T67" fmla="*/ 163 h 179"/>
                <a:gd name="T68" fmla="*/ 207 w 337"/>
                <a:gd name="T69" fmla="*/ 167 h 179"/>
                <a:gd name="T70" fmla="*/ 246 w 337"/>
                <a:gd name="T71" fmla="*/ 167 h 179"/>
                <a:gd name="T72" fmla="*/ 246 w 337"/>
                <a:gd name="T73" fmla="*/ 177 h 179"/>
                <a:gd name="T74" fmla="*/ 262 w 337"/>
                <a:gd name="T75" fmla="*/ 177 h 179"/>
                <a:gd name="T76" fmla="*/ 264 w 337"/>
                <a:gd name="T77" fmla="*/ 179 h 179"/>
                <a:gd name="T78" fmla="*/ 266 w 337"/>
                <a:gd name="T79" fmla="*/ 177 h 179"/>
                <a:gd name="T80" fmla="*/ 271 w 337"/>
                <a:gd name="T81" fmla="*/ 174 h 179"/>
                <a:gd name="T82" fmla="*/ 272 w 337"/>
                <a:gd name="T83" fmla="*/ 173 h 179"/>
                <a:gd name="T84" fmla="*/ 272 w 337"/>
                <a:gd name="T85" fmla="*/ 173 h 179"/>
                <a:gd name="T86" fmla="*/ 276 w 337"/>
                <a:gd name="T87" fmla="*/ 171 h 179"/>
                <a:gd name="T88" fmla="*/ 279 w 337"/>
                <a:gd name="T89" fmla="*/ 171 h 179"/>
                <a:gd name="T90" fmla="*/ 291 w 337"/>
                <a:gd name="T91" fmla="*/ 170 h 179"/>
                <a:gd name="T92" fmla="*/ 292 w 337"/>
                <a:gd name="T93" fmla="*/ 169 h 179"/>
                <a:gd name="T94" fmla="*/ 298 w 337"/>
                <a:gd name="T95" fmla="*/ 166 h 179"/>
                <a:gd name="T96" fmla="*/ 300 w 337"/>
                <a:gd name="T97" fmla="*/ 166 h 179"/>
                <a:gd name="T98" fmla="*/ 308 w 337"/>
                <a:gd name="T99" fmla="*/ 173 h 179"/>
                <a:gd name="T100" fmla="*/ 308 w 337"/>
                <a:gd name="T101" fmla="*/ 174 h 179"/>
                <a:gd name="T102" fmla="*/ 316 w 337"/>
                <a:gd name="T103" fmla="*/ 175 h 179"/>
                <a:gd name="T104" fmla="*/ 318 w 337"/>
                <a:gd name="T105" fmla="*/ 179 h 179"/>
                <a:gd name="T106" fmla="*/ 318 w 337"/>
                <a:gd name="T107" fmla="*/ 179 h 179"/>
                <a:gd name="T108" fmla="*/ 319 w 337"/>
                <a:gd name="T109" fmla="*/ 179 h 179"/>
                <a:gd name="T110" fmla="*/ 320 w 337"/>
                <a:gd name="T111" fmla="*/ 179 h 179"/>
                <a:gd name="T112" fmla="*/ 323 w 337"/>
                <a:gd name="T113" fmla="*/ 177 h 179"/>
                <a:gd name="T114" fmla="*/ 325 w 337"/>
                <a:gd name="T115" fmla="*/ 179 h 179"/>
                <a:gd name="T116" fmla="*/ 337 w 337"/>
                <a:gd name="T117" fmla="*/ 179 h 179"/>
                <a:gd name="T118" fmla="*/ 337 w 337"/>
                <a:gd name="T119" fmla="*/ 179 h 179"/>
                <a:gd name="T120" fmla="*/ 337 w 337"/>
                <a:gd name="T121" fmla="*/ 8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7" h="179">
                  <a:moveTo>
                    <a:pt x="337" y="84"/>
                  </a:moveTo>
                  <a:cubicBezTo>
                    <a:pt x="331" y="78"/>
                    <a:pt x="331" y="78"/>
                    <a:pt x="331" y="78"/>
                  </a:cubicBezTo>
                  <a:cubicBezTo>
                    <a:pt x="325" y="74"/>
                    <a:pt x="325" y="74"/>
                    <a:pt x="325" y="74"/>
                  </a:cubicBezTo>
                  <a:cubicBezTo>
                    <a:pt x="325" y="40"/>
                    <a:pt x="325" y="40"/>
                    <a:pt x="325" y="40"/>
                  </a:cubicBezTo>
                  <a:cubicBezTo>
                    <a:pt x="325" y="40"/>
                    <a:pt x="325" y="40"/>
                    <a:pt x="325" y="40"/>
                  </a:cubicBezTo>
                  <a:cubicBezTo>
                    <a:pt x="325" y="39"/>
                    <a:pt x="325" y="39"/>
                    <a:pt x="325" y="39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40" y="137"/>
                    <a:pt x="140" y="137"/>
                    <a:pt x="140" y="137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1" y="145"/>
                    <a:pt x="144" y="149"/>
                    <a:pt x="147" y="149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6" y="148"/>
                    <a:pt x="156" y="148"/>
                    <a:pt x="157" y="148"/>
                  </a:cubicBezTo>
                  <a:cubicBezTo>
                    <a:pt x="157" y="148"/>
                    <a:pt x="158" y="149"/>
                    <a:pt x="159" y="149"/>
                  </a:cubicBezTo>
                  <a:cubicBezTo>
                    <a:pt x="161" y="150"/>
                    <a:pt x="162" y="150"/>
                    <a:pt x="163" y="150"/>
                  </a:cubicBezTo>
                  <a:cubicBezTo>
                    <a:pt x="165" y="150"/>
                    <a:pt x="167" y="149"/>
                    <a:pt x="168" y="149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189" y="160"/>
                    <a:pt x="189" y="160"/>
                    <a:pt x="189" y="160"/>
                  </a:cubicBezTo>
                  <a:cubicBezTo>
                    <a:pt x="189" y="163"/>
                    <a:pt x="189" y="163"/>
                    <a:pt x="189" y="163"/>
                  </a:cubicBezTo>
                  <a:cubicBezTo>
                    <a:pt x="193" y="167"/>
                    <a:pt x="193" y="167"/>
                    <a:pt x="193" y="167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6" y="177"/>
                    <a:pt x="246" y="177"/>
                    <a:pt x="246" y="177"/>
                  </a:cubicBezTo>
                  <a:cubicBezTo>
                    <a:pt x="262" y="177"/>
                    <a:pt x="262" y="177"/>
                    <a:pt x="262" y="177"/>
                  </a:cubicBezTo>
                  <a:cubicBezTo>
                    <a:pt x="262" y="178"/>
                    <a:pt x="263" y="178"/>
                    <a:pt x="264" y="179"/>
                  </a:cubicBezTo>
                  <a:cubicBezTo>
                    <a:pt x="265" y="179"/>
                    <a:pt x="266" y="178"/>
                    <a:pt x="266" y="177"/>
                  </a:cubicBezTo>
                  <a:cubicBezTo>
                    <a:pt x="268" y="175"/>
                    <a:pt x="271" y="174"/>
                    <a:pt x="271" y="174"/>
                  </a:cubicBezTo>
                  <a:cubicBezTo>
                    <a:pt x="272" y="173"/>
                    <a:pt x="272" y="173"/>
                    <a:pt x="272" y="173"/>
                  </a:cubicBezTo>
                  <a:cubicBezTo>
                    <a:pt x="272" y="173"/>
                    <a:pt x="272" y="173"/>
                    <a:pt x="272" y="173"/>
                  </a:cubicBezTo>
                  <a:cubicBezTo>
                    <a:pt x="273" y="172"/>
                    <a:pt x="275" y="171"/>
                    <a:pt x="276" y="171"/>
                  </a:cubicBezTo>
                  <a:cubicBezTo>
                    <a:pt x="279" y="171"/>
                    <a:pt x="279" y="171"/>
                    <a:pt x="279" y="171"/>
                  </a:cubicBezTo>
                  <a:cubicBezTo>
                    <a:pt x="291" y="170"/>
                    <a:pt x="291" y="170"/>
                    <a:pt x="291" y="170"/>
                  </a:cubicBezTo>
                  <a:cubicBezTo>
                    <a:pt x="292" y="169"/>
                    <a:pt x="292" y="169"/>
                    <a:pt x="292" y="169"/>
                  </a:cubicBezTo>
                  <a:cubicBezTo>
                    <a:pt x="292" y="168"/>
                    <a:pt x="295" y="166"/>
                    <a:pt x="298" y="166"/>
                  </a:cubicBezTo>
                  <a:cubicBezTo>
                    <a:pt x="298" y="166"/>
                    <a:pt x="299" y="166"/>
                    <a:pt x="300" y="166"/>
                  </a:cubicBezTo>
                  <a:cubicBezTo>
                    <a:pt x="304" y="168"/>
                    <a:pt x="307" y="172"/>
                    <a:pt x="308" y="173"/>
                  </a:cubicBezTo>
                  <a:cubicBezTo>
                    <a:pt x="308" y="174"/>
                    <a:pt x="308" y="174"/>
                    <a:pt x="308" y="174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6"/>
                    <a:pt x="316" y="178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19" y="179"/>
                    <a:pt x="319" y="179"/>
                    <a:pt x="320" y="179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5" y="179"/>
                    <a:pt x="325" y="179"/>
                    <a:pt x="325" y="179"/>
                  </a:cubicBezTo>
                  <a:cubicBezTo>
                    <a:pt x="337" y="179"/>
                    <a:pt x="337" y="179"/>
                    <a:pt x="337" y="179"/>
                  </a:cubicBezTo>
                  <a:cubicBezTo>
                    <a:pt x="337" y="179"/>
                    <a:pt x="337" y="179"/>
                    <a:pt x="337" y="179"/>
                  </a:cubicBezTo>
                  <a:lnTo>
                    <a:pt x="337" y="84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52" name="Ohio">
              <a:extLst>
                <a:ext uri="{FF2B5EF4-FFF2-40B4-BE49-F238E27FC236}">
                  <a16:creationId xmlns:a16="http://schemas.microsoft.com/office/drawing/2014/main" id="{74C75569-E6E2-4AA8-896E-707FFF921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725" y="2408967"/>
              <a:ext cx="663716" cy="665388"/>
            </a:xfrm>
            <a:custGeom>
              <a:avLst/>
              <a:gdLst>
                <a:gd name="T0" fmla="*/ 0 w 168"/>
                <a:gd name="T1" fmla="*/ 13 h 168"/>
                <a:gd name="T2" fmla="*/ 0 w 168"/>
                <a:gd name="T3" fmla="*/ 138 h 168"/>
                <a:gd name="T4" fmla="*/ 0 w 168"/>
                <a:gd name="T5" fmla="*/ 138 h 168"/>
                <a:gd name="T6" fmla="*/ 10 w 168"/>
                <a:gd name="T7" fmla="*/ 138 h 168"/>
                <a:gd name="T8" fmla="*/ 15 w 168"/>
                <a:gd name="T9" fmla="*/ 144 h 168"/>
                <a:gd name="T10" fmla="*/ 20 w 168"/>
                <a:gd name="T11" fmla="*/ 150 h 168"/>
                <a:gd name="T12" fmla="*/ 44 w 168"/>
                <a:gd name="T13" fmla="*/ 150 h 168"/>
                <a:gd name="T14" fmla="*/ 49 w 168"/>
                <a:gd name="T15" fmla="*/ 156 h 168"/>
                <a:gd name="T16" fmla="*/ 52 w 168"/>
                <a:gd name="T17" fmla="*/ 156 h 168"/>
                <a:gd name="T18" fmla="*/ 57 w 168"/>
                <a:gd name="T19" fmla="*/ 155 h 168"/>
                <a:gd name="T20" fmla="*/ 60 w 168"/>
                <a:gd name="T21" fmla="*/ 156 h 168"/>
                <a:gd name="T22" fmla="*/ 69 w 168"/>
                <a:gd name="T23" fmla="*/ 159 h 168"/>
                <a:gd name="T24" fmla="*/ 82 w 168"/>
                <a:gd name="T25" fmla="*/ 159 h 168"/>
                <a:gd name="T26" fmla="*/ 89 w 168"/>
                <a:gd name="T27" fmla="*/ 166 h 168"/>
                <a:gd name="T28" fmla="*/ 91 w 168"/>
                <a:gd name="T29" fmla="*/ 168 h 168"/>
                <a:gd name="T30" fmla="*/ 91 w 168"/>
                <a:gd name="T31" fmla="*/ 167 h 168"/>
                <a:gd name="T32" fmla="*/ 91 w 168"/>
                <a:gd name="T33" fmla="*/ 165 h 168"/>
                <a:gd name="T34" fmla="*/ 105 w 168"/>
                <a:gd name="T35" fmla="*/ 157 h 168"/>
                <a:gd name="T36" fmla="*/ 107 w 168"/>
                <a:gd name="T37" fmla="*/ 152 h 168"/>
                <a:gd name="T38" fmla="*/ 110 w 168"/>
                <a:gd name="T39" fmla="*/ 150 h 168"/>
                <a:gd name="T40" fmla="*/ 123 w 168"/>
                <a:gd name="T41" fmla="*/ 145 h 168"/>
                <a:gd name="T42" fmla="*/ 130 w 168"/>
                <a:gd name="T43" fmla="*/ 139 h 168"/>
                <a:gd name="T44" fmla="*/ 131 w 168"/>
                <a:gd name="T45" fmla="*/ 140 h 168"/>
                <a:gd name="T46" fmla="*/ 134 w 168"/>
                <a:gd name="T47" fmla="*/ 139 h 168"/>
                <a:gd name="T48" fmla="*/ 136 w 168"/>
                <a:gd name="T49" fmla="*/ 136 h 168"/>
                <a:gd name="T50" fmla="*/ 141 w 168"/>
                <a:gd name="T51" fmla="*/ 129 h 168"/>
                <a:gd name="T52" fmla="*/ 146 w 168"/>
                <a:gd name="T53" fmla="*/ 129 h 168"/>
                <a:gd name="T54" fmla="*/ 152 w 168"/>
                <a:gd name="T55" fmla="*/ 122 h 168"/>
                <a:gd name="T56" fmla="*/ 156 w 168"/>
                <a:gd name="T57" fmla="*/ 118 h 168"/>
                <a:gd name="T58" fmla="*/ 156 w 168"/>
                <a:gd name="T59" fmla="*/ 106 h 168"/>
                <a:gd name="T60" fmla="*/ 161 w 168"/>
                <a:gd name="T61" fmla="*/ 106 h 168"/>
                <a:gd name="T62" fmla="*/ 161 w 168"/>
                <a:gd name="T63" fmla="*/ 98 h 168"/>
                <a:gd name="T64" fmla="*/ 161 w 168"/>
                <a:gd name="T65" fmla="*/ 94 h 168"/>
                <a:gd name="T66" fmla="*/ 161 w 168"/>
                <a:gd name="T67" fmla="*/ 89 h 168"/>
                <a:gd name="T68" fmla="*/ 161 w 168"/>
                <a:gd name="T69" fmla="*/ 82 h 168"/>
                <a:gd name="T70" fmla="*/ 161 w 168"/>
                <a:gd name="T71" fmla="*/ 78 h 168"/>
                <a:gd name="T72" fmla="*/ 166 w 168"/>
                <a:gd name="T73" fmla="*/ 65 h 168"/>
                <a:gd name="T74" fmla="*/ 168 w 168"/>
                <a:gd name="T75" fmla="*/ 61 h 168"/>
                <a:gd name="T76" fmla="*/ 168 w 168"/>
                <a:gd name="T77" fmla="*/ 2 h 168"/>
                <a:gd name="T78" fmla="*/ 168 w 168"/>
                <a:gd name="T79" fmla="*/ 0 h 168"/>
                <a:gd name="T80" fmla="*/ 124 w 168"/>
                <a:gd name="T81" fmla="*/ 25 h 168"/>
                <a:gd name="T82" fmla="*/ 112 w 168"/>
                <a:gd name="T83" fmla="*/ 25 h 168"/>
                <a:gd name="T84" fmla="*/ 100 w 168"/>
                <a:gd name="T85" fmla="*/ 29 h 168"/>
                <a:gd name="T86" fmla="*/ 84 w 168"/>
                <a:gd name="T87" fmla="*/ 25 h 168"/>
                <a:gd name="T88" fmla="*/ 77 w 168"/>
                <a:gd name="T89" fmla="*/ 25 h 168"/>
                <a:gd name="T90" fmla="*/ 69 w 168"/>
                <a:gd name="T91" fmla="*/ 17 h 168"/>
                <a:gd name="T92" fmla="*/ 61 w 168"/>
                <a:gd name="T93" fmla="*/ 13 h 168"/>
                <a:gd name="T94" fmla="*/ 62 w 168"/>
                <a:gd name="T95" fmla="*/ 13 h 168"/>
                <a:gd name="T96" fmla="*/ 1 w 168"/>
                <a:gd name="T97" fmla="*/ 13 h 168"/>
                <a:gd name="T98" fmla="*/ 0 w 168"/>
                <a:gd name="T99" fmla="*/ 1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8" h="168">
                  <a:moveTo>
                    <a:pt x="0" y="13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15" y="144"/>
                    <a:pt x="15" y="144"/>
                    <a:pt x="15" y="144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5" y="151"/>
                    <a:pt x="46" y="156"/>
                    <a:pt x="49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6"/>
                    <a:pt x="54" y="155"/>
                    <a:pt x="57" y="155"/>
                  </a:cubicBezTo>
                  <a:cubicBezTo>
                    <a:pt x="58" y="155"/>
                    <a:pt x="59" y="156"/>
                    <a:pt x="60" y="156"/>
                  </a:cubicBezTo>
                  <a:cubicBezTo>
                    <a:pt x="63" y="159"/>
                    <a:pt x="69" y="159"/>
                    <a:pt x="69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9" y="166"/>
                    <a:pt x="89" y="166"/>
                    <a:pt x="89" y="166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91" y="165"/>
                    <a:pt x="91" y="165"/>
                    <a:pt x="91" y="165"/>
                  </a:cubicBezTo>
                  <a:cubicBezTo>
                    <a:pt x="92" y="165"/>
                    <a:pt x="100" y="160"/>
                    <a:pt x="105" y="157"/>
                  </a:cubicBezTo>
                  <a:cubicBezTo>
                    <a:pt x="107" y="156"/>
                    <a:pt x="108" y="154"/>
                    <a:pt x="107" y="152"/>
                  </a:cubicBezTo>
                  <a:cubicBezTo>
                    <a:pt x="107" y="151"/>
                    <a:pt x="107" y="150"/>
                    <a:pt x="110" y="150"/>
                  </a:cubicBezTo>
                  <a:cubicBezTo>
                    <a:pt x="116" y="148"/>
                    <a:pt x="123" y="145"/>
                    <a:pt x="123" y="145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2" y="140"/>
                    <a:pt x="133" y="140"/>
                    <a:pt x="134" y="139"/>
                  </a:cubicBezTo>
                  <a:cubicBezTo>
                    <a:pt x="136" y="136"/>
                    <a:pt x="136" y="136"/>
                    <a:pt x="136" y="136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6"/>
                    <a:pt x="161" y="95"/>
                    <a:pt x="161" y="94"/>
                  </a:cubicBezTo>
                  <a:cubicBezTo>
                    <a:pt x="161" y="92"/>
                    <a:pt x="161" y="91"/>
                    <a:pt x="161" y="89"/>
                  </a:cubicBezTo>
                  <a:cubicBezTo>
                    <a:pt x="162" y="87"/>
                    <a:pt x="161" y="84"/>
                    <a:pt x="161" y="82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1" y="13"/>
                    <a:pt x="1" y="13"/>
                    <a:pt x="1" y="13"/>
                  </a:cubicBezTo>
                  <a:lnTo>
                    <a:pt x="0" y="13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6" name="North Dakota">
              <a:extLst>
                <a:ext uri="{FF2B5EF4-FFF2-40B4-BE49-F238E27FC236}">
                  <a16:creationId xmlns:a16="http://schemas.microsoft.com/office/drawing/2014/main" id="{0E4BF271-A137-499A-850B-012C024C5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9963" y="885931"/>
              <a:ext cx="1135172" cy="608546"/>
            </a:xfrm>
            <a:custGeom>
              <a:avLst/>
              <a:gdLst>
                <a:gd name="T0" fmla="*/ 0 w 679"/>
                <a:gd name="T1" fmla="*/ 364 h 364"/>
                <a:gd name="T2" fmla="*/ 2 w 679"/>
                <a:gd name="T3" fmla="*/ 364 h 364"/>
                <a:gd name="T4" fmla="*/ 679 w 679"/>
                <a:gd name="T5" fmla="*/ 364 h 364"/>
                <a:gd name="T6" fmla="*/ 679 w 679"/>
                <a:gd name="T7" fmla="*/ 362 h 364"/>
                <a:gd name="T8" fmla="*/ 679 w 679"/>
                <a:gd name="T9" fmla="*/ 362 h 364"/>
                <a:gd name="T10" fmla="*/ 674 w 679"/>
                <a:gd name="T11" fmla="*/ 319 h 364"/>
                <a:gd name="T12" fmla="*/ 674 w 679"/>
                <a:gd name="T13" fmla="*/ 291 h 364"/>
                <a:gd name="T14" fmla="*/ 645 w 679"/>
                <a:gd name="T15" fmla="*/ 241 h 364"/>
                <a:gd name="T16" fmla="*/ 645 w 679"/>
                <a:gd name="T17" fmla="*/ 163 h 364"/>
                <a:gd name="T18" fmla="*/ 622 w 679"/>
                <a:gd name="T19" fmla="*/ 118 h 364"/>
                <a:gd name="T20" fmla="*/ 622 w 679"/>
                <a:gd name="T21" fmla="*/ 0 h 364"/>
                <a:gd name="T22" fmla="*/ 0 w 679"/>
                <a:gd name="T23" fmla="*/ 0 h 364"/>
                <a:gd name="T24" fmla="*/ 0 w 679"/>
                <a:gd name="T25" fmla="*/ 364 h 364"/>
                <a:gd name="T26" fmla="*/ 0 w 679"/>
                <a:gd name="T27" fmla="*/ 364 h 364"/>
                <a:gd name="T28" fmla="*/ 0 w 679"/>
                <a:gd name="T29" fmla="*/ 364 h 364"/>
                <a:gd name="T30" fmla="*/ 0 w 679"/>
                <a:gd name="T3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364">
                  <a:moveTo>
                    <a:pt x="0" y="364"/>
                  </a:moveTo>
                  <a:lnTo>
                    <a:pt x="2" y="364"/>
                  </a:lnTo>
                  <a:lnTo>
                    <a:pt x="679" y="364"/>
                  </a:lnTo>
                  <a:lnTo>
                    <a:pt x="679" y="362"/>
                  </a:lnTo>
                  <a:lnTo>
                    <a:pt x="679" y="362"/>
                  </a:lnTo>
                  <a:lnTo>
                    <a:pt x="674" y="319"/>
                  </a:lnTo>
                  <a:lnTo>
                    <a:pt x="674" y="291"/>
                  </a:lnTo>
                  <a:lnTo>
                    <a:pt x="645" y="241"/>
                  </a:lnTo>
                  <a:lnTo>
                    <a:pt x="645" y="163"/>
                  </a:lnTo>
                  <a:lnTo>
                    <a:pt x="622" y="118"/>
                  </a:lnTo>
                  <a:lnTo>
                    <a:pt x="622" y="0"/>
                  </a:lnTo>
                  <a:lnTo>
                    <a:pt x="0" y="0"/>
                  </a:lnTo>
                  <a:lnTo>
                    <a:pt x="0" y="364"/>
                  </a:lnTo>
                  <a:lnTo>
                    <a:pt x="0" y="364"/>
                  </a:lnTo>
                  <a:lnTo>
                    <a:pt x="0" y="364"/>
                  </a:lnTo>
                  <a:lnTo>
                    <a:pt x="0" y="364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0" name="North Carolina">
              <a:extLst>
                <a:ext uri="{FF2B5EF4-FFF2-40B4-BE49-F238E27FC236}">
                  <a16:creationId xmlns:a16="http://schemas.microsoft.com/office/drawing/2014/main" id="{177A6AFE-D059-47B7-82E0-D7FAA9CCA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33" y="3328472"/>
              <a:ext cx="1395977" cy="648669"/>
            </a:xfrm>
            <a:custGeom>
              <a:avLst/>
              <a:gdLst>
                <a:gd name="T0" fmla="*/ 103 w 353"/>
                <a:gd name="T1" fmla="*/ 22 h 164"/>
                <a:gd name="T2" fmla="*/ 95 w 353"/>
                <a:gd name="T3" fmla="*/ 25 h 164"/>
                <a:gd name="T4" fmla="*/ 94 w 353"/>
                <a:gd name="T5" fmla="*/ 29 h 164"/>
                <a:gd name="T6" fmla="*/ 66 w 353"/>
                <a:gd name="T7" fmla="*/ 34 h 164"/>
                <a:gd name="T8" fmla="*/ 50 w 353"/>
                <a:gd name="T9" fmla="*/ 45 h 164"/>
                <a:gd name="T10" fmla="*/ 42 w 353"/>
                <a:gd name="T11" fmla="*/ 48 h 164"/>
                <a:gd name="T12" fmla="*/ 31 w 353"/>
                <a:gd name="T13" fmla="*/ 52 h 164"/>
                <a:gd name="T14" fmla="*/ 19 w 353"/>
                <a:gd name="T15" fmla="*/ 58 h 164"/>
                <a:gd name="T16" fmla="*/ 7 w 353"/>
                <a:gd name="T17" fmla="*/ 65 h 164"/>
                <a:gd name="T18" fmla="*/ 3 w 353"/>
                <a:gd name="T19" fmla="*/ 70 h 164"/>
                <a:gd name="T20" fmla="*/ 0 w 353"/>
                <a:gd name="T21" fmla="*/ 73 h 164"/>
                <a:gd name="T22" fmla="*/ 0 w 353"/>
                <a:gd name="T23" fmla="*/ 78 h 164"/>
                <a:gd name="T24" fmla="*/ 73 w 353"/>
                <a:gd name="T25" fmla="*/ 74 h 164"/>
                <a:gd name="T26" fmla="*/ 70 w 353"/>
                <a:gd name="T27" fmla="*/ 74 h 164"/>
                <a:gd name="T28" fmla="*/ 75 w 353"/>
                <a:gd name="T29" fmla="*/ 71 h 164"/>
                <a:gd name="T30" fmla="*/ 140 w 353"/>
                <a:gd name="T31" fmla="*/ 71 h 164"/>
                <a:gd name="T32" fmla="*/ 154 w 353"/>
                <a:gd name="T33" fmla="*/ 78 h 164"/>
                <a:gd name="T34" fmla="*/ 193 w 353"/>
                <a:gd name="T35" fmla="*/ 88 h 164"/>
                <a:gd name="T36" fmla="*/ 206 w 353"/>
                <a:gd name="T37" fmla="*/ 95 h 164"/>
                <a:gd name="T38" fmla="*/ 211 w 353"/>
                <a:gd name="T39" fmla="*/ 107 h 164"/>
                <a:gd name="T40" fmla="*/ 226 w 353"/>
                <a:gd name="T41" fmla="*/ 122 h 164"/>
                <a:gd name="T42" fmla="*/ 230 w 353"/>
                <a:gd name="T43" fmla="*/ 125 h 164"/>
                <a:gd name="T44" fmla="*/ 239 w 353"/>
                <a:gd name="T45" fmla="*/ 144 h 164"/>
                <a:gd name="T46" fmla="*/ 255 w 353"/>
                <a:gd name="T47" fmla="*/ 163 h 164"/>
                <a:gd name="T48" fmla="*/ 255 w 353"/>
                <a:gd name="T49" fmla="*/ 163 h 164"/>
                <a:gd name="T50" fmla="*/ 255 w 353"/>
                <a:gd name="T51" fmla="*/ 164 h 164"/>
                <a:gd name="T52" fmla="*/ 271 w 353"/>
                <a:gd name="T53" fmla="*/ 152 h 164"/>
                <a:gd name="T54" fmla="*/ 298 w 353"/>
                <a:gd name="T55" fmla="*/ 133 h 164"/>
                <a:gd name="T56" fmla="*/ 325 w 353"/>
                <a:gd name="T57" fmla="*/ 125 h 164"/>
                <a:gd name="T58" fmla="*/ 325 w 353"/>
                <a:gd name="T59" fmla="*/ 113 h 164"/>
                <a:gd name="T60" fmla="*/ 317 w 353"/>
                <a:gd name="T61" fmla="*/ 117 h 164"/>
                <a:gd name="T62" fmla="*/ 314 w 353"/>
                <a:gd name="T63" fmla="*/ 113 h 164"/>
                <a:gd name="T64" fmla="*/ 317 w 353"/>
                <a:gd name="T65" fmla="*/ 105 h 164"/>
                <a:gd name="T66" fmla="*/ 321 w 353"/>
                <a:gd name="T67" fmla="*/ 98 h 164"/>
                <a:gd name="T68" fmla="*/ 317 w 353"/>
                <a:gd name="T69" fmla="*/ 94 h 164"/>
                <a:gd name="T70" fmla="*/ 325 w 353"/>
                <a:gd name="T71" fmla="*/ 94 h 164"/>
                <a:gd name="T72" fmla="*/ 337 w 353"/>
                <a:gd name="T73" fmla="*/ 98 h 164"/>
                <a:gd name="T74" fmla="*/ 349 w 353"/>
                <a:gd name="T75" fmla="*/ 86 h 164"/>
                <a:gd name="T76" fmla="*/ 349 w 353"/>
                <a:gd name="T77" fmla="*/ 74 h 164"/>
                <a:gd name="T78" fmla="*/ 341 w 353"/>
                <a:gd name="T79" fmla="*/ 82 h 164"/>
                <a:gd name="T80" fmla="*/ 337 w 353"/>
                <a:gd name="T81" fmla="*/ 70 h 164"/>
                <a:gd name="T82" fmla="*/ 314 w 353"/>
                <a:gd name="T83" fmla="*/ 55 h 164"/>
                <a:gd name="T84" fmla="*/ 317 w 353"/>
                <a:gd name="T85" fmla="*/ 62 h 164"/>
                <a:gd name="T86" fmla="*/ 325 w 353"/>
                <a:gd name="T87" fmla="*/ 66 h 164"/>
                <a:gd name="T88" fmla="*/ 337 w 353"/>
                <a:gd name="T89" fmla="*/ 59 h 164"/>
                <a:gd name="T90" fmla="*/ 346 w 353"/>
                <a:gd name="T91" fmla="*/ 59 h 164"/>
                <a:gd name="T92" fmla="*/ 347 w 353"/>
                <a:gd name="T93" fmla="*/ 57 h 164"/>
                <a:gd name="T94" fmla="*/ 341 w 353"/>
                <a:gd name="T95" fmla="*/ 47 h 164"/>
                <a:gd name="T96" fmla="*/ 345 w 353"/>
                <a:gd name="T97" fmla="*/ 23 h 164"/>
                <a:gd name="T98" fmla="*/ 329 w 353"/>
                <a:gd name="T99" fmla="*/ 23 h 164"/>
                <a:gd name="T100" fmla="*/ 321 w 353"/>
                <a:gd name="T101" fmla="*/ 16 h 164"/>
                <a:gd name="T102" fmla="*/ 333 w 353"/>
                <a:gd name="T103" fmla="*/ 16 h 164"/>
                <a:gd name="T104" fmla="*/ 325 w 353"/>
                <a:gd name="T105" fmla="*/ 12 h 164"/>
                <a:gd name="T106" fmla="*/ 325 w 353"/>
                <a:gd name="T107" fmla="*/ 4 h 164"/>
                <a:gd name="T108" fmla="*/ 106 w 353"/>
                <a:gd name="T10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3" h="164">
                  <a:moveTo>
                    <a:pt x="106" y="15"/>
                  </a:moveTo>
                  <a:cubicBezTo>
                    <a:pt x="103" y="22"/>
                    <a:pt x="103" y="22"/>
                    <a:pt x="103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6"/>
                    <a:pt x="94" y="27"/>
                    <a:pt x="94" y="28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84" y="34"/>
                    <a:pt x="84" y="34"/>
                    <a:pt x="84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9" y="65"/>
                    <a:pt x="7" y="65"/>
                  </a:cubicBezTo>
                  <a:cubicBezTo>
                    <a:pt x="5" y="65"/>
                    <a:pt x="4" y="68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2"/>
                    <a:pt x="74" y="71"/>
                    <a:pt x="75" y="71"/>
                  </a:cubicBezTo>
                  <a:cubicBezTo>
                    <a:pt x="76" y="71"/>
                    <a:pt x="78" y="70"/>
                    <a:pt x="95" y="70"/>
                  </a:cubicBezTo>
                  <a:cubicBezTo>
                    <a:pt x="109" y="70"/>
                    <a:pt x="127" y="70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65" y="88"/>
                    <a:pt x="165" y="88"/>
                    <a:pt x="165" y="88"/>
                  </a:cubicBezTo>
                  <a:cubicBezTo>
                    <a:pt x="193" y="88"/>
                    <a:pt x="193" y="88"/>
                    <a:pt x="193" y="88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1" y="107"/>
                    <a:pt x="211" y="107"/>
                    <a:pt x="211" y="107"/>
                  </a:cubicBezTo>
                  <a:cubicBezTo>
                    <a:pt x="220" y="114"/>
                    <a:pt x="220" y="114"/>
                    <a:pt x="220" y="114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30" y="125"/>
                    <a:pt x="230" y="125"/>
                    <a:pt x="230" y="125"/>
                  </a:cubicBezTo>
                  <a:cubicBezTo>
                    <a:pt x="230" y="125"/>
                    <a:pt x="230" y="125"/>
                    <a:pt x="230" y="125"/>
                  </a:cubicBezTo>
                  <a:cubicBezTo>
                    <a:pt x="239" y="132"/>
                    <a:pt x="239" y="132"/>
                    <a:pt x="239" y="132"/>
                  </a:cubicBezTo>
                  <a:cubicBezTo>
                    <a:pt x="239" y="144"/>
                    <a:pt x="239" y="144"/>
                    <a:pt x="239" y="144"/>
                  </a:cubicBezTo>
                  <a:cubicBezTo>
                    <a:pt x="254" y="163"/>
                    <a:pt x="254" y="163"/>
                    <a:pt x="254" y="16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55" y="164"/>
                    <a:pt x="255" y="164"/>
                    <a:pt x="255" y="164"/>
                  </a:cubicBezTo>
                  <a:cubicBezTo>
                    <a:pt x="271" y="160"/>
                    <a:pt x="271" y="160"/>
                    <a:pt x="271" y="160"/>
                  </a:cubicBezTo>
                  <a:cubicBezTo>
                    <a:pt x="271" y="152"/>
                    <a:pt x="271" y="152"/>
                    <a:pt x="271" y="152"/>
                  </a:cubicBezTo>
                  <a:cubicBezTo>
                    <a:pt x="278" y="141"/>
                    <a:pt x="278" y="141"/>
                    <a:pt x="278" y="141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14" y="133"/>
                    <a:pt x="314" y="133"/>
                    <a:pt x="314" y="133"/>
                  </a:cubicBezTo>
                  <a:cubicBezTo>
                    <a:pt x="325" y="125"/>
                    <a:pt x="325" y="125"/>
                    <a:pt x="325" y="125"/>
                  </a:cubicBezTo>
                  <a:cubicBezTo>
                    <a:pt x="325" y="121"/>
                    <a:pt x="325" y="121"/>
                    <a:pt x="325" y="121"/>
                  </a:cubicBezTo>
                  <a:cubicBezTo>
                    <a:pt x="325" y="113"/>
                    <a:pt x="325" y="113"/>
                    <a:pt x="325" y="113"/>
                  </a:cubicBezTo>
                  <a:cubicBezTo>
                    <a:pt x="317" y="113"/>
                    <a:pt x="317" y="113"/>
                    <a:pt x="317" y="113"/>
                  </a:cubicBezTo>
                  <a:cubicBezTo>
                    <a:pt x="317" y="117"/>
                    <a:pt x="317" y="117"/>
                    <a:pt x="317" y="117"/>
                  </a:cubicBezTo>
                  <a:cubicBezTo>
                    <a:pt x="314" y="117"/>
                    <a:pt x="314" y="117"/>
                    <a:pt x="314" y="117"/>
                  </a:cubicBezTo>
                  <a:cubicBezTo>
                    <a:pt x="314" y="113"/>
                    <a:pt x="314" y="113"/>
                    <a:pt x="314" y="113"/>
                  </a:cubicBezTo>
                  <a:cubicBezTo>
                    <a:pt x="317" y="109"/>
                    <a:pt x="317" y="109"/>
                    <a:pt x="317" y="109"/>
                  </a:cubicBezTo>
                  <a:cubicBezTo>
                    <a:pt x="317" y="105"/>
                    <a:pt x="317" y="105"/>
                    <a:pt x="317" y="105"/>
                  </a:cubicBezTo>
                  <a:cubicBezTo>
                    <a:pt x="321" y="102"/>
                    <a:pt x="321" y="102"/>
                    <a:pt x="321" y="102"/>
                  </a:cubicBezTo>
                  <a:cubicBezTo>
                    <a:pt x="321" y="98"/>
                    <a:pt x="321" y="98"/>
                    <a:pt x="321" y="98"/>
                  </a:cubicBezTo>
                  <a:cubicBezTo>
                    <a:pt x="310" y="94"/>
                    <a:pt x="310" y="94"/>
                    <a:pt x="310" y="94"/>
                  </a:cubicBezTo>
                  <a:cubicBezTo>
                    <a:pt x="317" y="94"/>
                    <a:pt x="317" y="94"/>
                    <a:pt x="317" y="94"/>
                  </a:cubicBezTo>
                  <a:cubicBezTo>
                    <a:pt x="321" y="90"/>
                    <a:pt x="321" y="90"/>
                    <a:pt x="321" y="90"/>
                  </a:cubicBezTo>
                  <a:cubicBezTo>
                    <a:pt x="325" y="94"/>
                    <a:pt x="325" y="94"/>
                    <a:pt x="325" y="94"/>
                  </a:cubicBezTo>
                  <a:cubicBezTo>
                    <a:pt x="329" y="98"/>
                    <a:pt x="329" y="98"/>
                    <a:pt x="329" y="98"/>
                  </a:cubicBezTo>
                  <a:cubicBezTo>
                    <a:pt x="337" y="98"/>
                    <a:pt x="337" y="98"/>
                    <a:pt x="337" y="98"/>
                  </a:cubicBezTo>
                  <a:cubicBezTo>
                    <a:pt x="341" y="98"/>
                    <a:pt x="341" y="98"/>
                    <a:pt x="341" y="98"/>
                  </a:cubicBezTo>
                  <a:cubicBezTo>
                    <a:pt x="349" y="86"/>
                    <a:pt x="349" y="86"/>
                    <a:pt x="349" y="86"/>
                  </a:cubicBezTo>
                  <a:cubicBezTo>
                    <a:pt x="353" y="86"/>
                    <a:pt x="353" y="86"/>
                    <a:pt x="353" y="86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49" y="70"/>
                    <a:pt x="349" y="70"/>
                    <a:pt x="349" y="70"/>
                  </a:cubicBezTo>
                  <a:cubicBezTo>
                    <a:pt x="341" y="82"/>
                    <a:pt x="341" y="82"/>
                    <a:pt x="341" y="82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37" y="70"/>
                    <a:pt x="337" y="70"/>
                    <a:pt x="337" y="70"/>
                  </a:cubicBezTo>
                  <a:cubicBezTo>
                    <a:pt x="317" y="70"/>
                    <a:pt x="317" y="70"/>
                    <a:pt x="317" y="70"/>
                  </a:cubicBezTo>
                  <a:cubicBezTo>
                    <a:pt x="314" y="55"/>
                    <a:pt x="314" y="55"/>
                    <a:pt x="314" y="55"/>
                  </a:cubicBezTo>
                  <a:cubicBezTo>
                    <a:pt x="317" y="55"/>
                    <a:pt x="317" y="55"/>
                    <a:pt x="317" y="55"/>
                  </a:cubicBezTo>
                  <a:cubicBezTo>
                    <a:pt x="317" y="62"/>
                    <a:pt x="317" y="62"/>
                    <a:pt x="317" y="62"/>
                  </a:cubicBezTo>
                  <a:cubicBezTo>
                    <a:pt x="321" y="66"/>
                    <a:pt x="321" y="66"/>
                    <a:pt x="321" y="66"/>
                  </a:cubicBezTo>
                  <a:cubicBezTo>
                    <a:pt x="325" y="66"/>
                    <a:pt x="325" y="66"/>
                    <a:pt x="325" y="66"/>
                  </a:cubicBezTo>
                  <a:cubicBezTo>
                    <a:pt x="333" y="59"/>
                    <a:pt x="333" y="59"/>
                    <a:pt x="333" y="59"/>
                  </a:cubicBezTo>
                  <a:cubicBezTo>
                    <a:pt x="337" y="59"/>
                    <a:pt x="337" y="59"/>
                    <a:pt x="337" y="59"/>
                  </a:cubicBezTo>
                  <a:cubicBezTo>
                    <a:pt x="341" y="59"/>
                    <a:pt x="341" y="59"/>
                    <a:pt x="341" y="59"/>
                  </a:cubicBezTo>
                  <a:cubicBezTo>
                    <a:pt x="346" y="59"/>
                    <a:pt x="346" y="59"/>
                    <a:pt x="346" y="59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47" y="57"/>
                    <a:pt x="347" y="57"/>
                    <a:pt x="347" y="57"/>
                  </a:cubicBezTo>
                  <a:cubicBezTo>
                    <a:pt x="345" y="47"/>
                    <a:pt x="345" y="47"/>
                    <a:pt x="345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5" y="35"/>
                    <a:pt x="345" y="35"/>
                    <a:pt x="345" y="3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33" y="23"/>
                    <a:pt x="333" y="23"/>
                    <a:pt x="333" y="23"/>
                  </a:cubicBezTo>
                  <a:cubicBezTo>
                    <a:pt x="329" y="23"/>
                    <a:pt x="329" y="23"/>
                    <a:pt x="329" y="23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1" y="16"/>
                    <a:pt x="321" y="16"/>
                    <a:pt x="321" y="16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33" y="16"/>
                    <a:pt x="333" y="16"/>
                    <a:pt x="333" y="16"/>
                  </a:cubicBezTo>
                  <a:cubicBezTo>
                    <a:pt x="329" y="12"/>
                    <a:pt x="329" y="12"/>
                    <a:pt x="329" y="12"/>
                  </a:cubicBezTo>
                  <a:cubicBezTo>
                    <a:pt x="325" y="12"/>
                    <a:pt x="325" y="12"/>
                    <a:pt x="325" y="12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4"/>
                    <a:pt x="325" y="4"/>
                    <a:pt x="325" y="4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106" y="0"/>
                    <a:pt x="106" y="0"/>
                    <a:pt x="106" y="0"/>
                  </a:cubicBezTo>
                  <a:lnTo>
                    <a:pt x="106" y="15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54" name="New York">
              <a:extLst>
                <a:ext uri="{FF2B5EF4-FFF2-40B4-BE49-F238E27FC236}">
                  <a16:creationId xmlns:a16="http://schemas.microsoft.com/office/drawing/2014/main" id="{078A6B1E-0BC1-4C73-8601-6D0EA6B222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8079" y="1783703"/>
              <a:ext cx="1203717" cy="896100"/>
            </a:xfrm>
            <a:custGeom>
              <a:avLst/>
              <a:gdLst>
                <a:gd name="T0" fmla="*/ 269 w 304"/>
                <a:gd name="T1" fmla="*/ 190 h 226"/>
                <a:gd name="T2" fmla="*/ 269 w 304"/>
                <a:gd name="T3" fmla="*/ 135 h 226"/>
                <a:gd name="T4" fmla="*/ 273 w 304"/>
                <a:gd name="T5" fmla="*/ 106 h 226"/>
                <a:gd name="T6" fmla="*/ 269 w 304"/>
                <a:gd name="T7" fmla="*/ 0 h 226"/>
                <a:gd name="T8" fmla="*/ 169 w 304"/>
                <a:gd name="T9" fmla="*/ 19 h 226"/>
                <a:gd name="T10" fmla="*/ 141 w 304"/>
                <a:gd name="T11" fmla="*/ 47 h 226"/>
                <a:gd name="T12" fmla="*/ 149 w 304"/>
                <a:gd name="T13" fmla="*/ 54 h 226"/>
                <a:gd name="T14" fmla="*/ 145 w 304"/>
                <a:gd name="T15" fmla="*/ 62 h 226"/>
                <a:gd name="T16" fmla="*/ 149 w 304"/>
                <a:gd name="T17" fmla="*/ 78 h 226"/>
                <a:gd name="T18" fmla="*/ 118 w 304"/>
                <a:gd name="T19" fmla="*/ 90 h 226"/>
                <a:gd name="T20" fmla="*/ 94 w 304"/>
                <a:gd name="T21" fmla="*/ 93 h 226"/>
                <a:gd name="T22" fmla="*/ 36 w 304"/>
                <a:gd name="T23" fmla="*/ 93 h 226"/>
                <a:gd name="T24" fmla="*/ 32 w 304"/>
                <a:gd name="T25" fmla="*/ 129 h 226"/>
                <a:gd name="T26" fmla="*/ 0 w 304"/>
                <a:gd name="T27" fmla="*/ 148 h 226"/>
                <a:gd name="T28" fmla="*/ 179 w 304"/>
                <a:gd name="T29" fmla="*/ 150 h 226"/>
                <a:gd name="T30" fmla="*/ 179 w 304"/>
                <a:gd name="T31" fmla="*/ 172 h 226"/>
                <a:gd name="T32" fmla="*/ 188 w 304"/>
                <a:gd name="T33" fmla="*/ 178 h 226"/>
                <a:gd name="T34" fmla="*/ 198 w 304"/>
                <a:gd name="T35" fmla="*/ 193 h 226"/>
                <a:gd name="T36" fmla="*/ 214 w 304"/>
                <a:gd name="T37" fmla="*/ 202 h 226"/>
                <a:gd name="T38" fmla="*/ 236 w 304"/>
                <a:gd name="T39" fmla="*/ 219 h 226"/>
                <a:gd name="T40" fmla="*/ 247 w 304"/>
                <a:gd name="T41" fmla="*/ 210 h 226"/>
                <a:gd name="T42" fmla="*/ 239 w 304"/>
                <a:gd name="T43" fmla="*/ 220 h 226"/>
                <a:gd name="T44" fmla="*/ 238 w 304"/>
                <a:gd name="T45" fmla="*/ 222 h 226"/>
                <a:gd name="T46" fmla="*/ 236 w 304"/>
                <a:gd name="T47" fmla="*/ 225 h 226"/>
                <a:gd name="T48" fmla="*/ 239 w 304"/>
                <a:gd name="T49" fmla="*/ 225 h 226"/>
                <a:gd name="T50" fmla="*/ 241 w 304"/>
                <a:gd name="T51" fmla="*/ 223 h 226"/>
                <a:gd name="T52" fmla="*/ 242 w 304"/>
                <a:gd name="T53" fmla="*/ 221 h 226"/>
                <a:gd name="T54" fmla="*/ 299 w 304"/>
                <a:gd name="T55" fmla="*/ 200 h 226"/>
                <a:gd name="T56" fmla="*/ 298 w 304"/>
                <a:gd name="T57" fmla="*/ 200 h 226"/>
                <a:gd name="T58" fmla="*/ 299 w 304"/>
                <a:gd name="T59" fmla="*/ 200 h 226"/>
                <a:gd name="T60" fmla="*/ 302 w 304"/>
                <a:gd name="T61" fmla="*/ 207 h 226"/>
                <a:gd name="T62" fmla="*/ 298 w 304"/>
                <a:gd name="T63" fmla="*/ 209 h 226"/>
                <a:gd name="T64" fmla="*/ 296 w 304"/>
                <a:gd name="T65" fmla="*/ 208 h 226"/>
                <a:gd name="T66" fmla="*/ 294 w 304"/>
                <a:gd name="T67" fmla="*/ 209 h 226"/>
                <a:gd name="T68" fmla="*/ 291 w 304"/>
                <a:gd name="T69" fmla="*/ 209 h 226"/>
                <a:gd name="T70" fmla="*/ 288 w 304"/>
                <a:gd name="T71" fmla="*/ 212 h 226"/>
                <a:gd name="T72" fmla="*/ 284 w 304"/>
                <a:gd name="T73" fmla="*/ 212 h 226"/>
                <a:gd name="T74" fmla="*/ 290 w 304"/>
                <a:gd name="T75" fmla="*/ 207 h 226"/>
                <a:gd name="T76" fmla="*/ 290 w 304"/>
                <a:gd name="T77" fmla="*/ 205 h 226"/>
                <a:gd name="T78" fmla="*/ 284 w 304"/>
                <a:gd name="T79" fmla="*/ 209 h 226"/>
                <a:gd name="T80" fmla="*/ 270 w 304"/>
                <a:gd name="T81" fmla="*/ 211 h 226"/>
                <a:gd name="T82" fmla="*/ 264 w 304"/>
                <a:gd name="T83" fmla="*/ 212 h 226"/>
                <a:gd name="T84" fmla="*/ 259 w 304"/>
                <a:gd name="T85" fmla="*/ 212 h 226"/>
                <a:gd name="T86" fmla="*/ 251 w 304"/>
                <a:gd name="T87" fmla="*/ 216 h 226"/>
                <a:gd name="T88" fmla="*/ 247 w 304"/>
                <a:gd name="T89" fmla="*/ 216 h 226"/>
                <a:gd name="T90" fmla="*/ 244 w 304"/>
                <a:gd name="T91" fmla="*/ 219 h 226"/>
                <a:gd name="T92" fmla="*/ 244 w 304"/>
                <a:gd name="T93" fmla="*/ 221 h 226"/>
                <a:gd name="T94" fmla="*/ 245 w 304"/>
                <a:gd name="T95" fmla="*/ 223 h 226"/>
                <a:gd name="T96" fmla="*/ 250 w 304"/>
                <a:gd name="T97" fmla="*/ 223 h 226"/>
                <a:gd name="T98" fmla="*/ 253 w 304"/>
                <a:gd name="T99" fmla="*/ 222 h 226"/>
                <a:gd name="T100" fmla="*/ 256 w 304"/>
                <a:gd name="T101" fmla="*/ 222 h 226"/>
                <a:gd name="T102" fmla="*/ 259 w 304"/>
                <a:gd name="T103" fmla="*/ 222 h 226"/>
                <a:gd name="T104" fmla="*/ 264 w 304"/>
                <a:gd name="T105" fmla="*/ 221 h 226"/>
                <a:gd name="T106" fmla="*/ 269 w 304"/>
                <a:gd name="T107" fmla="*/ 221 h 226"/>
                <a:gd name="T108" fmla="*/ 273 w 304"/>
                <a:gd name="T109" fmla="*/ 219 h 226"/>
                <a:gd name="T110" fmla="*/ 279 w 304"/>
                <a:gd name="T111" fmla="*/ 218 h 226"/>
                <a:gd name="T112" fmla="*/ 285 w 304"/>
                <a:gd name="T113" fmla="*/ 216 h 226"/>
                <a:gd name="T114" fmla="*/ 288 w 304"/>
                <a:gd name="T115" fmla="*/ 216 h 226"/>
                <a:gd name="T116" fmla="*/ 292 w 304"/>
                <a:gd name="T117" fmla="*/ 214 h 226"/>
                <a:gd name="T118" fmla="*/ 295 w 304"/>
                <a:gd name="T119" fmla="*/ 212 h 226"/>
                <a:gd name="T120" fmla="*/ 298 w 304"/>
                <a:gd name="T121" fmla="*/ 210 h 226"/>
                <a:gd name="T122" fmla="*/ 302 w 304"/>
                <a:gd name="T123" fmla="*/ 209 h 226"/>
                <a:gd name="T124" fmla="*/ 304 w 304"/>
                <a:gd name="T125" fmla="*/ 20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226">
                  <a:moveTo>
                    <a:pt x="262" y="205"/>
                  </a:moveTo>
                  <a:cubicBezTo>
                    <a:pt x="262" y="195"/>
                    <a:pt x="262" y="195"/>
                    <a:pt x="262" y="195"/>
                  </a:cubicBezTo>
                  <a:cubicBezTo>
                    <a:pt x="269" y="190"/>
                    <a:pt x="269" y="190"/>
                    <a:pt x="269" y="190"/>
                  </a:cubicBezTo>
                  <a:cubicBezTo>
                    <a:pt x="269" y="189"/>
                    <a:pt x="269" y="189"/>
                    <a:pt x="269" y="189"/>
                  </a:cubicBezTo>
                  <a:cubicBezTo>
                    <a:pt x="269" y="186"/>
                    <a:pt x="270" y="172"/>
                    <a:pt x="270" y="158"/>
                  </a:cubicBezTo>
                  <a:cubicBezTo>
                    <a:pt x="270" y="147"/>
                    <a:pt x="270" y="137"/>
                    <a:pt x="269" y="135"/>
                  </a:cubicBezTo>
                  <a:cubicBezTo>
                    <a:pt x="268" y="135"/>
                    <a:pt x="267" y="132"/>
                    <a:pt x="272" y="112"/>
                  </a:cubicBezTo>
                  <a:cubicBezTo>
                    <a:pt x="273" y="108"/>
                    <a:pt x="273" y="108"/>
                    <a:pt x="273" y="108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4" y="102"/>
                    <a:pt x="275" y="98"/>
                    <a:pt x="276" y="96"/>
                  </a:cubicBezTo>
                  <a:cubicBezTo>
                    <a:pt x="269" y="85"/>
                    <a:pt x="269" y="85"/>
                    <a:pt x="269" y="8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149" y="58"/>
                    <a:pt x="149" y="58"/>
                    <a:pt x="149" y="58"/>
                  </a:cubicBezTo>
                  <a:cubicBezTo>
                    <a:pt x="145" y="58"/>
                    <a:pt x="145" y="58"/>
                    <a:pt x="145" y="58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49" y="70"/>
                    <a:pt x="149" y="70"/>
                    <a:pt x="149" y="70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18" y="90"/>
                    <a:pt x="118" y="90"/>
                    <a:pt x="118" y="90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79" y="151"/>
                    <a:pt x="180" y="156"/>
                    <a:pt x="180" y="164"/>
                  </a:cubicBezTo>
                  <a:cubicBezTo>
                    <a:pt x="180" y="166"/>
                    <a:pt x="180" y="168"/>
                    <a:pt x="181" y="169"/>
                  </a:cubicBezTo>
                  <a:cubicBezTo>
                    <a:pt x="179" y="172"/>
                    <a:pt x="179" y="172"/>
                    <a:pt x="179" y="172"/>
                  </a:cubicBezTo>
                  <a:cubicBezTo>
                    <a:pt x="183" y="169"/>
                    <a:pt x="183" y="169"/>
                    <a:pt x="183" y="169"/>
                  </a:cubicBezTo>
                  <a:cubicBezTo>
                    <a:pt x="183" y="169"/>
                    <a:pt x="183" y="169"/>
                    <a:pt x="184" y="169"/>
                  </a:cubicBezTo>
                  <a:cubicBezTo>
                    <a:pt x="188" y="178"/>
                    <a:pt x="188" y="178"/>
                    <a:pt x="188" y="178"/>
                  </a:cubicBezTo>
                  <a:cubicBezTo>
                    <a:pt x="190" y="185"/>
                    <a:pt x="190" y="185"/>
                    <a:pt x="190" y="185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199" y="193"/>
                    <a:pt x="199" y="193"/>
                    <a:pt x="199" y="193"/>
                  </a:cubicBezTo>
                  <a:cubicBezTo>
                    <a:pt x="203" y="193"/>
                    <a:pt x="203" y="193"/>
                    <a:pt x="203" y="193"/>
                  </a:cubicBezTo>
                  <a:cubicBezTo>
                    <a:pt x="214" y="202"/>
                    <a:pt x="214" y="202"/>
                    <a:pt x="214" y="202"/>
                  </a:cubicBezTo>
                  <a:cubicBezTo>
                    <a:pt x="224" y="211"/>
                    <a:pt x="224" y="211"/>
                    <a:pt x="224" y="211"/>
                  </a:cubicBezTo>
                  <a:cubicBezTo>
                    <a:pt x="230" y="211"/>
                    <a:pt x="230" y="211"/>
                    <a:pt x="230" y="211"/>
                  </a:cubicBezTo>
                  <a:cubicBezTo>
                    <a:pt x="236" y="219"/>
                    <a:pt x="236" y="219"/>
                    <a:pt x="236" y="219"/>
                  </a:cubicBezTo>
                  <a:cubicBezTo>
                    <a:pt x="239" y="214"/>
                    <a:pt x="239" y="214"/>
                    <a:pt x="239" y="214"/>
                  </a:cubicBezTo>
                  <a:cubicBezTo>
                    <a:pt x="243" y="214"/>
                    <a:pt x="243" y="214"/>
                    <a:pt x="243" y="214"/>
                  </a:cubicBezTo>
                  <a:cubicBezTo>
                    <a:pt x="247" y="210"/>
                    <a:pt x="247" y="210"/>
                    <a:pt x="247" y="210"/>
                  </a:cubicBezTo>
                  <a:cubicBezTo>
                    <a:pt x="262" y="205"/>
                    <a:pt x="262" y="205"/>
                    <a:pt x="262" y="205"/>
                  </a:cubicBezTo>
                  <a:close/>
                  <a:moveTo>
                    <a:pt x="240" y="221"/>
                  </a:moveTo>
                  <a:cubicBezTo>
                    <a:pt x="239" y="220"/>
                    <a:pt x="239" y="220"/>
                    <a:pt x="239" y="220"/>
                  </a:cubicBezTo>
                  <a:cubicBezTo>
                    <a:pt x="238" y="221"/>
                    <a:pt x="238" y="221"/>
                    <a:pt x="238" y="221"/>
                  </a:cubicBezTo>
                  <a:cubicBezTo>
                    <a:pt x="238" y="222"/>
                    <a:pt x="238" y="222"/>
                    <a:pt x="238" y="222"/>
                  </a:cubicBezTo>
                  <a:cubicBezTo>
                    <a:pt x="238" y="222"/>
                    <a:pt x="238" y="222"/>
                    <a:pt x="238" y="222"/>
                  </a:cubicBezTo>
                  <a:cubicBezTo>
                    <a:pt x="237" y="223"/>
                    <a:pt x="237" y="223"/>
                    <a:pt x="237" y="223"/>
                  </a:cubicBezTo>
                  <a:cubicBezTo>
                    <a:pt x="237" y="224"/>
                    <a:pt x="237" y="224"/>
                    <a:pt x="237" y="224"/>
                  </a:cubicBezTo>
                  <a:cubicBezTo>
                    <a:pt x="236" y="225"/>
                    <a:pt x="236" y="225"/>
                    <a:pt x="236" y="225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8" y="226"/>
                    <a:pt x="238" y="226"/>
                    <a:pt x="238" y="226"/>
                  </a:cubicBezTo>
                  <a:cubicBezTo>
                    <a:pt x="239" y="225"/>
                    <a:pt x="239" y="225"/>
                    <a:pt x="239" y="225"/>
                  </a:cubicBezTo>
                  <a:cubicBezTo>
                    <a:pt x="240" y="225"/>
                    <a:pt x="240" y="225"/>
                    <a:pt x="240" y="225"/>
                  </a:cubicBezTo>
                  <a:cubicBezTo>
                    <a:pt x="240" y="224"/>
                    <a:pt x="240" y="224"/>
                    <a:pt x="240" y="224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2" y="223"/>
                    <a:pt x="242" y="223"/>
                    <a:pt x="242" y="223"/>
                  </a:cubicBezTo>
                  <a:cubicBezTo>
                    <a:pt x="242" y="222"/>
                    <a:pt x="242" y="222"/>
                    <a:pt x="242" y="222"/>
                  </a:cubicBezTo>
                  <a:cubicBezTo>
                    <a:pt x="242" y="221"/>
                    <a:pt x="242" y="221"/>
                    <a:pt x="242" y="221"/>
                  </a:cubicBezTo>
                  <a:cubicBezTo>
                    <a:pt x="241" y="221"/>
                    <a:pt x="241" y="221"/>
                    <a:pt x="241" y="221"/>
                  </a:cubicBezTo>
                  <a:lnTo>
                    <a:pt x="240" y="221"/>
                  </a:lnTo>
                  <a:close/>
                  <a:moveTo>
                    <a:pt x="299" y="200"/>
                  </a:moveTo>
                  <a:cubicBezTo>
                    <a:pt x="300" y="199"/>
                    <a:pt x="300" y="199"/>
                    <a:pt x="300" y="199"/>
                  </a:cubicBezTo>
                  <a:cubicBezTo>
                    <a:pt x="298" y="199"/>
                    <a:pt x="298" y="199"/>
                    <a:pt x="298" y="199"/>
                  </a:cubicBezTo>
                  <a:cubicBezTo>
                    <a:pt x="298" y="200"/>
                    <a:pt x="298" y="200"/>
                    <a:pt x="298" y="200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9" y="201"/>
                    <a:pt x="299" y="201"/>
                    <a:pt x="299" y="201"/>
                  </a:cubicBezTo>
                  <a:lnTo>
                    <a:pt x="299" y="200"/>
                  </a:lnTo>
                  <a:close/>
                  <a:moveTo>
                    <a:pt x="303" y="207"/>
                  </a:move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1" y="208"/>
                    <a:pt x="301" y="208"/>
                    <a:pt x="301" y="208"/>
                  </a:cubicBezTo>
                  <a:cubicBezTo>
                    <a:pt x="300" y="208"/>
                    <a:pt x="300" y="208"/>
                    <a:pt x="300" y="208"/>
                  </a:cubicBezTo>
                  <a:cubicBezTo>
                    <a:pt x="298" y="209"/>
                    <a:pt x="298" y="209"/>
                    <a:pt x="298" y="209"/>
                  </a:cubicBezTo>
                  <a:cubicBezTo>
                    <a:pt x="297" y="209"/>
                    <a:pt x="297" y="209"/>
                    <a:pt x="297" y="209"/>
                  </a:cubicBezTo>
                  <a:cubicBezTo>
                    <a:pt x="297" y="208"/>
                    <a:pt x="297" y="208"/>
                    <a:pt x="297" y="208"/>
                  </a:cubicBezTo>
                  <a:cubicBezTo>
                    <a:pt x="296" y="208"/>
                    <a:pt x="296" y="208"/>
                    <a:pt x="296" y="208"/>
                  </a:cubicBezTo>
                  <a:cubicBezTo>
                    <a:pt x="296" y="208"/>
                    <a:pt x="296" y="208"/>
                    <a:pt x="296" y="208"/>
                  </a:cubicBezTo>
                  <a:cubicBezTo>
                    <a:pt x="296" y="209"/>
                    <a:pt x="295" y="208"/>
                    <a:pt x="295" y="208"/>
                  </a:cubicBez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1" y="209"/>
                    <a:pt x="290" y="210"/>
                  </a:cubicBezTo>
                  <a:cubicBezTo>
                    <a:pt x="289" y="211"/>
                    <a:pt x="288" y="212"/>
                    <a:pt x="288" y="212"/>
                  </a:cubicBezTo>
                  <a:cubicBezTo>
                    <a:pt x="286" y="213"/>
                    <a:pt x="288" y="214"/>
                    <a:pt x="288" y="214"/>
                  </a:cubicBezTo>
                  <a:cubicBezTo>
                    <a:pt x="287" y="215"/>
                    <a:pt x="286" y="213"/>
                    <a:pt x="286" y="213"/>
                  </a:cubicBezTo>
                  <a:cubicBezTo>
                    <a:pt x="284" y="212"/>
                    <a:pt x="284" y="212"/>
                    <a:pt x="284" y="212"/>
                  </a:cubicBezTo>
                  <a:cubicBezTo>
                    <a:pt x="283" y="212"/>
                    <a:pt x="284" y="212"/>
                    <a:pt x="284" y="212"/>
                  </a:cubicBezTo>
                  <a:cubicBezTo>
                    <a:pt x="287" y="209"/>
                    <a:pt x="287" y="209"/>
                    <a:pt x="287" y="209"/>
                  </a:cubicBezTo>
                  <a:cubicBezTo>
                    <a:pt x="288" y="209"/>
                    <a:pt x="290" y="207"/>
                    <a:pt x="290" y="207"/>
                  </a:cubicBezTo>
                  <a:cubicBezTo>
                    <a:pt x="290" y="206"/>
                    <a:pt x="293" y="205"/>
                    <a:pt x="293" y="205"/>
                  </a:cubicBezTo>
                  <a:cubicBezTo>
                    <a:pt x="294" y="205"/>
                    <a:pt x="292" y="204"/>
                    <a:pt x="292" y="204"/>
                  </a:cubicBezTo>
                  <a:cubicBezTo>
                    <a:pt x="292" y="205"/>
                    <a:pt x="290" y="205"/>
                    <a:pt x="290" y="205"/>
                  </a:cubicBezTo>
                  <a:cubicBezTo>
                    <a:pt x="288" y="207"/>
                    <a:pt x="288" y="207"/>
                    <a:pt x="288" y="207"/>
                  </a:cubicBezTo>
                  <a:cubicBezTo>
                    <a:pt x="287" y="207"/>
                    <a:pt x="286" y="208"/>
                    <a:pt x="286" y="208"/>
                  </a:cubicBezTo>
                  <a:cubicBezTo>
                    <a:pt x="284" y="209"/>
                    <a:pt x="284" y="209"/>
                    <a:pt x="284" y="209"/>
                  </a:cubicBezTo>
                  <a:cubicBezTo>
                    <a:pt x="283" y="210"/>
                    <a:pt x="282" y="210"/>
                    <a:pt x="282" y="210"/>
                  </a:cubicBezTo>
                  <a:cubicBezTo>
                    <a:pt x="281" y="210"/>
                    <a:pt x="277" y="210"/>
                    <a:pt x="277" y="210"/>
                  </a:cubicBezTo>
                  <a:cubicBezTo>
                    <a:pt x="275" y="211"/>
                    <a:pt x="270" y="211"/>
                    <a:pt x="270" y="211"/>
                  </a:cubicBezTo>
                  <a:cubicBezTo>
                    <a:pt x="269" y="210"/>
                    <a:pt x="268" y="211"/>
                    <a:pt x="268" y="211"/>
                  </a:cubicBezTo>
                  <a:cubicBezTo>
                    <a:pt x="268" y="212"/>
                    <a:pt x="265" y="213"/>
                    <a:pt x="265" y="213"/>
                  </a:cubicBezTo>
                  <a:cubicBezTo>
                    <a:pt x="265" y="212"/>
                    <a:pt x="264" y="212"/>
                    <a:pt x="264" y="212"/>
                  </a:cubicBezTo>
                  <a:cubicBezTo>
                    <a:pt x="261" y="212"/>
                    <a:pt x="261" y="212"/>
                    <a:pt x="261" y="212"/>
                  </a:cubicBezTo>
                  <a:cubicBezTo>
                    <a:pt x="260" y="212"/>
                    <a:pt x="260" y="212"/>
                    <a:pt x="260" y="212"/>
                  </a:cubicBezTo>
                  <a:cubicBezTo>
                    <a:pt x="259" y="212"/>
                    <a:pt x="259" y="212"/>
                    <a:pt x="259" y="212"/>
                  </a:cubicBezTo>
                  <a:cubicBezTo>
                    <a:pt x="259" y="213"/>
                    <a:pt x="258" y="213"/>
                    <a:pt x="258" y="213"/>
                  </a:cubicBezTo>
                  <a:cubicBezTo>
                    <a:pt x="256" y="212"/>
                    <a:pt x="256" y="213"/>
                    <a:pt x="255" y="213"/>
                  </a:cubicBezTo>
                  <a:cubicBezTo>
                    <a:pt x="254" y="213"/>
                    <a:pt x="252" y="216"/>
                    <a:pt x="251" y="216"/>
                  </a:cubicBezTo>
                  <a:cubicBezTo>
                    <a:pt x="251" y="215"/>
                    <a:pt x="246" y="217"/>
                    <a:pt x="246" y="217"/>
                  </a:cubicBezTo>
                  <a:cubicBezTo>
                    <a:pt x="246" y="217"/>
                    <a:pt x="246" y="217"/>
                    <a:pt x="246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6" y="216"/>
                    <a:pt x="246" y="216"/>
                    <a:pt x="246" y="216"/>
                  </a:cubicBezTo>
                  <a:cubicBezTo>
                    <a:pt x="244" y="218"/>
                    <a:pt x="244" y="218"/>
                    <a:pt x="244" y="218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4" y="220"/>
                    <a:pt x="244" y="220"/>
                    <a:pt x="244" y="220"/>
                  </a:cubicBezTo>
                  <a:cubicBezTo>
                    <a:pt x="244" y="220"/>
                    <a:pt x="244" y="220"/>
                    <a:pt x="244" y="220"/>
                  </a:cubicBezTo>
                  <a:cubicBezTo>
                    <a:pt x="244" y="221"/>
                    <a:pt x="244" y="221"/>
                    <a:pt x="244" y="221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5" y="223"/>
                    <a:pt x="245" y="223"/>
                    <a:pt x="245" y="223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8" y="223"/>
                    <a:pt x="248" y="223"/>
                    <a:pt x="248" y="223"/>
                  </a:cubicBezTo>
                  <a:cubicBezTo>
                    <a:pt x="250" y="223"/>
                    <a:pt x="250" y="223"/>
                    <a:pt x="250" y="223"/>
                  </a:cubicBezTo>
                  <a:cubicBezTo>
                    <a:pt x="251" y="223"/>
                    <a:pt x="251" y="223"/>
                    <a:pt x="251" y="223"/>
                  </a:cubicBezTo>
                  <a:cubicBezTo>
                    <a:pt x="252" y="222"/>
                    <a:pt x="252" y="222"/>
                    <a:pt x="252" y="222"/>
                  </a:cubicBezTo>
                  <a:cubicBezTo>
                    <a:pt x="253" y="222"/>
                    <a:pt x="253" y="222"/>
                    <a:pt x="253" y="222"/>
                  </a:cubicBezTo>
                  <a:cubicBezTo>
                    <a:pt x="254" y="222"/>
                    <a:pt x="254" y="222"/>
                    <a:pt x="254" y="222"/>
                  </a:cubicBezTo>
                  <a:cubicBezTo>
                    <a:pt x="255" y="222"/>
                    <a:pt x="255" y="222"/>
                    <a:pt x="255" y="222"/>
                  </a:cubicBezTo>
                  <a:cubicBezTo>
                    <a:pt x="256" y="222"/>
                    <a:pt x="256" y="222"/>
                    <a:pt x="256" y="222"/>
                  </a:cubicBezTo>
                  <a:cubicBezTo>
                    <a:pt x="258" y="222"/>
                    <a:pt x="258" y="222"/>
                    <a:pt x="258" y="222"/>
                  </a:cubicBezTo>
                  <a:cubicBezTo>
                    <a:pt x="258" y="222"/>
                    <a:pt x="258" y="222"/>
                    <a:pt x="258" y="222"/>
                  </a:cubicBezTo>
                  <a:cubicBezTo>
                    <a:pt x="259" y="222"/>
                    <a:pt x="259" y="222"/>
                    <a:pt x="259" y="222"/>
                  </a:cubicBezTo>
                  <a:cubicBezTo>
                    <a:pt x="260" y="221"/>
                    <a:pt x="260" y="221"/>
                    <a:pt x="260" y="221"/>
                  </a:cubicBezTo>
                  <a:cubicBezTo>
                    <a:pt x="262" y="221"/>
                    <a:pt x="262" y="221"/>
                    <a:pt x="262" y="221"/>
                  </a:cubicBezTo>
                  <a:cubicBezTo>
                    <a:pt x="264" y="221"/>
                    <a:pt x="264" y="221"/>
                    <a:pt x="264" y="221"/>
                  </a:cubicBezTo>
                  <a:cubicBezTo>
                    <a:pt x="265" y="221"/>
                    <a:pt x="265" y="221"/>
                    <a:pt x="265" y="221"/>
                  </a:cubicBezTo>
                  <a:cubicBezTo>
                    <a:pt x="267" y="221"/>
                    <a:pt x="267" y="221"/>
                    <a:pt x="267" y="221"/>
                  </a:cubicBezTo>
                  <a:cubicBezTo>
                    <a:pt x="269" y="221"/>
                    <a:pt x="269" y="221"/>
                    <a:pt x="269" y="221"/>
                  </a:cubicBezTo>
                  <a:cubicBezTo>
                    <a:pt x="271" y="220"/>
                    <a:pt x="271" y="220"/>
                    <a:pt x="271" y="220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3" y="219"/>
                    <a:pt x="273" y="219"/>
                    <a:pt x="273" y="219"/>
                  </a:cubicBezTo>
                  <a:cubicBezTo>
                    <a:pt x="276" y="219"/>
                    <a:pt x="276" y="219"/>
                    <a:pt x="276" y="219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9" y="218"/>
                    <a:pt x="279" y="218"/>
                    <a:pt x="279" y="218"/>
                  </a:cubicBezTo>
                  <a:cubicBezTo>
                    <a:pt x="281" y="218"/>
                    <a:pt x="281" y="218"/>
                    <a:pt x="281" y="218"/>
                  </a:cubicBezTo>
                  <a:cubicBezTo>
                    <a:pt x="282" y="217"/>
                    <a:pt x="282" y="217"/>
                    <a:pt x="282" y="217"/>
                  </a:cubicBezTo>
                  <a:cubicBezTo>
                    <a:pt x="285" y="216"/>
                    <a:pt x="285" y="216"/>
                    <a:pt x="285" y="216"/>
                  </a:cubicBezTo>
                  <a:cubicBezTo>
                    <a:pt x="285" y="216"/>
                    <a:pt x="285" y="216"/>
                    <a:pt x="285" y="216"/>
                  </a:cubicBezTo>
                  <a:cubicBezTo>
                    <a:pt x="286" y="216"/>
                    <a:pt x="286" y="216"/>
                    <a:pt x="286" y="216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290" y="215"/>
                    <a:pt x="290" y="215"/>
                    <a:pt x="290" y="215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3" y="213"/>
                    <a:pt x="293" y="213"/>
                    <a:pt x="293" y="213"/>
                  </a:cubicBezTo>
                  <a:cubicBezTo>
                    <a:pt x="294" y="213"/>
                    <a:pt x="294" y="213"/>
                    <a:pt x="294" y="213"/>
                  </a:cubicBezTo>
                  <a:cubicBezTo>
                    <a:pt x="295" y="212"/>
                    <a:pt x="295" y="212"/>
                    <a:pt x="295" y="212"/>
                  </a:cubicBezTo>
                  <a:cubicBezTo>
                    <a:pt x="296" y="211"/>
                    <a:pt x="296" y="211"/>
                    <a:pt x="296" y="211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1" y="209"/>
                    <a:pt x="301" y="209"/>
                    <a:pt x="301" y="209"/>
                  </a:cubicBezTo>
                  <a:cubicBezTo>
                    <a:pt x="302" y="209"/>
                    <a:pt x="302" y="209"/>
                    <a:pt x="302" y="209"/>
                  </a:cubicBezTo>
                  <a:cubicBezTo>
                    <a:pt x="303" y="208"/>
                    <a:pt x="303" y="208"/>
                    <a:pt x="303" y="208"/>
                  </a:cubicBezTo>
                  <a:cubicBezTo>
                    <a:pt x="304" y="208"/>
                    <a:pt x="304" y="208"/>
                    <a:pt x="304" y="208"/>
                  </a:cubicBezTo>
                  <a:cubicBezTo>
                    <a:pt x="304" y="207"/>
                    <a:pt x="304" y="207"/>
                    <a:pt x="304" y="207"/>
                  </a:cubicBezTo>
                  <a:lnTo>
                    <a:pt x="303" y="207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5" name="New Mexico">
              <a:extLst>
                <a:ext uri="{FF2B5EF4-FFF2-40B4-BE49-F238E27FC236}">
                  <a16:creationId xmlns:a16="http://schemas.microsoft.com/office/drawing/2014/main" id="{70D91956-61D5-4CD3-9059-19C372C5D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358" y="3189710"/>
              <a:ext cx="901116" cy="1252199"/>
            </a:xfrm>
            <a:custGeom>
              <a:avLst/>
              <a:gdLst>
                <a:gd name="T0" fmla="*/ 217 w 539"/>
                <a:gd name="T1" fmla="*/ 701 h 749"/>
                <a:gd name="T2" fmla="*/ 220 w 539"/>
                <a:gd name="T3" fmla="*/ 701 h 749"/>
                <a:gd name="T4" fmla="*/ 539 w 539"/>
                <a:gd name="T5" fmla="*/ 701 h 749"/>
                <a:gd name="T6" fmla="*/ 539 w 539"/>
                <a:gd name="T7" fmla="*/ 95 h 749"/>
                <a:gd name="T8" fmla="*/ 539 w 539"/>
                <a:gd name="T9" fmla="*/ 95 h 749"/>
                <a:gd name="T10" fmla="*/ 539 w 539"/>
                <a:gd name="T11" fmla="*/ 0 h 749"/>
                <a:gd name="T12" fmla="*/ 2 w 539"/>
                <a:gd name="T13" fmla="*/ 0 h 749"/>
                <a:gd name="T14" fmla="*/ 0 w 539"/>
                <a:gd name="T15" fmla="*/ 0 h 749"/>
                <a:gd name="T16" fmla="*/ 0 w 539"/>
                <a:gd name="T17" fmla="*/ 749 h 749"/>
                <a:gd name="T18" fmla="*/ 56 w 539"/>
                <a:gd name="T19" fmla="*/ 749 h 749"/>
                <a:gd name="T20" fmla="*/ 56 w 539"/>
                <a:gd name="T21" fmla="*/ 704 h 749"/>
                <a:gd name="T22" fmla="*/ 208 w 539"/>
                <a:gd name="T23" fmla="*/ 704 h 749"/>
                <a:gd name="T24" fmla="*/ 208 w 539"/>
                <a:gd name="T25" fmla="*/ 701 h 749"/>
                <a:gd name="T26" fmla="*/ 217 w 539"/>
                <a:gd name="T27" fmla="*/ 701 h 749"/>
                <a:gd name="T28" fmla="*/ 217 w 539"/>
                <a:gd name="T29" fmla="*/ 701 h 749"/>
                <a:gd name="T30" fmla="*/ 217 w 539"/>
                <a:gd name="T31" fmla="*/ 701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9" h="749">
                  <a:moveTo>
                    <a:pt x="217" y="701"/>
                  </a:moveTo>
                  <a:lnTo>
                    <a:pt x="220" y="701"/>
                  </a:lnTo>
                  <a:lnTo>
                    <a:pt x="539" y="701"/>
                  </a:lnTo>
                  <a:lnTo>
                    <a:pt x="539" y="95"/>
                  </a:lnTo>
                  <a:lnTo>
                    <a:pt x="539" y="95"/>
                  </a:lnTo>
                  <a:lnTo>
                    <a:pt x="53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749"/>
                  </a:lnTo>
                  <a:lnTo>
                    <a:pt x="56" y="749"/>
                  </a:lnTo>
                  <a:lnTo>
                    <a:pt x="56" y="704"/>
                  </a:lnTo>
                  <a:lnTo>
                    <a:pt x="208" y="704"/>
                  </a:lnTo>
                  <a:lnTo>
                    <a:pt x="208" y="701"/>
                  </a:lnTo>
                  <a:lnTo>
                    <a:pt x="217" y="701"/>
                  </a:lnTo>
                  <a:lnTo>
                    <a:pt x="217" y="701"/>
                  </a:lnTo>
                  <a:lnTo>
                    <a:pt x="217" y="701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71" name="New Jersey">
              <a:extLst>
                <a:ext uri="{FF2B5EF4-FFF2-40B4-BE49-F238E27FC236}">
                  <a16:creationId xmlns:a16="http://schemas.microsoft.com/office/drawing/2014/main" id="{AAF83104-237E-436C-ACCC-ADD7AF58C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3941" y="2547728"/>
              <a:ext cx="258691" cy="471790"/>
            </a:xfrm>
            <a:custGeom>
              <a:avLst/>
              <a:gdLst>
                <a:gd name="connsiteX0" fmla="*/ 111667 w 258691"/>
                <a:gd name="connsiteY0" fmla="*/ 0 h 471790"/>
                <a:gd name="connsiteX1" fmla="*/ 127561 w 258691"/>
                <a:gd name="connsiteY1" fmla="*/ 0 h 471790"/>
                <a:gd name="connsiteX2" fmla="*/ 171271 w 258691"/>
                <a:gd name="connsiteY2" fmla="*/ 35682 h 471790"/>
                <a:gd name="connsiteX3" fmla="*/ 211008 w 258691"/>
                <a:gd name="connsiteY3" fmla="*/ 71363 h 471790"/>
                <a:gd name="connsiteX4" fmla="*/ 234849 w 258691"/>
                <a:gd name="connsiteY4" fmla="*/ 71363 h 471790"/>
                <a:gd name="connsiteX5" fmla="*/ 258691 w 258691"/>
                <a:gd name="connsiteY5" fmla="*/ 103080 h 471790"/>
                <a:gd name="connsiteX6" fmla="*/ 222928 w 258691"/>
                <a:gd name="connsiteY6" fmla="*/ 162550 h 471790"/>
                <a:gd name="connsiteX7" fmla="*/ 222928 w 258691"/>
                <a:gd name="connsiteY7" fmla="*/ 178408 h 471790"/>
                <a:gd name="connsiteX8" fmla="*/ 238823 w 258691"/>
                <a:gd name="connsiteY8" fmla="*/ 194267 h 471790"/>
                <a:gd name="connsiteX9" fmla="*/ 254717 w 258691"/>
                <a:gd name="connsiteY9" fmla="*/ 210125 h 471790"/>
                <a:gd name="connsiteX10" fmla="*/ 254717 w 258691"/>
                <a:gd name="connsiteY10" fmla="*/ 225984 h 471790"/>
                <a:gd name="connsiteX11" fmla="*/ 254717 w 258691"/>
                <a:gd name="connsiteY11" fmla="*/ 269594 h 471790"/>
                <a:gd name="connsiteX12" fmla="*/ 238823 w 258691"/>
                <a:gd name="connsiteY12" fmla="*/ 269594 h 471790"/>
                <a:gd name="connsiteX13" fmla="*/ 222928 w 258691"/>
                <a:gd name="connsiteY13" fmla="*/ 285453 h 471790"/>
                <a:gd name="connsiteX14" fmla="*/ 222928 w 258691"/>
                <a:gd name="connsiteY14" fmla="*/ 333028 h 471790"/>
                <a:gd name="connsiteX15" fmla="*/ 207034 w 258691"/>
                <a:gd name="connsiteY15" fmla="*/ 348887 h 471790"/>
                <a:gd name="connsiteX16" fmla="*/ 191139 w 258691"/>
                <a:gd name="connsiteY16" fmla="*/ 348887 h 471790"/>
                <a:gd name="connsiteX17" fmla="*/ 191139 w 258691"/>
                <a:gd name="connsiteY17" fmla="*/ 364745 h 471790"/>
                <a:gd name="connsiteX18" fmla="*/ 115641 w 258691"/>
                <a:gd name="connsiteY18" fmla="*/ 471790 h 471790"/>
                <a:gd name="connsiteX19" fmla="*/ 115641 w 258691"/>
                <a:gd name="connsiteY19" fmla="*/ 455932 h 471790"/>
                <a:gd name="connsiteX20" fmla="*/ 115641 w 258691"/>
                <a:gd name="connsiteY20" fmla="*/ 424215 h 471790"/>
                <a:gd name="connsiteX21" fmla="*/ 83852 w 258691"/>
                <a:gd name="connsiteY21" fmla="*/ 424215 h 471790"/>
                <a:gd name="connsiteX22" fmla="*/ 67957 w 258691"/>
                <a:gd name="connsiteY22" fmla="*/ 408356 h 471790"/>
                <a:gd name="connsiteX23" fmla="*/ 52063 w 258691"/>
                <a:gd name="connsiteY23" fmla="*/ 392498 h 471790"/>
                <a:gd name="connsiteX24" fmla="*/ 31946 w 258691"/>
                <a:gd name="connsiteY24" fmla="*/ 374099 h 471790"/>
                <a:gd name="connsiteX25" fmla="*/ 7543 w 258691"/>
                <a:gd name="connsiteY25" fmla="*/ 351780 h 471790"/>
                <a:gd name="connsiteX26" fmla="*/ 0 w 258691"/>
                <a:gd name="connsiteY26" fmla="*/ 341160 h 471790"/>
                <a:gd name="connsiteX27" fmla="*/ 8353 w 258691"/>
                <a:gd name="connsiteY27" fmla="*/ 336993 h 471790"/>
                <a:gd name="connsiteX28" fmla="*/ 60010 w 258691"/>
                <a:gd name="connsiteY28" fmla="*/ 289418 h 471790"/>
                <a:gd name="connsiteX29" fmla="*/ 60010 w 258691"/>
                <a:gd name="connsiteY29" fmla="*/ 269594 h 471790"/>
                <a:gd name="connsiteX30" fmla="*/ 75904 w 258691"/>
                <a:gd name="connsiteY30" fmla="*/ 245807 h 471790"/>
                <a:gd name="connsiteX31" fmla="*/ 75904 w 258691"/>
                <a:gd name="connsiteY31" fmla="*/ 186337 h 471790"/>
                <a:gd name="connsiteX32" fmla="*/ 48089 w 258691"/>
                <a:gd name="connsiteY32" fmla="*/ 134797 h 471790"/>
                <a:gd name="connsiteX33" fmla="*/ 36168 w 258691"/>
                <a:gd name="connsiteY33" fmla="*/ 138762 h 471790"/>
                <a:gd name="connsiteX34" fmla="*/ 40142 w 258691"/>
                <a:gd name="connsiteY34" fmla="*/ 130833 h 471790"/>
                <a:gd name="connsiteX35" fmla="*/ 44115 w 258691"/>
                <a:gd name="connsiteY35" fmla="*/ 118939 h 471790"/>
                <a:gd name="connsiteX36" fmla="*/ 52063 w 258691"/>
                <a:gd name="connsiteY36" fmla="*/ 95151 h 471790"/>
                <a:gd name="connsiteX37" fmla="*/ 75904 w 258691"/>
                <a:gd name="connsiteY37" fmla="*/ 59469 h 471790"/>
                <a:gd name="connsiteX38" fmla="*/ 75904 w 258691"/>
                <a:gd name="connsiteY38" fmla="*/ 15859 h 471790"/>
                <a:gd name="connsiteX39" fmla="*/ 111667 w 258691"/>
                <a:gd name="connsiteY39" fmla="*/ 3965 h 471790"/>
                <a:gd name="connsiteX40" fmla="*/ 107693 w 258691"/>
                <a:gd name="connsiteY40" fmla="*/ 3965 h 471790"/>
                <a:gd name="connsiteX41" fmla="*/ 111667 w 258691"/>
                <a:gd name="connsiteY41" fmla="*/ 0 h 471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58691" h="471790">
                  <a:moveTo>
                    <a:pt x="111667" y="0"/>
                  </a:moveTo>
                  <a:cubicBezTo>
                    <a:pt x="111667" y="0"/>
                    <a:pt x="111667" y="0"/>
                    <a:pt x="127561" y="0"/>
                  </a:cubicBezTo>
                  <a:cubicBezTo>
                    <a:pt x="127561" y="0"/>
                    <a:pt x="127561" y="0"/>
                    <a:pt x="171271" y="35682"/>
                  </a:cubicBezTo>
                  <a:cubicBezTo>
                    <a:pt x="171271" y="35682"/>
                    <a:pt x="171271" y="35682"/>
                    <a:pt x="211008" y="71363"/>
                  </a:cubicBezTo>
                  <a:lnTo>
                    <a:pt x="234849" y="71363"/>
                  </a:lnTo>
                  <a:cubicBezTo>
                    <a:pt x="234849" y="71363"/>
                    <a:pt x="234849" y="71363"/>
                    <a:pt x="258691" y="103080"/>
                  </a:cubicBezTo>
                  <a:cubicBezTo>
                    <a:pt x="258691" y="103080"/>
                    <a:pt x="258691" y="103080"/>
                    <a:pt x="222928" y="162550"/>
                  </a:cubicBezTo>
                  <a:cubicBezTo>
                    <a:pt x="222928" y="162550"/>
                    <a:pt x="222928" y="162550"/>
                    <a:pt x="222928" y="178408"/>
                  </a:cubicBezTo>
                  <a:cubicBezTo>
                    <a:pt x="222928" y="178408"/>
                    <a:pt x="222928" y="178408"/>
                    <a:pt x="238823" y="194267"/>
                  </a:cubicBezTo>
                  <a:cubicBezTo>
                    <a:pt x="238823" y="194267"/>
                    <a:pt x="238823" y="194267"/>
                    <a:pt x="254717" y="210125"/>
                  </a:cubicBezTo>
                  <a:cubicBezTo>
                    <a:pt x="254717" y="210125"/>
                    <a:pt x="254717" y="210125"/>
                    <a:pt x="254717" y="225984"/>
                  </a:cubicBezTo>
                  <a:cubicBezTo>
                    <a:pt x="254717" y="225984"/>
                    <a:pt x="254717" y="225984"/>
                    <a:pt x="254717" y="269594"/>
                  </a:cubicBezTo>
                  <a:cubicBezTo>
                    <a:pt x="254717" y="269594"/>
                    <a:pt x="254717" y="269594"/>
                    <a:pt x="238823" y="269594"/>
                  </a:cubicBezTo>
                  <a:cubicBezTo>
                    <a:pt x="238823" y="269594"/>
                    <a:pt x="238823" y="269594"/>
                    <a:pt x="222928" y="285453"/>
                  </a:cubicBezTo>
                  <a:cubicBezTo>
                    <a:pt x="222928" y="285453"/>
                    <a:pt x="222928" y="285453"/>
                    <a:pt x="222928" y="333028"/>
                  </a:cubicBezTo>
                  <a:cubicBezTo>
                    <a:pt x="222928" y="333028"/>
                    <a:pt x="222928" y="333028"/>
                    <a:pt x="207034" y="348887"/>
                  </a:cubicBezTo>
                  <a:cubicBezTo>
                    <a:pt x="207034" y="348887"/>
                    <a:pt x="207034" y="348887"/>
                    <a:pt x="191139" y="348887"/>
                  </a:cubicBezTo>
                  <a:cubicBezTo>
                    <a:pt x="191139" y="348887"/>
                    <a:pt x="191139" y="348887"/>
                    <a:pt x="191139" y="364745"/>
                  </a:cubicBezTo>
                  <a:cubicBezTo>
                    <a:pt x="191139" y="364745"/>
                    <a:pt x="191139" y="364745"/>
                    <a:pt x="115641" y="471790"/>
                  </a:cubicBezTo>
                  <a:cubicBezTo>
                    <a:pt x="115641" y="471790"/>
                    <a:pt x="115641" y="471790"/>
                    <a:pt x="115641" y="455932"/>
                  </a:cubicBezTo>
                  <a:cubicBezTo>
                    <a:pt x="115641" y="455932"/>
                    <a:pt x="115641" y="455932"/>
                    <a:pt x="115641" y="424215"/>
                  </a:cubicBezTo>
                  <a:cubicBezTo>
                    <a:pt x="115641" y="424215"/>
                    <a:pt x="115641" y="424215"/>
                    <a:pt x="83852" y="424215"/>
                  </a:cubicBezTo>
                  <a:cubicBezTo>
                    <a:pt x="83852" y="424215"/>
                    <a:pt x="83852" y="424215"/>
                    <a:pt x="67957" y="408356"/>
                  </a:cubicBezTo>
                  <a:cubicBezTo>
                    <a:pt x="67957" y="408356"/>
                    <a:pt x="67957" y="408356"/>
                    <a:pt x="52063" y="392498"/>
                  </a:cubicBezTo>
                  <a:cubicBezTo>
                    <a:pt x="52063" y="392498"/>
                    <a:pt x="52063" y="392498"/>
                    <a:pt x="31946" y="374099"/>
                  </a:cubicBezTo>
                  <a:lnTo>
                    <a:pt x="7543" y="351780"/>
                  </a:lnTo>
                  <a:lnTo>
                    <a:pt x="0" y="341160"/>
                  </a:lnTo>
                  <a:lnTo>
                    <a:pt x="8353" y="336993"/>
                  </a:lnTo>
                  <a:cubicBezTo>
                    <a:pt x="32194" y="313205"/>
                    <a:pt x="52063" y="293382"/>
                    <a:pt x="60010" y="289418"/>
                  </a:cubicBezTo>
                  <a:cubicBezTo>
                    <a:pt x="60010" y="289418"/>
                    <a:pt x="60010" y="289418"/>
                    <a:pt x="60010" y="269594"/>
                  </a:cubicBezTo>
                  <a:cubicBezTo>
                    <a:pt x="60010" y="269594"/>
                    <a:pt x="60010" y="269594"/>
                    <a:pt x="75904" y="245807"/>
                  </a:cubicBezTo>
                  <a:cubicBezTo>
                    <a:pt x="75904" y="245807"/>
                    <a:pt x="75904" y="245807"/>
                    <a:pt x="75904" y="186337"/>
                  </a:cubicBezTo>
                  <a:cubicBezTo>
                    <a:pt x="75904" y="186337"/>
                    <a:pt x="75904" y="186337"/>
                    <a:pt x="48089" y="134797"/>
                  </a:cubicBezTo>
                  <a:cubicBezTo>
                    <a:pt x="48089" y="134797"/>
                    <a:pt x="48089" y="134797"/>
                    <a:pt x="36168" y="138762"/>
                  </a:cubicBezTo>
                  <a:cubicBezTo>
                    <a:pt x="36168" y="138762"/>
                    <a:pt x="36168" y="138762"/>
                    <a:pt x="40142" y="130833"/>
                  </a:cubicBezTo>
                  <a:cubicBezTo>
                    <a:pt x="40142" y="130833"/>
                    <a:pt x="40142" y="130833"/>
                    <a:pt x="44115" y="118939"/>
                  </a:cubicBezTo>
                  <a:cubicBezTo>
                    <a:pt x="44115" y="118939"/>
                    <a:pt x="44115" y="118939"/>
                    <a:pt x="52063" y="95151"/>
                  </a:cubicBezTo>
                  <a:cubicBezTo>
                    <a:pt x="52063" y="95151"/>
                    <a:pt x="52063" y="95151"/>
                    <a:pt x="75904" y="59469"/>
                  </a:cubicBezTo>
                  <a:cubicBezTo>
                    <a:pt x="75904" y="59469"/>
                    <a:pt x="75904" y="59469"/>
                    <a:pt x="75904" y="15859"/>
                  </a:cubicBezTo>
                  <a:cubicBezTo>
                    <a:pt x="75904" y="15859"/>
                    <a:pt x="75904" y="15859"/>
                    <a:pt x="111667" y="3965"/>
                  </a:cubicBezTo>
                  <a:cubicBezTo>
                    <a:pt x="111667" y="3965"/>
                    <a:pt x="111667" y="3965"/>
                    <a:pt x="107693" y="3965"/>
                  </a:cubicBezTo>
                  <a:cubicBezTo>
                    <a:pt x="107693" y="0"/>
                    <a:pt x="111667" y="0"/>
                    <a:pt x="111667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  <p:sp>
          <p:nvSpPr>
            <p:cNvPr id="50" name="New Hampshire">
              <a:extLst>
                <a:ext uri="{FF2B5EF4-FFF2-40B4-BE49-F238E27FC236}">
                  <a16:creationId xmlns:a16="http://schemas.microsoft.com/office/drawing/2014/main" id="{BD50E256-79FD-4C2B-A4FE-1B7457C98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3313" y="1705127"/>
              <a:ext cx="312632" cy="538329"/>
            </a:xfrm>
            <a:custGeom>
              <a:avLst/>
              <a:gdLst>
                <a:gd name="T0" fmla="*/ 74 w 79"/>
                <a:gd name="T1" fmla="*/ 101 h 136"/>
                <a:gd name="T2" fmla="*/ 74 w 79"/>
                <a:gd name="T3" fmla="*/ 75 h 136"/>
                <a:gd name="T4" fmla="*/ 67 w 79"/>
                <a:gd name="T5" fmla="*/ 48 h 136"/>
                <a:gd name="T6" fmla="*/ 67 w 79"/>
                <a:gd name="T7" fmla="*/ 42 h 136"/>
                <a:gd name="T8" fmla="*/ 66 w 79"/>
                <a:gd name="T9" fmla="*/ 36 h 136"/>
                <a:gd name="T10" fmla="*/ 66 w 79"/>
                <a:gd name="T11" fmla="*/ 17 h 136"/>
                <a:gd name="T12" fmla="*/ 66 w 79"/>
                <a:gd name="T13" fmla="*/ 6 h 136"/>
                <a:gd name="T14" fmla="*/ 66 w 79"/>
                <a:gd name="T15" fmla="*/ 3 h 136"/>
                <a:gd name="T16" fmla="*/ 60 w 79"/>
                <a:gd name="T17" fmla="*/ 0 h 136"/>
                <a:gd name="T18" fmla="*/ 52 w 79"/>
                <a:gd name="T19" fmla="*/ 4 h 136"/>
                <a:gd name="T20" fmla="*/ 44 w 79"/>
                <a:gd name="T21" fmla="*/ 4 h 136"/>
                <a:gd name="T22" fmla="*/ 41 w 79"/>
                <a:gd name="T23" fmla="*/ 8 h 136"/>
                <a:gd name="T24" fmla="*/ 39 w 79"/>
                <a:gd name="T25" fmla="*/ 12 h 136"/>
                <a:gd name="T26" fmla="*/ 38 w 79"/>
                <a:gd name="T27" fmla="*/ 16 h 136"/>
                <a:gd name="T28" fmla="*/ 38 w 79"/>
                <a:gd name="T29" fmla="*/ 18 h 136"/>
                <a:gd name="T30" fmla="*/ 38 w 79"/>
                <a:gd name="T31" fmla="*/ 30 h 136"/>
                <a:gd name="T32" fmla="*/ 32 w 79"/>
                <a:gd name="T33" fmla="*/ 36 h 136"/>
                <a:gd name="T34" fmla="*/ 31 w 79"/>
                <a:gd name="T35" fmla="*/ 36 h 136"/>
                <a:gd name="T36" fmla="*/ 31 w 79"/>
                <a:gd name="T37" fmla="*/ 42 h 136"/>
                <a:gd name="T38" fmla="*/ 26 w 79"/>
                <a:gd name="T39" fmla="*/ 48 h 136"/>
                <a:gd name="T40" fmla="*/ 26 w 79"/>
                <a:gd name="T41" fmla="*/ 49 h 136"/>
                <a:gd name="T42" fmla="*/ 21 w 79"/>
                <a:gd name="T43" fmla="*/ 56 h 136"/>
                <a:gd name="T44" fmla="*/ 19 w 79"/>
                <a:gd name="T45" fmla="*/ 60 h 136"/>
                <a:gd name="T46" fmla="*/ 21 w 79"/>
                <a:gd name="T47" fmla="*/ 61 h 136"/>
                <a:gd name="T48" fmla="*/ 15 w 79"/>
                <a:gd name="T49" fmla="*/ 72 h 136"/>
                <a:gd name="T50" fmla="*/ 15 w 79"/>
                <a:gd name="T51" fmla="*/ 73 h 136"/>
                <a:gd name="T52" fmla="*/ 10 w 79"/>
                <a:gd name="T53" fmla="*/ 81 h 136"/>
                <a:gd name="T54" fmla="*/ 7 w 79"/>
                <a:gd name="T55" fmla="*/ 85 h 136"/>
                <a:gd name="T56" fmla="*/ 7 w 79"/>
                <a:gd name="T57" fmla="*/ 85 h 136"/>
                <a:gd name="T58" fmla="*/ 8 w 79"/>
                <a:gd name="T59" fmla="*/ 85 h 136"/>
                <a:gd name="T60" fmla="*/ 10 w 79"/>
                <a:gd name="T61" fmla="*/ 86 h 136"/>
                <a:gd name="T62" fmla="*/ 10 w 79"/>
                <a:gd name="T63" fmla="*/ 99 h 136"/>
                <a:gd name="T64" fmla="*/ 10 w 79"/>
                <a:gd name="T65" fmla="*/ 102 h 136"/>
                <a:gd name="T66" fmla="*/ 10 w 79"/>
                <a:gd name="T67" fmla="*/ 102 h 136"/>
                <a:gd name="T68" fmla="*/ 10 w 79"/>
                <a:gd name="T69" fmla="*/ 102 h 136"/>
                <a:gd name="T70" fmla="*/ 10 w 79"/>
                <a:gd name="T71" fmla="*/ 103 h 136"/>
                <a:gd name="T72" fmla="*/ 10 w 79"/>
                <a:gd name="T73" fmla="*/ 103 h 136"/>
                <a:gd name="T74" fmla="*/ 9 w 79"/>
                <a:gd name="T75" fmla="*/ 108 h 136"/>
                <a:gd name="T76" fmla="*/ 8 w 79"/>
                <a:gd name="T77" fmla="*/ 111 h 136"/>
                <a:gd name="T78" fmla="*/ 8 w 79"/>
                <a:gd name="T79" fmla="*/ 112 h 136"/>
                <a:gd name="T80" fmla="*/ 8 w 79"/>
                <a:gd name="T81" fmla="*/ 112 h 136"/>
                <a:gd name="T82" fmla="*/ 7 w 79"/>
                <a:gd name="T83" fmla="*/ 112 h 136"/>
                <a:gd name="T84" fmla="*/ 7 w 79"/>
                <a:gd name="T85" fmla="*/ 112 h 136"/>
                <a:gd name="T86" fmla="*/ 7 w 79"/>
                <a:gd name="T87" fmla="*/ 113 h 136"/>
                <a:gd name="T88" fmla="*/ 1 w 79"/>
                <a:gd name="T89" fmla="*/ 120 h 136"/>
                <a:gd name="T90" fmla="*/ 0 w 79"/>
                <a:gd name="T91" fmla="*/ 120 h 136"/>
                <a:gd name="T92" fmla="*/ 0 w 79"/>
                <a:gd name="T93" fmla="*/ 128 h 136"/>
                <a:gd name="T94" fmla="*/ 0 w 79"/>
                <a:gd name="T95" fmla="*/ 128 h 136"/>
                <a:gd name="T96" fmla="*/ 1 w 79"/>
                <a:gd name="T97" fmla="*/ 128 h 136"/>
                <a:gd name="T98" fmla="*/ 39 w 79"/>
                <a:gd name="T99" fmla="*/ 128 h 136"/>
                <a:gd name="T100" fmla="*/ 39 w 79"/>
                <a:gd name="T101" fmla="*/ 136 h 136"/>
                <a:gd name="T102" fmla="*/ 55 w 79"/>
                <a:gd name="T103" fmla="*/ 136 h 136"/>
                <a:gd name="T104" fmla="*/ 66 w 79"/>
                <a:gd name="T105" fmla="*/ 127 h 136"/>
                <a:gd name="T106" fmla="*/ 67 w 79"/>
                <a:gd name="T107" fmla="*/ 125 h 136"/>
                <a:gd name="T108" fmla="*/ 68 w 79"/>
                <a:gd name="T109" fmla="*/ 121 h 136"/>
                <a:gd name="T110" fmla="*/ 76 w 79"/>
                <a:gd name="T111" fmla="*/ 113 h 136"/>
                <a:gd name="T112" fmla="*/ 79 w 79"/>
                <a:gd name="T113" fmla="*/ 109 h 136"/>
                <a:gd name="T114" fmla="*/ 78 w 79"/>
                <a:gd name="T115" fmla="*/ 108 h 136"/>
                <a:gd name="T116" fmla="*/ 74 w 79"/>
                <a:gd name="T117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" h="136">
                  <a:moveTo>
                    <a:pt x="74" y="101"/>
                  </a:moveTo>
                  <a:cubicBezTo>
                    <a:pt x="74" y="75"/>
                    <a:pt x="74" y="75"/>
                    <a:pt x="74" y="75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4"/>
                    <a:pt x="67" y="20"/>
                    <a:pt x="66" y="17"/>
                  </a:cubicBezTo>
                  <a:cubicBezTo>
                    <a:pt x="65" y="14"/>
                    <a:pt x="66" y="7"/>
                    <a:pt x="66" y="6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2"/>
                    <a:pt x="35" y="34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50"/>
                    <a:pt x="24" y="53"/>
                    <a:pt x="21" y="56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1"/>
                    <a:pt x="20" y="61"/>
                    <a:pt x="21" y="6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5" y="77"/>
                    <a:pt x="10" y="81"/>
                  </a:cubicBezTo>
                  <a:cubicBezTo>
                    <a:pt x="8" y="83"/>
                    <a:pt x="7" y="84"/>
                    <a:pt x="7" y="85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6"/>
                    <a:pt x="9" y="86"/>
                    <a:pt x="10" y="86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0" y="100"/>
                    <a:pt x="10" y="101"/>
                    <a:pt x="10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9" y="104"/>
                    <a:pt x="9" y="105"/>
                    <a:pt x="9" y="108"/>
                  </a:cubicBezTo>
                  <a:cubicBezTo>
                    <a:pt x="9" y="109"/>
                    <a:pt x="8" y="111"/>
                    <a:pt x="8" y="111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" y="117"/>
                    <a:pt x="2" y="119"/>
                    <a:pt x="1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7" y="125"/>
                    <a:pt x="67" y="125"/>
                    <a:pt x="67" y="125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8" y="108"/>
                    <a:pt x="78" y="108"/>
                    <a:pt x="78" y="108"/>
                  </a:cubicBezTo>
                  <a:lnTo>
                    <a:pt x="74" y="101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3" name="Nevada">
              <a:extLst>
                <a:ext uri="{FF2B5EF4-FFF2-40B4-BE49-F238E27FC236}">
                  <a16:creationId xmlns:a16="http://schemas.microsoft.com/office/drawing/2014/main" id="{AA8F0A00-3964-4C63-B7DD-DB7402D4E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093" y="2223394"/>
              <a:ext cx="926193" cy="1414367"/>
            </a:xfrm>
            <a:custGeom>
              <a:avLst/>
              <a:gdLst>
                <a:gd name="T0" fmla="*/ 118 w 234"/>
                <a:gd name="T1" fmla="*/ 0 h 357"/>
                <a:gd name="T2" fmla="*/ 118 w 234"/>
                <a:gd name="T3" fmla="*/ 0 h 357"/>
                <a:gd name="T4" fmla="*/ 0 w 234"/>
                <a:gd name="T5" fmla="*/ 0 h 357"/>
                <a:gd name="T6" fmla="*/ 0 w 234"/>
                <a:gd name="T7" fmla="*/ 142 h 357"/>
                <a:gd name="T8" fmla="*/ 217 w 234"/>
                <a:gd name="T9" fmla="*/ 357 h 357"/>
                <a:gd name="T10" fmla="*/ 217 w 234"/>
                <a:gd name="T11" fmla="*/ 357 h 357"/>
                <a:gd name="T12" fmla="*/ 217 w 234"/>
                <a:gd name="T13" fmla="*/ 326 h 357"/>
                <a:gd name="T14" fmla="*/ 220 w 234"/>
                <a:gd name="T15" fmla="*/ 323 h 357"/>
                <a:gd name="T16" fmla="*/ 217 w 234"/>
                <a:gd name="T17" fmla="*/ 317 h 357"/>
                <a:gd name="T18" fmla="*/ 210 w 234"/>
                <a:gd name="T19" fmla="*/ 310 h 357"/>
                <a:gd name="T20" fmla="*/ 214 w 234"/>
                <a:gd name="T21" fmla="*/ 288 h 357"/>
                <a:gd name="T22" fmla="*/ 234 w 234"/>
                <a:gd name="T23" fmla="*/ 301 h 357"/>
                <a:gd name="T24" fmla="*/ 234 w 234"/>
                <a:gd name="T25" fmla="*/ 244 h 357"/>
                <a:gd name="T26" fmla="*/ 234 w 234"/>
                <a:gd name="T27" fmla="*/ 0 h 357"/>
                <a:gd name="T28" fmla="*/ 118 w 234"/>
                <a:gd name="T29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4" h="357">
                  <a:moveTo>
                    <a:pt x="118" y="0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217" y="357"/>
                    <a:pt x="217" y="357"/>
                    <a:pt x="217" y="357"/>
                  </a:cubicBezTo>
                  <a:cubicBezTo>
                    <a:pt x="217" y="357"/>
                    <a:pt x="217" y="357"/>
                    <a:pt x="217" y="357"/>
                  </a:cubicBezTo>
                  <a:cubicBezTo>
                    <a:pt x="217" y="326"/>
                    <a:pt x="217" y="326"/>
                    <a:pt x="217" y="326"/>
                  </a:cubicBezTo>
                  <a:cubicBezTo>
                    <a:pt x="218" y="326"/>
                    <a:pt x="220" y="325"/>
                    <a:pt x="220" y="323"/>
                  </a:cubicBezTo>
                  <a:cubicBezTo>
                    <a:pt x="221" y="321"/>
                    <a:pt x="220" y="319"/>
                    <a:pt x="217" y="317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14" y="288"/>
                    <a:pt x="214" y="288"/>
                    <a:pt x="214" y="288"/>
                  </a:cubicBezTo>
                  <a:cubicBezTo>
                    <a:pt x="234" y="301"/>
                    <a:pt x="234" y="301"/>
                    <a:pt x="234" y="301"/>
                  </a:cubicBezTo>
                  <a:cubicBezTo>
                    <a:pt x="234" y="244"/>
                    <a:pt x="234" y="244"/>
                    <a:pt x="234" y="244"/>
                  </a:cubicBezTo>
                  <a:cubicBezTo>
                    <a:pt x="234" y="0"/>
                    <a:pt x="234" y="0"/>
                    <a:pt x="234" y="0"/>
                  </a:cubicBezTo>
                  <a:lnTo>
                    <a:pt x="118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5" name="Nebraska">
              <a:extLst>
                <a:ext uri="{FF2B5EF4-FFF2-40B4-BE49-F238E27FC236}">
                  <a16:creationId xmlns:a16="http://schemas.microsoft.com/office/drawing/2014/main" id="{4754CA13-84E3-487E-9C95-4A5191BE4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9963" y="2032805"/>
              <a:ext cx="1315729" cy="583468"/>
            </a:xfrm>
            <a:custGeom>
              <a:avLst/>
              <a:gdLst>
                <a:gd name="T0" fmla="*/ 787 w 787"/>
                <a:gd name="T1" fmla="*/ 323 h 349"/>
                <a:gd name="T2" fmla="*/ 740 w 787"/>
                <a:gd name="T3" fmla="*/ 294 h 349"/>
                <a:gd name="T4" fmla="*/ 740 w 787"/>
                <a:gd name="T5" fmla="*/ 294 h 349"/>
                <a:gd name="T6" fmla="*/ 740 w 787"/>
                <a:gd name="T7" fmla="*/ 294 h 349"/>
                <a:gd name="T8" fmla="*/ 738 w 787"/>
                <a:gd name="T9" fmla="*/ 292 h 349"/>
                <a:gd name="T10" fmla="*/ 740 w 787"/>
                <a:gd name="T11" fmla="*/ 292 h 349"/>
                <a:gd name="T12" fmla="*/ 735 w 787"/>
                <a:gd name="T13" fmla="*/ 249 h 349"/>
                <a:gd name="T14" fmla="*/ 735 w 787"/>
                <a:gd name="T15" fmla="*/ 188 h 349"/>
                <a:gd name="T16" fmla="*/ 707 w 787"/>
                <a:gd name="T17" fmla="*/ 176 h 349"/>
                <a:gd name="T18" fmla="*/ 707 w 787"/>
                <a:gd name="T19" fmla="*/ 105 h 349"/>
                <a:gd name="T20" fmla="*/ 679 w 787"/>
                <a:gd name="T21" fmla="*/ 60 h 349"/>
                <a:gd name="T22" fmla="*/ 650 w 787"/>
                <a:gd name="T23" fmla="*/ 48 h 349"/>
                <a:gd name="T24" fmla="*/ 622 w 787"/>
                <a:gd name="T25" fmla="*/ 27 h 349"/>
                <a:gd name="T26" fmla="*/ 525 w 787"/>
                <a:gd name="T27" fmla="*/ 27 h 349"/>
                <a:gd name="T28" fmla="*/ 492 w 787"/>
                <a:gd name="T29" fmla="*/ 0 h 349"/>
                <a:gd name="T30" fmla="*/ 0 w 787"/>
                <a:gd name="T31" fmla="*/ 0 h 349"/>
                <a:gd name="T32" fmla="*/ 0 w 787"/>
                <a:gd name="T33" fmla="*/ 249 h 349"/>
                <a:gd name="T34" fmla="*/ 196 w 787"/>
                <a:gd name="T35" fmla="*/ 249 h 349"/>
                <a:gd name="T36" fmla="*/ 196 w 787"/>
                <a:gd name="T37" fmla="*/ 349 h 349"/>
                <a:gd name="T38" fmla="*/ 787 w 787"/>
                <a:gd name="T39" fmla="*/ 349 h 349"/>
                <a:gd name="T40" fmla="*/ 787 w 787"/>
                <a:gd name="T41" fmla="*/ 323 h 349"/>
                <a:gd name="T42" fmla="*/ 787 w 787"/>
                <a:gd name="T43" fmla="*/ 323 h 349"/>
                <a:gd name="T44" fmla="*/ 787 w 787"/>
                <a:gd name="T45" fmla="*/ 32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7" h="349">
                  <a:moveTo>
                    <a:pt x="787" y="323"/>
                  </a:moveTo>
                  <a:lnTo>
                    <a:pt x="740" y="294"/>
                  </a:lnTo>
                  <a:lnTo>
                    <a:pt x="740" y="294"/>
                  </a:lnTo>
                  <a:lnTo>
                    <a:pt x="740" y="294"/>
                  </a:lnTo>
                  <a:lnTo>
                    <a:pt x="738" y="292"/>
                  </a:lnTo>
                  <a:lnTo>
                    <a:pt x="740" y="292"/>
                  </a:lnTo>
                  <a:lnTo>
                    <a:pt x="735" y="249"/>
                  </a:lnTo>
                  <a:lnTo>
                    <a:pt x="735" y="188"/>
                  </a:lnTo>
                  <a:lnTo>
                    <a:pt x="707" y="176"/>
                  </a:lnTo>
                  <a:lnTo>
                    <a:pt x="707" y="105"/>
                  </a:lnTo>
                  <a:lnTo>
                    <a:pt x="679" y="60"/>
                  </a:lnTo>
                  <a:lnTo>
                    <a:pt x="650" y="48"/>
                  </a:lnTo>
                  <a:lnTo>
                    <a:pt x="622" y="27"/>
                  </a:lnTo>
                  <a:lnTo>
                    <a:pt x="525" y="27"/>
                  </a:lnTo>
                  <a:lnTo>
                    <a:pt x="492" y="0"/>
                  </a:lnTo>
                  <a:lnTo>
                    <a:pt x="0" y="0"/>
                  </a:lnTo>
                  <a:lnTo>
                    <a:pt x="0" y="249"/>
                  </a:lnTo>
                  <a:lnTo>
                    <a:pt x="196" y="249"/>
                  </a:lnTo>
                  <a:lnTo>
                    <a:pt x="196" y="349"/>
                  </a:lnTo>
                  <a:lnTo>
                    <a:pt x="787" y="349"/>
                  </a:lnTo>
                  <a:lnTo>
                    <a:pt x="787" y="323"/>
                  </a:lnTo>
                  <a:lnTo>
                    <a:pt x="787" y="323"/>
                  </a:lnTo>
                  <a:lnTo>
                    <a:pt x="787" y="323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4" name="Montana">
              <a:extLst>
                <a:ext uri="{FF2B5EF4-FFF2-40B4-BE49-F238E27FC236}">
                  <a16:creationId xmlns:a16="http://schemas.microsoft.com/office/drawing/2014/main" id="{7CDEE9CB-A606-416C-8961-86A3D0373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998" y="885931"/>
              <a:ext cx="1827309" cy="891085"/>
            </a:xfrm>
            <a:custGeom>
              <a:avLst/>
              <a:gdLst>
                <a:gd name="T0" fmla="*/ 10 w 462"/>
                <a:gd name="T1" fmla="*/ 63 h 225"/>
                <a:gd name="T2" fmla="*/ 13 w 462"/>
                <a:gd name="T3" fmla="*/ 77 h 225"/>
                <a:gd name="T4" fmla="*/ 23 w 462"/>
                <a:gd name="T5" fmla="*/ 82 h 225"/>
                <a:gd name="T6" fmla="*/ 31 w 462"/>
                <a:gd name="T7" fmla="*/ 87 h 225"/>
                <a:gd name="T8" fmla="*/ 38 w 462"/>
                <a:gd name="T9" fmla="*/ 97 h 225"/>
                <a:gd name="T10" fmla="*/ 38 w 462"/>
                <a:gd name="T11" fmla="*/ 101 h 225"/>
                <a:gd name="T12" fmla="*/ 53 w 462"/>
                <a:gd name="T13" fmla="*/ 107 h 225"/>
                <a:gd name="T14" fmla="*/ 59 w 462"/>
                <a:gd name="T15" fmla="*/ 141 h 225"/>
                <a:gd name="T16" fmla="*/ 60 w 462"/>
                <a:gd name="T17" fmla="*/ 151 h 225"/>
                <a:gd name="T18" fmla="*/ 60 w 462"/>
                <a:gd name="T19" fmla="*/ 153 h 225"/>
                <a:gd name="T20" fmla="*/ 60 w 462"/>
                <a:gd name="T21" fmla="*/ 167 h 225"/>
                <a:gd name="T22" fmla="*/ 70 w 462"/>
                <a:gd name="T23" fmla="*/ 166 h 225"/>
                <a:gd name="T24" fmla="*/ 71 w 462"/>
                <a:gd name="T25" fmla="*/ 166 h 225"/>
                <a:gd name="T26" fmla="*/ 75 w 462"/>
                <a:gd name="T27" fmla="*/ 167 h 225"/>
                <a:gd name="T28" fmla="*/ 88 w 462"/>
                <a:gd name="T29" fmla="*/ 188 h 225"/>
                <a:gd name="T30" fmla="*/ 100 w 462"/>
                <a:gd name="T31" fmla="*/ 206 h 225"/>
                <a:gd name="T32" fmla="*/ 104 w 462"/>
                <a:gd name="T33" fmla="*/ 214 h 225"/>
                <a:gd name="T34" fmla="*/ 105 w 462"/>
                <a:gd name="T35" fmla="*/ 214 h 225"/>
                <a:gd name="T36" fmla="*/ 107 w 462"/>
                <a:gd name="T37" fmla="*/ 212 h 225"/>
                <a:gd name="T38" fmla="*/ 122 w 462"/>
                <a:gd name="T39" fmla="*/ 224 h 225"/>
                <a:gd name="T40" fmla="*/ 138 w 462"/>
                <a:gd name="T41" fmla="*/ 224 h 225"/>
                <a:gd name="T42" fmla="*/ 143 w 462"/>
                <a:gd name="T43" fmla="*/ 224 h 225"/>
                <a:gd name="T44" fmla="*/ 154 w 462"/>
                <a:gd name="T45" fmla="*/ 224 h 225"/>
                <a:gd name="T46" fmla="*/ 156 w 462"/>
                <a:gd name="T47" fmla="*/ 225 h 225"/>
                <a:gd name="T48" fmla="*/ 165 w 462"/>
                <a:gd name="T49" fmla="*/ 221 h 225"/>
                <a:gd name="T50" fmla="*/ 182 w 462"/>
                <a:gd name="T51" fmla="*/ 216 h 225"/>
                <a:gd name="T52" fmla="*/ 189 w 462"/>
                <a:gd name="T53" fmla="*/ 215 h 225"/>
                <a:gd name="T54" fmla="*/ 461 w 462"/>
                <a:gd name="T55" fmla="*/ 204 h 225"/>
                <a:gd name="T56" fmla="*/ 462 w 462"/>
                <a:gd name="T57" fmla="*/ 203 h 225"/>
                <a:gd name="T58" fmla="*/ 461 w 462"/>
                <a:gd name="T59" fmla="*/ 154 h 225"/>
                <a:gd name="T60" fmla="*/ 461 w 462"/>
                <a:gd name="T61" fmla="*/ 0 h 225"/>
                <a:gd name="T62" fmla="*/ 0 w 462"/>
                <a:gd name="T63" fmla="*/ 5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2" h="225">
                  <a:moveTo>
                    <a:pt x="10" y="59"/>
                  </a:moveTo>
                  <a:cubicBezTo>
                    <a:pt x="10" y="63"/>
                    <a:pt x="10" y="63"/>
                    <a:pt x="10" y="63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40" y="102"/>
                    <a:pt x="46" y="105"/>
                    <a:pt x="4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8" y="141"/>
                    <a:pt x="58" y="144"/>
                    <a:pt x="59" y="148"/>
                  </a:cubicBezTo>
                  <a:cubicBezTo>
                    <a:pt x="59" y="150"/>
                    <a:pt x="60" y="151"/>
                    <a:pt x="60" y="151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60" y="151"/>
                    <a:pt x="60" y="152"/>
                    <a:pt x="60" y="153"/>
                  </a:cubicBezTo>
                  <a:cubicBezTo>
                    <a:pt x="58" y="156"/>
                    <a:pt x="60" y="163"/>
                    <a:pt x="60" y="166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70" y="167"/>
                    <a:pt x="70" y="167"/>
                    <a:pt x="70" y="167"/>
                  </a:cubicBezTo>
                  <a:cubicBezTo>
                    <a:pt x="70" y="166"/>
                    <a:pt x="70" y="166"/>
                    <a:pt x="70" y="166"/>
                  </a:cubicBezTo>
                  <a:cubicBezTo>
                    <a:pt x="70" y="166"/>
                    <a:pt x="70" y="166"/>
                    <a:pt x="70" y="166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6"/>
                    <a:pt x="72" y="166"/>
                    <a:pt x="73" y="166"/>
                  </a:cubicBezTo>
                  <a:cubicBezTo>
                    <a:pt x="73" y="166"/>
                    <a:pt x="74" y="166"/>
                    <a:pt x="75" y="167"/>
                  </a:cubicBezTo>
                  <a:cubicBezTo>
                    <a:pt x="82" y="168"/>
                    <a:pt x="87" y="172"/>
                    <a:pt x="88" y="173"/>
                  </a:cubicBezTo>
                  <a:cubicBezTo>
                    <a:pt x="88" y="188"/>
                    <a:pt x="88" y="188"/>
                    <a:pt x="88" y="188"/>
                  </a:cubicBezTo>
                  <a:cubicBezTo>
                    <a:pt x="93" y="194"/>
                    <a:pt x="93" y="194"/>
                    <a:pt x="93" y="194"/>
                  </a:cubicBezTo>
                  <a:cubicBezTo>
                    <a:pt x="100" y="206"/>
                    <a:pt x="100" y="206"/>
                    <a:pt x="100" y="206"/>
                  </a:cubicBezTo>
                  <a:cubicBezTo>
                    <a:pt x="104" y="206"/>
                    <a:pt x="104" y="206"/>
                    <a:pt x="104" y="20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6" y="213"/>
                    <a:pt x="106" y="213"/>
                    <a:pt x="106" y="213"/>
                  </a:cubicBezTo>
                  <a:cubicBezTo>
                    <a:pt x="107" y="212"/>
                    <a:pt x="107" y="212"/>
                    <a:pt x="107" y="212"/>
                  </a:cubicBezTo>
                  <a:cubicBezTo>
                    <a:pt x="109" y="212"/>
                    <a:pt x="110" y="213"/>
                    <a:pt x="111" y="216"/>
                  </a:cubicBezTo>
                  <a:cubicBezTo>
                    <a:pt x="117" y="222"/>
                    <a:pt x="121" y="224"/>
                    <a:pt x="122" y="224"/>
                  </a:cubicBezTo>
                  <a:cubicBezTo>
                    <a:pt x="134" y="224"/>
                    <a:pt x="134" y="224"/>
                    <a:pt x="134" y="224"/>
                  </a:cubicBezTo>
                  <a:cubicBezTo>
                    <a:pt x="136" y="224"/>
                    <a:pt x="137" y="224"/>
                    <a:pt x="138" y="224"/>
                  </a:cubicBezTo>
                  <a:cubicBezTo>
                    <a:pt x="139" y="223"/>
                    <a:pt x="139" y="223"/>
                    <a:pt x="140" y="223"/>
                  </a:cubicBezTo>
                  <a:cubicBezTo>
                    <a:pt x="141" y="223"/>
                    <a:pt x="142" y="224"/>
                    <a:pt x="143" y="224"/>
                  </a:cubicBezTo>
                  <a:cubicBezTo>
                    <a:pt x="143" y="224"/>
                    <a:pt x="145" y="224"/>
                    <a:pt x="147" y="224"/>
                  </a:cubicBezTo>
                  <a:cubicBezTo>
                    <a:pt x="149" y="224"/>
                    <a:pt x="153" y="224"/>
                    <a:pt x="154" y="224"/>
                  </a:cubicBezTo>
                  <a:cubicBezTo>
                    <a:pt x="155" y="225"/>
                    <a:pt x="155" y="225"/>
                    <a:pt x="155" y="225"/>
                  </a:cubicBezTo>
                  <a:cubicBezTo>
                    <a:pt x="156" y="225"/>
                    <a:pt x="156" y="225"/>
                    <a:pt x="156" y="225"/>
                  </a:cubicBezTo>
                  <a:cubicBezTo>
                    <a:pt x="157" y="225"/>
                    <a:pt x="158" y="225"/>
                    <a:pt x="160" y="224"/>
                  </a:cubicBezTo>
                  <a:cubicBezTo>
                    <a:pt x="165" y="221"/>
                    <a:pt x="165" y="221"/>
                    <a:pt x="165" y="221"/>
                  </a:cubicBezTo>
                  <a:cubicBezTo>
                    <a:pt x="176" y="217"/>
                    <a:pt x="176" y="217"/>
                    <a:pt x="176" y="217"/>
                  </a:cubicBezTo>
                  <a:cubicBezTo>
                    <a:pt x="182" y="216"/>
                    <a:pt x="182" y="216"/>
                    <a:pt x="182" y="216"/>
                  </a:cubicBezTo>
                  <a:cubicBezTo>
                    <a:pt x="189" y="216"/>
                    <a:pt x="189" y="216"/>
                    <a:pt x="189" y="216"/>
                  </a:cubicBezTo>
                  <a:cubicBezTo>
                    <a:pt x="189" y="215"/>
                    <a:pt x="189" y="215"/>
                    <a:pt x="189" y="215"/>
                  </a:cubicBezTo>
                  <a:cubicBezTo>
                    <a:pt x="189" y="204"/>
                    <a:pt x="189" y="204"/>
                    <a:pt x="189" y="204"/>
                  </a:cubicBezTo>
                  <a:cubicBezTo>
                    <a:pt x="461" y="204"/>
                    <a:pt x="461" y="204"/>
                    <a:pt x="461" y="204"/>
                  </a:cubicBezTo>
                  <a:cubicBezTo>
                    <a:pt x="462" y="204"/>
                    <a:pt x="462" y="204"/>
                    <a:pt x="462" y="204"/>
                  </a:cubicBezTo>
                  <a:cubicBezTo>
                    <a:pt x="462" y="203"/>
                    <a:pt x="462" y="203"/>
                    <a:pt x="462" y="203"/>
                  </a:cubicBezTo>
                  <a:cubicBezTo>
                    <a:pt x="462" y="154"/>
                    <a:pt x="462" y="154"/>
                    <a:pt x="462" y="154"/>
                  </a:cubicBezTo>
                  <a:cubicBezTo>
                    <a:pt x="461" y="154"/>
                    <a:pt x="461" y="154"/>
                    <a:pt x="461" y="154"/>
                  </a:cubicBezTo>
                  <a:cubicBezTo>
                    <a:pt x="461" y="154"/>
                    <a:pt x="461" y="154"/>
                    <a:pt x="461" y="154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0" y="59"/>
                    <a:pt x="0" y="59"/>
                  </a:cubicBezTo>
                  <a:lnTo>
                    <a:pt x="10" y="59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8" name="Missouri">
              <a:extLst>
                <a:ext uri="{FF2B5EF4-FFF2-40B4-BE49-F238E27FC236}">
                  <a16:creationId xmlns:a16="http://schemas.microsoft.com/office/drawing/2014/main" id="{332524C7-ADCB-4060-B05C-35FA7B0E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116" y="2524323"/>
              <a:ext cx="1051580" cy="887741"/>
            </a:xfrm>
            <a:custGeom>
              <a:avLst/>
              <a:gdLst>
                <a:gd name="T0" fmla="*/ 0 w 266"/>
                <a:gd name="T1" fmla="*/ 0 h 224"/>
                <a:gd name="T2" fmla="*/ 20 w 266"/>
                <a:gd name="T3" fmla="*/ 12 h 224"/>
                <a:gd name="T4" fmla="*/ 20 w 266"/>
                <a:gd name="T5" fmla="*/ 23 h 224"/>
                <a:gd name="T6" fmla="*/ 20 w 266"/>
                <a:gd name="T7" fmla="*/ 23 h 224"/>
                <a:gd name="T8" fmla="*/ 25 w 266"/>
                <a:gd name="T9" fmla="*/ 30 h 224"/>
                <a:gd name="T10" fmla="*/ 25 w 266"/>
                <a:gd name="T11" fmla="*/ 36 h 224"/>
                <a:gd name="T12" fmla="*/ 30 w 266"/>
                <a:gd name="T13" fmla="*/ 36 h 224"/>
                <a:gd name="T14" fmla="*/ 34 w 266"/>
                <a:gd name="T15" fmla="*/ 36 h 224"/>
                <a:gd name="T16" fmla="*/ 38 w 266"/>
                <a:gd name="T17" fmla="*/ 38 h 224"/>
                <a:gd name="T18" fmla="*/ 38 w 266"/>
                <a:gd name="T19" fmla="*/ 38 h 224"/>
                <a:gd name="T20" fmla="*/ 38 w 266"/>
                <a:gd name="T21" fmla="*/ 38 h 224"/>
                <a:gd name="T22" fmla="*/ 38 w 266"/>
                <a:gd name="T23" fmla="*/ 38 h 224"/>
                <a:gd name="T24" fmla="*/ 38 w 266"/>
                <a:gd name="T25" fmla="*/ 38 h 224"/>
                <a:gd name="T26" fmla="*/ 38 w 266"/>
                <a:gd name="T27" fmla="*/ 39 h 224"/>
                <a:gd name="T28" fmla="*/ 39 w 266"/>
                <a:gd name="T29" fmla="*/ 58 h 224"/>
                <a:gd name="T30" fmla="*/ 42 w 266"/>
                <a:gd name="T31" fmla="*/ 58 h 224"/>
                <a:gd name="T32" fmla="*/ 42 w 266"/>
                <a:gd name="T33" fmla="*/ 65 h 224"/>
                <a:gd name="T34" fmla="*/ 51 w 266"/>
                <a:gd name="T35" fmla="*/ 73 h 224"/>
                <a:gd name="T36" fmla="*/ 54 w 266"/>
                <a:gd name="T37" fmla="*/ 76 h 224"/>
                <a:gd name="T38" fmla="*/ 54 w 266"/>
                <a:gd name="T39" fmla="*/ 77 h 224"/>
                <a:gd name="T40" fmla="*/ 54 w 266"/>
                <a:gd name="T41" fmla="*/ 167 h 224"/>
                <a:gd name="T42" fmla="*/ 54 w 266"/>
                <a:gd name="T43" fmla="*/ 168 h 224"/>
                <a:gd name="T44" fmla="*/ 54 w 266"/>
                <a:gd name="T45" fmla="*/ 168 h 224"/>
                <a:gd name="T46" fmla="*/ 54 w 266"/>
                <a:gd name="T47" fmla="*/ 207 h 224"/>
                <a:gd name="T48" fmla="*/ 54 w 266"/>
                <a:gd name="T49" fmla="*/ 208 h 224"/>
                <a:gd name="T50" fmla="*/ 54 w 266"/>
                <a:gd name="T51" fmla="*/ 208 h 224"/>
                <a:gd name="T52" fmla="*/ 220 w 266"/>
                <a:gd name="T53" fmla="*/ 208 h 224"/>
                <a:gd name="T54" fmla="*/ 220 w 266"/>
                <a:gd name="T55" fmla="*/ 224 h 224"/>
                <a:gd name="T56" fmla="*/ 244 w 266"/>
                <a:gd name="T57" fmla="*/ 224 h 224"/>
                <a:gd name="T58" fmla="*/ 244 w 266"/>
                <a:gd name="T59" fmla="*/ 224 h 224"/>
                <a:gd name="T60" fmla="*/ 244 w 266"/>
                <a:gd name="T61" fmla="*/ 224 h 224"/>
                <a:gd name="T62" fmla="*/ 249 w 266"/>
                <a:gd name="T63" fmla="*/ 215 h 224"/>
                <a:gd name="T64" fmla="*/ 249 w 266"/>
                <a:gd name="T65" fmla="*/ 215 h 224"/>
                <a:gd name="T66" fmla="*/ 256 w 266"/>
                <a:gd name="T67" fmla="*/ 201 h 224"/>
                <a:gd name="T68" fmla="*/ 257 w 266"/>
                <a:gd name="T69" fmla="*/ 201 h 224"/>
                <a:gd name="T70" fmla="*/ 263 w 266"/>
                <a:gd name="T71" fmla="*/ 184 h 224"/>
                <a:gd name="T72" fmla="*/ 261 w 266"/>
                <a:gd name="T73" fmla="*/ 172 h 224"/>
                <a:gd name="T74" fmla="*/ 261 w 266"/>
                <a:gd name="T75" fmla="*/ 172 h 224"/>
                <a:gd name="T76" fmla="*/ 249 w 266"/>
                <a:gd name="T77" fmla="*/ 156 h 224"/>
                <a:gd name="T78" fmla="*/ 247 w 266"/>
                <a:gd name="T79" fmla="*/ 148 h 224"/>
                <a:gd name="T80" fmla="*/ 240 w 266"/>
                <a:gd name="T81" fmla="*/ 135 h 224"/>
                <a:gd name="T82" fmla="*/ 220 w 266"/>
                <a:gd name="T83" fmla="*/ 125 h 224"/>
                <a:gd name="T84" fmla="*/ 215 w 266"/>
                <a:gd name="T85" fmla="*/ 108 h 224"/>
                <a:gd name="T86" fmla="*/ 218 w 266"/>
                <a:gd name="T87" fmla="*/ 92 h 224"/>
                <a:gd name="T88" fmla="*/ 201 w 266"/>
                <a:gd name="T89" fmla="*/ 75 h 224"/>
                <a:gd name="T90" fmla="*/ 184 w 266"/>
                <a:gd name="T91" fmla="*/ 64 h 224"/>
                <a:gd name="T92" fmla="*/ 169 w 266"/>
                <a:gd name="T93" fmla="*/ 54 h 224"/>
                <a:gd name="T94" fmla="*/ 169 w 266"/>
                <a:gd name="T95" fmla="*/ 19 h 224"/>
                <a:gd name="T96" fmla="*/ 162 w 266"/>
                <a:gd name="T97" fmla="*/ 0 h 224"/>
                <a:gd name="T98" fmla="*/ 0 w 266"/>
                <a:gd name="T9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24">
                  <a:moveTo>
                    <a:pt x="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6" y="36"/>
                    <a:pt x="37" y="37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52" y="75"/>
                    <a:pt x="53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167"/>
                    <a:pt x="54" y="167"/>
                    <a:pt x="54" y="167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54" y="208"/>
                    <a:pt x="54" y="208"/>
                    <a:pt x="54" y="208"/>
                  </a:cubicBezTo>
                  <a:cubicBezTo>
                    <a:pt x="54" y="208"/>
                    <a:pt x="54" y="208"/>
                    <a:pt x="54" y="208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0" y="224"/>
                    <a:pt x="220" y="224"/>
                    <a:pt x="220" y="224"/>
                  </a:cubicBezTo>
                  <a:cubicBezTo>
                    <a:pt x="244" y="224"/>
                    <a:pt x="244" y="224"/>
                    <a:pt x="244" y="224"/>
                  </a:cubicBezTo>
                  <a:cubicBezTo>
                    <a:pt x="244" y="224"/>
                    <a:pt x="244" y="224"/>
                    <a:pt x="244" y="224"/>
                  </a:cubicBezTo>
                  <a:cubicBezTo>
                    <a:pt x="244" y="224"/>
                    <a:pt x="244" y="224"/>
                    <a:pt x="244" y="224"/>
                  </a:cubicBezTo>
                  <a:cubicBezTo>
                    <a:pt x="249" y="215"/>
                    <a:pt x="249" y="215"/>
                    <a:pt x="249" y="215"/>
                  </a:cubicBezTo>
                  <a:cubicBezTo>
                    <a:pt x="249" y="215"/>
                    <a:pt x="249" y="215"/>
                    <a:pt x="249" y="215"/>
                  </a:cubicBezTo>
                  <a:cubicBezTo>
                    <a:pt x="256" y="201"/>
                    <a:pt x="256" y="201"/>
                    <a:pt x="256" y="201"/>
                  </a:cubicBezTo>
                  <a:cubicBezTo>
                    <a:pt x="257" y="201"/>
                    <a:pt x="257" y="201"/>
                    <a:pt x="257" y="201"/>
                  </a:cubicBezTo>
                  <a:cubicBezTo>
                    <a:pt x="258" y="200"/>
                    <a:pt x="266" y="194"/>
                    <a:pt x="263" y="184"/>
                  </a:cubicBezTo>
                  <a:cubicBezTo>
                    <a:pt x="261" y="172"/>
                    <a:pt x="261" y="172"/>
                    <a:pt x="261" y="172"/>
                  </a:cubicBezTo>
                  <a:cubicBezTo>
                    <a:pt x="261" y="172"/>
                    <a:pt x="261" y="172"/>
                    <a:pt x="261" y="172"/>
                  </a:cubicBezTo>
                  <a:cubicBezTo>
                    <a:pt x="259" y="170"/>
                    <a:pt x="251" y="162"/>
                    <a:pt x="249" y="156"/>
                  </a:cubicBezTo>
                  <a:cubicBezTo>
                    <a:pt x="247" y="148"/>
                    <a:pt x="247" y="148"/>
                    <a:pt x="247" y="148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20" y="125"/>
                    <a:pt x="220" y="125"/>
                    <a:pt x="220" y="125"/>
                  </a:cubicBezTo>
                  <a:cubicBezTo>
                    <a:pt x="215" y="108"/>
                    <a:pt x="215" y="108"/>
                    <a:pt x="215" y="108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01" y="75"/>
                    <a:pt x="201" y="75"/>
                    <a:pt x="201" y="75"/>
                  </a:cubicBezTo>
                  <a:cubicBezTo>
                    <a:pt x="184" y="64"/>
                    <a:pt x="184" y="64"/>
                    <a:pt x="184" y="64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9" name="Mississippi">
              <a:extLst>
                <a:ext uri="{FF2B5EF4-FFF2-40B4-BE49-F238E27FC236}">
                  <a16:creationId xmlns:a16="http://schemas.microsoft.com/office/drawing/2014/main" id="{C6623977-647E-460A-93B7-617E90AAD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5786" y="3637760"/>
              <a:ext cx="556719" cy="1004769"/>
            </a:xfrm>
            <a:custGeom>
              <a:avLst/>
              <a:gdLst>
                <a:gd name="T0" fmla="*/ 131 w 141"/>
                <a:gd name="T1" fmla="*/ 108 h 254"/>
                <a:gd name="T2" fmla="*/ 141 w 141"/>
                <a:gd name="T3" fmla="*/ 68 h 254"/>
                <a:gd name="T4" fmla="*/ 141 w 141"/>
                <a:gd name="T5" fmla="*/ 56 h 254"/>
                <a:gd name="T6" fmla="*/ 47 w 141"/>
                <a:gd name="T7" fmla="*/ 0 h 254"/>
                <a:gd name="T8" fmla="*/ 44 w 141"/>
                <a:gd name="T9" fmla="*/ 10 h 254"/>
                <a:gd name="T10" fmla="*/ 37 w 141"/>
                <a:gd name="T11" fmla="*/ 35 h 254"/>
                <a:gd name="T12" fmla="*/ 32 w 141"/>
                <a:gd name="T13" fmla="*/ 44 h 254"/>
                <a:gd name="T14" fmla="*/ 30 w 141"/>
                <a:gd name="T15" fmla="*/ 46 h 254"/>
                <a:gd name="T16" fmla="*/ 27 w 141"/>
                <a:gd name="T17" fmla="*/ 49 h 254"/>
                <a:gd name="T18" fmla="*/ 25 w 141"/>
                <a:gd name="T19" fmla="*/ 50 h 254"/>
                <a:gd name="T20" fmla="*/ 24 w 141"/>
                <a:gd name="T21" fmla="*/ 50 h 254"/>
                <a:gd name="T22" fmla="*/ 17 w 141"/>
                <a:gd name="T23" fmla="*/ 59 h 254"/>
                <a:gd name="T24" fmla="*/ 19 w 141"/>
                <a:gd name="T25" fmla="*/ 75 h 254"/>
                <a:gd name="T26" fmla="*/ 20 w 141"/>
                <a:gd name="T27" fmla="*/ 86 h 254"/>
                <a:gd name="T28" fmla="*/ 19 w 141"/>
                <a:gd name="T29" fmla="*/ 87 h 254"/>
                <a:gd name="T30" fmla="*/ 18 w 141"/>
                <a:gd name="T31" fmla="*/ 88 h 254"/>
                <a:gd name="T32" fmla="*/ 17 w 141"/>
                <a:gd name="T33" fmla="*/ 89 h 254"/>
                <a:gd name="T34" fmla="*/ 17 w 141"/>
                <a:gd name="T35" fmla="*/ 90 h 254"/>
                <a:gd name="T36" fmla="*/ 14 w 141"/>
                <a:gd name="T37" fmla="*/ 100 h 254"/>
                <a:gd name="T38" fmla="*/ 14 w 141"/>
                <a:gd name="T39" fmla="*/ 148 h 254"/>
                <a:gd name="T40" fmla="*/ 0 w 141"/>
                <a:gd name="T41" fmla="*/ 195 h 254"/>
                <a:gd name="T42" fmla="*/ 60 w 141"/>
                <a:gd name="T43" fmla="*/ 200 h 254"/>
                <a:gd name="T44" fmla="*/ 55 w 141"/>
                <a:gd name="T45" fmla="*/ 205 h 254"/>
                <a:gd name="T46" fmla="*/ 59 w 141"/>
                <a:gd name="T47" fmla="*/ 217 h 254"/>
                <a:gd name="T48" fmla="*/ 63 w 141"/>
                <a:gd name="T49" fmla="*/ 220 h 254"/>
                <a:gd name="T50" fmla="*/ 61 w 141"/>
                <a:gd name="T51" fmla="*/ 241 h 254"/>
                <a:gd name="T52" fmla="*/ 56 w 141"/>
                <a:gd name="T53" fmla="*/ 249 h 254"/>
                <a:gd name="T54" fmla="*/ 57 w 141"/>
                <a:gd name="T55" fmla="*/ 249 h 254"/>
                <a:gd name="T56" fmla="*/ 87 w 141"/>
                <a:gd name="T57" fmla="*/ 254 h 254"/>
                <a:gd name="T58" fmla="*/ 103 w 141"/>
                <a:gd name="T59" fmla="*/ 250 h 254"/>
                <a:gd name="T60" fmla="*/ 126 w 141"/>
                <a:gd name="T61" fmla="*/ 248 h 254"/>
                <a:gd name="T62" fmla="*/ 126 w 141"/>
                <a:gd name="T63" fmla="*/ 15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1" h="254">
                  <a:moveTo>
                    <a:pt x="126" y="157"/>
                  </a:moveTo>
                  <a:cubicBezTo>
                    <a:pt x="125" y="154"/>
                    <a:pt x="128" y="126"/>
                    <a:pt x="131" y="108"/>
                  </a:cubicBezTo>
                  <a:cubicBezTo>
                    <a:pt x="132" y="99"/>
                    <a:pt x="132" y="93"/>
                    <a:pt x="132" y="92"/>
                  </a:cubicBezTo>
                  <a:cubicBezTo>
                    <a:pt x="132" y="90"/>
                    <a:pt x="137" y="78"/>
                    <a:pt x="141" y="68"/>
                  </a:cubicBezTo>
                  <a:cubicBezTo>
                    <a:pt x="141" y="68"/>
                    <a:pt x="141" y="68"/>
                    <a:pt x="141" y="68"/>
                  </a:cubicBezTo>
                  <a:cubicBezTo>
                    <a:pt x="141" y="56"/>
                    <a:pt x="141" y="56"/>
                    <a:pt x="141" y="56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5" y="39"/>
                    <a:pt x="32" y="44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6"/>
                    <a:pt x="29" y="47"/>
                    <a:pt x="27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2"/>
                    <a:pt x="19" y="56"/>
                    <a:pt x="17" y="59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8"/>
                    <a:pt x="19" y="75"/>
                    <a:pt x="19" y="75"/>
                  </a:cubicBezTo>
                  <a:cubicBezTo>
                    <a:pt x="19" y="78"/>
                    <a:pt x="20" y="81"/>
                    <a:pt x="20" y="84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8"/>
                    <a:pt x="18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1"/>
                    <a:pt x="16" y="93"/>
                    <a:pt x="14" y="99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48"/>
                    <a:pt x="14" y="148"/>
                    <a:pt x="14" y="148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59" y="195"/>
                    <a:pt x="59" y="195"/>
                    <a:pt x="59" y="195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2"/>
                    <a:pt x="60" y="203"/>
                  </a:cubicBezTo>
                  <a:cubicBezTo>
                    <a:pt x="59" y="205"/>
                    <a:pt x="56" y="205"/>
                    <a:pt x="55" y="205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9" y="217"/>
                    <a:pt x="59" y="217"/>
                    <a:pt x="59" y="217"/>
                  </a:cubicBezTo>
                  <a:cubicBezTo>
                    <a:pt x="59" y="220"/>
                    <a:pt x="59" y="220"/>
                    <a:pt x="59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61" y="233"/>
                    <a:pt x="61" y="233"/>
                    <a:pt x="61" y="233"/>
                  </a:cubicBezTo>
                  <a:cubicBezTo>
                    <a:pt x="61" y="241"/>
                    <a:pt x="61" y="241"/>
                    <a:pt x="61" y="241"/>
                  </a:cubicBezTo>
                  <a:cubicBezTo>
                    <a:pt x="61" y="243"/>
                    <a:pt x="58" y="244"/>
                    <a:pt x="56" y="244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7" y="249"/>
                    <a:pt x="57" y="249"/>
                    <a:pt x="57" y="249"/>
                  </a:cubicBezTo>
                  <a:cubicBezTo>
                    <a:pt x="57" y="249"/>
                    <a:pt x="57" y="249"/>
                    <a:pt x="57" y="249"/>
                  </a:cubicBezTo>
                  <a:cubicBezTo>
                    <a:pt x="64" y="246"/>
                    <a:pt x="64" y="246"/>
                    <a:pt x="64" y="246"/>
                  </a:cubicBezTo>
                  <a:cubicBezTo>
                    <a:pt x="87" y="254"/>
                    <a:pt x="87" y="254"/>
                    <a:pt x="87" y="254"/>
                  </a:cubicBezTo>
                  <a:cubicBezTo>
                    <a:pt x="95" y="250"/>
                    <a:pt x="95" y="250"/>
                    <a:pt x="95" y="250"/>
                  </a:cubicBezTo>
                  <a:cubicBezTo>
                    <a:pt x="103" y="250"/>
                    <a:pt x="103" y="250"/>
                    <a:pt x="103" y="250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26" y="248"/>
                    <a:pt x="126" y="248"/>
                    <a:pt x="126" y="248"/>
                  </a:cubicBezTo>
                  <a:cubicBezTo>
                    <a:pt x="126" y="248"/>
                    <a:pt x="126" y="248"/>
                    <a:pt x="126" y="248"/>
                  </a:cubicBezTo>
                  <a:cubicBezTo>
                    <a:pt x="126" y="227"/>
                    <a:pt x="127" y="161"/>
                    <a:pt x="126" y="157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8" name="Minnesota">
              <a:extLst>
                <a:ext uri="{FF2B5EF4-FFF2-40B4-BE49-F238E27FC236}">
                  <a16:creationId xmlns:a16="http://schemas.microsoft.com/office/drawing/2014/main" id="{232C1085-EA7A-450C-9AB4-F492E704D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9840" y="778934"/>
              <a:ext cx="1173624" cy="1195357"/>
            </a:xfrm>
            <a:custGeom>
              <a:avLst/>
              <a:gdLst>
                <a:gd name="T0" fmla="*/ 10 w 297"/>
                <a:gd name="T1" fmla="*/ 129 h 302"/>
                <a:gd name="T2" fmla="*/ 22 w 297"/>
                <a:gd name="T3" fmla="*/ 162 h 302"/>
                <a:gd name="T4" fmla="*/ 24 w 297"/>
                <a:gd name="T5" fmla="*/ 180 h 302"/>
                <a:gd name="T6" fmla="*/ 24 w 297"/>
                <a:gd name="T7" fmla="*/ 219 h 302"/>
                <a:gd name="T8" fmla="*/ 36 w 297"/>
                <a:gd name="T9" fmla="*/ 301 h 302"/>
                <a:gd name="T10" fmla="*/ 37 w 297"/>
                <a:gd name="T11" fmla="*/ 302 h 302"/>
                <a:gd name="T12" fmla="*/ 228 w 297"/>
                <a:gd name="T13" fmla="*/ 302 h 302"/>
                <a:gd name="T14" fmla="*/ 227 w 297"/>
                <a:gd name="T15" fmla="*/ 294 h 302"/>
                <a:gd name="T16" fmla="*/ 229 w 297"/>
                <a:gd name="T17" fmla="*/ 289 h 302"/>
                <a:gd name="T18" fmla="*/ 227 w 297"/>
                <a:gd name="T19" fmla="*/ 287 h 302"/>
                <a:gd name="T20" fmla="*/ 193 w 297"/>
                <a:gd name="T21" fmla="*/ 249 h 302"/>
                <a:gd name="T22" fmla="*/ 172 w 297"/>
                <a:gd name="T23" fmla="*/ 226 h 302"/>
                <a:gd name="T24" fmla="*/ 172 w 297"/>
                <a:gd name="T25" fmla="*/ 205 h 302"/>
                <a:gd name="T26" fmla="*/ 181 w 297"/>
                <a:gd name="T27" fmla="*/ 174 h 302"/>
                <a:gd name="T28" fmla="*/ 193 w 297"/>
                <a:gd name="T29" fmla="*/ 159 h 302"/>
                <a:gd name="T30" fmla="*/ 204 w 297"/>
                <a:gd name="T31" fmla="*/ 160 h 302"/>
                <a:gd name="T32" fmla="*/ 266 w 297"/>
                <a:gd name="T33" fmla="*/ 105 h 302"/>
                <a:gd name="T34" fmla="*/ 285 w 297"/>
                <a:gd name="T35" fmla="*/ 94 h 302"/>
                <a:gd name="T36" fmla="*/ 293 w 297"/>
                <a:gd name="T37" fmla="*/ 86 h 302"/>
                <a:gd name="T38" fmla="*/ 266 w 297"/>
                <a:gd name="T39" fmla="*/ 78 h 302"/>
                <a:gd name="T40" fmla="*/ 246 w 297"/>
                <a:gd name="T41" fmla="*/ 78 h 302"/>
                <a:gd name="T42" fmla="*/ 231 w 297"/>
                <a:gd name="T43" fmla="*/ 82 h 302"/>
                <a:gd name="T44" fmla="*/ 219 w 297"/>
                <a:gd name="T45" fmla="*/ 70 h 302"/>
                <a:gd name="T46" fmla="*/ 192 w 297"/>
                <a:gd name="T47" fmla="*/ 55 h 302"/>
                <a:gd name="T48" fmla="*/ 161 w 297"/>
                <a:gd name="T49" fmla="*/ 47 h 302"/>
                <a:gd name="T50" fmla="*/ 145 w 297"/>
                <a:gd name="T51" fmla="*/ 51 h 302"/>
                <a:gd name="T52" fmla="*/ 141 w 297"/>
                <a:gd name="T53" fmla="*/ 47 h 302"/>
                <a:gd name="T54" fmla="*/ 118 w 297"/>
                <a:gd name="T55" fmla="*/ 43 h 302"/>
                <a:gd name="T56" fmla="*/ 110 w 297"/>
                <a:gd name="T57" fmla="*/ 43 h 302"/>
                <a:gd name="T58" fmla="*/ 102 w 297"/>
                <a:gd name="T59" fmla="*/ 23 h 302"/>
                <a:gd name="T60" fmla="*/ 86 w 297"/>
                <a:gd name="T61" fmla="*/ 0 h 302"/>
                <a:gd name="T62" fmla="*/ 0 w 297"/>
                <a:gd name="T63" fmla="*/ 27 h 302"/>
                <a:gd name="T64" fmla="*/ 10 w 297"/>
                <a:gd name="T65" fmla="*/ 9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302">
                  <a:moveTo>
                    <a:pt x="10" y="96"/>
                  </a:moveTo>
                  <a:cubicBezTo>
                    <a:pt x="10" y="129"/>
                    <a:pt x="10" y="129"/>
                    <a:pt x="10" y="129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2" y="162"/>
                    <a:pt x="22" y="162"/>
                    <a:pt x="22" y="162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219"/>
                    <a:pt x="24" y="219"/>
                    <a:pt x="24" y="219"/>
                  </a:cubicBezTo>
                  <a:cubicBezTo>
                    <a:pt x="36" y="233"/>
                    <a:pt x="36" y="233"/>
                    <a:pt x="36" y="233"/>
                  </a:cubicBezTo>
                  <a:cubicBezTo>
                    <a:pt x="36" y="301"/>
                    <a:pt x="36" y="301"/>
                    <a:pt x="36" y="301"/>
                  </a:cubicBezTo>
                  <a:cubicBezTo>
                    <a:pt x="36" y="302"/>
                    <a:pt x="36" y="302"/>
                    <a:pt x="36" y="302"/>
                  </a:cubicBezTo>
                  <a:cubicBezTo>
                    <a:pt x="37" y="302"/>
                    <a:pt x="37" y="302"/>
                    <a:pt x="37" y="302"/>
                  </a:cubicBezTo>
                  <a:cubicBezTo>
                    <a:pt x="227" y="302"/>
                    <a:pt x="227" y="302"/>
                    <a:pt x="227" y="302"/>
                  </a:cubicBezTo>
                  <a:cubicBezTo>
                    <a:pt x="228" y="302"/>
                    <a:pt x="228" y="302"/>
                    <a:pt x="228" y="302"/>
                  </a:cubicBezTo>
                  <a:cubicBezTo>
                    <a:pt x="227" y="300"/>
                    <a:pt x="227" y="300"/>
                    <a:pt x="227" y="300"/>
                  </a:cubicBezTo>
                  <a:cubicBezTo>
                    <a:pt x="227" y="298"/>
                    <a:pt x="227" y="296"/>
                    <a:pt x="227" y="294"/>
                  </a:cubicBezTo>
                  <a:cubicBezTo>
                    <a:pt x="227" y="291"/>
                    <a:pt x="228" y="290"/>
                    <a:pt x="228" y="290"/>
                  </a:cubicBezTo>
                  <a:cubicBezTo>
                    <a:pt x="229" y="289"/>
                    <a:pt x="229" y="289"/>
                    <a:pt x="229" y="289"/>
                  </a:cubicBezTo>
                  <a:cubicBezTo>
                    <a:pt x="228" y="289"/>
                    <a:pt x="228" y="289"/>
                    <a:pt x="228" y="289"/>
                  </a:cubicBezTo>
                  <a:cubicBezTo>
                    <a:pt x="228" y="288"/>
                    <a:pt x="228" y="288"/>
                    <a:pt x="227" y="287"/>
                  </a:cubicBezTo>
                  <a:cubicBezTo>
                    <a:pt x="218" y="276"/>
                    <a:pt x="216" y="273"/>
                    <a:pt x="215" y="273"/>
                  </a:cubicBezTo>
                  <a:cubicBezTo>
                    <a:pt x="193" y="249"/>
                    <a:pt x="193" y="249"/>
                    <a:pt x="193" y="249"/>
                  </a:cubicBezTo>
                  <a:cubicBezTo>
                    <a:pt x="176" y="237"/>
                    <a:pt x="176" y="237"/>
                    <a:pt x="176" y="237"/>
                  </a:cubicBezTo>
                  <a:cubicBezTo>
                    <a:pt x="172" y="226"/>
                    <a:pt x="172" y="226"/>
                    <a:pt x="172" y="226"/>
                  </a:cubicBezTo>
                  <a:cubicBezTo>
                    <a:pt x="173" y="225"/>
                    <a:pt x="176" y="222"/>
                    <a:pt x="174" y="214"/>
                  </a:cubicBezTo>
                  <a:cubicBezTo>
                    <a:pt x="172" y="205"/>
                    <a:pt x="172" y="205"/>
                    <a:pt x="172" y="205"/>
                  </a:cubicBezTo>
                  <a:cubicBezTo>
                    <a:pt x="172" y="193"/>
                    <a:pt x="172" y="193"/>
                    <a:pt x="172" y="193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2" y="174"/>
                    <a:pt x="188" y="173"/>
                    <a:pt x="190" y="164"/>
                  </a:cubicBezTo>
                  <a:cubicBezTo>
                    <a:pt x="190" y="162"/>
                    <a:pt x="192" y="160"/>
                    <a:pt x="193" y="159"/>
                  </a:cubicBezTo>
                  <a:cubicBezTo>
                    <a:pt x="194" y="159"/>
                    <a:pt x="195" y="159"/>
                    <a:pt x="196" y="159"/>
                  </a:cubicBezTo>
                  <a:cubicBezTo>
                    <a:pt x="199" y="159"/>
                    <a:pt x="202" y="160"/>
                    <a:pt x="204" y="160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66" y="105"/>
                    <a:pt x="266" y="105"/>
                    <a:pt x="266" y="105"/>
                  </a:cubicBezTo>
                  <a:cubicBezTo>
                    <a:pt x="282" y="102"/>
                    <a:pt x="282" y="102"/>
                    <a:pt x="282" y="102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97" y="86"/>
                    <a:pt x="297" y="86"/>
                    <a:pt x="297" y="86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82" y="82"/>
                    <a:pt x="282" y="82"/>
                    <a:pt x="282" y="82"/>
                  </a:cubicBezTo>
                  <a:cubicBezTo>
                    <a:pt x="266" y="78"/>
                    <a:pt x="266" y="78"/>
                    <a:pt x="266" y="78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46" y="78"/>
                    <a:pt x="246" y="78"/>
                    <a:pt x="246" y="78"/>
                  </a:cubicBezTo>
                  <a:cubicBezTo>
                    <a:pt x="239" y="82"/>
                    <a:pt x="239" y="82"/>
                    <a:pt x="239" y="82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53" y="51"/>
                    <a:pt x="153" y="51"/>
                    <a:pt x="153" y="51"/>
                  </a:cubicBezTo>
                  <a:cubicBezTo>
                    <a:pt x="145" y="51"/>
                    <a:pt x="145" y="51"/>
                    <a:pt x="145" y="51"/>
                  </a:cubicBezTo>
                  <a:cubicBezTo>
                    <a:pt x="141" y="51"/>
                    <a:pt x="141" y="51"/>
                    <a:pt x="141" y="51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77"/>
                    <a:pt x="0" y="77"/>
                    <a:pt x="0" y="77"/>
                  </a:cubicBezTo>
                  <a:lnTo>
                    <a:pt x="10" y="96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56" name="Michigan">
              <a:extLst>
                <a:ext uri="{FF2B5EF4-FFF2-40B4-BE49-F238E27FC236}">
                  <a16:creationId xmlns:a16="http://schemas.microsoft.com/office/drawing/2014/main" id="{3442D3AF-F8EB-4E9B-BF44-4B4E12E8F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4825" y="1225311"/>
              <a:ext cx="1225450" cy="1235482"/>
            </a:xfrm>
            <a:custGeom>
              <a:avLst/>
              <a:gdLst>
                <a:gd name="connsiteX0" fmla="*/ 827555 w 1225450"/>
                <a:gd name="connsiteY0" fmla="*/ 404583 h 1235482"/>
                <a:gd name="connsiteX1" fmla="*/ 854304 w 1225450"/>
                <a:gd name="connsiteY1" fmla="*/ 404583 h 1235482"/>
                <a:gd name="connsiteX2" fmla="*/ 886069 w 1225450"/>
                <a:gd name="connsiteY2" fmla="*/ 404583 h 1235482"/>
                <a:gd name="connsiteX3" fmla="*/ 886069 w 1225450"/>
                <a:gd name="connsiteY3" fmla="*/ 419630 h 1235482"/>
                <a:gd name="connsiteX4" fmla="*/ 917834 w 1225450"/>
                <a:gd name="connsiteY4" fmla="*/ 404583 h 1235482"/>
                <a:gd name="connsiteX5" fmla="*/ 932880 w 1225450"/>
                <a:gd name="connsiteY5" fmla="*/ 419630 h 1235482"/>
                <a:gd name="connsiteX6" fmla="*/ 964645 w 1225450"/>
                <a:gd name="connsiteY6" fmla="*/ 448051 h 1235482"/>
                <a:gd name="connsiteX7" fmla="*/ 981363 w 1225450"/>
                <a:gd name="connsiteY7" fmla="*/ 448051 h 1235482"/>
                <a:gd name="connsiteX8" fmla="*/ 996410 w 1225450"/>
                <a:gd name="connsiteY8" fmla="*/ 463097 h 1235482"/>
                <a:gd name="connsiteX9" fmla="*/ 1039877 w 1225450"/>
                <a:gd name="connsiteY9" fmla="*/ 479815 h 1235482"/>
                <a:gd name="connsiteX10" fmla="*/ 1056595 w 1225450"/>
                <a:gd name="connsiteY10" fmla="*/ 494862 h 1235482"/>
                <a:gd name="connsiteX11" fmla="*/ 1071642 w 1225450"/>
                <a:gd name="connsiteY11" fmla="*/ 543345 h 1235482"/>
                <a:gd name="connsiteX12" fmla="*/ 1056595 w 1225450"/>
                <a:gd name="connsiteY12" fmla="*/ 558391 h 1235482"/>
                <a:gd name="connsiteX13" fmla="*/ 1056595 w 1225450"/>
                <a:gd name="connsiteY13" fmla="*/ 575110 h 1235482"/>
                <a:gd name="connsiteX14" fmla="*/ 1071642 w 1225450"/>
                <a:gd name="connsiteY14" fmla="*/ 590156 h 1235482"/>
                <a:gd name="connsiteX15" fmla="*/ 1088360 w 1225450"/>
                <a:gd name="connsiteY15" fmla="*/ 682107 h 1235482"/>
                <a:gd name="connsiteX16" fmla="*/ 1071642 w 1225450"/>
                <a:gd name="connsiteY16" fmla="*/ 697153 h 1235482"/>
                <a:gd name="connsiteX17" fmla="*/ 1056595 w 1225450"/>
                <a:gd name="connsiteY17" fmla="*/ 713871 h 1235482"/>
                <a:gd name="connsiteX18" fmla="*/ 1039877 w 1225450"/>
                <a:gd name="connsiteY18" fmla="*/ 745636 h 1235482"/>
                <a:gd name="connsiteX19" fmla="*/ 1008113 w 1225450"/>
                <a:gd name="connsiteY19" fmla="*/ 772385 h 1235482"/>
                <a:gd name="connsiteX20" fmla="*/ 981363 w 1225450"/>
                <a:gd name="connsiteY20" fmla="*/ 820868 h 1235482"/>
                <a:gd name="connsiteX21" fmla="*/ 996410 w 1225450"/>
                <a:gd name="connsiteY21" fmla="*/ 835915 h 1235482"/>
                <a:gd name="connsiteX22" fmla="*/ 1008113 w 1225450"/>
                <a:gd name="connsiteY22" fmla="*/ 835915 h 1235482"/>
                <a:gd name="connsiteX23" fmla="*/ 1056595 w 1225450"/>
                <a:gd name="connsiteY23" fmla="*/ 820868 h 1235482"/>
                <a:gd name="connsiteX24" fmla="*/ 1071642 w 1225450"/>
                <a:gd name="connsiteY24" fmla="*/ 772385 h 1235482"/>
                <a:gd name="connsiteX25" fmla="*/ 1120125 w 1225450"/>
                <a:gd name="connsiteY25" fmla="*/ 757339 h 1235482"/>
                <a:gd name="connsiteX26" fmla="*/ 1150218 w 1225450"/>
                <a:gd name="connsiteY26" fmla="*/ 745636 h 1235482"/>
                <a:gd name="connsiteX27" fmla="*/ 1195357 w 1225450"/>
                <a:gd name="connsiteY27" fmla="*/ 835915 h 1235482"/>
                <a:gd name="connsiteX28" fmla="*/ 1195357 w 1225450"/>
                <a:gd name="connsiteY28" fmla="*/ 927866 h 1235482"/>
                <a:gd name="connsiteX29" fmla="*/ 1210404 w 1225450"/>
                <a:gd name="connsiteY29" fmla="*/ 957959 h 1235482"/>
                <a:gd name="connsiteX30" fmla="*/ 1210404 w 1225450"/>
                <a:gd name="connsiteY30" fmla="*/ 974677 h 1235482"/>
                <a:gd name="connsiteX31" fmla="*/ 1225450 w 1225450"/>
                <a:gd name="connsiteY31" fmla="*/ 957959 h 1235482"/>
                <a:gd name="connsiteX32" fmla="*/ 1195357 w 1225450"/>
                <a:gd name="connsiteY32" fmla="*/ 1053253 h 1235482"/>
                <a:gd name="connsiteX33" fmla="*/ 1163592 w 1225450"/>
                <a:gd name="connsiteY33" fmla="*/ 1053253 h 1235482"/>
                <a:gd name="connsiteX34" fmla="*/ 1150218 w 1225450"/>
                <a:gd name="connsiteY34" fmla="*/ 1069971 h 1235482"/>
                <a:gd name="connsiteX35" fmla="*/ 1150218 w 1225450"/>
                <a:gd name="connsiteY35" fmla="*/ 1081674 h 1235482"/>
                <a:gd name="connsiteX36" fmla="*/ 1150218 w 1225450"/>
                <a:gd name="connsiteY36" fmla="*/ 1113439 h 1235482"/>
                <a:gd name="connsiteX37" fmla="*/ 1135171 w 1225450"/>
                <a:gd name="connsiteY37" fmla="*/ 1113439 h 1235482"/>
                <a:gd name="connsiteX38" fmla="*/ 1135171 w 1225450"/>
                <a:gd name="connsiteY38" fmla="*/ 1128485 h 1235482"/>
                <a:gd name="connsiteX39" fmla="*/ 1120125 w 1225450"/>
                <a:gd name="connsiteY39" fmla="*/ 1160250 h 1235482"/>
                <a:gd name="connsiteX40" fmla="*/ 1120125 w 1225450"/>
                <a:gd name="connsiteY40" fmla="*/ 1192015 h 1235482"/>
                <a:gd name="connsiteX41" fmla="*/ 1076657 w 1225450"/>
                <a:gd name="connsiteY41" fmla="*/ 1235482 h 1235482"/>
                <a:gd name="connsiteX42" fmla="*/ 834242 w 1225450"/>
                <a:gd name="connsiteY42" fmla="*/ 1235482 h 1235482"/>
                <a:gd name="connsiteX43" fmla="*/ 830899 w 1225450"/>
                <a:gd name="connsiteY43" fmla="*/ 1235482 h 1235482"/>
                <a:gd name="connsiteX44" fmla="*/ 514923 w 1225450"/>
                <a:gd name="connsiteY44" fmla="*/ 1235482 h 1235482"/>
                <a:gd name="connsiteX45" fmla="*/ 561734 w 1225450"/>
                <a:gd name="connsiteY45" fmla="*/ 1208733 h 1235482"/>
                <a:gd name="connsiteX46" fmla="*/ 625264 w 1225450"/>
                <a:gd name="connsiteY46" fmla="*/ 1053253 h 1235482"/>
                <a:gd name="connsiteX47" fmla="*/ 625264 w 1225450"/>
                <a:gd name="connsiteY47" fmla="*/ 957959 h 1235482"/>
                <a:gd name="connsiteX48" fmla="*/ 578453 w 1225450"/>
                <a:gd name="connsiteY48" fmla="*/ 835915 h 1235482"/>
                <a:gd name="connsiteX49" fmla="*/ 608546 w 1225450"/>
                <a:gd name="connsiteY49" fmla="*/ 728918 h 1235482"/>
                <a:gd name="connsiteX50" fmla="*/ 625264 w 1225450"/>
                <a:gd name="connsiteY50" fmla="*/ 713871 h 1235482"/>
                <a:gd name="connsiteX51" fmla="*/ 625264 w 1225450"/>
                <a:gd name="connsiteY51" fmla="*/ 618577 h 1235482"/>
                <a:gd name="connsiteX52" fmla="*/ 640310 w 1225450"/>
                <a:gd name="connsiteY52" fmla="*/ 601859 h 1235482"/>
                <a:gd name="connsiteX53" fmla="*/ 657029 w 1225450"/>
                <a:gd name="connsiteY53" fmla="*/ 575110 h 1235482"/>
                <a:gd name="connsiteX54" fmla="*/ 683778 w 1225450"/>
                <a:gd name="connsiteY54" fmla="*/ 558391 h 1235482"/>
                <a:gd name="connsiteX55" fmla="*/ 700496 w 1225450"/>
                <a:gd name="connsiteY55" fmla="*/ 543345 h 1235482"/>
                <a:gd name="connsiteX56" fmla="*/ 715543 w 1225450"/>
                <a:gd name="connsiteY56" fmla="*/ 526627 h 1235482"/>
                <a:gd name="connsiteX57" fmla="*/ 715543 w 1225450"/>
                <a:gd name="connsiteY57" fmla="*/ 543345 h 1235482"/>
                <a:gd name="connsiteX58" fmla="*/ 732261 w 1225450"/>
                <a:gd name="connsiteY58" fmla="*/ 590156 h 1235482"/>
                <a:gd name="connsiteX59" fmla="*/ 732261 w 1225450"/>
                <a:gd name="connsiteY59" fmla="*/ 575110 h 1235482"/>
                <a:gd name="connsiteX60" fmla="*/ 747307 w 1225450"/>
                <a:gd name="connsiteY60" fmla="*/ 575110 h 1235482"/>
                <a:gd name="connsiteX61" fmla="*/ 764026 w 1225450"/>
                <a:gd name="connsiteY61" fmla="*/ 494862 h 1235482"/>
                <a:gd name="connsiteX62" fmla="*/ 827555 w 1225450"/>
                <a:gd name="connsiteY62" fmla="*/ 479815 h 1235482"/>
                <a:gd name="connsiteX63" fmla="*/ 827555 w 1225450"/>
                <a:gd name="connsiteY63" fmla="*/ 463097 h 1235482"/>
                <a:gd name="connsiteX64" fmla="*/ 810837 w 1225450"/>
                <a:gd name="connsiteY64" fmla="*/ 448051 h 1235482"/>
                <a:gd name="connsiteX65" fmla="*/ 810837 w 1225450"/>
                <a:gd name="connsiteY65" fmla="*/ 419630 h 1235482"/>
                <a:gd name="connsiteX66" fmla="*/ 364054 w 1225450"/>
                <a:gd name="connsiteY66" fmla="*/ 0 h 1235482"/>
                <a:gd name="connsiteX67" fmla="*/ 391754 w 1225450"/>
                <a:gd name="connsiteY67" fmla="*/ 0 h 1235482"/>
                <a:gd name="connsiteX68" fmla="*/ 391754 w 1225450"/>
                <a:gd name="connsiteY68" fmla="*/ 15871 h 1235482"/>
                <a:gd name="connsiteX69" fmla="*/ 364054 w 1225450"/>
                <a:gd name="connsiteY69" fmla="*/ 31742 h 1235482"/>
                <a:gd name="connsiteX70" fmla="*/ 316568 w 1225450"/>
                <a:gd name="connsiteY70" fmla="*/ 95227 h 1235482"/>
                <a:gd name="connsiteX71" fmla="*/ 300740 w 1225450"/>
                <a:gd name="connsiteY71" fmla="*/ 111099 h 1235482"/>
                <a:gd name="connsiteX72" fmla="*/ 284912 w 1225450"/>
                <a:gd name="connsiteY72" fmla="*/ 123002 h 1235482"/>
                <a:gd name="connsiteX73" fmla="*/ 284912 w 1225450"/>
                <a:gd name="connsiteY73" fmla="*/ 170616 h 1235482"/>
                <a:gd name="connsiteX74" fmla="*/ 316568 w 1225450"/>
                <a:gd name="connsiteY74" fmla="*/ 138873 h 1235482"/>
                <a:gd name="connsiteX75" fmla="*/ 332397 w 1225450"/>
                <a:gd name="connsiteY75" fmla="*/ 154744 h 1235482"/>
                <a:gd name="connsiteX76" fmla="*/ 364054 w 1225450"/>
                <a:gd name="connsiteY76" fmla="*/ 138873 h 1235482"/>
                <a:gd name="connsiteX77" fmla="*/ 423410 w 1225450"/>
                <a:gd name="connsiteY77" fmla="*/ 170616 h 1235482"/>
                <a:gd name="connsiteX78" fmla="*/ 470896 w 1225450"/>
                <a:gd name="connsiteY78" fmla="*/ 234101 h 1235482"/>
                <a:gd name="connsiteX79" fmla="*/ 486724 w 1225450"/>
                <a:gd name="connsiteY79" fmla="*/ 234101 h 1235482"/>
                <a:gd name="connsiteX80" fmla="*/ 561910 w 1225450"/>
                <a:gd name="connsiteY80" fmla="*/ 234101 h 1235482"/>
                <a:gd name="connsiteX81" fmla="*/ 577738 w 1225450"/>
                <a:gd name="connsiteY81" fmla="*/ 234101 h 1235482"/>
                <a:gd name="connsiteX82" fmla="*/ 593567 w 1225450"/>
                <a:gd name="connsiteY82" fmla="*/ 218229 h 1235482"/>
                <a:gd name="connsiteX83" fmla="*/ 641052 w 1225450"/>
                <a:gd name="connsiteY83" fmla="*/ 186487 h 1235482"/>
                <a:gd name="connsiteX84" fmla="*/ 763722 w 1225450"/>
                <a:gd name="connsiteY84" fmla="*/ 186487 h 1235482"/>
                <a:gd name="connsiteX85" fmla="*/ 779551 w 1225450"/>
                <a:gd name="connsiteY85" fmla="*/ 170616 h 1235482"/>
                <a:gd name="connsiteX86" fmla="*/ 811208 w 1225450"/>
                <a:gd name="connsiteY86" fmla="*/ 170616 h 1235482"/>
                <a:gd name="connsiteX87" fmla="*/ 811208 w 1225450"/>
                <a:gd name="connsiteY87" fmla="*/ 186487 h 1235482"/>
                <a:gd name="connsiteX88" fmla="*/ 811208 w 1225450"/>
                <a:gd name="connsiteY88" fmla="*/ 218229 h 1235482"/>
                <a:gd name="connsiteX89" fmla="*/ 854736 w 1225450"/>
                <a:gd name="connsiteY89" fmla="*/ 234101 h 1235482"/>
                <a:gd name="connsiteX90" fmla="*/ 918049 w 1225450"/>
                <a:gd name="connsiteY90" fmla="*/ 234101 h 1235482"/>
                <a:gd name="connsiteX91" fmla="*/ 933878 w 1225450"/>
                <a:gd name="connsiteY91" fmla="*/ 234101 h 1235482"/>
                <a:gd name="connsiteX92" fmla="*/ 933878 w 1225450"/>
                <a:gd name="connsiteY92" fmla="*/ 249972 h 1235482"/>
                <a:gd name="connsiteX93" fmla="*/ 933878 w 1225450"/>
                <a:gd name="connsiteY93" fmla="*/ 265843 h 1235482"/>
                <a:gd name="connsiteX94" fmla="*/ 933878 w 1225450"/>
                <a:gd name="connsiteY94" fmla="*/ 293618 h 1235482"/>
                <a:gd name="connsiteX95" fmla="*/ 949706 w 1225450"/>
                <a:gd name="connsiteY95" fmla="*/ 309489 h 1235482"/>
                <a:gd name="connsiteX96" fmla="*/ 965535 w 1225450"/>
                <a:gd name="connsiteY96" fmla="*/ 325360 h 1235482"/>
                <a:gd name="connsiteX97" fmla="*/ 981363 w 1225450"/>
                <a:gd name="connsiteY97" fmla="*/ 325360 h 1235482"/>
                <a:gd name="connsiteX98" fmla="*/ 981363 w 1225450"/>
                <a:gd name="connsiteY98" fmla="*/ 341231 h 1235482"/>
                <a:gd name="connsiteX99" fmla="*/ 918049 w 1225450"/>
                <a:gd name="connsiteY99" fmla="*/ 357103 h 1235482"/>
                <a:gd name="connsiteX100" fmla="*/ 902221 w 1225450"/>
                <a:gd name="connsiteY100" fmla="*/ 341231 h 1235482"/>
                <a:gd name="connsiteX101" fmla="*/ 886393 w 1225450"/>
                <a:gd name="connsiteY101" fmla="*/ 325360 h 1235482"/>
                <a:gd name="connsiteX102" fmla="*/ 886393 w 1225450"/>
                <a:gd name="connsiteY102" fmla="*/ 341231 h 1235482"/>
                <a:gd name="connsiteX103" fmla="*/ 870564 w 1225450"/>
                <a:gd name="connsiteY103" fmla="*/ 357103 h 1235482"/>
                <a:gd name="connsiteX104" fmla="*/ 854736 w 1225450"/>
                <a:gd name="connsiteY104" fmla="*/ 357103 h 1235482"/>
                <a:gd name="connsiteX105" fmla="*/ 842864 w 1225450"/>
                <a:gd name="connsiteY105" fmla="*/ 341231 h 1235482"/>
                <a:gd name="connsiteX106" fmla="*/ 811208 w 1225450"/>
                <a:gd name="connsiteY106" fmla="*/ 325360 h 1235482"/>
                <a:gd name="connsiteX107" fmla="*/ 763722 w 1225450"/>
                <a:gd name="connsiteY107" fmla="*/ 325360 h 1235482"/>
                <a:gd name="connsiteX108" fmla="*/ 732065 w 1225450"/>
                <a:gd name="connsiteY108" fmla="*/ 325360 h 1235482"/>
                <a:gd name="connsiteX109" fmla="*/ 716237 w 1225450"/>
                <a:gd name="connsiteY109" fmla="*/ 341231 h 1235482"/>
                <a:gd name="connsiteX110" fmla="*/ 641052 w 1225450"/>
                <a:gd name="connsiteY110" fmla="*/ 372974 h 1235482"/>
                <a:gd name="connsiteX111" fmla="*/ 577738 w 1225450"/>
                <a:gd name="connsiteY111" fmla="*/ 420588 h 1235482"/>
                <a:gd name="connsiteX112" fmla="*/ 561910 w 1225450"/>
                <a:gd name="connsiteY112" fmla="*/ 420588 h 1235482"/>
                <a:gd name="connsiteX113" fmla="*/ 577738 w 1225450"/>
                <a:gd name="connsiteY113" fmla="*/ 372974 h 1235482"/>
                <a:gd name="connsiteX114" fmla="*/ 546081 w 1225450"/>
                <a:gd name="connsiteY114" fmla="*/ 388845 h 1235482"/>
                <a:gd name="connsiteX115" fmla="*/ 530253 w 1225450"/>
                <a:gd name="connsiteY115" fmla="*/ 388845 h 1235482"/>
                <a:gd name="connsiteX116" fmla="*/ 518381 w 1225450"/>
                <a:gd name="connsiteY116" fmla="*/ 388845 h 1235482"/>
                <a:gd name="connsiteX117" fmla="*/ 407582 w 1225450"/>
                <a:gd name="connsiteY117" fmla="*/ 559461 h 1235482"/>
                <a:gd name="connsiteX118" fmla="*/ 391754 w 1225450"/>
                <a:gd name="connsiteY118" fmla="*/ 591203 h 1235482"/>
                <a:gd name="connsiteX119" fmla="*/ 387796 w 1225450"/>
                <a:gd name="connsiteY119" fmla="*/ 595171 h 1235482"/>
                <a:gd name="connsiteX120" fmla="*/ 387796 w 1225450"/>
                <a:gd name="connsiteY120" fmla="*/ 591203 h 1235482"/>
                <a:gd name="connsiteX121" fmla="*/ 383839 w 1225450"/>
                <a:gd name="connsiteY121" fmla="*/ 567396 h 1235482"/>
                <a:gd name="connsiteX122" fmla="*/ 379882 w 1225450"/>
                <a:gd name="connsiteY122" fmla="*/ 535654 h 1235482"/>
                <a:gd name="connsiteX123" fmla="*/ 379882 w 1225450"/>
                <a:gd name="connsiteY123" fmla="*/ 484072 h 1235482"/>
                <a:gd name="connsiteX124" fmla="*/ 379882 w 1225450"/>
                <a:gd name="connsiteY124" fmla="*/ 480105 h 1235482"/>
                <a:gd name="connsiteX125" fmla="*/ 383839 w 1225450"/>
                <a:gd name="connsiteY125" fmla="*/ 476137 h 1235482"/>
                <a:gd name="connsiteX126" fmla="*/ 375925 w 1225450"/>
                <a:gd name="connsiteY126" fmla="*/ 468201 h 1235482"/>
                <a:gd name="connsiteX127" fmla="*/ 368011 w 1225450"/>
                <a:gd name="connsiteY127" fmla="*/ 448362 h 1235482"/>
                <a:gd name="connsiteX128" fmla="*/ 360097 w 1225450"/>
                <a:gd name="connsiteY128" fmla="*/ 440427 h 1235482"/>
                <a:gd name="connsiteX129" fmla="*/ 316568 w 1225450"/>
                <a:gd name="connsiteY129" fmla="*/ 392813 h 1235482"/>
                <a:gd name="connsiteX130" fmla="*/ 328440 w 1225450"/>
                <a:gd name="connsiteY130" fmla="*/ 372974 h 1235482"/>
                <a:gd name="connsiteX131" fmla="*/ 312611 w 1225450"/>
                <a:gd name="connsiteY131" fmla="*/ 365038 h 1235482"/>
                <a:gd name="connsiteX132" fmla="*/ 189941 w 1225450"/>
                <a:gd name="connsiteY132" fmla="*/ 365038 h 1235482"/>
                <a:gd name="connsiteX133" fmla="*/ 189941 w 1225450"/>
                <a:gd name="connsiteY133" fmla="*/ 321392 h 1235482"/>
                <a:gd name="connsiteX134" fmla="*/ 174113 w 1225450"/>
                <a:gd name="connsiteY134" fmla="*/ 305521 h 1235482"/>
                <a:gd name="connsiteX135" fmla="*/ 162241 w 1225450"/>
                <a:gd name="connsiteY135" fmla="*/ 301553 h 1235482"/>
                <a:gd name="connsiteX136" fmla="*/ 158284 w 1225450"/>
                <a:gd name="connsiteY136" fmla="*/ 301553 h 1235482"/>
                <a:gd name="connsiteX137" fmla="*/ 158284 w 1225450"/>
                <a:gd name="connsiteY137" fmla="*/ 297585 h 1235482"/>
                <a:gd name="connsiteX138" fmla="*/ 150370 w 1225450"/>
                <a:gd name="connsiteY138" fmla="*/ 297585 h 1235482"/>
                <a:gd name="connsiteX139" fmla="*/ 126627 w 1225450"/>
                <a:gd name="connsiteY139" fmla="*/ 293618 h 1235482"/>
                <a:gd name="connsiteX140" fmla="*/ 91013 w 1225450"/>
                <a:gd name="connsiteY140" fmla="*/ 297585 h 1235482"/>
                <a:gd name="connsiteX141" fmla="*/ 67271 w 1225450"/>
                <a:gd name="connsiteY141" fmla="*/ 293618 h 1235482"/>
                <a:gd name="connsiteX142" fmla="*/ 35614 w 1225450"/>
                <a:gd name="connsiteY142" fmla="*/ 277746 h 1235482"/>
                <a:gd name="connsiteX143" fmla="*/ 23742 w 1225450"/>
                <a:gd name="connsiteY143" fmla="*/ 277746 h 1235482"/>
                <a:gd name="connsiteX144" fmla="*/ 0 w 1225450"/>
                <a:gd name="connsiteY144" fmla="*/ 238068 h 1235482"/>
                <a:gd name="connsiteX145" fmla="*/ 0 w 1225450"/>
                <a:gd name="connsiteY145" fmla="*/ 202358 h 1235482"/>
                <a:gd name="connsiteX146" fmla="*/ 23742 w 1225450"/>
                <a:gd name="connsiteY146" fmla="*/ 202358 h 1235482"/>
                <a:gd name="connsiteX147" fmla="*/ 83099 w 1225450"/>
                <a:gd name="connsiteY147" fmla="*/ 170616 h 1235482"/>
                <a:gd name="connsiteX148" fmla="*/ 162241 w 1225450"/>
                <a:gd name="connsiteY148" fmla="*/ 138873 h 1235482"/>
                <a:gd name="connsiteX149" fmla="*/ 300740 w 1225450"/>
                <a:gd name="connsiteY149" fmla="*/ 31742 h 1235482"/>
                <a:gd name="connsiteX150" fmla="*/ 364054 w 1225450"/>
                <a:gd name="connsiteY150" fmla="*/ 0 h 1235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225450" h="1235482">
                  <a:moveTo>
                    <a:pt x="827555" y="404583"/>
                  </a:moveTo>
                  <a:lnTo>
                    <a:pt x="854304" y="404583"/>
                  </a:lnTo>
                  <a:lnTo>
                    <a:pt x="886069" y="404583"/>
                  </a:lnTo>
                  <a:lnTo>
                    <a:pt x="886069" y="419630"/>
                  </a:lnTo>
                  <a:lnTo>
                    <a:pt x="917834" y="404583"/>
                  </a:lnTo>
                  <a:lnTo>
                    <a:pt x="932880" y="419630"/>
                  </a:lnTo>
                  <a:lnTo>
                    <a:pt x="964645" y="448051"/>
                  </a:lnTo>
                  <a:lnTo>
                    <a:pt x="981363" y="448051"/>
                  </a:lnTo>
                  <a:lnTo>
                    <a:pt x="996410" y="463097"/>
                  </a:lnTo>
                  <a:lnTo>
                    <a:pt x="1039877" y="479815"/>
                  </a:lnTo>
                  <a:lnTo>
                    <a:pt x="1056595" y="494862"/>
                  </a:lnTo>
                  <a:lnTo>
                    <a:pt x="1071642" y="543345"/>
                  </a:lnTo>
                  <a:lnTo>
                    <a:pt x="1056595" y="558391"/>
                  </a:lnTo>
                  <a:lnTo>
                    <a:pt x="1056595" y="575110"/>
                  </a:lnTo>
                  <a:lnTo>
                    <a:pt x="1071642" y="590156"/>
                  </a:lnTo>
                  <a:lnTo>
                    <a:pt x="1088360" y="682107"/>
                  </a:lnTo>
                  <a:lnTo>
                    <a:pt x="1071642" y="697153"/>
                  </a:lnTo>
                  <a:lnTo>
                    <a:pt x="1056595" y="713871"/>
                  </a:lnTo>
                  <a:lnTo>
                    <a:pt x="1039877" y="745636"/>
                  </a:lnTo>
                  <a:lnTo>
                    <a:pt x="1008113" y="772385"/>
                  </a:lnTo>
                  <a:lnTo>
                    <a:pt x="981363" y="820868"/>
                  </a:lnTo>
                  <a:lnTo>
                    <a:pt x="996410" y="835915"/>
                  </a:lnTo>
                  <a:lnTo>
                    <a:pt x="1008113" y="835915"/>
                  </a:lnTo>
                  <a:lnTo>
                    <a:pt x="1056595" y="820868"/>
                  </a:lnTo>
                  <a:lnTo>
                    <a:pt x="1071642" y="772385"/>
                  </a:lnTo>
                  <a:lnTo>
                    <a:pt x="1120125" y="757339"/>
                  </a:lnTo>
                  <a:lnTo>
                    <a:pt x="1150218" y="745636"/>
                  </a:lnTo>
                  <a:lnTo>
                    <a:pt x="1195357" y="835915"/>
                  </a:lnTo>
                  <a:lnTo>
                    <a:pt x="1195357" y="927866"/>
                  </a:lnTo>
                  <a:lnTo>
                    <a:pt x="1210404" y="957959"/>
                  </a:lnTo>
                  <a:lnTo>
                    <a:pt x="1210404" y="974677"/>
                  </a:lnTo>
                  <a:lnTo>
                    <a:pt x="1225450" y="957959"/>
                  </a:lnTo>
                  <a:lnTo>
                    <a:pt x="1195357" y="1053253"/>
                  </a:lnTo>
                  <a:lnTo>
                    <a:pt x="1163592" y="1053253"/>
                  </a:lnTo>
                  <a:lnTo>
                    <a:pt x="1150218" y="1069971"/>
                  </a:lnTo>
                  <a:lnTo>
                    <a:pt x="1150218" y="1081674"/>
                  </a:lnTo>
                  <a:lnTo>
                    <a:pt x="1150218" y="1113439"/>
                  </a:lnTo>
                  <a:lnTo>
                    <a:pt x="1135171" y="1113439"/>
                  </a:lnTo>
                  <a:lnTo>
                    <a:pt x="1135171" y="1128485"/>
                  </a:lnTo>
                  <a:lnTo>
                    <a:pt x="1120125" y="1160250"/>
                  </a:lnTo>
                  <a:lnTo>
                    <a:pt x="1120125" y="1192015"/>
                  </a:lnTo>
                  <a:lnTo>
                    <a:pt x="1076657" y="1235482"/>
                  </a:lnTo>
                  <a:lnTo>
                    <a:pt x="834242" y="1235482"/>
                  </a:lnTo>
                  <a:lnTo>
                    <a:pt x="830899" y="1235482"/>
                  </a:lnTo>
                  <a:lnTo>
                    <a:pt x="514923" y="1235482"/>
                  </a:lnTo>
                  <a:lnTo>
                    <a:pt x="561734" y="1208733"/>
                  </a:lnTo>
                  <a:lnTo>
                    <a:pt x="625264" y="1053253"/>
                  </a:lnTo>
                  <a:lnTo>
                    <a:pt x="625264" y="957959"/>
                  </a:lnTo>
                  <a:lnTo>
                    <a:pt x="578453" y="835915"/>
                  </a:lnTo>
                  <a:lnTo>
                    <a:pt x="608546" y="728918"/>
                  </a:lnTo>
                  <a:lnTo>
                    <a:pt x="625264" y="713871"/>
                  </a:lnTo>
                  <a:lnTo>
                    <a:pt x="625264" y="618577"/>
                  </a:lnTo>
                  <a:lnTo>
                    <a:pt x="640310" y="601859"/>
                  </a:lnTo>
                  <a:lnTo>
                    <a:pt x="657029" y="575110"/>
                  </a:lnTo>
                  <a:lnTo>
                    <a:pt x="683778" y="558391"/>
                  </a:lnTo>
                  <a:lnTo>
                    <a:pt x="700496" y="543345"/>
                  </a:lnTo>
                  <a:lnTo>
                    <a:pt x="715543" y="526627"/>
                  </a:lnTo>
                  <a:lnTo>
                    <a:pt x="715543" y="543345"/>
                  </a:lnTo>
                  <a:lnTo>
                    <a:pt x="732261" y="590156"/>
                  </a:lnTo>
                  <a:lnTo>
                    <a:pt x="732261" y="575110"/>
                  </a:lnTo>
                  <a:lnTo>
                    <a:pt x="747307" y="575110"/>
                  </a:lnTo>
                  <a:lnTo>
                    <a:pt x="764026" y="494862"/>
                  </a:lnTo>
                  <a:lnTo>
                    <a:pt x="827555" y="479815"/>
                  </a:lnTo>
                  <a:lnTo>
                    <a:pt x="827555" y="463097"/>
                  </a:lnTo>
                  <a:lnTo>
                    <a:pt x="810837" y="448051"/>
                  </a:lnTo>
                  <a:lnTo>
                    <a:pt x="810837" y="419630"/>
                  </a:lnTo>
                  <a:close/>
                  <a:moveTo>
                    <a:pt x="364054" y="0"/>
                  </a:moveTo>
                  <a:cubicBezTo>
                    <a:pt x="364054" y="0"/>
                    <a:pt x="364054" y="0"/>
                    <a:pt x="391754" y="0"/>
                  </a:cubicBezTo>
                  <a:cubicBezTo>
                    <a:pt x="391754" y="0"/>
                    <a:pt x="391754" y="0"/>
                    <a:pt x="391754" y="15871"/>
                  </a:cubicBezTo>
                  <a:cubicBezTo>
                    <a:pt x="391754" y="15871"/>
                    <a:pt x="391754" y="15871"/>
                    <a:pt x="364054" y="31742"/>
                  </a:cubicBezTo>
                  <a:cubicBezTo>
                    <a:pt x="364054" y="31742"/>
                    <a:pt x="364054" y="31742"/>
                    <a:pt x="316568" y="95227"/>
                  </a:cubicBezTo>
                  <a:cubicBezTo>
                    <a:pt x="316568" y="95227"/>
                    <a:pt x="316568" y="95227"/>
                    <a:pt x="300740" y="111099"/>
                  </a:cubicBezTo>
                  <a:cubicBezTo>
                    <a:pt x="300740" y="111099"/>
                    <a:pt x="300740" y="111099"/>
                    <a:pt x="284912" y="123002"/>
                  </a:cubicBezTo>
                  <a:cubicBezTo>
                    <a:pt x="284912" y="123002"/>
                    <a:pt x="284912" y="123002"/>
                    <a:pt x="284912" y="170616"/>
                  </a:cubicBezTo>
                  <a:cubicBezTo>
                    <a:pt x="284912" y="170616"/>
                    <a:pt x="284912" y="170616"/>
                    <a:pt x="316568" y="138873"/>
                  </a:cubicBezTo>
                  <a:cubicBezTo>
                    <a:pt x="316568" y="138873"/>
                    <a:pt x="316568" y="138873"/>
                    <a:pt x="332397" y="154744"/>
                  </a:cubicBezTo>
                  <a:cubicBezTo>
                    <a:pt x="332397" y="154744"/>
                    <a:pt x="332397" y="154744"/>
                    <a:pt x="364054" y="138873"/>
                  </a:cubicBezTo>
                  <a:cubicBezTo>
                    <a:pt x="364054" y="138873"/>
                    <a:pt x="364054" y="138873"/>
                    <a:pt x="423410" y="170616"/>
                  </a:cubicBezTo>
                  <a:cubicBezTo>
                    <a:pt x="423410" y="170616"/>
                    <a:pt x="423410" y="170616"/>
                    <a:pt x="470896" y="234101"/>
                  </a:cubicBezTo>
                  <a:cubicBezTo>
                    <a:pt x="470896" y="234101"/>
                    <a:pt x="470896" y="234101"/>
                    <a:pt x="486724" y="234101"/>
                  </a:cubicBezTo>
                  <a:cubicBezTo>
                    <a:pt x="486724" y="234101"/>
                    <a:pt x="486724" y="234101"/>
                    <a:pt x="561910" y="234101"/>
                  </a:cubicBezTo>
                  <a:cubicBezTo>
                    <a:pt x="561910" y="234101"/>
                    <a:pt x="561910" y="234101"/>
                    <a:pt x="577738" y="234101"/>
                  </a:cubicBezTo>
                  <a:cubicBezTo>
                    <a:pt x="577738" y="234101"/>
                    <a:pt x="577738" y="234101"/>
                    <a:pt x="593567" y="218229"/>
                  </a:cubicBezTo>
                  <a:cubicBezTo>
                    <a:pt x="593567" y="218229"/>
                    <a:pt x="593567" y="218229"/>
                    <a:pt x="641052" y="186487"/>
                  </a:cubicBezTo>
                  <a:cubicBezTo>
                    <a:pt x="641052" y="186487"/>
                    <a:pt x="641052" y="186487"/>
                    <a:pt x="763722" y="186487"/>
                  </a:cubicBezTo>
                  <a:cubicBezTo>
                    <a:pt x="763722" y="186487"/>
                    <a:pt x="763722" y="186487"/>
                    <a:pt x="779551" y="170616"/>
                  </a:cubicBezTo>
                  <a:cubicBezTo>
                    <a:pt x="779551" y="170616"/>
                    <a:pt x="779551" y="170616"/>
                    <a:pt x="811208" y="170616"/>
                  </a:cubicBezTo>
                  <a:cubicBezTo>
                    <a:pt x="811208" y="170616"/>
                    <a:pt x="811208" y="170616"/>
                    <a:pt x="811208" y="186487"/>
                  </a:cubicBezTo>
                  <a:cubicBezTo>
                    <a:pt x="811208" y="186487"/>
                    <a:pt x="811208" y="186487"/>
                    <a:pt x="811208" y="218229"/>
                  </a:cubicBezTo>
                  <a:cubicBezTo>
                    <a:pt x="811208" y="218229"/>
                    <a:pt x="811208" y="218229"/>
                    <a:pt x="854736" y="234101"/>
                  </a:cubicBezTo>
                  <a:cubicBezTo>
                    <a:pt x="854736" y="234101"/>
                    <a:pt x="854736" y="234101"/>
                    <a:pt x="918049" y="234101"/>
                  </a:cubicBezTo>
                  <a:cubicBezTo>
                    <a:pt x="918049" y="234101"/>
                    <a:pt x="918049" y="234101"/>
                    <a:pt x="933878" y="234101"/>
                  </a:cubicBezTo>
                  <a:cubicBezTo>
                    <a:pt x="933878" y="234101"/>
                    <a:pt x="933878" y="234101"/>
                    <a:pt x="933878" y="249972"/>
                  </a:cubicBezTo>
                  <a:cubicBezTo>
                    <a:pt x="933878" y="249972"/>
                    <a:pt x="933878" y="249972"/>
                    <a:pt x="933878" y="265843"/>
                  </a:cubicBezTo>
                  <a:cubicBezTo>
                    <a:pt x="933878" y="265843"/>
                    <a:pt x="933878" y="265843"/>
                    <a:pt x="933878" y="293618"/>
                  </a:cubicBezTo>
                  <a:cubicBezTo>
                    <a:pt x="933878" y="293618"/>
                    <a:pt x="933878" y="293618"/>
                    <a:pt x="949706" y="309489"/>
                  </a:cubicBezTo>
                  <a:cubicBezTo>
                    <a:pt x="949706" y="309489"/>
                    <a:pt x="949706" y="309489"/>
                    <a:pt x="965535" y="325360"/>
                  </a:cubicBezTo>
                  <a:cubicBezTo>
                    <a:pt x="965535" y="325360"/>
                    <a:pt x="965535" y="325360"/>
                    <a:pt x="981363" y="325360"/>
                  </a:cubicBezTo>
                  <a:cubicBezTo>
                    <a:pt x="981363" y="325360"/>
                    <a:pt x="981363" y="325360"/>
                    <a:pt x="981363" y="341231"/>
                  </a:cubicBezTo>
                  <a:cubicBezTo>
                    <a:pt x="981363" y="341231"/>
                    <a:pt x="981363" y="341231"/>
                    <a:pt x="918049" y="357103"/>
                  </a:cubicBezTo>
                  <a:cubicBezTo>
                    <a:pt x="918049" y="357103"/>
                    <a:pt x="918049" y="357103"/>
                    <a:pt x="902221" y="341231"/>
                  </a:cubicBezTo>
                  <a:cubicBezTo>
                    <a:pt x="902221" y="341231"/>
                    <a:pt x="902221" y="341231"/>
                    <a:pt x="886393" y="325360"/>
                  </a:cubicBezTo>
                  <a:cubicBezTo>
                    <a:pt x="886393" y="325360"/>
                    <a:pt x="886393" y="325360"/>
                    <a:pt x="886393" y="341231"/>
                  </a:cubicBezTo>
                  <a:cubicBezTo>
                    <a:pt x="886393" y="341231"/>
                    <a:pt x="886393" y="341231"/>
                    <a:pt x="870564" y="357103"/>
                  </a:cubicBezTo>
                  <a:cubicBezTo>
                    <a:pt x="870564" y="357103"/>
                    <a:pt x="870564" y="357103"/>
                    <a:pt x="854736" y="357103"/>
                  </a:cubicBezTo>
                  <a:cubicBezTo>
                    <a:pt x="854736" y="357103"/>
                    <a:pt x="854736" y="357103"/>
                    <a:pt x="842864" y="341231"/>
                  </a:cubicBezTo>
                  <a:cubicBezTo>
                    <a:pt x="842864" y="341231"/>
                    <a:pt x="842864" y="341231"/>
                    <a:pt x="811208" y="325360"/>
                  </a:cubicBezTo>
                  <a:cubicBezTo>
                    <a:pt x="811208" y="325360"/>
                    <a:pt x="811208" y="325360"/>
                    <a:pt x="763722" y="325360"/>
                  </a:cubicBezTo>
                  <a:cubicBezTo>
                    <a:pt x="763722" y="325360"/>
                    <a:pt x="763722" y="325360"/>
                    <a:pt x="732065" y="325360"/>
                  </a:cubicBezTo>
                  <a:cubicBezTo>
                    <a:pt x="732065" y="325360"/>
                    <a:pt x="732065" y="325360"/>
                    <a:pt x="716237" y="341231"/>
                  </a:cubicBezTo>
                  <a:cubicBezTo>
                    <a:pt x="716237" y="341231"/>
                    <a:pt x="716237" y="341231"/>
                    <a:pt x="641052" y="372974"/>
                  </a:cubicBezTo>
                  <a:cubicBezTo>
                    <a:pt x="641052" y="372974"/>
                    <a:pt x="641052" y="372974"/>
                    <a:pt x="577738" y="420588"/>
                  </a:cubicBezTo>
                  <a:cubicBezTo>
                    <a:pt x="577738" y="420588"/>
                    <a:pt x="577738" y="420588"/>
                    <a:pt x="561910" y="420588"/>
                  </a:cubicBezTo>
                  <a:cubicBezTo>
                    <a:pt x="561910" y="420588"/>
                    <a:pt x="561910" y="420588"/>
                    <a:pt x="577738" y="372974"/>
                  </a:cubicBezTo>
                  <a:cubicBezTo>
                    <a:pt x="577738" y="372974"/>
                    <a:pt x="577738" y="372974"/>
                    <a:pt x="546081" y="388845"/>
                  </a:cubicBezTo>
                  <a:cubicBezTo>
                    <a:pt x="546081" y="388845"/>
                    <a:pt x="546081" y="388845"/>
                    <a:pt x="530253" y="388845"/>
                  </a:cubicBezTo>
                  <a:cubicBezTo>
                    <a:pt x="530253" y="388845"/>
                    <a:pt x="530253" y="388845"/>
                    <a:pt x="518381" y="388845"/>
                  </a:cubicBezTo>
                  <a:cubicBezTo>
                    <a:pt x="518381" y="388845"/>
                    <a:pt x="518381" y="388845"/>
                    <a:pt x="407582" y="559461"/>
                  </a:cubicBezTo>
                  <a:cubicBezTo>
                    <a:pt x="407582" y="559461"/>
                    <a:pt x="407582" y="559461"/>
                    <a:pt x="391754" y="591203"/>
                  </a:cubicBezTo>
                  <a:cubicBezTo>
                    <a:pt x="391754" y="591203"/>
                    <a:pt x="391754" y="591203"/>
                    <a:pt x="387796" y="595171"/>
                  </a:cubicBezTo>
                  <a:cubicBezTo>
                    <a:pt x="387796" y="595171"/>
                    <a:pt x="387796" y="595171"/>
                    <a:pt x="387796" y="591203"/>
                  </a:cubicBezTo>
                  <a:cubicBezTo>
                    <a:pt x="387796" y="583268"/>
                    <a:pt x="387796" y="575332"/>
                    <a:pt x="383839" y="567396"/>
                  </a:cubicBezTo>
                  <a:cubicBezTo>
                    <a:pt x="379882" y="555493"/>
                    <a:pt x="379882" y="543590"/>
                    <a:pt x="379882" y="535654"/>
                  </a:cubicBezTo>
                  <a:cubicBezTo>
                    <a:pt x="383839" y="519783"/>
                    <a:pt x="383839" y="499944"/>
                    <a:pt x="379882" y="484072"/>
                  </a:cubicBezTo>
                  <a:cubicBezTo>
                    <a:pt x="379882" y="480105"/>
                    <a:pt x="379882" y="480105"/>
                    <a:pt x="379882" y="480105"/>
                  </a:cubicBezTo>
                  <a:cubicBezTo>
                    <a:pt x="379882" y="480105"/>
                    <a:pt x="379882" y="480105"/>
                    <a:pt x="383839" y="476137"/>
                  </a:cubicBezTo>
                  <a:cubicBezTo>
                    <a:pt x="383839" y="476137"/>
                    <a:pt x="383839" y="476137"/>
                    <a:pt x="375925" y="468201"/>
                  </a:cubicBezTo>
                  <a:cubicBezTo>
                    <a:pt x="368011" y="452330"/>
                    <a:pt x="368011" y="452330"/>
                    <a:pt x="368011" y="448362"/>
                  </a:cubicBezTo>
                  <a:cubicBezTo>
                    <a:pt x="364054" y="448362"/>
                    <a:pt x="364054" y="444394"/>
                    <a:pt x="360097" y="440427"/>
                  </a:cubicBezTo>
                  <a:cubicBezTo>
                    <a:pt x="344268" y="424555"/>
                    <a:pt x="320526" y="396781"/>
                    <a:pt x="316568" y="392813"/>
                  </a:cubicBezTo>
                  <a:cubicBezTo>
                    <a:pt x="316568" y="388845"/>
                    <a:pt x="328440" y="376942"/>
                    <a:pt x="328440" y="372974"/>
                  </a:cubicBezTo>
                  <a:cubicBezTo>
                    <a:pt x="324483" y="369006"/>
                    <a:pt x="320526" y="365038"/>
                    <a:pt x="312611" y="365038"/>
                  </a:cubicBezTo>
                  <a:cubicBezTo>
                    <a:pt x="312611" y="365038"/>
                    <a:pt x="312611" y="365038"/>
                    <a:pt x="189941" y="365038"/>
                  </a:cubicBezTo>
                  <a:cubicBezTo>
                    <a:pt x="189941" y="365038"/>
                    <a:pt x="189941" y="365038"/>
                    <a:pt x="189941" y="321392"/>
                  </a:cubicBezTo>
                  <a:cubicBezTo>
                    <a:pt x="193898" y="317424"/>
                    <a:pt x="189941" y="309489"/>
                    <a:pt x="174113" y="305521"/>
                  </a:cubicBezTo>
                  <a:cubicBezTo>
                    <a:pt x="166198" y="301553"/>
                    <a:pt x="162241" y="301553"/>
                    <a:pt x="162241" y="301553"/>
                  </a:cubicBezTo>
                  <a:cubicBezTo>
                    <a:pt x="162241" y="301553"/>
                    <a:pt x="162241" y="301553"/>
                    <a:pt x="158284" y="301553"/>
                  </a:cubicBezTo>
                  <a:cubicBezTo>
                    <a:pt x="158284" y="301553"/>
                    <a:pt x="158284" y="301553"/>
                    <a:pt x="158284" y="297585"/>
                  </a:cubicBezTo>
                  <a:cubicBezTo>
                    <a:pt x="154327" y="297585"/>
                    <a:pt x="154327" y="297585"/>
                    <a:pt x="150370" y="297585"/>
                  </a:cubicBezTo>
                  <a:cubicBezTo>
                    <a:pt x="146413" y="293618"/>
                    <a:pt x="138499" y="293618"/>
                    <a:pt x="126627" y="293618"/>
                  </a:cubicBezTo>
                  <a:cubicBezTo>
                    <a:pt x="106842" y="293618"/>
                    <a:pt x="91013" y="297585"/>
                    <a:pt x="91013" y="297585"/>
                  </a:cubicBezTo>
                  <a:cubicBezTo>
                    <a:pt x="91013" y="297585"/>
                    <a:pt x="91013" y="297585"/>
                    <a:pt x="67271" y="293618"/>
                  </a:cubicBezTo>
                  <a:cubicBezTo>
                    <a:pt x="67271" y="293618"/>
                    <a:pt x="67271" y="293618"/>
                    <a:pt x="35614" y="277746"/>
                  </a:cubicBezTo>
                  <a:cubicBezTo>
                    <a:pt x="35614" y="277746"/>
                    <a:pt x="35614" y="277746"/>
                    <a:pt x="23742" y="277746"/>
                  </a:cubicBezTo>
                  <a:lnTo>
                    <a:pt x="0" y="238068"/>
                  </a:lnTo>
                  <a:cubicBezTo>
                    <a:pt x="0" y="238068"/>
                    <a:pt x="0" y="238068"/>
                    <a:pt x="0" y="202358"/>
                  </a:cubicBezTo>
                  <a:cubicBezTo>
                    <a:pt x="0" y="202358"/>
                    <a:pt x="0" y="202358"/>
                    <a:pt x="23742" y="202358"/>
                  </a:cubicBezTo>
                  <a:cubicBezTo>
                    <a:pt x="23742" y="202358"/>
                    <a:pt x="23742" y="202358"/>
                    <a:pt x="83099" y="170616"/>
                  </a:cubicBezTo>
                  <a:cubicBezTo>
                    <a:pt x="83099" y="170616"/>
                    <a:pt x="83099" y="170616"/>
                    <a:pt x="162241" y="138873"/>
                  </a:cubicBezTo>
                  <a:cubicBezTo>
                    <a:pt x="162241" y="138873"/>
                    <a:pt x="162241" y="138873"/>
                    <a:pt x="300740" y="31742"/>
                  </a:cubicBezTo>
                  <a:cubicBezTo>
                    <a:pt x="300740" y="31742"/>
                    <a:pt x="300740" y="31742"/>
                    <a:pt x="364054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2" name="Massachusetts">
              <a:extLst>
                <a:ext uri="{FF2B5EF4-FFF2-40B4-BE49-F238E27FC236}">
                  <a16:creationId xmlns:a16="http://schemas.microsoft.com/office/drawing/2014/main" id="{7EDED181-FC2D-4514-B3C5-80EF63749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675" y="2208347"/>
              <a:ext cx="506564" cy="300929"/>
            </a:xfrm>
            <a:custGeom>
              <a:avLst/>
              <a:gdLst>
                <a:gd name="T0" fmla="*/ 64 w 128"/>
                <a:gd name="T1" fmla="*/ 9 h 76"/>
                <a:gd name="T2" fmla="*/ 64 w 128"/>
                <a:gd name="T3" fmla="*/ 1 h 76"/>
                <a:gd name="T4" fmla="*/ 26 w 128"/>
                <a:gd name="T5" fmla="*/ 1 h 76"/>
                <a:gd name="T6" fmla="*/ 25 w 128"/>
                <a:gd name="T7" fmla="*/ 1 h 76"/>
                <a:gd name="T8" fmla="*/ 25 w 128"/>
                <a:gd name="T9" fmla="*/ 1 h 76"/>
                <a:gd name="T10" fmla="*/ 6 w 128"/>
                <a:gd name="T11" fmla="*/ 1 h 76"/>
                <a:gd name="T12" fmla="*/ 5 w 128"/>
                <a:gd name="T13" fmla="*/ 5 h 76"/>
                <a:gd name="T14" fmla="*/ 2 w 128"/>
                <a:gd name="T15" fmla="*/ 28 h 76"/>
                <a:gd name="T16" fmla="*/ 3 w 128"/>
                <a:gd name="T17" fmla="*/ 51 h 76"/>
                <a:gd name="T18" fmla="*/ 52 w 128"/>
                <a:gd name="T19" fmla="*/ 51 h 76"/>
                <a:gd name="T20" fmla="*/ 52 w 128"/>
                <a:gd name="T21" fmla="*/ 51 h 76"/>
                <a:gd name="T22" fmla="*/ 52 w 128"/>
                <a:gd name="T23" fmla="*/ 52 h 76"/>
                <a:gd name="T24" fmla="*/ 68 w 128"/>
                <a:gd name="T25" fmla="*/ 52 h 76"/>
                <a:gd name="T26" fmla="*/ 74 w 128"/>
                <a:gd name="T27" fmla="*/ 59 h 76"/>
                <a:gd name="T28" fmla="*/ 74 w 128"/>
                <a:gd name="T29" fmla="*/ 61 h 76"/>
                <a:gd name="T30" fmla="*/ 76 w 128"/>
                <a:gd name="T31" fmla="*/ 67 h 76"/>
                <a:gd name="T32" fmla="*/ 77 w 128"/>
                <a:gd name="T33" fmla="*/ 68 h 76"/>
                <a:gd name="T34" fmla="*/ 77 w 128"/>
                <a:gd name="T35" fmla="*/ 76 h 76"/>
                <a:gd name="T36" fmla="*/ 81 w 128"/>
                <a:gd name="T37" fmla="*/ 76 h 76"/>
                <a:gd name="T38" fmla="*/ 85 w 128"/>
                <a:gd name="T39" fmla="*/ 72 h 76"/>
                <a:gd name="T40" fmla="*/ 97 w 128"/>
                <a:gd name="T41" fmla="*/ 68 h 76"/>
                <a:gd name="T42" fmla="*/ 101 w 128"/>
                <a:gd name="T43" fmla="*/ 68 h 76"/>
                <a:gd name="T44" fmla="*/ 101 w 128"/>
                <a:gd name="T45" fmla="*/ 72 h 76"/>
                <a:gd name="T46" fmla="*/ 105 w 128"/>
                <a:gd name="T47" fmla="*/ 72 h 76"/>
                <a:gd name="T48" fmla="*/ 112 w 128"/>
                <a:gd name="T49" fmla="*/ 72 h 76"/>
                <a:gd name="T50" fmla="*/ 116 w 128"/>
                <a:gd name="T51" fmla="*/ 72 h 76"/>
                <a:gd name="T52" fmla="*/ 124 w 128"/>
                <a:gd name="T53" fmla="*/ 68 h 76"/>
                <a:gd name="T54" fmla="*/ 128 w 128"/>
                <a:gd name="T55" fmla="*/ 64 h 76"/>
                <a:gd name="T56" fmla="*/ 124 w 128"/>
                <a:gd name="T57" fmla="*/ 53 h 76"/>
                <a:gd name="T58" fmla="*/ 124 w 128"/>
                <a:gd name="T59" fmla="*/ 61 h 76"/>
                <a:gd name="T60" fmla="*/ 124 w 128"/>
                <a:gd name="T61" fmla="*/ 64 h 76"/>
                <a:gd name="T62" fmla="*/ 116 w 128"/>
                <a:gd name="T63" fmla="*/ 64 h 76"/>
                <a:gd name="T64" fmla="*/ 105 w 128"/>
                <a:gd name="T65" fmla="*/ 61 h 76"/>
                <a:gd name="T66" fmla="*/ 101 w 128"/>
                <a:gd name="T67" fmla="*/ 53 h 76"/>
                <a:gd name="T68" fmla="*/ 97 w 128"/>
                <a:gd name="T69" fmla="*/ 49 h 76"/>
                <a:gd name="T70" fmla="*/ 97 w 128"/>
                <a:gd name="T71" fmla="*/ 45 h 76"/>
                <a:gd name="T72" fmla="*/ 93 w 128"/>
                <a:gd name="T73" fmla="*/ 41 h 76"/>
                <a:gd name="T74" fmla="*/ 85 w 128"/>
                <a:gd name="T75" fmla="*/ 37 h 76"/>
                <a:gd name="T76" fmla="*/ 85 w 128"/>
                <a:gd name="T77" fmla="*/ 29 h 76"/>
                <a:gd name="T78" fmla="*/ 89 w 128"/>
                <a:gd name="T79" fmla="*/ 29 h 76"/>
                <a:gd name="T80" fmla="*/ 93 w 128"/>
                <a:gd name="T81" fmla="*/ 22 h 76"/>
                <a:gd name="T82" fmla="*/ 97 w 128"/>
                <a:gd name="T83" fmla="*/ 22 h 76"/>
                <a:gd name="T84" fmla="*/ 89 w 128"/>
                <a:gd name="T85" fmla="*/ 6 h 76"/>
                <a:gd name="T86" fmla="*/ 90 w 128"/>
                <a:gd name="T87" fmla="*/ 2 h 76"/>
                <a:gd name="T88" fmla="*/ 91 w 128"/>
                <a:gd name="T89" fmla="*/ 0 h 76"/>
                <a:gd name="T90" fmla="*/ 80 w 128"/>
                <a:gd name="T91" fmla="*/ 9 h 76"/>
                <a:gd name="T92" fmla="*/ 64 w 128"/>
                <a:gd name="T93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8" h="76">
                  <a:moveTo>
                    <a:pt x="64" y="9"/>
                  </a:moveTo>
                  <a:cubicBezTo>
                    <a:pt x="64" y="1"/>
                    <a:pt x="64" y="1"/>
                    <a:pt x="64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25"/>
                    <a:pt x="1" y="28"/>
                    <a:pt x="2" y="28"/>
                  </a:cubicBezTo>
                  <a:cubicBezTo>
                    <a:pt x="3" y="30"/>
                    <a:pt x="3" y="40"/>
                    <a:pt x="3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5" y="63"/>
                    <a:pt x="76" y="66"/>
                    <a:pt x="76" y="67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4" y="53"/>
                    <a:pt x="124" y="53"/>
                    <a:pt x="124" y="53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0" y="9"/>
                    <a:pt x="80" y="9"/>
                    <a:pt x="80" y="9"/>
                  </a:cubicBezTo>
                  <a:lnTo>
                    <a:pt x="64" y="9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0" name="Maryland">
              <a:extLst>
                <a:ext uri="{FF2B5EF4-FFF2-40B4-BE49-F238E27FC236}">
                  <a16:creationId xmlns:a16="http://schemas.microsoft.com/office/drawing/2014/main" id="{E35C5E3E-3C7F-4723-BA85-2964DF75A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1546" y="2885438"/>
              <a:ext cx="732261" cy="489846"/>
            </a:xfrm>
            <a:custGeom>
              <a:avLst/>
              <a:gdLst>
                <a:gd name="T0" fmla="*/ 156 w 185"/>
                <a:gd name="T1" fmla="*/ 55 h 124"/>
                <a:gd name="T2" fmla="*/ 155 w 185"/>
                <a:gd name="T3" fmla="*/ 3 h 124"/>
                <a:gd name="T4" fmla="*/ 145 w 185"/>
                <a:gd name="T5" fmla="*/ 0 h 124"/>
                <a:gd name="T6" fmla="*/ 0 w 185"/>
                <a:gd name="T7" fmla="*/ 11 h 124"/>
                <a:gd name="T8" fmla="*/ 12 w 185"/>
                <a:gd name="T9" fmla="*/ 7 h 124"/>
                <a:gd name="T10" fmla="*/ 23 w 185"/>
                <a:gd name="T11" fmla="*/ 5 h 124"/>
                <a:gd name="T12" fmla="*/ 40 w 185"/>
                <a:gd name="T13" fmla="*/ 6 h 124"/>
                <a:gd name="T14" fmla="*/ 75 w 185"/>
                <a:gd name="T15" fmla="*/ 5 h 124"/>
                <a:gd name="T16" fmla="*/ 82 w 185"/>
                <a:gd name="T17" fmla="*/ 7 h 124"/>
                <a:gd name="T18" fmla="*/ 79 w 185"/>
                <a:gd name="T19" fmla="*/ 10 h 124"/>
                <a:gd name="T20" fmla="*/ 79 w 185"/>
                <a:gd name="T21" fmla="*/ 12 h 124"/>
                <a:gd name="T22" fmla="*/ 85 w 185"/>
                <a:gd name="T23" fmla="*/ 33 h 124"/>
                <a:gd name="T24" fmla="*/ 81 w 185"/>
                <a:gd name="T25" fmla="*/ 44 h 124"/>
                <a:gd name="T26" fmla="*/ 91 w 185"/>
                <a:gd name="T27" fmla="*/ 52 h 124"/>
                <a:gd name="T28" fmla="*/ 95 w 185"/>
                <a:gd name="T29" fmla="*/ 59 h 124"/>
                <a:gd name="T30" fmla="*/ 95 w 185"/>
                <a:gd name="T31" fmla="*/ 57 h 124"/>
                <a:gd name="T32" fmla="*/ 111 w 185"/>
                <a:gd name="T33" fmla="*/ 65 h 124"/>
                <a:gd name="T34" fmla="*/ 119 w 185"/>
                <a:gd name="T35" fmla="*/ 69 h 124"/>
                <a:gd name="T36" fmla="*/ 126 w 185"/>
                <a:gd name="T37" fmla="*/ 73 h 124"/>
                <a:gd name="T38" fmla="*/ 130 w 185"/>
                <a:gd name="T39" fmla="*/ 65 h 124"/>
                <a:gd name="T40" fmla="*/ 126 w 185"/>
                <a:gd name="T41" fmla="*/ 61 h 124"/>
                <a:gd name="T42" fmla="*/ 126 w 185"/>
                <a:gd name="T43" fmla="*/ 46 h 124"/>
                <a:gd name="T44" fmla="*/ 122 w 185"/>
                <a:gd name="T45" fmla="*/ 22 h 124"/>
                <a:gd name="T46" fmla="*/ 138 w 185"/>
                <a:gd name="T47" fmla="*/ 11 h 124"/>
                <a:gd name="T48" fmla="*/ 150 w 185"/>
                <a:gd name="T49" fmla="*/ 7 h 124"/>
                <a:gd name="T50" fmla="*/ 142 w 185"/>
                <a:gd name="T51" fmla="*/ 18 h 124"/>
                <a:gd name="T52" fmla="*/ 138 w 185"/>
                <a:gd name="T53" fmla="*/ 22 h 124"/>
                <a:gd name="T54" fmla="*/ 138 w 185"/>
                <a:gd name="T55" fmla="*/ 30 h 124"/>
                <a:gd name="T56" fmla="*/ 134 w 185"/>
                <a:gd name="T57" fmla="*/ 38 h 124"/>
                <a:gd name="T58" fmla="*/ 142 w 185"/>
                <a:gd name="T59" fmla="*/ 38 h 124"/>
                <a:gd name="T60" fmla="*/ 138 w 185"/>
                <a:gd name="T61" fmla="*/ 53 h 124"/>
                <a:gd name="T62" fmla="*/ 138 w 185"/>
                <a:gd name="T63" fmla="*/ 61 h 124"/>
                <a:gd name="T64" fmla="*/ 146 w 185"/>
                <a:gd name="T65" fmla="*/ 69 h 124"/>
                <a:gd name="T66" fmla="*/ 154 w 185"/>
                <a:gd name="T67" fmla="*/ 77 h 124"/>
                <a:gd name="T68" fmla="*/ 154 w 185"/>
                <a:gd name="T69" fmla="*/ 85 h 124"/>
                <a:gd name="T70" fmla="*/ 158 w 185"/>
                <a:gd name="T71" fmla="*/ 89 h 124"/>
                <a:gd name="T72" fmla="*/ 146 w 185"/>
                <a:gd name="T73" fmla="*/ 108 h 124"/>
                <a:gd name="T74" fmla="*/ 150 w 185"/>
                <a:gd name="T75" fmla="*/ 124 h 124"/>
                <a:gd name="T76" fmla="*/ 154 w 185"/>
                <a:gd name="T77" fmla="*/ 120 h 124"/>
                <a:gd name="T78" fmla="*/ 173 w 185"/>
                <a:gd name="T79" fmla="*/ 73 h 124"/>
                <a:gd name="T80" fmla="*/ 185 w 185"/>
                <a:gd name="T81" fmla="*/ 57 h 124"/>
                <a:gd name="T82" fmla="*/ 183 w 185"/>
                <a:gd name="T83" fmla="*/ 5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5" h="124">
                  <a:moveTo>
                    <a:pt x="183" y="55"/>
                  </a:moveTo>
                  <a:cubicBezTo>
                    <a:pt x="156" y="55"/>
                    <a:pt x="156" y="55"/>
                    <a:pt x="156" y="55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50" y="3"/>
                    <a:pt x="146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8" y="9"/>
                    <a:pt x="12" y="7"/>
                    <a:pt x="12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5"/>
                    <a:pt x="79" y="6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8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11" y="65"/>
                    <a:pt x="111" y="65"/>
                    <a:pt x="111" y="65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30" y="77"/>
                    <a:pt x="130" y="77"/>
                    <a:pt x="130" y="77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30"/>
                    <a:pt x="138" y="30"/>
                    <a:pt x="138" y="30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4" y="57"/>
                    <a:pt x="134" y="57"/>
                    <a:pt x="134" y="57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5"/>
                    <a:pt x="154" y="85"/>
                    <a:pt x="154" y="85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46" y="108"/>
                    <a:pt x="146" y="108"/>
                    <a:pt x="146" y="108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3" y="54"/>
                    <a:pt x="183" y="54"/>
                    <a:pt x="183" y="54"/>
                  </a:cubicBezTo>
                  <a:lnTo>
                    <a:pt x="183" y="55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9" name="Maine">
              <a:extLst>
                <a:ext uri="{FF2B5EF4-FFF2-40B4-BE49-F238E27FC236}">
                  <a16:creationId xmlns:a16="http://schemas.microsoft.com/office/drawing/2014/main" id="{1CC5A1C1-50EA-4D51-AC99-A4D318A26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0774" y="1242030"/>
              <a:ext cx="596843" cy="894428"/>
            </a:xfrm>
            <a:custGeom>
              <a:avLst/>
              <a:gdLst>
                <a:gd name="T0" fmla="*/ 147 w 151"/>
                <a:gd name="T1" fmla="*/ 137 h 226"/>
                <a:gd name="T2" fmla="*/ 143 w 151"/>
                <a:gd name="T3" fmla="*/ 129 h 226"/>
                <a:gd name="T4" fmla="*/ 136 w 151"/>
                <a:gd name="T5" fmla="*/ 125 h 226"/>
                <a:gd name="T6" fmla="*/ 128 w 151"/>
                <a:gd name="T7" fmla="*/ 113 h 226"/>
                <a:gd name="T8" fmla="*/ 128 w 151"/>
                <a:gd name="T9" fmla="*/ 102 h 226"/>
                <a:gd name="T10" fmla="*/ 120 w 151"/>
                <a:gd name="T11" fmla="*/ 24 h 226"/>
                <a:gd name="T12" fmla="*/ 93 w 151"/>
                <a:gd name="T13" fmla="*/ 4 h 226"/>
                <a:gd name="T14" fmla="*/ 77 w 151"/>
                <a:gd name="T15" fmla="*/ 16 h 226"/>
                <a:gd name="T16" fmla="*/ 65 w 151"/>
                <a:gd name="T17" fmla="*/ 4 h 226"/>
                <a:gd name="T18" fmla="*/ 54 w 151"/>
                <a:gd name="T19" fmla="*/ 0 h 226"/>
                <a:gd name="T20" fmla="*/ 18 w 151"/>
                <a:gd name="T21" fmla="*/ 74 h 226"/>
                <a:gd name="T22" fmla="*/ 7 w 151"/>
                <a:gd name="T23" fmla="*/ 109 h 226"/>
                <a:gd name="T24" fmla="*/ 7 w 151"/>
                <a:gd name="T25" fmla="*/ 117 h 226"/>
                <a:gd name="T26" fmla="*/ 3 w 151"/>
                <a:gd name="T27" fmla="*/ 121 h 226"/>
                <a:gd name="T28" fmla="*/ 1 w 151"/>
                <a:gd name="T29" fmla="*/ 123 h 226"/>
                <a:gd name="T30" fmla="*/ 1 w 151"/>
                <a:gd name="T31" fmla="*/ 153 h 226"/>
                <a:gd name="T32" fmla="*/ 2 w 151"/>
                <a:gd name="T33" fmla="*/ 165 h 226"/>
                <a:gd name="T34" fmla="*/ 9 w 151"/>
                <a:gd name="T35" fmla="*/ 218 h 226"/>
                <a:gd name="T36" fmla="*/ 14 w 151"/>
                <a:gd name="T37" fmla="*/ 226 h 226"/>
                <a:gd name="T38" fmla="*/ 26 w 151"/>
                <a:gd name="T39" fmla="*/ 207 h 226"/>
                <a:gd name="T40" fmla="*/ 38 w 151"/>
                <a:gd name="T41" fmla="*/ 199 h 226"/>
                <a:gd name="T42" fmla="*/ 46 w 151"/>
                <a:gd name="T43" fmla="*/ 199 h 226"/>
                <a:gd name="T44" fmla="*/ 50 w 151"/>
                <a:gd name="T45" fmla="*/ 195 h 226"/>
                <a:gd name="T46" fmla="*/ 54 w 151"/>
                <a:gd name="T47" fmla="*/ 199 h 226"/>
                <a:gd name="T48" fmla="*/ 57 w 151"/>
                <a:gd name="T49" fmla="*/ 191 h 226"/>
                <a:gd name="T50" fmla="*/ 65 w 151"/>
                <a:gd name="T51" fmla="*/ 191 h 226"/>
                <a:gd name="T52" fmla="*/ 69 w 151"/>
                <a:gd name="T53" fmla="*/ 180 h 226"/>
                <a:gd name="T54" fmla="*/ 73 w 151"/>
                <a:gd name="T55" fmla="*/ 168 h 226"/>
                <a:gd name="T56" fmla="*/ 81 w 151"/>
                <a:gd name="T57" fmla="*/ 164 h 226"/>
                <a:gd name="T58" fmla="*/ 85 w 151"/>
                <a:gd name="T59" fmla="*/ 172 h 226"/>
                <a:gd name="T60" fmla="*/ 93 w 151"/>
                <a:gd name="T61" fmla="*/ 172 h 226"/>
                <a:gd name="T62" fmla="*/ 100 w 151"/>
                <a:gd name="T63" fmla="*/ 176 h 226"/>
                <a:gd name="T64" fmla="*/ 108 w 151"/>
                <a:gd name="T65" fmla="*/ 168 h 226"/>
                <a:gd name="T66" fmla="*/ 116 w 151"/>
                <a:gd name="T67" fmla="*/ 164 h 226"/>
                <a:gd name="T68" fmla="*/ 132 w 151"/>
                <a:gd name="T69" fmla="*/ 160 h 226"/>
                <a:gd name="T70" fmla="*/ 139 w 151"/>
                <a:gd name="T71" fmla="*/ 156 h 226"/>
                <a:gd name="T72" fmla="*/ 147 w 151"/>
                <a:gd name="T73" fmla="*/ 152 h 226"/>
                <a:gd name="T74" fmla="*/ 151 w 151"/>
                <a:gd name="T75" fmla="*/ 145 h 226"/>
                <a:gd name="T76" fmla="*/ 147 w 151"/>
                <a:gd name="T77" fmla="*/ 14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1" h="226">
                  <a:moveTo>
                    <a:pt x="147" y="141"/>
                  </a:moveTo>
                  <a:cubicBezTo>
                    <a:pt x="147" y="137"/>
                    <a:pt x="147" y="137"/>
                    <a:pt x="147" y="137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8" y="106"/>
                    <a:pt x="128" y="106"/>
                    <a:pt x="128" y="106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102"/>
                    <a:pt x="18" y="102"/>
                    <a:pt x="18" y="102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7" y="117"/>
                    <a:pt x="7" y="117"/>
                    <a:pt x="7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1" y="124"/>
                    <a:pt x="0" y="131"/>
                    <a:pt x="1" y="134"/>
                  </a:cubicBezTo>
                  <a:cubicBezTo>
                    <a:pt x="2" y="137"/>
                    <a:pt x="1" y="151"/>
                    <a:pt x="1" y="153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" y="165"/>
                    <a:pt x="2" y="165"/>
                    <a:pt x="2" y="165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13" y="225"/>
                    <a:pt x="13" y="225"/>
                    <a:pt x="13" y="225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8" y="199"/>
                    <a:pt x="38" y="199"/>
                    <a:pt x="38" y="199"/>
                  </a:cubicBezTo>
                  <a:cubicBezTo>
                    <a:pt x="42" y="203"/>
                    <a:pt x="42" y="203"/>
                    <a:pt x="42" y="203"/>
                  </a:cubicBezTo>
                  <a:cubicBezTo>
                    <a:pt x="46" y="199"/>
                    <a:pt x="46" y="199"/>
                    <a:pt x="46" y="199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50" y="195"/>
                    <a:pt x="50" y="195"/>
                    <a:pt x="50" y="195"/>
                  </a:cubicBezTo>
                  <a:cubicBezTo>
                    <a:pt x="50" y="199"/>
                    <a:pt x="50" y="199"/>
                    <a:pt x="50" y="199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61" y="187"/>
                    <a:pt x="61" y="187"/>
                    <a:pt x="61" y="187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9" y="184"/>
                    <a:pt x="69" y="184"/>
                    <a:pt x="69" y="184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73" y="172"/>
                    <a:pt x="73" y="172"/>
                    <a:pt x="73" y="172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77" y="164"/>
                    <a:pt x="77" y="164"/>
                    <a:pt x="77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72"/>
                    <a:pt x="85" y="172"/>
                    <a:pt x="85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104" y="172"/>
                    <a:pt x="104" y="172"/>
                    <a:pt x="104" y="172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16" y="164"/>
                    <a:pt x="116" y="164"/>
                    <a:pt x="116" y="164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9" y="156"/>
                    <a:pt x="139" y="156"/>
                    <a:pt x="139" y="156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47" y="152"/>
                    <a:pt x="147" y="152"/>
                    <a:pt x="147" y="152"/>
                  </a:cubicBezTo>
                  <a:cubicBezTo>
                    <a:pt x="151" y="148"/>
                    <a:pt x="151" y="148"/>
                    <a:pt x="151" y="148"/>
                  </a:cubicBezTo>
                  <a:cubicBezTo>
                    <a:pt x="151" y="145"/>
                    <a:pt x="151" y="145"/>
                    <a:pt x="151" y="145"/>
                  </a:cubicBezTo>
                  <a:cubicBezTo>
                    <a:pt x="147" y="145"/>
                    <a:pt x="147" y="145"/>
                    <a:pt x="147" y="145"/>
                  </a:cubicBezTo>
                  <a:lnTo>
                    <a:pt x="147" y="141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9" name="Louisiana">
              <a:extLst>
                <a:ext uri="{FF2B5EF4-FFF2-40B4-BE49-F238E27FC236}">
                  <a16:creationId xmlns:a16="http://schemas.microsoft.com/office/drawing/2014/main" id="{028BCC8B-90FC-41C6-9031-C68423581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030" y="4033984"/>
              <a:ext cx="760682" cy="822540"/>
            </a:xfrm>
            <a:custGeom>
              <a:avLst/>
              <a:gdLst>
                <a:gd name="T0" fmla="*/ 145 w 192"/>
                <a:gd name="T1" fmla="*/ 144 h 208"/>
                <a:gd name="T2" fmla="*/ 150 w 192"/>
                <a:gd name="T3" fmla="*/ 133 h 208"/>
                <a:gd name="T4" fmla="*/ 148 w 192"/>
                <a:gd name="T5" fmla="*/ 120 h 208"/>
                <a:gd name="T6" fmla="*/ 144 w 192"/>
                <a:gd name="T7" fmla="*/ 117 h 208"/>
                <a:gd name="T8" fmla="*/ 149 w 192"/>
                <a:gd name="T9" fmla="*/ 103 h 208"/>
                <a:gd name="T10" fmla="*/ 148 w 192"/>
                <a:gd name="T11" fmla="*/ 95 h 208"/>
                <a:gd name="T12" fmla="*/ 89 w 192"/>
                <a:gd name="T13" fmla="*/ 71 h 208"/>
                <a:gd name="T14" fmla="*/ 103 w 192"/>
                <a:gd name="T15" fmla="*/ 0 h 208"/>
                <a:gd name="T16" fmla="*/ 103 w 192"/>
                <a:gd name="T17" fmla="*/ 0 h 208"/>
                <a:gd name="T18" fmla="*/ 0 w 192"/>
                <a:gd name="T19" fmla="*/ 36 h 208"/>
                <a:gd name="T20" fmla="*/ 4 w 192"/>
                <a:gd name="T21" fmla="*/ 87 h 208"/>
                <a:gd name="T22" fmla="*/ 5 w 192"/>
                <a:gd name="T23" fmla="*/ 93 h 208"/>
                <a:gd name="T24" fmla="*/ 16 w 192"/>
                <a:gd name="T25" fmla="*/ 103 h 208"/>
                <a:gd name="T26" fmla="*/ 16 w 192"/>
                <a:gd name="T27" fmla="*/ 104 h 208"/>
                <a:gd name="T28" fmla="*/ 22 w 192"/>
                <a:gd name="T29" fmla="*/ 118 h 208"/>
                <a:gd name="T30" fmla="*/ 20 w 192"/>
                <a:gd name="T31" fmla="*/ 136 h 208"/>
                <a:gd name="T32" fmla="*/ 20 w 192"/>
                <a:gd name="T33" fmla="*/ 141 h 208"/>
                <a:gd name="T34" fmla="*/ 20 w 192"/>
                <a:gd name="T35" fmla="*/ 145 h 208"/>
                <a:gd name="T36" fmla="*/ 19 w 192"/>
                <a:gd name="T37" fmla="*/ 150 h 208"/>
                <a:gd name="T38" fmla="*/ 18 w 192"/>
                <a:gd name="T39" fmla="*/ 150 h 208"/>
                <a:gd name="T40" fmla="*/ 17 w 192"/>
                <a:gd name="T41" fmla="*/ 154 h 208"/>
                <a:gd name="T42" fmla="*/ 16 w 192"/>
                <a:gd name="T43" fmla="*/ 155 h 208"/>
                <a:gd name="T44" fmla="*/ 13 w 192"/>
                <a:gd name="T45" fmla="*/ 159 h 208"/>
                <a:gd name="T46" fmla="*/ 12 w 192"/>
                <a:gd name="T47" fmla="*/ 159 h 208"/>
                <a:gd name="T48" fmla="*/ 9 w 192"/>
                <a:gd name="T49" fmla="*/ 162 h 208"/>
                <a:gd name="T50" fmla="*/ 10 w 192"/>
                <a:gd name="T51" fmla="*/ 163 h 208"/>
                <a:gd name="T52" fmla="*/ 10 w 192"/>
                <a:gd name="T53" fmla="*/ 163 h 208"/>
                <a:gd name="T54" fmla="*/ 0 w 192"/>
                <a:gd name="T55" fmla="*/ 168 h 208"/>
                <a:gd name="T56" fmla="*/ 32 w 192"/>
                <a:gd name="T57" fmla="*/ 173 h 208"/>
                <a:gd name="T58" fmla="*/ 75 w 192"/>
                <a:gd name="T59" fmla="*/ 181 h 208"/>
                <a:gd name="T60" fmla="*/ 79 w 192"/>
                <a:gd name="T61" fmla="*/ 173 h 208"/>
                <a:gd name="T62" fmla="*/ 98 w 192"/>
                <a:gd name="T63" fmla="*/ 181 h 208"/>
                <a:gd name="T64" fmla="*/ 106 w 192"/>
                <a:gd name="T65" fmla="*/ 185 h 208"/>
                <a:gd name="T66" fmla="*/ 121 w 192"/>
                <a:gd name="T67" fmla="*/ 197 h 208"/>
                <a:gd name="T68" fmla="*/ 129 w 192"/>
                <a:gd name="T69" fmla="*/ 201 h 208"/>
                <a:gd name="T70" fmla="*/ 141 w 192"/>
                <a:gd name="T71" fmla="*/ 201 h 208"/>
                <a:gd name="T72" fmla="*/ 153 w 192"/>
                <a:gd name="T73" fmla="*/ 201 h 208"/>
                <a:gd name="T74" fmla="*/ 160 w 192"/>
                <a:gd name="T75" fmla="*/ 189 h 208"/>
                <a:gd name="T76" fmla="*/ 168 w 192"/>
                <a:gd name="T77" fmla="*/ 193 h 208"/>
                <a:gd name="T78" fmla="*/ 184 w 192"/>
                <a:gd name="T79" fmla="*/ 208 h 208"/>
                <a:gd name="T80" fmla="*/ 192 w 192"/>
                <a:gd name="T81" fmla="*/ 201 h 208"/>
                <a:gd name="T82" fmla="*/ 180 w 192"/>
                <a:gd name="T83" fmla="*/ 189 h 208"/>
                <a:gd name="T84" fmla="*/ 172 w 192"/>
                <a:gd name="T85" fmla="*/ 181 h 208"/>
                <a:gd name="T86" fmla="*/ 184 w 192"/>
                <a:gd name="T87" fmla="*/ 169 h 208"/>
                <a:gd name="T88" fmla="*/ 184 w 192"/>
                <a:gd name="T89" fmla="*/ 158 h 208"/>
                <a:gd name="T90" fmla="*/ 172 w 192"/>
                <a:gd name="T91" fmla="*/ 165 h 208"/>
                <a:gd name="T92" fmla="*/ 168 w 192"/>
                <a:gd name="T93" fmla="*/ 158 h 208"/>
                <a:gd name="T94" fmla="*/ 160 w 192"/>
                <a:gd name="T95" fmla="*/ 158 h 208"/>
                <a:gd name="T96" fmla="*/ 149 w 192"/>
                <a:gd name="T97" fmla="*/ 162 h 208"/>
                <a:gd name="T98" fmla="*/ 145 w 192"/>
                <a:gd name="T99" fmla="*/ 150 h 208"/>
                <a:gd name="T100" fmla="*/ 146 w 192"/>
                <a:gd name="T101" fmla="*/ 14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08">
                  <a:moveTo>
                    <a:pt x="145" y="149"/>
                  </a:moveTo>
                  <a:cubicBezTo>
                    <a:pt x="145" y="144"/>
                    <a:pt x="145" y="144"/>
                    <a:pt x="145" y="144"/>
                  </a:cubicBezTo>
                  <a:cubicBezTo>
                    <a:pt x="147" y="144"/>
                    <a:pt x="150" y="143"/>
                    <a:pt x="150" y="141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5" y="105"/>
                    <a:pt x="148" y="105"/>
                    <a:pt x="149" y="103"/>
                  </a:cubicBezTo>
                  <a:cubicBezTo>
                    <a:pt x="150" y="102"/>
                    <a:pt x="150" y="101"/>
                    <a:pt x="149" y="100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90"/>
                    <a:pt x="4" y="92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11" y="98"/>
                    <a:pt x="11" y="98"/>
                    <a:pt x="11" y="98"/>
                  </a:cubicBezTo>
                  <a:cubicBezTo>
                    <a:pt x="15" y="101"/>
                    <a:pt x="16" y="102"/>
                    <a:pt x="16" y="103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23" y="115"/>
                    <a:pt x="23" y="116"/>
                    <a:pt x="22" y="118"/>
                  </a:cubicBezTo>
                  <a:cubicBezTo>
                    <a:pt x="21" y="120"/>
                    <a:pt x="20" y="122"/>
                    <a:pt x="20" y="125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0" y="139"/>
                    <a:pt x="20" y="141"/>
                    <a:pt x="20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20" y="143"/>
                    <a:pt x="20" y="144"/>
                    <a:pt x="20" y="145"/>
                  </a:cubicBezTo>
                  <a:cubicBezTo>
                    <a:pt x="19" y="147"/>
                    <a:pt x="19" y="149"/>
                    <a:pt x="19" y="149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6" y="155"/>
                    <a:pt x="15" y="155"/>
                    <a:pt x="15" y="156"/>
                  </a:cubicBezTo>
                  <a:cubicBezTo>
                    <a:pt x="14" y="158"/>
                    <a:pt x="13" y="159"/>
                    <a:pt x="13" y="159"/>
                  </a:cubicBezTo>
                  <a:cubicBezTo>
                    <a:pt x="13" y="159"/>
                    <a:pt x="13" y="159"/>
                    <a:pt x="13" y="159"/>
                  </a:cubicBezTo>
                  <a:cubicBezTo>
                    <a:pt x="12" y="159"/>
                    <a:pt x="12" y="159"/>
                    <a:pt x="12" y="159"/>
                  </a:cubicBezTo>
                  <a:cubicBezTo>
                    <a:pt x="12" y="159"/>
                    <a:pt x="12" y="160"/>
                    <a:pt x="11" y="161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9" y="165"/>
                    <a:pt x="6" y="167"/>
                    <a:pt x="1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5" y="177"/>
                    <a:pt x="75" y="177"/>
                    <a:pt x="75" y="177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21" y="197"/>
                    <a:pt x="121" y="197"/>
                    <a:pt x="121" y="197"/>
                  </a:cubicBezTo>
                  <a:cubicBezTo>
                    <a:pt x="125" y="201"/>
                    <a:pt x="125" y="201"/>
                    <a:pt x="125" y="201"/>
                  </a:cubicBezTo>
                  <a:cubicBezTo>
                    <a:pt x="129" y="201"/>
                    <a:pt x="129" y="201"/>
                    <a:pt x="129" y="201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45" y="201"/>
                    <a:pt x="145" y="201"/>
                    <a:pt x="145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60" y="189"/>
                    <a:pt x="160" y="189"/>
                    <a:pt x="160" y="189"/>
                  </a:cubicBezTo>
                  <a:cubicBezTo>
                    <a:pt x="164" y="189"/>
                    <a:pt x="164" y="189"/>
                    <a:pt x="164" y="189"/>
                  </a:cubicBezTo>
                  <a:cubicBezTo>
                    <a:pt x="168" y="193"/>
                    <a:pt x="168" y="193"/>
                    <a:pt x="168" y="193"/>
                  </a:cubicBezTo>
                  <a:cubicBezTo>
                    <a:pt x="176" y="197"/>
                    <a:pt x="176" y="197"/>
                    <a:pt x="176" y="197"/>
                  </a:cubicBezTo>
                  <a:cubicBezTo>
                    <a:pt x="184" y="208"/>
                    <a:pt x="184" y="208"/>
                    <a:pt x="184" y="208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2" y="201"/>
                    <a:pt x="192" y="201"/>
                    <a:pt x="192" y="201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80" y="189"/>
                    <a:pt x="180" y="189"/>
                    <a:pt x="180" y="189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72" y="181"/>
                    <a:pt x="172" y="181"/>
                    <a:pt x="172" y="181"/>
                  </a:cubicBezTo>
                  <a:cubicBezTo>
                    <a:pt x="176" y="177"/>
                    <a:pt x="176" y="177"/>
                    <a:pt x="176" y="177"/>
                  </a:cubicBezTo>
                  <a:cubicBezTo>
                    <a:pt x="184" y="169"/>
                    <a:pt x="184" y="169"/>
                    <a:pt x="184" y="169"/>
                  </a:cubicBezTo>
                  <a:cubicBezTo>
                    <a:pt x="188" y="162"/>
                    <a:pt x="188" y="162"/>
                    <a:pt x="188" y="162"/>
                  </a:cubicBezTo>
                  <a:cubicBezTo>
                    <a:pt x="184" y="158"/>
                    <a:pt x="184" y="158"/>
                    <a:pt x="184" y="158"/>
                  </a:cubicBezTo>
                  <a:cubicBezTo>
                    <a:pt x="176" y="162"/>
                    <a:pt x="176" y="162"/>
                    <a:pt x="176" y="162"/>
                  </a:cubicBezTo>
                  <a:cubicBezTo>
                    <a:pt x="172" y="165"/>
                    <a:pt x="172" y="165"/>
                    <a:pt x="172" y="165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49" y="162"/>
                    <a:pt x="149" y="162"/>
                    <a:pt x="149" y="162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6" y="149"/>
                    <a:pt x="146" y="149"/>
                    <a:pt x="146" y="149"/>
                  </a:cubicBezTo>
                  <a:lnTo>
                    <a:pt x="145" y="149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4" name="Kentucky">
              <a:extLst>
                <a:ext uri="{FF2B5EF4-FFF2-40B4-BE49-F238E27FC236}">
                  <a16:creationId xmlns:a16="http://schemas.microsoft.com/office/drawing/2014/main" id="{FA31F77E-1E16-46B4-B281-CFABFAEC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823" y="2955654"/>
              <a:ext cx="1138515" cy="424644"/>
            </a:xfrm>
            <a:custGeom>
              <a:avLst/>
              <a:gdLst>
                <a:gd name="T0" fmla="*/ 284 w 288"/>
                <a:gd name="T1" fmla="*/ 65 h 107"/>
                <a:gd name="T2" fmla="*/ 282 w 288"/>
                <a:gd name="T3" fmla="*/ 65 h 107"/>
                <a:gd name="T4" fmla="*/ 279 w 288"/>
                <a:gd name="T5" fmla="*/ 64 h 107"/>
                <a:gd name="T6" fmla="*/ 272 w 288"/>
                <a:gd name="T7" fmla="*/ 58 h 107"/>
                <a:gd name="T8" fmla="*/ 270 w 288"/>
                <a:gd name="T9" fmla="*/ 51 h 107"/>
                <a:gd name="T10" fmla="*/ 271 w 288"/>
                <a:gd name="T11" fmla="*/ 42 h 107"/>
                <a:gd name="T12" fmla="*/ 274 w 288"/>
                <a:gd name="T13" fmla="*/ 32 h 107"/>
                <a:gd name="T14" fmla="*/ 272 w 288"/>
                <a:gd name="T15" fmla="*/ 28 h 107"/>
                <a:gd name="T16" fmla="*/ 252 w 288"/>
                <a:gd name="T17" fmla="*/ 21 h 107"/>
                <a:gd name="T18" fmla="*/ 240 w 288"/>
                <a:gd name="T19" fmla="*/ 17 h 107"/>
                <a:gd name="T20" fmla="*/ 232 w 288"/>
                <a:gd name="T21" fmla="*/ 18 h 107"/>
                <a:gd name="T22" fmla="*/ 203 w 288"/>
                <a:gd name="T23" fmla="*/ 12 h 107"/>
                <a:gd name="T24" fmla="*/ 193 w 288"/>
                <a:gd name="T25" fmla="*/ 0 h 107"/>
                <a:gd name="T26" fmla="*/ 183 w 288"/>
                <a:gd name="T27" fmla="*/ 0 h 107"/>
                <a:gd name="T28" fmla="*/ 171 w 288"/>
                <a:gd name="T29" fmla="*/ 5 h 107"/>
                <a:gd name="T30" fmla="*/ 171 w 288"/>
                <a:gd name="T31" fmla="*/ 5 h 107"/>
                <a:gd name="T32" fmla="*/ 158 w 288"/>
                <a:gd name="T33" fmla="*/ 18 h 107"/>
                <a:gd name="T34" fmla="*/ 151 w 288"/>
                <a:gd name="T35" fmla="*/ 25 h 107"/>
                <a:gd name="T36" fmla="*/ 133 w 288"/>
                <a:gd name="T37" fmla="*/ 35 h 107"/>
                <a:gd name="T38" fmla="*/ 136 w 288"/>
                <a:gd name="T39" fmla="*/ 40 h 107"/>
                <a:gd name="T40" fmla="*/ 136 w 288"/>
                <a:gd name="T41" fmla="*/ 47 h 107"/>
                <a:gd name="T42" fmla="*/ 129 w 288"/>
                <a:gd name="T43" fmla="*/ 46 h 107"/>
                <a:gd name="T44" fmla="*/ 122 w 288"/>
                <a:gd name="T45" fmla="*/ 40 h 107"/>
                <a:gd name="T46" fmla="*/ 121 w 288"/>
                <a:gd name="T47" fmla="*/ 41 h 107"/>
                <a:gd name="T48" fmla="*/ 108 w 288"/>
                <a:gd name="T49" fmla="*/ 47 h 107"/>
                <a:gd name="T50" fmla="*/ 103 w 288"/>
                <a:gd name="T51" fmla="*/ 47 h 107"/>
                <a:gd name="T52" fmla="*/ 94 w 288"/>
                <a:gd name="T53" fmla="*/ 47 h 107"/>
                <a:gd name="T54" fmla="*/ 88 w 288"/>
                <a:gd name="T55" fmla="*/ 48 h 107"/>
                <a:gd name="T56" fmla="*/ 78 w 288"/>
                <a:gd name="T57" fmla="*/ 47 h 107"/>
                <a:gd name="T58" fmla="*/ 68 w 288"/>
                <a:gd name="T59" fmla="*/ 41 h 107"/>
                <a:gd name="T60" fmla="*/ 62 w 288"/>
                <a:gd name="T61" fmla="*/ 48 h 107"/>
                <a:gd name="T62" fmla="*/ 63 w 288"/>
                <a:gd name="T63" fmla="*/ 49 h 107"/>
                <a:gd name="T64" fmla="*/ 60 w 288"/>
                <a:gd name="T65" fmla="*/ 54 h 107"/>
                <a:gd name="T66" fmla="*/ 56 w 288"/>
                <a:gd name="T67" fmla="*/ 51 h 107"/>
                <a:gd name="T68" fmla="*/ 41 w 288"/>
                <a:gd name="T69" fmla="*/ 51 h 107"/>
                <a:gd name="T70" fmla="*/ 33 w 288"/>
                <a:gd name="T71" fmla="*/ 53 h 107"/>
                <a:gd name="T72" fmla="*/ 22 w 288"/>
                <a:gd name="T73" fmla="*/ 63 h 107"/>
                <a:gd name="T74" fmla="*/ 12 w 288"/>
                <a:gd name="T75" fmla="*/ 63 h 107"/>
                <a:gd name="T76" fmla="*/ 8 w 288"/>
                <a:gd name="T77" fmla="*/ 92 h 107"/>
                <a:gd name="T78" fmla="*/ 0 w 288"/>
                <a:gd name="T79" fmla="*/ 106 h 107"/>
                <a:gd name="T80" fmla="*/ 56 w 288"/>
                <a:gd name="T81" fmla="*/ 107 h 107"/>
                <a:gd name="T82" fmla="*/ 264 w 288"/>
                <a:gd name="T83" fmla="*/ 94 h 107"/>
                <a:gd name="T84" fmla="*/ 265 w 288"/>
                <a:gd name="T85" fmla="*/ 94 h 107"/>
                <a:gd name="T86" fmla="*/ 271 w 288"/>
                <a:gd name="T87" fmla="*/ 90 h 107"/>
                <a:gd name="T88" fmla="*/ 288 w 288"/>
                <a:gd name="T89" fmla="*/ 81 h 107"/>
                <a:gd name="T90" fmla="*/ 288 w 288"/>
                <a:gd name="T91" fmla="*/ 76 h 107"/>
                <a:gd name="T92" fmla="*/ 288 w 288"/>
                <a:gd name="T93" fmla="*/ 71 h 107"/>
                <a:gd name="T94" fmla="*/ 286 w 288"/>
                <a:gd name="T95" fmla="*/ 6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8" h="107">
                  <a:moveTo>
                    <a:pt x="286" y="68"/>
                  </a:moveTo>
                  <a:cubicBezTo>
                    <a:pt x="285" y="67"/>
                    <a:pt x="284" y="66"/>
                    <a:pt x="284" y="65"/>
                  </a:cubicBezTo>
                  <a:cubicBezTo>
                    <a:pt x="283" y="64"/>
                    <a:pt x="283" y="64"/>
                    <a:pt x="283" y="64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81" y="65"/>
                    <a:pt x="281" y="65"/>
                    <a:pt x="281" y="65"/>
                  </a:cubicBezTo>
                  <a:cubicBezTo>
                    <a:pt x="280" y="65"/>
                    <a:pt x="279" y="65"/>
                    <a:pt x="279" y="64"/>
                  </a:cubicBezTo>
                  <a:cubicBezTo>
                    <a:pt x="277" y="62"/>
                    <a:pt x="276" y="61"/>
                    <a:pt x="275" y="60"/>
                  </a:cubicBezTo>
                  <a:cubicBezTo>
                    <a:pt x="274" y="59"/>
                    <a:pt x="273" y="59"/>
                    <a:pt x="272" y="58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0"/>
                    <a:pt x="270" y="50"/>
                    <a:pt x="270" y="49"/>
                  </a:cubicBezTo>
                  <a:cubicBezTo>
                    <a:pt x="270" y="47"/>
                    <a:pt x="271" y="44"/>
                    <a:pt x="271" y="42"/>
                  </a:cubicBezTo>
                  <a:cubicBezTo>
                    <a:pt x="271" y="41"/>
                    <a:pt x="271" y="39"/>
                    <a:pt x="272" y="36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65" y="21"/>
                    <a:pt x="265" y="21"/>
                    <a:pt x="265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1"/>
                    <a:pt x="246" y="21"/>
                    <a:pt x="243" y="18"/>
                  </a:cubicBezTo>
                  <a:cubicBezTo>
                    <a:pt x="242" y="18"/>
                    <a:pt x="241" y="17"/>
                    <a:pt x="240" y="17"/>
                  </a:cubicBezTo>
                  <a:cubicBezTo>
                    <a:pt x="237" y="17"/>
                    <a:pt x="235" y="18"/>
                    <a:pt x="235" y="18"/>
                  </a:cubicBezTo>
                  <a:cubicBezTo>
                    <a:pt x="232" y="18"/>
                    <a:pt x="232" y="18"/>
                    <a:pt x="232" y="18"/>
                  </a:cubicBezTo>
                  <a:cubicBezTo>
                    <a:pt x="229" y="18"/>
                    <a:pt x="228" y="13"/>
                    <a:pt x="227" y="12"/>
                  </a:cubicBezTo>
                  <a:cubicBezTo>
                    <a:pt x="203" y="12"/>
                    <a:pt x="203" y="12"/>
                    <a:pt x="203" y="12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5"/>
                    <a:pt x="165" y="9"/>
                    <a:pt x="161" y="9"/>
                  </a:cubicBezTo>
                  <a:cubicBezTo>
                    <a:pt x="157" y="10"/>
                    <a:pt x="158" y="17"/>
                    <a:pt x="158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5"/>
                    <a:pt x="144" y="30"/>
                    <a:pt x="136" y="33"/>
                  </a:cubicBezTo>
                  <a:cubicBezTo>
                    <a:pt x="134" y="34"/>
                    <a:pt x="133" y="35"/>
                    <a:pt x="133" y="35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6" y="37"/>
                    <a:pt x="137" y="38"/>
                    <a:pt x="136" y="40"/>
                  </a:cubicBezTo>
                  <a:cubicBezTo>
                    <a:pt x="135" y="42"/>
                    <a:pt x="135" y="44"/>
                    <a:pt x="136" y="45"/>
                  </a:cubicBezTo>
                  <a:cubicBezTo>
                    <a:pt x="136" y="47"/>
                    <a:pt x="136" y="47"/>
                    <a:pt x="136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8" y="45"/>
                    <a:pt x="126" y="42"/>
                    <a:pt x="124" y="41"/>
                  </a:cubicBezTo>
                  <a:cubicBezTo>
                    <a:pt x="123" y="40"/>
                    <a:pt x="123" y="40"/>
                    <a:pt x="122" y="40"/>
                  </a:cubicBezTo>
                  <a:cubicBezTo>
                    <a:pt x="122" y="40"/>
                    <a:pt x="121" y="40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1" y="47"/>
                    <a:pt x="98" y="47"/>
                  </a:cubicBezTo>
                  <a:cubicBezTo>
                    <a:pt x="97" y="47"/>
                    <a:pt x="95" y="47"/>
                    <a:pt x="94" y="47"/>
                  </a:cubicBezTo>
                  <a:cubicBezTo>
                    <a:pt x="92" y="48"/>
                    <a:pt x="91" y="48"/>
                    <a:pt x="91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7"/>
                    <a:pt x="63" y="47"/>
                    <a:pt x="62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9"/>
                    <a:pt x="63" y="50"/>
                    <a:pt x="62" y="51"/>
                  </a:cubicBezTo>
                  <a:cubicBezTo>
                    <a:pt x="62" y="53"/>
                    <a:pt x="61" y="54"/>
                    <a:pt x="60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58" y="54"/>
                    <a:pt x="56" y="52"/>
                    <a:pt x="56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7" y="52"/>
                    <a:pt x="34" y="53"/>
                    <a:pt x="33" y="53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7" y="85"/>
                    <a:pt x="9" y="91"/>
                    <a:pt x="8" y="9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5" y="94"/>
                    <a:pt x="265" y="94"/>
                    <a:pt x="265" y="94"/>
                  </a:cubicBezTo>
                  <a:cubicBezTo>
                    <a:pt x="265" y="94"/>
                    <a:pt x="265" y="94"/>
                    <a:pt x="265" y="94"/>
                  </a:cubicBezTo>
                  <a:cubicBezTo>
                    <a:pt x="267" y="93"/>
                    <a:pt x="267" y="93"/>
                    <a:pt x="267" y="93"/>
                  </a:cubicBezTo>
                  <a:cubicBezTo>
                    <a:pt x="268" y="92"/>
                    <a:pt x="270" y="90"/>
                    <a:pt x="271" y="90"/>
                  </a:cubicBezTo>
                  <a:cubicBezTo>
                    <a:pt x="274" y="88"/>
                    <a:pt x="277" y="86"/>
                    <a:pt x="278" y="85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0"/>
                    <a:pt x="287" y="80"/>
                    <a:pt x="287" y="80"/>
                  </a:cubicBezTo>
                  <a:cubicBezTo>
                    <a:pt x="287" y="79"/>
                    <a:pt x="287" y="77"/>
                    <a:pt x="288" y="76"/>
                  </a:cubicBezTo>
                  <a:cubicBezTo>
                    <a:pt x="288" y="74"/>
                    <a:pt x="288" y="74"/>
                    <a:pt x="288" y="73"/>
                  </a:cubicBezTo>
                  <a:cubicBezTo>
                    <a:pt x="288" y="72"/>
                    <a:pt x="288" y="72"/>
                    <a:pt x="288" y="71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8" y="70"/>
                    <a:pt x="287" y="69"/>
                    <a:pt x="286" y="68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3" name="Kansas">
              <a:extLst>
                <a:ext uri="{FF2B5EF4-FFF2-40B4-BE49-F238E27FC236}">
                  <a16:creationId xmlns:a16="http://schemas.microsoft.com/office/drawing/2014/main" id="{BE8D6FEC-C57E-4A81-ACA0-6BF51BDB1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297" y="2616273"/>
              <a:ext cx="1126813" cy="573437"/>
            </a:xfrm>
            <a:custGeom>
              <a:avLst/>
              <a:gdLst>
                <a:gd name="T0" fmla="*/ 285 w 285"/>
                <a:gd name="T1" fmla="*/ 144 h 145"/>
                <a:gd name="T2" fmla="*/ 285 w 285"/>
                <a:gd name="T3" fmla="*/ 54 h 145"/>
                <a:gd name="T4" fmla="*/ 285 w 285"/>
                <a:gd name="T5" fmla="*/ 53 h 145"/>
                <a:gd name="T6" fmla="*/ 282 w 285"/>
                <a:gd name="T7" fmla="*/ 50 h 145"/>
                <a:gd name="T8" fmla="*/ 273 w 285"/>
                <a:gd name="T9" fmla="*/ 42 h 145"/>
                <a:gd name="T10" fmla="*/ 273 w 285"/>
                <a:gd name="T11" fmla="*/ 35 h 145"/>
                <a:gd name="T12" fmla="*/ 270 w 285"/>
                <a:gd name="T13" fmla="*/ 35 h 145"/>
                <a:gd name="T14" fmla="*/ 269 w 285"/>
                <a:gd name="T15" fmla="*/ 16 h 145"/>
                <a:gd name="T16" fmla="*/ 269 w 285"/>
                <a:gd name="T17" fmla="*/ 15 h 145"/>
                <a:gd name="T18" fmla="*/ 269 w 285"/>
                <a:gd name="T19" fmla="*/ 15 h 145"/>
                <a:gd name="T20" fmla="*/ 269 w 285"/>
                <a:gd name="T21" fmla="*/ 15 h 145"/>
                <a:gd name="T22" fmla="*/ 269 w 285"/>
                <a:gd name="T23" fmla="*/ 15 h 145"/>
                <a:gd name="T24" fmla="*/ 265 w 285"/>
                <a:gd name="T25" fmla="*/ 13 h 145"/>
                <a:gd name="T26" fmla="*/ 261 w 285"/>
                <a:gd name="T27" fmla="*/ 13 h 145"/>
                <a:gd name="T28" fmla="*/ 256 w 285"/>
                <a:gd name="T29" fmla="*/ 13 h 145"/>
                <a:gd name="T30" fmla="*/ 256 w 285"/>
                <a:gd name="T31" fmla="*/ 7 h 145"/>
                <a:gd name="T32" fmla="*/ 251 w 285"/>
                <a:gd name="T33" fmla="*/ 0 h 145"/>
                <a:gd name="T34" fmla="*/ 251 w 285"/>
                <a:gd name="T35" fmla="*/ 0 h 145"/>
                <a:gd name="T36" fmla="*/ 1 w 285"/>
                <a:gd name="T37" fmla="*/ 0 h 145"/>
                <a:gd name="T38" fmla="*/ 0 w 285"/>
                <a:gd name="T39" fmla="*/ 0 h 145"/>
                <a:gd name="T40" fmla="*/ 0 w 285"/>
                <a:gd name="T41" fmla="*/ 1 h 145"/>
                <a:gd name="T42" fmla="*/ 0 w 285"/>
                <a:gd name="T43" fmla="*/ 145 h 145"/>
                <a:gd name="T44" fmla="*/ 1 w 285"/>
                <a:gd name="T45" fmla="*/ 145 h 145"/>
                <a:gd name="T46" fmla="*/ 285 w 285"/>
                <a:gd name="T47" fmla="*/ 145 h 145"/>
                <a:gd name="T48" fmla="*/ 285 w 285"/>
                <a:gd name="T49" fmla="*/ 145 h 145"/>
                <a:gd name="T50" fmla="*/ 285 w 285"/>
                <a:gd name="T51" fmla="*/ 14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5" h="145">
                  <a:moveTo>
                    <a:pt x="285" y="144"/>
                  </a:moveTo>
                  <a:cubicBezTo>
                    <a:pt x="285" y="54"/>
                    <a:pt x="285" y="54"/>
                    <a:pt x="285" y="54"/>
                  </a:cubicBezTo>
                  <a:cubicBezTo>
                    <a:pt x="285" y="53"/>
                    <a:pt x="285" y="53"/>
                    <a:pt x="285" y="53"/>
                  </a:cubicBezTo>
                  <a:cubicBezTo>
                    <a:pt x="284" y="53"/>
                    <a:pt x="283" y="52"/>
                    <a:pt x="282" y="50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35"/>
                    <a:pt x="270" y="35"/>
                    <a:pt x="270" y="35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8" y="14"/>
                    <a:pt x="267" y="13"/>
                    <a:pt x="265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56" y="13"/>
                    <a:pt x="256" y="13"/>
                    <a:pt x="256" y="13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285" y="145"/>
                    <a:pt x="285" y="145"/>
                    <a:pt x="285" y="145"/>
                  </a:cubicBezTo>
                  <a:cubicBezTo>
                    <a:pt x="285" y="145"/>
                    <a:pt x="285" y="145"/>
                    <a:pt x="285" y="145"/>
                  </a:cubicBezTo>
                  <a:lnTo>
                    <a:pt x="285" y="144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5" name="Iowa">
              <a:extLst>
                <a:ext uri="{FF2B5EF4-FFF2-40B4-BE49-F238E27FC236}">
                  <a16:creationId xmlns:a16="http://schemas.microsoft.com/office/drawing/2014/main" id="{209EDCAB-8CAB-44A8-B108-2E67425F1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5134" y="1974291"/>
              <a:ext cx="971333" cy="625264"/>
            </a:xfrm>
            <a:custGeom>
              <a:avLst/>
              <a:gdLst>
                <a:gd name="T0" fmla="*/ 0 w 246"/>
                <a:gd name="T1" fmla="*/ 40 h 158"/>
                <a:gd name="T2" fmla="*/ 0 w 246"/>
                <a:gd name="T3" fmla="*/ 40 h 158"/>
                <a:gd name="T4" fmla="*/ 12 w 246"/>
                <a:gd name="T5" fmla="*/ 59 h 158"/>
                <a:gd name="T6" fmla="*/ 12 w 246"/>
                <a:gd name="T7" fmla="*/ 89 h 158"/>
                <a:gd name="T8" fmla="*/ 24 w 246"/>
                <a:gd name="T9" fmla="*/ 94 h 158"/>
                <a:gd name="T10" fmla="*/ 24 w 246"/>
                <a:gd name="T11" fmla="*/ 120 h 158"/>
                <a:gd name="T12" fmla="*/ 26 w 246"/>
                <a:gd name="T13" fmla="*/ 138 h 158"/>
                <a:gd name="T14" fmla="*/ 26 w 246"/>
                <a:gd name="T15" fmla="*/ 139 h 158"/>
                <a:gd name="T16" fmla="*/ 26 w 246"/>
                <a:gd name="T17" fmla="*/ 139 h 158"/>
                <a:gd name="T18" fmla="*/ 26 w 246"/>
                <a:gd name="T19" fmla="*/ 139 h 158"/>
                <a:gd name="T20" fmla="*/ 188 w 246"/>
                <a:gd name="T21" fmla="*/ 139 h 158"/>
                <a:gd name="T22" fmla="*/ 195 w 246"/>
                <a:gd name="T23" fmla="*/ 158 h 158"/>
                <a:gd name="T24" fmla="*/ 195 w 246"/>
                <a:gd name="T25" fmla="*/ 158 h 158"/>
                <a:gd name="T26" fmla="*/ 210 w 246"/>
                <a:gd name="T27" fmla="*/ 139 h 158"/>
                <a:gd name="T28" fmla="*/ 215 w 246"/>
                <a:gd name="T29" fmla="*/ 118 h 158"/>
                <a:gd name="T30" fmla="*/ 224 w 246"/>
                <a:gd name="T31" fmla="*/ 101 h 158"/>
                <a:gd name="T32" fmla="*/ 234 w 246"/>
                <a:gd name="T33" fmla="*/ 89 h 158"/>
                <a:gd name="T34" fmla="*/ 246 w 246"/>
                <a:gd name="T35" fmla="*/ 68 h 158"/>
                <a:gd name="T36" fmla="*/ 234 w 246"/>
                <a:gd name="T37" fmla="*/ 56 h 158"/>
                <a:gd name="T38" fmla="*/ 228 w 246"/>
                <a:gd name="T39" fmla="*/ 49 h 158"/>
                <a:gd name="T40" fmla="*/ 228 w 246"/>
                <a:gd name="T41" fmla="*/ 49 h 158"/>
                <a:gd name="T42" fmla="*/ 224 w 246"/>
                <a:gd name="T43" fmla="*/ 44 h 158"/>
                <a:gd name="T44" fmla="*/ 212 w 246"/>
                <a:gd name="T45" fmla="*/ 25 h 158"/>
                <a:gd name="T46" fmla="*/ 205 w 246"/>
                <a:gd name="T47" fmla="*/ 14 h 158"/>
                <a:gd name="T48" fmla="*/ 205 w 246"/>
                <a:gd name="T49" fmla="*/ 14 h 158"/>
                <a:gd name="T50" fmla="*/ 203 w 246"/>
                <a:gd name="T51" fmla="*/ 0 h 158"/>
                <a:gd name="T52" fmla="*/ 13 w 246"/>
                <a:gd name="T53" fmla="*/ 0 h 158"/>
                <a:gd name="T54" fmla="*/ 13 w 246"/>
                <a:gd name="T55" fmla="*/ 27 h 158"/>
                <a:gd name="T56" fmla="*/ 0 w 246"/>
                <a:gd name="T57" fmla="*/ 4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6" h="158"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188" y="139"/>
                    <a:pt x="188" y="139"/>
                    <a:pt x="188" y="139"/>
                  </a:cubicBezTo>
                  <a:cubicBezTo>
                    <a:pt x="195" y="158"/>
                    <a:pt x="195" y="158"/>
                    <a:pt x="195" y="158"/>
                  </a:cubicBezTo>
                  <a:cubicBezTo>
                    <a:pt x="195" y="158"/>
                    <a:pt x="195" y="158"/>
                    <a:pt x="195" y="158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5" y="118"/>
                    <a:pt x="215" y="118"/>
                    <a:pt x="215" y="118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34" y="89"/>
                    <a:pt x="234" y="89"/>
                    <a:pt x="234" y="89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4" y="44"/>
                    <a:pt x="224" y="44"/>
                    <a:pt x="224" y="44"/>
                  </a:cubicBezTo>
                  <a:cubicBezTo>
                    <a:pt x="212" y="25"/>
                    <a:pt x="212" y="25"/>
                    <a:pt x="212" y="25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2"/>
                    <a:pt x="204" y="6"/>
                    <a:pt x="20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7"/>
                    <a:pt x="13" y="27"/>
                    <a:pt x="13" y="27"/>
                  </a:cubicBezTo>
                  <a:lnTo>
                    <a:pt x="0" y="4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39" name="Indiana">
              <a:extLst>
                <a:ext uri="{FF2B5EF4-FFF2-40B4-BE49-F238E27FC236}">
                  <a16:creationId xmlns:a16="http://schemas.microsoft.com/office/drawing/2014/main" id="{D1913644-8572-4928-B0E7-F6B0AC4A5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990" y="2397264"/>
              <a:ext cx="561734" cy="772385"/>
            </a:xfrm>
            <a:custGeom>
              <a:avLst/>
              <a:gdLst>
                <a:gd name="T0" fmla="*/ 35 w 142"/>
                <a:gd name="T1" fmla="*/ 142 h 195"/>
                <a:gd name="T2" fmla="*/ 30 w 142"/>
                <a:gd name="T3" fmla="*/ 149 h 195"/>
                <a:gd name="T4" fmla="*/ 23 w 142"/>
                <a:gd name="T5" fmla="*/ 153 h 195"/>
                <a:gd name="T6" fmla="*/ 23 w 142"/>
                <a:gd name="T7" fmla="*/ 160 h 195"/>
                <a:gd name="T8" fmla="*/ 19 w 142"/>
                <a:gd name="T9" fmla="*/ 164 h 195"/>
                <a:gd name="T10" fmla="*/ 15 w 142"/>
                <a:gd name="T11" fmla="*/ 171 h 195"/>
                <a:gd name="T12" fmla="*/ 9 w 142"/>
                <a:gd name="T13" fmla="*/ 177 h 195"/>
                <a:gd name="T14" fmla="*/ 5 w 142"/>
                <a:gd name="T15" fmla="*/ 183 h 195"/>
                <a:gd name="T16" fmla="*/ 4 w 142"/>
                <a:gd name="T17" fmla="*/ 185 h 195"/>
                <a:gd name="T18" fmla="*/ 2 w 142"/>
                <a:gd name="T19" fmla="*/ 189 h 195"/>
                <a:gd name="T20" fmla="*/ 2 w 142"/>
                <a:gd name="T21" fmla="*/ 191 h 195"/>
                <a:gd name="T22" fmla="*/ 1 w 142"/>
                <a:gd name="T23" fmla="*/ 191 h 195"/>
                <a:gd name="T24" fmla="*/ 0 w 142"/>
                <a:gd name="T25" fmla="*/ 192 h 195"/>
                <a:gd name="T26" fmla="*/ 0 w 142"/>
                <a:gd name="T27" fmla="*/ 192 h 195"/>
                <a:gd name="T28" fmla="*/ 15 w 142"/>
                <a:gd name="T29" fmla="*/ 192 h 195"/>
                <a:gd name="T30" fmla="*/ 19 w 142"/>
                <a:gd name="T31" fmla="*/ 195 h 195"/>
                <a:gd name="T32" fmla="*/ 19 w 142"/>
                <a:gd name="T33" fmla="*/ 195 h 195"/>
                <a:gd name="T34" fmla="*/ 21 w 142"/>
                <a:gd name="T35" fmla="*/ 192 h 195"/>
                <a:gd name="T36" fmla="*/ 22 w 142"/>
                <a:gd name="T37" fmla="*/ 190 h 195"/>
                <a:gd name="T38" fmla="*/ 22 w 142"/>
                <a:gd name="T39" fmla="*/ 189 h 195"/>
                <a:gd name="T40" fmla="*/ 21 w 142"/>
                <a:gd name="T41" fmla="*/ 189 h 195"/>
                <a:gd name="T42" fmla="*/ 23 w 142"/>
                <a:gd name="T43" fmla="*/ 187 h 195"/>
                <a:gd name="T44" fmla="*/ 27 w 142"/>
                <a:gd name="T45" fmla="*/ 182 h 195"/>
                <a:gd name="T46" fmla="*/ 29 w 142"/>
                <a:gd name="T47" fmla="*/ 186 h 195"/>
                <a:gd name="T48" fmla="*/ 37 w 142"/>
                <a:gd name="T49" fmla="*/ 188 h 195"/>
                <a:gd name="T50" fmla="*/ 48 w 142"/>
                <a:gd name="T51" fmla="*/ 188 h 195"/>
                <a:gd name="T52" fmla="*/ 47 w 142"/>
                <a:gd name="T53" fmla="*/ 189 h 195"/>
                <a:gd name="T54" fmla="*/ 50 w 142"/>
                <a:gd name="T55" fmla="*/ 189 h 195"/>
                <a:gd name="T56" fmla="*/ 53 w 142"/>
                <a:gd name="T57" fmla="*/ 188 h 195"/>
                <a:gd name="T58" fmla="*/ 57 w 142"/>
                <a:gd name="T59" fmla="*/ 188 h 195"/>
                <a:gd name="T60" fmla="*/ 62 w 142"/>
                <a:gd name="T61" fmla="*/ 188 h 195"/>
                <a:gd name="T62" fmla="*/ 62 w 142"/>
                <a:gd name="T63" fmla="*/ 188 h 195"/>
                <a:gd name="T64" fmla="*/ 67 w 142"/>
                <a:gd name="T65" fmla="*/ 188 h 195"/>
                <a:gd name="T66" fmla="*/ 73 w 142"/>
                <a:gd name="T67" fmla="*/ 182 h 195"/>
                <a:gd name="T68" fmla="*/ 80 w 142"/>
                <a:gd name="T69" fmla="*/ 182 h 195"/>
                <a:gd name="T70" fmla="*/ 80 w 142"/>
                <a:gd name="T71" fmla="*/ 182 h 195"/>
                <a:gd name="T72" fmla="*/ 81 w 142"/>
                <a:gd name="T73" fmla="*/ 181 h 195"/>
                <a:gd name="T74" fmla="*/ 83 w 142"/>
                <a:gd name="T75" fmla="*/ 182 h 195"/>
                <a:gd name="T76" fmla="*/ 88 w 142"/>
                <a:gd name="T77" fmla="*/ 187 h 195"/>
                <a:gd name="T78" fmla="*/ 88 w 142"/>
                <a:gd name="T79" fmla="*/ 188 h 195"/>
                <a:gd name="T80" fmla="*/ 95 w 142"/>
                <a:gd name="T81" fmla="*/ 188 h 195"/>
                <a:gd name="T82" fmla="*/ 95 w 142"/>
                <a:gd name="T83" fmla="*/ 186 h 195"/>
                <a:gd name="T84" fmla="*/ 95 w 142"/>
                <a:gd name="T85" fmla="*/ 181 h 195"/>
                <a:gd name="T86" fmla="*/ 93 w 142"/>
                <a:gd name="T87" fmla="*/ 177 h 195"/>
                <a:gd name="T88" fmla="*/ 92 w 142"/>
                <a:gd name="T89" fmla="*/ 176 h 195"/>
                <a:gd name="T90" fmla="*/ 95 w 142"/>
                <a:gd name="T91" fmla="*/ 174 h 195"/>
                <a:gd name="T92" fmla="*/ 110 w 142"/>
                <a:gd name="T93" fmla="*/ 166 h 195"/>
                <a:gd name="T94" fmla="*/ 117 w 142"/>
                <a:gd name="T95" fmla="*/ 160 h 195"/>
                <a:gd name="T96" fmla="*/ 117 w 142"/>
                <a:gd name="T97" fmla="*/ 159 h 195"/>
                <a:gd name="T98" fmla="*/ 120 w 142"/>
                <a:gd name="T99" fmla="*/ 150 h 195"/>
                <a:gd name="T100" fmla="*/ 130 w 142"/>
                <a:gd name="T101" fmla="*/ 146 h 195"/>
                <a:gd name="T102" fmla="*/ 130 w 142"/>
                <a:gd name="T103" fmla="*/ 146 h 195"/>
                <a:gd name="T104" fmla="*/ 130 w 142"/>
                <a:gd name="T105" fmla="*/ 146 h 195"/>
                <a:gd name="T106" fmla="*/ 137 w 142"/>
                <a:gd name="T107" fmla="*/ 146 h 195"/>
                <a:gd name="T108" fmla="*/ 142 w 142"/>
                <a:gd name="T109" fmla="*/ 141 h 195"/>
                <a:gd name="T110" fmla="*/ 142 w 142"/>
                <a:gd name="T111" fmla="*/ 16 h 195"/>
                <a:gd name="T112" fmla="*/ 62 w 142"/>
                <a:gd name="T113" fmla="*/ 16 h 195"/>
                <a:gd name="T114" fmla="*/ 55 w 142"/>
                <a:gd name="T115" fmla="*/ 20 h 195"/>
                <a:gd name="T116" fmla="*/ 51 w 142"/>
                <a:gd name="T117" fmla="*/ 20 h 195"/>
                <a:gd name="T118" fmla="*/ 43 w 142"/>
                <a:gd name="T119" fmla="*/ 16 h 195"/>
                <a:gd name="T120" fmla="*/ 36 w 142"/>
                <a:gd name="T121" fmla="*/ 0 h 195"/>
                <a:gd name="T122" fmla="*/ 35 w 142"/>
                <a:gd name="T123" fmla="*/ 0 h 195"/>
                <a:gd name="T124" fmla="*/ 35 w 142"/>
                <a:gd name="T125" fmla="*/ 1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" h="195">
                  <a:moveTo>
                    <a:pt x="35" y="142"/>
                  </a:moveTo>
                  <a:cubicBezTo>
                    <a:pt x="30" y="149"/>
                    <a:pt x="30" y="149"/>
                    <a:pt x="30" y="149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5" y="171"/>
                    <a:pt x="15" y="171"/>
                    <a:pt x="15" y="171"/>
                  </a:cubicBezTo>
                  <a:cubicBezTo>
                    <a:pt x="14" y="171"/>
                    <a:pt x="12" y="174"/>
                    <a:pt x="9" y="177"/>
                  </a:cubicBezTo>
                  <a:cubicBezTo>
                    <a:pt x="7" y="180"/>
                    <a:pt x="6" y="182"/>
                    <a:pt x="5" y="183"/>
                  </a:cubicBezTo>
                  <a:cubicBezTo>
                    <a:pt x="4" y="184"/>
                    <a:pt x="4" y="185"/>
                    <a:pt x="4" y="185"/>
                  </a:cubicBezTo>
                  <a:cubicBezTo>
                    <a:pt x="4" y="185"/>
                    <a:pt x="4" y="186"/>
                    <a:pt x="2" y="189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5" y="192"/>
                    <a:pt x="15" y="192"/>
                    <a:pt x="15" y="192"/>
                  </a:cubicBezTo>
                  <a:cubicBezTo>
                    <a:pt x="15" y="193"/>
                    <a:pt x="17" y="195"/>
                    <a:pt x="19" y="195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20" y="195"/>
                    <a:pt x="21" y="194"/>
                    <a:pt x="21" y="192"/>
                  </a:cubicBezTo>
                  <a:cubicBezTo>
                    <a:pt x="22" y="191"/>
                    <a:pt x="22" y="190"/>
                    <a:pt x="22" y="190"/>
                  </a:cubicBezTo>
                  <a:cubicBezTo>
                    <a:pt x="22" y="189"/>
                    <a:pt x="22" y="189"/>
                    <a:pt x="22" y="189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2" y="188"/>
                    <a:pt x="22" y="188"/>
                    <a:pt x="23" y="187"/>
                  </a:cubicBezTo>
                  <a:cubicBezTo>
                    <a:pt x="27" y="182"/>
                    <a:pt x="27" y="182"/>
                    <a:pt x="27" y="182"/>
                  </a:cubicBezTo>
                  <a:cubicBezTo>
                    <a:pt x="29" y="186"/>
                    <a:pt x="29" y="186"/>
                    <a:pt x="29" y="186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50" y="189"/>
                    <a:pt x="50" y="189"/>
                    <a:pt x="50" y="189"/>
                  </a:cubicBezTo>
                  <a:cubicBezTo>
                    <a:pt x="50" y="189"/>
                    <a:pt x="51" y="189"/>
                    <a:pt x="53" y="188"/>
                  </a:cubicBezTo>
                  <a:cubicBezTo>
                    <a:pt x="54" y="188"/>
                    <a:pt x="56" y="188"/>
                    <a:pt x="57" y="188"/>
                  </a:cubicBezTo>
                  <a:cubicBezTo>
                    <a:pt x="60" y="188"/>
                    <a:pt x="62" y="188"/>
                    <a:pt x="62" y="188"/>
                  </a:cubicBezTo>
                  <a:cubicBezTo>
                    <a:pt x="62" y="188"/>
                    <a:pt x="62" y="188"/>
                    <a:pt x="62" y="188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73" y="182"/>
                    <a:pt x="73" y="182"/>
                    <a:pt x="73" y="182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1"/>
                    <a:pt x="81" y="181"/>
                    <a:pt x="81" y="181"/>
                  </a:cubicBezTo>
                  <a:cubicBezTo>
                    <a:pt x="82" y="181"/>
                    <a:pt x="82" y="181"/>
                    <a:pt x="83" y="182"/>
                  </a:cubicBezTo>
                  <a:cubicBezTo>
                    <a:pt x="85" y="183"/>
                    <a:pt x="87" y="186"/>
                    <a:pt x="88" y="187"/>
                  </a:cubicBezTo>
                  <a:cubicBezTo>
                    <a:pt x="88" y="188"/>
                    <a:pt x="88" y="188"/>
                    <a:pt x="88" y="188"/>
                  </a:cubicBezTo>
                  <a:cubicBezTo>
                    <a:pt x="95" y="188"/>
                    <a:pt x="95" y="188"/>
                    <a:pt x="95" y="188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4" y="185"/>
                    <a:pt x="94" y="183"/>
                    <a:pt x="95" y="181"/>
                  </a:cubicBezTo>
                  <a:cubicBezTo>
                    <a:pt x="96" y="179"/>
                    <a:pt x="95" y="178"/>
                    <a:pt x="93" y="177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3" y="175"/>
                    <a:pt x="95" y="174"/>
                  </a:cubicBezTo>
                  <a:cubicBezTo>
                    <a:pt x="103" y="171"/>
                    <a:pt x="110" y="166"/>
                    <a:pt x="110" y="166"/>
                  </a:cubicBezTo>
                  <a:cubicBezTo>
                    <a:pt x="117" y="160"/>
                    <a:pt x="117" y="160"/>
                    <a:pt x="117" y="160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7" y="158"/>
                    <a:pt x="116" y="151"/>
                    <a:pt x="120" y="150"/>
                  </a:cubicBezTo>
                  <a:cubicBezTo>
                    <a:pt x="124" y="150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5" y="14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1" name="Illinois">
              <a:extLst>
                <a:ext uri="{FF2B5EF4-FFF2-40B4-BE49-F238E27FC236}">
                  <a16:creationId xmlns:a16="http://schemas.microsoft.com/office/drawing/2014/main" id="{C4D46885-43BD-4BB5-9605-AF694D28A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847" y="2168223"/>
              <a:ext cx="616905" cy="1038205"/>
            </a:xfrm>
            <a:custGeom>
              <a:avLst/>
              <a:gdLst>
                <a:gd name="T0" fmla="*/ 39 w 156"/>
                <a:gd name="T1" fmla="*/ 7 h 262"/>
                <a:gd name="T2" fmla="*/ 51 w 156"/>
                <a:gd name="T3" fmla="*/ 19 h 262"/>
                <a:gd name="T4" fmla="*/ 39 w 156"/>
                <a:gd name="T5" fmla="*/ 40 h 262"/>
                <a:gd name="T6" fmla="*/ 29 w 156"/>
                <a:gd name="T7" fmla="*/ 52 h 262"/>
                <a:gd name="T8" fmla="*/ 20 w 156"/>
                <a:gd name="T9" fmla="*/ 69 h 262"/>
                <a:gd name="T10" fmla="*/ 15 w 156"/>
                <a:gd name="T11" fmla="*/ 90 h 262"/>
                <a:gd name="T12" fmla="*/ 0 w 156"/>
                <a:gd name="T13" fmla="*/ 109 h 262"/>
                <a:gd name="T14" fmla="*/ 0 w 156"/>
                <a:gd name="T15" fmla="*/ 109 h 262"/>
                <a:gd name="T16" fmla="*/ 0 w 156"/>
                <a:gd name="T17" fmla="*/ 144 h 262"/>
                <a:gd name="T18" fmla="*/ 15 w 156"/>
                <a:gd name="T19" fmla="*/ 154 h 262"/>
                <a:gd name="T20" fmla="*/ 32 w 156"/>
                <a:gd name="T21" fmla="*/ 165 h 262"/>
                <a:gd name="T22" fmla="*/ 49 w 156"/>
                <a:gd name="T23" fmla="*/ 182 h 262"/>
                <a:gd name="T24" fmla="*/ 46 w 156"/>
                <a:gd name="T25" fmla="*/ 198 h 262"/>
                <a:gd name="T26" fmla="*/ 51 w 156"/>
                <a:gd name="T27" fmla="*/ 215 h 262"/>
                <a:gd name="T28" fmla="*/ 71 w 156"/>
                <a:gd name="T29" fmla="*/ 225 h 262"/>
                <a:gd name="T30" fmla="*/ 78 w 156"/>
                <a:gd name="T31" fmla="*/ 238 h 262"/>
                <a:gd name="T32" fmla="*/ 80 w 156"/>
                <a:gd name="T33" fmla="*/ 246 h 262"/>
                <a:gd name="T34" fmla="*/ 92 w 156"/>
                <a:gd name="T35" fmla="*/ 262 h 262"/>
                <a:gd name="T36" fmla="*/ 92 w 156"/>
                <a:gd name="T37" fmla="*/ 262 h 262"/>
                <a:gd name="T38" fmla="*/ 92 w 156"/>
                <a:gd name="T39" fmla="*/ 262 h 262"/>
                <a:gd name="T40" fmla="*/ 102 w 156"/>
                <a:gd name="T41" fmla="*/ 262 h 262"/>
                <a:gd name="T42" fmla="*/ 106 w 156"/>
                <a:gd name="T43" fmla="*/ 257 h 262"/>
                <a:gd name="T44" fmla="*/ 113 w 156"/>
                <a:gd name="T45" fmla="*/ 252 h 262"/>
                <a:gd name="T46" fmla="*/ 120 w 156"/>
                <a:gd name="T47" fmla="*/ 250 h 262"/>
                <a:gd name="T48" fmla="*/ 121 w 156"/>
                <a:gd name="T49" fmla="*/ 249 h 262"/>
                <a:gd name="T50" fmla="*/ 122 w 156"/>
                <a:gd name="T51" fmla="*/ 249 h 262"/>
                <a:gd name="T52" fmla="*/ 122 w 156"/>
                <a:gd name="T53" fmla="*/ 249 h 262"/>
                <a:gd name="T54" fmla="*/ 123 w 156"/>
                <a:gd name="T55" fmla="*/ 249 h 262"/>
                <a:gd name="T56" fmla="*/ 123 w 156"/>
                <a:gd name="T57" fmla="*/ 247 h 262"/>
                <a:gd name="T58" fmla="*/ 125 w 156"/>
                <a:gd name="T59" fmla="*/ 243 h 262"/>
                <a:gd name="T60" fmla="*/ 126 w 156"/>
                <a:gd name="T61" fmla="*/ 241 h 262"/>
                <a:gd name="T62" fmla="*/ 130 w 156"/>
                <a:gd name="T63" fmla="*/ 235 h 262"/>
                <a:gd name="T64" fmla="*/ 136 w 156"/>
                <a:gd name="T65" fmla="*/ 229 h 262"/>
                <a:gd name="T66" fmla="*/ 140 w 156"/>
                <a:gd name="T67" fmla="*/ 222 h 262"/>
                <a:gd name="T68" fmla="*/ 144 w 156"/>
                <a:gd name="T69" fmla="*/ 218 h 262"/>
                <a:gd name="T70" fmla="*/ 144 w 156"/>
                <a:gd name="T71" fmla="*/ 211 h 262"/>
                <a:gd name="T72" fmla="*/ 151 w 156"/>
                <a:gd name="T73" fmla="*/ 207 h 262"/>
                <a:gd name="T74" fmla="*/ 156 w 156"/>
                <a:gd name="T75" fmla="*/ 200 h 262"/>
                <a:gd name="T76" fmla="*/ 156 w 156"/>
                <a:gd name="T77" fmla="*/ 58 h 262"/>
                <a:gd name="T78" fmla="*/ 156 w 156"/>
                <a:gd name="T79" fmla="*/ 57 h 262"/>
                <a:gd name="T80" fmla="*/ 152 w 156"/>
                <a:gd name="T81" fmla="*/ 47 h 262"/>
                <a:gd name="T82" fmla="*/ 149 w 156"/>
                <a:gd name="T83" fmla="*/ 0 h 262"/>
                <a:gd name="T84" fmla="*/ 33 w 156"/>
                <a:gd name="T85" fmla="*/ 0 h 262"/>
                <a:gd name="T86" fmla="*/ 39 w 156"/>
                <a:gd name="T87" fmla="*/ 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" h="262">
                  <a:moveTo>
                    <a:pt x="39" y="7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32" y="165"/>
                    <a:pt x="32" y="165"/>
                    <a:pt x="32" y="165"/>
                  </a:cubicBezTo>
                  <a:cubicBezTo>
                    <a:pt x="49" y="182"/>
                    <a:pt x="49" y="182"/>
                    <a:pt x="49" y="182"/>
                  </a:cubicBezTo>
                  <a:cubicBezTo>
                    <a:pt x="46" y="198"/>
                    <a:pt x="46" y="198"/>
                    <a:pt x="46" y="198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8" y="238"/>
                    <a:pt x="78" y="238"/>
                    <a:pt x="78" y="238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2" y="252"/>
                    <a:pt x="90" y="260"/>
                    <a:pt x="92" y="262"/>
                  </a:cubicBezTo>
                  <a:cubicBezTo>
                    <a:pt x="92" y="262"/>
                    <a:pt x="92" y="262"/>
                    <a:pt x="92" y="262"/>
                  </a:cubicBezTo>
                  <a:cubicBezTo>
                    <a:pt x="92" y="262"/>
                    <a:pt x="92" y="262"/>
                    <a:pt x="92" y="262"/>
                  </a:cubicBezTo>
                  <a:cubicBezTo>
                    <a:pt x="102" y="262"/>
                    <a:pt x="102" y="262"/>
                    <a:pt x="102" y="262"/>
                  </a:cubicBezTo>
                  <a:cubicBezTo>
                    <a:pt x="106" y="257"/>
                    <a:pt x="106" y="257"/>
                    <a:pt x="106" y="257"/>
                  </a:cubicBezTo>
                  <a:cubicBezTo>
                    <a:pt x="113" y="252"/>
                    <a:pt x="113" y="252"/>
                    <a:pt x="113" y="252"/>
                  </a:cubicBezTo>
                  <a:cubicBezTo>
                    <a:pt x="114" y="252"/>
                    <a:pt x="117" y="251"/>
                    <a:pt x="120" y="250"/>
                  </a:cubicBezTo>
                  <a:cubicBezTo>
                    <a:pt x="120" y="250"/>
                    <a:pt x="120" y="249"/>
                    <a:pt x="121" y="249"/>
                  </a:cubicBezTo>
                  <a:cubicBezTo>
                    <a:pt x="121" y="249"/>
                    <a:pt x="121" y="249"/>
                    <a:pt x="122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3" y="249"/>
                    <a:pt x="123" y="249"/>
                    <a:pt x="123" y="249"/>
                  </a:cubicBezTo>
                  <a:cubicBezTo>
                    <a:pt x="123" y="247"/>
                    <a:pt x="123" y="247"/>
                    <a:pt x="123" y="247"/>
                  </a:cubicBezTo>
                  <a:cubicBezTo>
                    <a:pt x="125" y="244"/>
                    <a:pt x="125" y="243"/>
                    <a:pt x="125" y="243"/>
                  </a:cubicBezTo>
                  <a:cubicBezTo>
                    <a:pt x="125" y="243"/>
                    <a:pt x="125" y="242"/>
                    <a:pt x="126" y="241"/>
                  </a:cubicBezTo>
                  <a:cubicBezTo>
                    <a:pt x="127" y="240"/>
                    <a:pt x="128" y="238"/>
                    <a:pt x="130" y="235"/>
                  </a:cubicBezTo>
                  <a:cubicBezTo>
                    <a:pt x="133" y="232"/>
                    <a:pt x="135" y="229"/>
                    <a:pt x="136" y="229"/>
                  </a:cubicBezTo>
                  <a:cubicBezTo>
                    <a:pt x="140" y="222"/>
                    <a:pt x="140" y="222"/>
                    <a:pt x="140" y="222"/>
                  </a:cubicBezTo>
                  <a:cubicBezTo>
                    <a:pt x="144" y="218"/>
                    <a:pt x="144" y="218"/>
                    <a:pt x="144" y="218"/>
                  </a:cubicBezTo>
                  <a:cubicBezTo>
                    <a:pt x="144" y="211"/>
                    <a:pt x="144" y="211"/>
                    <a:pt x="144" y="211"/>
                  </a:cubicBezTo>
                  <a:cubicBezTo>
                    <a:pt x="151" y="207"/>
                    <a:pt x="151" y="207"/>
                    <a:pt x="151" y="207"/>
                  </a:cubicBezTo>
                  <a:cubicBezTo>
                    <a:pt x="156" y="200"/>
                    <a:pt x="156" y="200"/>
                    <a:pt x="156" y="200"/>
                  </a:cubicBezTo>
                  <a:cubicBezTo>
                    <a:pt x="156" y="58"/>
                    <a:pt x="156" y="58"/>
                    <a:pt x="156" y="58"/>
                  </a:cubicBezTo>
                  <a:cubicBezTo>
                    <a:pt x="156" y="57"/>
                    <a:pt x="156" y="57"/>
                    <a:pt x="156" y="57"/>
                  </a:cubicBezTo>
                  <a:cubicBezTo>
                    <a:pt x="152" y="47"/>
                    <a:pt x="152" y="47"/>
                    <a:pt x="152" y="47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9" y="7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3" name="Idaho">
              <a:extLst>
                <a:ext uri="{FF2B5EF4-FFF2-40B4-BE49-F238E27FC236}">
                  <a16:creationId xmlns:a16="http://schemas.microsoft.com/office/drawing/2014/main" id="{C828B66E-55CA-470D-A0C2-6ADF8DDCB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846" y="885931"/>
              <a:ext cx="904459" cy="1337463"/>
            </a:xfrm>
            <a:custGeom>
              <a:avLst/>
              <a:gdLst>
                <a:gd name="T0" fmla="*/ 9 w 229"/>
                <a:gd name="T1" fmla="*/ 148 h 338"/>
                <a:gd name="T2" fmla="*/ 19 w 229"/>
                <a:gd name="T3" fmla="*/ 163 h 338"/>
                <a:gd name="T4" fmla="*/ 4 w 229"/>
                <a:gd name="T5" fmla="*/ 201 h 338"/>
                <a:gd name="T6" fmla="*/ 4 w 229"/>
                <a:gd name="T7" fmla="*/ 215 h 338"/>
                <a:gd name="T8" fmla="*/ 7 w 229"/>
                <a:gd name="T9" fmla="*/ 248 h 338"/>
                <a:gd name="T10" fmla="*/ 0 w 229"/>
                <a:gd name="T11" fmla="*/ 293 h 338"/>
                <a:gd name="T12" fmla="*/ 2 w 229"/>
                <a:gd name="T13" fmla="*/ 338 h 338"/>
                <a:gd name="T14" fmla="*/ 118 w 229"/>
                <a:gd name="T15" fmla="*/ 338 h 338"/>
                <a:gd name="T16" fmla="*/ 229 w 229"/>
                <a:gd name="T17" fmla="*/ 338 h 338"/>
                <a:gd name="T18" fmla="*/ 222 w 229"/>
                <a:gd name="T19" fmla="*/ 216 h 338"/>
                <a:gd name="T20" fmla="*/ 205 w 229"/>
                <a:gd name="T21" fmla="*/ 221 h 338"/>
                <a:gd name="T22" fmla="*/ 196 w 229"/>
                <a:gd name="T23" fmla="*/ 225 h 338"/>
                <a:gd name="T24" fmla="*/ 194 w 229"/>
                <a:gd name="T25" fmla="*/ 224 h 338"/>
                <a:gd name="T26" fmla="*/ 183 w 229"/>
                <a:gd name="T27" fmla="*/ 224 h 338"/>
                <a:gd name="T28" fmla="*/ 178 w 229"/>
                <a:gd name="T29" fmla="*/ 224 h 338"/>
                <a:gd name="T30" fmla="*/ 162 w 229"/>
                <a:gd name="T31" fmla="*/ 224 h 338"/>
                <a:gd name="T32" fmla="*/ 147 w 229"/>
                <a:gd name="T33" fmla="*/ 212 h 338"/>
                <a:gd name="T34" fmla="*/ 145 w 229"/>
                <a:gd name="T35" fmla="*/ 214 h 338"/>
                <a:gd name="T36" fmla="*/ 145 w 229"/>
                <a:gd name="T37" fmla="*/ 214 h 338"/>
                <a:gd name="T38" fmla="*/ 144 w 229"/>
                <a:gd name="T39" fmla="*/ 206 h 338"/>
                <a:gd name="T40" fmla="*/ 133 w 229"/>
                <a:gd name="T41" fmla="*/ 194 h 338"/>
                <a:gd name="T42" fmla="*/ 128 w 229"/>
                <a:gd name="T43" fmla="*/ 173 h 338"/>
                <a:gd name="T44" fmla="*/ 113 w 229"/>
                <a:gd name="T45" fmla="*/ 166 h 338"/>
                <a:gd name="T46" fmla="*/ 110 w 229"/>
                <a:gd name="T47" fmla="*/ 166 h 338"/>
                <a:gd name="T48" fmla="*/ 100 w 229"/>
                <a:gd name="T49" fmla="*/ 167 h 338"/>
                <a:gd name="T50" fmla="*/ 100 w 229"/>
                <a:gd name="T51" fmla="*/ 153 h 338"/>
                <a:gd name="T52" fmla="*/ 100 w 229"/>
                <a:gd name="T53" fmla="*/ 151 h 338"/>
                <a:gd name="T54" fmla="*/ 99 w 229"/>
                <a:gd name="T55" fmla="*/ 141 h 338"/>
                <a:gd name="T56" fmla="*/ 93 w 229"/>
                <a:gd name="T57" fmla="*/ 107 h 338"/>
                <a:gd name="T58" fmla="*/ 78 w 229"/>
                <a:gd name="T59" fmla="*/ 101 h 338"/>
                <a:gd name="T60" fmla="*/ 78 w 229"/>
                <a:gd name="T61" fmla="*/ 97 h 338"/>
                <a:gd name="T62" fmla="*/ 71 w 229"/>
                <a:gd name="T63" fmla="*/ 87 h 338"/>
                <a:gd name="T64" fmla="*/ 63 w 229"/>
                <a:gd name="T65" fmla="*/ 82 h 338"/>
                <a:gd name="T66" fmla="*/ 53 w 229"/>
                <a:gd name="T67" fmla="*/ 77 h 338"/>
                <a:gd name="T68" fmla="*/ 50 w 229"/>
                <a:gd name="T69" fmla="*/ 63 h 338"/>
                <a:gd name="T70" fmla="*/ 40 w 229"/>
                <a:gd name="T71" fmla="*/ 59 h 338"/>
                <a:gd name="T72" fmla="*/ 2 w 229"/>
                <a:gd name="T73" fmla="*/ 0 h 338"/>
                <a:gd name="T74" fmla="*/ 3 w 229"/>
                <a:gd name="T75" fmla="*/ 14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338">
                  <a:moveTo>
                    <a:pt x="3" y="148"/>
                  </a:moveTo>
                  <a:cubicBezTo>
                    <a:pt x="6" y="148"/>
                    <a:pt x="9" y="148"/>
                    <a:pt x="9" y="148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9" y="163"/>
                    <a:pt x="19" y="163"/>
                    <a:pt x="19" y="163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4" y="201"/>
                    <a:pt x="4" y="201"/>
                    <a:pt x="4" y="201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7" y="236"/>
                    <a:pt x="7" y="236"/>
                    <a:pt x="7" y="236"/>
                  </a:cubicBezTo>
                  <a:cubicBezTo>
                    <a:pt x="7" y="248"/>
                    <a:pt x="7" y="248"/>
                    <a:pt x="7" y="248"/>
                  </a:cubicBezTo>
                  <a:cubicBezTo>
                    <a:pt x="2" y="263"/>
                    <a:pt x="2" y="263"/>
                    <a:pt x="2" y="263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118" y="338"/>
                    <a:pt x="118" y="338"/>
                    <a:pt x="118" y="338"/>
                  </a:cubicBezTo>
                  <a:cubicBezTo>
                    <a:pt x="229" y="338"/>
                    <a:pt x="229" y="338"/>
                    <a:pt x="229" y="338"/>
                  </a:cubicBezTo>
                  <a:cubicBezTo>
                    <a:pt x="229" y="338"/>
                    <a:pt x="229" y="338"/>
                    <a:pt x="229" y="338"/>
                  </a:cubicBezTo>
                  <a:cubicBezTo>
                    <a:pt x="229" y="216"/>
                    <a:pt x="229" y="216"/>
                    <a:pt x="229" y="216"/>
                  </a:cubicBezTo>
                  <a:cubicBezTo>
                    <a:pt x="222" y="216"/>
                    <a:pt x="222" y="216"/>
                    <a:pt x="222" y="216"/>
                  </a:cubicBezTo>
                  <a:cubicBezTo>
                    <a:pt x="216" y="217"/>
                    <a:pt x="216" y="217"/>
                    <a:pt x="216" y="217"/>
                  </a:cubicBezTo>
                  <a:cubicBezTo>
                    <a:pt x="205" y="221"/>
                    <a:pt x="205" y="221"/>
                    <a:pt x="205" y="221"/>
                  </a:cubicBezTo>
                  <a:cubicBezTo>
                    <a:pt x="200" y="224"/>
                    <a:pt x="200" y="224"/>
                    <a:pt x="200" y="224"/>
                  </a:cubicBezTo>
                  <a:cubicBezTo>
                    <a:pt x="198" y="225"/>
                    <a:pt x="197" y="225"/>
                    <a:pt x="196" y="225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4" y="224"/>
                    <a:pt x="194" y="224"/>
                    <a:pt x="194" y="224"/>
                  </a:cubicBezTo>
                  <a:cubicBezTo>
                    <a:pt x="193" y="224"/>
                    <a:pt x="189" y="224"/>
                    <a:pt x="187" y="224"/>
                  </a:cubicBezTo>
                  <a:cubicBezTo>
                    <a:pt x="185" y="224"/>
                    <a:pt x="183" y="224"/>
                    <a:pt x="183" y="224"/>
                  </a:cubicBezTo>
                  <a:cubicBezTo>
                    <a:pt x="182" y="224"/>
                    <a:pt x="181" y="223"/>
                    <a:pt x="180" y="223"/>
                  </a:cubicBezTo>
                  <a:cubicBezTo>
                    <a:pt x="179" y="223"/>
                    <a:pt x="179" y="223"/>
                    <a:pt x="178" y="224"/>
                  </a:cubicBezTo>
                  <a:cubicBezTo>
                    <a:pt x="177" y="224"/>
                    <a:pt x="176" y="224"/>
                    <a:pt x="174" y="224"/>
                  </a:cubicBezTo>
                  <a:cubicBezTo>
                    <a:pt x="162" y="224"/>
                    <a:pt x="162" y="224"/>
                    <a:pt x="162" y="224"/>
                  </a:cubicBezTo>
                  <a:cubicBezTo>
                    <a:pt x="161" y="224"/>
                    <a:pt x="157" y="222"/>
                    <a:pt x="151" y="216"/>
                  </a:cubicBezTo>
                  <a:cubicBezTo>
                    <a:pt x="150" y="213"/>
                    <a:pt x="149" y="212"/>
                    <a:pt x="147" y="212"/>
                  </a:cubicBezTo>
                  <a:cubicBezTo>
                    <a:pt x="146" y="213"/>
                    <a:pt x="146" y="213"/>
                    <a:pt x="146" y="213"/>
                  </a:cubicBezTo>
                  <a:cubicBezTo>
                    <a:pt x="145" y="214"/>
                    <a:pt x="145" y="214"/>
                    <a:pt x="145" y="214"/>
                  </a:cubicBezTo>
                  <a:cubicBezTo>
                    <a:pt x="145" y="214"/>
                    <a:pt x="145" y="214"/>
                    <a:pt x="145" y="214"/>
                  </a:cubicBezTo>
                  <a:cubicBezTo>
                    <a:pt x="145" y="214"/>
                    <a:pt x="145" y="214"/>
                    <a:pt x="145" y="214"/>
                  </a:cubicBezTo>
                  <a:cubicBezTo>
                    <a:pt x="144" y="214"/>
                    <a:pt x="144" y="214"/>
                    <a:pt x="144" y="214"/>
                  </a:cubicBezTo>
                  <a:cubicBezTo>
                    <a:pt x="144" y="206"/>
                    <a:pt x="144" y="206"/>
                    <a:pt x="144" y="206"/>
                  </a:cubicBezTo>
                  <a:cubicBezTo>
                    <a:pt x="140" y="206"/>
                    <a:pt x="140" y="206"/>
                    <a:pt x="140" y="206"/>
                  </a:cubicBezTo>
                  <a:cubicBezTo>
                    <a:pt x="133" y="194"/>
                    <a:pt x="133" y="194"/>
                    <a:pt x="133" y="194"/>
                  </a:cubicBezTo>
                  <a:cubicBezTo>
                    <a:pt x="128" y="188"/>
                    <a:pt x="128" y="188"/>
                    <a:pt x="128" y="188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7" y="172"/>
                    <a:pt x="122" y="168"/>
                    <a:pt x="115" y="167"/>
                  </a:cubicBezTo>
                  <a:cubicBezTo>
                    <a:pt x="114" y="166"/>
                    <a:pt x="113" y="166"/>
                    <a:pt x="113" y="166"/>
                  </a:cubicBezTo>
                  <a:cubicBezTo>
                    <a:pt x="111" y="166"/>
                    <a:pt x="111" y="166"/>
                    <a:pt x="111" y="166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00" y="163"/>
                    <a:pt x="98" y="156"/>
                    <a:pt x="100" y="153"/>
                  </a:cubicBezTo>
                  <a:cubicBezTo>
                    <a:pt x="100" y="152"/>
                    <a:pt x="100" y="151"/>
                    <a:pt x="100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0" y="151"/>
                    <a:pt x="99" y="150"/>
                    <a:pt x="99" y="148"/>
                  </a:cubicBezTo>
                  <a:cubicBezTo>
                    <a:pt x="98" y="144"/>
                    <a:pt x="98" y="141"/>
                    <a:pt x="99" y="141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6" y="105"/>
                    <a:pt x="80" y="102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49"/>
                    <a:pt x="2" y="149"/>
                    <a:pt x="2" y="149"/>
                  </a:cubicBezTo>
                  <a:lnTo>
                    <a:pt x="3" y="148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5" name="Hawaii">
              <a:extLst>
                <a:ext uri="{FF2B5EF4-FFF2-40B4-BE49-F238E27FC236}">
                  <a16:creationId xmlns:a16="http://schemas.microsoft.com/office/drawing/2014/main" id="{EED7BD98-12B0-4200-AFD3-3F99D6812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6802" y="5009494"/>
              <a:ext cx="1747409" cy="976031"/>
            </a:xfrm>
            <a:custGeom>
              <a:avLst/>
              <a:gdLst>
                <a:gd name="T0" fmla="*/ 1 w 1313"/>
                <a:gd name="T1" fmla="*/ 1 h 734"/>
                <a:gd name="T2" fmla="*/ 10 w 1313"/>
                <a:gd name="T3" fmla="*/ 17 h 734"/>
                <a:gd name="T4" fmla="*/ 17 w 1313"/>
                <a:gd name="T5" fmla="*/ 3 h 734"/>
                <a:gd name="T6" fmla="*/ 1 w 1313"/>
                <a:gd name="T7" fmla="*/ 1 h 734"/>
                <a:gd name="T8" fmla="*/ 391 w 1313"/>
                <a:gd name="T9" fmla="*/ 194 h 734"/>
                <a:gd name="T10" fmla="*/ 458 w 1313"/>
                <a:gd name="T11" fmla="*/ 217 h 734"/>
                <a:gd name="T12" fmla="*/ 474 w 1313"/>
                <a:gd name="T13" fmla="*/ 150 h 734"/>
                <a:gd name="T14" fmla="*/ 391 w 1313"/>
                <a:gd name="T15" fmla="*/ 194 h 734"/>
                <a:gd name="T16" fmla="*/ 311 w 1313"/>
                <a:gd name="T17" fmla="*/ 233 h 734"/>
                <a:gd name="T18" fmla="*/ 322 w 1313"/>
                <a:gd name="T19" fmla="*/ 242 h 734"/>
                <a:gd name="T20" fmla="*/ 343 w 1313"/>
                <a:gd name="T21" fmla="*/ 219 h 734"/>
                <a:gd name="T22" fmla="*/ 348 w 1313"/>
                <a:gd name="T23" fmla="*/ 196 h 734"/>
                <a:gd name="T24" fmla="*/ 311 w 1313"/>
                <a:gd name="T25" fmla="*/ 233 h 734"/>
                <a:gd name="T26" fmla="*/ 766 w 1313"/>
                <a:gd name="T27" fmla="*/ 276 h 734"/>
                <a:gd name="T28" fmla="*/ 752 w 1313"/>
                <a:gd name="T29" fmla="*/ 281 h 734"/>
                <a:gd name="T30" fmla="*/ 745 w 1313"/>
                <a:gd name="T31" fmla="*/ 260 h 734"/>
                <a:gd name="T32" fmla="*/ 715 w 1313"/>
                <a:gd name="T33" fmla="*/ 230 h 734"/>
                <a:gd name="T34" fmla="*/ 690 w 1313"/>
                <a:gd name="T35" fmla="*/ 256 h 734"/>
                <a:gd name="T36" fmla="*/ 662 w 1313"/>
                <a:gd name="T37" fmla="*/ 263 h 734"/>
                <a:gd name="T38" fmla="*/ 697 w 1313"/>
                <a:gd name="T39" fmla="*/ 313 h 734"/>
                <a:gd name="T40" fmla="*/ 754 w 1313"/>
                <a:gd name="T41" fmla="*/ 318 h 734"/>
                <a:gd name="T42" fmla="*/ 782 w 1313"/>
                <a:gd name="T43" fmla="*/ 304 h 734"/>
                <a:gd name="T44" fmla="*/ 766 w 1313"/>
                <a:gd name="T45" fmla="*/ 276 h 734"/>
                <a:gd name="T46" fmla="*/ 899 w 1313"/>
                <a:gd name="T47" fmla="*/ 313 h 734"/>
                <a:gd name="T48" fmla="*/ 848 w 1313"/>
                <a:gd name="T49" fmla="*/ 315 h 734"/>
                <a:gd name="T50" fmla="*/ 842 w 1313"/>
                <a:gd name="T51" fmla="*/ 341 h 734"/>
                <a:gd name="T52" fmla="*/ 950 w 1313"/>
                <a:gd name="T53" fmla="*/ 320 h 734"/>
                <a:gd name="T54" fmla="*/ 899 w 1313"/>
                <a:gd name="T55" fmla="*/ 313 h 734"/>
                <a:gd name="T56" fmla="*/ 996 w 1313"/>
                <a:gd name="T57" fmla="*/ 366 h 734"/>
                <a:gd name="T58" fmla="*/ 952 w 1313"/>
                <a:gd name="T59" fmla="*/ 366 h 734"/>
                <a:gd name="T60" fmla="*/ 993 w 1313"/>
                <a:gd name="T61" fmla="*/ 389 h 734"/>
                <a:gd name="T62" fmla="*/ 1002 w 1313"/>
                <a:gd name="T63" fmla="*/ 426 h 734"/>
                <a:gd name="T64" fmla="*/ 1012 w 1313"/>
                <a:gd name="T65" fmla="*/ 430 h 734"/>
                <a:gd name="T66" fmla="*/ 1085 w 1313"/>
                <a:gd name="T67" fmla="*/ 384 h 734"/>
                <a:gd name="T68" fmla="*/ 996 w 1313"/>
                <a:gd name="T69" fmla="*/ 366 h 734"/>
                <a:gd name="T70" fmla="*/ 888 w 1313"/>
                <a:gd name="T71" fmla="*/ 375 h 734"/>
                <a:gd name="T72" fmla="*/ 906 w 1313"/>
                <a:gd name="T73" fmla="*/ 407 h 734"/>
                <a:gd name="T74" fmla="*/ 888 w 1313"/>
                <a:gd name="T75" fmla="*/ 375 h 734"/>
                <a:gd name="T76" fmla="*/ 986 w 1313"/>
                <a:gd name="T77" fmla="*/ 426 h 734"/>
                <a:gd name="T78" fmla="*/ 956 w 1313"/>
                <a:gd name="T79" fmla="*/ 444 h 734"/>
                <a:gd name="T80" fmla="*/ 989 w 1313"/>
                <a:gd name="T81" fmla="*/ 442 h 734"/>
                <a:gd name="T82" fmla="*/ 986 w 1313"/>
                <a:gd name="T83" fmla="*/ 426 h 734"/>
                <a:gd name="T84" fmla="*/ 1276 w 1313"/>
                <a:gd name="T85" fmla="*/ 566 h 734"/>
                <a:gd name="T86" fmla="*/ 1260 w 1313"/>
                <a:gd name="T87" fmla="*/ 566 h 734"/>
                <a:gd name="T88" fmla="*/ 1260 w 1313"/>
                <a:gd name="T89" fmla="*/ 545 h 734"/>
                <a:gd name="T90" fmla="*/ 1161 w 1313"/>
                <a:gd name="T91" fmla="*/ 502 h 734"/>
                <a:gd name="T92" fmla="*/ 1108 w 1313"/>
                <a:gd name="T93" fmla="*/ 479 h 734"/>
                <a:gd name="T94" fmla="*/ 1104 w 1313"/>
                <a:gd name="T95" fmla="*/ 481 h 734"/>
                <a:gd name="T96" fmla="*/ 1120 w 1313"/>
                <a:gd name="T97" fmla="*/ 531 h 734"/>
                <a:gd name="T98" fmla="*/ 1081 w 1313"/>
                <a:gd name="T99" fmla="*/ 584 h 734"/>
                <a:gd name="T100" fmla="*/ 1104 w 1313"/>
                <a:gd name="T101" fmla="*/ 628 h 734"/>
                <a:gd name="T102" fmla="*/ 1120 w 1313"/>
                <a:gd name="T103" fmla="*/ 658 h 734"/>
                <a:gd name="T104" fmla="*/ 1115 w 1313"/>
                <a:gd name="T105" fmla="*/ 697 h 734"/>
                <a:gd name="T106" fmla="*/ 1166 w 1313"/>
                <a:gd name="T107" fmla="*/ 734 h 734"/>
                <a:gd name="T108" fmla="*/ 1186 w 1313"/>
                <a:gd name="T109" fmla="*/ 697 h 734"/>
                <a:gd name="T110" fmla="*/ 1234 w 1313"/>
                <a:gd name="T111" fmla="*/ 660 h 734"/>
                <a:gd name="T112" fmla="*/ 1313 w 1313"/>
                <a:gd name="T113" fmla="*/ 605 h 734"/>
                <a:gd name="T114" fmla="*/ 1276 w 1313"/>
                <a:gd name="T115" fmla="*/ 566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13" h="734">
                  <a:moveTo>
                    <a:pt x="1" y="1"/>
                  </a:moveTo>
                  <a:cubicBezTo>
                    <a:pt x="0" y="10"/>
                    <a:pt x="2" y="17"/>
                    <a:pt x="10" y="17"/>
                  </a:cubicBezTo>
                  <a:cubicBezTo>
                    <a:pt x="15" y="15"/>
                    <a:pt x="18" y="11"/>
                    <a:pt x="17" y="3"/>
                  </a:cubicBezTo>
                  <a:cubicBezTo>
                    <a:pt x="9" y="5"/>
                    <a:pt x="8" y="0"/>
                    <a:pt x="1" y="1"/>
                  </a:cubicBezTo>
                  <a:close/>
                  <a:moveTo>
                    <a:pt x="391" y="194"/>
                  </a:moveTo>
                  <a:cubicBezTo>
                    <a:pt x="411" y="205"/>
                    <a:pt x="431" y="219"/>
                    <a:pt x="458" y="217"/>
                  </a:cubicBezTo>
                  <a:cubicBezTo>
                    <a:pt x="477" y="204"/>
                    <a:pt x="485" y="172"/>
                    <a:pt x="474" y="150"/>
                  </a:cubicBezTo>
                  <a:cubicBezTo>
                    <a:pt x="432" y="142"/>
                    <a:pt x="396" y="153"/>
                    <a:pt x="391" y="194"/>
                  </a:cubicBezTo>
                  <a:close/>
                  <a:moveTo>
                    <a:pt x="311" y="233"/>
                  </a:moveTo>
                  <a:cubicBezTo>
                    <a:pt x="314" y="237"/>
                    <a:pt x="316" y="242"/>
                    <a:pt x="322" y="242"/>
                  </a:cubicBezTo>
                  <a:cubicBezTo>
                    <a:pt x="324" y="229"/>
                    <a:pt x="332" y="222"/>
                    <a:pt x="343" y="219"/>
                  </a:cubicBezTo>
                  <a:cubicBezTo>
                    <a:pt x="340" y="207"/>
                    <a:pt x="348" y="205"/>
                    <a:pt x="348" y="196"/>
                  </a:cubicBezTo>
                  <a:cubicBezTo>
                    <a:pt x="329" y="202"/>
                    <a:pt x="315" y="212"/>
                    <a:pt x="311" y="233"/>
                  </a:cubicBezTo>
                  <a:close/>
                  <a:moveTo>
                    <a:pt x="766" y="276"/>
                  </a:moveTo>
                  <a:cubicBezTo>
                    <a:pt x="758" y="275"/>
                    <a:pt x="754" y="277"/>
                    <a:pt x="752" y="281"/>
                  </a:cubicBezTo>
                  <a:cubicBezTo>
                    <a:pt x="742" y="276"/>
                    <a:pt x="744" y="273"/>
                    <a:pt x="745" y="260"/>
                  </a:cubicBezTo>
                  <a:cubicBezTo>
                    <a:pt x="730" y="256"/>
                    <a:pt x="731" y="235"/>
                    <a:pt x="715" y="230"/>
                  </a:cubicBezTo>
                  <a:cubicBezTo>
                    <a:pt x="702" y="234"/>
                    <a:pt x="699" y="248"/>
                    <a:pt x="690" y="256"/>
                  </a:cubicBezTo>
                  <a:cubicBezTo>
                    <a:pt x="679" y="256"/>
                    <a:pt x="667" y="255"/>
                    <a:pt x="662" y="263"/>
                  </a:cubicBezTo>
                  <a:cubicBezTo>
                    <a:pt x="680" y="282"/>
                    <a:pt x="683" y="289"/>
                    <a:pt x="697" y="313"/>
                  </a:cubicBezTo>
                  <a:cubicBezTo>
                    <a:pt x="720" y="309"/>
                    <a:pt x="737" y="306"/>
                    <a:pt x="754" y="318"/>
                  </a:cubicBezTo>
                  <a:cubicBezTo>
                    <a:pt x="764" y="310"/>
                    <a:pt x="778" y="319"/>
                    <a:pt x="782" y="304"/>
                  </a:cubicBezTo>
                  <a:cubicBezTo>
                    <a:pt x="772" y="299"/>
                    <a:pt x="762" y="287"/>
                    <a:pt x="766" y="276"/>
                  </a:cubicBezTo>
                  <a:close/>
                  <a:moveTo>
                    <a:pt x="899" y="313"/>
                  </a:moveTo>
                  <a:cubicBezTo>
                    <a:pt x="894" y="326"/>
                    <a:pt x="864" y="314"/>
                    <a:pt x="848" y="315"/>
                  </a:cubicBezTo>
                  <a:cubicBezTo>
                    <a:pt x="855" y="327"/>
                    <a:pt x="839" y="327"/>
                    <a:pt x="842" y="341"/>
                  </a:cubicBezTo>
                  <a:cubicBezTo>
                    <a:pt x="883" y="332"/>
                    <a:pt x="936" y="365"/>
                    <a:pt x="950" y="320"/>
                  </a:cubicBezTo>
                  <a:cubicBezTo>
                    <a:pt x="927" y="314"/>
                    <a:pt x="913" y="329"/>
                    <a:pt x="899" y="313"/>
                  </a:cubicBezTo>
                  <a:close/>
                  <a:moveTo>
                    <a:pt x="996" y="366"/>
                  </a:moveTo>
                  <a:cubicBezTo>
                    <a:pt x="985" y="342"/>
                    <a:pt x="950" y="336"/>
                    <a:pt x="952" y="366"/>
                  </a:cubicBezTo>
                  <a:cubicBezTo>
                    <a:pt x="953" y="382"/>
                    <a:pt x="976" y="399"/>
                    <a:pt x="993" y="389"/>
                  </a:cubicBezTo>
                  <a:cubicBezTo>
                    <a:pt x="1000" y="397"/>
                    <a:pt x="999" y="414"/>
                    <a:pt x="1002" y="426"/>
                  </a:cubicBezTo>
                  <a:cubicBezTo>
                    <a:pt x="1007" y="426"/>
                    <a:pt x="1010" y="427"/>
                    <a:pt x="1012" y="430"/>
                  </a:cubicBezTo>
                  <a:cubicBezTo>
                    <a:pt x="1040" y="416"/>
                    <a:pt x="1081" y="425"/>
                    <a:pt x="1085" y="384"/>
                  </a:cubicBezTo>
                  <a:cubicBezTo>
                    <a:pt x="1052" y="374"/>
                    <a:pt x="1028" y="340"/>
                    <a:pt x="996" y="366"/>
                  </a:cubicBezTo>
                  <a:close/>
                  <a:moveTo>
                    <a:pt x="888" y="375"/>
                  </a:moveTo>
                  <a:cubicBezTo>
                    <a:pt x="896" y="383"/>
                    <a:pt x="903" y="393"/>
                    <a:pt x="906" y="407"/>
                  </a:cubicBezTo>
                  <a:cubicBezTo>
                    <a:pt x="966" y="409"/>
                    <a:pt x="914" y="342"/>
                    <a:pt x="888" y="375"/>
                  </a:cubicBezTo>
                  <a:close/>
                  <a:moveTo>
                    <a:pt x="986" y="426"/>
                  </a:moveTo>
                  <a:cubicBezTo>
                    <a:pt x="974" y="421"/>
                    <a:pt x="959" y="431"/>
                    <a:pt x="956" y="444"/>
                  </a:cubicBezTo>
                  <a:cubicBezTo>
                    <a:pt x="965" y="449"/>
                    <a:pt x="979" y="443"/>
                    <a:pt x="989" y="442"/>
                  </a:cubicBezTo>
                  <a:cubicBezTo>
                    <a:pt x="985" y="435"/>
                    <a:pt x="989" y="430"/>
                    <a:pt x="986" y="426"/>
                  </a:cubicBezTo>
                  <a:close/>
                  <a:moveTo>
                    <a:pt x="1276" y="566"/>
                  </a:moveTo>
                  <a:cubicBezTo>
                    <a:pt x="1269" y="563"/>
                    <a:pt x="1262" y="572"/>
                    <a:pt x="1260" y="566"/>
                  </a:cubicBezTo>
                  <a:cubicBezTo>
                    <a:pt x="1259" y="558"/>
                    <a:pt x="1256" y="553"/>
                    <a:pt x="1260" y="545"/>
                  </a:cubicBezTo>
                  <a:cubicBezTo>
                    <a:pt x="1235" y="524"/>
                    <a:pt x="1200" y="501"/>
                    <a:pt x="1161" y="502"/>
                  </a:cubicBezTo>
                  <a:cubicBezTo>
                    <a:pt x="1145" y="493"/>
                    <a:pt x="1129" y="474"/>
                    <a:pt x="1108" y="479"/>
                  </a:cubicBezTo>
                  <a:cubicBezTo>
                    <a:pt x="1106" y="479"/>
                    <a:pt x="1105" y="480"/>
                    <a:pt x="1104" y="481"/>
                  </a:cubicBezTo>
                  <a:cubicBezTo>
                    <a:pt x="1099" y="508"/>
                    <a:pt x="1116" y="513"/>
                    <a:pt x="1120" y="531"/>
                  </a:cubicBezTo>
                  <a:cubicBezTo>
                    <a:pt x="1109" y="551"/>
                    <a:pt x="1088" y="561"/>
                    <a:pt x="1081" y="584"/>
                  </a:cubicBezTo>
                  <a:cubicBezTo>
                    <a:pt x="1094" y="595"/>
                    <a:pt x="1097" y="612"/>
                    <a:pt x="1104" y="628"/>
                  </a:cubicBezTo>
                  <a:cubicBezTo>
                    <a:pt x="1108" y="638"/>
                    <a:pt x="1118" y="645"/>
                    <a:pt x="1120" y="658"/>
                  </a:cubicBezTo>
                  <a:cubicBezTo>
                    <a:pt x="1121" y="670"/>
                    <a:pt x="1112" y="685"/>
                    <a:pt x="1115" y="697"/>
                  </a:cubicBezTo>
                  <a:cubicBezTo>
                    <a:pt x="1121" y="723"/>
                    <a:pt x="1151" y="715"/>
                    <a:pt x="1166" y="734"/>
                  </a:cubicBezTo>
                  <a:cubicBezTo>
                    <a:pt x="1177" y="725"/>
                    <a:pt x="1185" y="715"/>
                    <a:pt x="1186" y="697"/>
                  </a:cubicBezTo>
                  <a:cubicBezTo>
                    <a:pt x="1204" y="686"/>
                    <a:pt x="1217" y="671"/>
                    <a:pt x="1234" y="660"/>
                  </a:cubicBezTo>
                  <a:cubicBezTo>
                    <a:pt x="1270" y="659"/>
                    <a:pt x="1300" y="636"/>
                    <a:pt x="1313" y="605"/>
                  </a:cubicBezTo>
                  <a:cubicBezTo>
                    <a:pt x="1295" y="597"/>
                    <a:pt x="1279" y="588"/>
                    <a:pt x="1276" y="566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2" name="Georgia">
              <a:extLst>
                <a:ext uri="{FF2B5EF4-FFF2-40B4-BE49-F238E27FC236}">
                  <a16:creationId xmlns:a16="http://schemas.microsoft.com/office/drawing/2014/main" id="{7597558E-4BF4-40BC-B3F5-E6480868F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8666" y="3637760"/>
              <a:ext cx="799134" cy="937896"/>
            </a:xfrm>
            <a:custGeom>
              <a:avLst/>
              <a:gdLst>
                <a:gd name="T0" fmla="*/ 469 w 478"/>
                <a:gd name="T1" fmla="*/ 367 h 561"/>
                <a:gd name="T2" fmla="*/ 452 w 478"/>
                <a:gd name="T3" fmla="*/ 343 h 561"/>
                <a:gd name="T4" fmla="*/ 440 w 478"/>
                <a:gd name="T5" fmla="*/ 343 h 561"/>
                <a:gd name="T6" fmla="*/ 426 w 478"/>
                <a:gd name="T7" fmla="*/ 334 h 561"/>
                <a:gd name="T8" fmla="*/ 426 w 478"/>
                <a:gd name="T9" fmla="*/ 315 h 561"/>
                <a:gd name="T10" fmla="*/ 409 w 478"/>
                <a:gd name="T11" fmla="*/ 298 h 561"/>
                <a:gd name="T12" fmla="*/ 409 w 478"/>
                <a:gd name="T13" fmla="*/ 258 h 561"/>
                <a:gd name="T14" fmla="*/ 400 w 478"/>
                <a:gd name="T15" fmla="*/ 248 h 561"/>
                <a:gd name="T16" fmla="*/ 388 w 478"/>
                <a:gd name="T17" fmla="*/ 237 h 561"/>
                <a:gd name="T18" fmla="*/ 369 w 478"/>
                <a:gd name="T19" fmla="*/ 225 h 561"/>
                <a:gd name="T20" fmla="*/ 369 w 478"/>
                <a:gd name="T21" fmla="*/ 203 h 561"/>
                <a:gd name="T22" fmla="*/ 355 w 478"/>
                <a:gd name="T23" fmla="*/ 203 h 561"/>
                <a:gd name="T24" fmla="*/ 355 w 478"/>
                <a:gd name="T25" fmla="*/ 182 h 561"/>
                <a:gd name="T26" fmla="*/ 343 w 478"/>
                <a:gd name="T27" fmla="*/ 170 h 561"/>
                <a:gd name="T28" fmla="*/ 331 w 478"/>
                <a:gd name="T29" fmla="*/ 170 h 561"/>
                <a:gd name="T30" fmla="*/ 315 w 478"/>
                <a:gd name="T31" fmla="*/ 161 h 561"/>
                <a:gd name="T32" fmla="*/ 315 w 478"/>
                <a:gd name="T33" fmla="*/ 147 h 561"/>
                <a:gd name="T34" fmla="*/ 296 w 478"/>
                <a:gd name="T35" fmla="*/ 135 h 561"/>
                <a:gd name="T36" fmla="*/ 289 w 478"/>
                <a:gd name="T37" fmla="*/ 113 h 561"/>
                <a:gd name="T38" fmla="*/ 286 w 478"/>
                <a:gd name="T39" fmla="*/ 85 h 561"/>
                <a:gd name="T40" fmla="*/ 263 w 478"/>
                <a:gd name="T41" fmla="*/ 78 h 561"/>
                <a:gd name="T42" fmla="*/ 227 w 478"/>
                <a:gd name="T43" fmla="*/ 40 h 561"/>
                <a:gd name="T44" fmla="*/ 227 w 478"/>
                <a:gd name="T45" fmla="*/ 0 h 561"/>
                <a:gd name="T46" fmla="*/ 227 w 478"/>
                <a:gd name="T47" fmla="*/ 0 h 561"/>
                <a:gd name="T48" fmla="*/ 97 w 478"/>
                <a:gd name="T49" fmla="*/ 0 h 561"/>
                <a:gd name="T50" fmla="*/ 97 w 478"/>
                <a:gd name="T51" fmla="*/ 0 h 561"/>
                <a:gd name="T52" fmla="*/ 0 w 478"/>
                <a:gd name="T53" fmla="*/ 0 h 561"/>
                <a:gd name="T54" fmla="*/ 0 w 478"/>
                <a:gd name="T55" fmla="*/ 21 h 561"/>
                <a:gd name="T56" fmla="*/ 10 w 478"/>
                <a:gd name="T57" fmla="*/ 52 h 561"/>
                <a:gd name="T58" fmla="*/ 10 w 478"/>
                <a:gd name="T59" fmla="*/ 149 h 561"/>
                <a:gd name="T60" fmla="*/ 19 w 478"/>
                <a:gd name="T61" fmla="*/ 168 h 561"/>
                <a:gd name="T62" fmla="*/ 19 w 478"/>
                <a:gd name="T63" fmla="*/ 182 h 561"/>
                <a:gd name="T64" fmla="*/ 33 w 478"/>
                <a:gd name="T65" fmla="*/ 213 h 561"/>
                <a:gd name="T66" fmla="*/ 33 w 478"/>
                <a:gd name="T67" fmla="*/ 274 h 561"/>
                <a:gd name="T68" fmla="*/ 48 w 478"/>
                <a:gd name="T69" fmla="*/ 312 h 561"/>
                <a:gd name="T70" fmla="*/ 48 w 478"/>
                <a:gd name="T71" fmla="*/ 511 h 561"/>
                <a:gd name="T72" fmla="*/ 50 w 478"/>
                <a:gd name="T73" fmla="*/ 514 h 561"/>
                <a:gd name="T74" fmla="*/ 59 w 478"/>
                <a:gd name="T75" fmla="*/ 530 h 561"/>
                <a:gd name="T76" fmla="*/ 81 w 478"/>
                <a:gd name="T77" fmla="*/ 542 h 561"/>
                <a:gd name="T78" fmla="*/ 182 w 478"/>
                <a:gd name="T79" fmla="*/ 542 h 561"/>
                <a:gd name="T80" fmla="*/ 206 w 478"/>
                <a:gd name="T81" fmla="*/ 561 h 561"/>
                <a:gd name="T82" fmla="*/ 350 w 478"/>
                <a:gd name="T83" fmla="*/ 561 h 561"/>
                <a:gd name="T84" fmla="*/ 364 w 478"/>
                <a:gd name="T85" fmla="*/ 537 h 561"/>
                <a:gd name="T86" fmla="*/ 372 w 478"/>
                <a:gd name="T87" fmla="*/ 530 h 561"/>
                <a:gd name="T88" fmla="*/ 388 w 478"/>
                <a:gd name="T89" fmla="*/ 523 h 561"/>
                <a:gd name="T90" fmla="*/ 443 w 478"/>
                <a:gd name="T91" fmla="*/ 407 h 561"/>
                <a:gd name="T92" fmla="*/ 452 w 478"/>
                <a:gd name="T93" fmla="*/ 407 h 561"/>
                <a:gd name="T94" fmla="*/ 443 w 478"/>
                <a:gd name="T95" fmla="*/ 398 h 561"/>
                <a:gd name="T96" fmla="*/ 452 w 478"/>
                <a:gd name="T97" fmla="*/ 398 h 561"/>
                <a:gd name="T98" fmla="*/ 461 w 478"/>
                <a:gd name="T99" fmla="*/ 388 h 561"/>
                <a:gd name="T100" fmla="*/ 469 w 478"/>
                <a:gd name="T101" fmla="*/ 388 h 561"/>
                <a:gd name="T102" fmla="*/ 478 w 478"/>
                <a:gd name="T103" fmla="*/ 379 h 561"/>
                <a:gd name="T104" fmla="*/ 478 w 478"/>
                <a:gd name="T105" fmla="*/ 376 h 561"/>
                <a:gd name="T106" fmla="*/ 473 w 478"/>
                <a:gd name="T107" fmla="*/ 372 h 561"/>
                <a:gd name="T108" fmla="*/ 469 w 478"/>
                <a:gd name="T109" fmla="*/ 367 h 561"/>
                <a:gd name="T110" fmla="*/ 469 w 478"/>
                <a:gd name="T111" fmla="*/ 367 h 561"/>
                <a:gd name="T112" fmla="*/ 469 w 478"/>
                <a:gd name="T113" fmla="*/ 367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561">
                  <a:moveTo>
                    <a:pt x="469" y="367"/>
                  </a:moveTo>
                  <a:lnTo>
                    <a:pt x="452" y="343"/>
                  </a:lnTo>
                  <a:lnTo>
                    <a:pt x="440" y="343"/>
                  </a:lnTo>
                  <a:lnTo>
                    <a:pt x="426" y="334"/>
                  </a:lnTo>
                  <a:lnTo>
                    <a:pt x="426" y="315"/>
                  </a:lnTo>
                  <a:lnTo>
                    <a:pt x="409" y="298"/>
                  </a:lnTo>
                  <a:lnTo>
                    <a:pt x="409" y="258"/>
                  </a:lnTo>
                  <a:lnTo>
                    <a:pt x="400" y="248"/>
                  </a:lnTo>
                  <a:lnTo>
                    <a:pt x="388" y="237"/>
                  </a:lnTo>
                  <a:lnTo>
                    <a:pt x="369" y="225"/>
                  </a:lnTo>
                  <a:lnTo>
                    <a:pt x="369" y="203"/>
                  </a:lnTo>
                  <a:lnTo>
                    <a:pt x="355" y="203"/>
                  </a:lnTo>
                  <a:lnTo>
                    <a:pt x="355" y="182"/>
                  </a:lnTo>
                  <a:lnTo>
                    <a:pt x="343" y="170"/>
                  </a:lnTo>
                  <a:lnTo>
                    <a:pt x="331" y="170"/>
                  </a:lnTo>
                  <a:lnTo>
                    <a:pt x="315" y="161"/>
                  </a:lnTo>
                  <a:lnTo>
                    <a:pt x="315" y="147"/>
                  </a:lnTo>
                  <a:lnTo>
                    <a:pt x="296" y="135"/>
                  </a:lnTo>
                  <a:lnTo>
                    <a:pt x="289" y="113"/>
                  </a:lnTo>
                  <a:lnTo>
                    <a:pt x="286" y="85"/>
                  </a:lnTo>
                  <a:lnTo>
                    <a:pt x="263" y="78"/>
                  </a:lnTo>
                  <a:lnTo>
                    <a:pt x="227" y="4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0" y="52"/>
                  </a:lnTo>
                  <a:lnTo>
                    <a:pt x="10" y="149"/>
                  </a:lnTo>
                  <a:lnTo>
                    <a:pt x="19" y="168"/>
                  </a:lnTo>
                  <a:lnTo>
                    <a:pt x="19" y="182"/>
                  </a:lnTo>
                  <a:lnTo>
                    <a:pt x="33" y="213"/>
                  </a:lnTo>
                  <a:lnTo>
                    <a:pt x="33" y="274"/>
                  </a:lnTo>
                  <a:lnTo>
                    <a:pt x="48" y="312"/>
                  </a:lnTo>
                  <a:lnTo>
                    <a:pt x="48" y="511"/>
                  </a:lnTo>
                  <a:lnTo>
                    <a:pt x="50" y="514"/>
                  </a:lnTo>
                  <a:lnTo>
                    <a:pt x="59" y="530"/>
                  </a:lnTo>
                  <a:lnTo>
                    <a:pt x="81" y="542"/>
                  </a:lnTo>
                  <a:lnTo>
                    <a:pt x="182" y="542"/>
                  </a:lnTo>
                  <a:lnTo>
                    <a:pt x="206" y="561"/>
                  </a:lnTo>
                  <a:lnTo>
                    <a:pt x="350" y="561"/>
                  </a:lnTo>
                  <a:lnTo>
                    <a:pt x="364" y="537"/>
                  </a:lnTo>
                  <a:lnTo>
                    <a:pt x="372" y="530"/>
                  </a:lnTo>
                  <a:lnTo>
                    <a:pt x="388" y="523"/>
                  </a:lnTo>
                  <a:lnTo>
                    <a:pt x="443" y="407"/>
                  </a:lnTo>
                  <a:lnTo>
                    <a:pt x="452" y="407"/>
                  </a:lnTo>
                  <a:lnTo>
                    <a:pt x="443" y="398"/>
                  </a:lnTo>
                  <a:lnTo>
                    <a:pt x="452" y="398"/>
                  </a:lnTo>
                  <a:lnTo>
                    <a:pt x="461" y="388"/>
                  </a:lnTo>
                  <a:lnTo>
                    <a:pt x="469" y="388"/>
                  </a:lnTo>
                  <a:lnTo>
                    <a:pt x="478" y="379"/>
                  </a:lnTo>
                  <a:lnTo>
                    <a:pt x="478" y="376"/>
                  </a:lnTo>
                  <a:lnTo>
                    <a:pt x="473" y="372"/>
                  </a:lnTo>
                  <a:lnTo>
                    <a:pt x="469" y="367"/>
                  </a:lnTo>
                  <a:lnTo>
                    <a:pt x="469" y="367"/>
                  </a:lnTo>
                  <a:lnTo>
                    <a:pt x="469" y="367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7" name="Florida">
              <a:extLst>
                <a:ext uri="{FF2B5EF4-FFF2-40B4-BE49-F238E27FC236}">
                  <a16:creationId xmlns:a16="http://schemas.microsoft.com/office/drawing/2014/main" id="{36A962C4-8F4C-4463-8AA3-61B4535D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4455" y="4497080"/>
              <a:ext cx="1146875" cy="1024831"/>
            </a:xfrm>
            <a:custGeom>
              <a:avLst/>
              <a:gdLst>
                <a:gd name="T0" fmla="*/ 520 w 686"/>
                <a:gd name="T1" fmla="*/ 47 h 613"/>
                <a:gd name="T2" fmla="*/ 352 w 686"/>
                <a:gd name="T3" fmla="*/ 28 h 613"/>
                <a:gd name="T4" fmla="*/ 229 w 686"/>
                <a:gd name="T5" fmla="*/ 16 h 613"/>
                <a:gd name="T6" fmla="*/ 220 w 686"/>
                <a:gd name="T7" fmla="*/ 7 h 613"/>
                <a:gd name="T8" fmla="*/ 0 w 686"/>
                <a:gd name="T9" fmla="*/ 80 h 613"/>
                <a:gd name="T10" fmla="*/ 31 w 686"/>
                <a:gd name="T11" fmla="*/ 59 h 613"/>
                <a:gd name="T12" fmla="*/ 50 w 686"/>
                <a:gd name="T13" fmla="*/ 49 h 613"/>
                <a:gd name="T14" fmla="*/ 113 w 686"/>
                <a:gd name="T15" fmla="*/ 59 h 613"/>
                <a:gd name="T16" fmla="*/ 123 w 686"/>
                <a:gd name="T17" fmla="*/ 68 h 613"/>
                <a:gd name="T18" fmla="*/ 113 w 686"/>
                <a:gd name="T19" fmla="*/ 78 h 613"/>
                <a:gd name="T20" fmla="*/ 206 w 686"/>
                <a:gd name="T21" fmla="*/ 132 h 613"/>
                <a:gd name="T22" fmla="*/ 260 w 686"/>
                <a:gd name="T23" fmla="*/ 132 h 613"/>
                <a:gd name="T24" fmla="*/ 298 w 686"/>
                <a:gd name="T25" fmla="*/ 113 h 613"/>
                <a:gd name="T26" fmla="*/ 307 w 686"/>
                <a:gd name="T27" fmla="*/ 106 h 613"/>
                <a:gd name="T28" fmla="*/ 345 w 686"/>
                <a:gd name="T29" fmla="*/ 106 h 613"/>
                <a:gd name="T30" fmla="*/ 381 w 686"/>
                <a:gd name="T31" fmla="*/ 142 h 613"/>
                <a:gd name="T32" fmla="*/ 390 w 686"/>
                <a:gd name="T33" fmla="*/ 161 h 613"/>
                <a:gd name="T34" fmla="*/ 437 w 686"/>
                <a:gd name="T35" fmla="*/ 199 h 613"/>
                <a:gd name="T36" fmla="*/ 445 w 686"/>
                <a:gd name="T37" fmla="*/ 336 h 613"/>
                <a:gd name="T38" fmla="*/ 454 w 686"/>
                <a:gd name="T39" fmla="*/ 327 h 613"/>
                <a:gd name="T40" fmla="*/ 454 w 686"/>
                <a:gd name="T41" fmla="*/ 364 h 613"/>
                <a:gd name="T42" fmla="*/ 492 w 686"/>
                <a:gd name="T43" fmla="*/ 438 h 613"/>
                <a:gd name="T44" fmla="*/ 511 w 686"/>
                <a:gd name="T45" fmla="*/ 457 h 613"/>
                <a:gd name="T46" fmla="*/ 511 w 686"/>
                <a:gd name="T47" fmla="*/ 476 h 613"/>
                <a:gd name="T48" fmla="*/ 546 w 686"/>
                <a:gd name="T49" fmla="*/ 540 h 613"/>
                <a:gd name="T50" fmla="*/ 575 w 686"/>
                <a:gd name="T51" fmla="*/ 549 h 613"/>
                <a:gd name="T52" fmla="*/ 584 w 686"/>
                <a:gd name="T53" fmla="*/ 604 h 613"/>
                <a:gd name="T54" fmla="*/ 594 w 686"/>
                <a:gd name="T55" fmla="*/ 613 h 613"/>
                <a:gd name="T56" fmla="*/ 657 w 686"/>
                <a:gd name="T57" fmla="*/ 594 h 613"/>
                <a:gd name="T58" fmla="*/ 676 w 686"/>
                <a:gd name="T59" fmla="*/ 594 h 613"/>
                <a:gd name="T60" fmla="*/ 686 w 686"/>
                <a:gd name="T61" fmla="*/ 521 h 613"/>
                <a:gd name="T62" fmla="*/ 639 w 686"/>
                <a:gd name="T63" fmla="*/ 308 h 613"/>
                <a:gd name="T64" fmla="*/ 556 w 686"/>
                <a:gd name="T65" fmla="*/ 49 h 613"/>
                <a:gd name="T66" fmla="*/ 556 w 686"/>
                <a:gd name="T67" fmla="*/ 14 h 613"/>
                <a:gd name="T68" fmla="*/ 542 w 686"/>
                <a:gd name="T69" fmla="*/ 16 h 613"/>
                <a:gd name="T70" fmla="*/ 534 w 686"/>
                <a:gd name="T71" fmla="*/ 2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6" h="613">
                  <a:moveTo>
                    <a:pt x="534" y="23"/>
                  </a:moveTo>
                  <a:lnTo>
                    <a:pt x="520" y="47"/>
                  </a:lnTo>
                  <a:lnTo>
                    <a:pt x="376" y="47"/>
                  </a:lnTo>
                  <a:lnTo>
                    <a:pt x="352" y="28"/>
                  </a:lnTo>
                  <a:lnTo>
                    <a:pt x="251" y="28"/>
                  </a:lnTo>
                  <a:lnTo>
                    <a:pt x="229" y="16"/>
                  </a:lnTo>
                  <a:lnTo>
                    <a:pt x="220" y="0"/>
                  </a:lnTo>
                  <a:lnTo>
                    <a:pt x="220" y="7"/>
                  </a:lnTo>
                  <a:lnTo>
                    <a:pt x="0" y="7"/>
                  </a:lnTo>
                  <a:lnTo>
                    <a:pt x="0" y="80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40" y="59"/>
                  </a:lnTo>
                  <a:lnTo>
                    <a:pt x="50" y="49"/>
                  </a:lnTo>
                  <a:lnTo>
                    <a:pt x="50" y="68"/>
                  </a:lnTo>
                  <a:lnTo>
                    <a:pt x="113" y="59"/>
                  </a:lnTo>
                  <a:lnTo>
                    <a:pt x="123" y="59"/>
                  </a:lnTo>
                  <a:lnTo>
                    <a:pt x="123" y="68"/>
                  </a:lnTo>
                  <a:lnTo>
                    <a:pt x="113" y="68"/>
                  </a:lnTo>
                  <a:lnTo>
                    <a:pt x="113" y="78"/>
                  </a:lnTo>
                  <a:lnTo>
                    <a:pt x="187" y="106"/>
                  </a:lnTo>
                  <a:lnTo>
                    <a:pt x="206" y="132"/>
                  </a:lnTo>
                  <a:lnTo>
                    <a:pt x="215" y="142"/>
                  </a:lnTo>
                  <a:lnTo>
                    <a:pt x="260" y="132"/>
                  </a:lnTo>
                  <a:lnTo>
                    <a:pt x="279" y="113"/>
                  </a:lnTo>
                  <a:lnTo>
                    <a:pt x="298" y="113"/>
                  </a:lnTo>
                  <a:lnTo>
                    <a:pt x="298" y="106"/>
                  </a:lnTo>
                  <a:lnTo>
                    <a:pt x="307" y="106"/>
                  </a:lnTo>
                  <a:lnTo>
                    <a:pt x="317" y="106"/>
                  </a:lnTo>
                  <a:lnTo>
                    <a:pt x="345" y="106"/>
                  </a:lnTo>
                  <a:lnTo>
                    <a:pt x="371" y="142"/>
                  </a:lnTo>
                  <a:lnTo>
                    <a:pt x="381" y="142"/>
                  </a:lnTo>
                  <a:lnTo>
                    <a:pt x="381" y="161"/>
                  </a:lnTo>
                  <a:lnTo>
                    <a:pt x="390" y="161"/>
                  </a:lnTo>
                  <a:lnTo>
                    <a:pt x="419" y="189"/>
                  </a:lnTo>
                  <a:lnTo>
                    <a:pt x="437" y="199"/>
                  </a:lnTo>
                  <a:lnTo>
                    <a:pt x="445" y="208"/>
                  </a:lnTo>
                  <a:lnTo>
                    <a:pt x="445" y="336"/>
                  </a:lnTo>
                  <a:lnTo>
                    <a:pt x="454" y="336"/>
                  </a:lnTo>
                  <a:lnTo>
                    <a:pt x="454" y="327"/>
                  </a:lnTo>
                  <a:lnTo>
                    <a:pt x="464" y="327"/>
                  </a:lnTo>
                  <a:lnTo>
                    <a:pt x="454" y="364"/>
                  </a:lnTo>
                  <a:lnTo>
                    <a:pt x="464" y="383"/>
                  </a:lnTo>
                  <a:lnTo>
                    <a:pt x="492" y="438"/>
                  </a:lnTo>
                  <a:lnTo>
                    <a:pt x="511" y="428"/>
                  </a:lnTo>
                  <a:lnTo>
                    <a:pt x="511" y="457"/>
                  </a:lnTo>
                  <a:lnTo>
                    <a:pt x="520" y="457"/>
                  </a:lnTo>
                  <a:lnTo>
                    <a:pt x="511" y="476"/>
                  </a:lnTo>
                  <a:lnTo>
                    <a:pt x="539" y="530"/>
                  </a:lnTo>
                  <a:lnTo>
                    <a:pt x="546" y="540"/>
                  </a:lnTo>
                  <a:lnTo>
                    <a:pt x="565" y="540"/>
                  </a:lnTo>
                  <a:lnTo>
                    <a:pt x="575" y="549"/>
                  </a:lnTo>
                  <a:lnTo>
                    <a:pt x="584" y="587"/>
                  </a:lnTo>
                  <a:lnTo>
                    <a:pt x="584" y="604"/>
                  </a:lnTo>
                  <a:lnTo>
                    <a:pt x="594" y="604"/>
                  </a:lnTo>
                  <a:lnTo>
                    <a:pt x="594" y="613"/>
                  </a:lnTo>
                  <a:lnTo>
                    <a:pt x="631" y="613"/>
                  </a:lnTo>
                  <a:lnTo>
                    <a:pt x="657" y="594"/>
                  </a:lnTo>
                  <a:lnTo>
                    <a:pt x="667" y="604"/>
                  </a:lnTo>
                  <a:lnTo>
                    <a:pt x="676" y="594"/>
                  </a:lnTo>
                  <a:lnTo>
                    <a:pt x="667" y="587"/>
                  </a:lnTo>
                  <a:lnTo>
                    <a:pt x="686" y="521"/>
                  </a:lnTo>
                  <a:lnTo>
                    <a:pt x="686" y="428"/>
                  </a:lnTo>
                  <a:lnTo>
                    <a:pt x="639" y="308"/>
                  </a:lnTo>
                  <a:lnTo>
                    <a:pt x="639" y="263"/>
                  </a:lnTo>
                  <a:lnTo>
                    <a:pt x="556" y="49"/>
                  </a:lnTo>
                  <a:lnTo>
                    <a:pt x="556" y="40"/>
                  </a:lnTo>
                  <a:lnTo>
                    <a:pt x="556" y="14"/>
                  </a:lnTo>
                  <a:lnTo>
                    <a:pt x="558" y="9"/>
                  </a:lnTo>
                  <a:lnTo>
                    <a:pt x="542" y="16"/>
                  </a:lnTo>
                  <a:lnTo>
                    <a:pt x="534" y="23"/>
                  </a:lnTo>
                  <a:lnTo>
                    <a:pt x="534" y="23"/>
                  </a:lnTo>
                  <a:lnTo>
                    <a:pt x="534" y="23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70" name="Delaware">
              <a:extLst>
                <a:ext uri="{FF2B5EF4-FFF2-40B4-BE49-F238E27FC236}">
                  <a16:creationId xmlns:a16="http://schemas.microsoft.com/office/drawing/2014/main" id="{61916279-2FC6-4977-A922-70FCBB19E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8451" y="2888888"/>
              <a:ext cx="107288" cy="213887"/>
            </a:xfrm>
            <a:custGeom>
              <a:avLst/>
              <a:gdLst>
                <a:gd name="connsiteX0" fmla="*/ 15489 w 107288"/>
                <a:gd name="connsiteY0" fmla="*/ 0 h 213887"/>
                <a:gd name="connsiteX1" fmla="*/ 23032 w 107288"/>
                <a:gd name="connsiteY1" fmla="*/ 10620 h 213887"/>
                <a:gd name="connsiteX2" fmla="*/ 19868 w 107288"/>
                <a:gd name="connsiteY2" fmla="*/ 7727 h 213887"/>
                <a:gd name="connsiteX3" fmla="*/ 19868 w 107288"/>
                <a:gd name="connsiteY3" fmla="*/ 39444 h 213887"/>
                <a:gd name="connsiteX4" fmla="*/ 107288 w 107288"/>
                <a:gd name="connsiteY4" fmla="*/ 209923 h 213887"/>
                <a:gd name="connsiteX5" fmla="*/ 107288 w 107288"/>
                <a:gd name="connsiteY5" fmla="*/ 213887 h 213887"/>
                <a:gd name="connsiteX6" fmla="*/ 0 w 107288"/>
                <a:gd name="connsiteY6" fmla="*/ 213887 h 213887"/>
                <a:gd name="connsiteX7" fmla="*/ 0 w 107288"/>
                <a:gd name="connsiteY7" fmla="*/ 7727 h 213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288" h="213887">
                  <a:moveTo>
                    <a:pt x="15489" y="0"/>
                  </a:moveTo>
                  <a:lnTo>
                    <a:pt x="23032" y="10620"/>
                  </a:lnTo>
                  <a:lnTo>
                    <a:pt x="19868" y="7727"/>
                  </a:lnTo>
                  <a:cubicBezTo>
                    <a:pt x="19868" y="7727"/>
                    <a:pt x="19868" y="7727"/>
                    <a:pt x="19868" y="39444"/>
                  </a:cubicBezTo>
                  <a:cubicBezTo>
                    <a:pt x="19868" y="39444"/>
                    <a:pt x="19868" y="39444"/>
                    <a:pt x="107288" y="209923"/>
                  </a:cubicBezTo>
                  <a:cubicBezTo>
                    <a:pt x="107288" y="209923"/>
                    <a:pt x="107288" y="209923"/>
                    <a:pt x="107288" y="213887"/>
                  </a:cubicBezTo>
                  <a:cubicBezTo>
                    <a:pt x="107288" y="213887"/>
                    <a:pt x="107288" y="213887"/>
                    <a:pt x="0" y="213887"/>
                  </a:cubicBezTo>
                  <a:cubicBezTo>
                    <a:pt x="0" y="213887"/>
                    <a:pt x="0" y="213887"/>
                    <a:pt x="0" y="7727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  <p:sp>
          <p:nvSpPr>
            <p:cNvPr id="51" name="Connecticut">
              <a:extLst>
                <a:ext uri="{FF2B5EF4-FFF2-40B4-BE49-F238E27FC236}">
                  <a16:creationId xmlns:a16="http://schemas.microsoft.com/office/drawing/2014/main" id="{39BAD84C-7DD8-44B1-B06B-6A11686F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613" y="2408967"/>
              <a:ext cx="225697" cy="187245"/>
            </a:xfrm>
            <a:custGeom>
              <a:avLst/>
              <a:gdLst>
                <a:gd name="T0" fmla="*/ 57 w 57"/>
                <a:gd name="T1" fmla="*/ 0 h 47"/>
                <a:gd name="T2" fmla="*/ 57 w 57"/>
                <a:gd name="T3" fmla="*/ 0 h 47"/>
                <a:gd name="T4" fmla="*/ 8 w 57"/>
                <a:gd name="T5" fmla="*/ 0 h 47"/>
                <a:gd name="T6" fmla="*/ 7 w 57"/>
                <a:gd name="T7" fmla="*/ 31 h 47"/>
                <a:gd name="T8" fmla="*/ 7 w 57"/>
                <a:gd name="T9" fmla="*/ 32 h 47"/>
                <a:gd name="T10" fmla="*/ 0 w 57"/>
                <a:gd name="T11" fmla="*/ 37 h 47"/>
                <a:gd name="T12" fmla="*/ 0 w 57"/>
                <a:gd name="T13" fmla="*/ 47 h 47"/>
                <a:gd name="T14" fmla="*/ 8 w 57"/>
                <a:gd name="T15" fmla="*/ 45 h 47"/>
                <a:gd name="T16" fmla="*/ 12 w 57"/>
                <a:gd name="T17" fmla="*/ 41 h 47"/>
                <a:gd name="T18" fmla="*/ 16 w 57"/>
                <a:gd name="T19" fmla="*/ 37 h 47"/>
                <a:gd name="T20" fmla="*/ 28 w 57"/>
                <a:gd name="T21" fmla="*/ 41 h 47"/>
                <a:gd name="T22" fmla="*/ 56 w 57"/>
                <a:gd name="T23" fmla="*/ 36 h 47"/>
                <a:gd name="T24" fmla="*/ 57 w 57"/>
                <a:gd name="T25" fmla="*/ 35 h 47"/>
                <a:gd name="T26" fmla="*/ 57 w 57"/>
                <a:gd name="T27" fmla="*/ 1 h 47"/>
                <a:gd name="T28" fmla="*/ 57 w 57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47">
                  <a:moveTo>
                    <a:pt x="57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4"/>
                    <a:pt x="7" y="28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1"/>
                    <a:pt x="57" y="1"/>
                    <a:pt x="57" y="1"/>
                  </a:cubicBezTo>
                  <a:lnTo>
                    <a:pt x="57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6" name="Colorado">
              <a:extLst>
                <a:ext uri="{FF2B5EF4-FFF2-40B4-BE49-F238E27FC236}">
                  <a16:creationId xmlns:a16="http://schemas.microsoft.com/office/drawing/2014/main" id="{1DAF2A17-2E77-4107-99A7-FA470B617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358" y="2449091"/>
              <a:ext cx="1063283" cy="740620"/>
            </a:xfrm>
            <a:custGeom>
              <a:avLst/>
              <a:gdLst>
                <a:gd name="T0" fmla="*/ 634 w 636"/>
                <a:gd name="T1" fmla="*/ 102 h 443"/>
                <a:gd name="T2" fmla="*/ 634 w 636"/>
                <a:gd name="T3" fmla="*/ 100 h 443"/>
                <a:gd name="T4" fmla="*/ 636 w 636"/>
                <a:gd name="T5" fmla="*/ 100 h 443"/>
                <a:gd name="T6" fmla="*/ 636 w 636"/>
                <a:gd name="T7" fmla="*/ 0 h 443"/>
                <a:gd name="T8" fmla="*/ 440 w 636"/>
                <a:gd name="T9" fmla="*/ 0 h 443"/>
                <a:gd name="T10" fmla="*/ 2 w 636"/>
                <a:gd name="T11" fmla="*/ 0 h 443"/>
                <a:gd name="T12" fmla="*/ 0 w 636"/>
                <a:gd name="T13" fmla="*/ 0 h 443"/>
                <a:gd name="T14" fmla="*/ 0 w 636"/>
                <a:gd name="T15" fmla="*/ 441 h 443"/>
                <a:gd name="T16" fmla="*/ 0 w 636"/>
                <a:gd name="T17" fmla="*/ 443 h 443"/>
                <a:gd name="T18" fmla="*/ 2 w 636"/>
                <a:gd name="T19" fmla="*/ 443 h 443"/>
                <a:gd name="T20" fmla="*/ 539 w 636"/>
                <a:gd name="T21" fmla="*/ 443 h 443"/>
                <a:gd name="T22" fmla="*/ 634 w 636"/>
                <a:gd name="T23" fmla="*/ 443 h 443"/>
                <a:gd name="T24" fmla="*/ 634 w 636"/>
                <a:gd name="T25" fmla="*/ 102 h 443"/>
                <a:gd name="T26" fmla="*/ 634 w 636"/>
                <a:gd name="T27" fmla="*/ 102 h 443"/>
                <a:gd name="T28" fmla="*/ 634 w 636"/>
                <a:gd name="T29" fmla="*/ 102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6" h="443">
                  <a:moveTo>
                    <a:pt x="634" y="102"/>
                  </a:moveTo>
                  <a:lnTo>
                    <a:pt x="634" y="100"/>
                  </a:lnTo>
                  <a:lnTo>
                    <a:pt x="636" y="100"/>
                  </a:lnTo>
                  <a:lnTo>
                    <a:pt x="636" y="0"/>
                  </a:lnTo>
                  <a:lnTo>
                    <a:pt x="44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441"/>
                  </a:lnTo>
                  <a:lnTo>
                    <a:pt x="0" y="443"/>
                  </a:lnTo>
                  <a:lnTo>
                    <a:pt x="2" y="443"/>
                  </a:lnTo>
                  <a:lnTo>
                    <a:pt x="539" y="443"/>
                  </a:lnTo>
                  <a:lnTo>
                    <a:pt x="634" y="443"/>
                  </a:lnTo>
                  <a:lnTo>
                    <a:pt x="634" y="102"/>
                  </a:lnTo>
                  <a:lnTo>
                    <a:pt x="634" y="102"/>
                  </a:lnTo>
                  <a:lnTo>
                    <a:pt x="634" y="10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6" name="California">
              <a:extLst>
                <a:ext uri="{FF2B5EF4-FFF2-40B4-BE49-F238E27FC236}">
                  <a16:creationId xmlns:a16="http://schemas.microsoft.com/office/drawing/2014/main" id="{BA13858E-8236-42B9-BAB6-CA96A40F9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0361" y="2223394"/>
              <a:ext cx="1546442" cy="2016225"/>
            </a:xfrm>
            <a:custGeom>
              <a:avLst/>
              <a:gdLst>
                <a:gd name="T0" fmla="*/ 387 w 391"/>
                <a:gd name="T1" fmla="*/ 493 h 509"/>
                <a:gd name="T2" fmla="*/ 387 w 391"/>
                <a:gd name="T3" fmla="*/ 471 h 509"/>
                <a:gd name="T4" fmla="*/ 391 w 391"/>
                <a:gd name="T5" fmla="*/ 459 h 509"/>
                <a:gd name="T6" fmla="*/ 391 w 391"/>
                <a:gd name="T7" fmla="*/ 455 h 509"/>
                <a:gd name="T8" fmla="*/ 384 w 391"/>
                <a:gd name="T9" fmla="*/ 439 h 509"/>
                <a:gd name="T10" fmla="*/ 384 w 391"/>
                <a:gd name="T11" fmla="*/ 421 h 509"/>
                <a:gd name="T12" fmla="*/ 384 w 391"/>
                <a:gd name="T13" fmla="*/ 411 h 509"/>
                <a:gd name="T14" fmla="*/ 386 w 391"/>
                <a:gd name="T15" fmla="*/ 400 h 509"/>
                <a:gd name="T16" fmla="*/ 387 w 391"/>
                <a:gd name="T17" fmla="*/ 390 h 509"/>
                <a:gd name="T18" fmla="*/ 386 w 391"/>
                <a:gd name="T19" fmla="*/ 357 h 509"/>
                <a:gd name="T20" fmla="*/ 169 w 391"/>
                <a:gd name="T21" fmla="*/ 142 h 509"/>
                <a:gd name="T22" fmla="*/ 0 w 391"/>
                <a:gd name="T23" fmla="*/ 0 h 509"/>
                <a:gd name="T24" fmla="*/ 15 w 391"/>
                <a:gd name="T25" fmla="*/ 80 h 509"/>
                <a:gd name="T26" fmla="*/ 4 w 391"/>
                <a:gd name="T27" fmla="*/ 123 h 509"/>
                <a:gd name="T28" fmla="*/ 11 w 391"/>
                <a:gd name="T29" fmla="*/ 139 h 509"/>
                <a:gd name="T30" fmla="*/ 27 w 391"/>
                <a:gd name="T31" fmla="*/ 170 h 509"/>
                <a:gd name="T32" fmla="*/ 35 w 391"/>
                <a:gd name="T33" fmla="*/ 209 h 509"/>
                <a:gd name="T34" fmla="*/ 58 w 391"/>
                <a:gd name="T35" fmla="*/ 236 h 509"/>
                <a:gd name="T36" fmla="*/ 58 w 391"/>
                <a:gd name="T37" fmla="*/ 248 h 509"/>
                <a:gd name="T38" fmla="*/ 70 w 391"/>
                <a:gd name="T39" fmla="*/ 252 h 509"/>
                <a:gd name="T40" fmla="*/ 74 w 391"/>
                <a:gd name="T41" fmla="*/ 252 h 509"/>
                <a:gd name="T42" fmla="*/ 78 w 391"/>
                <a:gd name="T43" fmla="*/ 240 h 509"/>
                <a:gd name="T44" fmla="*/ 97 w 391"/>
                <a:gd name="T45" fmla="*/ 244 h 509"/>
                <a:gd name="T46" fmla="*/ 86 w 391"/>
                <a:gd name="T47" fmla="*/ 248 h 509"/>
                <a:gd name="T48" fmla="*/ 86 w 391"/>
                <a:gd name="T49" fmla="*/ 256 h 509"/>
                <a:gd name="T50" fmla="*/ 93 w 391"/>
                <a:gd name="T51" fmla="*/ 271 h 509"/>
                <a:gd name="T52" fmla="*/ 82 w 391"/>
                <a:gd name="T53" fmla="*/ 260 h 509"/>
                <a:gd name="T54" fmla="*/ 78 w 391"/>
                <a:gd name="T55" fmla="*/ 263 h 509"/>
                <a:gd name="T56" fmla="*/ 89 w 391"/>
                <a:gd name="T57" fmla="*/ 299 h 509"/>
                <a:gd name="T58" fmla="*/ 105 w 391"/>
                <a:gd name="T59" fmla="*/ 306 h 509"/>
                <a:gd name="T60" fmla="*/ 97 w 391"/>
                <a:gd name="T61" fmla="*/ 318 h 509"/>
                <a:gd name="T62" fmla="*/ 136 w 391"/>
                <a:gd name="T63" fmla="*/ 369 h 509"/>
                <a:gd name="T64" fmla="*/ 140 w 391"/>
                <a:gd name="T65" fmla="*/ 381 h 509"/>
                <a:gd name="T66" fmla="*/ 148 w 391"/>
                <a:gd name="T67" fmla="*/ 388 h 509"/>
                <a:gd name="T68" fmla="*/ 148 w 391"/>
                <a:gd name="T69" fmla="*/ 396 h 509"/>
                <a:gd name="T70" fmla="*/ 152 w 391"/>
                <a:gd name="T71" fmla="*/ 416 h 509"/>
                <a:gd name="T72" fmla="*/ 179 w 391"/>
                <a:gd name="T73" fmla="*/ 423 h 509"/>
                <a:gd name="T74" fmla="*/ 187 w 391"/>
                <a:gd name="T75" fmla="*/ 420 h 509"/>
                <a:gd name="T76" fmla="*/ 203 w 391"/>
                <a:gd name="T77" fmla="*/ 431 h 509"/>
                <a:gd name="T78" fmla="*/ 222 w 391"/>
                <a:gd name="T79" fmla="*/ 439 h 509"/>
                <a:gd name="T80" fmla="*/ 226 w 391"/>
                <a:gd name="T81" fmla="*/ 435 h 509"/>
                <a:gd name="T82" fmla="*/ 234 w 391"/>
                <a:gd name="T83" fmla="*/ 443 h 509"/>
                <a:gd name="T84" fmla="*/ 246 w 391"/>
                <a:gd name="T85" fmla="*/ 455 h 509"/>
                <a:gd name="T86" fmla="*/ 281 w 391"/>
                <a:gd name="T87" fmla="*/ 486 h 509"/>
                <a:gd name="T88" fmla="*/ 285 w 391"/>
                <a:gd name="T89" fmla="*/ 509 h 509"/>
                <a:gd name="T90" fmla="*/ 374 w 391"/>
                <a:gd name="T91" fmla="*/ 505 h 509"/>
                <a:gd name="T92" fmla="*/ 387 w 391"/>
                <a:gd name="T93" fmla="*/ 503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1" h="509">
                  <a:moveTo>
                    <a:pt x="388" y="495"/>
                  </a:moveTo>
                  <a:cubicBezTo>
                    <a:pt x="388" y="495"/>
                    <a:pt x="387" y="494"/>
                    <a:pt x="387" y="493"/>
                  </a:cubicBezTo>
                  <a:cubicBezTo>
                    <a:pt x="386" y="489"/>
                    <a:pt x="387" y="481"/>
                    <a:pt x="387" y="481"/>
                  </a:cubicBezTo>
                  <a:cubicBezTo>
                    <a:pt x="387" y="481"/>
                    <a:pt x="389" y="474"/>
                    <a:pt x="387" y="471"/>
                  </a:cubicBezTo>
                  <a:cubicBezTo>
                    <a:pt x="386" y="470"/>
                    <a:pt x="387" y="468"/>
                    <a:pt x="389" y="465"/>
                  </a:cubicBezTo>
                  <a:cubicBezTo>
                    <a:pt x="390" y="463"/>
                    <a:pt x="391" y="461"/>
                    <a:pt x="391" y="459"/>
                  </a:cubicBezTo>
                  <a:cubicBezTo>
                    <a:pt x="391" y="458"/>
                    <a:pt x="391" y="457"/>
                    <a:pt x="391" y="456"/>
                  </a:cubicBezTo>
                  <a:cubicBezTo>
                    <a:pt x="391" y="455"/>
                    <a:pt x="391" y="455"/>
                    <a:pt x="391" y="455"/>
                  </a:cubicBezTo>
                  <a:cubicBezTo>
                    <a:pt x="391" y="449"/>
                    <a:pt x="391" y="449"/>
                    <a:pt x="391" y="449"/>
                  </a:cubicBezTo>
                  <a:cubicBezTo>
                    <a:pt x="384" y="439"/>
                    <a:pt x="384" y="439"/>
                    <a:pt x="384" y="439"/>
                  </a:cubicBezTo>
                  <a:cubicBezTo>
                    <a:pt x="384" y="422"/>
                    <a:pt x="384" y="422"/>
                    <a:pt x="384" y="422"/>
                  </a:cubicBezTo>
                  <a:cubicBezTo>
                    <a:pt x="384" y="421"/>
                    <a:pt x="384" y="421"/>
                    <a:pt x="384" y="421"/>
                  </a:cubicBezTo>
                  <a:cubicBezTo>
                    <a:pt x="383" y="421"/>
                    <a:pt x="383" y="421"/>
                    <a:pt x="383" y="421"/>
                  </a:cubicBezTo>
                  <a:cubicBezTo>
                    <a:pt x="383" y="420"/>
                    <a:pt x="382" y="420"/>
                    <a:pt x="384" y="411"/>
                  </a:cubicBezTo>
                  <a:cubicBezTo>
                    <a:pt x="386" y="401"/>
                    <a:pt x="386" y="401"/>
                    <a:pt x="386" y="401"/>
                  </a:cubicBezTo>
                  <a:cubicBezTo>
                    <a:pt x="386" y="400"/>
                    <a:pt x="386" y="400"/>
                    <a:pt x="386" y="400"/>
                  </a:cubicBezTo>
                  <a:cubicBezTo>
                    <a:pt x="385" y="399"/>
                    <a:pt x="385" y="399"/>
                    <a:pt x="385" y="399"/>
                  </a:cubicBezTo>
                  <a:cubicBezTo>
                    <a:pt x="385" y="399"/>
                    <a:pt x="384" y="398"/>
                    <a:pt x="387" y="390"/>
                  </a:cubicBezTo>
                  <a:cubicBezTo>
                    <a:pt x="391" y="378"/>
                    <a:pt x="391" y="378"/>
                    <a:pt x="391" y="378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11" y="139"/>
                    <a:pt x="11" y="139"/>
                    <a:pt x="11" y="139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70"/>
                    <a:pt x="27" y="170"/>
                    <a:pt x="27" y="170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35" y="209"/>
                    <a:pt x="35" y="209"/>
                    <a:pt x="35" y="209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8" y="236"/>
                    <a:pt x="58" y="236"/>
                    <a:pt x="58" y="236"/>
                  </a:cubicBezTo>
                  <a:cubicBezTo>
                    <a:pt x="58" y="244"/>
                    <a:pt x="58" y="244"/>
                    <a:pt x="58" y="244"/>
                  </a:cubicBezTo>
                  <a:cubicBezTo>
                    <a:pt x="58" y="248"/>
                    <a:pt x="58" y="248"/>
                    <a:pt x="58" y="248"/>
                  </a:cubicBezTo>
                  <a:cubicBezTo>
                    <a:pt x="66" y="252"/>
                    <a:pt x="66" y="252"/>
                    <a:pt x="66" y="252"/>
                  </a:cubicBezTo>
                  <a:cubicBezTo>
                    <a:pt x="70" y="252"/>
                    <a:pt x="70" y="252"/>
                    <a:pt x="70" y="252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78" y="252"/>
                    <a:pt x="78" y="252"/>
                    <a:pt x="78" y="252"/>
                  </a:cubicBezTo>
                  <a:cubicBezTo>
                    <a:pt x="78" y="240"/>
                    <a:pt x="78" y="240"/>
                    <a:pt x="78" y="240"/>
                  </a:cubicBezTo>
                  <a:cubicBezTo>
                    <a:pt x="86" y="240"/>
                    <a:pt x="86" y="240"/>
                    <a:pt x="86" y="240"/>
                  </a:cubicBezTo>
                  <a:cubicBezTo>
                    <a:pt x="97" y="244"/>
                    <a:pt x="97" y="244"/>
                    <a:pt x="97" y="244"/>
                  </a:cubicBezTo>
                  <a:cubicBezTo>
                    <a:pt x="89" y="248"/>
                    <a:pt x="89" y="248"/>
                    <a:pt x="89" y="248"/>
                  </a:cubicBezTo>
                  <a:cubicBezTo>
                    <a:pt x="86" y="248"/>
                    <a:pt x="86" y="248"/>
                    <a:pt x="86" y="248"/>
                  </a:cubicBezTo>
                  <a:cubicBezTo>
                    <a:pt x="82" y="252"/>
                    <a:pt x="82" y="252"/>
                    <a:pt x="82" y="252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93" y="267"/>
                    <a:pt x="93" y="267"/>
                    <a:pt x="93" y="267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2" y="260"/>
                    <a:pt x="82" y="260"/>
                    <a:pt x="82" y="260"/>
                  </a:cubicBezTo>
                  <a:cubicBezTo>
                    <a:pt x="78" y="260"/>
                    <a:pt x="78" y="260"/>
                    <a:pt x="78" y="260"/>
                  </a:cubicBezTo>
                  <a:cubicBezTo>
                    <a:pt x="78" y="263"/>
                    <a:pt x="78" y="263"/>
                    <a:pt x="78" y="263"/>
                  </a:cubicBezTo>
                  <a:cubicBezTo>
                    <a:pt x="82" y="291"/>
                    <a:pt x="82" y="291"/>
                    <a:pt x="82" y="291"/>
                  </a:cubicBezTo>
                  <a:cubicBezTo>
                    <a:pt x="89" y="299"/>
                    <a:pt x="89" y="299"/>
                    <a:pt x="89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5" y="306"/>
                    <a:pt x="105" y="306"/>
                    <a:pt x="105" y="306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97" y="318"/>
                    <a:pt x="97" y="318"/>
                    <a:pt x="97" y="318"/>
                  </a:cubicBezTo>
                  <a:cubicBezTo>
                    <a:pt x="101" y="326"/>
                    <a:pt x="101" y="326"/>
                    <a:pt x="101" y="326"/>
                  </a:cubicBezTo>
                  <a:cubicBezTo>
                    <a:pt x="136" y="369"/>
                    <a:pt x="136" y="369"/>
                    <a:pt x="136" y="369"/>
                  </a:cubicBezTo>
                  <a:cubicBezTo>
                    <a:pt x="140" y="373"/>
                    <a:pt x="140" y="373"/>
                    <a:pt x="140" y="373"/>
                  </a:cubicBezTo>
                  <a:cubicBezTo>
                    <a:pt x="140" y="381"/>
                    <a:pt x="140" y="381"/>
                    <a:pt x="140" y="381"/>
                  </a:cubicBezTo>
                  <a:cubicBezTo>
                    <a:pt x="148" y="384"/>
                    <a:pt x="148" y="384"/>
                    <a:pt x="148" y="384"/>
                  </a:cubicBezTo>
                  <a:cubicBezTo>
                    <a:pt x="148" y="388"/>
                    <a:pt x="148" y="388"/>
                    <a:pt x="148" y="388"/>
                  </a:cubicBezTo>
                  <a:cubicBezTo>
                    <a:pt x="152" y="392"/>
                    <a:pt x="152" y="392"/>
                    <a:pt x="152" y="392"/>
                  </a:cubicBezTo>
                  <a:cubicBezTo>
                    <a:pt x="148" y="396"/>
                    <a:pt x="148" y="396"/>
                    <a:pt x="148" y="396"/>
                  </a:cubicBezTo>
                  <a:cubicBezTo>
                    <a:pt x="152" y="412"/>
                    <a:pt x="152" y="412"/>
                    <a:pt x="152" y="412"/>
                  </a:cubicBezTo>
                  <a:cubicBezTo>
                    <a:pt x="152" y="416"/>
                    <a:pt x="152" y="416"/>
                    <a:pt x="152" y="416"/>
                  </a:cubicBezTo>
                  <a:cubicBezTo>
                    <a:pt x="171" y="420"/>
                    <a:pt x="171" y="420"/>
                    <a:pt x="171" y="420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183" y="420"/>
                    <a:pt x="183" y="420"/>
                    <a:pt x="183" y="420"/>
                  </a:cubicBezTo>
                  <a:cubicBezTo>
                    <a:pt x="187" y="420"/>
                    <a:pt x="187" y="420"/>
                    <a:pt x="187" y="420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203" y="431"/>
                    <a:pt x="203" y="431"/>
                    <a:pt x="203" y="431"/>
                  </a:cubicBezTo>
                  <a:cubicBezTo>
                    <a:pt x="218" y="439"/>
                    <a:pt x="218" y="439"/>
                    <a:pt x="218" y="439"/>
                  </a:cubicBezTo>
                  <a:cubicBezTo>
                    <a:pt x="222" y="439"/>
                    <a:pt x="222" y="439"/>
                    <a:pt x="222" y="439"/>
                  </a:cubicBezTo>
                  <a:cubicBezTo>
                    <a:pt x="222" y="435"/>
                    <a:pt x="222" y="435"/>
                    <a:pt x="222" y="435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30" y="439"/>
                    <a:pt x="230" y="439"/>
                    <a:pt x="230" y="439"/>
                  </a:cubicBezTo>
                  <a:cubicBezTo>
                    <a:pt x="234" y="443"/>
                    <a:pt x="234" y="443"/>
                    <a:pt x="234" y="443"/>
                  </a:cubicBezTo>
                  <a:cubicBezTo>
                    <a:pt x="238" y="451"/>
                    <a:pt x="238" y="451"/>
                    <a:pt x="238" y="451"/>
                  </a:cubicBezTo>
                  <a:cubicBezTo>
                    <a:pt x="246" y="455"/>
                    <a:pt x="246" y="455"/>
                    <a:pt x="246" y="455"/>
                  </a:cubicBezTo>
                  <a:cubicBezTo>
                    <a:pt x="277" y="478"/>
                    <a:pt x="277" y="478"/>
                    <a:pt x="277" y="478"/>
                  </a:cubicBezTo>
                  <a:cubicBezTo>
                    <a:pt x="281" y="486"/>
                    <a:pt x="281" y="486"/>
                    <a:pt x="281" y="486"/>
                  </a:cubicBezTo>
                  <a:cubicBezTo>
                    <a:pt x="281" y="490"/>
                    <a:pt x="281" y="490"/>
                    <a:pt x="281" y="490"/>
                  </a:cubicBezTo>
                  <a:cubicBezTo>
                    <a:pt x="285" y="509"/>
                    <a:pt x="285" y="509"/>
                    <a:pt x="285" y="509"/>
                  </a:cubicBezTo>
                  <a:cubicBezTo>
                    <a:pt x="370" y="502"/>
                    <a:pt x="370" y="502"/>
                    <a:pt x="370" y="502"/>
                  </a:cubicBezTo>
                  <a:cubicBezTo>
                    <a:pt x="374" y="505"/>
                    <a:pt x="374" y="505"/>
                    <a:pt x="374" y="505"/>
                  </a:cubicBezTo>
                  <a:cubicBezTo>
                    <a:pt x="383" y="509"/>
                    <a:pt x="383" y="509"/>
                    <a:pt x="383" y="509"/>
                  </a:cubicBezTo>
                  <a:cubicBezTo>
                    <a:pt x="387" y="503"/>
                    <a:pt x="387" y="503"/>
                    <a:pt x="387" y="503"/>
                  </a:cubicBezTo>
                  <a:cubicBezTo>
                    <a:pt x="390" y="499"/>
                    <a:pt x="389" y="498"/>
                    <a:pt x="388" y="495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20" name="Arkansas">
              <a:extLst>
                <a:ext uri="{FF2B5EF4-FFF2-40B4-BE49-F238E27FC236}">
                  <a16:creationId xmlns:a16="http://schemas.microsoft.com/office/drawing/2014/main" id="{24D0F012-5569-42FE-940C-3386A7E10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10" y="3348534"/>
              <a:ext cx="750651" cy="685450"/>
            </a:xfrm>
            <a:custGeom>
              <a:avLst/>
              <a:gdLst>
                <a:gd name="T0" fmla="*/ 159 w 190"/>
                <a:gd name="T1" fmla="*/ 69 h 173"/>
                <a:gd name="T2" fmla="*/ 163 w 190"/>
                <a:gd name="T3" fmla="*/ 65 h 173"/>
                <a:gd name="T4" fmla="*/ 163 w 190"/>
                <a:gd name="T5" fmla="*/ 59 h 173"/>
                <a:gd name="T6" fmla="*/ 171 w 190"/>
                <a:gd name="T7" fmla="*/ 53 h 173"/>
                <a:gd name="T8" fmla="*/ 174 w 190"/>
                <a:gd name="T9" fmla="*/ 45 h 173"/>
                <a:gd name="T10" fmla="*/ 179 w 190"/>
                <a:gd name="T11" fmla="*/ 41 h 173"/>
                <a:gd name="T12" fmla="*/ 177 w 190"/>
                <a:gd name="T13" fmla="*/ 39 h 173"/>
                <a:gd name="T14" fmla="*/ 180 w 190"/>
                <a:gd name="T15" fmla="*/ 39 h 173"/>
                <a:gd name="T16" fmla="*/ 180 w 190"/>
                <a:gd name="T17" fmla="*/ 37 h 173"/>
                <a:gd name="T18" fmla="*/ 180 w 190"/>
                <a:gd name="T19" fmla="*/ 35 h 173"/>
                <a:gd name="T20" fmla="*/ 180 w 190"/>
                <a:gd name="T21" fmla="*/ 34 h 173"/>
                <a:gd name="T22" fmla="*/ 181 w 190"/>
                <a:gd name="T23" fmla="*/ 32 h 173"/>
                <a:gd name="T24" fmla="*/ 183 w 190"/>
                <a:gd name="T25" fmla="*/ 28 h 173"/>
                <a:gd name="T26" fmla="*/ 183 w 190"/>
                <a:gd name="T27" fmla="*/ 24 h 173"/>
                <a:gd name="T28" fmla="*/ 183 w 190"/>
                <a:gd name="T29" fmla="*/ 23 h 173"/>
                <a:gd name="T30" fmla="*/ 186 w 190"/>
                <a:gd name="T31" fmla="*/ 21 h 173"/>
                <a:gd name="T32" fmla="*/ 187 w 190"/>
                <a:gd name="T33" fmla="*/ 19 h 173"/>
                <a:gd name="T34" fmla="*/ 190 w 190"/>
                <a:gd name="T35" fmla="*/ 16 h 173"/>
                <a:gd name="T36" fmla="*/ 166 w 190"/>
                <a:gd name="T37" fmla="*/ 16 h 173"/>
                <a:gd name="T38" fmla="*/ 166 w 190"/>
                <a:gd name="T39" fmla="*/ 0 h 173"/>
                <a:gd name="T40" fmla="*/ 0 w 190"/>
                <a:gd name="T41" fmla="*/ 0 h 173"/>
                <a:gd name="T42" fmla="*/ 0 w 190"/>
                <a:gd name="T43" fmla="*/ 34 h 173"/>
                <a:gd name="T44" fmla="*/ 6 w 190"/>
                <a:gd name="T45" fmla="*/ 38 h 173"/>
                <a:gd name="T46" fmla="*/ 12 w 190"/>
                <a:gd name="T47" fmla="*/ 44 h 173"/>
                <a:gd name="T48" fmla="*/ 12 w 190"/>
                <a:gd name="T49" fmla="*/ 139 h 173"/>
                <a:gd name="T50" fmla="*/ 12 w 190"/>
                <a:gd name="T51" fmla="*/ 139 h 173"/>
                <a:gd name="T52" fmla="*/ 21 w 190"/>
                <a:gd name="T53" fmla="*/ 142 h 173"/>
                <a:gd name="T54" fmla="*/ 21 w 190"/>
                <a:gd name="T55" fmla="*/ 173 h 173"/>
                <a:gd name="T56" fmla="*/ 124 w 190"/>
                <a:gd name="T57" fmla="*/ 173 h 173"/>
                <a:gd name="T58" fmla="*/ 124 w 190"/>
                <a:gd name="T59" fmla="*/ 173 h 173"/>
                <a:gd name="T60" fmla="*/ 124 w 190"/>
                <a:gd name="T61" fmla="*/ 172 h 173"/>
                <a:gd name="T62" fmla="*/ 127 w 190"/>
                <a:gd name="T63" fmla="*/ 163 h 173"/>
                <a:gd name="T64" fmla="*/ 127 w 190"/>
                <a:gd name="T65" fmla="*/ 163 h 173"/>
                <a:gd name="T66" fmla="*/ 127 w 190"/>
                <a:gd name="T67" fmla="*/ 162 h 173"/>
                <a:gd name="T68" fmla="*/ 127 w 190"/>
                <a:gd name="T69" fmla="*/ 161 h 173"/>
                <a:gd name="T70" fmla="*/ 128 w 190"/>
                <a:gd name="T71" fmla="*/ 159 h 173"/>
                <a:gd name="T72" fmla="*/ 128 w 190"/>
                <a:gd name="T73" fmla="*/ 159 h 173"/>
                <a:gd name="T74" fmla="*/ 129 w 190"/>
                <a:gd name="T75" fmla="*/ 159 h 173"/>
                <a:gd name="T76" fmla="*/ 130 w 190"/>
                <a:gd name="T77" fmla="*/ 159 h 173"/>
                <a:gd name="T78" fmla="*/ 130 w 190"/>
                <a:gd name="T79" fmla="*/ 157 h 173"/>
                <a:gd name="T80" fmla="*/ 129 w 190"/>
                <a:gd name="T81" fmla="*/ 148 h 173"/>
                <a:gd name="T82" fmla="*/ 127 w 190"/>
                <a:gd name="T83" fmla="*/ 136 h 173"/>
                <a:gd name="T84" fmla="*/ 127 w 190"/>
                <a:gd name="T85" fmla="*/ 132 h 173"/>
                <a:gd name="T86" fmla="*/ 134 w 190"/>
                <a:gd name="T87" fmla="*/ 123 h 173"/>
                <a:gd name="T88" fmla="*/ 134 w 190"/>
                <a:gd name="T89" fmla="*/ 123 h 173"/>
                <a:gd name="T90" fmla="*/ 135 w 190"/>
                <a:gd name="T91" fmla="*/ 123 h 173"/>
                <a:gd name="T92" fmla="*/ 135 w 190"/>
                <a:gd name="T93" fmla="*/ 123 h 173"/>
                <a:gd name="T94" fmla="*/ 136 w 190"/>
                <a:gd name="T95" fmla="*/ 123 h 173"/>
                <a:gd name="T96" fmla="*/ 137 w 190"/>
                <a:gd name="T97" fmla="*/ 122 h 173"/>
                <a:gd name="T98" fmla="*/ 140 w 190"/>
                <a:gd name="T99" fmla="*/ 119 h 173"/>
                <a:gd name="T100" fmla="*/ 140 w 190"/>
                <a:gd name="T101" fmla="*/ 119 h 173"/>
                <a:gd name="T102" fmla="*/ 140 w 190"/>
                <a:gd name="T103" fmla="*/ 119 h 173"/>
                <a:gd name="T104" fmla="*/ 142 w 190"/>
                <a:gd name="T105" fmla="*/ 117 h 173"/>
                <a:gd name="T106" fmla="*/ 147 w 190"/>
                <a:gd name="T107" fmla="*/ 108 h 173"/>
                <a:gd name="T108" fmla="*/ 147 w 190"/>
                <a:gd name="T109" fmla="*/ 108 h 173"/>
                <a:gd name="T110" fmla="*/ 147 w 190"/>
                <a:gd name="T111" fmla="*/ 89 h 173"/>
                <a:gd name="T112" fmla="*/ 154 w 190"/>
                <a:gd name="T113" fmla="*/ 83 h 173"/>
                <a:gd name="T114" fmla="*/ 155 w 190"/>
                <a:gd name="T115" fmla="*/ 78 h 173"/>
                <a:gd name="T116" fmla="*/ 157 w 190"/>
                <a:gd name="T117" fmla="*/ 73 h 173"/>
                <a:gd name="T118" fmla="*/ 157 w 190"/>
                <a:gd name="T119" fmla="*/ 73 h 173"/>
                <a:gd name="T120" fmla="*/ 159 w 190"/>
                <a:gd name="T121" fmla="*/ 6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73">
                  <a:moveTo>
                    <a:pt x="159" y="69"/>
                  </a:moveTo>
                  <a:cubicBezTo>
                    <a:pt x="163" y="65"/>
                    <a:pt x="163" y="65"/>
                    <a:pt x="163" y="65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80" y="39"/>
                    <a:pt x="180" y="39"/>
                    <a:pt x="180" y="39"/>
                  </a:cubicBezTo>
                  <a:cubicBezTo>
                    <a:pt x="180" y="38"/>
                    <a:pt x="180" y="38"/>
                    <a:pt x="180" y="37"/>
                  </a:cubicBezTo>
                  <a:cubicBezTo>
                    <a:pt x="180" y="36"/>
                    <a:pt x="180" y="35"/>
                    <a:pt x="180" y="35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83" y="24"/>
                    <a:pt x="183" y="24"/>
                    <a:pt x="183" y="24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3" y="23"/>
                    <a:pt x="185" y="22"/>
                    <a:pt x="186" y="21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88" y="18"/>
                    <a:pt x="189" y="17"/>
                    <a:pt x="190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21" y="142"/>
                    <a:pt x="21" y="142"/>
                    <a:pt x="21" y="142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124" y="173"/>
                    <a:pt x="124" y="173"/>
                    <a:pt x="124" y="173"/>
                  </a:cubicBezTo>
                  <a:cubicBezTo>
                    <a:pt x="124" y="173"/>
                    <a:pt x="124" y="173"/>
                    <a:pt x="124" y="173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6" y="166"/>
                    <a:pt x="127" y="164"/>
                    <a:pt x="127" y="163"/>
                  </a:cubicBezTo>
                  <a:cubicBezTo>
                    <a:pt x="127" y="163"/>
                    <a:pt x="127" y="163"/>
                    <a:pt x="127" y="163"/>
                  </a:cubicBezTo>
                  <a:cubicBezTo>
                    <a:pt x="127" y="162"/>
                    <a:pt x="127" y="162"/>
                    <a:pt x="127" y="162"/>
                  </a:cubicBezTo>
                  <a:cubicBezTo>
                    <a:pt x="127" y="162"/>
                    <a:pt x="127" y="162"/>
                    <a:pt x="127" y="161"/>
                  </a:cubicBezTo>
                  <a:cubicBezTo>
                    <a:pt x="128" y="160"/>
                    <a:pt x="128" y="160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4"/>
                    <a:pt x="129" y="151"/>
                    <a:pt x="129" y="148"/>
                  </a:cubicBezTo>
                  <a:cubicBezTo>
                    <a:pt x="129" y="148"/>
                    <a:pt x="128" y="141"/>
                    <a:pt x="127" y="136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9" y="129"/>
                    <a:pt x="133" y="125"/>
                    <a:pt x="134" y="123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39" y="120"/>
                    <a:pt x="139" y="119"/>
                    <a:pt x="140" y="119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2" y="117"/>
                    <a:pt x="142" y="117"/>
                    <a:pt x="142" y="117"/>
                  </a:cubicBezTo>
                  <a:cubicBezTo>
                    <a:pt x="145" y="112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54" y="83"/>
                    <a:pt x="154" y="83"/>
                    <a:pt x="154" y="83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3"/>
                    <a:pt x="157" y="73"/>
                    <a:pt x="157" y="73"/>
                  </a:cubicBezTo>
                  <a:lnTo>
                    <a:pt x="159" y="69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14" name="Arizona">
              <a:extLst>
                <a:ext uri="{FF2B5EF4-FFF2-40B4-BE49-F238E27FC236}">
                  <a16:creationId xmlns:a16="http://schemas.microsoft.com/office/drawing/2014/main" id="{D6ECB3A6-4536-4102-B3DF-C7C524B4B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992" y="3189710"/>
              <a:ext cx="874366" cy="1252199"/>
            </a:xfrm>
            <a:custGeom>
              <a:avLst/>
              <a:gdLst>
                <a:gd name="T0" fmla="*/ 24 w 221"/>
                <a:gd name="T1" fmla="*/ 0 h 316"/>
                <a:gd name="T2" fmla="*/ 24 w 221"/>
                <a:gd name="T3" fmla="*/ 57 h 316"/>
                <a:gd name="T4" fmla="*/ 4 w 221"/>
                <a:gd name="T5" fmla="*/ 44 h 316"/>
                <a:gd name="T6" fmla="*/ 0 w 221"/>
                <a:gd name="T7" fmla="*/ 66 h 316"/>
                <a:gd name="T8" fmla="*/ 7 w 221"/>
                <a:gd name="T9" fmla="*/ 73 h 316"/>
                <a:gd name="T10" fmla="*/ 10 w 221"/>
                <a:gd name="T11" fmla="*/ 79 h 316"/>
                <a:gd name="T12" fmla="*/ 7 w 221"/>
                <a:gd name="T13" fmla="*/ 82 h 316"/>
                <a:gd name="T14" fmla="*/ 7 w 221"/>
                <a:gd name="T15" fmla="*/ 113 h 316"/>
                <a:gd name="T16" fmla="*/ 12 w 221"/>
                <a:gd name="T17" fmla="*/ 134 h 316"/>
                <a:gd name="T18" fmla="*/ 8 w 221"/>
                <a:gd name="T19" fmla="*/ 146 h 316"/>
                <a:gd name="T20" fmla="*/ 6 w 221"/>
                <a:gd name="T21" fmla="*/ 155 h 316"/>
                <a:gd name="T22" fmla="*/ 7 w 221"/>
                <a:gd name="T23" fmla="*/ 156 h 316"/>
                <a:gd name="T24" fmla="*/ 7 w 221"/>
                <a:gd name="T25" fmla="*/ 157 h 316"/>
                <a:gd name="T26" fmla="*/ 5 w 221"/>
                <a:gd name="T27" fmla="*/ 167 h 316"/>
                <a:gd name="T28" fmla="*/ 4 w 221"/>
                <a:gd name="T29" fmla="*/ 177 h 316"/>
                <a:gd name="T30" fmla="*/ 5 w 221"/>
                <a:gd name="T31" fmla="*/ 177 h 316"/>
                <a:gd name="T32" fmla="*/ 5 w 221"/>
                <a:gd name="T33" fmla="*/ 178 h 316"/>
                <a:gd name="T34" fmla="*/ 5 w 221"/>
                <a:gd name="T35" fmla="*/ 195 h 316"/>
                <a:gd name="T36" fmla="*/ 12 w 221"/>
                <a:gd name="T37" fmla="*/ 205 h 316"/>
                <a:gd name="T38" fmla="*/ 12 w 221"/>
                <a:gd name="T39" fmla="*/ 211 h 316"/>
                <a:gd name="T40" fmla="*/ 12 w 221"/>
                <a:gd name="T41" fmla="*/ 212 h 316"/>
                <a:gd name="T42" fmla="*/ 12 w 221"/>
                <a:gd name="T43" fmla="*/ 215 h 316"/>
                <a:gd name="T44" fmla="*/ 10 w 221"/>
                <a:gd name="T45" fmla="*/ 221 h 316"/>
                <a:gd name="T46" fmla="*/ 8 w 221"/>
                <a:gd name="T47" fmla="*/ 227 h 316"/>
                <a:gd name="T48" fmla="*/ 8 w 221"/>
                <a:gd name="T49" fmla="*/ 237 h 316"/>
                <a:gd name="T50" fmla="*/ 8 w 221"/>
                <a:gd name="T51" fmla="*/ 249 h 316"/>
                <a:gd name="T52" fmla="*/ 9 w 221"/>
                <a:gd name="T53" fmla="*/ 251 h 316"/>
                <a:gd name="T54" fmla="*/ 8 w 221"/>
                <a:gd name="T55" fmla="*/ 259 h 316"/>
                <a:gd name="T56" fmla="*/ 4 w 221"/>
                <a:gd name="T57" fmla="*/ 265 h 316"/>
                <a:gd name="T58" fmla="*/ 144 w 221"/>
                <a:gd name="T59" fmla="*/ 316 h 316"/>
                <a:gd name="T60" fmla="*/ 221 w 221"/>
                <a:gd name="T61" fmla="*/ 316 h 316"/>
                <a:gd name="T62" fmla="*/ 221 w 221"/>
                <a:gd name="T63" fmla="*/ 0 h 316"/>
                <a:gd name="T64" fmla="*/ 24 w 221"/>
                <a:gd name="T6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1" h="316">
                  <a:moveTo>
                    <a:pt x="24" y="0"/>
                  </a:moveTo>
                  <a:cubicBezTo>
                    <a:pt x="24" y="57"/>
                    <a:pt x="24" y="57"/>
                    <a:pt x="24" y="57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10" y="75"/>
                    <a:pt x="11" y="77"/>
                    <a:pt x="10" y="79"/>
                  </a:cubicBezTo>
                  <a:cubicBezTo>
                    <a:pt x="10" y="81"/>
                    <a:pt x="8" y="82"/>
                    <a:pt x="7" y="82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12" y="134"/>
                    <a:pt x="12" y="134"/>
                    <a:pt x="12" y="134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5" y="154"/>
                    <a:pt x="6" y="155"/>
                    <a:pt x="6" y="155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3" y="176"/>
                    <a:pt x="4" y="176"/>
                    <a:pt x="4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5" y="195"/>
                    <a:pt x="5" y="195"/>
                    <a:pt x="5" y="195"/>
                  </a:cubicBezTo>
                  <a:cubicBezTo>
                    <a:pt x="12" y="205"/>
                    <a:pt x="12" y="205"/>
                    <a:pt x="12" y="205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2" y="213"/>
                    <a:pt x="12" y="214"/>
                    <a:pt x="12" y="215"/>
                  </a:cubicBezTo>
                  <a:cubicBezTo>
                    <a:pt x="12" y="217"/>
                    <a:pt x="11" y="219"/>
                    <a:pt x="10" y="221"/>
                  </a:cubicBezTo>
                  <a:cubicBezTo>
                    <a:pt x="8" y="224"/>
                    <a:pt x="7" y="226"/>
                    <a:pt x="8" y="227"/>
                  </a:cubicBezTo>
                  <a:cubicBezTo>
                    <a:pt x="10" y="230"/>
                    <a:pt x="8" y="237"/>
                    <a:pt x="8" y="237"/>
                  </a:cubicBezTo>
                  <a:cubicBezTo>
                    <a:pt x="8" y="237"/>
                    <a:pt x="7" y="245"/>
                    <a:pt x="8" y="249"/>
                  </a:cubicBezTo>
                  <a:cubicBezTo>
                    <a:pt x="8" y="250"/>
                    <a:pt x="9" y="251"/>
                    <a:pt x="9" y="251"/>
                  </a:cubicBezTo>
                  <a:cubicBezTo>
                    <a:pt x="10" y="254"/>
                    <a:pt x="11" y="255"/>
                    <a:pt x="8" y="259"/>
                  </a:cubicBezTo>
                  <a:cubicBezTo>
                    <a:pt x="4" y="265"/>
                    <a:pt x="4" y="265"/>
                    <a:pt x="4" y="265"/>
                  </a:cubicBezTo>
                  <a:cubicBezTo>
                    <a:pt x="144" y="316"/>
                    <a:pt x="144" y="316"/>
                    <a:pt x="144" y="316"/>
                  </a:cubicBezTo>
                  <a:cubicBezTo>
                    <a:pt x="221" y="316"/>
                    <a:pt x="221" y="316"/>
                    <a:pt x="221" y="316"/>
                  </a:cubicBezTo>
                  <a:cubicBezTo>
                    <a:pt x="221" y="0"/>
                    <a:pt x="221" y="0"/>
                    <a:pt x="221" y="0"/>
                  </a:cubicBezTo>
                  <a:lnTo>
                    <a:pt x="24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4" name="Alaska">
              <a:extLst>
                <a:ext uri="{FF2B5EF4-FFF2-40B4-BE49-F238E27FC236}">
                  <a16:creationId xmlns:a16="http://schemas.microsoft.com/office/drawing/2014/main" id="{2A1A0C1E-CFC6-40DC-B0AF-2283D9952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1697" y="4480864"/>
              <a:ext cx="2664367" cy="1598204"/>
            </a:xfrm>
            <a:custGeom>
              <a:avLst/>
              <a:gdLst>
                <a:gd name="T0" fmla="*/ 317 w 1083"/>
                <a:gd name="T1" fmla="*/ 272 h 650"/>
                <a:gd name="T2" fmla="*/ 649 w 1083"/>
                <a:gd name="T3" fmla="*/ 394 h 650"/>
                <a:gd name="T4" fmla="*/ 712 w 1083"/>
                <a:gd name="T5" fmla="*/ 422 h 650"/>
                <a:gd name="T6" fmla="*/ 422 w 1083"/>
                <a:gd name="T7" fmla="*/ 600 h 650"/>
                <a:gd name="T8" fmla="*/ 0 w 1083"/>
                <a:gd name="T9" fmla="*/ 621 h 650"/>
                <a:gd name="T10" fmla="*/ 372 w 1083"/>
                <a:gd name="T11" fmla="*/ 618 h 650"/>
                <a:gd name="T12" fmla="*/ 29 w 1083"/>
                <a:gd name="T13" fmla="*/ 623 h 650"/>
                <a:gd name="T14" fmla="*/ 29 w 1083"/>
                <a:gd name="T15" fmla="*/ 635 h 650"/>
                <a:gd name="T16" fmla="*/ 101 w 1083"/>
                <a:gd name="T17" fmla="*/ 627 h 650"/>
                <a:gd name="T18" fmla="*/ 240 w 1083"/>
                <a:gd name="T19" fmla="*/ 636 h 650"/>
                <a:gd name="T20" fmla="*/ 199 w 1083"/>
                <a:gd name="T21" fmla="*/ 641 h 650"/>
                <a:gd name="T22" fmla="*/ 612 w 1083"/>
                <a:gd name="T23" fmla="*/ 498 h 650"/>
                <a:gd name="T24" fmla="*/ 585 w 1083"/>
                <a:gd name="T25" fmla="*/ 508 h 650"/>
                <a:gd name="T26" fmla="*/ 560 w 1083"/>
                <a:gd name="T27" fmla="*/ 546 h 650"/>
                <a:gd name="T28" fmla="*/ 593 w 1083"/>
                <a:gd name="T29" fmla="*/ 535 h 650"/>
                <a:gd name="T30" fmla="*/ 609 w 1083"/>
                <a:gd name="T31" fmla="*/ 504 h 650"/>
                <a:gd name="T32" fmla="*/ 998 w 1083"/>
                <a:gd name="T33" fmla="*/ 540 h 650"/>
                <a:gd name="T34" fmla="*/ 1027 w 1083"/>
                <a:gd name="T35" fmla="*/ 591 h 650"/>
                <a:gd name="T36" fmla="*/ 1046 w 1083"/>
                <a:gd name="T37" fmla="*/ 586 h 650"/>
                <a:gd name="T38" fmla="*/ 981 w 1083"/>
                <a:gd name="T39" fmla="*/ 456 h 650"/>
                <a:gd name="T40" fmla="*/ 858 w 1083"/>
                <a:gd name="T41" fmla="*/ 405 h 650"/>
                <a:gd name="T42" fmla="*/ 734 w 1083"/>
                <a:gd name="T43" fmla="*/ 53 h 650"/>
                <a:gd name="T44" fmla="*/ 618 w 1083"/>
                <a:gd name="T45" fmla="*/ 24 h 650"/>
                <a:gd name="T46" fmla="*/ 572 w 1083"/>
                <a:gd name="T47" fmla="*/ 2 h 650"/>
                <a:gd name="T48" fmla="*/ 445 w 1083"/>
                <a:gd name="T49" fmla="*/ 120 h 650"/>
                <a:gd name="T50" fmla="*/ 461 w 1083"/>
                <a:gd name="T51" fmla="*/ 188 h 650"/>
                <a:gd name="T52" fmla="*/ 389 w 1083"/>
                <a:gd name="T53" fmla="*/ 220 h 650"/>
                <a:gd name="T54" fmla="*/ 465 w 1083"/>
                <a:gd name="T55" fmla="*/ 254 h 650"/>
                <a:gd name="T56" fmla="*/ 395 w 1083"/>
                <a:gd name="T57" fmla="*/ 310 h 650"/>
                <a:gd name="T58" fmla="*/ 374 w 1083"/>
                <a:gd name="T59" fmla="*/ 363 h 650"/>
                <a:gd name="T60" fmla="*/ 421 w 1083"/>
                <a:gd name="T61" fmla="*/ 408 h 650"/>
                <a:gd name="T62" fmla="*/ 456 w 1083"/>
                <a:gd name="T63" fmla="*/ 465 h 650"/>
                <a:gd name="T64" fmla="*/ 499 w 1083"/>
                <a:gd name="T65" fmla="*/ 518 h 650"/>
                <a:gd name="T66" fmla="*/ 429 w 1083"/>
                <a:gd name="T67" fmla="*/ 573 h 650"/>
                <a:gd name="T68" fmla="*/ 383 w 1083"/>
                <a:gd name="T69" fmla="*/ 585 h 650"/>
                <a:gd name="T70" fmla="*/ 363 w 1083"/>
                <a:gd name="T71" fmla="*/ 607 h 650"/>
                <a:gd name="T72" fmla="*/ 391 w 1083"/>
                <a:gd name="T73" fmla="*/ 597 h 650"/>
                <a:gd name="T74" fmla="*/ 446 w 1083"/>
                <a:gd name="T75" fmla="*/ 579 h 650"/>
                <a:gd name="T76" fmla="*/ 480 w 1083"/>
                <a:gd name="T77" fmla="*/ 569 h 650"/>
                <a:gd name="T78" fmla="*/ 506 w 1083"/>
                <a:gd name="T79" fmla="*/ 550 h 650"/>
                <a:gd name="T80" fmla="*/ 541 w 1083"/>
                <a:gd name="T81" fmla="*/ 514 h 650"/>
                <a:gd name="T82" fmla="*/ 589 w 1083"/>
                <a:gd name="T83" fmla="*/ 479 h 650"/>
                <a:gd name="T84" fmla="*/ 611 w 1083"/>
                <a:gd name="T85" fmla="*/ 417 h 650"/>
                <a:gd name="T86" fmla="*/ 625 w 1083"/>
                <a:gd name="T87" fmla="*/ 455 h 650"/>
                <a:gd name="T88" fmla="*/ 666 w 1083"/>
                <a:gd name="T89" fmla="*/ 436 h 650"/>
                <a:gd name="T90" fmla="*/ 691 w 1083"/>
                <a:gd name="T91" fmla="*/ 397 h 650"/>
                <a:gd name="T92" fmla="*/ 725 w 1083"/>
                <a:gd name="T93" fmla="*/ 407 h 650"/>
                <a:gd name="T94" fmla="*/ 748 w 1083"/>
                <a:gd name="T95" fmla="*/ 421 h 650"/>
                <a:gd name="T96" fmla="*/ 850 w 1083"/>
                <a:gd name="T97" fmla="*/ 423 h 650"/>
                <a:gd name="T98" fmla="*/ 932 w 1083"/>
                <a:gd name="T99" fmla="*/ 468 h 650"/>
                <a:gd name="T100" fmla="*/ 981 w 1083"/>
                <a:gd name="T101" fmla="*/ 493 h 650"/>
                <a:gd name="T102" fmla="*/ 989 w 1083"/>
                <a:gd name="T103" fmla="*/ 502 h 650"/>
                <a:gd name="T104" fmla="*/ 983 w 1083"/>
                <a:gd name="T105" fmla="*/ 532 h 650"/>
                <a:gd name="T106" fmla="*/ 1007 w 1083"/>
                <a:gd name="T107" fmla="*/ 532 h 650"/>
                <a:gd name="T108" fmla="*/ 1048 w 1083"/>
                <a:gd name="T109" fmla="*/ 568 h 650"/>
                <a:gd name="T110" fmla="*/ 1083 w 1083"/>
                <a:gd name="T111" fmla="*/ 552 h 650"/>
                <a:gd name="T112" fmla="*/ 932 w 1083"/>
                <a:gd name="T113" fmla="*/ 494 h 650"/>
                <a:gd name="T114" fmla="*/ 974 w 1083"/>
                <a:gd name="T115" fmla="*/ 527 h 650"/>
                <a:gd name="T116" fmla="*/ 255 w 1083"/>
                <a:gd name="T117" fmla="*/ 642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3" h="650">
                  <a:moveTo>
                    <a:pt x="329" y="267"/>
                  </a:moveTo>
                  <a:cubicBezTo>
                    <a:pt x="332" y="268"/>
                    <a:pt x="332" y="270"/>
                    <a:pt x="336" y="270"/>
                  </a:cubicBezTo>
                  <a:cubicBezTo>
                    <a:pt x="337" y="268"/>
                    <a:pt x="339" y="267"/>
                    <a:pt x="340" y="264"/>
                  </a:cubicBezTo>
                  <a:cubicBezTo>
                    <a:pt x="336" y="260"/>
                    <a:pt x="327" y="261"/>
                    <a:pt x="325" y="254"/>
                  </a:cubicBezTo>
                  <a:cubicBezTo>
                    <a:pt x="322" y="254"/>
                    <a:pt x="321" y="252"/>
                    <a:pt x="320" y="251"/>
                  </a:cubicBezTo>
                  <a:cubicBezTo>
                    <a:pt x="320" y="246"/>
                    <a:pt x="319" y="244"/>
                    <a:pt x="318" y="241"/>
                  </a:cubicBezTo>
                  <a:cubicBezTo>
                    <a:pt x="315" y="240"/>
                    <a:pt x="310" y="241"/>
                    <a:pt x="306" y="243"/>
                  </a:cubicBezTo>
                  <a:cubicBezTo>
                    <a:pt x="303" y="240"/>
                    <a:pt x="299" y="238"/>
                    <a:pt x="296" y="235"/>
                  </a:cubicBezTo>
                  <a:cubicBezTo>
                    <a:pt x="296" y="234"/>
                    <a:pt x="298" y="230"/>
                    <a:pt x="296" y="230"/>
                  </a:cubicBezTo>
                  <a:cubicBezTo>
                    <a:pt x="292" y="234"/>
                    <a:pt x="283" y="248"/>
                    <a:pt x="294" y="250"/>
                  </a:cubicBezTo>
                  <a:cubicBezTo>
                    <a:pt x="295" y="250"/>
                    <a:pt x="296" y="250"/>
                    <a:pt x="296" y="250"/>
                  </a:cubicBezTo>
                  <a:cubicBezTo>
                    <a:pt x="298" y="249"/>
                    <a:pt x="299" y="248"/>
                    <a:pt x="302" y="248"/>
                  </a:cubicBezTo>
                  <a:cubicBezTo>
                    <a:pt x="306" y="251"/>
                    <a:pt x="312" y="254"/>
                    <a:pt x="311" y="261"/>
                  </a:cubicBezTo>
                  <a:cubicBezTo>
                    <a:pt x="315" y="262"/>
                    <a:pt x="318" y="267"/>
                    <a:pt x="317" y="272"/>
                  </a:cubicBezTo>
                  <a:cubicBezTo>
                    <a:pt x="322" y="276"/>
                    <a:pt x="322" y="266"/>
                    <a:pt x="329" y="267"/>
                  </a:cubicBezTo>
                  <a:close/>
                  <a:moveTo>
                    <a:pt x="327" y="385"/>
                  </a:moveTo>
                  <a:cubicBezTo>
                    <a:pt x="328" y="386"/>
                    <a:pt x="328" y="388"/>
                    <a:pt x="328" y="391"/>
                  </a:cubicBezTo>
                  <a:cubicBezTo>
                    <a:pt x="334" y="395"/>
                    <a:pt x="337" y="401"/>
                    <a:pt x="344" y="403"/>
                  </a:cubicBezTo>
                  <a:cubicBezTo>
                    <a:pt x="346" y="405"/>
                    <a:pt x="347" y="406"/>
                    <a:pt x="348" y="409"/>
                  </a:cubicBezTo>
                  <a:cubicBezTo>
                    <a:pt x="354" y="409"/>
                    <a:pt x="354" y="403"/>
                    <a:pt x="362" y="405"/>
                  </a:cubicBezTo>
                  <a:cubicBezTo>
                    <a:pt x="361" y="404"/>
                    <a:pt x="362" y="404"/>
                    <a:pt x="362" y="403"/>
                  </a:cubicBezTo>
                  <a:cubicBezTo>
                    <a:pt x="358" y="400"/>
                    <a:pt x="361" y="394"/>
                    <a:pt x="362" y="389"/>
                  </a:cubicBezTo>
                  <a:cubicBezTo>
                    <a:pt x="360" y="388"/>
                    <a:pt x="359" y="386"/>
                    <a:pt x="355" y="387"/>
                  </a:cubicBezTo>
                  <a:cubicBezTo>
                    <a:pt x="355" y="385"/>
                    <a:pt x="354" y="384"/>
                    <a:pt x="355" y="382"/>
                  </a:cubicBezTo>
                  <a:cubicBezTo>
                    <a:pt x="349" y="385"/>
                    <a:pt x="342" y="380"/>
                    <a:pt x="339" y="387"/>
                  </a:cubicBezTo>
                  <a:cubicBezTo>
                    <a:pt x="336" y="385"/>
                    <a:pt x="330" y="382"/>
                    <a:pt x="327" y="385"/>
                  </a:cubicBezTo>
                  <a:close/>
                  <a:moveTo>
                    <a:pt x="652" y="391"/>
                  </a:moveTo>
                  <a:cubicBezTo>
                    <a:pt x="649" y="391"/>
                    <a:pt x="648" y="393"/>
                    <a:pt x="649" y="394"/>
                  </a:cubicBezTo>
                  <a:cubicBezTo>
                    <a:pt x="651" y="394"/>
                    <a:pt x="652" y="393"/>
                    <a:pt x="652" y="391"/>
                  </a:cubicBezTo>
                  <a:close/>
                  <a:moveTo>
                    <a:pt x="696" y="430"/>
                  </a:moveTo>
                  <a:cubicBezTo>
                    <a:pt x="698" y="425"/>
                    <a:pt x="701" y="417"/>
                    <a:pt x="696" y="415"/>
                  </a:cubicBezTo>
                  <a:cubicBezTo>
                    <a:pt x="693" y="420"/>
                    <a:pt x="691" y="427"/>
                    <a:pt x="696" y="430"/>
                  </a:cubicBezTo>
                  <a:close/>
                  <a:moveTo>
                    <a:pt x="710" y="423"/>
                  </a:moveTo>
                  <a:cubicBezTo>
                    <a:pt x="709" y="418"/>
                    <a:pt x="704" y="421"/>
                    <a:pt x="706" y="425"/>
                  </a:cubicBezTo>
                  <a:cubicBezTo>
                    <a:pt x="703" y="426"/>
                    <a:pt x="704" y="428"/>
                    <a:pt x="702" y="431"/>
                  </a:cubicBezTo>
                  <a:cubicBezTo>
                    <a:pt x="700" y="435"/>
                    <a:pt x="693" y="436"/>
                    <a:pt x="695" y="439"/>
                  </a:cubicBezTo>
                  <a:cubicBezTo>
                    <a:pt x="694" y="439"/>
                    <a:pt x="694" y="440"/>
                    <a:pt x="693" y="440"/>
                  </a:cubicBezTo>
                  <a:cubicBezTo>
                    <a:pt x="693" y="441"/>
                    <a:pt x="693" y="443"/>
                    <a:pt x="693" y="444"/>
                  </a:cubicBezTo>
                  <a:cubicBezTo>
                    <a:pt x="697" y="444"/>
                    <a:pt x="699" y="443"/>
                    <a:pt x="700" y="441"/>
                  </a:cubicBezTo>
                  <a:cubicBezTo>
                    <a:pt x="702" y="443"/>
                    <a:pt x="704" y="439"/>
                    <a:pt x="702" y="437"/>
                  </a:cubicBezTo>
                  <a:cubicBezTo>
                    <a:pt x="703" y="436"/>
                    <a:pt x="703" y="437"/>
                    <a:pt x="704" y="437"/>
                  </a:cubicBezTo>
                  <a:cubicBezTo>
                    <a:pt x="703" y="430"/>
                    <a:pt x="712" y="429"/>
                    <a:pt x="712" y="422"/>
                  </a:cubicBezTo>
                  <a:cubicBezTo>
                    <a:pt x="711" y="422"/>
                    <a:pt x="711" y="423"/>
                    <a:pt x="710" y="423"/>
                  </a:cubicBezTo>
                  <a:close/>
                  <a:moveTo>
                    <a:pt x="240" y="483"/>
                  </a:moveTo>
                  <a:cubicBezTo>
                    <a:pt x="242" y="482"/>
                    <a:pt x="245" y="482"/>
                    <a:pt x="246" y="478"/>
                  </a:cubicBezTo>
                  <a:cubicBezTo>
                    <a:pt x="243" y="480"/>
                    <a:pt x="239" y="477"/>
                    <a:pt x="238" y="479"/>
                  </a:cubicBezTo>
                  <a:cubicBezTo>
                    <a:pt x="237" y="482"/>
                    <a:pt x="241" y="481"/>
                    <a:pt x="240" y="483"/>
                  </a:cubicBezTo>
                  <a:close/>
                  <a:moveTo>
                    <a:pt x="248" y="509"/>
                  </a:moveTo>
                  <a:cubicBezTo>
                    <a:pt x="249" y="508"/>
                    <a:pt x="251" y="508"/>
                    <a:pt x="251" y="506"/>
                  </a:cubicBezTo>
                  <a:cubicBezTo>
                    <a:pt x="250" y="505"/>
                    <a:pt x="247" y="505"/>
                    <a:pt x="245" y="503"/>
                  </a:cubicBezTo>
                  <a:cubicBezTo>
                    <a:pt x="244" y="505"/>
                    <a:pt x="246" y="507"/>
                    <a:pt x="248" y="509"/>
                  </a:cubicBezTo>
                  <a:close/>
                  <a:moveTo>
                    <a:pt x="428" y="592"/>
                  </a:moveTo>
                  <a:cubicBezTo>
                    <a:pt x="426" y="592"/>
                    <a:pt x="427" y="593"/>
                    <a:pt x="426" y="593"/>
                  </a:cubicBezTo>
                  <a:cubicBezTo>
                    <a:pt x="426" y="593"/>
                    <a:pt x="425" y="592"/>
                    <a:pt x="425" y="591"/>
                  </a:cubicBezTo>
                  <a:cubicBezTo>
                    <a:pt x="418" y="591"/>
                    <a:pt x="419" y="600"/>
                    <a:pt x="420" y="603"/>
                  </a:cubicBezTo>
                  <a:cubicBezTo>
                    <a:pt x="421" y="603"/>
                    <a:pt x="421" y="601"/>
                    <a:pt x="422" y="600"/>
                  </a:cubicBezTo>
                  <a:cubicBezTo>
                    <a:pt x="424" y="602"/>
                    <a:pt x="425" y="603"/>
                    <a:pt x="427" y="604"/>
                  </a:cubicBezTo>
                  <a:cubicBezTo>
                    <a:pt x="427" y="603"/>
                    <a:pt x="427" y="601"/>
                    <a:pt x="429" y="601"/>
                  </a:cubicBezTo>
                  <a:cubicBezTo>
                    <a:pt x="429" y="599"/>
                    <a:pt x="427" y="598"/>
                    <a:pt x="427" y="596"/>
                  </a:cubicBezTo>
                  <a:cubicBezTo>
                    <a:pt x="428" y="597"/>
                    <a:pt x="430" y="599"/>
                    <a:pt x="431" y="600"/>
                  </a:cubicBezTo>
                  <a:cubicBezTo>
                    <a:pt x="432" y="599"/>
                    <a:pt x="433" y="596"/>
                    <a:pt x="432" y="594"/>
                  </a:cubicBezTo>
                  <a:cubicBezTo>
                    <a:pt x="430" y="595"/>
                    <a:pt x="428" y="594"/>
                    <a:pt x="428" y="592"/>
                  </a:cubicBezTo>
                  <a:close/>
                  <a:moveTo>
                    <a:pt x="11" y="620"/>
                  </a:moveTo>
                  <a:cubicBezTo>
                    <a:pt x="13" y="620"/>
                    <a:pt x="15" y="621"/>
                    <a:pt x="15" y="618"/>
                  </a:cubicBezTo>
                  <a:cubicBezTo>
                    <a:pt x="12" y="618"/>
                    <a:pt x="11" y="617"/>
                    <a:pt x="10" y="616"/>
                  </a:cubicBezTo>
                  <a:cubicBezTo>
                    <a:pt x="9" y="615"/>
                    <a:pt x="9" y="614"/>
                    <a:pt x="8" y="612"/>
                  </a:cubicBezTo>
                  <a:cubicBezTo>
                    <a:pt x="5" y="612"/>
                    <a:pt x="3" y="609"/>
                    <a:pt x="0" y="612"/>
                  </a:cubicBezTo>
                  <a:cubicBezTo>
                    <a:pt x="2" y="614"/>
                    <a:pt x="3" y="617"/>
                    <a:pt x="5" y="619"/>
                  </a:cubicBezTo>
                  <a:cubicBezTo>
                    <a:pt x="4" y="620"/>
                    <a:pt x="3" y="619"/>
                    <a:pt x="1" y="619"/>
                  </a:cubicBezTo>
                  <a:cubicBezTo>
                    <a:pt x="1" y="620"/>
                    <a:pt x="0" y="620"/>
                    <a:pt x="0" y="621"/>
                  </a:cubicBezTo>
                  <a:cubicBezTo>
                    <a:pt x="3" y="621"/>
                    <a:pt x="2" y="625"/>
                    <a:pt x="5" y="626"/>
                  </a:cubicBezTo>
                  <a:cubicBezTo>
                    <a:pt x="5" y="624"/>
                    <a:pt x="5" y="623"/>
                    <a:pt x="6" y="623"/>
                  </a:cubicBezTo>
                  <a:cubicBezTo>
                    <a:pt x="9" y="623"/>
                    <a:pt x="9" y="620"/>
                    <a:pt x="11" y="620"/>
                  </a:cubicBezTo>
                  <a:close/>
                  <a:moveTo>
                    <a:pt x="312" y="616"/>
                  </a:moveTo>
                  <a:cubicBezTo>
                    <a:pt x="312" y="615"/>
                    <a:pt x="314" y="615"/>
                    <a:pt x="313" y="613"/>
                  </a:cubicBezTo>
                  <a:cubicBezTo>
                    <a:pt x="310" y="613"/>
                    <a:pt x="309" y="613"/>
                    <a:pt x="308" y="614"/>
                  </a:cubicBezTo>
                  <a:cubicBezTo>
                    <a:pt x="308" y="616"/>
                    <a:pt x="310" y="617"/>
                    <a:pt x="308" y="619"/>
                  </a:cubicBezTo>
                  <a:cubicBezTo>
                    <a:pt x="307" y="616"/>
                    <a:pt x="304" y="617"/>
                    <a:pt x="304" y="614"/>
                  </a:cubicBezTo>
                  <a:cubicBezTo>
                    <a:pt x="299" y="612"/>
                    <a:pt x="296" y="617"/>
                    <a:pt x="298" y="621"/>
                  </a:cubicBezTo>
                  <a:cubicBezTo>
                    <a:pt x="300" y="621"/>
                    <a:pt x="301" y="620"/>
                    <a:pt x="302" y="622"/>
                  </a:cubicBezTo>
                  <a:cubicBezTo>
                    <a:pt x="304" y="621"/>
                    <a:pt x="307" y="620"/>
                    <a:pt x="310" y="621"/>
                  </a:cubicBezTo>
                  <a:cubicBezTo>
                    <a:pt x="311" y="620"/>
                    <a:pt x="312" y="619"/>
                    <a:pt x="315" y="619"/>
                  </a:cubicBezTo>
                  <a:cubicBezTo>
                    <a:pt x="315" y="616"/>
                    <a:pt x="313" y="617"/>
                    <a:pt x="312" y="616"/>
                  </a:cubicBezTo>
                  <a:close/>
                  <a:moveTo>
                    <a:pt x="372" y="618"/>
                  </a:moveTo>
                  <a:cubicBezTo>
                    <a:pt x="370" y="621"/>
                    <a:pt x="376" y="625"/>
                    <a:pt x="379" y="624"/>
                  </a:cubicBezTo>
                  <a:cubicBezTo>
                    <a:pt x="379" y="623"/>
                    <a:pt x="378" y="621"/>
                    <a:pt x="378" y="620"/>
                  </a:cubicBezTo>
                  <a:cubicBezTo>
                    <a:pt x="375" y="621"/>
                    <a:pt x="376" y="617"/>
                    <a:pt x="372" y="618"/>
                  </a:cubicBezTo>
                  <a:close/>
                  <a:moveTo>
                    <a:pt x="29" y="623"/>
                  </a:moveTo>
                  <a:cubicBezTo>
                    <a:pt x="29" y="620"/>
                    <a:pt x="28" y="619"/>
                    <a:pt x="26" y="619"/>
                  </a:cubicBezTo>
                  <a:cubicBezTo>
                    <a:pt x="24" y="620"/>
                    <a:pt x="24" y="622"/>
                    <a:pt x="22" y="623"/>
                  </a:cubicBezTo>
                  <a:cubicBezTo>
                    <a:pt x="18" y="622"/>
                    <a:pt x="16" y="625"/>
                    <a:pt x="13" y="622"/>
                  </a:cubicBezTo>
                  <a:cubicBezTo>
                    <a:pt x="12" y="622"/>
                    <a:pt x="10" y="622"/>
                    <a:pt x="10" y="623"/>
                  </a:cubicBezTo>
                  <a:cubicBezTo>
                    <a:pt x="10" y="624"/>
                    <a:pt x="10" y="625"/>
                    <a:pt x="11" y="626"/>
                  </a:cubicBezTo>
                  <a:cubicBezTo>
                    <a:pt x="12" y="627"/>
                    <a:pt x="12" y="625"/>
                    <a:pt x="13" y="624"/>
                  </a:cubicBezTo>
                  <a:cubicBezTo>
                    <a:pt x="13" y="626"/>
                    <a:pt x="16" y="625"/>
                    <a:pt x="18" y="626"/>
                  </a:cubicBezTo>
                  <a:cubicBezTo>
                    <a:pt x="19" y="627"/>
                    <a:pt x="19" y="628"/>
                    <a:pt x="20" y="629"/>
                  </a:cubicBezTo>
                  <a:cubicBezTo>
                    <a:pt x="22" y="628"/>
                    <a:pt x="22" y="629"/>
                    <a:pt x="24" y="629"/>
                  </a:cubicBezTo>
                  <a:cubicBezTo>
                    <a:pt x="25" y="627"/>
                    <a:pt x="26" y="623"/>
                    <a:pt x="29" y="623"/>
                  </a:cubicBezTo>
                  <a:close/>
                  <a:moveTo>
                    <a:pt x="53" y="629"/>
                  </a:moveTo>
                  <a:cubicBezTo>
                    <a:pt x="53" y="627"/>
                    <a:pt x="53" y="627"/>
                    <a:pt x="55" y="627"/>
                  </a:cubicBezTo>
                  <a:cubicBezTo>
                    <a:pt x="54" y="615"/>
                    <a:pt x="43" y="628"/>
                    <a:pt x="53" y="629"/>
                  </a:cubicBezTo>
                  <a:close/>
                  <a:moveTo>
                    <a:pt x="45" y="631"/>
                  </a:moveTo>
                  <a:cubicBezTo>
                    <a:pt x="46" y="627"/>
                    <a:pt x="39" y="630"/>
                    <a:pt x="38" y="627"/>
                  </a:cubicBezTo>
                  <a:cubicBezTo>
                    <a:pt x="41" y="627"/>
                    <a:pt x="41" y="624"/>
                    <a:pt x="41" y="622"/>
                  </a:cubicBezTo>
                  <a:cubicBezTo>
                    <a:pt x="38" y="623"/>
                    <a:pt x="38" y="622"/>
                    <a:pt x="35" y="622"/>
                  </a:cubicBezTo>
                  <a:cubicBezTo>
                    <a:pt x="33" y="623"/>
                    <a:pt x="34" y="627"/>
                    <a:pt x="32" y="627"/>
                  </a:cubicBezTo>
                  <a:cubicBezTo>
                    <a:pt x="32" y="626"/>
                    <a:pt x="31" y="626"/>
                    <a:pt x="30" y="626"/>
                  </a:cubicBezTo>
                  <a:cubicBezTo>
                    <a:pt x="29" y="627"/>
                    <a:pt x="29" y="628"/>
                    <a:pt x="29" y="629"/>
                  </a:cubicBezTo>
                  <a:cubicBezTo>
                    <a:pt x="27" y="630"/>
                    <a:pt x="25" y="632"/>
                    <a:pt x="24" y="634"/>
                  </a:cubicBezTo>
                  <a:cubicBezTo>
                    <a:pt x="25" y="634"/>
                    <a:pt x="25" y="634"/>
                    <a:pt x="26" y="635"/>
                  </a:cubicBezTo>
                  <a:cubicBezTo>
                    <a:pt x="28" y="635"/>
                    <a:pt x="27" y="633"/>
                    <a:pt x="29" y="633"/>
                  </a:cubicBezTo>
                  <a:cubicBezTo>
                    <a:pt x="29" y="634"/>
                    <a:pt x="29" y="634"/>
                    <a:pt x="29" y="635"/>
                  </a:cubicBezTo>
                  <a:cubicBezTo>
                    <a:pt x="31" y="635"/>
                    <a:pt x="31" y="636"/>
                    <a:pt x="32" y="636"/>
                  </a:cubicBezTo>
                  <a:cubicBezTo>
                    <a:pt x="33" y="632"/>
                    <a:pt x="38" y="636"/>
                    <a:pt x="38" y="633"/>
                  </a:cubicBezTo>
                  <a:cubicBezTo>
                    <a:pt x="39" y="635"/>
                    <a:pt x="42" y="635"/>
                    <a:pt x="44" y="635"/>
                  </a:cubicBezTo>
                  <a:cubicBezTo>
                    <a:pt x="44" y="634"/>
                    <a:pt x="45" y="633"/>
                    <a:pt x="45" y="632"/>
                  </a:cubicBezTo>
                  <a:cubicBezTo>
                    <a:pt x="46" y="633"/>
                    <a:pt x="46" y="634"/>
                    <a:pt x="46" y="635"/>
                  </a:cubicBezTo>
                  <a:cubicBezTo>
                    <a:pt x="49" y="635"/>
                    <a:pt x="49" y="634"/>
                    <a:pt x="51" y="635"/>
                  </a:cubicBezTo>
                  <a:cubicBezTo>
                    <a:pt x="51" y="634"/>
                    <a:pt x="51" y="633"/>
                    <a:pt x="53" y="634"/>
                  </a:cubicBezTo>
                  <a:cubicBezTo>
                    <a:pt x="53" y="633"/>
                    <a:pt x="53" y="632"/>
                    <a:pt x="53" y="630"/>
                  </a:cubicBezTo>
                  <a:cubicBezTo>
                    <a:pt x="49" y="631"/>
                    <a:pt x="47" y="628"/>
                    <a:pt x="45" y="631"/>
                  </a:cubicBezTo>
                  <a:close/>
                  <a:moveTo>
                    <a:pt x="113" y="644"/>
                  </a:moveTo>
                  <a:cubicBezTo>
                    <a:pt x="111" y="640"/>
                    <a:pt x="101" y="641"/>
                    <a:pt x="99" y="638"/>
                  </a:cubicBezTo>
                  <a:cubicBezTo>
                    <a:pt x="99" y="637"/>
                    <a:pt x="97" y="636"/>
                    <a:pt x="98" y="636"/>
                  </a:cubicBezTo>
                  <a:cubicBezTo>
                    <a:pt x="101" y="637"/>
                    <a:pt x="102" y="635"/>
                    <a:pt x="104" y="634"/>
                  </a:cubicBezTo>
                  <a:cubicBezTo>
                    <a:pt x="104" y="630"/>
                    <a:pt x="102" y="630"/>
                    <a:pt x="101" y="627"/>
                  </a:cubicBezTo>
                  <a:cubicBezTo>
                    <a:pt x="98" y="627"/>
                    <a:pt x="96" y="626"/>
                    <a:pt x="95" y="629"/>
                  </a:cubicBezTo>
                  <a:cubicBezTo>
                    <a:pt x="95" y="628"/>
                    <a:pt x="93" y="628"/>
                    <a:pt x="92" y="629"/>
                  </a:cubicBezTo>
                  <a:cubicBezTo>
                    <a:pt x="92" y="631"/>
                    <a:pt x="95" y="631"/>
                    <a:pt x="96" y="633"/>
                  </a:cubicBezTo>
                  <a:cubicBezTo>
                    <a:pt x="92" y="633"/>
                    <a:pt x="89" y="632"/>
                    <a:pt x="85" y="635"/>
                  </a:cubicBezTo>
                  <a:cubicBezTo>
                    <a:pt x="84" y="633"/>
                    <a:pt x="81" y="635"/>
                    <a:pt x="79" y="632"/>
                  </a:cubicBezTo>
                  <a:cubicBezTo>
                    <a:pt x="79" y="634"/>
                    <a:pt x="76" y="632"/>
                    <a:pt x="75" y="634"/>
                  </a:cubicBezTo>
                  <a:cubicBezTo>
                    <a:pt x="74" y="632"/>
                    <a:pt x="69" y="631"/>
                    <a:pt x="68" y="633"/>
                  </a:cubicBezTo>
                  <a:cubicBezTo>
                    <a:pt x="75" y="637"/>
                    <a:pt x="85" y="638"/>
                    <a:pt x="90" y="640"/>
                  </a:cubicBezTo>
                  <a:cubicBezTo>
                    <a:pt x="93" y="636"/>
                    <a:pt x="100" y="641"/>
                    <a:pt x="102" y="645"/>
                  </a:cubicBezTo>
                  <a:cubicBezTo>
                    <a:pt x="110" y="646"/>
                    <a:pt x="113" y="649"/>
                    <a:pt x="124" y="650"/>
                  </a:cubicBezTo>
                  <a:cubicBezTo>
                    <a:pt x="122" y="646"/>
                    <a:pt x="115" y="646"/>
                    <a:pt x="113" y="644"/>
                  </a:cubicBezTo>
                  <a:close/>
                  <a:moveTo>
                    <a:pt x="256" y="630"/>
                  </a:moveTo>
                  <a:cubicBezTo>
                    <a:pt x="254" y="630"/>
                    <a:pt x="252" y="630"/>
                    <a:pt x="252" y="627"/>
                  </a:cubicBezTo>
                  <a:cubicBezTo>
                    <a:pt x="244" y="625"/>
                    <a:pt x="237" y="632"/>
                    <a:pt x="240" y="636"/>
                  </a:cubicBezTo>
                  <a:cubicBezTo>
                    <a:pt x="238" y="635"/>
                    <a:pt x="236" y="636"/>
                    <a:pt x="234" y="634"/>
                  </a:cubicBezTo>
                  <a:cubicBezTo>
                    <a:pt x="233" y="637"/>
                    <a:pt x="226" y="637"/>
                    <a:pt x="229" y="642"/>
                  </a:cubicBezTo>
                  <a:cubicBezTo>
                    <a:pt x="226" y="642"/>
                    <a:pt x="226" y="644"/>
                    <a:pt x="225" y="645"/>
                  </a:cubicBezTo>
                  <a:cubicBezTo>
                    <a:pt x="223" y="643"/>
                    <a:pt x="223" y="649"/>
                    <a:pt x="220" y="646"/>
                  </a:cubicBezTo>
                  <a:cubicBezTo>
                    <a:pt x="220" y="649"/>
                    <a:pt x="219" y="646"/>
                    <a:pt x="218" y="649"/>
                  </a:cubicBezTo>
                  <a:cubicBezTo>
                    <a:pt x="223" y="649"/>
                    <a:pt x="225" y="647"/>
                    <a:pt x="229" y="648"/>
                  </a:cubicBezTo>
                  <a:cubicBezTo>
                    <a:pt x="228" y="646"/>
                    <a:pt x="232" y="645"/>
                    <a:pt x="236" y="645"/>
                  </a:cubicBezTo>
                  <a:cubicBezTo>
                    <a:pt x="239" y="639"/>
                    <a:pt x="247" y="638"/>
                    <a:pt x="254" y="636"/>
                  </a:cubicBezTo>
                  <a:cubicBezTo>
                    <a:pt x="253" y="632"/>
                    <a:pt x="257" y="633"/>
                    <a:pt x="256" y="630"/>
                  </a:cubicBezTo>
                  <a:close/>
                  <a:moveTo>
                    <a:pt x="199" y="641"/>
                  </a:moveTo>
                  <a:cubicBezTo>
                    <a:pt x="196" y="643"/>
                    <a:pt x="200" y="647"/>
                    <a:pt x="202" y="644"/>
                  </a:cubicBezTo>
                  <a:cubicBezTo>
                    <a:pt x="203" y="645"/>
                    <a:pt x="203" y="647"/>
                    <a:pt x="205" y="647"/>
                  </a:cubicBezTo>
                  <a:cubicBezTo>
                    <a:pt x="206" y="646"/>
                    <a:pt x="208" y="645"/>
                    <a:pt x="207" y="643"/>
                  </a:cubicBezTo>
                  <a:cubicBezTo>
                    <a:pt x="205" y="640"/>
                    <a:pt x="203" y="642"/>
                    <a:pt x="199" y="641"/>
                  </a:cubicBezTo>
                  <a:close/>
                  <a:moveTo>
                    <a:pt x="140" y="642"/>
                  </a:moveTo>
                  <a:cubicBezTo>
                    <a:pt x="136" y="641"/>
                    <a:pt x="133" y="642"/>
                    <a:pt x="132" y="646"/>
                  </a:cubicBezTo>
                  <a:cubicBezTo>
                    <a:pt x="135" y="648"/>
                    <a:pt x="139" y="647"/>
                    <a:pt x="142" y="646"/>
                  </a:cubicBezTo>
                  <a:cubicBezTo>
                    <a:pt x="143" y="643"/>
                    <a:pt x="140" y="644"/>
                    <a:pt x="140" y="642"/>
                  </a:cubicBezTo>
                  <a:close/>
                  <a:moveTo>
                    <a:pt x="176" y="647"/>
                  </a:moveTo>
                  <a:cubicBezTo>
                    <a:pt x="178" y="649"/>
                    <a:pt x="182" y="647"/>
                    <a:pt x="185" y="646"/>
                  </a:cubicBezTo>
                  <a:cubicBezTo>
                    <a:pt x="185" y="639"/>
                    <a:pt x="177" y="643"/>
                    <a:pt x="176" y="647"/>
                  </a:cubicBezTo>
                  <a:close/>
                  <a:moveTo>
                    <a:pt x="168" y="645"/>
                  </a:moveTo>
                  <a:cubicBezTo>
                    <a:pt x="166" y="645"/>
                    <a:pt x="164" y="646"/>
                    <a:pt x="165" y="648"/>
                  </a:cubicBezTo>
                  <a:cubicBezTo>
                    <a:pt x="166" y="648"/>
                    <a:pt x="166" y="649"/>
                    <a:pt x="168" y="649"/>
                  </a:cubicBezTo>
                  <a:cubicBezTo>
                    <a:pt x="168" y="648"/>
                    <a:pt x="168" y="648"/>
                    <a:pt x="169" y="648"/>
                  </a:cubicBezTo>
                  <a:cubicBezTo>
                    <a:pt x="169" y="646"/>
                    <a:pt x="168" y="646"/>
                    <a:pt x="168" y="645"/>
                  </a:cubicBezTo>
                  <a:close/>
                  <a:moveTo>
                    <a:pt x="614" y="497"/>
                  </a:moveTo>
                  <a:cubicBezTo>
                    <a:pt x="614" y="499"/>
                    <a:pt x="613" y="499"/>
                    <a:pt x="612" y="498"/>
                  </a:cubicBezTo>
                  <a:cubicBezTo>
                    <a:pt x="613" y="498"/>
                    <a:pt x="612" y="497"/>
                    <a:pt x="613" y="496"/>
                  </a:cubicBezTo>
                  <a:cubicBezTo>
                    <a:pt x="611" y="494"/>
                    <a:pt x="611" y="497"/>
                    <a:pt x="610" y="497"/>
                  </a:cubicBezTo>
                  <a:cubicBezTo>
                    <a:pt x="610" y="496"/>
                    <a:pt x="609" y="495"/>
                    <a:pt x="608" y="494"/>
                  </a:cubicBezTo>
                  <a:cubicBezTo>
                    <a:pt x="608" y="495"/>
                    <a:pt x="608" y="494"/>
                    <a:pt x="607" y="494"/>
                  </a:cubicBezTo>
                  <a:cubicBezTo>
                    <a:pt x="606" y="494"/>
                    <a:pt x="607" y="496"/>
                    <a:pt x="606" y="496"/>
                  </a:cubicBezTo>
                  <a:cubicBezTo>
                    <a:pt x="605" y="496"/>
                    <a:pt x="605" y="495"/>
                    <a:pt x="605" y="494"/>
                  </a:cubicBezTo>
                  <a:cubicBezTo>
                    <a:pt x="607" y="492"/>
                    <a:pt x="609" y="491"/>
                    <a:pt x="608" y="486"/>
                  </a:cubicBezTo>
                  <a:cubicBezTo>
                    <a:pt x="605" y="487"/>
                    <a:pt x="600" y="485"/>
                    <a:pt x="601" y="492"/>
                  </a:cubicBezTo>
                  <a:cubicBezTo>
                    <a:pt x="599" y="493"/>
                    <a:pt x="598" y="495"/>
                    <a:pt x="596" y="495"/>
                  </a:cubicBezTo>
                  <a:cubicBezTo>
                    <a:pt x="596" y="496"/>
                    <a:pt x="597" y="496"/>
                    <a:pt x="597" y="497"/>
                  </a:cubicBezTo>
                  <a:cubicBezTo>
                    <a:pt x="594" y="496"/>
                    <a:pt x="596" y="499"/>
                    <a:pt x="595" y="499"/>
                  </a:cubicBezTo>
                  <a:cubicBezTo>
                    <a:pt x="595" y="498"/>
                    <a:pt x="594" y="498"/>
                    <a:pt x="593" y="498"/>
                  </a:cubicBezTo>
                  <a:cubicBezTo>
                    <a:pt x="591" y="499"/>
                    <a:pt x="592" y="501"/>
                    <a:pt x="592" y="502"/>
                  </a:cubicBezTo>
                  <a:cubicBezTo>
                    <a:pt x="589" y="501"/>
                    <a:pt x="587" y="506"/>
                    <a:pt x="585" y="508"/>
                  </a:cubicBezTo>
                  <a:cubicBezTo>
                    <a:pt x="587" y="509"/>
                    <a:pt x="592" y="509"/>
                    <a:pt x="591" y="511"/>
                  </a:cubicBezTo>
                  <a:cubicBezTo>
                    <a:pt x="591" y="510"/>
                    <a:pt x="588" y="508"/>
                    <a:pt x="587" y="511"/>
                  </a:cubicBezTo>
                  <a:cubicBezTo>
                    <a:pt x="588" y="511"/>
                    <a:pt x="589" y="512"/>
                    <a:pt x="590" y="513"/>
                  </a:cubicBezTo>
                  <a:cubicBezTo>
                    <a:pt x="587" y="513"/>
                    <a:pt x="587" y="510"/>
                    <a:pt x="583" y="510"/>
                  </a:cubicBezTo>
                  <a:cubicBezTo>
                    <a:pt x="581" y="512"/>
                    <a:pt x="583" y="513"/>
                    <a:pt x="584" y="515"/>
                  </a:cubicBezTo>
                  <a:cubicBezTo>
                    <a:pt x="583" y="515"/>
                    <a:pt x="584" y="517"/>
                    <a:pt x="583" y="518"/>
                  </a:cubicBezTo>
                  <a:cubicBezTo>
                    <a:pt x="583" y="515"/>
                    <a:pt x="581" y="515"/>
                    <a:pt x="582" y="513"/>
                  </a:cubicBezTo>
                  <a:cubicBezTo>
                    <a:pt x="577" y="512"/>
                    <a:pt x="573" y="514"/>
                    <a:pt x="574" y="519"/>
                  </a:cubicBezTo>
                  <a:cubicBezTo>
                    <a:pt x="574" y="520"/>
                    <a:pt x="576" y="521"/>
                    <a:pt x="577" y="521"/>
                  </a:cubicBezTo>
                  <a:cubicBezTo>
                    <a:pt x="576" y="521"/>
                    <a:pt x="575" y="521"/>
                    <a:pt x="575" y="522"/>
                  </a:cubicBezTo>
                  <a:cubicBezTo>
                    <a:pt x="576" y="524"/>
                    <a:pt x="576" y="528"/>
                    <a:pt x="575" y="530"/>
                  </a:cubicBezTo>
                  <a:cubicBezTo>
                    <a:pt x="576" y="521"/>
                    <a:pt x="567" y="518"/>
                    <a:pt x="563" y="524"/>
                  </a:cubicBezTo>
                  <a:cubicBezTo>
                    <a:pt x="559" y="525"/>
                    <a:pt x="556" y="531"/>
                    <a:pt x="555" y="534"/>
                  </a:cubicBezTo>
                  <a:cubicBezTo>
                    <a:pt x="560" y="534"/>
                    <a:pt x="561" y="539"/>
                    <a:pt x="560" y="546"/>
                  </a:cubicBezTo>
                  <a:cubicBezTo>
                    <a:pt x="563" y="546"/>
                    <a:pt x="565" y="549"/>
                    <a:pt x="564" y="552"/>
                  </a:cubicBezTo>
                  <a:cubicBezTo>
                    <a:pt x="568" y="550"/>
                    <a:pt x="570" y="545"/>
                    <a:pt x="574" y="549"/>
                  </a:cubicBezTo>
                  <a:cubicBezTo>
                    <a:pt x="570" y="549"/>
                    <a:pt x="568" y="552"/>
                    <a:pt x="567" y="555"/>
                  </a:cubicBezTo>
                  <a:cubicBezTo>
                    <a:pt x="568" y="556"/>
                    <a:pt x="570" y="556"/>
                    <a:pt x="572" y="556"/>
                  </a:cubicBezTo>
                  <a:cubicBezTo>
                    <a:pt x="574" y="554"/>
                    <a:pt x="575" y="553"/>
                    <a:pt x="578" y="552"/>
                  </a:cubicBezTo>
                  <a:cubicBezTo>
                    <a:pt x="578" y="551"/>
                    <a:pt x="578" y="551"/>
                    <a:pt x="578" y="550"/>
                  </a:cubicBezTo>
                  <a:cubicBezTo>
                    <a:pt x="582" y="550"/>
                    <a:pt x="581" y="547"/>
                    <a:pt x="580" y="544"/>
                  </a:cubicBezTo>
                  <a:cubicBezTo>
                    <a:pt x="583" y="546"/>
                    <a:pt x="582" y="543"/>
                    <a:pt x="584" y="543"/>
                  </a:cubicBezTo>
                  <a:cubicBezTo>
                    <a:pt x="583" y="545"/>
                    <a:pt x="585" y="546"/>
                    <a:pt x="585" y="548"/>
                  </a:cubicBezTo>
                  <a:cubicBezTo>
                    <a:pt x="588" y="548"/>
                    <a:pt x="588" y="546"/>
                    <a:pt x="589" y="544"/>
                  </a:cubicBezTo>
                  <a:cubicBezTo>
                    <a:pt x="591" y="545"/>
                    <a:pt x="592" y="542"/>
                    <a:pt x="595" y="543"/>
                  </a:cubicBezTo>
                  <a:cubicBezTo>
                    <a:pt x="595" y="542"/>
                    <a:pt x="596" y="542"/>
                    <a:pt x="595" y="541"/>
                  </a:cubicBezTo>
                  <a:cubicBezTo>
                    <a:pt x="594" y="540"/>
                    <a:pt x="592" y="540"/>
                    <a:pt x="592" y="540"/>
                  </a:cubicBezTo>
                  <a:cubicBezTo>
                    <a:pt x="595" y="540"/>
                    <a:pt x="593" y="536"/>
                    <a:pt x="593" y="535"/>
                  </a:cubicBezTo>
                  <a:cubicBezTo>
                    <a:pt x="594" y="538"/>
                    <a:pt x="597" y="538"/>
                    <a:pt x="599" y="538"/>
                  </a:cubicBezTo>
                  <a:cubicBezTo>
                    <a:pt x="600" y="536"/>
                    <a:pt x="602" y="535"/>
                    <a:pt x="601" y="533"/>
                  </a:cubicBezTo>
                  <a:cubicBezTo>
                    <a:pt x="600" y="532"/>
                    <a:pt x="598" y="531"/>
                    <a:pt x="598" y="529"/>
                  </a:cubicBezTo>
                  <a:cubicBezTo>
                    <a:pt x="600" y="532"/>
                    <a:pt x="603" y="532"/>
                    <a:pt x="607" y="533"/>
                  </a:cubicBezTo>
                  <a:cubicBezTo>
                    <a:pt x="606" y="528"/>
                    <a:pt x="611" y="529"/>
                    <a:pt x="610" y="524"/>
                  </a:cubicBezTo>
                  <a:cubicBezTo>
                    <a:pt x="608" y="525"/>
                    <a:pt x="607" y="523"/>
                    <a:pt x="605" y="525"/>
                  </a:cubicBezTo>
                  <a:cubicBezTo>
                    <a:pt x="606" y="522"/>
                    <a:pt x="605" y="522"/>
                    <a:pt x="605" y="520"/>
                  </a:cubicBezTo>
                  <a:cubicBezTo>
                    <a:pt x="606" y="520"/>
                    <a:pt x="606" y="519"/>
                    <a:pt x="607" y="519"/>
                  </a:cubicBezTo>
                  <a:cubicBezTo>
                    <a:pt x="607" y="515"/>
                    <a:pt x="606" y="516"/>
                    <a:pt x="608" y="513"/>
                  </a:cubicBezTo>
                  <a:cubicBezTo>
                    <a:pt x="607" y="513"/>
                    <a:pt x="606" y="513"/>
                    <a:pt x="606" y="511"/>
                  </a:cubicBezTo>
                  <a:cubicBezTo>
                    <a:pt x="603" y="513"/>
                    <a:pt x="601" y="513"/>
                    <a:pt x="598" y="515"/>
                  </a:cubicBezTo>
                  <a:cubicBezTo>
                    <a:pt x="599" y="513"/>
                    <a:pt x="597" y="513"/>
                    <a:pt x="595" y="511"/>
                  </a:cubicBezTo>
                  <a:cubicBezTo>
                    <a:pt x="602" y="511"/>
                    <a:pt x="602" y="505"/>
                    <a:pt x="608" y="507"/>
                  </a:cubicBezTo>
                  <a:cubicBezTo>
                    <a:pt x="609" y="507"/>
                    <a:pt x="608" y="505"/>
                    <a:pt x="609" y="504"/>
                  </a:cubicBezTo>
                  <a:cubicBezTo>
                    <a:pt x="610" y="505"/>
                    <a:pt x="611" y="506"/>
                    <a:pt x="613" y="506"/>
                  </a:cubicBezTo>
                  <a:cubicBezTo>
                    <a:pt x="613" y="504"/>
                    <a:pt x="614" y="504"/>
                    <a:pt x="615" y="503"/>
                  </a:cubicBezTo>
                  <a:cubicBezTo>
                    <a:pt x="615" y="501"/>
                    <a:pt x="616" y="498"/>
                    <a:pt x="614" y="497"/>
                  </a:cubicBezTo>
                  <a:close/>
                  <a:moveTo>
                    <a:pt x="1041" y="573"/>
                  </a:moveTo>
                  <a:cubicBezTo>
                    <a:pt x="1043" y="571"/>
                    <a:pt x="1042" y="567"/>
                    <a:pt x="1040" y="564"/>
                  </a:cubicBezTo>
                  <a:cubicBezTo>
                    <a:pt x="1038" y="564"/>
                    <a:pt x="1039" y="564"/>
                    <a:pt x="1037" y="564"/>
                  </a:cubicBezTo>
                  <a:cubicBezTo>
                    <a:pt x="1036" y="560"/>
                    <a:pt x="1032" y="559"/>
                    <a:pt x="1030" y="557"/>
                  </a:cubicBezTo>
                  <a:cubicBezTo>
                    <a:pt x="1032" y="558"/>
                    <a:pt x="1034" y="559"/>
                    <a:pt x="1036" y="559"/>
                  </a:cubicBezTo>
                  <a:cubicBezTo>
                    <a:pt x="1036" y="556"/>
                    <a:pt x="1033" y="556"/>
                    <a:pt x="1031" y="555"/>
                  </a:cubicBezTo>
                  <a:cubicBezTo>
                    <a:pt x="1027" y="549"/>
                    <a:pt x="1021" y="540"/>
                    <a:pt x="1013" y="541"/>
                  </a:cubicBezTo>
                  <a:cubicBezTo>
                    <a:pt x="1011" y="538"/>
                    <a:pt x="1009" y="534"/>
                    <a:pt x="1006" y="531"/>
                  </a:cubicBezTo>
                  <a:cubicBezTo>
                    <a:pt x="1002" y="531"/>
                    <a:pt x="1000" y="533"/>
                    <a:pt x="996" y="532"/>
                  </a:cubicBezTo>
                  <a:cubicBezTo>
                    <a:pt x="994" y="537"/>
                    <a:pt x="998" y="540"/>
                    <a:pt x="1001" y="540"/>
                  </a:cubicBezTo>
                  <a:cubicBezTo>
                    <a:pt x="1000" y="541"/>
                    <a:pt x="999" y="540"/>
                    <a:pt x="998" y="540"/>
                  </a:cubicBezTo>
                  <a:cubicBezTo>
                    <a:pt x="998" y="544"/>
                    <a:pt x="995" y="546"/>
                    <a:pt x="995" y="550"/>
                  </a:cubicBezTo>
                  <a:cubicBezTo>
                    <a:pt x="997" y="550"/>
                    <a:pt x="998" y="551"/>
                    <a:pt x="999" y="551"/>
                  </a:cubicBezTo>
                  <a:cubicBezTo>
                    <a:pt x="1001" y="548"/>
                    <a:pt x="1003" y="544"/>
                    <a:pt x="1006" y="545"/>
                  </a:cubicBezTo>
                  <a:cubicBezTo>
                    <a:pt x="1007" y="547"/>
                    <a:pt x="1005" y="549"/>
                    <a:pt x="1006" y="552"/>
                  </a:cubicBezTo>
                  <a:cubicBezTo>
                    <a:pt x="1004" y="553"/>
                    <a:pt x="1003" y="550"/>
                    <a:pt x="1000" y="552"/>
                  </a:cubicBezTo>
                  <a:cubicBezTo>
                    <a:pt x="1000" y="553"/>
                    <a:pt x="999" y="554"/>
                    <a:pt x="999" y="555"/>
                  </a:cubicBezTo>
                  <a:cubicBezTo>
                    <a:pt x="1001" y="556"/>
                    <a:pt x="1004" y="559"/>
                    <a:pt x="1006" y="556"/>
                  </a:cubicBezTo>
                  <a:cubicBezTo>
                    <a:pt x="1005" y="556"/>
                    <a:pt x="1005" y="555"/>
                    <a:pt x="1006" y="555"/>
                  </a:cubicBezTo>
                  <a:cubicBezTo>
                    <a:pt x="1005" y="559"/>
                    <a:pt x="1011" y="563"/>
                    <a:pt x="1014" y="558"/>
                  </a:cubicBezTo>
                  <a:cubicBezTo>
                    <a:pt x="1013" y="559"/>
                    <a:pt x="1014" y="562"/>
                    <a:pt x="1014" y="564"/>
                  </a:cubicBezTo>
                  <a:cubicBezTo>
                    <a:pt x="1016" y="564"/>
                    <a:pt x="1016" y="565"/>
                    <a:pt x="1017" y="566"/>
                  </a:cubicBezTo>
                  <a:cubicBezTo>
                    <a:pt x="1016" y="565"/>
                    <a:pt x="1015" y="567"/>
                    <a:pt x="1013" y="566"/>
                  </a:cubicBezTo>
                  <a:cubicBezTo>
                    <a:pt x="1011" y="569"/>
                    <a:pt x="1013" y="570"/>
                    <a:pt x="1014" y="572"/>
                  </a:cubicBezTo>
                  <a:cubicBezTo>
                    <a:pt x="1014" y="582"/>
                    <a:pt x="1023" y="585"/>
                    <a:pt x="1027" y="591"/>
                  </a:cubicBezTo>
                  <a:cubicBezTo>
                    <a:pt x="1029" y="591"/>
                    <a:pt x="1030" y="592"/>
                    <a:pt x="1032" y="591"/>
                  </a:cubicBezTo>
                  <a:cubicBezTo>
                    <a:pt x="1032" y="589"/>
                    <a:pt x="1031" y="589"/>
                    <a:pt x="1031" y="588"/>
                  </a:cubicBezTo>
                  <a:cubicBezTo>
                    <a:pt x="1032" y="588"/>
                    <a:pt x="1032" y="587"/>
                    <a:pt x="1033" y="587"/>
                  </a:cubicBezTo>
                  <a:cubicBezTo>
                    <a:pt x="1032" y="585"/>
                    <a:pt x="1031" y="583"/>
                    <a:pt x="1031" y="581"/>
                  </a:cubicBezTo>
                  <a:cubicBezTo>
                    <a:pt x="1030" y="581"/>
                    <a:pt x="1029" y="580"/>
                    <a:pt x="1027" y="580"/>
                  </a:cubicBezTo>
                  <a:cubicBezTo>
                    <a:pt x="1026" y="580"/>
                    <a:pt x="1026" y="582"/>
                    <a:pt x="1025" y="582"/>
                  </a:cubicBezTo>
                  <a:cubicBezTo>
                    <a:pt x="1023" y="580"/>
                    <a:pt x="1021" y="575"/>
                    <a:pt x="1018" y="573"/>
                  </a:cubicBezTo>
                  <a:cubicBezTo>
                    <a:pt x="1020" y="573"/>
                    <a:pt x="1022" y="570"/>
                    <a:pt x="1023" y="572"/>
                  </a:cubicBezTo>
                  <a:cubicBezTo>
                    <a:pt x="1021" y="575"/>
                    <a:pt x="1025" y="575"/>
                    <a:pt x="1023" y="579"/>
                  </a:cubicBezTo>
                  <a:cubicBezTo>
                    <a:pt x="1025" y="578"/>
                    <a:pt x="1026" y="579"/>
                    <a:pt x="1028" y="579"/>
                  </a:cubicBezTo>
                  <a:cubicBezTo>
                    <a:pt x="1029" y="578"/>
                    <a:pt x="1028" y="576"/>
                    <a:pt x="1029" y="576"/>
                  </a:cubicBezTo>
                  <a:cubicBezTo>
                    <a:pt x="1030" y="576"/>
                    <a:pt x="1030" y="578"/>
                    <a:pt x="1030" y="580"/>
                  </a:cubicBezTo>
                  <a:cubicBezTo>
                    <a:pt x="1035" y="581"/>
                    <a:pt x="1038" y="581"/>
                    <a:pt x="1039" y="587"/>
                  </a:cubicBezTo>
                  <a:cubicBezTo>
                    <a:pt x="1042" y="587"/>
                    <a:pt x="1043" y="587"/>
                    <a:pt x="1046" y="586"/>
                  </a:cubicBezTo>
                  <a:cubicBezTo>
                    <a:pt x="1047" y="580"/>
                    <a:pt x="1045" y="578"/>
                    <a:pt x="1043" y="572"/>
                  </a:cubicBezTo>
                  <a:cubicBezTo>
                    <a:pt x="1042" y="572"/>
                    <a:pt x="1042" y="573"/>
                    <a:pt x="1041" y="573"/>
                  </a:cubicBezTo>
                  <a:close/>
                  <a:moveTo>
                    <a:pt x="1074" y="535"/>
                  </a:moveTo>
                  <a:cubicBezTo>
                    <a:pt x="1077" y="530"/>
                    <a:pt x="1075" y="524"/>
                    <a:pt x="1071" y="521"/>
                  </a:cubicBezTo>
                  <a:cubicBezTo>
                    <a:pt x="1069" y="525"/>
                    <a:pt x="1063" y="523"/>
                    <a:pt x="1062" y="519"/>
                  </a:cubicBezTo>
                  <a:cubicBezTo>
                    <a:pt x="1058" y="520"/>
                    <a:pt x="1057" y="518"/>
                    <a:pt x="1055" y="517"/>
                  </a:cubicBezTo>
                  <a:cubicBezTo>
                    <a:pt x="1046" y="517"/>
                    <a:pt x="1040" y="515"/>
                    <a:pt x="1035" y="512"/>
                  </a:cubicBezTo>
                  <a:cubicBezTo>
                    <a:pt x="1035" y="513"/>
                    <a:pt x="1032" y="513"/>
                    <a:pt x="1031" y="514"/>
                  </a:cubicBezTo>
                  <a:cubicBezTo>
                    <a:pt x="1030" y="511"/>
                    <a:pt x="1028" y="510"/>
                    <a:pt x="1028" y="506"/>
                  </a:cubicBezTo>
                  <a:cubicBezTo>
                    <a:pt x="1025" y="506"/>
                    <a:pt x="1024" y="506"/>
                    <a:pt x="1022" y="505"/>
                  </a:cubicBezTo>
                  <a:cubicBezTo>
                    <a:pt x="1022" y="503"/>
                    <a:pt x="1023" y="500"/>
                    <a:pt x="1022" y="498"/>
                  </a:cubicBezTo>
                  <a:cubicBezTo>
                    <a:pt x="1020" y="498"/>
                    <a:pt x="1016" y="499"/>
                    <a:pt x="1015" y="498"/>
                  </a:cubicBezTo>
                  <a:cubicBezTo>
                    <a:pt x="1016" y="497"/>
                    <a:pt x="1016" y="495"/>
                    <a:pt x="1016" y="494"/>
                  </a:cubicBezTo>
                  <a:cubicBezTo>
                    <a:pt x="1004" y="482"/>
                    <a:pt x="993" y="469"/>
                    <a:pt x="981" y="456"/>
                  </a:cubicBezTo>
                  <a:cubicBezTo>
                    <a:pt x="982" y="456"/>
                    <a:pt x="982" y="455"/>
                    <a:pt x="982" y="455"/>
                  </a:cubicBezTo>
                  <a:cubicBezTo>
                    <a:pt x="975" y="451"/>
                    <a:pt x="971" y="443"/>
                    <a:pt x="961" y="443"/>
                  </a:cubicBezTo>
                  <a:cubicBezTo>
                    <a:pt x="959" y="436"/>
                    <a:pt x="952" y="434"/>
                    <a:pt x="949" y="430"/>
                  </a:cubicBezTo>
                  <a:cubicBezTo>
                    <a:pt x="947" y="430"/>
                    <a:pt x="945" y="430"/>
                    <a:pt x="943" y="430"/>
                  </a:cubicBezTo>
                  <a:cubicBezTo>
                    <a:pt x="943" y="427"/>
                    <a:pt x="942" y="426"/>
                    <a:pt x="940" y="425"/>
                  </a:cubicBezTo>
                  <a:cubicBezTo>
                    <a:pt x="943" y="419"/>
                    <a:pt x="934" y="415"/>
                    <a:pt x="929" y="412"/>
                  </a:cubicBezTo>
                  <a:cubicBezTo>
                    <a:pt x="926" y="418"/>
                    <a:pt x="918" y="419"/>
                    <a:pt x="914" y="425"/>
                  </a:cubicBezTo>
                  <a:cubicBezTo>
                    <a:pt x="916" y="425"/>
                    <a:pt x="917" y="426"/>
                    <a:pt x="917" y="426"/>
                  </a:cubicBezTo>
                  <a:cubicBezTo>
                    <a:pt x="916" y="427"/>
                    <a:pt x="917" y="429"/>
                    <a:pt x="916" y="429"/>
                  </a:cubicBezTo>
                  <a:cubicBezTo>
                    <a:pt x="915" y="429"/>
                    <a:pt x="914" y="429"/>
                    <a:pt x="913" y="429"/>
                  </a:cubicBezTo>
                  <a:cubicBezTo>
                    <a:pt x="913" y="434"/>
                    <a:pt x="915" y="438"/>
                    <a:pt x="913" y="441"/>
                  </a:cubicBezTo>
                  <a:cubicBezTo>
                    <a:pt x="905" y="443"/>
                    <a:pt x="903" y="450"/>
                    <a:pt x="898" y="454"/>
                  </a:cubicBezTo>
                  <a:cubicBezTo>
                    <a:pt x="896" y="434"/>
                    <a:pt x="874" y="435"/>
                    <a:pt x="868" y="420"/>
                  </a:cubicBezTo>
                  <a:cubicBezTo>
                    <a:pt x="859" y="421"/>
                    <a:pt x="858" y="414"/>
                    <a:pt x="858" y="405"/>
                  </a:cubicBezTo>
                  <a:cubicBezTo>
                    <a:pt x="851" y="407"/>
                    <a:pt x="844" y="408"/>
                    <a:pt x="842" y="414"/>
                  </a:cubicBezTo>
                  <a:cubicBezTo>
                    <a:pt x="838" y="413"/>
                    <a:pt x="835" y="412"/>
                    <a:pt x="832" y="411"/>
                  </a:cubicBezTo>
                  <a:cubicBezTo>
                    <a:pt x="831" y="412"/>
                    <a:pt x="832" y="414"/>
                    <a:pt x="830" y="414"/>
                  </a:cubicBezTo>
                  <a:cubicBezTo>
                    <a:pt x="828" y="414"/>
                    <a:pt x="825" y="413"/>
                    <a:pt x="823" y="412"/>
                  </a:cubicBezTo>
                  <a:cubicBezTo>
                    <a:pt x="807" y="297"/>
                    <a:pt x="790" y="181"/>
                    <a:pt x="773" y="65"/>
                  </a:cubicBezTo>
                  <a:cubicBezTo>
                    <a:pt x="771" y="65"/>
                    <a:pt x="770" y="64"/>
                    <a:pt x="768" y="65"/>
                  </a:cubicBezTo>
                  <a:cubicBezTo>
                    <a:pt x="767" y="66"/>
                    <a:pt x="770" y="66"/>
                    <a:pt x="768" y="66"/>
                  </a:cubicBezTo>
                  <a:cubicBezTo>
                    <a:pt x="765" y="62"/>
                    <a:pt x="760" y="60"/>
                    <a:pt x="756" y="60"/>
                  </a:cubicBezTo>
                  <a:cubicBezTo>
                    <a:pt x="754" y="58"/>
                    <a:pt x="750" y="52"/>
                    <a:pt x="745" y="53"/>
                  </a:cubicBezTo>
                  <a:cubicBezTo>
                    <a:pt x="745" y="51"/>
                    <a:pt x="743" y="52"/>
                    <a:pt x="741" y="51"/>
                  </a:cubicBezTo>
                  <a:cubicBezTo>
                    <a:pt x="740" y="52"/>
                    <a:pt x="739" y="52"/>
                    <a:pt x="738" y="52"/>
                  </a:cubicBezTo>
                  <a:cubicBezTo>
                    <a:pt x="738" y="51"/>
                    <a:pt x="738" y="51"/>
                    <a:pt x="738" y="50"/>
                  </a:cubicBezTo>
                  <a:cubicBezTo>
                    <a:pt x="736" y="51"/>
                    <a:pt x="735" y="51"/>
                    <a:pt x="733" y="51"/>
                  </a:cubicBezTo>
                  <a:cubicBezTo>
                    <a:pt x="733" y="52"/>
                    <a:pt x="734" y="52"/>
                    <a:pt x="734" y="53"/>
                  </a:cubicBezTo>
                  <a:cubicBezTo>
                    <a:pt x="728" y="53"/>
                    <a:pt x="721" y="62"/>
                    <a:pt x="716" y="56"/>
                  </a:cubicBezTo>
                  <a:cubicBezTo>
                    <a:pt x="713" y="57"/>
                    <a:pt x="710" y="53"/>
                    <a:pt x="708" y="51"/>
                  </a:cubicBezTo>
                  <a:cubicBezTo>
                    <a:pt x="700" y="50"/>
                    <a:pt x="692" y="52"/>
                    <a:pt x="684" y="50"/>
                  </a:cubicBezTo>
                  <a:cubicBezTo>
                    <a:pt x="683" y="50"/>
                    <a:pt x="683" y="48"/>
                    <a:pt x="683" y="47"/>
                  </a:cubicBezTo>
                  <a:cubicBezTo>
                    <a:pt x="679" y="48"/>
                    <a:pt x="678" y="43"/>
                    <a:pt x="674" y="47"/>
                  </a:cubicBezTo>
                  <a:cubicBezTo>
                    <a:pt x="675" y="44"/>
                    <a:pt x="673" y="44"/>
                    <a:pt x="672" y="43"/>
                  </a:cubicBezTo>
                  <a:cubicBezTo>
                    <a:pt x="670" y="42"/>
                    <a:pt x="670" y="43"/>
                    <a:pt x="668" y="43"/>
                  </a:cubicBezTo>
                  <a:cubicBezTo>
                    <a:pt x="664" y="35"/>
                    <a:pt x="653" y="41"/>
                    <a:pt x="647" y="43"/>
                  </a:cubicBezTo>
                  <a:cubicBezTo>
                    <a:pt x="648" y="42"/>
                    <a:pt x="649" y="41"/>
                    <a:pt x="649" y="39"/>
                  </a:cubicBezTo>
                  <a:cubicBezTo>
                    <a:pt x="642" y="39"/>
                    <a:pt x="636" y="44"/>
                    <a:pt x="630" y="40"/>
                  </a:cubicBezTo>
                  <a:cubicBezTo>
                    <a:pt x="633" y="41"/>
                    <a:pt x="632" y="38"/>
                    <a:pt x="633" y="36"/>
                  </a:cubicBezTo>
                  <a:cubicBezTo>
                    <a:pt x="628" y="36"/>
                    <a:pt x="626" y="34"/>
                    <a:pt x="623" y="33"/>
                  </a:cubicBezTo>
                  <a:cubicBezTo>
                    <a:pt x="624" y="31"/>
                    <a:pt x="626" y="29"/>
                    <a:pt x="627" y="27"/>
                  </a:cubicBezTo>
                  <a:cubicBezTo>
                    <a:pt x="626" y="23"/>
                    <a:pt x="621" y="24"/>
                    <a:pt x="618" y="24"/>
                  </a:cubicBezTo>
                  <a:cubicBezTo>
                    <a:pt x="617" y="23"/>
                    <a:pt x="616" y="22"/>
                    <a:pt x="615" y="21"/>
                  </a:cubicBezTo>
                  <a:cubicBezTo>
                    <a:pt x="614" y="21"/>
                    <a:pt x="612" y="22"/>
                    <a:pt x="611" y="23"/>
                  </a:cubicBezTo>
                  <a:cubicBezTo>
                    <a:pt x="607" y="23"/>
                    <a:pt x="604" y="22"/>
                    <a:pt x="602" y="26"/>
                  </a:cubicBezTo>
                  <a:cubicBezTo>
                    <a:pt x="602" y="23"/>
                    <a:pt x="597" y="25"/>
                    <a:pt x="597" y="22"/>
                  </a:cubicBezTo>
                  <a:cubicBezTo>
                    <a:pt x="597" y="21"/>
                    <a:pt x="598" y="19"/>
                    <a:pt x="598" y="18"/>
                  </a:cubicBezTo>
                  <a:cubicBezTo>
                    <a:pt x="596" y="14"/>
                    <a:pt x="594" y="13"/>
                    <a:pt x="591" y="12"/>
                  </a:cubicBezTo>
                  <a:cubicBezTo>
                    <a:pt x="590" y="14"/>
                    <a:pt x="587" y="14"/>
                    <a:pt x="589" y="16"/>
                  </a:cubicBezTo>
                  <a:cubicBezTo>
                    <a:pt x="587" y="17"/>
                    <a:pt x="584" y="18"/>
                    <a:pt x="585" y="23"/>
                  </a:cubicBezTo>
                  <a:cubicBezTo>
                    <a:pt x="583" y="22"/>
                    <a:pt x="583" y="23"/>
                    <a:pt x="580" y="23"/>
                  </a:cubicBezTo>
                  <a:cubicBezTo>
                    <a:pt x="580" y="21"/>
                    <a:pt x="580" y="20"/>
                    <a:pt x="580" y="18"/>
                  </a:cubicBezTo>
                  <a:cubicBezTo>
                    <a:pt x="584" y="19"/>
                    <a:pt x="587" y="15"/>
                    <a:pt x="586" y="10"/>
                  </a:cubicBezTo>
                  <a:cubicBezTo>
                    <a:pt x="581" y="8"/>
                    <a:pt x="578" y="6"/>
                    <a:pt x="575" y="3"/>
                  </a:cubicBezTo>
                  <a:cubicBezTo>
                    <a:pt x="574" y="2"/>
                    <a:pt x="578" y="4"/>
                    <a:pt x="577" y="2"/>
                  </a:cubicBezTo>
                  <a:cubicBezTo>
                    <a:pt x="575" y="0"/>
                    <a:pt x="573" y="2"/>
                    <a:pt x="572" y="2"/>
                  </a:cubicBezTo>
                  <a:cubicBezTo>
                    <a:pt x="566" y="6"/>
                    <a:pt x="563" y="20"/>
                    <a:pt x="552" y="20"/>
                  </a:cubicBezTo>
                  <a:cubicBezTo>
                    <a:pt x="551" y="19"/>
                    <a:pt x="549" y="19"/>
                    <a:pt x="548" y="18"/>
                  </a:cubicBezTo>
                  <a:cubicBezTo>
                    <a:pt x="547" y="22"/>
                    <a:pt x="539" y="19"/>
                    <a:pt x="541" y="16"/>
                  </a:cubicBezTo>
                  <a:cubicBezTo>
                    <a:pt x="534" y="15"/>
                    <a:pt x="530" y="22"/>
                    <a:pt x="525" y="27"/>
                  </a:cubicBezTo>
                  <a:cubicBezTo>
                    <a:pt x="520" y="31"/>
                    <a:pt x="508" y="39"/>
                    <a:pt x="504" y="32"/>
                  </a:cubicBezTo>
                  <a:cubicBezTo>
                    <a:pt x="496" y="36"/>
                    <a:pt x="492" y="45"/>
                    <a:pt x="483" y="50"/>
                  </a:cubicBezTo>
                  <a:cubicBezTo>
                    <a:pt x="483" y="52"/>
                    <a:pt x="483" y="54"/>
                    <a:pt x="481" y="55"/>
                  </a:cubicBezTo>
                  <a:cubicBezTo>
                    <a:pt x="481" y="58"/>
                    <a:pt x="482" y="57"/>
                    <a:pt x="481" y="59"/>
                  </a:cubicBezTo>
                  <a:cubicBezTo>
                    <a:pt x="476" y="69"/>
                    <a:pt x="468" y="77"/>
                    <a:pt x="453" y="76"/>
                  </a:cubicBezTo>
                  <a:cubicBezTo>
                    <a:pt x="446" y="76"/>
                    <a:pt x="439" y="74"/>
                    <a:pt x="434" y="72"/>
                  </a:cubicBezTo>
                  <a:cubicBezTo>
                    <a:pt x="433" y="78"/>
                    <a:pt x="430" y="83"/>
                    <a:pt x="428" y="88"/>
                  </a:cubicBezTo>
                  <a:cubicBezTo>
                    <a:pt x="425" y="89"/>
                    <a:pt x="421" y="88"/>
                    <a:pt x="420" y="90"/>
                  </a:cubicBezTo>
                  <a:cubicBezTo>
                    <a:pt x="426" y="91"/>
                    <a:pt x="429" y="96"/>
                    <a:pt x="430" y="102"/>
                  </a:cubicBezTo>
                  <a:cubicBezTo>
                    <a:pt x="438" y="105"/>
                    <a:pt x="442" y="112"/>
                    <a:pt x="445" y="120"/>
                  </a:cubicBezTo>
                  <a:cubicBezTo>
                    <a:pt x="452" y="123"/>
                    <a:pt x="454" y="134"/>
                    <a:pt x="452" y="144"/>
                  </a:cubicBezTo>
                  <a:cubicBezTo>
                    <a:pt x="457" y="147"/>
                    <a:pt x="461" y="150"/>
                    <a:pt x="466" y="152"/>
                  </a:cubicBezTo>
                  <a:cubicBezTo>
                    <a:pt x="466" y="151"/>
                    <a:pt x="464" y="150"/>
                    <a:pt x="466" y="150"/>
                  </a:cubicBezTo>
                  <a:cubicBezTo>
                    <a:pt x="467" y="152"/>
                    <a:pt x="470" y="152"/>
                    <a:pt x="470" y="154"/>
                  </a:cubicBezTo>
                  <a:cubicBezTo>
                    <a:pt x="468" y="155"/>
                    <a:pt x="468" y="156"/>
                    <a:pt x="466" y="157"/>
                  </a:cubicBezTo>
                  <a:cubicBezTo>
                    <a:pt x="466" y="159"/>
                    <a:pt x="468" y="160"/>
                    <a:pt x="467" y="163"/>
                  </a:cubicBezTo>
                  <a:cubicBezTo>
                    <a:pt x="471" y="162"/>
                    <a:pt x="471" y="166"/>
                    <a:pt x="472" y="169"/>
                  </a:cubicBezTo>
                  <a:cubicBezTo>
                    <a:pt x="473" y="171"/>
                    <a:pt x="475" y="171"/>
                    <a:pt x="475" y="173"/>
                  </a:cubicBezTo>
                  <a:cubicBezTo>
                    <a:pt x="475" y="177"/>
                    <a:pt x="471" y="180"/>
                    <a:pt x="474" y="182"/>
                  </a:cubicBezTo>
                  <a:cubicBezTo>
                    <a:pt x="476" y="182"/>
                    <a:pt x="474" y="178"/>
                    <a:pt x="475" y="178"/>
                  </a:cubicBezTo>
                  <a:cubicBezTo>
                    <a:pt x="480" y="176"/>
                    <a:pt x="484" y="180"/>
                    <a:pt x="486" y="184"/>
                  </a:cubicBezTo>
                  <a:cubicBezTo>
                    <a:pt x="484" y="185"/>
                    <a:pt x="482" y="185"/>
                    <a:pt x="482" y="182"/>
                  </a:cubicBezTo>
                  <a:cubicBezTo>
                    <a:pt x="476" y="181"/>
                    <a:pt x="476" y="187"/>
                    <a:pt x="473" y="190"/>
                  </a:cubicBezTo>
                  <a:cubicBezTo>
                    <a:pt x="469" y="187"/>
                    <a:pt x="465" y="188"/>
                    <a:pt x="461" y="188"/>
                  </a:cubicBezTo>
                  <a:cubicBezTo>
                    <a:pt x="461" y="187"/>
                    <a:pt x="460" y="186"/>
                    <a:pt x="460" y="185"/>
                  </a:cubicBezTo>
                  <a:cubicBezTo>
                    <a:pt x="454" y="186"/>
                    <a:pt x="451" y="183"/>
                    <a:pt x="446" y="183"/>
                  </a:cubicBezTo>
                  <a:cubicBezTo>
                    <a:pt x="439" y="179"/>
                    <a:pt x="448" y="170"/>
                    <a:pt x="448" y="166"/>
                  </a:cubicBezTo>
                  <a:cubicBezTo>
                    <a:pt x="449" y="166"/>
                    <a:pt x="449" y="166"/>
                    <a:pt x="450" y="166"/>
                  </a:cubicBezTo>
                  <a:cubicBezTo>
                    <a:pt x="449" y="162"/>
                    <a:pt x="443" y="162"/>
                    <a:pt x="439" y="161"/>
                  </a:cubicBezTo>
                  <a:cubicBezTo>
                    <a:pt x="429" y="161"/>
                    <a:pt x="417" y="166"/>
                    <a:pt x="409" y="168"/>
                  </a:cubicBezTo>
                  <a:cubicBezTo>
                    <a:pt x="396" y="173"/>
                    <a:pt x="385" y="177"/>
                    <a:pt x="373" y="181"/>
                  </a:cubicBezTo>
                  <a:cubicBezTo>
                    <a:pt x="372" y="182"/>
                    <a:pt x="373" y="183"/>
                    <a:pt x="373" y="185"/>
                  </a:cubicBezTo>
                  <a:cubicBezTo>
                    <a:pt x="377" y="187"/>
                    <a:pt x="379" y="191"/>
                    <a:pt x="381" y="194"/>
                  </a:cubicBezTo>
                  <a:cubicBezTo>
                    <a:pt x="388" y="196"/>
                    <a:pt x="392" y="200"/>
                    <a:pt x="398" y="203"/>
                  </a:cubicBezTo>
                  <a:cubicBezTo>
                    <a:pt x="395" y="201"/>
                    <a:pt x="390" y="211"/>
                    <a:pt x="388" y="204"/>
                  </a:cubicBezTo>
                  <a:cubicBezTo>
                    <a:pt x="388" y="203"/>
                    <a:pt x="391" y="202"/>
                    <a:pt x="389" y="200"/>
                  </a:cubicBezTo>
                  <a:cubicBezTo>
                    <a:pt x="382" y="206"/>
                    <a:pt x="390" y="212"/>
                    <a:pt x="391" y="219"/>
                  </a:cubicBezTo>
                  <a:cubicBezTo>
                    <a:pt x="391" y="220"/>
                    <a:pt x="390" y="220"/>
                    <a:pt x="389" y="220"/>
                  </a:cubicBezTo>
                  <a:cubicBezTo>
                    <a:pt x="387" y="234"/>
                    <a:pt x="404" y="232"/>
                    <a:pt x="410" y="240"/>
                  </a:cubicBezTo>
                  <a:cubicBezTo>
                    <a:pt x="417" y="241"/>
                    <a:pt x="422" y="235"/>
                    <a:pt x="428" y="239"/>
                  </a:cubicBezTo>
                  <a:cubicBezTo>
                    <a:pt x="435" y="237"/>
                    <a:pt x="436" y="245"/>
                    <a:pt x="441" y="248"/>
                  </a:cubicBezTo>
                  <a:cubicBezTo>
                    <a:pt x="442" y="246"/>
                    <a:pt x="442" y="244"/>
                    <a:pt x="444" y="243"/>
                  </a:cubicBezTo>
                  <a:cubicBezTo>
                    <a:pt x="445" y="245"/>
                    <a:pt x="444" y="248"/>
                    <a:pt x="444" y="252"/>
                  </a:cubicBezTo>
                  <a:cubicBezTo>
                    <a:pt x="447" y="252"/>
                    <a:pt x="446" y="250"/>
                    <a:pt x="449" y="250"/>
                  </a:cubicBezTo>
                  <a:cubicBezTo>
                    <a:pt x="449" y="244"/>
                    <a:pt x="456" y="244"/>
                    <a:pt x="458" y="240"/>
                  </a:cubicBezTo>
                  <a:cubicBezTo>
                    <a:pt x="462" y="241"/>
                    <a:pt x="464" y="240"/>
                    <a:pt x="466" y="238"/>
                  </a:cubicBezTo>
                  <a:cubicBezTo>
                    <a:pt x="467" y="238"/>
                    <a:pt x="467" y="241"/>
                    <a:pt x="468" y="240"/>
                  </a:cubicBezTo>
                  <a:cubicBezTo>
                    <a:pt x="472" y="240"/>
                    <a:pt x="472" y="237"/>
                    <a:pt x="475" y="236"/>
                  </a:cubicBezTo>
                  <a:cubicBezTo>
                    <a:pt x="478" y="239"/>
                    <a:pt x="481" y="242"/>
                    <a:pt x="478" y="247"/>
                  </a:cubicBezTo>
                  <a:cubicBezTo>
                    <a:pt x="476" y="247"/>
                    <a:pt x="474" y="248"/>
                    <a:pt x="473" y="250"/>
                  </a:cubicBezTo>
                  <a:cubicBezTo>
                    <a:pt x="471" y="248"/>
                    <a:pt x="469" y="247"/>
                    <a:pt x="467" y="248"/>
                  </a:cubicBezTo>
                  <a:cubicBezTo>
                    <a:pt x="467" y="251"/>
                    <a:pt x="465" y="251"/>
                    <a:pt x="465" y="254"/>
                  </a:cubicBezTo>
                  <a:cubicBezTo>
                    <a:pt x="467" y="254"/>
                    <a:pt x="467" y="252"/>
                    <a:pt x="468" y="252"/>
                  </a:cubicBezTo>
                  <a:cubicBezTo>
                    <a:pt x="474" y="258"/>
                    <a:pt x="473" y="268"/>
                    <a:pt x="474" y="279"/>
                  </a:cubicBezTo>
                  <a:cubicBezTo>
                    <a:pt x="471" y="282"/>
                    <a:pt x="468" y="284"/>
                    <a:pt x="465" y="287"/>
                  </a:cubicBezTo>
                  <a:cubicBezTo>
                    <a:pt x="459" y="288"/>
                    <a:pt x="458" y="286"/>
                    <a:pt x="452" y="286"/>
                  </a:cubicBezTo>
                  <a:cubicBezTo>
                    <a:pt x="453" y="283"/>
                    <a:pt x="448" y="282"/>
                    <a:pt x="447" y="282"/>
                  </a:cubicBezTo>
                  <a:cubicBezTo>
                    <a:pt x="448" y="280"/>
                    <a:pt x="447" y="280"/>
                    <a:pt x="447" y="278"/>
                  </a:cubicBezTo>
                  <a:cubicBezTo>
                    <a:pt x="445" y="277"/>
                    <a:pt x="440" y="277"/>
                    <a:pt x="441" y="281"/>
                  </a:cubicBezTo>
                  <a:cubicBezTo>
                    <a:pt x="442" y="283"/>
                    <a:pt x="447" y="281"/>
                    <a:pt x="447" y="284"/>
                  </a:cubicBezTo>
                  <a:cubicBezTo>
                    <a:pt x="442" y="286"/>
                    <a:pt x="442" y="292"/>
                    <a:pt x="436" y="292"/>
                  </a:cubicBezTo>
                  <a:cubicBezTo>
                    <a:pt x="434" y="295"/>
                    <a:pt x="432" y="298"/>
                    <a:pt x="426" y="297"/>
                  </a:cubicBezTo>
                  <a:cubicBezTo>
                    <a:pt x="424" y="288"/>
                    <a:pt x="412" y="281"/>
                    <a:pt x="405" y="290"/>
                  </a:cubicBezTo>
                  <a:cubicBezTo>
                    <a:pt x="404" y="291"/>
                    <a:pt x="407" y="291"/>
                    <a:pt x="406" y="293"/>
                  </a:cubicBezTo>
                  <a:cubicBezTo>
                    <a:pt x="399" y="291"/>
                    <a:pt x="395" y="303"/>
                    <a:pt x="398" y="308"/>
                  </a:cubicBezTo>
                  <a:cubicBezTo>
                    <a:pt x="396" y="308"/>
                    <a:pt x="396" y="309"/>
                    <a:pt x="395" y="310"/>
                  </a:cubicBezTo>
                  <a:cubicBezTo>
                    <a:pt x="395" y="309"/>
                    <a:pt x="394" y="309"/>
                    <a:pt x="392" y="309"/>
                  </a:cubicBezTo>
                  <a:cubicBezTo>
                    <a:pt x="387" y="315"/>
                    <a:pt x="372" y="320"/>
                    <a:pt x="376" y="332"/>
                  </a:cubicBezTo>
                  <a:cubicBezTo>
                    <a:pt x="373" y="333"/>
                    <a:pt x="371" y="329"/>
                    <a:pt x="367" y="332"/>
                  </a:cubicBezTo>
                  <a:cubicBezTo>
                    <a:pt x="367" y="335"/>
                    <a:pt x="369" y="337"/>
                    <a:pt x="371" y="338"/>
                  </a:cubicBezTo>
                  <a:cubicBezTo>
                    <a:pt x="369" y="337"/>
                    <a:pt x="367" y="338"/>
                    <a:pt x="366" y="337"/>
                  </a:cubicBezTo>
                  <a:cubicBezTo>
                    <a:pt x="366" y="336"/>
                    <a:pt x="367" y="336"/>
                    <a:pt x="367" y="334"/>
                  </a:cubicBezTo>
                  <a:cubicBezTo>
                    <a:pt x="364" y="335"/>
                    <a:pt x="362" y="343"/>
                    <a:pt x="366" y="344"/>
                  </a:cubicBezTo>
                  <a:cubicBezTo>
                    <a:pt x="366" y="344"/>
                    <a:pt x="367" y="343"/>
                    <a:pt x="368" y="342"/>
                  </a:cubicBezTo>
                  <a:cubicBezTo>
                    <a:pt x="369" y="343"/>
                    <a:pt x="371" y="344"/>
                    <a:pt x="371" y="346"/>
                  </a:cubicBezTo>
                  <a:cubicBezTo>
                    <a:pt x="369" y="346"/>
                    <a:pt x="367" y="346"/>
                    <a:pt x="366" y="347"/>
                  </a:cubicBezTo>
                  <a:cubicBezTo>
                    <a:pt x="366" y="349"/>
                    <a:pt x="367" y="350"/>
                    <a:pt x="367" y="352"/>
                  </a:cubicBezTo>
                  <a:cubicBezTo>
                    <a:pt x="368" y="352"/>
                    <a:pt x="370" y="353"/>
                    <a:pt x="371" y="354"/>
                  </a:cubicBezTo>
                  <a:cubicBezTo>
                    <a:pt x="370" y="356"/>
                    <a:pt x="370" y="359"/>
                    <a:pt x="370" y="361"/>
                  </a:cubicBezTo>
                  <a:cubicBezTo>
                    <a:pt x="372" y="362"/>
                    <a:pt x="372" y="363"/>
                    <a:pt x="374" y="363"/>
                  </a:cubicBezTo>
                  <a:cubicBezTo>
                    <a:pt x="376" y="362"/>
                    <a:pt x="375" y="360"/>
                    <a:pt x="376" y="360"/>
                  </a:cubicBezTo>
                  <a:cubicBezTo>
                    <a:pt x="378" y="361"/>
                    <a:pt x="378" y="363"/>
                    <a:pt x="379" y="365"/>
                  </a:cubicBezTo>
                  <a:cubicBezTo>
                    <a:pt x="377" y="365"/>
                    <a:pt x="377" y="366"/>
                    <a:pt x="376" y="366"/>
                  </a:cubicBezTo>
                  <a:cubicBezTo>
                    <a:pt x="375" y="371"/>
                    <a:pt x="380" y="370"/>
                    <a:pt x="381" y="373"/>
                  </a:cubicBezTo>
                  <a:cubicBezTo>
                    <a:pt x="379" y="374"/>
                    <a:pt x="378" y="373"/>
                    <a:pt x="376" y="374"/>
                  </a:cubicBezTo>
                  <a:cubicBezTo>
                    <a:pt x="376" y="376"/>
                    <a:pt x="378" y="376"/>
                    <a:pt x="378" y="377"/>
                  </a:cubicBezTo>
                  <a:cubicBezTo>
                    <a:pt x="374" y="379"/>
                    <a:pt x="371" y="380"/>
                    <a:pt x="368" y="381"/>
                  </a:cubicBezTo>
                  <a:cubicBezTo>
                    <a:pt x="367" y="386"/>
                    <a:pt x="373" y="384"/>
                    <a:pt x="376" y="385"/>
                  </a:cubicBezTo>
                  <a:cubicBezTo>
                    <a:pt x="376" y="386"/>
                    <a:pt x="373" y="385"/>
                    <a:pt x="372" y="386"/>
                  </a:cubicBezTo>
                  <a:cubicBezTo>
                    <a:pt x="373" y="391"/>
                    <a:pt x="376" y="393"/>
                    <a:pt x="380" y="395"/>
                  </a:cubicBezTo>
                  <a:cubicBezTo>
                    <a:pt x="382" y="401"/>
                    <a:pt x="384" y="405"/>
                    <a:pt x="388" y="409"/>
                  </a:cubicBezTo>
                  <a:cubicBezTo>
                    <a:pt x="386" y="409"/>
                    <a:pt x="386" y="409"/>
                    <a:pt x="386" y="411"/>
                  </a:cubicBezTo>
                  <a:cubicBezTo>
                    <a:pt x="388" y="423"/>
                    <a:pt x="409" y="417"/>
                    <a:pt x="417" y="416"/>
                  </a:cubicBezTo>
                  <a:cubicBezTo>
                    <a:pt x="420" y="414"/>
                    <a:pt x="419" y="410"/>
                    <a:pt x="421" y="408"/>
                  </a:cubicBezTo>
                  <a:cubicBezTo>
                    <a:pt x="421" y="411"/>
                    <a:pt x="423" y="410"/>
                    <a:pt x="424" y="410"/>
                  </a:cubicBezTo>
                  <a:cubicBezTo>
                    <a:pt x="422" y="418"/>
                    <a:pt x="428" y="427"/>
                    <a:pt x="429" y="436"/>
                  </a:cubicBezTo>
                  <a:cubicBezTo>
                    <a:pt x="426" y="436"/>
                    <a:pt x="424" y="441"/>
                    <a:pt x="421" y="443"/>
                  </a:cubicBezTo>
                  <a:cubicBezTo>
                    <a:pt x="422" y="450"/>
                    <a:pt x="425" y="453"/>
                    <a:pt x="424" y="461"/>
                  </a:cubicBezTo>
                  <a:cubicBezTo>
                    <a:pt x="423" y="463"/>
                    <a:pt x="421" y="464"/>
                    <a:pt x="421" y="466"/>
                  </a:cubicBezTo>
                  <a:cubicBezTo>
                    <a:pt x="419" y="463"/>
                    <a:pt x="418" y="465"/>
                    <a:pt x="415" y="465"/>
                  </a:cubicBezTo>
                  <a:cubicBezTo>
                    <a:pt x="415" y="469"/>
                    <a:pt x="419" y="467"/>
                    <a:pt x="422" y="468"/>
                  </a:cubicBezTo>
                  <a:cubicBezTo>
                    <a:pt x="423" y="470"/>
                    <a:pt x="422" y="470"/>
                    <a:pt x="422" y="471"/>
                  </a:cubicBezTo>
                  <a:cubicBezTo>
                    <a:pt x="427" y="470"/>
                    <a:pt x="428" y="469"/>
                    <a:pt x="433" y="468"/>
                  </a:cubicBezTo>
                  <a:cubicBezTo>
                    <a:pt x="433" y="467"/>
                    <a:pt x="432" y="467"/>
                    <a:pt x="431" y="466"/>
                  </a:cubicBezTo>
                  <a:cubicBezTo>
                    <a:pt x="435" y="464"/>
                    <a:pt x="437" y="463"/>
                    <a:pt x="442" y="462"/>
                  </a:cubicBezTo>
                  <a:cubicBezTo>
                    <a:pt x="442" y="464"/>
                    <a:pt x="441" y="464"/>
                    <a:pt x="443" y="465"/>
                  </a:cubicBezTo>
                  <a:cubicBezTo>
                    <a:pt x="444" y="461"/>
                    <a:pt x="450" y="456"/>
                    <a:pt x="454" y="458"/>
                  </a:cubicBezTo>
                  <a:cubicBezTo>
                    <a:pt x="450" y="461"/>
                    <a:pt x="456" y="463"/>
                    <a:pt x="456" y="465"/>
                  </a:cubicBezTo>
                  <a:cubicBezTo>
                    <a:pt x="457" y="465"/>
                    <a:pt x="458" y="464"/>
                    <a:pt x="458" y="465"/>
                  </a:cubicBezTo>
                  <a:cubicBezTo>
                    <a:pt x="459" y="466"/>
                    <a:pt x="459" y="468"/>
                    <a:pt x="460" y="469"/>
                  </a:cubicBezTo>
                  <a:cubicBezTo>
                    <a:pt x="464" y="469"/>
                    <a:pt x="463" y="464"/>
                    <a:pt x="466" y="463"/>
                  </a:cubicBezTo>
                  <a:cubicBezTo>
                    <a:pt x="467" y="465"/>
                    <a:pt x="465" y="465"/>
                    <a:pt x="465" y="467"/>
                  </a:cubicBezTo>
                  <a:cubicBezTo>
                    <a:pt x="475" y="469"/>
                    <a:pt x="469" y="486"/>
                    <a:pt x="480" y="486"/>
                  </a:cubicBezTo>
                  <a:cubicBezTo>
                    <a:pt x="481" y="484"/>
                    <a:pt x="482" y="483"/>
                    <a:pt x="483" y="481"/>
                  </a:cubicBezTo>
                  <a:cubicBezTo>
                    <a:pt x="481" y="479"/>
                    <a:pt x="481" y="477"/>
                    <a:pt x="481" y="474"/>
                  </a:cubicBezTo>
                  <a:cubicBezTo>
                    <a:pt x="482" y="470"/>
                    <a:pt x="486" y="465"/>
                    <a:pt x="489" y="463"/>
                  </a:cubicBezTo>
                  <a:cubicBezTo>
                    <a:pt x="488" y="466"/>
                    <a:pt x="487" y="468"/>
                    <a:pt x="485" y="471"/>
                  </a:cubicBezTo>
                  <a:cubicBezTo>
                    <a:pt x="490" y="472"/>
                    <a:pt x="488" y="475"/>
                    <a:pt x="490" y="478"/>
                  </a:cubicBezTo>
                  <a:cubicBezTo>
                    <a:pt x="494" y="484"/>
                    <a:pt x="511" y="470"/>
                    <a:pt x="516" y="472"/>
                  </a:cubicBezTo>
                  <a:cubicBezTo>
                    <a:pt x="514" y="481"/>
                    <a:pt x="499" y="485"/>
                    <a:pt x="505" y="496"/>
                  </a:cubicBezTo>
                  <a:cubicBezTo>
                    <a:pt x="504" y="496"/>
                    <a:pt x="505" y="495"/>
                    <a:pt x="504" y="495"/>
                  </a:cubicBezTo>
                  <a:cubicBezTo>
                    <a:pt x="501" y="500"/>
                    <a:pt x="498" y="511"/>
                    <a:pt x="499" y="518"/>
                  </a:cubicBezTo>
                  <a:cubicBezTo>
                    <a:pt x="499" y="518"/>
                    <a:pt x="499" y="518"/>
                    <a:pt x="499" y="518"/>
                  </a:cubicBezTo>
                  <a:cubicBezTo>
                    <a:pt x="499" y="518"/>
                    <a:pt x="499" y="518"/>
                    <a:pt x="499" y="518"/>
                  </a:cubicBezTo>
                  <a:cubicBezTo>
                    <a:pt x="499" y="519"/>
                    <a:pt x="499" y="520"/>
                    <a:pt x="499" y="520"/>
                  </a:cubicBezTo>
                  <a:cubicBezTo>
                    <a:pt x="499" y="520"/>
                    <a:pt x="499" y="519"/>
                    <a:pt x="499" y="518"/>
                  </a:cubicBezTo>
                  <a:cubicBezTo>
                    <a:pt x="499" y="518"/>
                    <a:pt x="499" y="518"/>
                    <a:pt x="499" y="518"/>
                  </a:cubicBezTo>
                  <a:cubicBezTo>
                    <a:pt x="492" y="519"/>
                    <a:pt x="491" y="526"/>
                    <a:pt x="484" y="527"/>
                  </a:cubicBezTo>
                  <a:cubicBezTo>
                    <a:pt x="479" y="532"/>
                    <a:pt x="473" y="536"/>
                    <a:pt x="474" y="545"/>
                  </a:cubicBezTo>
                  <a:cubicBezTo>
                    <a:pt x="471" y="546"/>
                    <a:pt x="470" y="545"/>
                    <a:pt x="469" y="543"/>
                  </a:cubicBezTo>
                  <a:cubicBezTo>
                    <a:pt x="470" y="543"/>
                    <a:pt x="472" y="543"/>
                    <a:pt x="472" y="541"/>
                  </a:cubicBezTo>
                  <a:cubicBezTo>
                    <a:pt x="467" y="543"/>
                    <a:pt x="463" y="546"/>
                    <a:pt x="459" y="549"/>
                  </a:cubicBezTo>
                  <a:cubicBezTo>
                    <a:pt x="458" y="549"/>
                    <a:pt x="458" y="548"/>
                    <a:pt x="457" y="548"/>
                  </a:cubicBezTo>
                  <a:cubicBezTo>
                    <a:pt x="450" y="551"/>
                    <a:pt x="444" y="556"/>
                    <a:pt x="437" y="559"/>
                  </a:cubicBezTo>
                  <a:cubicBezTo>
                    <a:pt x="434" y="562"/>
                    <a:pt x="433" y="567"/>
                    <a:pt x="430" y="569"/>
                  </a:cubicBezTo>
                  <a:cubicBezTo>
                    <a:pt x="430" y="571"/>
                    <a:pt x="431" y="572"/>
                    <a:pt x="429" y="573"/>
                  </a:cubicBezTo>
                  <a:cubicBezTo>
                    <a:pt x="431" y="573"/>
                    <a:pt x="434" y="575"/>
                    <a:pt x="435" y="577"/>
                  </a:cubicBezTo>
                  <a:cubicBezTo>
                    <a:pt x="434" y="577"/>
                    <a:pt x="435" y="578"/>
                    <a:pt x="434" y="579"/>
                  </a:cubicBezTo>
                  <a:cubicBezTo>
                    <a:pt x="432" y="577"/>
                    <a:pt x="432" y="575"/>
                    <a:pt x="430" y="574"/>
                  </a:cubicBezTo>
                  <a:cubicBezTo>
                    <a:pt x="429" y="576"/>
                    <a:pt x="427" y="573"/>
                    <a:pt x="425" y="573"/>
                  </a:cubicBezTo>
                  <a:cubicBezTo>
                    <a:pt x="424" y="575"/>
                    <a:pt x="426" y="577"/>
                    <a:pt x="424" y="579"/>
                  </a:cubicBezTo>
                  <a:cubicBezTo>
                    <a:pt x="422" y="576"/>
                    <a:pt x="423" y="573"/>
                    <a:pt x="421" y="573"/>
                  </a:cubicBezTo>
                  <a:cubicBezTo>
                    <a:pt x="422" y="571"/>
                    <a:pt x="423" y="572"/>
                    <a:pt x="425" y="572"/>
                  </a:cubicBezTo>
                  <a:cubicBezTo>
                    <a:pt x="425" y="571"/>
                    <a:pt x="425" y="570"/>
                    <a:pt x="425" y="568"/>
                  </a:cubicBezTo>
                  <a:cubicBezTo>
                    <a:pt x="422" y="568"/>
                    <a:pt x="422" y="569"/>
                    <a:pt x="420" y="570"/>
                  </a:cubicBezTo>
                  <a:cubicBezTo>
                    <a:pt x="420" y="567"/>
                    <a:pt x="417" y="571"/>
                    <a:pt x="417" y="568"/>
                  </a:cubicBezTo>
                  <a:cubicBezTo>
                    <a:pt x="418" y="568"/>
                    <a:pt x="420" y="569"/>
                    <a:pt x="419" y="567"/>
                  </a:cubicBezTo>
                  <a:cubicBezTo>
                    <a:pt x="402" y="567"/>
                    <a:pt x="393" y="575"/>
                    <a:pt x="384" y="583"/>
                  </a:cubicBezTo>
                  <a:cubicBezTo>
                    <a:pt x="385" y="585"/>
                    <a:pt x="386" y="585"/>
                    <a:pt x="384" y="587"/>
                  </a:cubicBezTo>
                  <a:cubicBezTo>
                    <a:pt x="383" y="587"/>
                    <a:pt x="384" y="585"/>
                    <a:pt x="383" y="585"/>
                  </a:cubicBezTo>
                  <a:cubicBezTo>
                    <a:pt x="381" y="588"/>
                    <a:pt x="379" y="587"/>
                    <a:pt x="376" y="589"/>
                  </a:cubicBezTo>
                  <a:cubicBezTo>
                    <a:pt x="375" y="590"/>
                    <a:pt x="378" y="591"/>
                    <a:pt x="375" y="592"/>
                  </a:cubicBezTo>
                  <a:cubicBezTo>
                    <a:pt x="374" y="592"/>
                    <a:pt x="374" y="592"/>
                    <a:pt x="373" y="591"/>
                  </a:cubicBezTo>
                  <a:cubicBezTo>
                    <a:pt x="375" y="591"/>
                    <a:pt x="375" y="590"/>
                    <a:pt x="375" y="589"/>
                  </a:cubicBezTo>
                  <a:cubicBezTo>
                    <a:pt x="372" y="591"/>
                    <a:pt x="367" y="591"/>
                    <a:pt x="365" y="593"/>
                  </a:cubicBezTo>
                  <a:cubicBezTo>
                    <a:pt x="367" y="596"/>
                    <a:pt x="365" y="600"/>
                    <a:pt x="363" y="599"/>
                  </a:cubicBezTo>
                  <a:cubicBezTo>
                    <a:pt x="363" y="596"/>
                    <a:pt x="362" y="597"/>
                    <a:pt x="363" y="595"/>
                  </a:cubicBezTo>
                  <a:cubicBezTo>
                    <a:pt x="354" y="590"/>
                    <a:pt x="347" y="598"/>
                    <a:pt x="340" y="595"/>
                  </a:cubicBezTo>
                  <a:cubicBezTo>
                    <a:pt x="336" y="596"/>
                    <a:pt x="335" y="601"/>
                    <a:pt x="333" y="604"/>
                  </a:cubicBezTo>
                  <a:cubicBezTo>
                    <a:pt x="331" y="604"/>
                    <a:pt x="328" y="604"/>
                    <a:pt x="326" y="606"/>
                  </a:cubicBezTo>
                  <a:cubicBezTo>
                    <a:pt x="324" y="613"/>
                    <a:pt x="333" y="617"/>
                    <a:pt x="340" y="614"/>
                  </a:cubicBezTo>
                  <a:cubicBezTo>
                    <a:pt x="341" y="607"/>
                    <a:pt x="353" y="608"/>
                    <a:pt x="357" y="612"/>
                  </a:cubicBezTo>
                  <a:cubicBezTo>
                    <a:pt x="358" y="610"/>
                    <a:pt x="360" y="610"/>
                    <a:pt x="362" y="611"/>
                  </a:cubicBezTo>
                  <a:cubicBezTo>
                    <a:pt x="362" y="609"/>
                    <a:pt x="361" y="607"/>
                    <a:pt x="363" y="607"/>
                  </a:cubicBezTo>
                  <a:cubicBezTo>
                    <a:pt x="364" y="610"/>
                    <a:pt x="366" y="611"/>
                    <a:pt x="370" y="612"/>
                  </a:cubicBezTo>
                  <a:cubicBezTo>
                    <a:pt x="369" y="609"/>
                    <a:pt x="368" y="608"/>
                    <a:pt x="367" y="606"/>
                  </a:cubicBezTo>
                  <a:cubicBezTo>
                    <a:pt x="366" y="606"/>
                    <a:pt x="363" y="607"/>
                    <a:pt x="363" y="605"/>
                  </a:cubicBezTo>
                  <a:cubicBezTo>
                    <a:pt x="366" y="605"/>
                    <a:pt x="370" y="603"/>
                    <a:pt x="372" y="600"/>
                  </a:cubicBezTo>
                  <a:cubicBezTo>
                    <a:pt x="372" y="598"/>
                    <a:pt x="369" y="598"/>
                    <a:pt x="368" y="596"/>
                  </a:cubicBezTo>
                  <a:cubicBezTo>
                    <a:pt x="369" y="595"/>
                    <a:pt x="370" y="595"/>
                    <a:pt x="372" y="595"/>
                  </a:cubicBezTo>
                  <a:cubicBezTo>
                    <a:pt x="373" y="598"/>
                    <a:pt x="372" y="600"/>
                    <a:pt x="374" y="603"/>
                  </a:cubicBezTo>
                  <a:cubicBezTo>
                    <a:pt x="377" y="603"/>
                    <a:pt x="378" y="602"/>
                    <a:pt x="380" y="601"/>
                  </a:cubicBezTo>
                  <a:cubicBezTo>
                    <a:pt x="381" y="601"/>
                    <a:pt x="380" y="603"/>
                    <a:pt x="382" y="603"/>
                  </a:cubicBezTo>
                  <a:cubicBezTo>
                    <a:pt x="381" y="598"/>
                    <a:pt x="384" y="594"/>
                    <a:pt x="381" y="591"/>
                  </a:cubicBezTo>
                  <a:cubicBezTo>
                    <a:pt x="381" y="591"/>
                    <a:pt x="381" y="590"/>
                    <a:pt x="382" y="590"/>
                  </a:cubicBezTo>
                  <a:cubicBezTo>
                    <a:pt x="385" y="591"/>
                    <a:pt x="384" y="596"/>
                    <a:pt x="383" y="597"/>
                  </a:cubicBezTo>
                  <a:cubicBezTo>
                    <a:pt x="383" y="600"/>
                    <a:pt x="387" y="601"/>
                    <a:pt x="390" y="601"/>
                  </a:cubicBezTo>
                  <a:cubicBezTo>
                    <a:pt x="391" y="601"/>
                    <a:pt x="389" y="597"/>
                    <a:pt x="391" y="597"/>
                  </a:cubicBezTo>
                  <a:cubicBezTo>
                    <a:pt x="390" y="599"/>
                    <a:pt x="393" y="600"/>
                    <a:pt x="394" y="600"/>
                  </a:cubicBezTo>
                  <a:cubicBezTo>
                    <a:pt x="394" y="599"/>
                    <a:pt x="396" y="600"/>
                    <a:pt x="396" y="599"/>
                  </a:cubicBezTo>
                  <a:cubicBezTo>
                    <a:pt x="397" y="596"/>
                    <a:pt x="395" y="596"/>
                    <a:pt x="395" y="594"/>
                  </a:cubicBezTo>
                  <a:cubicBezTo>
                    <a:pt x="396" y="594"/>
                    <a:pt x="396" y="596"/>
                    <a:pt x="398" y="596"/>
                  </a:cubicBezTo>
                  <a:cubicBezTo>
                    <a:pt x="398" y="593"/>
                    <a:pt x="402" y="593"/>
                    <a:pt x="404" y="589"/>
                  </a:cubicBezTo>
                  <a:cubicBezTo>
                    <a:pt x="406" y="585"/>
                    <a:pt x="405" y="578"/>
                    <a:pt x="411" y="582"/>
                  </a:cubicBezTo>
                  <a:cubicBezTo>
                    <a:pt x="409" y="585"/>
                    <a:pt x="407" y="587"/>
                    <a:pt x="406" y="591"/>
                  </a:cubicBezTo>
                  <a:cubicBezTo>
                    <a:pt x="410" y="594"/>
                    <a:pt x="418" y="592"/>
                    <a:pt x="421" y="588"/>
                  </a:cubicBezTo>
                  <a:cubicBezTo>
                    <a:pt x="420" y="589"/>
                    <a:pt x="422" y="589"/>
                    <a:pt x="422" y="590"/>
                  </a:cubicBezTo>
                  <a:cubicBezTo>
                    <a:pt x="424" y="590"/>
                    <a:pt x="424" y="591"/>
                    <a:pt x="426" y="591"/>
                  </a:cubicBezTo>
                  <a:cubicBezTo>
                    <a:pt x="427" y="590"/>
                    <a:pt x="425" y="587"/>
                    <a:pt x="427" y="587"/>
                  </a:cubicBezTo>
                  <a:cubicBezTo>
                    <a:pt x="428" y="587"/>
                    <a:pt x="427" y="591"/>
                    <a:pt x="429" y="590"/>
                  </a:cubicBezTo>
                  <a:cubicBezTo>
                    <a:pt x="430" y="584"/>
                    <a:pt x="440" y="586"/>
                    <a:pt x="441" y="581"/>
                  </a:cubicBezTo>
                  <a:cubicBezTo>
                    <a:pt x="443" y="581"/>
                    <a:pt x="445" y="580"/>
                    <a:pt x="446" y="579"/>
                  </a:cubicBezTo>
                  <a:cubicBezTo>
                    <a:pt x="447" y="579"/>
                    <a:pt x="448" y="579"/>
                    <a:pt x="449" y="580"/>
                  </a:cubicBezTo>
                  <a:cubicBezTo>
                    <a:pt x="447" y="584"/>
                    <a:pt x="447" y="586"/>
                    <a:pt x="445" y="589"/>
                  </a:cubicBezTo>
                  <a:cubicBezTo>
                    <a:pt x="446" y="589"/>
                    <a:pt x="448" y="589"/>
                    <a:pt x="449" y="590"/>
                  </a:cubicBezTo>
                  <a:cubicBezTo>
                    <a:pt x="450" y="586"/>
                    <a:pt x="452" y="585"/>
                    <a:pt x="452" y="581"/>
                  </a:cubicBezTo>
                  <a:cubicBezTo>
                    <a:pt x="453" y="581"/>
                    <a:pt x="453" y="583"/>
                    <a:pt x="454" y="582"/>
                  </a:cubicBezTo>
                  <a:cubicBezTo>
                    <a:pt x="454" y="581"/>
                    <a:pt x="455" y="580"/>
                    <a:pt x="456" y="579"/>
                  </a:cubicBezTo>
                  <a:cubicBezTo>
                    <a:pt x="459" y="580"/>
                    <a:pt x="461" y="577"/>
                    <a:pt x="464" y="580"/>
                  </a:cubicBezTo>
                  <a:cubicBezTo>
                    <a:pt x="464" y="578"/>
                    <a:pt x="466" y="579"/>
                    <a:pt x="467" y="576"/>
                  </a:cubicBezTo>
                  <a:cubicBezTo>
                    <a:pt x="468" y="576"/>
                    <a:pt x="468" y="578"/>
                    <a:pt x="470" y="578"/>
                  </a:cubicBezTo>
                  <a:cubicBezTo>
                    <a:pt x="472" y="578"/>
                    <a:pt x="471" y="575"/>
                    <a:pt x="472" y="574"/>
                  </a:cubicBezTo>
                  <a:cubicBezTo>
                    <a:pt x="473" y="575"/>
                    <a:pt x="473" y="578"/>
                    <a:pt x="475" y="577"/>
                  </a:cubicBezTo>
                  <a:cubicBezTo>
                    <a:pt x="475" y="575"/>
                    <a:pt x="475" y="577"/>
                    <a:pt x="476" y="577"/>
                  </a:cubicBezTo>
                  <a:cubicBezTo>
                    <a:pt x="476" y="571"/>
                    <a:pt x="483" y="572"/>
                    <a:pt x="484" y="567"/>
                  </a:cubicBezTo>
                  <a:cubicBezTo>
                    <a:pt x="481" y="567"/>
                    <a:pt x="482" y="569"/>
                    <a:pt x="480" y="569"/>
                  </a:cubicBezTo>
                  <a:cubicBezTo>
                    <a:pt x="480" y="567"/>
                    <a:pt x="483" y="568"/>
                    <a:pt x="482" y="565"/>
                  </a:cubicBezTo>
                  <a:cubicBezTo>
                    <a:pt x="480" y="564"/>
                    <a:pt x="478" y="565"/>
                    <a:pt x="476" y="563"/>
                  </a:cubicBezTo>
                  <a:cubicBezTo>
                    <a:pt x="478" y="562"/>
                    <a:pt x="478" y="560"/>
                    <a:pt x="480" y="559"/>
                  </a:cubicBezTo>
                  <a:cubicBezTo>
                    <a:pt x="482" y="559"/>
                    <a:pt x="482" y="561"/>
                    <a:pt x="484" y="560"/>
                  </a:cubicBezTo>
                  <a:cubicBezTo>
                    <a:pt x="486" y="558"/>
                    <a:pt x="489" y="559"/>
                    <a:pt x="491" y="559"/>
                  </a:cubicBezTo>
                  <a:cubicBezTo>
                    <a:pt x="492" y="558"/>
                    <a:pt x="491" y="556"/>
                    <a:pt x="491" y="554"/>
                  </a:cubicBezTo>
                  <a:cubicBezTo>
                    <a:pt x="490" y="554"/>
                    <a:pt x="489" y="555"/>
                    <a:pt x="489" y="554"/>
                  </a:cubicBezTo>
                  <a:cubicBezTo>
                    <a:pt x="489" y="553"/>
                    <a:pt x="492" y="553"/>
                    <a:pt x="493" y="552"/>
                  </a:cubicBezTo>
                  <a:cubicBezTo>
                    <a:pt x="492" y="553"/>
                    <a:pt x="494" y="553"/>
                    <a:pt x="494" y="554"/>
                  </a:cubicBezTo>
                  <a:cubicBezTo>
                    <a:pt x="497" y="554"/>
                    <a:pt x="496" y="554"/>
                    <a:pt x="499" y="554"/>
                  </a:cubicBezTo>
                  <a:cubicBezTo>
                    <a:pt x="500" y="552"/>
                    <a:pt x="498" y="552"/>
                    <a:pt x="498" y="550"/>
                  </a:cubicBezTo>
                  <a:cubicBezTo>
                    <a:pt x="499" y="549"/>
                    <a:pt x="499" y="550"/>
                    <a:pt x="501" y="549"/>
                  </a:cubicBezTo>
                  <a:cubicBezTo>
                    <a:pt x="501" y="547"/>
                    <a:pt x="499" y="546"/>
                    <a:pt x="501" y="545"/>
                  </a:cubicBezTo>
                  <a:cubicBezTo>
                    <a:pt x="502" y="547"/>
                    <a:pt x="503" y="549"/>
                    <a:pt x="506" y="550"/>
                  </a:cubicBezTo>
                  <a:cubicBezTo>
                    <a:pt x="507" y="547"/>
                    <a:pt x="510" y="545"/>
                    <a:pt x="512" y="543"/>
                  </a:cubicBezTo>
                  <a:cubicBezTo>
                    <a:pt x="512" y="545"/>
                    <a:pt x="512" y="546"/>
                    <a:pt x="514" y="545"/>
                  </a:cubicBezTo>
                  <a:cubicBezTo>
                    <a:pt x="514" y="544"/>
                    <a:pt x="515" y="542"/>
                    <a:pt x="516" y="541"/>
                  </a:cubicBezTo>
                  <a:cubicBezTo>
                    <a:pt x="516" y="542"/>
                    <a:pt x="518" y="542"/>
                    <a:pt x="520" y="543"/>
                  </a:cubicBezTo>
                  <a:cubicBezTo>
                    <a:pt x="520" y="539"/>
                    <a:pt x="522" y="538"/>
                    <a:pt x="524" y="537"/>
                  </a:cubicBezTo>
                  <a:cubicBezTo>
                    <a:pt x="525" y="535"/>
                    <a:pt x="524" y="534"/>
                    <a:pt x="523" y="533"/>
                  </a:cubicBezTo>
                  <a:cubicBezTo>
                    <a:pt x="526" y="533"/>
                    <a:pt x="525" y="531"/>
                    <a:pt x="525" y="529"/>
                  </a:cubicBezTo>
                  <a:cubicBezTo>
                    <a:pt x="524" y="529"/>
                    <a:pt x="522" y="531"/>
                    <a:pt x="522" y="529"/>
                  </a:cubicBezTo>
                  <a:cubicBezTo>
                    <a:pt x="525" y="528"/>
                    <a:pt x="526" y="526"/>
                    <a:pt x="529" y="525"/>
                  </a:cubicBezTo>
                  <a:cubicBezTo>
                    <a:pt x="529" y="527"/>
                    <a:pt x="530" y="527"/>
                    <a:pt x="532" y="527"/>
                  </a:cubicBezTo>
                  <a:cubicBezTo>
                    <a:pt x="532" y="524"/>
                    <a:pt x="531" y="525"/>
                    <a:pt x="532" y="522"/>
                  </a:cubicBezTo>
                  <a:cubicBezTo>
                    <a:pt x="534" y="524"/>
                    <a:pt x="536" y="522"/>
                    <a:pt x="538" y="523"/>
                  </a:cubicBezTo>
                  <a:cubicBezTo>
                    <a:pt x="538" y="521"/>
                    <a:pt x="538" y="518"/>
                    <a:pt x="541" y="519"/>
                  </a:cubicBezTo>
                  <a:cubicBezTo>
                    <a:pt x="542" y="517"/>
                    <a:pt x="540" y="517"/>
                    <a:pt x="541" y="514"/>
                  </a:cubicBezTo>
                  <a:cubicBezTo>
                    <a:pt x="543" y="516"/>
                    <a:pt x="544" y="517"/>
                    <a:pt x="546" y="518"/>
                  </a:cubicBezTo>
                  <a:cubicBezTo>
                    <a:pt x="547" y="515"/>
                    <a:pt x="549" y="512"/>
                    <a:pt x="553" y="512"/>
                  </a:cubicBezTo>
                  <a:cubicBezTo>
                    <a:pt x="552" y="510"/>
                    <a:pt x="553" y="509"/>
                    <a:pt x="554" y="507"/>
                  </a:cubicBezTo>
                  <a:cubicBezTo>
                    <a:pt x="556" y="508"/>
                    <a:pt x="559" y="510"/>
                    <a:pt x="560" y="507"/>
                  </a:cubicBezTo>
                  <a:cubicBezTo>
                    <a:pt x="561" y="507"/>
                    <a:pt x="561" y="508"/>
                    <a:pt x="562" y="509"/>
                  </a:cubicBezTo>
                  <a:cubicBezTo>
                    <a:pt x="563" y="508"/>
                    <a:pt x="563" y="506"/>
                    <a:pt x="564" y="505"/>
                  </a:cubicBezTo>
                  <a:cubicBezTo>
                    <a:pt x="565" y="508"/>
                    <a:pt x="565" y="504"/>
                    <a:pt x="566" y="504"/>
                  </a:cubicBezTo>
                  <a:cubicBezTo>
                    <a:pt x="565" y="505"/>
                    <a:pt x="566" y="506"/>
                    <a:pt x="568" y="506"/>
                  </a:cubicBezTo>
                  <a:cubicBezTo>
                    <a:pt x="570" y="504"/>
                    <a:pt x="570" y="502"/>
                    <a:pt x="572" y="499"/>
                  </a:cubicBezTo>
                  <a:cubicBezTo>
                    <a:pt x="573" y="498"/>
                    <a:pt x="572" y="497"/>
                    <a:pt x="571" y="496"/>
                  </a:cubicBezTo>
                  <a:cubicBezTo>
                    <a:pt x="573" y="497"/>
                    <a:pt x="575" y="496"/>
                    <a:pt x="575" y="495"/>
                  </a:cubicBezTo>
                  <a:cubicBezTo>
                    <a:pt x="575" y="493"/>
                    <a:pt x="573" y="493"/>
                    <a:pt x="574" y="491"/>
                  </a:cubicBezTo>
                  <a:cubicBezTo>
                    <a:pt x="578" y="492"/>
                    <a:pt x="577" y="488"/>
                    <a:pt x="578" y="487"/>
                  </a:cubicBezTo>
                  <a:cubicBezTo>
                    <a:pt x="583" y="488"/>
                    <a:pt x="588" y="483"/>
                    <a:pt x="589" y="479"/>
                  </a:cubicBezTo>
                  <a:cubicBezTo>
                    <a:pt x="589" y="479"/>
                    <a:pt x="590" y="479"/>
                    <a:pt x="591" y="479"/>
                  </a:cubicBezTo>
                  <a:cubicBezTo>
                    <a:pt x="590" y="472"/>
                    <a:pt x="584" y="474"/>
                    <a:pt x="583" y="468"/>
                  </a:cubicBezTo>
                  <a:cubicBezTo>
                    <a:pt x="578" y="470"/>
                    <a:pt x="575" y="466"/>
                    <a:pt x="573" y="470"/>
                  </a:cubicBezTo>
                  <a:cubicBezTo>
                    <a:pt x="572" y="465"/>
                    <a:pt x="575" y="464"/>
                    <a:pt x="575" y="460"/>
                  </a:cubicBezTo>
                  <a:cubicBezTo>
                    <a:pt x="579" y="460"/>
                    <a:pt x="577" y="455"/>
                    <a:pt x="583" y="456"/>
                  </a:cubicBezTo>
                  <a:cubicBezTo>
                    <a:pt x="583" y="454"/>
                    <a:pt x="583" y="453"/>
                    <a:pt x="583" y="451"/>
                  </a:cubicBezTo>
                  <a:cubicBezTo>
                    <a:pt x="584" y="451"/>
                    <a:pt x="585" y="451"/>
                    <a:pt x="586" y="451"/>
                  </a:cubicBezTo>
                  <a:cubicBezTo>
                    <a:pt x="587" y="450"/>
                    <a:pt x="586" y="448"/>
                    <a:pt x="588" y="448"/>
                  </a:cubicBezTo>
                  <a:cubicBezTo>
                    <a:pt x="593" y="451"/>
                    <a:pt x="597" y="446"/>
                    <a:pt x="598" y="441"/>
                  </a:cubicBezTo>
                  <a:cubicBezTo>
                    <a:pt x="597" y="441"/>
                    <a:pt x="597" y="440"/>
                    <a:pt x="596" y="440"/>
                  </a:cubicBezTo>
                  <a:cubicBezTo>
                    <a:pt x="604" y="443"/>
                    <a:pt x="608" y="430"/>
                    <a:pt x="603" y="427"/>
                  </a:cubicBezTo>
                  <a:cubicBezTo>
                    <a:pt x="604" y="427"/>
                    <a:pt x="604" y="428"/>
                    <a:pt x="606" y="427"/>
                  </a:cubicBezTo>
                  <a:cubicBezTo>
                    <a:pt x="608" y="425"/>
                    <a:pt x="610" y="423"/>
                    <a:pt x="613" y="421"/>
                  </a:cubicBezTo>
                  <a:cubicBezTo>
                    <a:pt x="613" y="419"/>
                    <a:pt x="610" y="420"/>
                    <a:pt x="611" y="417"/>
                  </a:cubicBezTo>
                  <a:cubicBezTo>
                    <a:pt x="615" y="415"/>
                    <a:pt x="616" y="407"/>
                    <a:pt x="623" y="409"/>
                  </a:cubicBezTo>
                  <a:cubicBezTo>
                    <a:pt x="623" y="406"/>
                    <a:pt x="622" y="405"/>
                    <a:pt x="621" y="403"/>
                  </a:cubicBezTo>
                  <a:cubicBezTo>
                    <a:pt x="624" y="400"/>
                    <a:pt x="627" y="397"/>
                    <a:pt x="633" y="397"/>
                  </a:cubicBezTo>
                  <a:cubicBezTo>
                    <a:pt x="635" y="392"/>
                    <a:pt x="642" y="386"/>
                    <a:pt x="646" y="389"/>
                  </a:cubicBezTo>
                  <a:cubicBezTo>
                    <a:pt x="649" y="389"/>
                    <a:pt x="653" y="388"/>
                    <a:pt x="655" y="390"/>
                  </a:cubicBezTo>
                  <a:cubicBezTo>
                    <a:pt x="653" y="389"/>
                    <a:pt x="653" y="391"/>
                    <a:pt x="652" y="392"/>
                  </a:cubicBezTo>
                  <a:cubicBezTo>
                    <a:pt x="654" y="395"/>
                    <a:pt x="657" y="396"/>
                    <a:pt x="659" y="399"/>
                  </a:cubicBezTo>
                  <a:cubicBezTo>
                    <a:pt x="655" y="400"/>
                    <a:pt x="649" y="402"/>
                    <a:pt x="647" y="396"/>
                  </a:cubicBezTo>
                  <a:cubicBezTo>
                    <a:pt x="640" y="400"/>
                    <a:pt x="635" y="406"/>
                    <a:pt x="627" y="408"/>
                  </a:cubicBezTo>
                  <a:cubicBezTo>
                    <a:pt x="634" y="422"/>
                    <a:pt x="620" y="432"/>
                    <a:pt x="617" y="444"/>
                  </a:cubicBezTo>
                  <a:cubicBezTo>
                    <a:pt x="619" y="448"/>
                    <a:pt x="623" y="450"/>
                    <a:pt x="627" y="451"/>
                  </a:cubicBezTo>
                  <a:cubicBezTo>
                    <a:pt x="628" y="450"/>
                    <a:pt x="626" y="450"/>
                    <a:pt x="626" y="449"/>
                  </a:cubicBezTo>
                  <a:cubicBezTo>
                    <a:pt x="629" y="448"/>
                    <a:pt x="633" y="445"/>
                    <a:pt x="634" y="444"/>
                  </a:cubicBezTo>
                  <a:cubicBezTo>
                    <a:pt x="632" y="449"/>
                    <a:pt x="627" y="451"/>
                    <a:pt x="625" y="455"/>
                  </a:cubicBezTo>
                  <a:cubicBezTo>
                    <a:pt x="619" y="454"/>
                    <a:pt x="615" y="459"/>
                    <a:pt x="615" y="464"/>
                  </a:cubicBezTo>
                  <a:cubicBezTo>
                    <a:pt x="617" y="465"/>
                    <a:pt x="618" y="467"/>
                    <a:pt x="621" y="468"/>
                  </a:cubicBezTo>
                  <a:cubicBezTo>
                    <a:pt x="622" y="468"/>
                    <a:pt x="623" y="468"/>
                    <a:pt x="624" y="468"/>
                  </a:cubicBezTo>
                  <a:cubicBezTo>
                    <a:pt x="624" y="466"/>
                    <a:pt x="626" y="467"/>
                    <a:pt x="627" y="465"/>
                  </a:cubicBezTo>
                  <a:cubicBezTo>
                    <a:pt x="628" y="466"/>
                    <a:pt x="630" y="466"/>
                    <a:pt x="632" y="466"/>
                  </a:cubicBezTo>
                  <a:cubicBezTo>
                    <a:pt x="633" y="466"/>
                    <a:pt x="633" y="464"/>
                    <a:pt x="634" y="464"/>
                  </a:cubicBezTo>
                  <a:cubicBezTo>
                    <a:pt x="633" y="465"/>
                    <a:pt x="633" y="466"/>
                    <a:pt x="636" y="467"/>
                  </a:cubicBezTo>
                  <a:cubicBezTo>
                    <a:pt x="638" y="464"/>
                    <a:pt x="638" y="458"/>
                    <a:pt x="643" y="458"/>
                  </a:cubicBezTo>
                  <a:cubicBezTo>
                    <a:pt x="643" y="458"/>
                    <a:pt x="643" y="456"/>
                    <a:pt x="644" y="456"/>
                  </a:cubicBezTo>
                  <a:cubicBezTo>
                    <a:pt x="649" y="458"/>
                    <a:pt x="656" y="451"/>
                    <a:pt x="655" y="444"/>
                  </a:cubicBezTo>
                  <a:cubicBezTo>
                    <a:pt x="657" y="445"/>
                    <a:pt x="657" y="449"/>
                    <a:pt x="660" y="449"/>
                  </a:cubicBezTo>
                  <a:cubicBezTo>
                    <a:pt x="660" y="445"/>
                    <a:pt x="658" y="442"/>
                    <a:pt x="660" y="440"/>
                  </a:cubicBezTo>
                  <a:cubicBezTo>
                    <a:pt x="661" y="442"/>
                    <a:pt x="660" y="446"/>
                    <a:pt x="663" y="446"/>
                  </a:cubicBezTo>
                  <a:cubicBezTo>
                    <a:pt x="662" y="440"/>
                    <a:pt x="662" y="438"/>
                    <a:pt x="666" y="436"/>
                  </a:cubicBezTo>
                  <a:cubicBezTo>
                    <a:pt x="666" y="438"/>
                    <a:pt x="667" y="439"/>
                    <a:pt x="667" y="440"/>
                  </a:cubicBezTo>
                  <a:cubicBezTo>
                    <a:pt x="670" y="440"/>
                    <a:pt x="668" y="436"/>
                    <a:pt x="670" y="436"/>
                  </a:cubicBezTo>
                  <a:cubicBezTo>
                    <a:pt x="673" y="439"/>
                    <a:pt x="677" y="436"/>
                    <a:pt x="680" y="439"/>
                  </a:cubicBezTo>
                  <a:cubicBezTo>
                    <a:pt x="682" y="437"/>
                    <a:pt x="682" y="436"/>
                    <a:pt x="684" y="438"/>
                  </a:cubicBezTo>
                  <a:cubicBezTo>
                    <a:pt x="684" y="435"/>
                    <a:pt x="685" y="434"/>
                    <a:pt x="685" y="431"/>
                  </a:cubicBezTo>
                  <a:cubicBezTo>
                    <a:pt x="688" y="433"/>
                    <a:pt x="690" y="429"/>
                    <a:pt x="691" y="427"/>
                  </a:cubicBezTo>
                  <a:cubicBezTo>
                    <a:pt x="690" y="426"/>
                    <a:pt x="688" y="426"/>
                    <a:pt x="687" y="425"/>
                  </a:cubicBezTo>
                  <a:cubicBezTo>
                    <a:pt x="689" y="423"/>
                    <a:pt x="690" y="421"/>
                    <a:pt x="693" y="420"/>
                  </a:cubicBezTo>
                  <a:cubicBezTo>
                    <a:pt x="693" y="416"/>
                    <a:pt x="691" y="415"/>
                    <a:pt x="690" y="412"/>
                  </a:cubicBezTo>
                  <a:cubicBezTo>
                    <a:pt x="688" y="412"/>
                    <a:pt x="687" y="417"/>
                    <a:pt x="686" y="416"/>
                  </a:cubicBezTo>
                  <a:cubicBezTo>
                    <a:pt x="689" y="413"/>
                    <a:pt x="686" y="410"/>
                    <a:pt x="687" y="406"/>
                  </a:cubicBezTo>
                  <a:cubicBezTo>
                    <a:pt x="685" y="405"/>
                    <a:pt x="685" y="409"/>
                    <a:pt x="685" y="408"/>
                  </a:cubicBezTo>
                  <a:cubicBezTo>
                    <a:pt x="685" y="403"/>
                    <a:pt x="687" y="400"/>
                    <a:pt x="688" y="396"/>
                  </a:cubicBezTo>
                  <a:cubicBezTo>
                    <a:pt x="688" y="400"/>
                    <a:pt x="691" y="396"/>
                    <a:pt x="691" y="397"/>
                  </a:cubicBezTo>
                  <a:cubicBezTo>
                    <a:pt x="689" y="399"/>
                    <a:pt x="688" y="402"/>
                    <a:pt x="687" y="405"/>
                  </a:cubicBezTo>
                  <a:cubicBezTo>
                    <a:pt x="689" y="406"/>
                    <a:pt x="690" y="406"/>
                    <a:pt x="692" y="407"/>
                  </a:cubicBezTo>
                  <a:cubicBezTo>
                    <a:pt x="692" y="404"/>
                    <a:pt x="693" y="405"/>
                    <a:pt x="696" y="405"/>
                  </a:cubicBezTo>
                  <a:cubicBezTo>
                    <a:pt x="697" y="404"/>
                    <a:pt x="695" y="402"/>
                    <a:pt x="696" y="402"/>
                  </a:cubicBezTo>
                  <a:cubicBezTo>
                    <a:pt x="697" y="403"/>
                    <a:pt x="697" y="404"/>
                    <a:pt x="699" y="404"/>
                  </a:cubicBezTo>
                  <a:cubicBezTo>
                    <a:pt x="699" y="403"/>
                    <a:pt x="698" y="402"/>
                    <a:pt x="699" y="401"/>
                  </a:cubicBezTo>
                  <a:cubicBezTo>
                    <a:pt x="700" y="402"/>
                    <a:pt x="701" y="402"/>
                    <a:pt x="703" y="403"/>
                  </a:cubicBezTo>
                  <a:cubicBezTo>
                    <a:pt x="704" y="399"/>
                    <a:pt x="707" y="401"/>
                    <a:pt x="708" y="397"/>
                  </a:cubicBezTo>
                  <a:cubicBezTo>
                    <a:pt x="707" y="399"/>
                    <a:pt x="708" y="399"/>
                    <a:pt x="709" y="400"/>
                  </a:cubicBezTo>
                  <a:cubicBezTo>
                    <a:pt x="712" y="400"/>
                    <a:pt x="712" y="396"/>
                    <a:pt x="715" y="395"/>
                  </a:cubicBezTo>
                  <a:cubicBezTo>
                    <a:pt x="714" y="397"/>
                    <a:pt x="713" y="398"/>
                    <a:pt x="713" y="399"/>
                  </a:cubicBezTo>
                  <a:cubicBezTo>
                    <a:pt x="714" y="401"/>
                    <a:pt x="716" y="404"/>
                    <a:pt x="718" y="405"/>
                  </a:cubicBezTo>
                  <a:cubicBezTo>
                    <a:pt x="717" y="405"/>
                    <a:pt x="716" y="406"/>
                    <a:pt x="715" y="406"/>
                  </a:cubicBezTo>
                  <a:cubicBezTo>
                    <a:pt x="716" y="412"/>
                    <a:pt x="722" y="408"/>
                    <a:pt x="725" y="407"/>
                  </a:cubicBezTo>
                  <a:cubicBezTo>
                    <a:pt x="725" y="409"/>
                    <a:pt x="721" y="409"/>
                    <a:pt x="723" y="411"/>
                  </a:cubicBezTo>
                  <a:cubicBezTo>
                    <a:pt x="726" y="411"/>
                    <a:pt x="727" y="409"/>
                    <a:pt x="729" y="411"/>
                  </a:cubicBezTo>
                  <a:cubicBezTo>
                    <a:pt x="725" y="413"/>
                    <a:pt x="722" y="417"/>
                    <a:pt x="717" y="415"/>
                  </a:cubicBezTo>
                  <a:cubicBezTo>
                    <a:pt x="716" y="417"/>
                    <a:pt x="715" y="418"/>
                    <a:pt x="715" y="421"/>
                  </a:cubicBezTo>
                  <a:cubicBezTo>
                    <a:pt x="714" y="422"/>
                    <a:pt x="717" y="421"/>
                    <a:pt x="717" y="423"/>
                  </a:cubicBezTo>
                  <a:cubicBezTo>
                    <a:pt x="716" y="423"/>
                    <a:pt x="715" y="424"/>
                    <a:pt x="716" y="425"/>
                  </a:cubicBezTo>
                  <a:cubicBezTo>
                    <a:pt x="716" y="425"/>
                    <a:pt x="716" y="425"/>
                    <a:pt x="717" y="426"/>
                  </a:cubicBezTo>
                  <a:cubicBezTo>
                    <a:pt x="721" y="424"/>
                    <a:pt x="723" y="421"/>
                    <a:pt x="727" y="420"/>
                  </a:cubicBezTo>
                  <a:cubicBezTo>
                    <a:pt x="728" y="418"/>
                    <a:pt x="727" y="418"/>
                    <a:pt x="727" y="416"/>
                  </a:cubicBezTo>
                  <a:cubicBezTo>
                    <a:pt x="729" y="416"/>
                    <a:pt x="728" y="415"/>
                    <a:pt x="730" y="415"/>
                  </a:cubicBezTo>
                  <a:cubicBezTo>
                    <a:pt x="728" y="416"/>
                    <a:pt x="729" y="416"/>
                    <a:pt x="730" y="417"/>
                  </a:cubicBezTo>
                  <a:cubicBezTo>
                    <a:pt x="736" y="414"/>
                    <a:pt x="737" y="420"/>
                    <a:pt x="742" y="420"/>
                  </a:cubicBezTo>
                  <a:cubicBezTo>
                    <a:pt x="745" y="418"/>
                    <a:pt x="749" y="416"/>
                    <a:pt x="750" y="411"/>
                  </a:cubicBezTo>
                  <a:cubicBezTo>
                    <a:pt x="751" y="415"/>
                    <a:pt x="749" y="417"/>
                    <a:pt x="748" y="421"/>
                  </a:cubicBezTo>
                  <a:cubicBezTo>
                    <a:pt x="750" y="422"/>
                    <a:pt x="751" y="422"/>
                    <a:pt x="754" y="423"/>
                  </a:cubicBezTo>
                  <a:cubicBezTo>
                    <a:pt x="753" y="423"/>
                    <a:pt x="753" y="424"/>
                    <a:pt x="754" y="425"/>
                  </a:cubicBezTo>
                  <a:cubicBezTo>
                    <a:pt x="756" y="426"/>
                    <a:pt x="759" y="426"/>
                    <a:pt x="762" y="425"/>
                  </a:cubicBezTo>
                  <a:cubicBezTo>
                    <a:pt x="760" y="427"/>
                    <a:pt x="765" y="427"/>
                    <a:pt x="766" y="429"/>
                  </a:cubicBezTo>
                  <a:cubicBezTo>
                    <a:pt x="765" y="430"/>
                    <a:pt x="762" y="428"/>
                    <a:pt x="762" y="431"/>
                  </a:cubicBezTo>
                  <a:cubicBezTo>
                    <a:pt x="765" y="430"/>
                    <a:pt x="767" y="431"/>
                    <a:pt x="770" y="432"/>
                  </a:cubicBezTo>
                  <a:cubicBezTo>
                    <a:pt x="779" y="428"/>
                    <a:pt x="790" y="425"/>
                    <a:pt x="800" y="426"/>
                  </a:cubicBezTo>
                  <a:cubicBezTo>
                    <a:pt x="809" y="426"/>
                    <a:pt x="814" y="431"/>
                    <a:pt x="818" y="425"/>
                  </a:cubicBezTo>
                  <a:cubicBezTo>
                    <a:pt x="818" y="422"/>
                    <a:pt x="815" y="423"/>
                    <a:pt x="816" y="421"/>
                  </a:cubicBezTo>
                  <a:cubicBezTo>
                    <a:pt x="817" y="422"/>
                    <a:pt x="819" y="424"/>
                    <a:pt x="819" y="427"/>
                  </a:cubicBezTo>
                  <a:cubicBezTo>
                    <a:pt x="817" y="427"/>
                    <a:pt x="816" y="428"/>
                    <a:pt x="815" y="430"/>
                  </a:cubicBezTo>
                  <a:cubicBezTo>
                    <a:pt x="818" y="431"/>
                    <a:pt x="823" y="434"/>
                    <a:pt x="828" y="435"/>
                  </a:cubicBezTo>
                  <a:cubicBezTo>
                    <a:pt x="837" y="437"/>
                    <a:pt x="843" y="432"/>
                    <a:pt x="848" y="428"/>
                  </a:cubicBezTo>
                  <a:cubicBezTo>
                    <a:pt x="848" y="425"/>
                    <a:pt x="849" y="424"/>
                    <a:pt x="850" y="423"/>
                  </a:cubicBezTo>
                  <a:cubicBezTo>
                    <a:pt x="849" y="427"/>
                    <a:pt x="852" y="429"/>
                    <a:pt x="853" y="432"/>
                  </a:cubicBezTo>
                  <a:cubicBezTo>
                    <a:pt x="852" y="435"/>
                    <a:pt x="851" y="437"/>
                    <a:pt x="848" y="438"/>
                  </a:cubicBezTo>
                  <a:cubicBezTo>
                    <a:pt x="850" y="442"/>
                    <a:pt x="856" y="443"/>
                    <a:pt x="861" y="444"/>
                  </a:cubicBezTo>
                  <a:cubicBezTo>
                    <a:pt x="868" y="447"/>
                    <a:pt x="875" y="452"/>
                    <a:pt x="883" y="452"/>
                  </a:cubicBezTo>
                  <a:cubicBezTo>
                    <a:pt x="884" y="455"/>
                    <a:pt x="888" y="456"/>
                    <a:pt x="889" y="458"/>
                  </a:cubicBezTo>
                  <a:cubicBezTo>
                    <a:pt x="890" y="459"/>
                    <a:pt x="890" y="460"/>
                    <a:pt x="890" y="461"/>
                  </a:cubicBezTo>
                  <a:cubicBezTo>
                    <a:pt x="896" y="466"/>
                    <a:pt x="903" y="470"/>
                    <a:pt x="910" y="473"/>
                  </a:cubicBezTo>
                  <a:cubicBezTo>
                    <a:pt x="911" y="473"/>
                    <a:pt x="910" y="472"/>
                    <a:pt x="912" y="472"/>
                  </a:cubicBezTo>
                  <a:cubicBezTo>
                    <a:pt x="914" y="474"/>
                    <a:pt x="917" y="476"/>
                    <a:pt x="920" y="478"/>
                  </a:cubicBezTo>
                  <a:cubicBezTo>
                    <a:pt x="923" y="476"/>
                    <a:pt x="921" y="475"/>
                    <a:pt x="920" y="473"/>
                  </a:cubicBezTo>
                  <a:cubicBezTo>
                    <a:pt x="924" y="475"/>
                    <a:pt x="928" y="471"/>
                    <a:pt x="931" y="470"/>
                  </a:cubicBezTo>
                  <a:cubicBezTo>
                    <a:pt x="931" y="467"/>
                    <a:pt x="929" y="465"/>
                    <a:pt x="928" y="463"/>
                  </a:cubicBezTo>
                  <a:cubicBezTo>
                    <a:pt x="930" y="464"/>
                    <a:pt x="931" y="463"/>
                    <a:pt x="931" y="462"/>
                  </a:cubicBezTo>
                  <a:cubicBezTo>
                    <a:pt x="934" y="463"/>
                    <a:pt x="931" y="466"/>
                    <a:pt x="932" y="468"/>
                  </a:cubicBezTo>
                  <a:cubicBezTo>
                    <a:pt x="935" y="468"/>
                    <a:pt x="936" y="466"/>
                    <a:pt x="939" y="466"/>
                  </a:cubicBezTo>
                  <a:cubicBezTo>
                    <a:pt x="944" y="467"/>
                    <a:pt x="944" y="472"/>
                    <a:pt x="950" y="472"/>
                  </a:cubicBezTo>
                  <a:cubicBezTo>
                    <a:pt x="951" y="469"/>
                    <a:pt x="951" y="467"/>
                    <a:pt x="950" y="464"/>
                  </a:cubicBezTo>
                  <a:cubicBezTo>
                    <a:pt x="950" y="464"/>
                    <a:pt x="950" y="464"/>
                    <a:pt x="950" y="464"/>
                  </a:cubicBezTo>
                  <a:cubicBezTo>
                    <a:pt x="950" y="464"/>
                    <a:pt x="950" y="464"/>
                    <a:pt x="950" y="464"/>
                  </a:cubicBezTo>
                  <a:cubicBezTo>
                    <a:pt x="951" y="468"/>
                    <a:pt x="956" y="472"/>
                    <a:pt x="957" y="474"/>
                  </a:cubicBezTo>
                  <a:cubicBezTo>
                    <a:pt x="958" y="477"/>
                    <a:pt x="960" y="481"/>
                    <a:pt x="961" y="484"/>
                  </a:cubicBezTo>
                  <a:cubicBezTo>
                    <a:pt x="962" y="492"/>
                    <a:pt x="968" y="495"/>
                    <a:pt x="968" y="503"/>
                  </a:cubicBezTo>
                  <a:cubicBezTo>
                    <a:pt x="965" y="506"/>
                    <a:pt x="970" y="510"/>
                    <a:pt x="969" y="513"/>
                  </a:cubicBezTo>
                  <a:cubicBezTo>
                    <a:pt x="971" y="514"/>
                    <a:pt x="971" y="513"/>
                    <a:pt x="973" y="513"/>
                  </a:cubicBezTo>
                  <a:cubicBezTo>
                    <a:pt x="974" y="507"/>
                    <a:pt x="980" y="505"/>
                    <a:pt x="978" y="499"/>
                  </a:cubicBezTo>
                  <a:cubicBezTo>
                    <a:pt x="979" y="499"/>
                    <a:pt x="979" y="500"/>
                    <a:pt x="981" y="500"/>
                  </a:cubicBezTo>
                  <a:cubicBezTo>
                    <a:pt x="981" y="499"/>
                    <a:pt x="982" y="498"/>
                    <a:pt x="983" y="497"/>
                  </a:cubicBezTo>
                  <a:cubicBezTo>
                    <a:pt x="982" y="495"/>
                    <a:pt x="981" y="494"/>
                    <a:pt x="981" y="493"/>
                  </a:cubicBezTo>
                  <a:cubicBezTo>
                    <a:pt x="982" y="493"/>
                    <a:pt x="982" y="493"/>
                    <a:pt x="982" y="493"/>
                  </a:cubicBezTo>
                  <a:cubicBezTo>
                    <a:pt x="979" y="487"/>
                    <a:pt x="971" y="482"/>
                    <a:pt x="969" y="477"/>
                  </a:cubicBezTo>
                  <a:cubicBezTo>
                    <a:pt x="973" y="479"/>
                    <a:pt x="976" y="487"/>
                    <a:pt x="982" y="489"/>
                  </a:cubicBezTo>
                  <a:cubicBezTo>
                    <a:pt x="980" y="481"/>
                    <a:pt x="971" y="475"/>
                    <a:pt x="969" y="468"/>
                  </a:cubicBezTo>
                  <a:cubicBezTo>
                    <a:pt x="967" y="467"/>
                    <a:pt x="967" y="470"/>
                    <a:pt x="966" y="468"/>
                  </a:cubicBezTo>
                  <a:cubicBezTo>
                    <a:pt x="967" y="468"/>
                    <a:pt x="968" y="467"/>
                    <a:pt x="970" y="467"/>
                  </a:cubicBezTo>
                  <a:cubicBezTo>
                    <a:pt x="971" y="474"/>
                    <a:pt x="978" y="474"/>
                    <a:pt x="981" y="480"/>
                  </a:cubicBezTo>
                  <a:cubicBezTo>
                    <a:pt x="984" y="480"/>
                    <a:pt x="986" y="481"/>
                    <a:pt x="987" y="482"/>
                  </a:cubicBezTo>
                  <a:cubicBezTo>
                    <a:pt x="985" y="483"/>
                    <a:pt x="985" y="481"/>
                    <a:pt x="983" y="482"/>
                  </a:cubicBezTo>
                  <a:cubicBezTo>
                    <a:pt x="982" y="486"/>
                    <a:pt x="984" y="488"/>
                    <a:pt x="987" y="489"/>
                  </a:cubicBezTo>
                  <a:cubicBezTo>
                    <a:pt x="987" y="492"/>
                    <a:pt x="989" y="492"/>
                    <a:pt x="989" y="495"/>
                  </a:cubicBezTo>
                  <a:cubicBezTo>
                    <a:pt x="990" y="496"/>
                    <a:pt x="992" y="495"/>
                    <a:pt x="993" y="496"/>
                  </a:cubicBezTo>
                  <a:cubicBezTo>
                    <a:pt x="992" y="497"/>
                    <a:pt x="990" y="497"/>
                    <a:pt x="989" y="497"/>
                  </a:cubicBezTo>
                  <a:cubicBezTo>
                    <a:pt x="989" y="500"/>
                    <a:pt x="991" y="500"/>
                    <a:pt x="989" y="502"/>
                  </a:cubicBezTo>
                  <a:cubicBezTo>
                    <a:pt x="992" y="502"/>
                    <a:pt x="996" y="506"/>
                    <a:pt x="998" y="502"/>
                  </a:cubicBezTo>
                  <a:cubicBezTo>
                    <a:pt x="998" y="503"/>
                    <a:pt x="998" y="503"/>
                    <a:pt x="998" y="504"/>
                  </a:cubicBezTo>
                  <a:cubicBezTo>
                    <a:pt x="1003" y="504"/>
                    <a:pt x="1006" y="508"/>
                    <a:pt x="1008" y="511"/>
                  </a:cubicBezTo>
                  <a:cubicBezTo>
                    <a:pt x="1010" y="511"/>
                    <a:pt x="1011" y="513"/>
                    <a:pt x="1014" y="513"/>
                  </a:cubicBezTo>
                  <a:cubicBezTo>
                    <a:pt x="1014" y="515"/>
                    <a:pt x="1016" y="516"/>
                    <a:pt x="1014" y="517"/>
                  </a:cubicBezTo>
                  <a:cubicBezTo>
                    <a:pt x="1010" y="513"/>
                    <a:pt x="1005" y="510"/>
                    <a:pt x="1001" y="505"/>
                  </a:cubicBezTo>
                  <a:cubicBezTo>
                    <a:pt x="994" y="508"/>
                    <a:pt x="987" y="504"/>
                    <a:pt x="981" y="507"/>
                  </a:cubicBezTo>
                  <a:cubicBezTo>
                    <a:pt x="981" y="509"/>
                    <a:pt x="981" y="510"/>
                    <a:pt x="981" y="511"/>
                  </a:cubicBezTo>
                  <a:cubicBezTo>
                    <a:pt x="985" y="511"/>
                    <a:pt x="986" y="515"/>
                    <a:pt x="986" y="517"/>
                  </a:cubicBezTo>
                  <a:cubicBezTo>
                    <a:pt x="984" y="515"/>
                    <a:pt x="981" y="514"/>
                    <a:pt x="977" y="514"/>
                  </a:cubicBezTo>
                  <a:cubicBezTo>
                    <a:pt x="973" y="518"/>
                    <a:pt x="976" y="525"/>
                    <a:pt x="981" y="527"/>
                  </a:cubicBezTo>
                  <a:cubicBezTo>
                    <a:pt x="980" y="527"/>
                    <a:pt x="979" y="528"/>
                    <a:pt x="979" y="529"/>
                  </a:cubicBezTo>
                  <a:cubicBezTo>
                    <a:pt x="983" y="529"/>
                    <a:pt x="985" y="531"/>
                    <a:pt x="986" y="533"/>
                  </a:cubicBezTo>
                  <a:cubicBezTo>
                    <a:pt x="985" y="533"/>
                    <a:pt x="984" y="532"/>
                    <a:pt x="983" y="532"/>
                  </a:cubicBezTo>
                  <a:cubicBezTo>
                    <a:pt x="981" y="537"/>
                    <a:pt x="984" y="547"/>
                    <a:pt x="990" y="549"/>
                  </a:cubicBezTo>
                  <a:cubicBezTo>
                    <a:pt x="989" y="546"/>
                    <a:pt x="990" y="546"/>
                    <a:pt x="989" y="544"/>
                  </a:cubicBezTo>
                  <a:cubicBezTo>
                    <a:pt x="990" y="545"/>
                    <a:pt x="990" y="546"/>
                    <a:pt x="992" y="545"/>
                  </a:cubicBezTo>
                  <a:cubicBezTo>
                    <a:pt x="993" y="541"/>
                    <a:pt x="991" y="538"/>
                    <a:pt x="993" y="536"/>
                  </a:cubicBezTo>
                  <a:cubicBezTo>
                    <a:pt x="991" y="532"/>
                    <a:pt x="991" y="532"/>
                    <a:pt x="990" y="526"/>
                  </a:cubicBezTo>
                  <a:cubicBezTo>
                    <a:pt x="991" y="527"/>
                    <a:pt x="991" y="526"/>
                    <a:pt x="993" y="526"/>
                  </a:cubicBezTo>
                  <a:cubicBezTo>
                    <a:pt x="993" y="528"/>
                    <a:pt x="993" y="529"/>
                    <a:pt x="994" y="530"/>
                  </a:cubicBezTo>
                  <a:cubicBezTo>
                    <a:pt x="999" y="531"/>
                    <a:pt x="1000" y="526"/>
                    <a:pt x="1005" y="528"/>
                  </a:cubicBezTo>
                  <a:cubicBezTo>
                    <a:pt x="1006" y="527"/>
                    <a:pt x="1005" y="525"/>
                    <a:pt x="1006" y="524"/>
                  </a:cubicBezTo>
                  <a:cubicBezTo>
                    <a:pt x="1014" y="526"/>
                    <a:pt x="1014" y="519"/>
                    <a:pt x="1019" y="518"/>
                  </a:cubicBezTo>
                  <a:cubicBezTo>
                    <a:pt x="1021" y="521"/>
                    <a:pt x="1019" y="520"/>
                    <a:pt x="1020" y="524"/>
                  </a:cubicBezTo>
                  <a:cubicBezTo>
                    <a:pt x="1018" y="522"/>
                    <a:pt x="1018" y="524"/>
                    <a:pt x="1017" y="525"/>
                  </a:cubicBezTo>
                  <a:cubicBezTo>
                    <a:pt x="1014" y="522"/>
                    <a:pt x="1013" y="525"/>
                    <a:pt x="1009" y="525"/>
                  </a:cubicBezTo>
                  <a:cubicBezTo>
                    <a:pt x="1008" y="526"/>
                    <a:pt x="1007" y="528"/>
                    <a:pt x="1007" y="532"/>
                  </a:cubicBezTo>
                  <a:cubicBezTo>
                    <a:pt x="1010" y="532"/>
                    <a:pt x="1011" y="533"/>
                    <a:pt x="1012" y="534"/>
                  </a:cubicBezTo>
                  <a:cubicBezTo>
                    <a:pt x="1014" y="534"/>
                    <a:pt x="1014" y="533"/>
                    <a:pt x="1016" y="533"/>
                  </a:cubicBezTo>
                  <a:cubicBezTo>
                    <a:pt x="1016" y="536"/>
                    <a:pt x="1017" y="539"/>
                    <a:pt x="1020" y="540"/>
                  </a:cubicBezTo>
                  <a:cubicBezTo>
                    <a:pt x="1020" y="539"/>
                    <a:pt x="1021" y="538"/>
                    <a:pt x="1022" y="538"/>
                  </a:cubicBezTo>
                  <a:cubicBezTo>
                    <a:pt x="1023" y="540"/>
                    <a:pt x="1023" y="541"/>
                    <a:pt x="1025" y="543"/>
                  </a:cubicBezTo>
                  <a:cubicBezTo>
                    <a:pt x="1028" y="543"/>
                    <a:pt x="1030" y="542"/>
                    <a:pt x="1031" y="541"/>
                  </a:cubicBezTo>
                  <a:cubicBezTo>
                    <a:pt x="1032" y="538"/>
                    <a:pt x="1029" y="538"/>
                    <a:pt x="1029" y="536"/>
                  </a:cubicBezTo>
                  <a:cubicBezTo>
                    <a:pt x="1031" y="537"/>
                    <a:pt x="1030" y="534"/>
                    <a:pt x="1031" y="534"/>
                  </a:cubicBezTo>
                  <a:cubicBezTo>
                    <a:pt x="1032" y="540"/>
                    <a:pt x="1033" y="546"/>
                    <a:pt x="1029" y="548"/>
                  </a:cubicBezTo>
                  <a:cubicBezTo>
                    <a:pt x="1031" y="550"/>
                    <a:pt x="1032" y="553"/>
                    <a:pt x="1033" y="555"/>
                  </a:cubicBezTo>
                  <a:cubicBezTo>
                    <a:pt x="1036" y="554"/>
                    <a:pt x="1037" y="556"/>
                    <a:pt x="1039" y="556"/>
                  </a:cubicBezTo>
                  <a:cubicBezTo>
                    <a:pt x="1040" y="551"/>
                    <a:pt x="1040" y="549"/>
                    <a:pt x="1041" y="543"/>
                  </a:cubicBezTo>
                  <a:cubicBezTo>
                    <a:pt x="1041" y="545"/>
                    <a:pt x="1041" y="550"/>
                    <a:pt x="1044" y="551"/>
                  </a:cubicBezTo>
                  <a:cubicBezTo>
                    <a:pt x="1040" y="556"/>
                    <a:pt x="1041" y="568"/>
                    <a:pt x="1048" y="568"/>
                  </a:cubicBezTo>
                  <a:cubicBezTo>
                    <a:pt x="1048" y="567"/>
                    <a:pt x="1047" y="564"/>
                    <a:pt x="1048" y="563"/>
                  </a:cubicBezTo>
                  <a:cubicBezTo>
                    <a:pt x="1050" y="567"/>
                    <a:pt x="1050" y="569"/>
                    <a:pt x="1050" y="572"/>
                  </a:cubicBezTo>
                  <a:cubicBezTo>
                    <a:pt x="1053" y="572"/>
                    <a:pt x="1053" y="571"/>
                    <a:pt x="1055" y="571"/>
                  </a:cubicBezTo>
                  <a:cubicBezTo>
                    <a:pt x="1055" y="572"/>
                    <a:pt x="1053" y="572"/>
                    <a:pt x="1054" y="574"/>
                  </a:cubicBezTo>
                  <a:cubicBezTo>
                    <a:pt x="1055" y="575"/>
                    <a:pt x="1057" y="576"/>
                    <a:pt x="1059" y="576"/>
                  </a:cubicBezTo>
                  <a:cubicBezTo>
                    <a:pt x="1059" y="575"/>
                    <a:pt x="1061" y="575"/>
                    <a:pt x="1061" y="574"/>
                  </a:cubicBezTo>
                  <a:cubicBezTo>
                    <a:pt x="1061" y="571"/>
                    <a:pt x="1059" y="571"/>
                    <a:pt x="1059" y="569"/>
                  </a:cubicBezTo>
                  <a:cubicBezTo>
                    <a:pt x="1057" y="570"/>
                    <a:pt x="1058" y="571"/>
                    <a:pt x="1056" y="571"/>
                  </a:cubicBezTo>
                  <a:cubicBezTo>
                    <a:pt x="1058" y="568"/>
                    <a:pt x="1055" y="563"/>
                    <a:pt x="1052" y="561"/>
                  </a:cubicBezTo>
                  <a:cubicBezTo>
                    <a:pt x="1055" y="561"/>
                    <a:pt x="1056" y="565"/>
                    <a:pt x="1060" y="563"/>
                  </a:cubicBezTo>
                  <a:cubicBezTo>
                    <a:pt x="1060" y="565"/>
                    <a:pt x="1062" y="565"/>
                    <a:pt x="1063" y="566"/>
                  </a:cubicBezTo>
                  <a:cubicBezTo>
                    <a:pt x="1063" y="567"/>
                    <a:pt x="1063" y="568"/>
                    <a:pt x="1063" y="569"/>
                  </a:cubicBezTo>
                  <a:cubicBezTo>
                    <a:pt x="1066" y="570"/>
                    <a:pt x="1066" y="574"/>
                    <a:pt x="1067" y="576"/>
                  </a:cubicBezTo>
                  <a:cubicBezTo>
                    <a:pt x="1080" y="579"/>
                    <a:pt x="1080" y="562"/>
                    <a:pt x="1083" y="552"/>
                  </a:cubicBezTo>
                  <a:cubicBezTo>
                    <a:pt x="1080" y="546"/>
                    <a:pt x="1076" y="541"/>
                    <a:pt x="1074" y="535"/>
                  </a:cubicBezTo>
                  <a:close/>
                  <a:moveTo>
                    <a:pt x="974" y="527"/>
                  </a:moveTo>
                  <a:cubicBezTo>
                    <a:pt x="973" y="522"/>
                    <a:pt x="967" y="512"/>
                    <a:pt x="965" y="507"/>
                  </a:cubicBezTo>
                  <a:cubicBezTo>
                    <a:pt x="963" y="504"/>
                    <a:pt x="965" y="502"/>
                    <a:pt x="963" y="499"/>
                  </a:cubicBezTo>
                  <a:cubicBezTo>
                    <a:pt x="962" y="498"/>
                    <a:pt x="962" y="500"/>
                    <a:pt x="961" y="498"/>
                  </a:cubicBezTo>
                  <a:cubicBezTo>
                    <a:pt x="961" y="497"/>
                    <a:pt x="963" y="498"/>
                    <a:pt x="962" y="496"/>
                  </a:cubicBezTo>
                  <a:cubicBezTo>
                    <a:pt x="960" y="492"/>
                    <a:pt x="959" y="488"/>
                    <a:pt x="956" y="484"/>
                  </a:cubicBezTo>
                  <a:cubicBezTo>
                    <a:pt x="960" y="475"/>
                    <a:pt x="951" y="477"/>
                    <a:pt x="943" y="474"/>
                  </a:cubicBezTo>
                  <a:cubicBezTo>
                    <a:pt x="941" y="474"/>
                    <a:pt x="938" y="471"/>
                    <a:pt x="935" y="470"/>
                  </a:cubicBezTo>
                  <a:cubicBezTo>
                    <a:pt x="934" y="472"/>
                    <a:pt x="933" y="473"/>
                    <a:pt x="932" y="475"/>
                  </a:cubicBezTo>
                  <a:cubicBezTo>
                    <a:pt x="928" y="473"/>
                    <a:pt x="929" y="477"/>
                    <a:pt x="925" y="475"/>
                  </a:cubicBezTo>
                  <a:cubicBezTo>
                    <a:pt x="925" y="478"/>
                    <a:pt x="925" y="480"/>
                    <a:pt x="922" y="480"/>
                  </a:cubicBezTo>
                  <a:cubicBezTo>
                    <a:pt x="922" y="484"/>
                    <a:pt x="923" y="485"/>
                    <a:pt x="923" y="488"/>
                  </a:cubicBezTo>
                  <a:cubicBezTo>
                    <a:pt x="926" y="490"/>
                    <a:pt x="928" y="493"/>
                    <a:pt x="932" y="494"/>
                  </a:cubicBezTo>
                  <a:cubicBezTo>
                    <a:pt x="931" y="494"/>
                    <a:pt x="931" y="495"/>
                    <a:pt x="931" y="496"/>
                  </a:cubicBezTo>
                  <a:cubicBezTo>
                    <a:pt x="938" y="498"/>
                    <a:pt x="937" y="504"/>
                    <a:pt x="944" y="506"/>
                  </a:cubicBezTo>
                  <a:cubicBezTo>
                    <a:pt x="943" y="506"/>
                    <a:pt x="942" y="506"/>
                    <a:pt x="942" y="506"/>
                  </a:cubicBezTo>
                  <a:cubicBezTo>
                    <a:pt x="943" y="508"/>
                    <a:pt x="943" y="509"/>
                    <a:pt x="942" y="512"/>
                  </a:cubicBezTo>
                  <a:cubicBezTo>
                    <a:pt x="944" y="511"/>
                    <a:pt x="944" y="514"/>
                    <a:pt x="945" y="514"/>
                  </a:cubicBezTo>
                  <a:cubicBezTo>
                    <a:pt x="944" y="515"/>
                    <a:pt x="944" y="517"/>
                    <a:pt x="944" y="520"/>
                  </a:cubicBezTo>
                  <a:cubicBezTo>
                    <a:pt x="947" y="521"/>
                    <a:pt x="947" y="519"/>
                    <a:pt x="950" y="519"/>
                  </a:cubicBezTo>
                  <a:cubicBezTo>
                    <a:pt x="951" y="516"/>
                    <a:pt x="950" y="513"/>
                    <a:pt x="952" y="512"/>
                  </a:cubicBezTo>
                  <a:cubicBezTo>
                    <a:pt x="953" y="514"/>
                    <a:pt x="954" y="517"/>
                    <a:pt x="956" y="516"/>
                  </a:cubicBezTo>
                  <a:cubicBezTo>
                    <a:pt x="952" y="519"/>
                    <a:pt x="956" y="527"/>
                    <a:pt x="960" y="525"/>
                  </a:cubicBezTo>
                  <a:cubicBezTo>
                    <a:pt x="960" y="526"/>
                    <a:pt x="959" y="527"/>
                    <a:pt x="960" y="529"/>
                  </a:cubicBezTo>
                  <a:cubicBezTo>
                    <a:pt x="967" y="533"/>
                    <a:pt x="968" y="543"/>
                    <a:pt x="977" y="545"/>
                  </a:cubicBezTo>
                  <a:cubicBezTo>
                    <a:pt x="977" y="540"/>
                    <a:pt x="976" y="535"/>
                    <a:pt x="974" y="532"/>
                  </a:cubicBezTo>
                  <a:cubicBezTo>
                    <a:pt x="975" y="532"/>
                    <a:pt x="974" y="528"/>
                    <a:pt x="974" y="527"/>
                  </a:cubicBezTo>
                  <a:close/>
                  <a:moveTo>
                    <a:pt x="288" y="628"/>
                  </a:moveTo>
                  <a:cubicBezTo>
                    <a:pt x="290" y="625"/>
                    <a:pt x="297" y="626"/>
                    <a:pt x="294" y="621"/>
                  </a:cubicBezTo>
                  <a:cubicBezTo>
                    <a:pt x="291" y="622"/>
                    <a:pt x="292" y="621"/>
                    <a:pt x="291" y="620"/>
                  </a:cubicBezTo>
                  <a:cubicBezTo>
                    <a:pt x="290" y="621"/>
                    <a:pt x="289" y="622"/>
                    <a:pt x="288" y="623"/>
                  </a:cubicBezTo>
                  <a:cubicBezTo>
                    <a:pt x="288" y="620"/>
                    <a:pt x="286" y="624"/>
                    <a:pt x="285" y="622"/>
                  </a:cubicBezTo>
                  <a:cubicBezTo>
                    <a:pt x="286" y="621"/>
                    <a:pt x="287" y="621"/>
                    <a:pt x="286" y="619"/>
                  </a:cubicBezTo>
                  <a:cubicBezTo>
                    <a:pt x="282" y="616"/>
                    <a:pt x="275" y="618"/>
                    <a:pt x="272" y="621"/>
                  </a:cubicBezTo>
                  <a:cubicBezTo>
                    <a:pt x="272" y="624"/>
                    <a:pt x="274" y="624"/>
                    <a:pt x="274" y="627"/>
                  </a:cubicBezTo>
                  <a:cubicBezTo>
                    <a:pt x="276" y="626"/>
                    <a:pt x="279" y="628"/>
                    <a:pt x="278" y="629"/>
                  </a:cubicBezTo>
                  <a:cubicBezTo>
                    <a:pt x="277" y="627"/>
                    <a:pt x="276" y="627"/>
                    <a:pt x="273" y="627"/>
                  </a:cubicBezTo>
                  <a:cubicBezTo>
                    <a:pt x="273" y="629"/>
                    <a:pt x="272" y="630"/>
                    <a:pt x="270" y="630"/>
                  </a:cubicBezTo>
                  <a:cubicBezTo>
                    <a:pt x="270" y="633"/>
                    <a:pt x="268" y="633"/>
                    <a:pt x="268" y="635"/>
                  </a:cubicBezTo>
                  <a:cubicBezTo>
                    <a:pt x="264" y="634"/>
                    <a:pt x="258" y="635"/>
                    <a:pt x="251" y="637"/>
                  </a:cubicBezTo>
                  <a:cubicBezTo>
                    <a:pt x="251" y="640"/>
                    <a:pt x="255" y="640"/>
                    <a:pt x="255" y="642"/>
                  </a:cubicBezTo>
                  <a:cubicBezTo>
                    <a:pt x="258" y="641"/>
                    <a:pt x="258" y="641"/>
                    <a:pt x="260" y="643"/>
                  </a:cubicBezTo>
                  <a:cubicBezTo>
                    <a:pt x="262" y="639"/>
                    <a:pt x="268" y="640"/>
                    <a:pt x="272" y="638"/>
                  </a:cubicBezTo>
                  <a:cubicBezTo>
                    <a:pt x="273" y="640"/>
                    <a:pt x="276" y="638"/>
                    <a:pt x="278" y="640"/>
                  </a:cubicBezTo>
                  <a:cubicBezTo>
                    <a:pt x="278" y="639"/>
                    <a:pt x="279" y="638"/>
                    <a:pt x="279" y="638"/>
                  </a:cubicBezTo>
                  <a:cubicBezTo>
                    <a:pt x="280" y="639"/>
                    <a:pt x="280" y="639"/>
                    <a:pt x="280" y="639"/>
                  </a:cubicBezTo>
                  <a:cubicBezTo>
                    <a:pt x="281" y="637"/>
                    <a:pt x="281" y="636"/>
                    <a:pt x="283" y="637"/>
                  </a:cubicBezTo>
                  <a:cubicBezTo>
                    <a:pt x="284" y="635"/>
                    <a:pt x="284" y="636"/>
                    <a:pt x="286" y="634"/>
                  </a:cubicBezTo>
                  <a:cubicBezTo>
                    <a:pt x="288" y="635"/>
                    <a:pt x="291" y="632"/>
                    <a:pt x="293" y="633"/>
                  </a:cubicBezTo>
                  <a:cubicBezTo>
                    <a:pt x="294" y="631"/>
                    <a:pt x="296" y="630"/>
                    <a:pt x="296" y="627"/>
                  </a:cubicBezTo>
                  <a:cubicBezTo>
                    <a:pt x="294" y="625"/>
                    <a:pt x="290" y="629"/>
                    <a:pt x="288" y="628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  <p:sp>
          <p:nvSpPr>
            <p:cNvPr id="8" name="Alabama">
              <a:extLst>
                <a:ext uri="{FF2B5EF4-FFF2-40B4-BE49-F238E27FC236}">
                  <a16:creationId xmlns:a16="http://schemas.microsoft.com/office/drawing/2014/main" id="{7A831DCD-9A86-4943-B269-54A409310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647" y="3637760"/>
              <a:ext cx="521611" cy="1004769"/>
            </a:xfrm>
            <a:custGeom>
              <a:avLst/>
              <a:gdLst>
                <a:gd name="T0" fmla="*/ 132 w 132"/>
                <a:gd name="T1" fmla="*/ 220 h 254"/>
                <a:gd name="T2" fmla="*/ 132 w 132"/>
                <a:gd name="T3" fmla="*/ 217 h 254"/>
                <a:gd name="T4" fmla="*/ 131 w 132"/>
                <a:gd name="T5" fmla="*/ 216 h 254"/>
                <a:gd name="T6" fmla="*/ 131 w 132"/>
                <a:gd name="T7" fmla="*/ 132 h 254"/>
                <a:gd name="T8" fmla="*/ 125 w 132"/>
                <a:gd name="T9" fmla="*/ 116 h 254"/>
                <a:gd name="T10" fmla="*/ 125 w 132"/>
                <a:gd name="T11" fmla="*/ 90 h 254"/>
                <a:gd name="T12" fmla="*/ 119 w 132"/>
                <a:gd name="T13" fmla="*/ 77 h 254"/>
                <a:gd name="T14" fmla="*/ 119 w 132"/>
                <a:gd name="T15" fmla="*/ 71 h 254"/>
                <a:gd name="T16" fmla="*/ 115 w 132"/>
                <a:gd name="T17" fmla="*/ 63 h 254"/>
                <a:gd name="T18" fmla="*/ 115 w 132"/>
                <a:gd name="T19" fmla="*/ 22 h 254"/>
                <a:gd name="T20" fmla="*/ 111 w 132"/>
                <a:gd name="T21" fmla="*/ 9 h 254"/>
                <a:gd name="T22" fmla="*/ 111 w 132"/>
                <a:gd name="T23" fmla="*/ 0 h 254"/>
                <a:gd name="T24" fmla="*/ 16 w 132"/>
                <a:gd name="T25" fmla="*/ 0 h 254"/>
                <a:gd name="T26" fmla="*/ 16 w 132"/>
                <a:gd name="T27" fmla="*/ 56 h 254"/>
                <a:gd name="T28" fmla="*/ 16 w 132"/>
                <a:gd name="T29" fmla="*/ 68 h 254"/>
                <a:gd name="T30" fmla="*/ 16 w 132"/>
                <a:gd name="T31" fmla="*/ 68 h 254"/>
                <a:gd name="T32" fmla="*/ 7 w 132"/>
                <a:gd name="T33" fmla="*/ 92 h 254"/>
                <a:gd name="T34" fmla="*/ 6 w 132"/>
                <a:gd name="T35" fmla="*/ 108 h 254"/>
                <a:gd name="T36" fmla="*/ 1 w 132"/>
                <a:gd name="T37" fmla="*/ 157 h 254"/>
                <a:gd name="T38" fmla="*/ 1 w 132"/>
                <a:gd name="T39" fmla="*/ 248 h 254"/>
                <a:gd name="T40" fmla="*/ 1 w 132"/>
                <a:gd name="T41" fmla="*/ 248 h 254"/>
                <a:gd name="T42" fmla="*/ 17 w 132"/>
                <a:gd name="T43" fmla="*/ 250 h 254"/>
                <a:gd name="T44" fmla="*/ 17 w 132"/>
                <a:gd name="T45" fmla="*/ 246 h 254"/>
                <a:gd name="T46" fmla="*/ 25 w 132"/>
                <a:gd name="T47" fmla="*/ 223 h 254"/>
                <a:gd name="T48" fmla="*/ 25 w 132"/>
                <a:gd name="T49" fmla="*/ 246 h 254"/>
                <a:gd name="T50" fmla="*/ 25 w 132"/>
                <a:gd name="T51" fmla="*/ 250 h 254"/>
                <a:gd name="T52" fmla="*/ 25 w 132"/>
                <a:gd name="T53" fmla="*/ 254 h 254"/>
                <a:gd name="T54" fmla="*/ 39 w 132"/>
                <a:gd name="T55" fmla="*/ 251 h 254"/>
                <a:gd name="T56" fmla="*/ 39 w 132"/>
                <a:gd name="T57" fmla="*/ 220 h 254"/>
                <a:gd name="T58" fmla="*/ 132 w 132"/>
                <a:gd name="T59" fmla="*/ 22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254">
                  <a:moveTo>
                    <a:pt x="132" y="220"/>
                  </a:moveTo>
                  <a:cubicBezTo>
                    <a:pt x="132" y="217"/>
                    <a:pt x="132" y="217"/>
                    <a:pt x="132" y="217"/>
                  </a:cubicBezTo>
                  <a:cubicBezTo>
                    <a:pt x="131" y="216"/>
                    <a:pt x="131" y="216"/>
                    <a:pt x="131" y="216"/>
                  </a:cubicBezTo>
                  <a:cubicBezTo>
                    <a:pt x="131" y="132"/>
                    <a:pt x="131" y="132"/>
                    <a:pt x="131" y="132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5" y="90"/>
                    <a:pt x="125" y="90"/>
                    <a:pt x="125" y="90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9" y="71"/>
                    <a:pt x="119" y="71"/>
                    <a:pt x="119" y="71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2" y="78"/>
                    <a:pt x="7" y="90"/>
                    <a:pt x="7" y="92"/>
                  </a:cubicBezTo>
                  <a:cubicBezTo>
                    <a:pt x="7" y="93"/>
                    <a:pt x="7" y="99"/>
                    <a:pt x="6" y="108"/>
                  </a:cubicBezTo>
                  <a:cubicBezTo>
                    <a:pt x="3" y="126"/>
                    <a:pt x="0" y="154"/>
                    <a:pt x="1" y="157"/>
                  </a:cubicBezTo>
                  <a:cubicBezTo>
                    <a:pt x="2" y="161"/>
                    <a:pt x="1" y="227"/>
                    <a:pt x="1" y="248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17" y="246"/>
                    <a:pt x="17" y="246"/>
                    <a:pt x="17" y="246"/>
                  </a:cubicBezTo>
                  <a:cubicBezTo>
                    <a:pt x="25" y="223"/>
                    <a:pt x="25" y="223"/>
                    <a:pt x="25" y="223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20"/>
                    <a:pt x="39" y="220"/>
                    <a:pt x="39" y="220"/>
                  </a:cubicBezTo>
                  <a:lnTo>
                    <a:pt x="132" y="22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14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147E2-4EAA-4E2C-898C-823C3F3E0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CANADA Provinces MAP</a:t>
            </a:r>
          </a:p>
        </p:txBody>
      </p:sp>
      <p:grpSp>
        <p:nvGrpSpPr>
          <p:cNvPr id="31" name="Canada">
            <a:extLst>
              <a:ext uri="{FF2B5EF4-FFF2-40B4-BE49-F238E27FC236}">
                <a16:creationId xmlns:a16="http://schemas.microsoft.com/office/drawing/2014/main" id="{0115EC62-2BDF-44FB-85A4-F5FB50966E7F}"/>
              </a:ext>
            </a:extLst>
          </p:cNvPr>
          <p:cNvGrpSpPr/>
          <p:nvPr/>
        </p:nvGrpSpPr>
        <p:grpSpPr>
          <a:xfrm>
            <a:off x="2870598" y="685800"/>
            <a:ext cx="6450805" cy="5486400"/>
            <a:chOff x="2870598" y="685800"/>
            <a:chExt cx="6450805" cy="5486400"/>
          </a:xfrm>
        </p:grpSpPr>
        <p:sp>
          <p:nvSpPr>
            <p:cNvPr id="4" name="Yukon Territory">
              <a:extLst>
                <a:ext uri="{FF2B5EF4-FFF2-40B4-BE49-F238E27FC236}">
                  <a16:creationId xmlns:a16="http://schemas.microsoft.com/office/drawing/2014/main" id="{6B131645-E4E3-4AE8-A171-EC6036A60304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2870598" y="1885950"/>
              <a:ext cx="985837" cy="1607344"/>
            </a:xfrm>
            <a:custGeom>
              <a:avLst/>
              <a:gdLst>
                <a:gd name="T0" fmla="*/ 32 w 368"/>
                <a:gd name="T1" fmla="*/ 424 h 600"/>
                <a:gd name="T2" fmla="*/ 40 w 368"/>
                <a:gd name="T3" fmla="*/ 408 h 600"/>
                <a:gd name="T4" fmla="*/ 16 w 368"/>
                <a:gd name="T5" fmla="*/ 400 h 600"/>
                <a:gd name="T6" fmla="*/ 8 w 368"/>
                <a:gd name="T7" fmla="*/ 392 h 600"/>
                <a:gd name="T8" fmla="*/ 312 w 368"/>
                <a:gd name="T9" fmla="*/ 0 h 600"/>
                <a:gd name="T10" fmla="*/ 328 w 368"/>
                <a:gd name="T11" fmla="*/ 40 h 600"/>
                <a:gd name="T12" fmla="*/ 336 w 368"/>
                <a:gd name="T13" fmla="*/ 48 h 600"/>
                <a:gd name="T14" fmla="*/ 336 w 368"/>
                <a:gd name="T15" fmla="*/ 48 h 600"/>
                <a:gd name="T16" fmla="*/ 336 w 368"/>
                <a:gd name="T17" fmla="*/ 64 h 600"/>
                <a:gd name="T18" fmla="*/ 352 w 368"/>
                <a:gd name="T19" fmla="*/ 80 h 600"/>
                <a:gd name="T20" fmla="*/ 352 w 368"/>
                <a:gd name="T21" fmla="*/ 80 h 600"/>
                <a:gd name="T22" fmla="*/ 312 w 368"/>
                <a:gd name="T23" fmla="*/ 136 h 600"/>
                <a:gd name="T24" fmla="*/ 304 w 368"/>
                <a:gd name="T25" fmla="*/ 152 h 600"/>
                <a:gd name="T26" fmla="*/ 336 w 368"/>
                <a:gd name="T27" fmla="*/ 184 h 600"/>
                <a:gd name="T28" fmla="*/ 328 w 368"/>
                <a:gd name="T29" fmla="*/ 192 h 600"/>
                <a:gd name="T30" fmla="*/ 328 w 368"/>
                <a:gd name="T31" fmla="*/ 208 h 600"/>
                <a:gd name="T32" fmla="*/ 320 w 368"/>
                <a:gd name="T33" fmla="*/ 216 h 600"/>
                <a:gd name="T34" fmla="*/ 312 w 368"/>
                <a:gd name="T35" fmla="*/ 224 h 600"/>
                <a:gd name="T36" fmla="*/ 320 w 368"/>
                <a:gd name="T37" fmla="*/ 232 h 600"/>
                <a:gd name="T38" fmla="*/ 328 w 368"/>
                <a:gd name="T39" fmla="*/ 240 h 600"/>
                <a:gd name="T40" fmla="*/ 328 w 368"/>
                <a:gd name="T41" fmla="*/ 248 h 600"/>
                <a:gd name="T42" fmla="*/ 328 w 368"/>
                <a:gd name="T43" fmla="*/ 264 h 600"/>
                <a:gd name="T44" fmla="*/ 320 w 368"/>
                <a:gd name="T45" fmla="*/ 272 h 600"/>
                <a:gd name="T46" fmla="*/ 304 w 368"/>
                <a:gd name="T47" fmla="*/ 272 h 600"/>
                <a:gd name="T48" fmla="*/ 304 w 368"/>
                <a:gd name="T49" fmla="*/ 288 h 600"/>
                <a:gd name="T50" fmla="*/ 296 w 368"/>
                <a:gd name="T51" fmla="*/ 296 h 600"/>
                <a:gd name="T52" fmla="*/ 304 w 368"/>
                <a:gd name="T53" fmla="*/ 312 h 600"/>
                <a:gd name="T54" fmla="*/ 296 w 368"/>
                <a:gd name="T55" fmla="*/ 320 h 600"/>
                <a:gd name="T56" fmla="*/ 312 w 368"/>
                <a:gd name="T57" fmla="*/ 320 h 600"/>
                <a:gd name="T58" fmla="*/ 312 w 368"/>
                <a:gd name="T59" fmla="*/ 336 h 600"/>
                <a:gd name="T60" fmla="*/ 312 w 368"/>
                <a:gd name="T61" fmla="*/ 352 h 600"/>
                <a:gd name="T62" fmla="*/ 320 w 368"/>
                <a:gd name="T63" fmla="*/ 360 h 600"/>
                <a:gd name="T64" fmla="*/ 312 w 368"/>
                <a:gd name="T65" fmla="*/ 376 h 600"/>
                <a:gd name="T66" fmla="*/ 304 w 368"/>
                <a:gd name="T67" fmla="*/ 384 h 600"/>
                <a:gd name="T68" fmla="*/ 304 w 368"/>
                <a:gd name="T69" fmla="*/ 400 h 600"/>
                <a:gd name="T70" fmla="*/ 304 w 368"/>
                <a:gd name="T71" fmla="*/ 408 h 600"/>
                <a:gd name="T72" fmla="*/ 296 w 368"/>
                <a:gd name="T73" fmla="*/ 416 h 600"/>
                <a:gd name="T74" fmla="*/ 296 w 368"/>
                <a:gd name="T75" fmla="*/ 424 h 600"/>
                <a:gd name="T76" fmla="*/ 304 w 368"/>
                <a:gd name="T77" fmla="*/ 432 h 600"/>
                <a:gd name="T78" fmla="*/ 296 w 368"/>
                <a:gd name="T79" fmla="*/ 440 h 600"/>
                <a:gd name="T80" fmla="*/ 304 w 368"/>
                <a:gd name="T81" fmla="*/ 456 h 600"/>
                <a:gd name="T82" fmla="*/ 304 w 368"/>
                <a:gd name="T83" fmla="*/ 464 h 600"/>
                <a:gd name="T84" fmla="*/ 304 w 368"/>
                <a:gd name="T85" fmla="*/ 472 h 600"/>
                <a:gd name="T86" fmla="*/ 312 w 368"/>
                <a:gd name="T87" fmla="*/ 480 h 600"/>
                <a:gd name="T88" fmla="*/ 312 w 368"/>
                <a:gd name="T89" fmla="*/ 496 h 600"/>
                <a:gd name="T90" fmla="*/ 320 w 368"/>
                <a:gd name="T91" fmla="*/ 504 h 600"/>
                <a:gd name="T92" fmla="*/ 312 w 368"/>
                <a:gd name="T93" fmla="*/ 520 h 600"/>
                <a:gd name="T94" fmla="*/ 312 w 368"/>
                <a:gd name="T95" fmla="*/ 528 h 600"/>
                <a:gd name="T96" fmla="*/ 320 w 368"/>
                <a:gd name="T97" fmla="*/ 536 h 600"/>
                <a:gd name="T98" fmla="*/ 328 w 368"/>
                <a:gd name="T99" fmla="*/ 544 h 600"/>
                <a:gd name="T100" fmla="*/ 336 w 368"/>
                <a:gd name="T101" fmla="*/ 544 h 600"/>
                <a:gd name="T102" fmla="*/ 352 w 368"/>
                <a:gd name="T103" fmla="*/ 544 h 600"/>
                <a:gd name="T104" fmla="*/ 360 w 368"/>
                <a:gd name="T105" fmla="*/ 544 h 600"/>
                <a:gd name="T106" fmla="*/ 368 w 368"/>
                <a:gd name="T107" fmla="*/ 560 h 600"/>
                <a:gd name="T108" fmla="*/ 360 w 368"/>
                <a:gd name="T109" fmla="*/ 568 h 600"/>
                <a:gd name="T110" fmla="*/ 360 w 368"/>
                <a:gd name="T111" fmla="*/ 584 h 600"/>
                <a:gd name="T112" fmla="*/ 360 w 368"/>
                <a:gd name="T113" fmla="*/ 600 h 600"/>
                <a:gd name="T114" fmla="*/ 360 w 368"/>
                <a:gd name="T115" fmla="*/ 5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600">
                  <a:moveTo>
                    <a:pt x="352" y="592"/>
                  </a:moveTo>
                  <a:lnTo>
                    <a:pt x="32" y="424"/>
                  </a:lnTo>
                  <a:lnTo>
                    <a:pt x="32" y="416"/>
                  </a:lnTo>
                  <a:lnTo>
                    <a:pt x="40" y="408"/>
                  </a:lnTo>
                  <a:lnTo>
                    <a:pt x="24" y="400"/>
                  </a:lnTo>
                  <a:lnTo>
                    <a:pt x="16" y="400"/>
                  </a:lnTo>
                  <a:lnTo>
                    <a:pt x="16" y="392"/>
                  </a:lnTo>
                  <a:lnTo>
                    <a:pt x="8" y="392"/>
                  </a:lnTo>
                  <a:lnTo>
                    <a:pt x="0" y="384"/>
                  </a:lnTo>
                  <a:lnTo>
                    <a:pt x="312" y="0"/>
                  </a:lnTo>
                  <a:lnTo>
                    <a:pt x="328" y="16"/>
                  </a:lnTo>
                  <a:lnTo>
                    <a:pt x="328" y="40"/>
                  </a:lnTo>
                  <a:lnTo>
                    <a:pt x="336" y="40"/>
                  </a:lnTo>
                  <a:lnTo>
                    <a:pt x="336" y="48"/>
                  </a:lnTo>
                  <a:lnTo>
                    <a:pt x="336" y="40"/>
                  </a:lnTo>
                  <a:lnTo>
                    <a:pt x="336" y="48"/>
                  </a:lnTo>
                  <a:lnTo>
                    <a:pt x="336" y="56"/>
                  </a:lnTo>
                  <a:lnTo>
                    <a:pt x="336" y="64"/>
                  </a:lnTo>
                  <a:lnTo>
                    <a:pt x="344" y="72"/>
                  </a:lnTo>
                  <a:lnTo>
                    <a:pt x="352" y="80"/>
                  </a:lnTo>
                  <a:lnTo>
                    <a:pt x="352" y="72"/>
                  </a:lnTo>
                  <a:lnTo>
                    <a:pt x="352" y="80"/>
                  </a:lnTo>
                  <a:lnTo>
                    <a:pt x="312" y="128"/>
                  </a:lnTo>
                  <a:lnTo>
                    <a:pt x="312" y="136"/>
                  </a:lnTo>
                  <a:lnTo>
                    <a:pt x="312" y="144"/>
                  </a:lnTo>
                  <a:lnTo>
                    <a:pt x="304" y="152"/>
                  </a:lnTo>
                  <a:lnTo>
                    <a:pt x="296" y="160"/>
                  </a:lnTo>
                  <a:lnTo>
                    <a:pt x="336" y="184"/>
                  </a:lnTo>
                  <a:lnTo>
                    <a:pt x="328" y="184"/>
                  </a:lnTo>
                  <a:lnTo>
                    <a:pt x="328" y="192"/>
                  </a:lnTo>
                  <a:lnTo>
                    <a:pt x="328" y="200"/>
                  </a:lnTo>
                  <a:lnTo>
                    <a:pt x="328" y="208"/>
                  </a:lnTo>
                  <a:lnTo>
                    <a:pt x="320" y="208"/>
                  </a:lnTo>
                  <a:lnTo>
                    <a:pt x="320" y="216"/>
                  </a:lnTo>
                  <a:lnTo>
                    <a:pt x="320" y="224"/>
                  </a:lnTo>
                  <a:lnTo>
                    <a:pt x="312" y="224"/>
                  </a:lnTo>
                  <a:lnTo>
                    <a:pt x="312" y="232"/>
                  </a:lnTo>
                  <a:lnTo>
                    <a:pt x="320" y="232"/>
                  </a:lnTo>
                  <a:lnTo>
                    <a:pt x="320" y="240"/>
                  </a:lnTo>
                  <a:lnTo>
                    <a:pt x="328" y="240"/>
                  </a:lnTo>
                  <a:lnTo>
                    <a:pt x="336" y="248"/>
                  </a:lnTo>
                  <a:lnTo>
                    <a:pt x="328" y="248"/>
                  </a:lnTo>
                  <a:lnTo>
                    <a:pt x="328" y="256"/>
                  </a:lnTo>
                  <a:lnTo>
                    <a:pt x="328" y="264"/>
                  </a:lnTo>
                  <a:lnTo>
                    <a:pt x="320" y="264"/>
                  </a:lnTo>
                  <a:lnTo>
                    <a:pt x="320" y="272"/>
                  </a:lnTo>
                  <a:lnTo>
                    <a:pt x="312" y="272"/>
                  </a:lnTo>
                  <a:lnTo>
                    <a:pt x="304" y="272"/>
                  </a:lnTo>
                  <a:lnTo>
                    <a:pt x="304" y="280"/>
                  </a:lnTo>
                  <a:lnTo>
                    <a:pt x="304" y="288"/>
                  </a:lnTo>
                  <a:lnTo>
                    <a:pt x="296" y="288"/>
                  </a:lnTo>
                  <a:lnTo>
                    <a:pt x="296" y="296"/>
                  </a:lnTo>
                  <a:lnTo>
                    <a:pt x="304" y="304"/>
                  </a:lnTo>
                  <a:lnTo>
                    <a:pt x="304" y="312"/>
                  </a:lnTo>
                  <a:lnTo>
                    <a:pt x="304" y="320"/>
                  </a:lnTo>
                  <a:lnTo>
                    <a:pt x="296" y="320"/>
                  </a:lnTo>
                  <a:lnTo>
                    <a:pt x="304" y="320"/>
                  </a:lnTo>
                  <a:lnTo>
                    <a:pt x="312" y="320"/>
                  </a:lnTo>
                  <a:lnTo>
                    <a:pt x="312" y="328"/>
                  </a:lnTo>
                  <a:lnTo>
                    <a:pt x="312" y="336"/>
                  </a:lnTo>
                  <a:lnTo>
                    <a:pt x="312" y="344"/>
                  </a:lnTo>
                  <a:lnTo>
                    <a:pt x="312" y="352"/>
                  </a:lnTo>
                  <a:lnTo>
                    <a:pt x="312" y="360"/>
                  </a:lnTo>
                  <a:lnTo>
                    <a:pt x="320" y="360"/>
                  </a:lnTo>
                  <a:lnTo>
                    <a:pt x="312" y="368"/>
                  </a:lnTo>
                  <a:lnTo>
                    <a:pt x="312" y="376"/>
                  </a:lnTo>
                  <a:lnTo>
                    <a:pt x="312" y="384"/>
                  </a:lnTo>
                  <a:lnTo>
                    <a:pt x="304" y="384"/>
                  </a:lnTo>
                  <a:lnTo>
                    <a:pt x="304" y="392"/>
                  </a:lnTo>
                  <a:lnTo>
                    <a:pt x="304" y="400"/>
                  </a:lnTo>
                  <a:lnTo>
                    <a:pt x="312" y="400"/>
                  </a:lnTo>
                  <a:lnTo>
                    <a:pt x="304" y="408"/>
                  </a:lnTo>
                  <a:lnTo>
                    <a:pt x="304" y="416"/>
                  </a:lnTo>
                  <a:lnTo>
                    <a:pt x="296" y="416"/>
                  </a:lnTo>
                  <a:lnTo>
                    <a:pt x="304" y="424"/>
                  </a:lnTo>
                  <a:lnTo>
                    <a:pt x="296" y="424"/>
                  </a:lnTo>
                  <a:lnTo>
                    <a:pt x="304" y="424"/>
                  </a:lnTo>
                  <a:lnTo>
                    <a:pt x="304" y="432"/>
                  </a:lnTo>
                  <a:lnTo>
                    <a:pt x="296" y="432"/>
                  </a:lnTo>
                  <a:lnTo>
                    <a:pt x="296" y="440"/>
                  </a:lnTo>
                  <a:lnTo>
                    <a:pt x="296" y="448"/>
                  </a:lnTo>
                  <a:lnTo>
                    <a:pt x="304" y="456"/>
                  </a:lnTo>
                  <a:lnTo>
                    <a:pt x="312" y="464"/>
                  </a:lnTo>
                  <a:lnTo>
                    <a:pt x="304" y="464"/>
                  </a:lnTo>
                  <a:lnTo>
                    <a:pt x="312" y="464"/>
                  </a:lnTo>
                  <a:lnTo>
                    <a:pt x="304" y="472"/>
                  </a:lnTo>
                  <a:lnTo>
                    <a:pt x="312" y="472"/>
                  </a:lnTo>
                  <a:lnTo>
                    <a:pt x="312" y="480"/>
                  </a:lnTo>
                  <a:lnTo>
                    <a:pt x="312" y="488"/>
                  </a:lnTo>
                  <a:lnTo>
                    <a:pt x="312" y="496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20" y="520"/>
                  </a:lnTo>
                  <a:lnTo>
                    <a:pt x="312" y="520"/>
                  </a:lnTo>
                  <a:lnTo>
                    <a:pt x="320" y="520"/>
                  </a:lnTo>
                  <a:lnTo>
                    <a:pt x="312" y="528"/>
                  </a:lnTo>
                  <a:lnTo>
                    <a:pt x="312" y="536"/>
                  </a:lnTo>
                  <a:lnTo>
                    <a:pt x="320" y="536"/>
                  </a:lnTo>
                  <a:lnTo>
                    <a:pt x="328" y="536"/>
                  </a:lnTo>
                  <a:lnTo>
                    <a:pt x="328" y="544"/>
                  </a:lnTo>
                  <a:lnTo>
                    <a:pt x="336" y="536"/>
                  </a:lnTo>
                  <a:lnTo>
                    <a:pt x="336" y="544"/>
                  </a:lnTo>
                  <a:lnTo>
                    <a:pt x="344" y="552"/>
                  </a:lnTo>
                  <a:lnTo>
                    <a:pt x="352" y="544"/>
                  </a:lnTo>
                  <a:lnTo>
                    <a:pt x="360" y="552"/>
                  </a:lnTo>
                  <a:lnTo>
                    <a:pt x="360" y="544"/>
                  </a:lnTo>
                  <a:lnTo>
                    <a:pt x="368" y="544"/>
                  </a:lnTo>
                  <a:lnTo>
                    <a:pt x="368" y="560"/>
                  </a:lnTo>
                  <a:lnTo>
                    <a:pt x="360" y="560"/>
                  </a:lnTo>
                  <a:lnTo>
                    <a:pt x="360" y="568"/>
                  </a:lnTo>
                  <a:lnTo>
                    <a:pt x="368" y="576"/>
                  </a:lnTo>
                  <a:lnTo>
                    <a:pt x="360" y="584"/>
                  </a:lnTo>
                  <a:lnTo>
                    <a:pt x="360" y="592"/>
                  </a:lnTo>
                  <a:lnTo>
                    <a:pt x="360" y="600"/>
                  </a:lnTo>
                  <a:lnTo>
                    <a:pt x="368" y="600"/>
                  </a:lnTo>
                  <a:lnTo>
                    <a:pt x="360" y="592"/>
                  </a:lnTo>
                  <a:lnTo>
                    <a:pt x="352" y="59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" name="Saskatchewan">
              <a:extLst>
                <a:ext uri="{FF2B5EF4-FFF2-40B4-BE49-F238E27FC236}">
                  <a16:creationId xmlns:a16="http://schemas.microsoft.com/office/drawing/2014/main" id="{CF93F96B-43E0-433B-9406-6E3BE307B1E5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4435079" y="3750469"/>
              <a:ext cx="814387" cy="1543050"/>
            </a:xfrm>
            <a:custGeom>
              <a:avLst/>
              <a:gdLst>
                <a:gd name="T0" fmla="*/ 168 w 304"/>
                <a:gd name="T1" fmla="*/ 568 h 576"/>
                <a:gd name="T2" fmla="*/ 0 w 304"/>
                <a:gd name="T3" fmla="*/ 544 h 576"/>
                <a:gd name="T4" fmla="*/ 112 w 304"/>
                <a:gd name="T5" fmla="*/ 0 h 576"/>
                <a:gd name="T6" fmla="*/ 304 w 304"/>
                <a:gd name="T7" fmla="*/ 32 h 576"/>
                <a:gd name="T8" fmla="*/ 272 w 304"/>
                <a:gd name="T9" fmla="*/ 576 h 576"/>
                <a:gd name="T10" fmla="*/ 176 w 304"/>
                <a:gd name="T11" fmla="*/ 568 h 576"/>
                <a:gd name="T12" fmla="*/ 168 w 304"/>
                <a:gd name="T13" fmla="*/ 56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576">
                  <a:moveTo>
                    <a:pt x="168" y="568"/>
                  </a:moveTo>
                  <a:lnTo>
                    <a:pt x="0" y="544"/>
                  </a:lnTo>
                  <a:lnTo>
                    <a:pt x="112" y="0"/>
                  </a:lnTo>
                  <a:lnTo>
                    <a:pt x="304" y="32"/>
                  </a:lnTo>
                  <a:lnTo>
                    <a:pt x="272" y="576"/>
                  </a:lnTo>
                  <a:lnTo>
                    <a:pt x="176" y="568"/>
                  </a:lnTo>
                  <a:lnTo>
                    <a:pt x="168" y="568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" name="Quebec">
              <a:extLst>
                <a:ext uri="{FF2B5EF4-FFF2-40B4-BE49-F238E27FC236}">
                  <a16:creationId xmlns:a16="http://schemas.microsoft.com/office/drawing/2014/main" id="{10228DDD-4BC7-4F69-AC22-120348331ED1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6771085" y="3343275"/>
              <a:ext cx="1950243" cy="2293144"/>
            </a:xfrm>
            <a:custGeom>
              <a:avLst/>
              <a:gdLst/>
              <a:ahLst/>
              <a:cxnLst/>
              <a:rect l="l" t="t" r="r" b="b"/>
              <a:pathLst>
                <a:path w="1155700" h="1358900">
                  <a:moveTo>
                    <a:pt x="889000" y="800100"/>
                  </a:moveTo>
                  <a:lnTo>
                    <a:pt x="901700" y="800100"/>
                  </a:lnTo>
                  <a:lnTo>
                    <a:pt x="977900" y="800100"/>
                  </a:lnTo>
                  <a:lnTo>
                    <a:pt x="990600" y="800100"/>
                  </a:lnTo>
                  <a:lnTo>
                    <a:pt x="1003300" y="800100"/>
                  </a:lnTo>
                  <a:lnTo>
                    <a:pt x="1016000" y="800100"/>
                  </a:lnTo>
                  <a:lnTo>
                    <a:pt x="1028700" y="812800"/>
                  </a:lnTo>
                  <a:lnTo>
                    <a:pt x="1016000" y="825500"/>
                  </a:lnTo>
                  <a:lnTo>
                    <a:pt x="977900" y="838200"/>
                  </a:lnTo>
                  <a:lnTo>
                    <a:pt x="939800" y="838200"/>
                  </a:lnTo>
                  <a:lnTo>
                    <a:pt x="927100" y="825500"/>
                  </a:lnTo>
                  <a:lnTo>
                    <a:pt x="876300" y="812800"/>
                  </a:lnTo>
                  <a:close/>
                  <a:moveTo>
                    <a:pt x="609600" y="139700"/>
                  </a:moveTo>
                  <a:lnTo>
                    <a:pt x="622300" y="139700"/>
                  </a:lnTo>
                  <a:lnTo>
                    <a:pt x="635000" y="139700"/>
                  </a:lnTo>
                  <a:lnTo>
                    <a:pt x="609600" y="152400"/>
                  </a:lnTo>
                  <a:close/>
                  <a:moveTo>
                    <a:pt x="533400" y="38100"/>
                  </a:moveTo>
                  <a:lnTo>
                    <a:pt x="546100" y="38100"/>
                  </a:lnTo>
                  <a:lnTo>
                    <a:pt x="533400" y="50800"/>
                  </a:lnTo>
                  <a:close/>
                  <a:moveTo>
                    <a:pt x="139700" y="0"/>
                  </a:moveTo>
                  <a:lnTo>
                    <a:pt x="165100" y="0"/>
                  </a:lnTo>
                  <a:lnTo>
                    <a:pt x="177800" y="12700"/>
                  </a:lnTo>
                  <a:lnTo>
                    <a:pt x="190500" y="12700"/>
                  </a:lnTo>
                  <a:lnTo>
                    <a:pt x="203200" y="12700"/>
                  </a:lnTo>
                  <a:lnTo>
                    <a:pt x="203200" y="25400"/>
                  </a:lnTo>
                  <a:lnTo>
                    <a:pt x="215900" y="25400"/>
                  </a:lnTo>
                  <a:lnTo>
                    <a:pt x="215900" y="38100"/>
                  </a:lnTo>
                  <a:lnTo>
                    <a:pt x="228600" y="38100"/>
                  </a:lnTo>
                  <a:lnTo>
                    <a:pt x="241300" y="38100"/>
                  </a:lnTo>
                  <a:lnTo>
                    <a:pt x="254000" y="38100"/>
                  </a:lnTo>
                  <a:lnTo>
                    <a:pt x="241300" y="50800"/>
                  </a:lnTo>
                  <a:lnTo>
                    <a:pt x="241300" y="63500"/>
                  </a:lnTo>
                  <a:lnTo>
                    <a:pt x="254000" y="63500"/>
                  </a:lnTo>
                  <a:lnTo>
                    <a:pt x="254000" y="76200"/>
                  </a:lnTo>
                  <a:lnTo>
                    <a:pt x="266700" y="63500"/>
                  </a:lnTo>
                  <a:lnTo>
                    <a:pt x="279400" y="63500"/>
                  </a:lnTo>
                  <a:lnTo>
                    <a:pt x="279400" y="76200"/>
                  </a:lnTo>
                  <a:lnTo>
                    <a:pt x="292100" y="76200"/>
                  </a:lnTo>
                  <a:lnTo>
                    <a:pt x="304800" y="76200"/>
                  </a:lnTo>
                  <a:lnTo>
                    <a:pt x="304800" y="63500"/>
                  </a:lnTo>
                  <a:lnTo>
                    <a:pt x="317500" y="63500"/>
                  </a:lnTo>
                  <a:lnTo>
                    <a:pt x="317500" y="76200"/>
                  </a:lnTo>
                  <a:lnTo>
                    <a:pt x="330200" y="63500"/>
                  </a:lnTo>
                  <a:lnTo>
                    <a:pt x="330200" y="50800"/>
                  </a:lnTo>
                  <a:lnTo>
                    <a:pt x="342900" y="63500"/>
                  </a:lnTo>
                  <a:lnTo>
                    <a:pt x="342900" y="76200"/>
                  </a:lnTo>
                  <a:lnTo>
                    <a:pt x="342900" y="88900"/>
                  </a:lnTo>
                  <a:lnTo>
                    <a:pt x="342900" y="101600"/>
                  </a:lnTo>
                  <a:lnTo>
                    <a:pt x="355600" y="101600"/>
                  </a:lnTo>
                  <a:lnTo>
                    <a:pt x="355600" y="114300"/>
                  </a:lnTo>
                  <a:lnTo>
                    <a:pt x="368300" y="127000"/>
                  </a:lnTo>
                  <a:lnTo>
                    <a:pt x="355600" y="127000"/>
                  </a:lnTo>
                  <a:lnTo>
                    <a:pt x="355600" y="139700"/>
                  </a:lnTo>
                  <a:lnTo>
                    <a:pt x="317500" y="152400"/>
                  </a:lnTo>
                  <a:lnTo>
                    <a:pt x="330200" y="152400"/>
                  </a:lnTo>
                  <a:lnTo>
                    <a:pt x="355600" y="139700"/>
                  </a:lnTo>
                  <a:lnTo>
                    <a:pt x="368300" y="139700"/>
                  </a:lnTo>
                  <a:lnTo>
                    <a:pt x="381000" y="152400"/>
                  </a:lnTo>
                  <a:lnTo>
                    <a:pt x="381000" y="165100"/>
                  </a:lnTo>
                  <a:lnTo>
                    <a:pt x="381000" y="190500"/>
                  </a:lnTo>
                  <a:lnTo>
                    <a:pt x="393700" y="177800"/>
                  </a:lnTo>
                  <a:lnTo>
                    <a:pt x="393700" y="190500"/>
                  </a:lnTo>
                  <a:lnTo>
                    <a:pt x="393700" y="203200"/>
                  </a:lnTo>
                  <a:lnTo>
                    <a:pt x="406400" y="203200"/>
                  </a:lnTo>
                  <a:lnTo>
                    <a:pt x="393700" y="228600"/>
                  </a:lnTo>
                  <a:lnTo>
                    <a:pt x="393700" y="215900"/>
                  </a:lnTo>
                  <a:lnTo>
                    <a:pt x="381000" y="215900"/>
                  </a:lnTo>
                  <a:lnTo>
                    <a:pt x="381000" y="228600"/>
                  </a:lnTo>
                  <a:lnTo>
                    <a:pt x="368300" y="241300"/>
                  </a:lnTo>
                  <a:lnTo>
                    <a:pt x="381000" y="241300"/>
                  </a:lnTo>
                  <a:lnTo>
                    <a:pt x="393700" y="241300"/>
                  </a:lnTo>
                  <a:lnTo>
                    <a:pt x="406400" y="215900"/>
                  </a:lnTo>
                  <a:lnTo>
                    <a:pt x="431800" y="203200"/>
                  </a:lnTo>
                  <a:lnTo>
                    <a:pt x="444500" y="203200"/>
                  </a:lnTo>
                  <a:lnTo>
                    <a:pt x="457200" y="215900"/>
                  </a:lnTo>
                  <a:lnTo>
                    <a:pt x="457200" y="228600"/>
                  </a:lnTo>
                  <a:lnTo>
                    <a:pt x="469900" y="254000"/>
                  </a:lnTo>
                  <a:lnTo>
                    <a:pt x="431800" y="292100"/>
                  </a:lnTo>
                  <a:lnTo>
                    <a:pt x="469900" y="266700"/>
                  </a:lnTo>
                  <a:lnTo>
                    <a:pt x="469900" y="254000"/>
                  </a:lnTo>
                  <a:lnTo>
                    <a:pt x="469900" y="241300"/>
                  </a:lnTo>
                  <a:lnTo>
                    <a:pt x="482600" y="228600"/>
                  </a:lnTo>
                  <a:lnTo>
                    <a:pt x="482600" y="241300"/>
                  </a:lnTo>
                  <a:lnTo>
                    <a:pt x="482600" y="254000"/>
                  </a:lnTo>
                  <a:lnTo>
                    <a:pt x="495300" y="254000"/>
                  </a:lnTo>
                  <a:lnTo>
                    <a:pt x="495300" y="241300"/>
                  </a:lnTo>
                  <a:lnTo>
                    <a:pt x="508000" y="215900"/>
                  </a:lnTo>
                  <a:lnTo>
                    <a:pt x="520700" y="203200"/>
                  </a:lnTo>
                  <a:lnTo>
                    <a:pt x="520700" y="177800"/>
                  </a:lnTo>
                  <a:lnTo>
                    <a:pt x="533400" y="177800"/>
                  </a:lnTo>
                  <a:lnTo>
                    <a:pt x="546100" y="190500"/>
                  </a:lnTo>
                  <a:lnTo>
                    <a:pt x="546100" y="177800"/>
                  </a:lnTo>
                  <a:lnTo>
                    <a:pt x="520700" y="165100"/>
                  </a:lnTo>
                  <a:lnTo>
                    <a:pt x="533400" y="165100"/>
                  </a:lnTo>
                  <a:lnTo>
                    <a:pt x="533400" y="152400"/>
                  </a:lnTo>
                  <a:lnTo>
                    <a:pt x="546100" y="152400"/>
                  </a:lnTo>
                  <a:lnTo>
                    <a:pt x="533400" y="139700"/>
                  </a:lnTo>
                  <a:lnTo>
                    <a:pt x="533400" y="127000"/>
                  </a:lnTo>
                  <a:lnTo>
                    <a:pt x="546100" y="127000"/>
                  </a:lnTo>
                  <a:lnTo>
                    <a:pt x="533400" y="114300"/>
                  </a:lnTo>
                  <a:lnTo>
                    <a:pt x="546100" y="114300"/>
                  </a:lnTo>
                  <a:lnTo>
                    <a:pt x="520700" y="101600"/>
                  </a:lnTo>
                  <a:lnTo>
                    <a:pt x="520700" y="63500"/>
                  </a:lnTo>
                  <a:lnTo>
                    <a:pt x="533400" y="63500"/>
                  </a:lnTo>
                  <a:lnTo>
                    <a:pt x="546100" y="50800"/>
                  </a:lnTo>
                  <a:lnTo>
                    <a:pt x="546100" y="63500"/>
                  </a:lnTo>
                  <a:lnTo>
                    <a:pt x="533400" y="76200"/>
                  </a:lnTo>
                  <a:lnTo>
                    <a:pt x="546100" y="76200"/>
                  </a:lnTo>
                  <a:lnTo>
                    <a:pt x="546100" y="88900"/>
                  </a:lnTo>
                  <a:lnTo>
                    <a:pt x="558800" y="88900"/>
                  </a:lnTo>
                  <a:lnTo>
                    <a:pt x="558800" y="101600"/>
                  </a:lnTo>
                  <a:lnTo>
                    <a:pt x="558800" y="114300"/>
                  </a:lnTo>
                  <a:lnTo>
                    <a:pt x="571500" y="101600"/>
                  </a:lnTo>
                  <a:lnTo>
                    <a:pt x="571500" y="114300"/>
                  </a:lnTo>
                  <a:lnTo>
                    <a:pt x="571500" y="127000"/>
                  </a:lnTo>
                  <a:lnTo>
                    <a:pt x="584200" y="127000"/>
                  </a:lnTo>
                  <a:lnTo>
                    <a:pt x="596900" y="139700"/>
                  </a:lnTo>
                  <a:lnTo>
                    <a:pt x="584200" y="139700"/>
                  </a:lnTo>
                  <a:lnTo>
                    <a:pt x="571500" y="139700"/>
                  </a:lnTo>
                  <a:lnTo>
                    <a:pt x="571500" y="152400"/>
                  </a:lnTo>
                  <a:lnTo>
                    <a:pt x="584200" y="152400"/>
                  </a:lnTo>
                  <a:lnTo>
                    <a:pt x="596900" y="139700"/>
                  </a:lnTo>
                  <a:lnTo>
                    <a:pt x="596900" y="152400"/>
                  </a:lnTo>
                  <a:lnTo>
                    <a:pt x="609600" y="152400"/>
                  </a:lnTo>
                  <a:lnTo>
                    <a:pt x="609600" y="165100"/>
                  </a:lnTo>
                  <a:lnTo>
                    <a:pt x="622300" y="165100"/>
                  </a:lnTo>
                  <a:lnTo>
                    <a:pt x="635000" y="165100"/>
                  </a:lnTo>
                  <a:lnTo>
                    <a:pt x="622300" y="177800"/>
                  </a:lnTo>
                  <a:lnTo>
                    <a:pt x="622300" y="190500"/>
                  </a:lnTo>
                  <a:lnTo>
                    <a:pt x="622300" y="203200"/>
                  </a:lnTo>
                  <a:lnTo>
                    <a:pt x="635000" y="215900"/>
                  </a:lnTo>
                  <a:lnTo>
                    <a:pt x="647700" y="228600"/>
                  </a:lnTo>
                  <a:lnTo>
                    <a:pt x="647700" y="215900"/>
                  </a:lnTo>
                  <a:lnTo>
                    <a:pt x="660400" y="228600"/>
                  </a:lnTo>
                  <a:lnTo>
                    <a:pt x="660400" y="241300"/>
                  </a:lnTo>
                  <a:lnTo>
                    <a:pt x="673100" y="241300"/>
                  </a:lnTo>
                  <a:lnTo>
                    <a:pt x="660400" y="254000"/>
                  </a:lnTo>
                  <a:lnTo>
                    <a:pt x="673100" y="254000"/>
                  </a:lnTo>
                  <a:lnTo>
                    <a:pt x="673100" y="266700"/>
                  </a:lnTo>
                  <a:lnTo>
                    <a:pt x="673100" y="279400"/>
                  </a:lnTo>
                  <a:lnTo>
                    <a:pt x="685800" y="292100"/>
                  </a:lnTo>
                  <a:lnTo>
                    <a:pt x="673100" y="292100"/>
                  </a:lnTo>
                  <a:lnTo>
                    <a:pt x="673100" y="304800"/>
                  </a:lnTo>
                  <a:lnTo>
                    <a:pt x="685800" y="317500"/>
                  </a:lnTo>
                  <a:lnTo>
                    <a:pt x="698500" y="317500"/>
                  </a:lnTo>
                  <a:lnTo>
                    <a:pt x="685800" y="330200"/>
                  </a:lnTo>
                  <a:lnTo>
                    <a:pt x="698500" y="330200"/>
                  </a:lnTo>
                  <a:lnTo>
                    <a:pt x="698500" y="342900"/>
                  </a:lnTo>
                  <a:lnTo>
                    <a:pt x="711200" y="342900"/>
                  </a:lnTo>
                  <a:lnTo>
                    <a:pt x="723900" y="342900"/>
                  </a:lnTo>
                  <a:lnTo>
                    <a:pt x="711200" y="355600"/>
                  </a:lnTo>
                  <a:lnTo>
                    <a:pt x="723900" y="355600"/>
                  </a:lnTo>
                  <a:lnTo>
                    <a:pt x="736600" y="368300"/>
                  </a:lnTo>
                  <a:lnTo>
                    <a:pt x="749300" y="381000"/>
                  </a:lnTo>
                  <a:lnTo>
                    <a:pt x="749300" y="368300"/>
                  </a:lnTo>
                  <a:lnTo>
                    <a:pt x="762000" y="381000"/>
                  </a:lnTo>
                  <a:lnTo>
                    <a:pt x="749300" y="406400"/>
                  </a:lnTo>
                  <a:lnTo>
                    <a:pt x="749300" y="419100"/>
                  </a:lnTo>
                  <a:lnTo>
                    <a:pt x="762000" y="419100"/>
                  </a:lnTo>
                  <a:lnTo>
                    <a:pt x="762000" y="444500"/>
                  </a:lnTo>
                  <a:lnTo>
                    <a:pt x="749300" y="457200"/>
                  </a:lnTo>
                  <a:lnTo>
                    <a:pt x="723900" y="444500"/>
                  </a:lnTo>
                  <a:lnTo>
                    <a:pt x="723900" y="457200"/>
                  </a:lnTo>
                  <a:lnTo>
                    <a:pt x="711200" y="457200"/>
                  </a:lnTo>
                  <a:lnTo>
                    <a:pt x="698500" y="469900"/>
                  </a:lnTo>
                  <a:lnTo>
                    <a:pt x="685800" y="469900"/>
                  </a:lnTo>
                  <a:lnTo>
                    <a:pt x="673100" y="482600"/>
                  </a:lnTo>
                  <a:lnTo>
                    <a:pt x="660400" y="469900"/>
                  </a:lnTo>
                  <a:lnTo>
                    <a:pt x="647700" y="469900"/>
                  </a:lnTo>
                  <a:lnTo>
                    <a:pt x="622300" y="457200"/>
                  </a:lnTo>
                  <a:lnTo>
                    <a:pt x="622300" y="469900"/>
                  </a:lnTo>
                  <a:lnTo>
                    <a:pt x="622300" y="482600"/>
                  </a:lnTo>
                  <a:lnTo>
                    <a:pt x="635000" y="482600"/>
                  </a:lnTo>
                  <a:lnTo>
                    <a:pt x="635000" y="495300"/>
                  </a:lnTo>
                  <a:lnTo>
                    <a:pt x="622300" y="495300"/>
                  </a:lnTo>
                  <a:lnTo>
                    <a:pt x="609600" y="482600"/>
                  </a:lnTo>
                  <a:lnTo>
                    <a:pt x="596900" y="482600"/>
                  </a:lnTo>
                  <a:lnTo>
                    <a:pt x="596900" y="469900"/>
                  </a:lnTo>
                  <a:lnTo>
                    <a:pt x="584200" y="482600"/>
                  </a:lnTo>
                  <a:lnTo>
                    <a:pt x="596900" y="482600"/>
                  </a:lnTo>
                  <a:lnTo>
                    <a:pt x="596900" y="495300"/>
                  </a:lnTo>
                  <a:lnTo>
                    <a:pt x="609600" y="495300"/>
                  </a:lnTo>
                  <a:lnTo>
                    <a:pt x="609600" y="508000"/>
                  </a:lnTo>
                  <a:lnTo>
                    <a:pt x="609600" y="520700"/>
                  </a:lnTo>
                  <a:lnTo>
                    <a:pt x="596900" y="520700"/>
                  </a:lnTo>
                  <a:lnTo>
                    <a:pt x="596900" y="533400"/>
                  </a:lnTo>
                  <a:lnTo>
                    <a:pt x="609600" y="533400"/>
                  </a:lnTo>
                  <a:lnTo>
                    <a:pt x="609600" y="546100"/>
                  </a:lnTo>
                  <a:lnTo>
                    <a:pt x="609600" y="558800"/>
                  </a:lnTo>
                  <a:lnTo>
                    <a:pt x="609600" y="571500"/>
                  </a:lnTo>
                  <a:lnTo>
                    <a:pt x="622300" y="571500"/>
                  </a:lnTo>
                  <a:lnTo>
                    <a:pt x="635000" y="584200"/>
                  </a:lnTo>
                  <a:lnTo>
                    <a:pt x="647700" y="584200"/>
                  </a:lnTo>
                  <a:lnTo>
                    <a:pt x="647700" y="596900"/>
                  </a:lnTo>
                  <a:lnTo>
                    <a:pt x="660400" y="596900"/>
                  </a:lnTo>
                  <a:lnTo>
                    <a:pt x="660400" y="609600"/>
                  </a:lnTo>
                  <a:lnTo>
                    <a:pt x="673100" y="622300"/>
                  </a:lnTo>
                  <a:lnTo>
                    <a:pt x="660400" y="635000"/>
                  </a:lnTo>
                  <a:lnTo>
                    <a:pt x="673100" y="647700"/>
                  </a:lnTo>
                  <a:lnTo>
                    <a:pt x="685800" y="647700"/>
                  </a:lnTo>
                  <a:lnTo>
                    <a:pt x="685800" y="635000"/>
                  </a:lnTo>
                  <a:lnTo>
                    <a:pt x="685800" y="622300"/>
                  </a:lnTo>
                  <a:lnTo>
                    <a:pt x="685800" y="609600"/>
                  </a:lnTo>
                  <a:lnTo>
                    <a:pt x="698500" y="622300"/>
                  </a:lnTo>
                  <a:lnTo>
                    <a:pt x="711200" y="635000"/>
                  </a:lnTo>
                  <a:lnTo>
                    <a:pt x="698500" y="635000"/>
                  </a:lnTo>
                  <a:lnTo>
                    <a:pt x="698500" y="647700"/>
                  </a:lnTo>
                  <a:lnTo>
                    <a:pt x="711200" y="647700"/>
                  </a:lnTo>
                  <a:lnTo>
                    <a:pt x="711200" y="660400"/>
                  </a:lnTo>
                  <a:lnTo>
                    <a:pt x="711200" y="673100"/>
                  </a:lnTo>
                  <a:lnTo>
                    <a:pt x="723900" y="673100"/>
                  </a:lnTo>
                  <a:lnTo>
                    <a:pt x="736600" y="673100"/>
                  </a:lnTo>
                  <a:lnTo>
                    <a:pt x="749300" y="673100"/>
                  </a:lnTo>
                  <a:lnTo>
                    <a:pt x="762000" y="673100"/>
                  </a:lnTo>
                  <a:lnTo>
                    <a:pt x="762000" y="660400"/>
                  </a:lnTo>
                  <a:lnTo>
                    <a:pt x="774700" y="660400"/>
                  </a:lnTo>
                  <a:lnTo>
                    <a:pt x="787400" y="660400"/>
                  </a:lnTo>
                  <a:lnTo>
                    <a:pt x="800100" y="673100"/>
                  </a:lnTo>
                  <a:lnTo>
                    <a:pt x="812800" y="673100"/>
                  </a:lnTo>
                  <a:lnTo>
                    <a:pt x="800100" y="685800"/>
                  </a:lnTo>
                  <a:lnTo>
                    <a:pt x="812800" y="685800"/>
                  </a:lnTo>
                  <a:lnTo>
                    <a:pt x="825500" y="685800"/>
                  </a:lnTo>
                  <a:lnTo>
                    <a:pt x="825500" y="673100"/>
                  </a:lnTo>
                  <a:lnTo>
                    <a:pt x="812800" y="660400"/>
                  </a:lnTo>
                  <a:lnTo>
                    <a:pt x="812800" y="647700"/>
                  </a:lnTo>
                  <a:lnTo>
                    <a:pt x="825500" y="635000"/>
                  </a:lnTo>
                  <a:lnTo>
                    <a:pt x="812800" y="635000"/>
                  </a:lnTo>
                  <a:lnTo>
                    <a:pt x="812800" y="622300"/>
                  </a:lnTo>
                  <a:lnTo>
                    <a:pt x="800100" y="609600"/>
                  </a:lnTo>
                  <a:lnTo>
                    <a:pt x="800100" y="596900"/>
                  </a:lnTo>
                  <a:lnTo>
                    <a:pt x="800100" y="584200"/>
                  </a:lnTo>
                  <a:lnTo>
                    <a:pt x="800100" y="571500"/>
                  </a:lnTo>
                  <a:lnTo>
                    <a:pt x="800100" y="558800"/>
                  </a:lnTo>
                  <a:lnTo>
                    <a:pt x="812800" y="558800"/>
                  </a:lnTo>
                  <a:lnTo>
                    <a:pt x="825500" y="571500"/>
                  </a:lnTo>
                  <a:lnTo>
                    <a:pt x="825500" y="584200"/>
                  </a:lnTo>
                  <a:lnTo>
                    <a:pt x="838200" y="584200"/>
                  </a:lnTo>
                  <a:lnTo>
                    <a:pt x="812800" y="596900"/>
                  </a:lnTo>
                  <a:lnTo>
                    <a:pt x="812800" y="609600"/>
                  </a:lnTo>
                  <a:lnTo>
                    <a:pt x="825500" y="609600"/>
                  </a:lnTo>
                  <a:lnTo>
                    <a:pt x="825500" y="622300"/>
                  </a:lnTo>
                  <a:lnTo>
                    <a:pt x="838200" y="622300"/>
                  </a:lnTo>
                  <a:lnTo>
                    <a:pt x="850900" y="635000"/>
                  </a:lnTo>
                  <a:lnTo>
                    <a:pt x="838200" y="635000"/>
                  </a:lnTo>
                  <a:lnTo>
                    <a:pt x="838200" y="647700"/>
                  </a:lnTo>
                  <a:lnTo>
                    <a:pt x="1117600" y="508000"/>
                  </a:lnTo>
                  <a:lnTo>
                    <a:pt x="1130300" y="508000"/>
                  </a:lnTo>
                  <a:lnTo>
                    <a:pt x="1155700" y="546100"/>
                  </a:lnTo>
                  <a:lnTo>
                    <a:pt x="1130300" y="558800"/>
                  </a:lnTo>
                  <a:lnTo>
                    <a:pt x="1117600" y="571500"/>
                  </a:lnTo>
                  <a:lnTo>
                    <a:pt x="1104900" y="584200"/>
                  </a:lnTo>
                  <a:lnTo>
                    <a:pt x="1092200" y="596900"/>
                  </a:lnTo>
                  <a:lnTo>
                    <a:pt x="1092200" y="609600"/>
                  </a:lnTo>
                  <a:lnTo>
                    <a:pt x="1079500" y="660400"/>
                  </a:lnTo>
                  <a:lnTo>
                    <a:pt x="1079500" y="673100"/>
                  </a:lnTo>
                  <a:lnTo>
                    <a:pt x="1079500" y="685800"/>
                  </a:lnTo>
                  <a:lnTo>
                    <a:pt x="1066800" y="698500"/>
                  </a:lnTo>
                  <a:lnTo>
                    <a:pt x="1054100" y="698500"/>
                  </a:lnTo>
                  <a:lnTo>
                    <a:pt x="1003300" y="736600"/>
                  </a:lnTo>
                  <a:lnTo>
                    <a:pt x="990600" y="736600"/>
                  </a:lnTo>
                  <a:lnTo>
                    <a:pt x="927100" y="749300"/>
                  </a:lnTo>
                  <a:lnTo>
                    <a:pt x="914400" y="762000"/>
                  </a:lnTo>
                  <a:lnTo>
                    <a:pt x="863600" y="774700"/>
                  </a:lnTo>
                  <a:lnTo>
                    <a:pt x="838200" y="800100"/>
                  </a:lnTo>
                  <a:lnTo>
                    <a:pt x="800100" y="812800"/>
                  </a:lnTo>
                  <a:lnTo>
                    <a:pt x="787400" y="812800"/>
                  </a:lnTo>
                  <a:lnTo>
                    <a:pt x="774700" y="825500"/>
                  </a:lnTo>
                  <a:lnTo>
                    <a:pt x="762000" y="838200"/>
                  </a:lnTo>
                  <a:lnTo>
                    <a:pt x="762000" y="863600"/>
                  </a:lnTo>
                  <a:lnTo>
                    <a:pt x="762000" y="901700"/>
                  </a:lnTo>
                  <a:lnTo>
                    <a:pt x="723900" y="914400"/>
                  </a:lnTo>
                  <a:lnTo>
                    <a:pt x="711200" y="927100"/>
                  </a:lnTo>
                  <a:lnTo>
                    <a:pt x="711200" y="939800"/>
                  </a:lnTo>
                  <a:lnTo>
                    <a:pt x="698500" y="965200"/>
                  </a:lnTo>
                  <a:lnTo>
                    <a:pt x="685800" y="1016000"/>
                  </a:lnTo>
                  <a:lnTo>
                    <a:pt x="673100" y="1028700"/>
                  </a:lnTo>
                  <a:lnTo>
                    <a:pt x="673100" y="1054100"/>
                  </a:lnTo>
                  <a:lnTo>
                    <a:pt x="660400" y="1092200"/>
                  </a:lnTo>
                  <a:lnTo>
                    <a:pt x="635000" y="1155700"/>
                  </a:lnTo>
                  <a:lnTo>
                    <a:pt x="647700" y="1155700"/>
                  </a:lnTo>
                  <a:lnTo>
                    <a:pt x="647700" y="1143000"/>
                  </a:lnTo>
                  <a:lnTo>
                    <a:pt x="660400" y="1130300"/>
                  </a:lnTo>
                  <a:lnTo>
                    <a:pt x="711200" y="1003300"/>
                  </a:lnTo>
                  <a:lnTo>
                    <a:pt x="723900" y="977900"/>
                  </a:lnTo>
                  <a:lnTo>
                    <a:pt x="825500" y="889000"/>
                  </a:lnTo>
                  <a:lnTo>
                    <a:pt x="863600" y="876300"/>
                  </a:lnTo>
                  <a:lnTo>
                    <a:pt x="914400" y="876300"/>
                  </a:lnTo>
                  <a:lnTo>
                    <a:pt x="927100" y="889000"/>
                  </a:lnTo>
                  <a:lnTo>
                    <a:pt x="914400" y="889000"/>
                  </a:lnTo>
                  <a:lnTo>
                    <a:pt x="927100" y="914400"/>
                  </a:lnTo>
                  <a:lnTo>
                    <a:pt x="889000" y="965200"/>
                  </a:lnTo>
                  <a:lnTo>
                    <a:pt x="876300" y="965200"/>
                  </a:lnTo>
                  <a:lnTo>
                    <a:pt x="863600" y="965200"/>
                  </a:lnTo>
                  <a:lnTo>
                    <a:pt x="838200" y="990600"/>
                  </a:lnTo>
                  <a:lnTo>
                    <a:pt x="825500" y="990600"/>
                  </a:lnTo>
                  <a:lnTo>
                    <a:pt x="812800" y="1003300"/>
                  </a:lnTo>
                  <a:lnTo>
                    <a:pt x="812800" y="1016000"/>
                  </a:lnTo>
                  <a:lnTo>
                    <a:pt x="800100" y="1003300"/>
                  </a:lnTo>
                  <a:lnTo>
                    <a:pt x="800100" y="1016000"/>
                  </a:lnTo>
                  <a:lnTo>
                    <a:pt x="787400" y="1016000"/>
                  </a:lnTo>
                  <a:lnTo>
                    <a:pt x="774700" y="1016000"/>
                  </a:lnTo>
                  <a:lnTo>
                    <a:pt x="749300" y="1028700"/>
                  </a:lnTo>
                  <a:lnTo>
                    <a:pt x="736600" y="1028700"/>
                  </a:lnTo>
                  <a:lnTo>
                    <a:pt x="749300" y="1066800"/>
                  </a:lnTo>
                  <a:lnTo>
                    <a:pt x="749300" y="1079500"/>
                  </a:lnTo>
                  <a:lnTo>
                    <a:pt x="723900" y="1092200"/>
                  </a:lnTo>
                  <a:lnTo>
                    <a:pt x="711200" y="1079500"/>
                  </a:lnTo>
                  <a:lnTo>
                    <a:pt x="698500" y="1092200"/>
                  </a:lnTo>
                  <a:lnTo>
                    <a:pt x="685800" y="1143000"/>
                  </a:lnTo>
                  <a:lnTo>
                    <a:pt x="698500" y="1244600"/>
                  </a:lnTo>
                  <a:lnTo>
                    <a:pt x="685800" y="1257300"/>
                  </a:lnTo>
                  <a:lnTo>
                    <a:pt x="685800" y="1270000"/>
                  </a:lnTo>
                  <a:lnTo>
                    <a:pt x="673100" y="1270000"/>
                  </a:lnTo>
                  <a:lnTo>
                    <a:pt x="660400" y="1282700"/>
                  </a:lnTo>
                  <a:lnTo>
                    <a:pt x="647700" y="1282700"/>
                  </a:lnTo>
                  <a:lnTo>
                    <a:pt x="647700" y="1295400"/>
                  </a:lnTo>
                  <a:lnTo>
                    <a:pt x="647700" y="1308100"/>
                  </a:lnTo>
                  <a:lnTo>
                    <a:pt x="558800" y="1333500"/>
                  </a:lnTo>
                  <a:lnTo>
                    <a:pt x="482600" y="1358900"/>
                  </a:lnTo>
                  <a:lnTo>
                    <a:pt x="495300" y="1333500"/>
                  </a:lnTo>
                  <a:lnTo>
                    <a:pt x="482600" y="1320800"/>
                  </a:lnTo>
                  <a:lnTo>
                    <a:pt x="482600" y="1308100"/>
                  </a:lnTo>
                  <a:lnTo>
                    <a:pt x="469900" y="1295400"/>
                  </a:lnTo>
                  <a:lnTo>
                    <a:pt x="457200" y="1308100"/>
                  </a:lnTo>
                  <a:lnTo>
                    <a:pt x="419100" y="1333500"/>
                  </a:lnTo>
                  <a:lnTo>
                    <a:pt x="393700" y="1333500"/>
                  </a:lnTo>
                  <a:lnTo>
                    <a:pt x="381000" y="1333500"/>
                  </a:lnTo>
                  <a:lnTo>
                    <a:pt x="368300" y="1333500"/>
                  </a:lnTo>
                  <a:lnTo>
                    <a:pt x="355600" y="1308100"/>
                  </a:lnTo>
                  <a:lnTo>
                    <a:pt x="330200" y="1308100"/>
                  </a:lnTo>
                  <a:lnTo>
                    <a:pt x="304800" y="1295400"/>
                  </a:lnTo>
                  <a:lnTo>
                    <a:pt x="241300" y="1295400"/>
                  </a:lnTo>
                  <a:lnTo>
                    <a:pt x="228600" y="1282700"/>
                  </a:lnTo>
                  <a:lnTo>
                    <a:pt x="190500" y="1244600"/>
                  </a:lnTo>
                  <a:lnTo>
                    <a:pt x="190500" y="1231900"/>
                  </a:lnTo>
                  <a:lnTo>
                    <a:pt x="190500" y="1219200"/>
                  </a:lnTo>
                  <a:lnTo>
                    <a:pt x="127000" y="889000"/>
                  </a:lnTo>
                  <a:lnTo>
                    <a:pt x="139700" y="889000"/>
                  </a:lnTo>
                  <a:lnTo>
                    <a:pt x="152400" y="901700"/>
                  </a:lnTo>
                  <a:lnTo>
                    <a:pt x="152400" y="914400"/>
                  </a:lnTo>
                  <a:lnTo>
                    <a:pt x="165100" y="914400"/>
                  </a:lnTo>
                  <a:lnTo>
                    <a:pt x="165100" y="901700"/>
                  </a:lnTo>
                  <a:lnTo>
                    <a:pt x="165100" y="889000"/>
                  </a:lnTo>
                  <a:lnTo>
                    <a:pt x="152400" y="876300"/>
                  </a:lnTo>
                  <a:lnTo>
                    <a:pt x="139700" y="876300"/>
                  </a:lnTo>
                  <a:lnTo>
                    <a:pt x="152400" y="863600"/>
                  </a:lnTo>
                  <a:lnTo>
                    <a:pt x="165100" y="850900"/>
                  </a:lnTo>
                  <a:lnTo>
                    <a:pt x="165100" y="838200"/>
                  </a:lnTo>
                  <a:lnTo>
                    <a:pt x="190500" y="838200"/>
                  </a:lnTo>
                  <a:lnTo>
                    <a:pt x="190500" y="825500"/>
                  </a:lnTo>
                  <a:lnTo>
                    <a:pt x="177800" y="825500"/>
                  </a:lnTo>
                  <a:lnTo>
                    <a:pt x="165100" y="838200"/>
                  </a:lnTo>
                  <a:lnTo>
                    <a:pt x="165100" y="825500"/>
                  </a:lnTo>
                  <a:lnTo>
                    <a:pt x="152400" y="812800"/>
                  </a:lnTo>
                  <a:lnTo>
                    <a:pt x="139700" y="800100"/>
                  </a:lnTo>
                  <a:lnTo>
                    <a:pt x="139700" y="787400"/>
                  </a:lnTo>
                  <a:lnTo>
                    <a:pt x="114300" y="711200"/>
                  </a:lnTo>
                  <a:lnTo>
                    <a:pt x="76200" y="673100"/>
                  </a:lnTo>
                  <a:lnTo>
                    <a:pt x="63500" y="660400"/>
                  </a:lnTo>
                  <a:lnTo>
                    <a:pt x="152400" y="584200"/>
                  </a:lnTo>
                  <a:lnTo>
                    <a:pt x="165100" y="508000"/>
                  </a:lnTo>
                  <a:lnTo>
                    <a:pt x="177800" y="508000"/>
                  </a:lnTo>
                  <a:lnTo>
                    <a:pt x="190500" y="508000"/>
                  </a:lnTo>
                  <a:lnTo>
                    <a:pt x="190500" y="495300"/>
                  </a:lnTo>
                  <a:lnTo>
                    <a:pt x="177800" y="482600"/>
                  </a:lnTo>
                  <a:lnTo>
                    <a:pt x="165100" y="508000"/>
                  </a:lnTo>
                  <a:lnTo>
                    <a:pt x="152400" y="457200"/>
                  </a:lnTo>
                  <a:lnTo>
                    <a:pt x="139700" y="444500"/>
                  </a:lnTo>
                  <a:lnTo>
                    <a:pt x="101600" y="355600"/>
                  </a:lnTo>
                  <a:lnTo>
                    <a:pt x="88900" y="355600"/>
                  </a:lnTo>
                  <a:lnTo>
                    <a:pt x="38100" y="330200"/>
                  </a:lnTo>
                  <a:lnTo>
                    <a:pt x="38100" y="317500"/>
                  </a:lnTo>
                  <a:lnTo>
                    <a:pt x="38100" y="304800"/>
                  </a:lnTo>
                  <a:lnTo>
                    <a:pt x="50800" y="292100"/>
                  </a:lnTo>
                  <a:lnTo>
                    <a:pt x="63500" y="292100"/>
                  </a:lnTo>
                  <a:lnTo>
                    <a:pt x="76200" y="279400"/>
                  </a:lnTo>
                  <a:lnTo>
                    <a:pt x="63500" y="266700"/>
                  </a:lnTo>
                  <a:lnTo>
                    <a:pt x="63500" y="254000"/>
                  </a:lnTo>
                  <a:lnTo>
                    <a:pt x="76200" y="254000"/>
                  </a:lnTo>
                  <a:lnTo>
                    <a:pt x="76200" y="241300"/>
                  </a:lnTo>
                  <a:lnTo>
                    <a:pt x="76200" y="228600"/>
                  </a:lnTo>
                  <a:lnTo>
                    <a:pt x="50800" y="228600"/>
                  </a:lnTo>
                  <a:lnTo>
                    <a:pt x="50800" y="215900"/>
                  </a:lnTo>
                  <a:lnTo>
                    <a:pt x="63500" y="215900"/>
                  </a:lnTo>
                  <a:lnTo>
                    <a:pt x="50800" y="203200"/>
                  </a:lnTo>
                  <a:lnTo>
                    <a:pt x="50800" y="190500"/>
                  </a:lnTo>
                  <a:lnTo>
                    <a:pt x="50800" y="177800"/>
                  </a:lnTo>
                  <a:lnTo>
                    <a:pt x="38100" y="177800"/>
                  </a:lnTo>
                  <a:lnTo>
                    <a:pt x="50800" y="165100"/>
                  </a:lnTo>
                  <a:lnTo>
                    <a:pt x="38100" y="165100"/>
                  </a:lnTo>
                  <a:lnTo>
                    <a:pt x="25400" y="165100"/>
                  </a:lnTo>
                  <a:lnTo>
                    <a:pt x="25400" y="152400"/>
                  </a:lnTo>
                  <a:lnTo>
                    <a:pt x="25400" y="139700"/>
                  </a:lnTo>
                  <a:lnTo>
                    <a:pt x="25400" y="127000"/>
                  </a:lnTo>
                  <a:lnTo>
                    <a:pt x="25400" y="114300"/>
                  </a:lnTo>
                  <a:lnTo>
                    <a:pt x="25400" y="101600"/>
                  </a:lnTo>
                  <a:lnTo>
                    <a:pt x="38100" y="101600"/>
                  </a:lnTo>
                  <a:lnTo>
                    <a:pt x="38100" y="88900"/>
                  </a:lnTo>
                  <a:lnTo>
                    <a:pt x="25400" y="88900"/>
                  </a:lnTo>
                  <a:lnTo>
                    <a:pt x="12700" y="88900"/>
                  </a:lnTo>
                  <a:lnTo>
                    <a:pt x="0" y="76200"/>
                  </a:lnTo>
                  <a:lnTo>
                    <a:pt x="0" y="50800"/>
                  </a:lnTo>
                  <a:lnTo>
                    <a:pt x="12700" y="25400"/>
                  </a:lnTo>
                  <a:lnTo>
                    <a:pt x="25400" y="25400"/>
                  </a:lnTo>
                  <a:lnTo>
                    <a:pt x="63500" y="25400"/>
                  </a:lnTo>
                  <a:lnTo>
                    <a:pt x="76200" y="25400"/>
                  </a:lnTo>
                  <a:lnTo>
                    <a:pt x="88900" y="25400"/>
                  </a:lnTo>
                  <a:lnTo>
                    <a:pt x="101600" y="25400"/>
                  </a:lnTo>
                  <a:lnTo>
                    <a:pt x="114300" y="25400"/>
                  </a:lnTo>
                  <a:lnTo>
                    <a:pt x="139700" y="127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" name="Prince Edward Island">
              <a:extLst>
                <a:ext uri="{FF2B5EF4-FFF2-40B4-BE49-F238E27FC236}">
                  <a16:creationId xmlns:a16="http://schemas.microsoft.com/office/drawing/2014/main" id="{FBC4DF90-04B3-4463-AE88-3A578A0CC84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8421291" y="5057775"/>
              <a:ext cx="214312" cy="85725"/>
            </a:xfrm>
            <a:custGeom>
              <a:avLst/>
              <a:gdLst>
                <a:gd name="T0" fmla="*/ 8 w 80"/>
                <a:gd name="T1" fmla="*/ 8 h 32"/>
                <a:gd name="T2" fmla="*/ 8 w 80"/>
                <a:gd name="T3" fmla="*/ 16 h 32"/>
                <a:gd name="T4" fmla="*/ 16 w 80"/>
                <a:gd name="T5" fmla="*/ 24 h 32"/>
                <a:gd name="T6" fmla="*/ 24 w 80"/>
                <a:gd name="T7" fmla="*/ 24 h 32"/>
                <a:gd name="T8" fmla="*/ 24 w 80"/>
                <a:gd name="T9" fmla="*/ 16 h 32"/>
                <a:gd name="T10" fmla="*/ 48 w 80"/>
                <a:gd name="T11" fmla="*/ 16 h 32"/>
                <a:gd name="T12" fmla="*/ 64 w 80"/>
                <a:gd name="T13" fmla="*/ 8 h 32"/>
                <a:gd name="T14" fmla="*/ 72 w 80"/>
                <a:gd name="T15" fmla="*/ 0 h 32"/>
                <a:gd name="T16" fmla="*/ 80 w 80"/>
                <a:gd name="T17" fmla="*/ 8 h 32"/>
                <a:gd name="T18" fmla="*/ 72 w 80"/>
                <a:gd name="T19" fmla="*/ 8 h 32"/>
                <a:gd name="T20" fmla="*/ 72 w 80"/>
                <a:gd name="T21" fmla="*/ 16 h 32"/>
                <a:gd name="T22" fmla="*/ 64 w 80"/>
                <a:gd name="T23" fmla="*/ 16 h 32"/>
                <a:gd name="T24" fmla="*/ 72 w 80"/>
                <a:gd name="T25" fmla="*/ 24 h 32"/>
                <a:gd name="T26" fmla="*/ 72 w 80"/>
                <a:gd name="T27" fmla="*/ 32 h 32"/>
                <a:gd name="T28" fmla="*/ 64 w 80"/>
                <a:gd name="T29" fmla="*/ 32 h 32"/>
                <a:gd name="T30" fmla="*/ 56 w 80"/>
                <a:gd name="T31" fmla="*/ 32 h 32"/>
                <a:gd name="T32" fmla="*/ 56 w 80"/>
                <a:gd name="T33" fmla="*/ 24 h 32"/>
                <a:gd name="T34" fmla="*/ 48 w 80"/>
                <a:gd name="T35" fmla="*/ 24 h 32"/>
                <a:gd name="T36" fmla="*/ 48 w 80"/>
                <a:gd name="T37" fmla="*/ 32 h 32"/>
                <a:gd name="T38" fmla="*/ 40 w 80"/>
                <a:gd name="T39" fmla="*/ 32 h 32"/>
                <a:gd name="T40" fmla="*/ 24 w 80"/>
                <a:gd name="T41" fmla="*/ 32 h 32"/>
                <a:gd name="T42" fmla="*/ 16 w 80"/>
                <a:gd name="T43" fmla="*/ 32 h 32"/>
                <a:gd name="T44" fmla="*/ 8 w 80"/>
                <a:gd name="T45" fmla="*/ 24 h 32"/>
                <a:gd name="T46" fmla="*/ 0 w 80"/>
                <a:gd name="T47" fmla="*/ 24 h 32"/>
                <a:gd name="T48" fmla="*/ 0 w 80"/>
                <a:gd name="T49" fmla="*/ 16 h 32"/>
                <a:gd name="T50" fmla="*/ 8 w 80"/>
                <a:gd name="T51" fmla="*/ 0 h 32"/>
                <a:gd name="T52" fmla="*/ 8 w 80"/>
                <a:gd name="T53" fmla="*/ 0 h 32"/>
                <a:gd name="T54" fmla="*/ 8 w 80"/>
                <a:gd name="T5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32">
                  <a:moveTo>
                    <a:pt x="8" y="8"/>
                  </a:moveTo>
                  <a:lnTo>
                    <a:pt x="8" y="16"/>
                  </a:lnTo>
                  <a:lnTo>
                    <a:pt x="16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48" y="16"/>
                  </a:lnTo>
                  <a:lnTo>
                    <a:pt x="64" y="8"/>
                  </a:lnTo>
                  <a:lnTo>
                    <a:pt x="72" y="0"/>
                  </a:lnTo>
                  <a:lnTo>
                    <a:pt x="80" y="8"/>
                  </a:lnTo>
                  <a:lnTo>
                    <a:pt x="72" y="8"/>
                  </a:lnTo>
                  <a:lnTo>
                    <a:pt x="72" y="16"/>
                  </a:lnTo>
                  <a:lnTo>
                    <a:pt x="64" y="16"/>
                  </a:lnTo>
                  <a:lnTo>
                    <a:pt x="72" y="24"/>
                  </a:lnTo>
                  <a:lnTo>
                    <a:pt x="72" y="32"/>
                  </a:lnTo>
                  <a:lnTo>
                    <a:pt x="64" y="32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" name="Ontario">
              <a:extLst>
                <a:ext uri="{FF2B5EF4-FFF2-40B4-BE49-F238E27FC236}">
                  <a16:creationId xmlns:a16="http://schemas.microsoft.com/office/drawing/2014/main" id="{E5C67796-6780-4F20-BD31-A20CD1171D75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5699522" y="4264819"/>
              <a:ext cx="1907381" cy="1907381"/>
            </a:xfrm>
            <a:custGeom>
              <a:avLst/>
              <a:gdLst/>
              <a:ahLst/>
              <a:cxnLst/>
              <a:rect l="l" t="t" r="r" b="b"/>
              <a:pathLst>
                <a:path w="1130300" h="1130300">
                  <a:moveTo>
                    <a:pt x="698500" y="812800"/>
                  </a:moveTo>
                  <a:lnTo>
                    <a:pt x="711200" y="812800"/>
                  </a:lnTo>
                  <a:lnTo>
                    <a:pt x="723900" y="812800"/>
                  </a:lnTo>
                  <a:lnTo>
                    <a:pt x="736600" y="812800"/>
                  </a:lnTo>
                  <a:lnTo>
                    <a:pt x="736600" y="825500"/>
                  </a:lnTo>
                  <a:lnTo>
                    <a:pt x="723900" y="838200"/>
                  </a:lnTo>
                  <a:lnTo>
                    <a:pt x="711200" y="838200"/>
                  </a:lnTo>
                  <a:lnTo>
                    <a:pt x="698500" y="838200"/>
                  </a:lnTo>
                  <a:lnTo>
                    <a:pt x="685800" y="838200"/>
                  </a:lnTo>
                  <a:lnTo>
                    <a:pt x="660400" y="825500"/>
                  </a:lnTo>
                  <a:lnTo>
                    <a:pt x="685800" y="825500"/>
                  </a:lnTo>
                  <a:close/>
                  <a:moveTo>
                    <a:pt x="266700" y="0"/>
                  </a:moveTo>
                  <a:lnTo>
                    <a:pt x="317500" y="25400"/>
                  </a:lnTo>
                  <a:lnTo>
                    <a:pt x="330200" y="50800"/>
                  </a:lnTo>
                  <a:lnTo>
                    <a:pt x="330200" y="63500"/>
                  </a:lnTo>
                  <a:lnTo>
                    <a:pt x="342900" y="63500"/>
                  </a:lnTo>
                  <a:lnTo>
                    <a:pt x="355600" y="63500"/>
                  </a:lnTo>
                  <a:lnTo>
                    <a:pt x="368300" y="63500"/>
                  </a:lnTo>
                  <a:lnTo>
                    <a:pt x="381000" y="63500"/>
                  </a:lnTo>
                  <a:lnTo>
                    <a:pt x="419100" y="76200"/>
                  </a:lnTo>
                  <a:lnTo>
                    <a:pt x="419100" y="88900"/>
                  </a:lnTo>
                  <a:lnTo>
                    <a:pt x="431800" y="88900"/>
                  </a:lnTo>
                  <a:lnTo>
                    <a:pt x="444500" y="88900"/>
                  </a:lnTo>
                  <a:lnTo>
                    <a:pt x="444500" y="101600"/>
                  </a:lnTo>
                  <a:lnTo>
                    <a:pt x="533400" y="88900"/>
                  </a:lnTo>
                  <a:lnTo>
                    <a:pt x="546100" y="88900"/>
                  </a:lnTo>
                  <a:lnTo>
                    <a:pt x="558800" y="101600"/>
                  </a:lnTo>
                  <a:lnTo>
                    <a:pt x="558800" y="88900"/>
                  </a:lnTo>
                  <a:lnTo>
                    <a:pt x="571500" y="101600"/>
                  </a:lnTo>
                  <a:lnTo>
                    <a:pt x="584200" y="101600"/>
                  </a:lnTo>
                  <a:lnTo>
                    <a:pt x="584200" y="114300"/>
                  </a:lnTo>
                  <a:lnTo>
                    <a:pt x="584200" y="177800"/>
                  </a:lnTo>
                  <a:lnTo>
                    <a:pt x="596900" y="190500"/>
                  </a:lnTo>
                  <a:lnTo>
                    <a:pt x="609600" y="241300"/>
                  </a:lnTo>
                  <a:lnTo>
                    <a:pt x="609600" y="254000"/>
                  </a:lnTo>
                  <a:lnTo>
                    <a:pt x="609600" y="266700"/>
                  </a:lnTo>
                  <a:lnTo>
                    <a:pt x="622300" y="266700"/>
                  </a:lnTo>
                  <a:lnTo>
                    <a:pt x="622300" y="279400"/>
                  </a:lnTo>
                  <a:lnTo>
                    <a:pt x="635000" y="279400"/>
                  </a:lnTo>
                  <a:lnTo>
                    <a:pt x="635000" y="292100"/>
                  </a:lnTo>
                  <a:lnTo>
                    <a:pt x="647700" y="292100"/>
                  </a:lnTo>
                  <a:lnTo>
                    <a:pt x="660400" y="304800"/>
                  </a:lnTo>
                  <a:lnTo>
                    <a:pt x="660400" y="317500"/>
                  </a:lnTo>
                  <a:lnTo>
                    <a:pt x="647700" y="317500"/>
                  </a:lnTo>
                  <a:lnTo>
                    <a:pt x="635000" y="330200"/>
                  </a:lnTo>
                  <a:lnTo>
                    <a:pt x="660400" y="317500"/>
                  </a:lnTo>
                  <a:lnTo>
                    <a:pt x="698500" y="342900"/>
                  </a:lnTo>
                  <a:lnTo>
                    <a:pt x="711200" y="368300"/>
                  </a:lnTo>
                  <a:lnTo>
                    <a:pt x="711200" y="381000"/>
                  </a:lnTo>
                  <a:lnTo>
                    <a:pt x="698500" y="406400"/>
                  </a:lnTo>
                  <a:lnTo>
                    <a:pt x="723900" y="381000"/>
                  </a:lnTo>
                  <a:lnTo>
                    <a:pt x="736600" y="381000"/>
                  </a:lnTo>
                  <a:lnTo>
                    <a:pt x="762000" y="393700"/>
                  </a:lnTo>
                  <a:lnTo>
                    <a:pt x="749300" y="368300"/>
                  </a:lnTo>
                  <a:lnTo>
                    <a:pt x="749300" y="355600"/>
                  </a:lnTo>
                  <a:lnTo>
                    <a:pt x="762000" y="355600"/>
                  </a:lnTo>
                  <a:lnTo>
                    <a:pt x="825500" y="673100"/>
                  </a:lnTo>
                  <a:lnTo>
                    <a:pt x="825500" y="685800"/>
                  </a:lnTo>
                  <a:lnTo>
                    <a:pt x="825500" y="698500"/>
                  </a:lnTo>
                  <a:lnTo>
                    <a:pt x="863600" y="736600"/>
                  </a:lnTo>
                  <a:lnTo>
                    <a:pt x="876300" y="749300"/>
                  </a:lnTo>
                  <a:lnTo>
                    <a:pt x="939800" y="749300"/>
                  </a:lnTo>
                  <a:lnTo>
                    <a:pt x="965200" y="762000"/>
                  </a:lnTo>
                  <a:lnTo>
                    <a:pt x="990600" y="762000"/>
                  </a:lnTo>
                  <a:lnTo>
                    <a:pt x="1003300" y="787400"/>
                  </a:lnTo>
                  <a:lnTo>
                    <a:pt x="1016000" y="787400"/>
                  </a:lnTo>
                  <a:lnTo>
                    <a:pt x="1028700" y="787400"/>
                  </a:lnTo>
                  <a:lnTo>
                    <a:pt x="1054100" y="787400"/>
                  </a:lnTo>
                  <a:lnTo>
                    <a:pt x="1079500" y="762000"/>
                  </a:lnTo>
                  <a:lnTo>
                    <a:pt x="1092200" y="762000"/>
                  </a:lnTo>
                  <a:lnTo>
                    <a:pt x="1104900" y="749300"/>
                  </a:lnTo>
                  <a:lnTo>
                    <a:pt x="1117600" y="762000"/>
                  </a:lnTo>
                  <a:lnTo>
                    <a:pt x="1117600" y="774700"/>
                  </a:lnTo>
                  <a:lnTo>
                    <a:pt x="1130300" y="787400"/>
                  </a:lnTo>
                  <a:lnTo>
                    <a:pt x="1117600" y="812800"/>
                  </a:lnTo>
                  <a:lnTo>
                    <a:pt x="1104900" y="812800"/>
                  </a:lnTo>
                  <a:lnTo>
                    <a:pt x="1066800" y="850900"/>
                  </a:lnTo>
                  <a:lnTo>
                    <a:pt x="1066800" y="863600"/>
                  </a:lnTo>
                  <a:lnTo>
                    <a:pt x="1066800" y="876300"/>
                  </a:lnTo>
                  <a:lnTo>
                    <a:pt x="1054100" y="876300"/>
                  </a:lnTo>
                  <a:lnTo>
                    <a:pt x="1016000" y="901700"/>
                  </a:lnTo>
                  <a:lnTo>
                    <a:pt x="1003300" y="901700"/>
                  </a:lnTo>
                  <a:lnTo>
                    <a:pt x="1016000" y="914400"/>
                  </a:lnTo>
                  <a:lnTo>
                    <a:pt x="1003300" y="927100"/>
                  </a:lnTo>
                  <a:lnTo>
                    <a:pt x="1003300" y="914400"/>
                  </a:lnTo>
                  <a:lnTo>
                    <a:pt x="965200" y="927100"/>
                  </a:lnTo>
                  <a:lnTo>
                    <a:pt x="901700" y="952500"/>
                  </a:lnTo>
                  <a:lnTo>
                    <a:pt x="876300" y="977900"/>
                  </a:lnTo>
                  <a:lnTo>
                    <a:pt x="863600" y="1003300"/>
                  </a:lnTo>
                  <a:lnTo>
                    <a:pt x="889000" y="1003300"/>
                  </a:lnTo>
                  <a:lnTo>
                    <a:pt x="914400" y="990600"/>
                  </a:lnTo>
                  <a:lnTo>
                    <a:pt x="927100" y="1028700"/>
                  </a:lnTo>
                  <a:lnTo>
                    <a:pt x="901700" y="1028700"/>
                  </a:lnTo>
                  <a:lnTo>
                    <a:pt x="850900" y="1041400"/>
                  </a:lnTo>
                  <a:lnTo>
                    <a:pt x="838200" y="1066800"/>
                  </a:lnTo>
                  <a:lnTo>
                    <a:pt x="800100" y="1054100"/>
                  </a:lnTo>
                  <a:lnTo>
                    <a:pt x="787400" y="1066800"/>
                  </a:lnTo>
                  <a:lnTo>
                    <a:pt x="774700" y="1079500"/>
                  </a:lnTo>
                  <a:lnTo>
                    <a:pt x="774700" y="1092200"/>
                  </a:lnTo>
                  <a:lnTo>
                    <a:pt x="762000" y="1092200"/>
                  </a:lnTo>
                  <a:lnTo>
                    <a:pt x="749300" y="1104900"/>
                  </a:lnTo>
                  <a:lnTo>
                    <a:pt x="736600" y="1117600"/>
                  </a:lnTo>
                  <a:lnTo>
                    <a:pt x="736600" y="1130300"/>
                  </a:lnTo>
                  <a:lnTo>
                    <a:pt x="723900" y="1130300"/>
                  </a:lnTo>
                  <a:lnTo>
                    <a:pt x="711200" y="1130300"/>
                  </a:lnTo>
                  <a:lnTo>
                    <a:pt x="698500" y="1130300"/>
                  </a:lnTo>
                  <a:lnTo>
                    <a:pt x="698500" y="1117600"/>
                  </a:lnTo>
                  <a:lnTo>
                    <a:pt x="698500" y="1104900"/>
                  </a:lnTo>
                  <a:lnTo>
                    <a:pt x="711200" y="1104900"/>
                  </a:lnTo>
                  <a:lnTo>
                    <a:pt x="723900" y="1104900"/>
                  </a:lnTo>
                  <a:lnTo>
                    <a:pt x="723900" y="1092200"/>
                  </a:lnTo>
                  <a:lnTo>
                    <a:pt x="723900" y="1079500"/>
                  </a:lnTo>
                  <a:lnTo>
                    <a:pt x="723900" y="1041400"/>
                  </a:lnTo>
                  <a:lnTo>
                    <a:pt x="736600" y="1041400"/>
                  </a:lnTo>
                  <a:lnTo>
                    <a:pt x="736600" y="1028700"/>
                  </a:lnTo>
                  <a:lnTo>
                    <a:pt x="749300" y="1028700"/>
                  </a:lnTo>
                  <a:lnTo>
                    <a:pt x="762000" y="1016000"/>
                  </a:lnTo>
                  <a:lnTo>
                    <a:pt x="749300" y="952500"/>
                  </a:lnTo>
                  <a:lnTo>
                    <a:pt x="762000" y="914400"/>
                  </a:lnTo>
                  <a:lnTo>
                    <a:pt x="762000" y="889000"/>
                  </a:lnTo>
                  <a:lnTo>
                    <a:pt x="749300" y="863600"/>
                  </a:lnTo>
                  <a:lnTo>
                    <a:pt x="762000" y="863600"/>
                  </a:lnTo>
                  <a:lnTo>
                    <a:pt x="762000" y="876300"/>
                  </a:lnTo>
                  <a:lnTo>
                    <a:pt x="774700" y="889000"/>
                  </a:lnTo>
                  <a:lnTo>
                    <a:pt x="787400" y="889000"/>
                  </a:lnTo>
                  <a:lnTo>
                    <a:pt x="787400" y="901700"/>
                  </a:lnTo>
                  <a:lnTo>
                    <a:pt x="800100" y="889000"/>
                  </a:lnTo>
                  <a:lnTo>
                    <a:pt x="800100" y="901700"/>
                  </a:lnTo>
                  <a:lnTo>
                    <a:pt x="825500" y="901700"/>
                  </a:lnTo>
                  <a:lnTo>
                    <a:pt x="838200" y="901700"/>
                  </a:lnTo>
                  <a:lnTo>
                    <a:pt x="838200" y="889000"/>
                  </a:lnTo>
                  <a:lnTo>
                    <a:pt x="825500" y="889000"/>
                  </a:lnTo>
                  <a:lnTo>
                    <a:pt x="825500" y="876300"/>
                  </a:lnTo>
                  <a:lnTo>
                    <a:pt x="838200" y="876300"/>
                  </a:lnTo>
                  <a:lnTo>
                    <a:pt x="850900" y="876300"/>
                  </a:lnTo>
                  <a:lnTo>
                    <a:pt x="838200" y="863600"/>
                  </a:lnTo>
                  <a:lnTo>
                    <a:pt x="825500" y="863600"/>
                  </a:lnTo>
                  <a:lnTo>
                    <a:pt x="825500" y="850900"/>
                  </a:lnTo>
                  <a:lnTo>
                    <a:pt x="825500" y="838200"/>
                  </a:lnTo>
                  <a:lnTo>
                    <a:pt x="812800" y="838200"/>
                  </a:lnTo>
                  <a:lnTo>
                    <a:pt x="800100" y="825500"/>
                  </a:lnTo>
                  <a:lnTo>
                    <a:pt x="787400" y="812800"/>
                  </a:lnTo>
                  <a:lnTo>
                    <a:pt x="774700" y="800100"/>
                  </a:lnTo>
                  <a:lnTo>
                    <a:pt x="749300" y="800100"/>
                  </a:lnTo>
                  <a:lnTo>
                    <a:pt x="736600" y="812800"/>
                  </a:lnTo>
                  <a:lnTo>
                    <a:pt x="736600" y="800100"/>
                  </a:lnTo>
                  <a:lnTo>
                    <a:pt x="723900" y="800100"/>
                  </a:lnTo>
                  <a:lnTo>
                    <a:pt x="685800" y="800100"/>
                  </a:lnTo>
                  <a:lnTo>
                    <a:pt x="673100" y="800100"/>
                  </a:lnTo>
                  <a:lnTo>
                    <a:pt x="660400" y="800100"/>
                  </a:lnTo>
                  <a:lnTo>
                    <a:pt x="647700" y="800100"/>
                  </a:lnTo>
                  <a:lnTo>
                    <a:pt x="609600" y="800100"/>
                  </a:lnTo>
                  <a:lnTo>
                    <a:pt x="596900" y="800100"/>
                  </a:lnTo>
                  <a:lnTo>
                    <a:pt x="596900" y="787400"/>
                  </a:lnTo>
                  <a:lnTo>
                    <a:pt x="584200" y="774700"/>
                  </a:lnTo>
                  <a:lnTo>
                    <a:pt x="584200" y="787400"/>
                  </a:lnTo>
                  <a:lnTo>
                    <a:pt x="571500" y="787400"/>
                  </a:lnTo>
                  <a:lnTo>
                    <a:pt x="571500" y="774700"/>
                  </a:lnTo>
                  <a:lnTo>
                    <a:pt x="571500" y="762000"/>
                  </a:lnTo>
                  <a:lnTo>
                    <a:pt x="558800" y="749300"/>
                  </a:lnTo>
                  <a:lnTo>
                    <a:pt x="558800" y="736600"/>
                  </a:lnTo>
                  <a:lnTo>
                    <a:pt x="558800" y="723900"/>
                  </a:lnTo>
                  <a:lnTo>
                    <a:pt x="546100" y="711200"/>
                  </a:lnTo>
                  <a:lnTo>
                    <a:pt x="533400" y="698500"/>
                  </a:lnTo>
                  <a:lnTo>
                    <a:pt x="533400" y="673100"/>
                  </a:lnTo>
                  <a:lnTo>
                    <a:pt x="495300" y="685800"/>
                  </a:lnTo>
                  <a:lnTo>
                    <a:pt x="482600" y="673100"/>
                  </a:lnTo>
                  <a:lnTo>
                    <a:pt x="457200" y="622300"/>
                  </a:lnTo>
                  <a:lnTo>
                    <a:pt x="444500" y="622300"/>
                  </a:lnTo>
                  <a:lnTo>
                    <a:pt x="431800" y="622300"/>
                  </a:lnTo>
                  <a:lnTo>
                    <a:pt x="419100" y="622300"/>
                  </a:lnTo>
                  <a:lnTo>
                    <a:pt x="419100" y="660400"/>
                  </a:lnTo>
                  <a:lnTo>
                    <a:pt x="406400" y="622300"/>
                  </a:lnTo>
                  <a:lnTo>
                    <a:pt x="368300" y="609600"/>
                  </a:lnTo>
                  <a:lnTo>
                    <a:pt x="368300" y="622300"/>
                  </a:lnTo>
                  <a:lnTo>
                    <a:pt x="368300" y="635000"/>
                  </a:lnTo>
                  <a:lnTo>
                    <a:pt x="355600" y="647700"/>
                  </a:lnTo>
                  <a:lnTo>
                    <a:pt x="355600" y="660400"/>
                  </a:lnTo>
                  <a:lnTo>
                    <a:pt x="346075" y="650875"/>
                  </a:lnTo>
                  <a:lnTo>
                    <a:pt x="349250" y="641350"/>
                  </a:lnTo>
                  <a:lnTo>
                    <a:pt x="355600" y="635000"/>
                  </a:lnTo>
                  <a:lnTo>
                    <a:pt x="355600" y="622300"/>
                  </a:lnTo>
                  <a:lnTo>
                    <a:pt x="349250" y="641350"/>
                  </a:lnTo>
                  <a:lnTo>
                    <a:pt x="342900" y="647700"/>
                  </a:lnTo>
                  <a:lnTo>
                    <a:pt x="346075" y="650875"/>
                  </a:lnTo>
                  <a:lnTo>
                    <a:pt x="342900" y="660400"/>
                  </a:lnTo>
                  <a:lnTo>
                    <a:pt x="330200" y="660400"/>
                  </a:lnTo>
                  <a:lnTo>
                    <a:pt x="330200" y="647700"/>
                  </a:lnTo>
                  <a:lnTo>
                    <a:pt x="317500" y="660400"/>
                  </a:lnTo>
                  <a:lnTo>
                    <a:pt x="317500" y="673100"/>
                  </a:lnTo>
                  <a:lnTo>
                    <a:pt x="304800" y="685800"/>
                  </a:lnTo>
                  <a:lnTo>
                    <a:pt x="292100" y="698500"/>
                  </a:lnTo>
                  <a:lnTo>
                    <a:pt x="279400" y="698500"/>
                  </a:lnTo>
                  <a:lnTo>
                    <a:pt x="266700" y="685800"/>
                  </a:lnTo>
                  <a:lnTo>
                    <a:pt x="241300" y="698500"/>
                  </a:lnTo>
                  <a:lnTo>
                    <a:pt x="228600" y="685800"/>
                  </a:lnTo>
                  <a:lnTo>
                    <a:pt x="215900" y="685800"/>
                  </a:lnTo>
                  <a:lnTo>
                    <a:pt x="203200" y="698500"/>
                  </a:lnTo>
                  <a:lnTo>
                    <a:pt x="190500" y="685800"/>
                  </a:lnTo>
                  <a:lnTo>
                    <a:pt x="177800" y="685800"/>
                  </a:lnTo>
                  <a:lnTo>
                    <a:pt x="165100" y="673100"/>
                  </a:lnTo>
                  <a:lnTo>
                    <a:pt x="152400" y="673100"/>
                  </a:lnTo>
                  <a:lnTo>
                    <a:pt x="139700" y="660400"/>
                  </a:lnTo>
                  <a:lnTo>
                    <a:pt x="127000" y="647700"/>
                  </a:lnTo>
                  <a:lnTo>
                    <a:pt x="101600" y="647700"/>
                  </a:lnTo>
                  <a:lnTo>
                    <a:pt x="101600" y="660400"/>
                  </a:lnTo>
                  <a:lnTo>
                    <a:pt x="88900" y="660400"/>
                  </a:lnTo>
                  <a:lnTo>
                    <a:pt x="76200" y="660400"/>
                  </a:lnTo>
                  <a:lnTo>
                    <a:pt x="76200" y="647700"/>
                  </a:lnTo>
                  <a:lnTo>
                    <a:pt x="63500" y="647700"/>
                  </a:lnTo>
                  <a:lnTo>
                    <a:pt x="50800" y="647700"/>
                  </a:lnTo>
                  <a:lnTo>
                    <a:pt x="38100" y="647700"/>
                  </a:lnTo>
                  <a:lnTo>
                    <a:pt x="25400" y="622300"/>
                  </a:lnTo>
                  <a:lnTo>
                    <a:pt x="12700" y="596900"/>
                  </a:lnTo>
                  <a:lnTo>
                    <a:pt x="0" y="596900"/>
                  </a:lnTo>
                  <a:lnTo>
                    <a:pt x="12700" y="3175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" name="Nunavut">
              <a:extLst>
                <a:ext uri="{FF2B5EF4-FFF2-40B4-BE49-F238E27FC236}">
                  <a16:creationId xmlns:a16="http://schemas.microsoft.com/office/drawing/2014/main" id="{B4451D52-E1B3-444B-864C-61ACBD028C4A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4435079" y="685800"/>
              <a:ext cx="3171824" cy="4050506"/>
            </a:xfrm>
            <a:custGeom>
              <a:avLst/>
              <a:gdLst/>
              <a:ahLst/>
              <a:cxnLst/>
              <a:rect l="l" t="t" r="r" b="b"/>
              <a:pathLst>
                <a:path w="1879600" h="2400300">
                  <a:moveTo>
                    <a:pt x="1397000" y="2362200"/>
                  </a:moveTo>
                  <a:lnTo>
                    <a:pt x="1409700" y="2362200"/>
                  </a:lnTo>
                  <a:lnTo>
                    <a:pt x="1422400" y="2374900"/>
                  </a:lnTo>
                  <a:lnTo>
                    <a:pt x="1435100" y="2400300"/>
                  </a:lnTo>
                  <a:lnTo>
                    <a:pt x="1422400" y="2400300"/>
                  </a:lnTo>
                  <a:lnTo>
                    <a:pt x="1397000" y="2387600"/>
                  </a:lnTo>
                  <a:lnTo>
                    <a:pt x="1384300" y="2387600"/>
                  </a:lnTo>
                  <a:lnTo>
                    <a:pt x="1371600" y="2387600"/>
                  </a:lnTo>
                  <a:lnTo>
                    <a:pt x="1371600" y="2374900"/>
                  </a:lnTo>
                  <a:close/>
                  <a:moveTo>
                    <a:pt x="1452034" y="2120900"/>
                  </a:moveTo>
                  <a:lnTo>
                    <a:pt x="1454150" y="2120900"/>
                  </a:lnTo>
                  <a:lnTo>
                    <a:pt x="1447800" y="2133600"/>
                  </a:lnTo>
                  <a:close/>
                  <a:moveTo>
                    <a:pt x="1460500" y="2108200"/>
                  </a:moveTo>
                  <a:lnTo>
                    <a:pt x="1460500" y="2120900"/>
                  </a:lnTo>
                  <a:lnTo>
                    <a:pt x="1454150" y="2120900"/>
                  </a:lnTo>
                  <a:close/>
                  <a:moveTo>
                    <a:pt x="1409700" y="2108200"/>
                  </a:moveTo>
                  <a:lnTo>
                    <a:pt x="1422400" y="2108200"/>
                  </a:lnTo>
                  <a:lnTo>
                    <a:pt x="1409700" y="2120900"/>
                  </a:lnTo>
                  <a:close/>
                  <a:moveTo>
                    <a:pt x="1435100" y="2082800"/>
                  </a:moveTo>
                  <a:lnTo>
                    <a:pt x="1447800" y="2082800"/>
                  </a:lnTo>
                  <a:lnTo>
                    <a:pt x="1460500" y="2082800"/>
                  </a:lnTo>
                  <a:lnTo>
                    <a:pt x="1473200" y="2082800"/>
                  </a:lnTo>
                  <a:lnTo>
                    <a:pt x="1473200" y="2095500"/>
                  </a:lnTo>
                  <a:lnTo>
                    <a:pt x="1473200" y="2108200"/>
                  </a:lnTo>
                  <a:lnTo>
                    <a:pt x="1460500" y="2108200"/>
                  </a:lnTo>
                  <a:lnTo>
                    <a:pt x="1456267" y="2108200"/>
                  </a:lnTo>
                  <a:lnTo>
                    <a:pt x="1460500" y="2095500"/>
                  </a:lnTo>
                  <a:lnTo>
                    <a:pt x="1447800" y="2095500"/>
                  </a:lnTo>
                  <a:lnTo>
                    <a:pt x="1447800" y="2108200"/>
                  </a:lnTo>
                  <a:lnTo>
                    <a:pt x="1456267" y="2108200"/>
                  </a:lnTo>
                  <a:lnTo>
                    <a:pt x="1452034" y="2120900"/>
                  </a:lnTo>
                  <a:lnTo>
                    <a:pt x="1447800" y="2120900"/>
                  </a:lnTo>
                  <a:lnTo>
                    <a:pt x="1447800" y="2133600"/>
                  </a:lnTo>
                  <a:lnTo>
                    <a:pt x="1435100" y="2133600"/>
                  </a:lnTo>
                  <a:lnTo>
                    <a:pt x="1435100" y="2120900"/>
                  </a:lnTo>
                  <a:lnTo>
                    <a:pt x="1422400" y="2146300"/>
                  </a:lnTo>
                  <a:lnTo>
                    <a:pt x="1422400" y="2133600"/>
                  </a:lnTo>
                  <a:lnTo>
                    <a:pt x="1435100" y="2108200"/>
                  </a:lnTo>
                  <a:lnTo>
                    <a:pt x="1435100" y="2095500"/>
                  </a:lnTo>
                  <a:close/>
                  <a:moveTo>
                    <a:pt x="1790700" y="1638300"/>
                  </a:moveTo>
                  <a:lnTo>
                    <a:pt x="1803400" y="1651000"/>
                  </a:lnTo>
                  <a:lnTo>
                    <a:pt x="1803400" y="1663700"/>
                  </a:lnTo>
                  <a:lnTo>
                    <a:pt x="1790700" y="1663700"/>
                  </a:lnTo>
                  <a:lnTo>
                    <a:pt x="1790700" y="1676400"/>
                  </a:lnTo>
                  <a:lnTo>
                    <a:pt x="1778000" y="1651000"/>
                  </a:lnTo>
                  <a:lnTo>
                    <a:pt x="1790700" y="1651000"/>
                  </a:lnTo>
                  <a:close/>
                  <a:moveTo>
                    <a:pt x="1308100" y="1638300"/>
                  </a:moveTo>
                  <a:lnTo>
                    <a:pt x="1320800" y="1638300"/>
                  </a:lnTo>
                  <a:lnTo>
                    <a:pt x="1333500" y="1638300"/>
                  </a:lnTo>
                  <a:lnTo>
                    <a:pt x="1333500" y="1676400"/>
                  </a:lnTo>
                  <a:lnTo>
                    <a:pt x="1333500" y="1689100"/>
                  </a:lnTo>
                  <a:lnTo>
                    <a:pt x="1333500" y="1701800"/>
                  </a:lnTo>
                  <a:lnTo>
                    <a:pt x="1320800" y="1689100"/>
                  </a:lnTo>
                  <a:lnTo>
                    <a:pt x="1308100" y="1689100"/>
                  </a:lnTo>
                  <a:lnTo>
                    <a:pt x="1308100" y="1651000"/>
                  </a:lnTo>
                  <a:close/>
                  <a:moveTo>
                    <a:pt x="1219200" y="1600200"/>
                  </a:moveTo>
                  <a:lnTo>
                    <a:pt x="1231900" y="1612900"/>
                  </a:lnTo>
                  <a:lnTo>
                    <a:pt x="1231900" y="1625600"/>
                  </a:lnTo>
                  <a:lnTo>
                    <a:pt x="1219200" y="1638300"/>
                  </a:lnTo>
                  <a:lnTo>
                    <a:pt x="1206500" y="1638300"/>
                  </a:lnTo>
                  <a:lnTo>
                    <a:pt x="1206500" y="1651000"/>
                  </a:lnTo>
                  <a:lnTo>
                    <a:pt x="1206500" y="1663700"/>
                  </a:lnTo>
                  <a:lnTo>
                    <a:pt x="1193800" y="1676400"/>
                  </a:lnTo>
                  <a:lnTo>
                    <a:pt x="1181100" y="1676400"/>
                  </a:lnTo>
                  <a:lnTo>
                    <a:pt x="1181100" y="1663700"/>
                  </a:lnTo>
                  <a:lnTo>
                    <a:pt x="1193800" y="1625600"/>
                  </a:lnTo>
                  <a:lnTo>
                    <a:pt x="1219200" y="1612900"/>
                  </a:lnTo>
                  <a:close/>
                  <a:moveTo>
                    <a:pt x="812800" y="1549400"/>
                  </a:moveTo>
                  <a:lnTo>
                    <a:pt x="812800" y="1562100"/>
                  </a:lnTo>
                  <a:lnTo>
                    <a:pt x="812800" y="1574800"/>
                  </a:lnTo>
                  <a:lnTo>
                    <a:pt x="825500" y="1574800"/>
                  </a:lnTo>
                  <a:lnTo>
                    <a:pt x="850900" y="1574800"/>
                  </a:lnTo>
                  <a:close/>
                  <a:moveTo>
                    <a:pt x="1346200" y="1536700"/>
                  </a:moveTo>
                  <a:lnTo>
                    <a:pt x="1358900" y="1536700"/>
                  </a:lnTo>
                  <a:lnTo>
                    <a:pt x="1371600" y="1536700"/>
                  </a:lnTo>
                  <a:lnTo>
                    <a:pt x="1384300" y="1536700"/>
                  </a:lnTo>
                  <a:lnTo>
                    <a:pt x="1384300" y="1549400"/>
                  </a:lnTo>
                  <a:lnTo>
                    <a:pt x="1371600" y="1562100"/>
                  </a:lnTo>
                  <a:lnTo>
                    <a:pt x="1358900" y="1549400"/>
                  </a:lnTo>
                  <a:lnTo>
                    <a:pt x="1346200" y="1549400"/>
                  </a:lnTo>
                  <a:close/>
                  <a:moveTo>
                    <a:pt x="1841500" y="1524000"/>
                  </a:moveTo>
                  <a:lnTo>
                    <a:pt x="1854200" y="1524000"/>
                  </a:lnTo>
                  <a:lnTo>
                    <a:pt x="1866900" y="1524000"/>
                  </a:lnTo>
                  <a:lnTo>
                    <a:pt x="1879600" y="1524000"/>
                  </a:lnTo>
                  <a:lnTo>
                    <a:pt x="1879600" y="1536700"/>
                  </a:lnTo>
                  <a:lnTo>
                    <a:pt x="1879600" y="1549400"/>
                  </a:lnTo>
                  <a:lnTo>
                    <a:pt x="1866900" y="1549400"/>
                  </a:lnTo>
                  <a:lnTo>
                    <a:pt x="1866900" y="1536700"/>
                  </a:lnTo>
                  <a:lnTo>
                    <a:pt x="1854200" y="1536700"/>
                  </a:lnTo>
                  <a:lnTo>
                    <a:pt x="1841500" y="1536700"/>
                  </a:lnTo>
                  <a:close/>
                  <a:moveTo>
                    <a:pt x="1638300" y="1511300"/>
                  </a:moveTo>
                  <a:lnTo>
                    <a:pt x="1651000" y="1524000"/>
                  </a:lnTo>
                  <a:lnTo>
                    <a:pt x="1638300" y="1536700"/>
                  </a:lnTo>
                  <a:lnTo>
                    <a:pt x="1638300" y="1524000"/>
                  </a:lnTo>
                  <a:lnTo>
                    <a:pt x="1625600" y="1524000"/>
                  </a:lnTo>
                  <a:close/>
                  <a:moveTo>
                    <a:pt x="1384300" y="1511300"/>
                  </a:moveTo>
                  <a:lnTo>
                    <a:pt x="1397000" y="1511300"/>
                  </a:lnTo>
                  <a:lnTo>
                    <a:pt x="1409700" y="1524000"/>
                  </a:lnTo>
                  <a:lnTo>
                    <a:pt x="1397000" y="1524000"/>
                  </a:lnTo>
                  <a:lnTo>
                    <a:pt x="1384300" y="1524000"/>
                  </a:lnTo>
                  <a:close/>
                  <a:moveTo>
                    <a:pt x="1828800" y="1422400"/>
                  </a:moveTo>
                  <a:lnTo>
                    <a:pt x="1841500" y="1422400"/>
                  </a:lnTo>
                  <a:lnTo>
                    <a:pt x="1828800" y="1435100"/>
                  </a:lnTo>
                  <a:close/>
                  <a:moveTo>
                    <a:pt x="1054100" y="1397000"/>
                  </a:moveTo>
                  <a:lnTo>
                    <a:pt x="1066800" y="1397000"/>
                  </a:lnTo>
                  <a:lnTo>
                    <a:pt x="1079500" y="1397000"/>
                  </a:lnTo>
                  <a:lnTo>
                    <a:pt x="1092200" y="1409700"/>
                  </a:lnTo>
                  <a:lnTo>
                    <a:pt x="1092200" y="1422400"/>
                  </a:lnTo>
                  <a:lnTo>
                    <a:pt x="1092200" y="1435100"/>
                  </a:lnTo>
                  <a:lnTo>
                    <a:pt x="1104900" y="1435100"/>
                  </a:lnTo>
                  <a:lnTo>
                    <a:pt x="1104900" y="1422400"/>
                  </a:lnTo>
                  <a:lnTo>
                    <a:pt x="1117600" y="1422400"/>
                  </a:lnTo>
                  <a:lnTo>
                    <a:pt x="1130300" y="1422400"/>
                  </a:lnTo>
                  <a:lnTo>
                    <a:pt x="1130300" y="1435100"/>
                  </a:lnTo>
                  <a:lnTo>
                    <a:pt x="1155700" y="1435100"/>
                  </a:lnTo>
                  <a:lnTo>
                    <a:pt x="1155700" y="1447800"/>
                  </a:lnTo>
                  <a:lnTo>
                    <a:pt x="1168400" y="1460500"/>
                  </a:lnTo>
                  <a:lnTo>
                    <a:pt x="1181100" y="1460500"/>
                  </a:lnTo>
                  <a:lnTo>
                    <a:pt x="1193800" y="1460500"/>
                  </a:lnTo>
                  <a:lnTo>
                    <a:pt x="1206500" y="1473200"/>
                  </a:lnTo>
                  <a:lnTo>
                    <a:pt x="1219200" y="1485900"/>
                  </a:lnTo>
                  <a:lnTo>
                    <a:pt x="1219200" y="1498600"/>
                  </a:lnTo>
                  <a:lnTo>
                    <a:pt x="1231900" y="1511300"/>
                  </a:lnTo>
                  <a:lnTo>
                    <a:pt x="1244600" y="1511300"/>
                  </a:lnTo>
                  <a:lnTo>
                    <a:pt x="1244600" y="1498600"/>
                  </a:lnTo>
                  <a:lnTo>
                    <a:pt x="1257300" y="1511300"/>
                  </a:lnTo>
                  <a:lnTo>
                    <a:pt x="1270000" y="1511300"/>
                  </a:lnTo>
                  <a:lnTo>
                    <a:pt x="1270000" y="1524000"/>
                  </a:lnTo>
                  <a:lnTo>
                    <a:pt x="1282700" y="1524000"/>
                  </a:lnTo>
                  <a:lnTo>
                    <a:pt x="1257300" y="1549400"/>
                  </a:lnTo>
                  <a:lnTo>
                    <a:pt x="1257300" y="1562100"/>
                  </a:lnTo>
                  <a:lnTo>
                    <a:pt x="1244600" y="1549400"/>
                  </a:lnTo>
                  <a:lnTo>
                    <a:pt x="1231900" y="1549400"/>
                  </a:lnTo>
                  <a:lnTo>
                    <a:pt x="1219200" y="1549400"/>
                  </a:lnTo>
                  <a:lnTo>
                    <a:pt x="1206500" y="1549400"/>
                  </a:lnTo>
                  <a:lnTo>
                    <a:pt x="1206500" y="1536700"/>
                  </a:lnTo>
                  <a:lnTo>
                    <a:pt x="1206500" y="1524000"/>
                  </a:lnTo>
                  <a:lnTo>
                    <a:pt x="1193800" y="1524000"/>
                  </a:lnTo>
                  <a:lnTo>
                    <a:pt x="1181100" y="1524000"/>
                  </a:lnTo>
                  <a:lnTo>
                    <a:pt x="1181100" y="1511300"/>
                  </a:lnTo>
                  <a:lnTo>
                    <a:pt x="1155700" y="1524000"/>
                  </a:lnTo>
                  <a:lnTo>
                    <a:pt x="1155700" y="1536700"/>
                  </a:lnTo>
                  <a:lnTo>
                    <a:pt x="1168400" y="1536700"/>
                  </a:lnTo>
                  <a:lnTo>
                    <a:pt x="1168400" y="1549400"/>
                  </a:lnTo>
                  <a:lnTo>
                    <a:pt x="1155700" y="1549400"/>
                  </a:lnTo>
                  <a:lnTo>
                    <a:pt x="1155700" y="1562100"/>
                  </a:lnTo>
                  <a:lnTo>
                    <a:pt x="1143000" y="1562100"/>
                  </a:lnTo>
                  <a:lnTo>
                    <a:pt x="1143000" y="1574800"/>
                  </a:lnTo>
                  <a:lnTo>
                    <a:pt x="1130300" y="1574800"/>
                  </a:lnTo>
                  <a:lnTo>
                    <a:pt x="1130300" y="1587500"/>
                  </a:lnTo>
                  <a:lnTo>
                    <a:pt x="1117600" y="1600200"/>
                  </a:lnTo>
                  <a:lnTo>
                    <a:pt x="1104900" y="1600200"/>
                  </a:lnTo>
                  <a:lnTo>
                    <a:pt x="1092200" y="1574800"/>
                  </a:lnTo>
                  <a:lnTo>
                    <a:pt x="1092200" y="1562100"/>
                  </a:lnTo>
                  <a:lnTo>
                    <a:pt x="1079500" y="1562100"/>
                  </a:lnTo>
                  <a:lnTo>
                    <a:pt x="1079500" y="1574800"/>
                  </a:lnTo>
                  <a:lnTo>
                    <a:pt x="1066800" y="1574800"/>
                  </a:lnTo>
                  <a:lnTo>
                    <a:pt x="1054100" y="1574800"/>
                  </a:lnTo>
                  <a:lnTo>
                    <a:pt x="1041400" y="1574800"/>
                  </a:lnTo>
                  <a:lnTo>
                    <a:pt x="1041400" y="1549400"/>
                  </a:lnTo>
                  <a:lnTo>
                    <a:pt x="1054100" y="1549400"/>
                  </a:lnTo>
                  <a:lnTo>
                    <a:pt x="1066800" y="1524000"/>
                  </a:lnTo>
                  <a:lnTo>
                    <a:pt x="1054100" y="1409700"/>
                  </a:lnTo>
                  <a:close/>
                  <a:moveTo>
                    <a:pt x="1816100" y="1390650"/>
                  </a:moveTo>
                  <a:lnTo>
                    <a:pt x="1828800" y="1397000"/>
                  </a:lnTo>
                  <a:lnTo>
                    <a:pt x="1816100" y="1397000"/>
                  </a:lnTo>
                  <a:close/>
                  <a:moveTo>
                    <a:pt x="1117600" y="1384300"/>
                  </a:moveTo>
                  <a:lnTo>
                    <a:pt x="1130300" y="1384300"/>
                  </a:lnTo>
                  <a:lnTo>
                    <a:pt x="1130300" y="1397000"/>
                  </a:lnTo>
                  <a:lnTo>
                    <a:pt x="1117600" y="1397000"/>
                  </a:lnTo>
                  <a:close/>
                  <a:moveTo>
                    <a:pt x="1104900" y="1371600"/>
                  </a:moveTo>
                  <a:lnTo>
                    <a:pt x="1117600" y="1371600"/>
                  </a:lnTo>
                  <a:lnTo>
                    <a:pt x="1117600" y="1384300"/>
                  </a:lnTo>
                  <a:close/>
                  <a:moveTo>
                    <a:pt x="647700" y="1231900"/>
                  </a:moveTo>
                  <a:lnTo>
                    <a:pt x="660400" y="1231900"/>
                  </a:lnTo>
                  <a:lnTo>
                    <a:pt x="660400" y="1244600"/>
                  </a:lnTo>
                  <a:lnTo>
                    <a:pt x="647700" y="1244600"/>
                  </a:lnTo>
                  <a:close/>
                  <a:moveTo>
                    <a:pt x="1003300" y="1206500"/>
                  </a:moveTo>
                  <a:lnTo>
                    <a:pt x="1016000" y="1206500"/>
                  </a:lnTo>
                  <a:lnTo>
                    <a:pt x="1016000" y="1244600"/>
                  </a:lnTo>
                  <a:lnTo>
                    <a:pt x="1003300" y="1244600"/>
                  </a:lnTo>
                  <a:lnTo>
                    <a:pt x="1003300" y="1219200"/>
                  </a:lnTo>
                  <a:close/>
                  <a:moveTo>
                    <a:pt x="673100" y="1193800"/>
                  </a:moveTo>
                  <a:lnTo>
                    <a:pt x="685800" y="1193800"/>
                  </a:lnTo>
                  <a:lnTo>
                    <a:pt x="685800" y="1206500"/>
                  </a:lnTo>
                  <a:close/>
                  <a:moveTo>
                    <a:pt x="749300" y="1181100"/>
                  </a:moveTo>
                  <a:lnTo>
                    <a:pt x="762000" y="1181100"/>
                  </a:lnTo>
                  <a:lnTo>
                    <a:pt x="749300" y="1193800"/>
                  </a:lnTo>
                  <a:close/>
                  <a:moveTo>
                    <a:pt x="1371600" y="1143000"/>
                  </a:moveTo>
                  <a:lnTo>
                    <a:pt x="1384300" y="1155700"/>
                  </a:lnTo>
                  <a:lnTo>
                    <a:pt x="1397000" y="1155700"/>
                  </a:lnTo>
                  <a:lnTo>
                    <a:pt x="1409700" y="1168400"/>
                  </a:lnTo>
                  <a:lnTo>
                    <a:pt x="1397000" y="1168400"/>
                  </a:lnTo>
                  <a:lnTo>
                    <a:pt x="1384300" y="1181100"/>
                  </a:lnTo>
                  <a:lnTo>
                    <a:pt x="1371600" y="1168400"/>
                  </a:lnTo>
                  <a:lnTo>
                    <a:pt x="1371600" y="1155700"/>
                  </a:lnTo>
                  <a:close/>
                  <a:moveTo>
                    <a:pt x="1320800" y="1143000"/>
                  </a:moveTo>
                  <a:lnTo>
                    <a:pt x="1333500" y="1143000"/>
                  </a:lnTo>
                  <a:lnTo>
                    <a:pt x="1333500" y="1155700"/>
                  </a:lnTo>
                  <a:lnTo>
                    <a:pt x="1346200" y="1155700"/>
                  </a:lnTo>
                  <a:lnTo>
                    <a:pt x="1346200" y="1143000"/>
                  </a:lnTo>
                  <a:lnTo>
                    <a:pt x="1358900" y="1155700"/>
                  </a:lnTo>
                  <a:lnTo>
                    <a:pt x="1371600" y="1206500"/>
                  </a:lnTo>
                  <a:lnTo>
                    <a:pt x="1358900" y="1219200"/>
                  </a:lnTo>
                  <a:lnTo>
                    <a:pt x="1333500" y="1231900"/>
                  </a:lnTo>
                  <a:lnTo>
                    <a:pt x="1320800" y="1231900"/>
                  </a:lnTo>
                  <a:lnTo>
                    <a:pt x="1308100" y="1219200"/>
                  </a:lnTo>
                  <a:lnTo>
                    <a:pt x="1295400" y="1193800"/>
                  </a:lnTo>
                  <a:lnTo>
                    <a:pt x="1295400" y="1155700"/>
                  </a:lnTo>
                  <a:lnTo>
                    <a:pt x="1308100" y="1155700"/>
                  </a:lnTo>
                  <a:close/>
                  <a:moveTo>
                    <a:pt x="419100" y="1143000"/>
                  </a:moveTo>
                  <a:lnTo>
                    <a:pt x="431800" y="1143000"/>
                  </a:lnTo>
                  <a:lnTo>
                    <a:pt x="444500" y="1143000"/>
                  </a:lnTo>
                  <a:lnTo>
                    <a:pt x="444500" y="1155700"/>
                  </a:lnTo>
                  <a:lnTo>
                    <a:pt x="457200" y="1155700"/>
                  </a:lnTo>
                  <a:lnTo>
                    <a:pt x="444500" y="1168400"/>
                  </a:lnTo>
                  <a:lnTo>
                    <a:pt x="419100" y="1168400"/>
                  </a:lnTo>
                  <a:lnTo>
                    <a:pt x="419100" y="1181100"/>
                  </a:lnTo>
                  <a:lnTo>
                    <a:pt x="406400" y="1181100"/>
                  </a:lnTo>
                  <a:lnTo>
                    <a:pt x="393700" y="1193800"/>
                  </a:lnTo>
                  <a:lnTo>
                    <a:pt x="393700" y="1181100"/>
                  </a:lnTo>
                  <a:lnTo>
                    <a:pt x="381000" y="1181100"/>
                  </a:lnTo>
                  <a:lnTo>
                    <a:pt x="381000" y="1193800"/>
                  </a:lnTo>
                  <a:lnTo>
                    <a:pt x="368300" y="1193800"/>
                  </a:lnTo>
                  <a:lnTo>
                    <a:pt x="355600" y="1193800"/>
                  </a:lnTo>
                  <a:lnTo>
                    <a:pt x="368300" y="1181100"/>
                  </a:lnTo>
                  <a:lnTo>
                    <a:pt x="355600" y="1181100"/>
                  </a:lnTo>
                  <a:lnTo>
                    <a:pt x="355600" y="1168400"/>
                  </a:lnTo>
                  <a:lnTo>
                    <a:pt x="368300" y="1168400"/>
                  </a:lnTo>
                  <a:lnTo>
                    <a:pt x="368300" y="1155700"/>
                  </a:lnTo>
                  <a:lnTo>
                    <a:pt x="393700" y="1155700"/>
                  </a:lnTo>
                  <a:lnTo>
                    <a:pt x="406400" y="1155700"/>
                  </a:lnTo>
                  <a:close/>
                  <a:moveTo>
                    <a:pt x="685800" y="1092200"/>
                  </a:moveTo>
                  <a:lnTo>
                    <a:pt x="698500" y="1104900"/>
                  </a:lnTo>
                  <a:lnTo>
                    <a:pt x="698500" y="1117600"/>
                  </a:lnTo>
                  <a:lnTo>
                    <a:pt x="711200" y="1117600"/>
                  </a:lnTo>
                  <a:lnTo>
                    <a:pt x="711200" y="1130300"/>
                  </a:lnTo>
                  <a:lnTo>
                    <a:pt x="723900" y="1143000"/>
                  </a:lnTo>
                  <a:lnTo>
                    <a:pt x="736600" y="1155700"/>
                  </a:lnTo>
                  <a:lnTo>
                    <a:pt x="736600" y="1168400"/>
                  </a:lnTo>
                  <a:lnTo>
                    <a:pt x="749300" y="1181100"/>
                  </a:lnTo>
                  <a:lnTo>
                    <a:pt x="736600" y="1193800"/>
                  </a:lnTo>
                  <a:lnTo>
                    <a:pt x="723900" y="1206500"/>
                  </a:lnTo>
                  <a:lnTo>
                    <a:pt x="698500" y="1193800"/>
                  </a:lnTo>
                  <a:lnTo>
                    <a:pt x="698500" y="1206500"/>
                  </a:lnTo>
                  <a:lnTo>
                    <a:pt x="685800" y="1193800"/>
                  </a:lnTo>
                  <a:lnTo>
                    <a:pt x="673100" y="1181100"/>
                  </a:lnTo>
                  <a:lnTo>
                    <a:pt x="660400" y="1181100"/>
                  </a:lnTo>
                  <a:lnTo>
                    <a:pt x="660400" y="1168400"/>
                  </a:lnTo>
                  <a:lnTo>
                    <a:pt x="647700" y="1168400"/>
                  </a:lnTo>
                  <a:lnTo>
                    <a:pt x="647700" y="1181100"/>
                  </a:lnTo>
                  <a:lnTo>
                    <a:pt x="635000" y="1181100"/>
                  </a:lnTo>
                  <a:lnTo>
                    <a:pt x="635000" y="1168400"/>
                  </a:lnTo>
                  <a:lnTo>
                    <a:pt x="635000" y="1155700"/>
                  </a:lnTo>
                  <a:lnTo>
                    <a:pt x="647700" y="1155700"/>
                  </a:lnTo>
                  <a:lnTo>
                    <a:pt x="660400" y="1143000"/>
                  </a:lnTo>
                  <a:lnTo>
                    <a:pt x="660400" y="1130300"/>
                  </a:lnTo>
                  <a:lnTo>
                    <a:pt x="660400" y="1117600"/>
                  </a:lnTo>
                  <a:lnTo>
                    <a:pt x="673100" y="1117600"/>
                  </a:lnTo>
                  <a:lnTo>
                    <a:pt x="673100" y="1104900"/>
                  </a:lnTo>
                  <a:lnTo>
                    <a:pt x="685800" y="1104900"/>
                  </a:lnTo>
                  <a:close/>
                  <a:moveTo>
                    <a:pt x="1231900" y="1079500"/>
                  </a:moveTo>
                  <a:lnTo>
                    <a:pt x="1231900" y="1092200"/>
                  </a:lnTo>
                  <a:lnTo>
                    <a:pt x="1231900" y="1104900"/>
                  </a:lnTo>
                  <a:lnTo>
                    <a:pt x="1231900" y="1117600"/>
                  </a:lnTo>
                  <a:lnTo>
                    <a:pt x="1219200" y="1117600"/>
                  </a:lnTo>
                  <a:lnTo>
                    <a:pt x="1219200" y="1130300"/>
                  </a:lnTo>
                  <a:lnTo>
                    <a:pt x="1206500" y="1117600"/>
                  </a:lnTo>
                  <a:lnTo>
                    <a:pt x="1219200" y="1104900"/>
                  </a:lnTo>
                  <a:close/>
                  <a:moveTo>
                    <a:pt x="1168400" y="1066800"/>
                  </a:moveTo>
                  <a:lnTo>
                    <a:pt x="1181100" y="1066800"/>
                  </a:lnTo>
                  <a:lnTo>
                    <a:pt x="1181100" y="1079500"/>
                  </a:lnTo>
                  <a:lnTo>
                    <a:pt x="1168400" y="1079500"/>
                  </a:lnTo>
                  <a:close/>
                  <a:moveTo>
                    <a:pt x="838200" y="1066800"/>
                  </a:moveTo>
                  <a:lnTo>
                    <a:pt x="850900" y="1066800"/>
                  </a:lnTo>
                  <a:lnTo>
                    <a:pt x="863600" y="1079500"/>
                  </a:lnTo>
                  <a:lnTo>
                    <a:pt x="850900" y="1079500"/>
                  </a:lnTo>
                  <a:close/>
                  <a:moveTo>
                    <a:pt x="1181100" y="1054100"/>
                  </a:moveTo>
                  <a:lnTo>
                    <a:pt x="1193800" y="1054100"/>
                  </a:lnTo>
                  <a:lnTo>
                    <a:pt x="1193800" y="1066800"/>
                  </a:lnTo>
                  <a:lnTo>
                    <a:pt x="1193800" y="1079500"/>
                  </a:lnTo>
                  <a:lnTo>
                    <a:pt x="1181100" y="1066800"/>
                  </a:lnTo>
                  <a:close/>
                  <a:moveTo>
                    <a:pt x="1295400" y="863600"/>
                  </a:moveTo>
                  <a:lnTo>
                    <a:pt x="1308100" y="863600"/>
                  </a:lnTo>
                  <a:lnTo>
                    <a:pt x="1301750" y="876300"/>
                  </a:lnTo>
                  <a:lnTo>
                    <a:pt x="1295400" y="876300"/>
                  </a:lnTo>
                  <a:close/>
                  <a:moveTo>
                    <a:pt x="1003300" y="838200"/>
                  </a:moveTo>
                  <a:lnTo>
                    <a:pt x="1016000" y="850900"/>
                  </a:lnTo>
                  <a:lnTo>
                    <a:pt x="1028700" y="850900"/>
                  </a:lnTo>
                  <a:lnTo>
                    <a:pt x="1016000" y="838200"/>
                  </a:lnTo>
                  <a:close/>
                  <a:moveTo>
                    <a:pt x="711200" y="838200"/>
                  </a:moveTo>
                  <a:lnTo>
                    <a:pt x="723900" y="838200"/>
                  </a:lnTo>
                  <a:lnTo>
                    <a:pt x="723900" y="850900"/>
                  </a:lnTo>
                  <a:lnTo>
                    <a:pt x="711200" y="850900"/>
                  </a:lnTo>
                  <a:close/>
                  <a:moveTo>
                    <a:pt x="609600" y="800100"/>
                  </a:moveTo>
                  <a:lnTo>
                    <a:pt x="622300" y="800100"/>
                  </a:lnTo>
                  <a:lnTo>
                    <a:pt x="622300" y="812800"/>
                  </a:lnTo>
                  <a:lnTo>
                    <a:pt x="609600" y="812800"/>
                  </a:lnTo>
                  <a:close/>
                  <a:moveTo>
                    <a:pt x="457200" y="800100"/>
                  </a:moveTo>
                  <a:lnTo>
                    <a:pt x="469900" y="800100"/>
                  </a:lnTo>
                  <a:lnTo>
                    <a:pt x="469900" y="812800"/>
                  </a:lnTo>
                  <a:lnTo>
                    <a:pt x="482600" y="812800"/>
                  </a:lnTo>
                  <a:lnTo>
                    <a:pt x="495300" y="812800"/>
                  </a:lnTo>
                  <a:lnTo>
                    <a:pt x="495300" y="825500"/>
                  </a:lnTo>
                  <a:lnTo>
                    <a:pt x="508000" y="825500"/>
                  </a:lnTo>
                  <a:lnTo>
                    <a:pt x="508000" y="838200"/>
                  </a:lnTo>
                  <a:lnTo>
                    <a:pt x="508000" y="850900"/>
                  </a:lnTo>
                  <a:lnTo>
                    <a:pt x="508000" y="863600"/>
                  </a:lnTo>
                  <a:lnTo>
                    <a:pt x="508000" y="876300"/>
                  </a:lnTo>
                  <a:lnTo>
                    <a:pt x="508000" y="914400"/>
                  </a:lnTo>
                  <a:lnTo>
                    <a:pt x="508000" y="927100"/>
                  </a:lnTo>
                  <a:lnTo>
                    <a:pt x="520700" y="939800"/>
                  </a:lnTo>
                  <a:lnTo>
                    <a:pt x="520700" y="952500"/>
                  </a:lnTo>
                  <a:lnTo>
                    <a:pt x="520700" y="965200"/>
                  </a:lnTo>
                  <a:lnTo>
                    <a:pt x="520700" y="977900"/>
                  </a:lnTo>
                  <a:lnTo>
                    <a:pt x="508000" y="977900"/>
                  </a:lnTo>
                  <a:lnTo>
                    <a:pt x="508000" y="990600"/>
                  </a:lnTo>
                  <a:lnTo>
                    <a:pt x="520700" y="990600"/>
                  </a:lnTo>
                  <a:lnTo>
                    <a:pt x="520700" y="1003300"/>
                  </a:lnTo>
                  <a:lnTo>
                    <a:pt x="533400" y="1016000"/>
                  </a:lnTo>
                  <a:lnTo>
                    <a:pt x="533400" y="1028700"/>
                  </a:lnTo>
                  <a:lnTo>
                    <a:pt x="546100" y="1028700"/>
                  </a:lnTo>
                  <a:lnTo>
                    <a:pt x="546100" y="1016000"/>
                  </a:lnTo>
                  <a:lnTo>
                    <a:pt x="558800" y="1028700"/>
                  </a:lnTo>
                  <a:lnTo>
                    <a:pt x="571500" y="1054100"/>
                  </a:lnTo>
                  <a:lnTo>
                    <a:pt x="584200" y="1054100"/>
                  </a:lnTo>
                  <a:lnTo>
                    <a:pt x="584200" y="1066800"/>
                  </a:lnTo>
                  <a:lnTo>
                    <a:pt x="596900" y="1066800"/>
                  </a:lnTo>
                  <a:lnTo>
                    <a:pt x="596900" y="1079500"/>
                  </a:lnTo>
                  <a:lnTo>
                    <a:pt x="596900" y="1092200"/>
                  </a:lnTo>
                  <a:lnTo>
                    <a:pt x="596900" y="1104900"/>
                  </a:lnTo>
                  <a:lnTo>
                    <a:pt x="584200" y="1104900"/>
                  </a:lnTo>
                  <a:lnTo>
                    <a:pt x="571500" y="1104900"/>
                  </a:lnTo>
                  <a:lnTo>
                    <a:pt x="571500" y="1092200"/>
                  </a:lnTo>
                  <a:lnTo>
                    <a:pt x="558800" y="1092200"/>
                  </a:lnTo>
                  <a:lnTo>
                    <a:pt x="546100" y="1092200"/>
                  </a:lnTo>
                  <a:lnTo>
                    <a:pt x="546100" y="1104900"/>
                  </a:lnTo>
                  <a:lnTo>
                    <a:pt x="533400" y="1104900"/>
                  </a:lnTo>
                  <a:lnTo>
                    <a:pt x="533400" y="1117600"/>
                  </a:lnTo>
                  <a:lnTo>
                    <a:pt x="533400" y="1130300"/>
                  </a:lnTo>
                  <a:lnTo>
                    <a:pt x="546100" y="1117600"/>
                  </a:lnTo>
                  <a:lnTo>
                    <a:pt x="558800" y="1117600"/>
                  </a:lnTo>
                  <a:lnTo>
                    <a:pt x="558800" y="1130300"/>
                  </a:lnTo>
                  <a:lnTo>
                    <a:pt x="571500" y="1143000"/>
                  </a:lnTo>
                  <a:lnTo>
                    <a:pt x="571500" y="1155700"/>
                  </a:lnTo>
                  <a:lnTo>
                    <a:pt x="558800" y="1155700"/>
                  </a:lnTo>
                  <a:lnTo>
                    <a:pt x="546100" y="1155700"/>
                  </a:lnTo>
                  <a:lnTo>
                    <a:pt x="546100" y="1168400"/>
                  </a:lnTo>
                  <a:lnTo>
                    <a:pt x="533400" y="1155700"/>
                  </a:lnTo>
                  <a:lnTo>
                    <a:pt x="533400" y="1168400"/>
                  </a:lnTo>
                  <a:lnTo>
                    <a:pt x="520700" y="1168400"/>
                  </a:lnTo>
                  <a:lnTo>
                    <a:pt x="508000" y="1168400"/>
                  </a:lnTo>
                  <a:lnTo>
                    <a:pt x="508000" y="1155700"/>
                  </a:lnTo>
                  <a:lnTo>
                    <a:pt x="495300" y="1155700"/>
                  </a:lnTo>
                  <a:lnTo>
                    <a:pt x="482600" y="1155700"/>
                  </a:lnTo>
                  <a:lnTo>
                    <a:pt x="469900" y="1143000"/>
                  </a:lnTo>
                  <a:lnTo>
                    <a:pt x="482600" y="1143000"/>
                  </a:lnTo>
                  <a:lnTo>
                    <a:pt x="469900" y="1130300"/>
                  </a:lnTo>
                  <a:lnTo>
                    <a:pt x="457200" y="1130300"/>
                  </a:lnTo>
                  <a:lnTo>
                    <a:pt x="444500" y="1130300"/>
                  </a:lnTo>
                  <a:lnTo>
                    <a:pt x="444500" y="1117600"/>
                  </a:lnTo>
                  <a:lnTo>
                    <a:pt x="444500" y="1104900"/>
                  </a:lnTo>
                  <a:lnTo>
                    <a:pt x="431800" y="1092200"/>
                  </a:lnTo>
                  <a:lnTo>
                    <a:pt x="431800" y="1104900"/>
                  </a:lnTo>
                  <a:lnTo>
                    <a:pt x="419100" y="1104900"/>
                  </a:lnTo>
                  <a:lnTo>
                    <a:pt x="419100" y="1117600"/>
                  </a:lnTo>
                  <a:lnTo>
                    <a:pt x="406400" y="1130300"/>
                  </a:lnTo>
                  <a:lnTo>
                    <a:pt x="368300" y="1130300"/>
                  </a:lnTo>
                  <a:lnTo>
                    <a:pt x="368300" y="1143000"/>
                  </a:lnTo>
                  <a:lnTo>
                    <a:pt x="342900" y="1155700"/>
                  </a:lnTo>
                  <a:lnTo>
                    <a:pt x="330200" y="1155700"/>
                  </a:lnTo>
                  <a:lnTo>
                    <a:pt x="330200" y="1143000"/>
                  </a:lnTo>
                  <a:lnTo>
                    <a:pt x="317500" y="1143000"/>
                  </a:lnTo>
                  <a:lnTo>
                    <a:pt x="304800" y="1143000"/>
                  </a:lnTo>
                  <a:lnTo>
                    <a:pt x="292100" y="1143000"/>
                  </a:lnTo>
                  <a:lnTo>
                    <a:pt x="279400" y="1143000"/>
                  </a:lnTo>
                  <a:lnTo>
                    <a:pt x="266700" y="1143000"/>
                  </a:lnTo>
                  <a:lnTo>
                    <a:pt x="228600" y="1143000"/>
                  </a:lnTo>
                  <a:lnTo>
                    <a:pt x="241300" y="1130300"/>
                  </a:lnTo>
                  <a:lnTo>
                    <a:pt x="228600" y="1130300"/>
                  </a:lnTo>
                  <a:lnTo>
                    <a:pt x="228600" y="1104900"/>
                  </a:lnTo>
                  <a:lnTo>
                    <a:pt x="228600" y="1092200"/>
                  </a:lnTo>
                  <a:lnTo>
                    <a:pt x="228600" y="1079500"/>
                  </a:lnTo>
                  <a:lnTo>
                    <a:pt x="228600" y="1066800"/>
                  </a:lnTo>
                  <a:lnTo>
                    <a:pt x="215900" y="1066800"/>
                  </a:lnTo>
                  <a:lnTo>
                    <a:pt x="203200" y="1066800"/>
                  </a:lnTo>
                  <a:lnTo>
                    <a:pt x="190500" y="1066800"/>
                  </a:lnTo>
                  <a:lnTo>
                    <a:pt x="190500" y="1054100"/>
                  </a:lnTo>
                  <a:lnTo>
                    <a:pt x="177800" y="1054100"/>
                  </a:lnTo>
                  <a:lnTo>
                    <a:pt x="165100" y="1041400"/>
                  </a:lnTo>
                  <a:lnTo>
                    <a:pt x="165100" y="1028700"/>
                  </a:lnTo>
                  <a:lnTo>
                    <a:pt x="152400" y="1028700"/>
                  </a:lnTo>
                  <a:lnTo>
                    <a:pt x="152400" y="1003300"/>
                  </a:lnTo>
                  <a:lnTo>
                    <a:pt x="165100" y="990600"/>
                  </a:lnTo>
                  <a:lnTo>
                    <a:pt x="266700" y="1028700"/>
                  </a:lnTo>
                  <a:lnTo>
                    <a:pt x="266700" y="1041400"/>
                  </a:lnTo>
                  <a:lnTo>
                    <a:pt x="279400" y="1041400"/>
                  </a:lnTo>
                  <a:lnTo>
                    <a:pt x="279400" y="1028700"/>
                  </a:lnTo>
                  <a:lnTo>
                    <a:pt x="355600" y="1041400"/>
                  </a:lnTo>
                  <a:lnTo>
                    <a:pt x="393700" y="850900"/>
                  </a:lnTo>
                  <a:lnTo>
                    <a:pt x="393700" y="838200"/>
                  </a:lnTo>
                  <a:lnTo>
                    <a:pt x="406400" y="838200"/>
                  </a:lnTo>
                  <a:lnTo>
                    <a:pt x="406400" y="825500"/>
                  </a:lnTo>
                  <a:lnTo>
                    <a:pt x="419100" y="825500"/>
                  </a:lnTo>
                  <a:lnTo>
                    <a:pt x="419100" y="838200"/>
                  </a:lnTo>
                  <a:lnTo>
                    <a:pt x="419100" y="850900"/>
                  </a:lnTo>
                  <a:lnTo>
                    <a:pt x="431800" y="850900"/>
                  </a:lnTo>
                  <a:lnTo>
                    <a:pt x="419100" y="876300"/>
                  </a:lnTo>
                  <a:lnTo>
                    <a:pt x="431800" y="876300"/>
                  </a:lnTo>
                  <a:lnTo>
                    <a:pt x="419100" y="889000"/>
                  </a:lnTo>
                  <a:lnTo>
                    <a:pt x="431800" y="901700"/>
                  </a:lnTo>
                  <a:lnTo>
                    <a:pt x="419100" y="901700"/>
                  </a:lnTo>
                  <a:lnTo>
                    <a:pt x="419100" y="914400"/>
                  </a:lnTo>
                  <a:lnTo>
                    <a:pt x="431800" y="927100"/>
                  </a:lnTo>
                  <a:lnTo>
                    <a:pt x="444500" y="914400"/>
                  </a:lnTo>
                  <a:lnTo>
                    <a:pt x="444500" y="901700"/>
                  </a:lnTo>
                  <a:lnTo>
                    <a:pt x="444500" y="889000"/>
                  </a:lnTo>
                  <a:lnTo>
                    <a:pt x="444500" y="876300"/>
                  </a:lnTo>
                  <a:lnTo>
                    <a:pt x="444500" y="863600"/>
                  </a:lnTo>
                  <a:lnTo>
                    <a:pt x="444500" y="812800"/>
                  </a:lnTo>
                  <a:close/>
                  <a:moveTo>
                    <a:pt x="495300" y="774700"/>
                  </a:moveTo>
                  <a:lnTo>
                    <a:pt x="520700" y="774700"/>
                  </a:lnTo>
                  <a:lnTo>
                    <a:pt x="533400" y="774700"/>
                  </a:lnTo>
                  <a:lnTo>
                    <a:pt x="533400" y="787400"/>
                  </a:lnTo>
                  <a:lnTo>
                    <a:pt x="546100" y="787400"/>
                  </a:lnTo>
                  <a:lnTo>
                    <a:pt x="533400" y="812800"/>
                  </a:lnTo>
                  <a:lnTo>
                    <a:pt x="520700" y="825500"/>
                  </a:lnTo>
                  <a:lnTo>
                    <a:pt x="520700" y="838200"/>
                  </a:lnTo>
                  <a:lnTo>
                    <a:pt x="508000" y="825500"/>
                  </a:lnTo>
                  <a:lnTo>
                    <a:pt x="508000" y="812800"/>
                  </a:lnTo>
                  <a:lnTo>
                    <a:pt x="495300" y="800100"/>
                  </a:lnTo>
                  <a:lnTo>
                    <a:pt x="482600" y="787400"/>
                  </a:lnTo>
                  <a:close/>
                  <a:moveTo>
                    <a:pt x="673100" y="762000"/>
                  </a:moveTo>
                  <a:lnTo>
                    <a:pt x="685800" y="762000"/>
                  </a:lnTo>
                  <a:lnTo>
                    <a:pt x="698500" y="762000"/>
                  </a:lnTo>
                  <a:lnTo>
                    <a:pt x="698500" y="774700"/>
                  </a:lnTo>
                  <a:lnTo>
                    <a:pt x="685800" y="774700"/>
                  </a:lnTo>
                  <a:lnTo>
                    <a:pt x="685800" y="787400"/>
                  </a:lnTo>
                  <a:lnTo>
                    <a:pt x="698500" y="774700"/>
                  </a:lnTo>
                  <a:lnTo>
                    <a:pt x="711200" y="774700"/>
                  </a:lnTo>
                  <a:lnTo>
                    <a:pt x="711200" y="787400"/>
                  </a:lnTo>
                  <a:lnTo>
                    <a:pt x="711200" y="800100"/>
                  </a:lnTo>
                  <a:lnTo>
                    <a:pt x="698500" y="812800"/>
                  </a:lnTo>
                  <a:lnTo>
                    <a:pt x="711200" y="812800"/>
                  </a:lnTo>
                  <a:lnTo>
                    <a:pt x="711200" y="825500"/>
                  </a:lnTo>
                  <a:lnTo>
                    <a:pt x="698500" y="825500"/>
                  </a:lnTo>
                  <a:lnTo>
                    <a:pt x="685800" y="838200"/>
                  </a:lnTo>
                  <a:lnTo>
                    <a:pt x="685800" y="850900"/>
                  </a:lnTo>
                  <a:lnTo>
                    <a:pt x="698500" y="850900"/>
                  </a:lnTo>
                  <a:lnTo>
                    <a:pt x="711200" y="850900"/>
                  </a:lnTo>
                  <a:lnTo>
                    <a:pt x="711200" y="863600"/>
                  </a:lnTo>
                  <a:lnTo>
                    <a:pt x="711200" y="876300"/>
                  </a:lnTo>
                  <a:lnTo>
                    <a:pt x="723900" y="876300"/>
                  </a:lnTo>
                  <a:lnTo>
                    <a:pt x="723900" y="889000"/>
                  </a:lnTo>
                  <a:lnTo>
                    <a:pt x="723900" y="901700"/>
                  </a:lnTo>
                  <a:lnTo>
                    <a:pt x="723900" y="914400"/>
                  </a:lnTo>
                  <a:lnTo>
                    <a:pt x="723900" y="927100"/>
                  </a:lnTo>
                  <a:lnTo>
                    <a:pt x="723900" y="939800"/>
                  </a:lnTo>
                  <a:lnTo>
                    <a:pt x="711200" y="939800"/>
                  </a:lnTo>
                  <a:lnTo>
                    <a:pt x="711200" y="952500"/>
                  </a:lnTo>
                  <a:lnTo>
                    <a:pt x="698500" y="965200"/>
                  </a:lnTo>
                  <a:lnTo>
                    <a:pt x="698500" y="952500"/>
                  </a:lnTo>
                  <a:lnTo>
                    <a:pt x="685800" y="965200"/>
                  </a:lnTo>
                  <a:lnTo>
                    <a:pt x="685800" y="977900"/>
                  </a:lnTo>
                  <a:lnTo>
                    <a:pt x="673100" y="977900"/>
                  </a:lnTo>
                  <a:lnTo>
                    <a:pt x="660400" y="977900"/>
                  </a:lnTo>
                  <a:lnTo>
                    <a:pt x="660400" y="965200"/>
                  </a:lnTo>
                  <a:lnTo>
                    <a:pt x="647700" y="952500"/>
                  </a:lnTo>
                  <a:lnTo>
                    <a:pt x="647700" y="939800"/>
                  </a:lnTo>
                  <a:lnTo>
                    <a:pt x="635000" y="939800"/>
                  </a:lnTo>
                  <a:lnTo>
                    <a:pt x="635000" y="927100"/>
                  </a:lnTo>
                  <a:lnTo>
                    <a:pt x="635000" y="914400"/>
                  </a:lnTo>
                  <a:lnTo>
                    <a:pt x="622300" y="914400"/>
                  </a:lnTo>
                  <a:lnTo>
                    <a:pt x="622300" y="901700"/>
                  </a:lnTo>
                  <a:lnTo>
                    <a:pt x="609600" y="901700"/>
                  </a:lnTo>
                  <a:lnTo>
                    <a:pt x="609600" y="914400"/>
                  </a:lnTo>
                  <a:lnTo>
                    <a:pt x="596900" y="901700"/>
                  </a:lnTo>
                  <a:lnTo>
                    <a:pt x="596900" y="889000"/>
                  </a:lnTo>
                  <a:lnTo>
                    <a:pt x="584200" y="889000"/>
                  </a:lnTo>
                  <a:lnTo>
                    <a:pt x="584200" y="876300"/>
                  </a:lnTo>
                  <a:lnTo>
                    <a:pt x="584200" y="850900"/>
                  </a:lnTo>
                  <a:lnTo>
                    <a:pt x="596900" y="850900"/>
                  </a:lnTo>
                  <a:lnTo>
                    <a:pt x="609600" y="863600"/>
                  </a:lnTo>
                  <a:lnTo>
                    <a:pt x="609600" y="876300"/>
                  </a:lnTo>
                  <a:lnTo>
                    <a:pt x="622300" y="876300"/>
                  </a:lnTo>
                  <a:lnTo>
                    <a:pt x="635000" y="876300"/>
                  </a:lnTo>
                  <a:lnTo>
                    <a:pt x="635000" y="863600"/>
                  </a:lnTo>
                  <a:lnTo>
                    <a:pt x="647700" y="863600"/>
                  </a:lnTo>
                  <a:lnTo>
                    <a:pt x="647700" y="850900"/>
                  </a:lnTo>
                  <a:lnTo>
                    <a:pt x="635000" y="850900"/>
                  </a:lnTo>
                  <a:lnTo>
                    <a:pt x="635000" y="838200"/>
                  </a:lnTo>
                  <a:lnTo>
                    <a:pt x="635000" y="825500"/>
                  </a:lnTo>
                  <a:lnTo>
                    <a:pt x="622300" y="825500"/>
                  </a:lnTo>
                  <a:lnTo>
                    <a:pt x="622300" y="812800"/>
                  </a:lnTo>
                  <a:lnTo>
                    <a:pt x="635000" y="812800"/>
                  </a:lnTo>
                  <a:lnTo>
                    <a:pt x="635000" y="800100"/>
                  </a:lnTo>
                  <a:lnTo>
                    <a:pt x="622300" y="800100"/>
                  </a:lnTo>
                  <a:lnTo>
                    <a:pt x="622300" y="787400"/>
                  </a:lnTo>
                  <a:lnTo>
                    <a:pt x="635000" y="787400"/>
                  </a:lnTo>
                  <a:lnTo>
                    <a:pt x="635000" y="774700"/>
                  </a:lnTo>
                  <a:lnTo>
                    <a:pt x="647700" y="774700"/>
                  </a:lnTo>
                  <a:lnTo>
                    <a:pt x="647700" y="787400"/>
                  </a:lnTo>
                  <a:lnTo>
                    <a:pt x="660400" y="787400"/>
                  </a:lnTo>
                  <a:lnTo>
                    <a:pt x="673100" y="787400"/>
                  </a:lnTo>
                  <a:lnTo>
                    <a:pt x="660400" y="774700"/>
                  </a:lnTo>
                  <a:lnTo>
                    <a:pt x="673100" y="774700"/>
                  </a:lnTo>
                  <a:close/>
                  <a:moveTo>
                    <a:pt x="1143000" y="749300"/>
                  </a:moveTo>
                  <a:lnTo>
                    <a:pt x="1168400" y="762000"/>
                  </a:lnTo>
                  <a:lnTo>
                    <a:pt x="1181100" y="762000"/>
                  </a:lnTo>
                  <a:lnTo>
                    <a:pt x="1181100" y="774700"/>
                  </a:lnTo>
                  <a:lnTo>
                    <a:pt x="1193800" y="774700"/>
                  </a:lnTo>
                  <a:lnTo>
                    <a:pt x="1206500" y="787400"/>
                  </a:lnTo>
                  <a:lnTo>
                    <a:pt x="1206500" y="800100"/>
                  </a:lnTo>
                  <a:lnTo>
                    <a:pt x="1193800" y="812800"/>
                  </a:lnTo>
                  <a:lnTo>
                    <a:pt x="1219200" y="825500"/>
                  </a:lnTo>
                  <a:lnTo>
                    <a:pt x="1231900" y="825500"/>
                  </a:lnTo>
                  <a:lnTo>
                    <a:pt x="1244600" y="825500"/>
                  </a:lnTo>
                  <a:lnTo>
                    <a:pt x="1257300" y="838200"/>
                  </a:lnTo>
                  <a:lnTo>
                    <a:pt x="1257300" y="850900"/>
                  </a:lnTo>
                  <a:lnTo>
                    <a:pt x="1270000" y="850900"/>
                  </a:lnTo>
                  <a:lnTo>
                    <a:pt x="1282700" y="863600"/>
                  </a:lnTo>
                  <a:lnTo>
                    <a:pt x="1274234" y="880533"/>
                  </a:lnTo>
                  <a:lnTo>
                    <a:pt x="1270000" y="876300"/>
                  </a:lnTo>
                  <a:lnTo>
                    <a:pt x="1270000" y="889000"/>
                  </a:lnTo>
                  <a:lnTo>
                    <a:pt x="1274234" y="880533"/>
                  </a:lnTo>
                  <a:lnTo>
                    <a:pt x="1282700" y="889000"/>
                  </a:lnTo>
                  <a:lnTo>
                    <a:pt x="1282700" y="876300"/>
                  </a:lnTo>
                  <a:lnTo>
                    <a:pt x="1295400" y="876300"/>
                  </a:lnTo>
                  <a:lnTo>
                    <a:pt x="1295400" y="889000"/>
                  </a:lnTo>
                  <a:lnTo>
                    <a:pt x="1301750" y="876300"/>
                  </a:lnTo>
                  <a:lnTo>
                    <a:pt x="1308100" y="876300"/>
                  </a:lnTo>
                  <a:lnTo>
                    <a:pt x="1308100" y="889000"/>
                  </a:lnTo>
                  <a:lnTo>
                    <a:pt x="1320800" y="901700"/>
                  </a:lnTo>
                  <a:lnTo>
                    <a:pt x="1320800" y="889000"/>
                  </a:lnTo>
                  <a:lnTo>
                    <a:pt x="1308100" y="876300"/>
                  </a:lnTo>
                  <a:lnTo>
                    <a:pt x="1320800" y="876300"/>
                  </a:lnTo>
                  <a:lnTo>
                    <a:pt x="1333500" y="876300"/>
                  </a:lnTo>
                  <a:lnTo>
                    <a:pt x="1333500" y="863600"/>
                  </a:lnTo>
                  <a:lnTo>
                    <a:pt x="1346200" y="863600"/>
                  </a:lnTo>
                  <a:lnTo>
                    <a:pt x="1358900" y="863600"/>
                  </a:lnTo>
                  <a:lnTo>
                    <a:pt x="1371600" y="876300"/>
                  </a:lnTo>
                  <a:lnTo>
                    <a:pt x="1384300" y="889000"/>
                  </a:lnTo>
                  <a:lnTo>
                    <a:pt x="1371600" y="901700"/>
                  </a:lnTo>
                  <a:lnTo>
                    <a:pt x="1384300" y="914400"/>
                  </a:lnTo>
                  <a:lnTo>
                    <a:pt x="1384300" y="901700"/>
                  </a:lnTo>
                  <a:lnTo>
                    <a:pt x="1397000" y="901700"/>
                  </a:lnTo>
                  <a:lnTo>
                    <a:pt x="1397000" y="927100"/>
                  </a:lnTo>
                  <a:lnTo>
                    <a:pt x="1409700" y="914400"/>
                  </a:lnTo>
                  <a:lnTo>
                    <a:pt x="1409700" y="901700"/>
                  </a:lnTo>
                  <a:lnTo>
                    <a:pt x="1422400" y="901700"/>
                  </a:lnTo>
                  <a:lnTo>
                    <a:pt x="1422400" y="914400"/>
                  </a:lnTo>
                  <a:lnTo>
                    <a:pt x="1409700" y="927100"/>
                  </a:lnTo>
                  <a:lnTo>
                    <a:pt x="1422400" y="939800"/>
                  </a:lnTo>
                  <a:lnTo>
                    <a:pt x="1422400" y="927100"/>
                  </a:lnTo>
                  <a:lnTo>
                    <a:pt x="1422400" y="914400"/>
                  </a:lnTo>
                  <a:lnTo>
                    <a:pt x="1435100" y="901700"/>
                  </a:lnTo>
                  <a:lnTo>
                    <a:pt x="1447800" y="914400"/>
                  </a:lnTo>
                  <a:lnTo>
                    <a:pt x="1460500" y="914400"/>
                  </a:lnTo>
                  <a:lnTo>
                    <a:pt x="1473200" y="927100"/>
                  </a:lnTo>
                  <a:lnTo>
                    <a:pt x="1460500" y="927100"/>
                  </a:lnTo>
                  <a:lnTo>
                    <a:pt x="1447800" y="939800"/>
                  </a:lnTo>
                  <a:lnTo>
                    <a:pt x="1447800" y="952500"/>
                  </a:lnTo>
                  <a:lnTo>
                    <a:pt x="1473200" y="939800"/>
                  </a:lnTo>
                  <a:lnTo>
                    <a:pt x="1473200" y="952500"/>
                  </a:lnTo>
                  <a:lnTo>
                    <a:pt x="1485900" y="939800"/>
                  </a:lnTo>
                  <a:lnTo>
                    <a:pt x="1485900" y="927100"/>
                  </a:lnTo>
                  <a:lnTo>
                    <a:pt x="1524000" y="952500"/>
                  </a:lnTo>
                  <a:lnTo>
                    <a:pt x="1524000" y="965200"/>
                  </a:lnTo>
                  <a:lnTo>
                    <a:pt x="1511300" y="965200"/>
                  </a:lnTo>
                  <a:lnTo>
                    <a:pt x="1498600" y="965200"/>
                  </a:lnTo>
                  <a:lnTo>
                    <a:pt x="1498600" y="977900"/>
                  </a:lnTo>
                  <a:lnTo>
                    <a:pt x="1485900" y="977900"/>
                  </a:lnTo>
                  <a:lnTo>
                    <a:pt x="1485900" y="990600"/>
                  </a:lnTo>
                  <a:lnTo>
                    <a:pt x="1511300" y="990600"/>
                  </a:lnTo>
                  <a:lnTo>
                    <a:pt x="1524000" y="990600"/>
                  </a:lnTo>
                  <a:lnTo>
                    <a:pt x="1536700" y="977900"/>
                  </a:lnTo>
                  <a:lnTo>
                    <a:pt x="1562100" y="990600"/>
                  </a:lnTo>
                  <a:lnTo>
                    <a:pt x="1549400" y="990600"/>
                  </a:lnTo>
                  <a:lnTo>
                    <a:pt x="1549400" y="1003300"/>
                  </a:lnTo>
                  <a:lnTo>
                    <a:pt x="1536700" y="1003300"/>
                  </a:lnTo>
                  <a:lnTo>
                    <a:pt x="1524000" y="1003300"/>
                  </a:lnTo>
                  <a:lnTo>
                    <a:pt x="1511300" y="1003300"/>
                  </a:lnTo>
                  <a:lnTo>
                    <a:pt x="1511300" y="1016000"/>
                  </a:lnTo>
                  <a:lnTo>
                    <a:pt x="1536700" y="1016000"/>
                  </a:lnTo>
                  <a:lnTo>
                    <a:pt x="1536700" y="1028700"/>
                  </a:lnTo>
                  <a:lnTo>
                    <a:pt x="1524000" y="1028700"/>
                  </a:lnTo>
                  <a:lnTo>
                    <a:pt x="1536700" y="1041400"/>
                  </a:lnTo>
                  <a:lnTo>
                    <a:pt x="1536700" y="1054100"/>
                  </a:lnTo>
                  <a:lnTo>
                    <a:pt x="1574800" y="1054100"/>
                  </a:lnTo>
                  <a:lnTo>
                    <a:pt x="1587500" y="1054100"/>
                  </a:lnTo>
                  <a:lnTo>
                    <a:pt x="1587500" y="1066800"/>
                  </a:lnTo>
                  <a:lnTo>
                    <a:pt x="1600200" y="1054100"/>
                  </a:lnTo>
                  <a:lnTo>
                    <a:pt x="1612900" y="1066800"/>
                  </a:lnTo>
                  <a:lnTo>
                    <a:pt x="1612900" y="1079500"/>
                  </a:lnTo>
                  <a:lnTo>
                    <a:pt x="1625600" y="1079500"/>
                  </a:lnTo>
                  <a:lnTo>
                    <a:pt x="1625600" y="1066800"/>
                  </a:lnTo>
                  <a:lnTo>
                    <a:pt x="1638300" y="1054100"/>
                  </a:lnTo>
                  <a:lnTo>
                    <a:pt x="1651000" y="1066800"/>
                  </a:lnTo>
                  <a:lnTo>
                    <a:pt x="1638300" y="1066800"/>
                  </a:lnTo>
                  <a:lnTo>
                    <a:pt x="1651000" y="1079500"/>
                  </a:lnTo>
                  <a:lnTo>
                    <a:pt x="1663700" y="1066800"/>
                  </a:lnTo>
                  <a:lnTo>
                    <a:pt x="1689100" y="1092200"/>
                  </a:lnTo>
                  <a:lnTo>
                    <a:pt x="1689100" y="1104900"/>
                  </a:lnTo>
                  <a:lnTo>
                    <a:pt x="1701800" y="1104900"/>
                  </a:lnTo>
                  <a:lnTo>
                    <a:pt x="1714500" y="1092200"/>
                  </a:lnTo>
                  <a:lnTo>
                    <a:pt x="1727200" y="1092200"/>
                  </a:lnTo>
                  <a:lnTo>
                    <a:pt x="1727200" y="1104900"/>
                  </a:lnTo>
                  <a:lnTo>
                    <a:pt x="1727200" y="1117600"/>
                  </a:lnTo>
                  <a:lnTo>
                    <a:pt x="1739900" y="1104900"/>
                  </a:lnTo>
                  <a:lnTo>
                    <a:pt x="1752600" y="1104900"/>
                  </a:lnTo>
                  <a:lnTo>
                    <a:pt x="1752600" y="1092200"/>
                  </a:lnTo>
                  <a:lnTo>
                    <a:pt x="1765300" y="1104900"/>
                  </a:lnTo>
                  <a:lnTo>
                    <a:pt x="1778000" y="1104900"/>
                  </a:lnTo>
                  <a:lnTo>
                    <a:pt x="1790700" y="1104900"/>
                  </a:lnTo>
                  <a:lnTo>
                    <a:pt x="1790700" y="1117600"/>
                  </a:lnTo>
                  <a:lnTo>
                    <a:pt x="1790700" y="1130300"/>
                  </a:lnTo>
                  <a:lnTo>
                    <a:pt x="1803400" y="1143000"/>
                  </a:lnTo>
                  <a:lnTo>
                    <a:pt x="1790700" y="1143000"/>
                  </a:lnTo>
                  <a:lnTo>
                    <a:pt x="1778000" y="1143000"/>
                  </a:lnTo>
                  <a:lnTo>
                    <a:pt x="1778000" y="1155700"/>
                  </a:lnTo>
                  <a:lnTo>
                    <a:pt x="1778000" y="1168400"/>
                  </a:lnTo>
                  <a:lnTo>
                    <a:pt x="1790700" y="1155700"/>
                  </a:lnTo>
                  <a:lnTo>
                    <a:pt x="1803400" y="1168400"/>
                  </a:lnTo>
                  <a:lnTo>
                    <a:pt x="1790700" y="1168400"/>
                  </a:lnTo>
                  <a:lnTo>
                    <a:pt x="1803400" y="1181100"/>
                  </a:lnTo>
                  <a:lnTo>
                    <a:pt x="1790700" y="1193800"/>
                  </a:lnTo>
                  <a:lnTo>
                    <a:pt x="1790700" y="1206500"/>
                  </a:lnTo>
                  <a:lnTo>
                    <a:pt x="1778000" y="1206500"/>
                  </a:lnTo>
                  <a:lnTo>
                    <a:pt x="1790700" y="1231900"/>
                  </a:lnTo>
                  <a:lnTo>
                    <a:pt x="1790700" y="1270000"/>
                  </a:lnTo>
                  <a:lnTo>
                    <a:pt x="1778000" y="1257300"/>
                  </a:lnTo>
                  <a:lnTo>
                    <a:pt x="1765300" y="1244600"/>
                  </a:lnTo>
                  <a:lnTo>
                    <a:pt x="1752600" y="1257300"/>
                  </a:lnTo>
                  <a:lnTo>
                    <a:pt x="1739900" y="1257300"/>
                  </a:lnTo>
                  <a:lnTo>
                    <a:pt x="1739900" y="1244600"/>
                  </a:lnTo>
                  <a:lnTo>
                    <a:pt x="1714500" y="1231900"/>
                  </a:lnTo>
                  <a:lnTo>
                    <a:pt x="1701800" y="1219200"/>
                  </a:lnTo>
                  <a:lnTo>
                    <a:pt x="1689100" y="1219200"/>
                  </a:lnTo>
                  <a:lnTo>
                    <a:pt x="1676400" y="1206500"/>
                  </a:lnTo>
                  <a:lnTo>
                    <a:pt x="1651000" y="1206500"/>
                  </a:lnTo>
                  <a:lnTo>
                    <a:pt x="1638300" y="1206500"/>
                  </a:lnTo>
                  <a:lnTo>
                    <a:pt x="1638300" y="1193800"/>
                  </a:lnTo>
                  <a:lnTo>
                    <a:pt x="1625600" y="1193800"/>
                  </a:lnTo>
                  <a:lnTo>
                    <a:pt x="1638300" y="1206500"/>
                  </a:lnTo>
                  <a:lnTo>
                    <a:pt x="1625600" y="1206500"/>
                  </a:lnTo>
                  <a:lnTo>
                    <a:pt x="1612900" y="1206500"/>
                  </a:lnTo>
                  <a:lnTo>
                    <a:pt x="1612900" y="1219200"/>
                  </a:lnTo>
                  <a:lnTo>
                    <a:pt x="1625600" y="1231900"/>
                  </a:lnTo>
                  <a:lnTo>
                    <a:pt x="1625600" y="1219200"/>
                  </a:lnTo>
                  <a:lnTo>
                    <a:pt x="1638300" y="1231900"/>
                  </a:lnTo>
                  <a:lnTo>
                    <a:pt x="1651000" y="1231900"/>
                  </a:lnTo>
                  <a:lnTo>
                    <a:pt x="1651000" y="1244600"/>
                  </a:lnTo>
                  <a:lnTo>
                    <a:pt x="1638300" y="1244600"/>
                  </a:lnTo>
                  <a:lnTo>
                    <a:pt x="1625600" y="1244600"/>
                  </a:lnTo>
                  <a:lnTo>
                    <a:pt x="1638300" y="1257300"/>
                  </a:lnTo>
                  <a:lnTo>
                    <a:pt x="1638300" y="1270000"/>
                  </a:lnTo>
                  <a:lnTo>
                    <a:pt x="1651000" y="1257300"/>
                  </a:lnTo>
                  <a:lnTo>
                    <a:pt x="1663700" y="1257300"/>
                  </a:lnTo>
                  <a:lnTo>
                    <a:pt x="1663700" y="1270000"/>
                  </a:lnTo>
                  <a:lnTo>
                    <a:pt x="1663700" y="1282700"/>
                  </a:lnTo>
                  <a:lnTo>
                    <a:pt x="1676400" y="1282700"/>
                  </a:lnTo>
                  <a:lnTo>
                    <a:pt x="1676400" y="1295400"/>
                  </a:lnTo>
                  <a:lnTo>
                    <a:pt x="1689100" y="1295400"/>
                  </a:lnTo>
                  <a:lnTo>
                    <a:pt x="1689100" y="1308100"/>
                  </a:lnTo>
                  <a:lnTo>
                    <a:pt x="1701800" y="1320800"/>
                  </a:lnTo>
                  <a:lnTo>
                    <a:pt x="1701800" y="1308100"/>
                  </a:lnTo>
                  <a:lnTo>
                    <a:pt x="1701800" y="1295400"/>
                  </a:lnTo>
                  <a:lnTo>
                    <a:pt x="1714500" y="1295400"/>
                  </a:lnTo>
                  <a:lnTo>
                    <a:pt x="1714500" y="1308100"/>
                  </a:lnTo>
                  <a:lnTo>
                    <a:pt x="1727200" y="1295400"/>
                  </a:lnTo>
                  <a:lnTo>
                    <a:pt x="1739900" y="1320800"/>
                  </a:lnTo>
                  <a:lnTo>
                    <a:pt x="1752600" y="1308100"/>
                  </a:lnTo>
                  <a:lnTo>
                    <a:pt x="1765300" y="1308100"/>
                  </a:lnTo>
                  <a:lnTo>
                    <a:pt x="1765300" y="1320800"/>
                  </a:lnTo>
                  <a:lnTo>
                    <a:pt x="1765300" y="1333500"/>
                  </a:lnTo>
                  <a:lnTo>
                    <a:pt x="1765300" y="1346200"/>
                  </a:lnTo>
                  <a:lnTo>
                    <a:pt x="1790700" y="1346200"/>
                  </a:lnTo>
                  <a:lnTo>
                    <a:pt x="1803400" y="1358900"/>
                  </a:lnTo>
                  <a:lnTo>
                    <a:pt x="1816100" y="1358900"/>
                  </a:lnTo>
                  <a:lnTo>
                    <a:pt x="1816100" y="1384300"/>
                  </a:lnTo>
                  <a:lnTo>
                    <a:pt x="1816100" y="1390650"/>
                  </a:lnTo>
                  <a:lnTo>
                    <a:pt x="1803400" y="1384300"/>
                  </a:lnTo>
                  <a:lnTo>
                    <a:pt x="1803400" y="1409700"/>
                  </a:lnTo>
                  <a:lnTo>
                    <a:pt x="1828800" y="1422400"/>
                  </a:lnTo>
                  <a:lnTo>
                    <a:pt x="1816100" y="1422400"/>
                  </a:lnTo>
                  <a:lnTo>
                    <a:pt x="1816100" y="1435100"/>
                  </a:lnTo>
                  <a:lnTo>
                    <a:pt x="1841500" y="1447800"/>
                  </a:lnTo>
                  <a:lnTo>
                    <a:pt x="1841500" y="1460500"/>
                  </a:lnTo>
                  <a:lnTo>
                    <a:pt x="1828800" y="1447800"/>
                  </a:lnTo>
                  <a:lnTo>
                    <a:pt x="1816100" y="1447800"/>
                  </a:lnTo>
                  <a:lnTo>
                    <a:pt x="1803400" y="1435100"/>
                  </a:lnTo>
                  <a:lnTo>
                    <a:pt x="1790700" y="1435100"/>
                  </a:lnTo>
                  <a:lnTo>
                    <a:pt x="1790700" y="1447800"/>
                  </a:lnTo>
                  <a:lnTo>
                    <a:pt x="1778000" y="1435100"/>
                  </a:lnTo>
                  <a:lnTo>
                    <a:pt x="1752600" y="1447800"/>
                  </a:lnTo>
                  <a:lnTo>
                    <a:pt x="1752600" y="1435100"/>
                  </a:lnTo>
                  <a:lnTo>
                    <a:pt x="1739900" y="1435100"/>
                  </a:lnTo>
                  <a:lnTo>
                    <a:pt x="1714500" y="1422400"/>
                  </a:lnTo>
                  <a:lnTo>
                    <a:pt x="1701800" y="1435100"/>
                  </a:lnTo>
                  <a:lnTo>
                    <a:pt x="1676400" y="1422400"/>
                  </a:lnTo>
                  <a:lnTo>
                    <a:pt x="1663700" y="1422400"/>
                  </a:lnTo>
                  <a:lnTo>
                    <a:pt x="1714500" y="1447800"/>
                  </a:lnTo>
                  <a:lnTo>
                    <a:pt x="1714500" y="1460500"/>
                  </a:lnTo>
                  <a:lnTo>
                    <a:pt x="1727200" y="1447800"/>
                  </a:lnTo>
                  <a:lnTo>
                    <a:pt x="1727200" y="1460500"/>
                  </a:lnTo>
                  <a:lnTo>
                    <a:pt x="1739900" y="1460500"/>
                  </a:lnTo>
                  <a:lnTo>
                    <a:pt x="1739900" y="1473200"/>
                  </a:lnTo>
                  <a:lnTo>
                    <a:pt x="1752600" y="1473200"/>
                  </a:lnTo>
                  <a:lnTo>
                    <a:pt x="1765300" y="1473200"/>
                  </a:lnTo>
                  <a:lnTo>
                    <a:pt x="1803400" y="1485900"/>
                  </a:lnTo>
                  <a:lnTo>
                    <a:pt x="1803400" y="1498600"/>
                  </a:lnTo>
                  <a:lnTo>
                    <a:pt x="1803400" y="1511300"/>
                  </a:lnTo>
                  <a:lnTo>
                    <a:pt x="1816100" y="1511300"/>
                  </a:lnTo>
                  <a:lnTo>
                    <a:pt x="1816100" y="1524000"/>
                  </a:lnTo>
                  <a:lnTo>
                    <a:pt x="1803400" y="1524000"/>
                  </a:lnTo>
                  <a:lnTo>
                    <a:pt x="1778000" y="1511300"/>
                  </a:lnTo>
                  <a:lnTo>
                    <a:pt x="1778000" y="1524000"/>
                  </a:lnTo>
                  <a:lnTo>
                    <a:pt x="1765300" y="1524000"/>
                  </a:lnTo>
                  <a:lnTo>
                    <a:pt x="1752600" y="1524000"/>
                  </a:lnTo>
                  <a:lnTo>
                    <a:pt x="1739900" y="1524000"/>
                  </a:lnTo>
                  <a:lnTo>
                    <a:pt x="1727200" y="1524000"/>
                  </a:lnTo>
                  <a:lnTo>
                    <a:pt x="1714500" y="1524000"/>
                  </a:lnTo>
                  <a:lnTo>
                    <a:pt x="1701800" y="1511300"/>
                  </a:lnTo>
                  <a:lnTo>
                    <a:pt x="1701800" y="1524000"/>
                  </a:lnTo>
                  <a:lnTo>
                    <a:pt x="1689100" y="1511300"/>
                  </a:lnTo>
                  <a:lnTo>
                    <a:pt x="1676400" y="1511300"/>
                  </a:lnTo>
                  <a:lnTo>
                    <a:pt x="1676400" y="1498600"/>
                  </a:lnTo>
                  <a:lnTo>
                    <a:pt x="1663700" y="1498600"/>
                  </a:lnTo>
                  <a:lnTo>
                    <a:pt x="1663700" y="1511300"/>
                  </a:lnTo>
                  <a:lnTo>
                    <a:pt x="1651000" y="1498600"/>
                  </a:lnTo>
                  <a:lnTo>
                    <a:pt x="1651000" y="1511300"/>
                  </a:lnTo>
                  <a:lnTo>
                    <a:pt x="1638300" y="1511300"/>
                  </a:lnTo>
                  <a:lnTo>
                    <a:pt x="1625600" y="1511300"/>
                  </a:lnTo>
                  <a:lnTo>
                    <a:pt x="1600200" y="1511300"/>
                  </a:lnTo>
                  <a:lnTo>
                    <a:pt x="1600200" y="1498600"/>
                  </a:lnTo>
                  <a:lnTo>
                    <a:pt x="1587500" y="1498600"/>
                  </a:lnTo>
                  <a:lnTo>
                    <a:pt x="1562100" y="1473200"/>
                  </a:lnTo>
                  <a:lnTo>
                    <a:pt x="1574800" y="1473200"/>
                  </a:lnTo>
                  <a:lnTo>
                    <a:pt x="1587500" y="1473200"/>
                  </a:lnTo>
                  <a:lnTo>
                    <a:pt x="1587500" y="1460500"/>
                  </a:lnTo>
                  <a:lnTo>
                    <a:pt x="1574800" y="1460500"/>
                  </a:lnTo>
                  <a:lnTo>
                    <a:pt x="1562100" y="1447800"/>
                  </a:lnTo>
                  <a:lnTo>
                    <a:pt x="1562100" y="1460500"/>
                  </a:lnTo>
                  <a:lnTo>
                    <a:pt x="1549400" y="1460500"/>
                  </a:lnTo>
                  <a:lnTo>
                    <a:pt x="1549400" y="1447800"/>
                  </a:lnTo>
                  <a:lnTo>
                    <a:pt x="1536700" y="1460500"/>
                  </a:lnTo>
                  <a:lnTo>
                    <a:pt x="1536700" y="1447800"/>
                  </a:lnTo>
                  <a:lnTo>
                    <a:pt x="1524000" y="1447800"/>
                  </a:lnTo>
                  <a:lnTo>
                    <a:pt x="1511300" y="1435100"/>
                  </a:lnTo>
                  <a:lnTo>
                    <a:pt x="1498600" y="1422400"/>
                  </a:lnTo>
                  <a:lnTo>
                    <a:pt x="1498600" y="1409700"/>
                  </a:lnTo>
                  <a:lnTo>
                    <a:pt x="1485900" y="1409700"/>
                  </a:lnTo>
                  <a:lnTo>
                    <a:pt x="1473200" y="1409700"/>
                  </a:lnTo>
                  <a:lnTo>
                    <a:pt x="1460500" y="1409700"/>
                  </a:lnTo>
                  <a:lnTo>
                    <a:pt x="1447800" y="1409700"/>
                  </a:lnTo>
                  <a:lnTo>
                    <a:pt x="1447800" y="1397000"/>
                  </a:lnTo>
                  <a:lnTo>
                    <a:pt x="1435100" y="1409700"/>
                  </a:lnTo>
                  <a:lnTo>
                    <a:pt x="1447800" y="1409700"/>
                  </a:lnTo>
                  <a:lnTo>
                    <a:pt x="1460500" y="1422400"/>
                  </a:lnTo>
                  <a:lnTo>
                    <a:pt x="1447800" y="1422400"/>
                  </a:lnTo>
                  <a:lnTo>
                    <a:pt x="1460500" y="1435100"/>
                  </a:lnTo>
                  <a:lnTo>
                    <a:pt x="1447800" y="1435100"/>
                  </a:lnTo>
                  <a:lnTo>
                    <a:pt x="1435100" y="1435100"/>
                  </a:lnTo>
                  <a:lnTo>
                    <a:pt x="1422400" y="1422400"/>
                  </a:lnTo>
                  <a:lnTo>
                    <a:pt x="1409700" y="1435100"/>
                  </a:lnTo>
                  <a:lnTo>
                    <a:pt x="1409700" y="1447800"/>
                  </a:lnTo>
                  <a:lnTo>
                    <a:pt x="1397000" y="1447800"/>
                  </a:lnTo>
                  <a:lnTo>
                    <a:pt x="1409700" y="1460500"/>
                  </a:lnTo>
                  <a:lnTo>
                    <a:pt x="1397000" y="1460500"/>
                  </a:lnTo>
                  <a:lnTo>
                    <a:pt x="1397000" y="1473200"/>
                  </a:lnTo>
                  <a:lnTo>
                    <a:pt x="1384300" y="1460500"/>
                  </a:lnTo>
                  <a:lnTo>
                    <a:pt x="1371600" y="1460500"/>
                  </a:lnTo>
                  <a:lnTo>
                    <a:pt x="1358900" y="1460500"/>
                  </a:lnTo>
                  <a:lnTo>
                    <a:pt x="1346200" y="1460500"/>
                  </a:lnTo>
                  <a:lnTo>
                    <a:pt x="1333500" y="1447800"/>
                  </a:lnTo>
                  <a:lnTo>
                    <a:pt x="1333500" y="1422400"/>
                  </a:lnTo>
                  <a:lnTo>
                    <a:pt x="1333500" y="1409700"/>
                  </a:lnTo>
                  <a:lnTo>
                    <a:pt x="1346200" y="1397000"/>
                  </a:lnTo>
                  <a:lnTo>
                    <a:pt x="1346200" y="1384300"/>
                  </a:lnTo>
                  <a:lnTo>
                    <a:pt x="1346200" y="1371600"/>
                  </a:lnTo>
                  <a:lnTo>
                    <a:pt x="1358900" y="1384300"/>
                  </a:lnTo>
                  <a:lnTo>
                    <a:pt x="1371600" y="1371600"/>
                  </a:lnTo>
                  <a:lnTo>
                    <a:pt x="1384300" y="1384300"/>
                  </a:lnTo>
                  <a:lnTo>
                    <a:pt x="1397000" y="1371600"/>
                  </a:lnTo>
                  <a:lnTo>
                    <a:pt x="1409700" y="1371600"/>
                  </a:lnTo>
                  <a:lnTo>
                    <a:pt x="1422400" y="1371600"/>
                  </a:lnTo>
                  <a:lnTo>
                    <a:pt x="1422400" y="1358900"/>
                  </a:lnTo>
                  <a:lnTo>
                    <a:pt x="1435100" y="1358900"/>
                  </a:lnTo>
                  <a:lnTo>
                    <a:pt x="1435100" y="1346200"/>
                  </a:lnTo>
                  <a:lnTo>
                    <a:pt x="1447800" y="1346200"/>
                  </a:lnTo>
                  <a:lnTo>
                    <a:pt x="1460500" y="1346200"/>
                  </a:lnTo>
                  <a:lnTo>
                    <a:pt x="1460500" y="1333500"/>
                  </a:lnTo>
                  <a:lnTo>
                    <a:pt x="1447800" y="1333500"/>
                  </a:lnTo>
                  <a:lnTo>
                    <a:pt x="1447800" y="1320800"/>
                  </a:lnTo>
                  <a:lnTo>
                    <a:pt x="1435100" y="1308100"/>
                  </a:lnTo>
                  <a:lnTo>
                    <a:pt x="1422400" y="1308100"/>
                  </a:lnTo>
                  <a:lnTo>
                    <a:pt x="1422400" y="1295400"/>
                  </a:lnTo>
                  <a:lnTo>
                    <a:pt x="1447800" y="1244600"/>
                  </a:lnTo>
                  <a:lnTo>
                    <a:pt x="1447800" y="1219200"/>
                  </a:lnTo>
                  <a:lnTo>
                    <a:pt x="1447800" y="1206500"/>
                  </a:lnTo>
                  <a:lnTo>
                    <a:pt x="1460500" y="1206500"/>
                  </a:lnTo>
                  <a:lnTo>
                    <a:pt x="1460500" y="1193800"/>
                  </a:lnTo>
                  <a:lnTo>
                    <a:pt x="1447800" y="1193800"/>
                  </a:lnTo>
                  <a:lnTo>
                    <a:pt x="1447800" y="1181100"/>
                  </a:lnTo>
                  <a:lnTo>
                    <a:pt x="1435100" y="1168400"/>
                  </a:lnTo>
                  <a:lnTo>
                    <a:pt x="1435100" y="1155700"/>
                  </a:lnTo>
                  <a:lnTo>
                    <a:pt x="1422400" y="1155700"/>
                  </a:lnTo>
                  <a:lnTo>
                    <a:pt x="1409700" y="1130300"/>
                  </a:lnTo>
                  <a:lnTo>
                    <a:pt x="1397000" y="1130300"/>
                  </a:lnTo>
                  <a:lnTo>
                    <a:pt x="1384300" y="1130300"/>
                  </a:lnTo>
                  <a:lnTo>
                    <a:pt x="1384300" y="1117600"/>
                  </a:lnTo>
                  <a:lnTo>
                    <a:pt x="1371600" y="1104900"/>
                  </a:lnTo>
                  <a:lnTo>
                    <a:pt x="1358900" y="1104900"/>
                  </a:lnTo>
                  <a:lnTo>
                    <a:pt x="1371600" y="1117600"/>
                  </a:lnTo>
                  <a:lnTo>
                    <a:pt x="1346200" y="1104900"/>
                  </a:lnTo>
                  <a:lnTo>
                    <a:pt x="1346200" y="1092200"/>
                  </a:lnTo>
                  <a:lnTo>
                    <a:pt x="1333500" y="1092200"/>
                  </a:lnTo>
                  <a:lnTo>
                    <a:pt x="1358900" y="1079500"/>
                  </a:lnTo>
                  <a:lnTo>
                    <a:pt x="1346200" y="1079500"/>
                  </a:lnTo>
                  <a:lnTo>
                    <a:pt x="1333500" y="1092200"/>
                  </a:lnTo>
                  <a:lnTo>
                    <a:pt x="1320800" y="1092200"/>
                  </a:lnTo>
                  <a:lnTo>
                    <a:pt x="1320800" y="1104900"/>
                  </a:lnTo>
                  <a:lnTo>
                    <a:pt x="1308100" y="1117600"/>
                  </a:lnTo>
                  <a:lnTo>
                    <a:pt x="1295400" y="1130300"/>
                  </a:lnTo>
                  <a:lnTo>
                    <a:pt x="1295400" y="1104900"/>
                  </a:lnTo>
                  <a:lnTo>
                    <a:pt x="1282700" y="1092200"/>
                  </a:lnTo>
                  <a:lnTo>
                    <a:pt x="1295400" y="1092200"/>
                  </a:lnTo>
                  <a:lnTo>
                    <a:pt x="1308100" y="1092200"/>
                  </a:lnTo>
                  <a:lnTo>
                    <a:pt x="1308100" y="1079500"/>
                  </a:lnTo>
                  <a:lnTo>
                    <a:pt x="1308100" y="1066800"/>
                  </a:lnTo>
                  <a:lnTo>
                    <a:pt x="1270000" y="1054100"/>
                  </a:lnTo>
                  <a:lnTo>
                    <a:pt x="1257300" y="1054100"/>
                  </a:lnTo>
                  <a:lnTo>
                    <a:pt x="1270000" y="1041400"/>
                  </a:lnTo>
                  <a:lnTo>
                    <a:pt x="1257300" y="1041400"/>
                  </a:lnTo>
                  <a:lnTo>
                    <a:pt x="1244600" y="1041400"/>
                  </a:lnTo>
                  <a:lnTo>
                    <a:pt x="1231900" y="1016000"/>
                  </a:lnTo>
                  <a:lnTo>
                    <a:pt x="1219200" y="1016000"/>
                  </a:lnTo>
                  <a:lnTo>
                    <a:pt x="1193800" y="1003300"/>
                  </a:lnTo>
                  <a:lnTo>
                    <a:pt x="1181100" y="1003300"/>
                  </a:lnTo>
                  <a:lnTo>
                    <a:pt x="1181100" y="1016000"/>
                  </a:lnTo>
                  <a:lnTo>
                    <a:pt x="1193800" y="1016000"/>
                  </a:lnTo>
                  <a:lnTo>
                    <a:pt x="1206500" y="1041400"/>
                  </a:lnTo>
                  <a:lnTo>
                    <a:pt x="1181100" y="1054100"/>
                  </a:lnTo>
                  <a:lnTo>
                    <a:pt x="1181100" y="1041400"/>
                  </a:lnTo>
                  <a:lnTo>
                    <a:pt x="1168400" y="1041400"/>
                  </a:lnTo>
                  <a:lnTo>
                    <a:pt x="1168400" y="1054100"/>
                  </a:lnTo>
                  <a:lnTo>
                    <a:pt x="1130300" y="1041400"/>
                  </a:lnTo>
                  <a:lnTo>
                    <a:pt x="1130300" y="1054100"/>
                  </a:lnTo>
                  <a:lnTo>
                    <a:pt x="1130300" y="1066800"/>
                  </a:lnTo>
                  <a:lnTo>
                    <a:pt x="1117600" y="1066800"/>
                  </a:lnTo>
                  <a:lnTo>
                    <a:pt x="1104900" y="1066800"/>
                  </a:lnTo>
                  <a:lnTo>
                    <a:pt x="1092200" y="1054100"/>
                  </a:lnTo>
                  <a:lnTo>
                    <a:pt x="1079500" y="1066800"/>
                  </a:lnTo>
                  <a:lnTo>
                    <a:pt x="1028700" y="1066800"/>
                  </a:lnTo>
                  <a:lnTo>
                    <a:pt x="1016000" y="1066800"/>
                  </a:lnTo>
                  <a:lnTo>
                    <a:pt x="1003300" y="1066800"/>
                  </a:lnTo>
                  <a:lnTo>
                    <a:pt x="990600" y="1054100"/>
                  </a:lnTo>
                  <a:lnTo>
                    <a:pt x="977900" y="1054100"/>
                  </a:lnTo>
                  <a:lnTo>
                    <a:pt x="965200" y="1054100"/>
                  </a:lnTo>
                  <a:lnTo>
                    <a:pt x="952500" y="1054100"/>
                  </a:lnTo>
                  <a:lnTo>
                    <a:pt x="939800" y="1041400"/>
                  </a:lnTo>
                  <a:lnTo>
                    <a:pt x="914400" y="1016000"/>
                  </a:lnTo>
                  <a:lnTo>
                    <a:pt x="914400" y="1003300"/>
                  </a:lnTo>
                  <a:lnTo>
                    <a:pt x="927100" y="1003300"/>
                  </a:lnTo>
                  <a:lnTo>
                    <a:pt x="939800" y="1003300"/>
                  </a:lnTo>
                  <a:lnTo>
                    <a:pt x="952500" y="1003300"/>
                  </a:lnTo>
                  <a:lnTo>
                    <a:pt x="965200" y="1003300"/>
                  </a:lnTo>
                  <a:lnTo>
                    <a:pt x="965200" y="990600"/>
                  </a:lnTo>
                  <a:lnTo>
                    <a:pt x="939800" y="977900"/>
                  </a:lnTo>
                  <a:lnTo>
                    <a:pt x="889000" y="977900"/>
                  </a:lnTo>
                  <a:lnTo>
                    <a:pt x="889000" y="965200"/>
                  </a:lnTo>
                  <a:lnTo>
                    <a:pt x="889000" y="952500"/>
                  </a:lnTo>
                  <a:lnTo>
                    <a:pt x="889000" y="939800"/>
                  </a:lnTo>
                  <a:lnTo>
                    <a:pt x="889000" y="927100"/>
                  </a:lnTo>
                  <a:lnTo>
                    <a:pt x="889000" y="914400"/>
                  </a:lnTo>
                  <a:lnTo>
                    <a:pt x="889000" y="889000"/>
                  </a:lnTo>
                  <a:lnTo>
                    <a:pt x="889000" y="876300"/>
                  </a:lnTo>
                  <a:lnTo>
                    <a:pt x="889000" y="863600"/>
                  </a:lnTo>
                  <a:lnTo>
                    <a:pt x="901700" y="863600"/>
                  </a:lnTo>
                  <a:lnTo>
                    <a:pt x="901700" y="850900"/>
                  </a:lnTo>
                  <a:lnTo>
                    <a:pt x="901700" y="838200"/>
                  </a:lnTo>
                  <a:lnTo>
                    <a:pt x="901700" y="825500"/>
                  </a:lnTo>
                  <a:lnTo>
                    <a:pt x="914400" y="812800"/>
                  </a:lnTo>
                  <a:lnTo>
                    <a:pt x="927100" y="787400"/>
                  </a:lnTo>
                  <a:lnTo>
                    <a:pt x="952500" y="774700"/>
                  </a:lnTo>
                  <a:lnTo>
                    <a:pt x="990600" y="774700"/>
                  </a:lnTo>
                  <a:lnTo>
                    <a:pt x="965200" y="825500"/>
                  </a:lnTo>
                  <a:lnTo>
                    <a:pt x="965200" y="838200"/>
                  </a:lnTo>
                  <a:lnTo>
                    <a:pt x="965200" y="850900"/>
                  </a:lnTo>
                  <a:lnTo>
                    <a:pt x="965200" y="863600"/>
                  </a:lnTo>
                  <a:lnTo>
                    <a:pt x="977900" y="889000"/>
                  </a:lnTo>
                  <a:lnTo>
                    <a:pt x="977900" y="914400"/>
                  </a:lnTo>
                  <a:lnTo>
                    <a:pt x="977900" y="927100"/>
                  </a:lnTo>
                  <a:lnTo>
                    <a:pt x="1003300" y="952500"/>
                  </a:lnTo>
                  <a:lnTo>
                    <a:pt x="1016000" y="952500"/>
                  </a:lnTo>
                  <a:lnTo>
                    <a:pt x="1028700" y="965200"/>
                  </a:lnTo>
                  <a:lnTo>
                    <a:pt x="1016000" y="965200"/>
                  </a:lnTo>
                  <a:lnTo>
                    <a:pt x="1016000" y="977900"/>
                  </a:lnTo>
                  <a:lnTo>
                    <a:pt x="1003300" y="977900"/>
                  </a:lnTo>
                  <a:lnTo>
                    <a:pt x="977900" y="990600"/>
                  </a:lnTo>
                  <a:lnTo>
                    <a:pt x="990600" y="990600"/>
                  </a:lnTo>
                  <a:lnTo>
                    <a:pt x="1003300" y="990600"/>
                  </a:lnTo>
                  <a:lnTo>
                    <a:pt x="1016000" y="977900"/>
                  </a:lnTo>
                  <a:lnTo>
                    <a:pt x="1028700" y="977900"/>
                  </a:lnTo>
                  <a:lnTo>
                    <a:pt x="1028700" y="965200"/>
                  </a:lnTo>
                  <a:lnTo>
                    <a:pt x="1028700" y="952500"/>
                  </a:lnTo>
                  <a:lnTo>
                    <a:pt x="1028700" y="939800"/>
                  </a:lnTo>
                  <a:lnTo>
                    <a:pt x="1016000" y="939800"/>
                  </a:lnTo>
                  <a:lnTo>
                    <a:pt x="1003300" y="939800"/>
                  </a:lnTo>
                  <a:lnTo>
                    <a:pt x="1003300" y="927100"/>
                  </a:lnTo>
                  <a:lnTo>
                    <a:pt x="990600" y="914400"/>
                  </a:lnTo>
                  <a:lnTo>
                    <a:pt x="1003300" y="901700"/>
                  </a:lnTo>
                  <a:lnTo>
                    <a:pt x="1003300" y="889000"/>
                  </a:lnTo>
                  <a:lnTo>
                    <a:pt x="1016000" y="889000"/>
                  </a:lnTo>
                  <a:lnTo>
                    <a:pt x="1016000" y="876300"/>
                  </a:lnTo>
                  <a:lnTo>
                    <a:pt x="1003300" y="876300"/>
                  </a:lnTo>
                  <a:lnTo>
                    <a:pt x="1003300" y="889000"/>
                  </a:lnTo>
                  <a:lnTo>
                    <a:pt x="990600" y="876300"/>
                  </a:lnTo>
                  <a:lnTo>
                    <a:pt x="990600" y="863600"/>
                  </a:lnTo>
                  <a:lnTo>
                    <a:pt x="990600" y="850900"/>
                  </a:lnTo>
                  <a:lnTo>
                    <a:pt x="977900" y="838200"/>
                  </a:lnTo>
                  <a:lnTo>
                    <a:pt x="990600" y="838200"/>
                  </a:lnTo>
                  <a:lnTo>
                    <a:pt x="990600" y="825500"/>
                  </a:lnTo>
                  <a:lnTo>
                    <a:pt x="1003300" y="825500"/>
                  </a:lnTo>
                  <a:lnTo>
                    <a:pt x="990600" y="812800"/>
                  </a:lnTo>
                  <a:lnTo>
                    <a:pt x="1003300" y="800100"/>
                  </a:lnTo>
                  <a:lnTo>
                    <a:pt x="1003300" y="812800"/>
                  </a:lnTo>
                  <a:lnTo>
                    <a:pt x="1016000" y="812800"/>
                  </a:lnTo>
                  <a:lnTo>
                    <a:pt x="1003300" y="800100"/>
                  </a:lnTo>
                  <a:lnTo>
                    <a:pt x="1016000" y="800100"/>
                  </a:lnTo>
                  <a:lnTo>
                    <a:pt x="1028700" y="800100"/>
                  </a:lnTo>
                  <a:lnTo>
                    <a:pt x="1016000" y="787400"/>
                  </a:lnTo>
                  <a:lnTo>
                    <a:pt x="1028700" y="774700"/>
                  </a:lnTo>
                  <a:lnTo>
                    <a:pt x="1041400" y="774700"/>
                  </a:lnTo>
                  <a:lnTo>
                    <a:pt x="1066800" y="762000"/>
                  </a:lnTo>
                  <a:lnTo>
                    <a:pt x="1079500" y="774700"/>
                  </a:lnTo>
                  <a:lnTo>
                    <a:pt x="1079500" y="787400"/>
                  </a:lnTo>
                  <a:lnTo>
                    <a:pt x="1079500" y="800100"/>
                  </a:lnTo>
                  <a:lnTo>
                    <a:pt x="1092200" y="800100"/>
                  </a:lnTo>
                  <a:lnTo>
                    <a:pt x="1104900" y="812800"/>
                  </a:lnTo>
                  <a:lnTo>
                    <a:pt x="1104900" y="825500"/>
                  </a:lnTo>
                  <a:lnTo>
                    <a:pt x="1117600" y="838200"/>
                  </a:lnTo>
                  <a:lnTo>
                    <a:pt x="1117600" y="876300"/>
                  </a:lnTo>
                  <a:lnTo>
                    <a:pt x="1117600" y="889000"/>
                  </a:lnTo>
                  <a:lnTo>
                    <a:pt x="1130300" y="876300"/>
                  </a:lnTo>
                  <a:lnTo>
                    <a:pt x="1130300" y="863600"/>
                  </a:lnTo>
                  <a:lnTo>
                    <a:pt x="1143000" y="863600"/>
                  </a:lnTo>
                  <a:lnTo>
                    <a:pt x="1143000" y="850900"/>
                  </a:lnTo>
                  <a:lnTo>
                    <a:pt x="1155700" y="863600"/>
                  </a:lnTo>
                  <a:lnTo>
                    <a:pt x="1168400" y="850900"/>
                  </a:lnTo>
                  <a:lnTo>
                    <a:pt x="1155700" y="838200"/>
                  </a:lnTo>
                  <a:lnTo>
                    <a:pt x="1168400" y="825500"/>
                  </a:lnTo>
                  <a:lnTo>
                    <a:pt x="1181100" y="812800"/>
                  </a:lnTo>
                  <a:lnTo>
                    <a:pt x="1168400" y="812800"/>
                  </a:lnTo>
                  <a:lnTo>
                    <a:pt x="1143000" y="825500"/>
                  </a:lnTo>
                  <a:lnTo>
                    <a:pt x="1117600" y="825500"/>
                  </a:lnTo>
                  <a:lnTo>
                    <a:pt x="1104900" y="800100"/>
                  </a:lnTo>
                  <a:lnTo>
                    <a:pt x="1092200" y="800100"/>
                  </a:lnTo>
                  <a:lnTo>
                    <a:pt x="1092200" y="787400"/>
                  </a:lnTo>
                  <a:lnTo>
                    <a:pt x="1092200" y="774700"/>
                  </a:lnTo>
                  <a:lnTo>
                    <a:pt x="1092200" y="762000"/>
                  </a:lnTo>
                  <a:lnTo>
                    <a:pt x="1104900" y="762000"/>
                  </a:lnTo>
                  <a:lnTo>
                    <a:pt x="1117600" y="762000"/>
                  </a:lnTo>
                  <a:lnTo>
                    <a:pt x="1130300" y="762000"/>
                  </a:lnTo>
                  <a:close/>
                  <a:moveTo>
                    <a:pt x="800100" y="749300"/>
                  </a:moveTo>
                  <a:lnTo>
                    <a:pt x="800100" y="762000"/>
                  </a:lnTo>
                  <a:lnTo>
                    <a:pt x="812800" y="762000"/>
                  </a:lnTo>
                  <a:lnTo>
                    <a:pt x="825500" y="762000"/>
                  </a:lnTo>
                  <a:lnTo>
                    <a:pt x="825500" y="774700"/>
                  </a:lnTo>
                  <a:lnTo>
                    <a:pt x="838200" y="762000"/>
                  </a:lnTo>
                  <a:lnTo>
                    <a:pt x="850900" y="762000"/>
                  </a:lnTo>
                  <a:lnTo>
                    <a:pt x="863600" y="774700"/>
                  </a:lnTo>
                  <a:lnTo>
                    <a:pt x="863600" y="800100"/>
                  </a:lnTo>
                  <a:lnTo>
                    <a:pt x="850900" y="825500"/>
                  </a:lnTo>
                  <a:lnTo>
                    <a:pt x="850900" y="838200"/>
                  </a:lnTo>
                  <a:lnTo>
                    <a:pt x="838200" y="850900"/>
                  </a:lnTo>
                  <a:lnTo>
                    <a:pt x="838200" y="863600"/>
                  </a:lnTo>
                  <a:lnTo>
                    <a:pt x="825500" y="876300"/>
                  </a:lnTo>
                  <a:lnTo>
                    <a:pt x="825500" y="863600"/>
                  </a:lnTo>
                  <a:lnTo>
                    <a:pt x="812800" y="863600"/>
                  </a:lnTo>
                  <a:lnTo>
                    <a:pt x="800100" y="863600"/>
                  </a:lnTo>
                  <a:lnTo>
                    <a:pt x="787400" y="863600"/>
                  </a:lnTo>
                  <a:lnTo>
                    <a:pt x="774700" y="863600"/>
                  </a:lnTo>
                  <a:lnTo>
                    <a:pt x="774700" y="876300"/>
                  </a:lnTo>
                  <a:lnTo>
                    <a:pt x="787400" y="863600"/>
                  </a:lnTo>
                  <a:lnTo>
                    <a:pt x="787400" y="876300"/>
                  </a:lnTo>
                  <a:lnTo>
                    <a:pt x="800100" y="876300"/>
                  </a:lnTo>
                  <a:lnTo>
                    <a:pt x="800100" y="889000"/>
                  </a:lnTo>
                  <a:lnTo>
                    <a:pt x="800100" y="901700"/>
                  </a:lnTo>
                  <a:lnTo>
                    <a:pt x="787400" y="901700"/>
                  </a:lnTo>
                  <a:lnTo>
                    <a:pt x="787400" y="914400"/>
                  </a:lnTo>
                  <a:lnTo>
                    <a:pt x="787400" y="927100"/>
                  </a:lnTo>
                  <a:lnTo>
                    <a:pt x="774700" y="927100"/>
                  </a:lnTo>
                  <a:lnTo>
                    <a:pt x="774700" y="939800"/>
                  </a:lnTo>
                  <a:lnTo>
                    <a:pt x="774700" y="952500"/>
                  </a:lnTo>
                  <a:lnTo>
                    <a:pt x="787400" y="952500"/>
                  </a:lnTo>
                  <a:lnTo>
                    <a:pt x="800100" y="952500"/>
                  </a:lnTo>
                  <a:lnTo>
                    <a:pt x="800100" y="965200"/>
                  </a:lnTo>
                  <a:lnTo>
                    <a:pt x="812800" y="977900"/>
                  </a:lnTo>
                  <a:lnTo>
                    <a:pt x="812800" y="1016000"/>
                  </a:lnTo>
                  <a:lnTo>
                    <a:pt x="825500" y="1028700"/>
                  </a:lnTo>
                  <a:lnTo>
                    <a:pt x="838200" y="1041400"/>
                  </a:lnTo>
                  <a:lnTo>
                    <a:pt x="838200" y="1054100"/>
                  </a:lnTo>
                  <a:lnTo>
                    <a:pt x="838200" y="1066800"/>
                  </a:lnTo>
                  <a:lnTo>
                    <a:pt x="838200" y="1079500"/>
                  </a:lnTo>
                  <a:lnTo>
                    <a:pt x="850900" y="1092200"/>
                  </a:lnTo>
                  <a:lnTo>
                    <a:pt x="838200" y="1092200"/>
                  </a:lnTo>
                  <a:lnTo>
                    <a:pt x="838200" y="1104900"/>
                  </a:lnTo>
                  <a:lnTo>
                    <a:pt x="825500" y="1104900"/>
                  </a:lnTo>
                  <a:lnTo>
                    <a:pt x="825500" y="1117600"/>
                  </a:lnTo>
                  <a:lnTo>
                    <a:pt x="838200" y="1104900"/>
                  </a:lnTo>
                  <a:lnTo>
                    <a:pt x="838200" y="1117600"/>
                  </a:lnTo>
                  <a:lnTo>
                    <a:pt x="850900" y="1130300"/>
                  </a:lnTo>
                  <a:lnTo>
                    <a:pt x="863600" y="1117600"/>
                  </a:lnTo>
                  <a:lnTo>
                    <a:pt x="876300" y="1130300"/>
                  </a:lnTo>
                  <a:lnTo>
                    <a:pt x="863600" y="1130300"/>
                  </a:lnTo>
                  <a:lnTo>
                    <a:pt x="876300" y="1155700"/>
                  </a:lnTo>
                  <a:lnTo>
                    <a:pt x="889000" y="1155700"/>
                  </a:lnTo>
                  <a:lnTo>
                    <a:pt x="889000" y="1168400"/>
                  </a:lnTo>
                  <a:lnTo>
                    <a:pt x="901700" y="1181100"/>
                  </a:lnTo>
                  <a:lnTo>
                    <a:pt x="889000" y="1193800"/>
                  </a:lnTo>
                  <a:lnTo>
                    <a:pt x="901700" y="1219200"/>
                  </a:lnTo>
                  <a:lnTo>
                    <a:pt x="914400" y="1193800"/>
                  </a:lnTo>
                  <a:lnTo>
                    <a:pt x="914400" y="1181100"/>
                  </a:lnTo>
                  <a:lnTo>
                    <a:pt x="914400" y="1155700"/>
                  </a:lnTo>
                  <a:lnTo>
                    <a:pt x="914400" y="1143000"/>
                  </a:lnTo>
                  <a:lnTo>
                    <a:pt x="927100" y="1143000"/>
                  </a:lnTo>
                  <a:lnTo>
                    <a:pt x="927100" y="1130300"/>
                  </a:lnTo>
                  <a:lnTo>
                    <a:pt x="939800" y="1143000"/>
                  </a:lnTo>
                  <a:lnTo>
                    <a:pt x="965200" y="1168400"/>
                  </a:lnTo>
                  <a:lnTo>
                    <a:pt x="977900" y="1206500"/>
                  </a:lnTo>
                  <a:lnTo>
                    <a:pt x="977900" y="1219200"/>
                  </a:lnTo>
                  <a:lnTo>
                    <a:pt x="965200" y="1219200"/>
                  </a:lnTo>
                  <a:lnTo>
                    <a:pt x="965200" y="1244600"/>
                  </a:lnTo>
                  <a:lnTo>
                    <a:pt x="1003300" y="1295400"/>
                  </a:lnTo>
                  <a:lnTo>
                    <a:pt x="1003300" y="1282700"/>
                  </a:lnTo>
                  <a:lnTo>
                    <a:pt x="1016000" y="1270000"/>
                  </a:lnTo>
                  <a:lnTo>
                    <a:pt x="1016000" y="1282700"/>
                  </a:lnTo>
                  <a:lnTo>
                    <a:pt x="1028700" y="1282700"/>
                  </a:lnTo>
                  <a:lnTo>
                    <a:pt x="1016000" y="1257300"/>
                  </a:lnTo>
                  <a:lnTo>
                    <a:pt x="1028700" y="1244600"/>
                  </a:lnTo>
                  <a:lnTo>
                    <a:pt x="1028700" y="1231900"/>
                  </a:lnTo>
                  <a:lnTo>
                    <a:pt x="1028700" y="1206500"/>
                  </a:lnTo>
                  <a:lnTo>
                    <a:pt x="1041400" y="1206500"/>
                  </a:lnTo>
                  <a:lnTo>
                    <a:pt x="1028700" y="1181100"/>
                  </a:lnTo>
                  <a:lnTo>
                    <a:pt x="1041400" y="1168400"/>
                  </a:lnTo>
                  <a:lnTo>
                    <a:pt x="1054100" y="1168400"/>
                  </a:lnTo>
                  <a:lnTo>
                    <a:pt x="1066800" y="1168400"/>
                  </a:lnTo>
                  <a:lnTo>
                    <a:pt x="1066800" y="1155700"/>
                  </a:lnTo>
                  <a:lnTo>
                    <a:pt x="1054100" y="1155700"/>
                  </a:lnTo>
                  <a:lnTo>
                    <a:pt x="1054100" y="1143000"/>
                  </a:lnTo>
                  <a:lnTo>
                    <a:pt x="1041400" y="1130300"/>
                  </a:lnTo>
                  <a:lnTo>
                    <a:pt x="1041400" y="1117600"/>
                  </a:lnTo>
                  <a:lnTo>
                    <a:pt x="1028700" y="1104900"/>
                  </a:lnTo>
                  <a:lnTo>
                    <a:pt x="1028700" y="1092200"/>
                  </a:lnTo>
                  <a:lnTo>
                    <a:pt x="1028700" y="1079500"/>
                  </a:lnTo>
                  <a:lnTo>
                    <a:pt x="1041400" y="1079500"/>
                  </a:lnTo>
                  <a:lnTo>
                    <a:pt x="1054100" y="1079500"/>
                  </a:lnTo>
                  <a:lnTo>
                    <a:pt x="1066800" y="1079500"/>
                  </a:lnTo>
                  <a:lnTo>
                    <a:pt x="1079500" y="1092200"/>
                  </a:lnTo>
                  <a:lnTo>
                    <a:pt x="1092200" y="1079500"/>
                  </a:lnTo>
                  <a:lnTo>
                    <a:pt x="1104900" y="1092200"/>
                  </a:lnTo>
                  <a:lnTo>
                    <a:pt x="1104900" y="1079500"/>
                  </a:lnTo>
                  <a:lnTo>
                    <a:pt x="1117600" y="1079500"/>
                  </a:lnTo>
                  <a:lnTo>
                    <a:pt x="1117600" y="1092200"/>
                  </a:lnTo>
                  <a:lnTo>
                    <a:pt x="1117600" y="1104900"/>
                  </a:lnTo>
                  <a:lnTo>
                    <a:pt x="1130300" y="1117600"/>
                  </a:lnTo>
                  <a:lnTo>
                    <a:pt x="1143000" y="1117600"/>
                  </a:lnTo>
                  <a:lnTo>
                    <a:pt x="1155700" y="1117600"/>
                  </a:lnTo>
                  <a:lnTo>
                    <a:pt x="1143000" y="1130300"/>
                  </a:lnTo>
                  <a:lnTo>
                    <a:pt x="1143000" y="1143000"/>
                  </a:lnTo>
                  <a:lnTo>
                    <a:pt x="1155700" y="1143000"/>
                  </a:lnTo>
                  <a:lnTo>
                    <a:pt x="1168400" y="1143000"/>
                  </a:lnTo>
                  <a:lnTo>
                    <a:pt x="1168400" y="1155700"/>
                  </a:lnTo>
                  <a:lnTo>
                    <a:pt x="1155700" y="1168400"/>
                  </a:lnTo>
                  <a:lnTo>
                    <a:pt x="1155700" y="1181100"/>
                  </a:lnTo>
                  <a:lnTo>
                    <a:pt x="1143000" y="1181100"/>
                  </a:lnTo>
                  <a:lnTo>
                    <a:pt x="1143000" y="1168400"/>
                  </a:lnTo>
                  <a:lnTo>
                    <a:pt x="1130300" y="1168400"/>
                  </a:lnTo>
                  <a:lnTo>
                    <a:pt x="1130300" y="1181100"/>
                  </a:lnTo>
                  <a:lnTo>
                    <a:pt x="1143000" y="1181100"/>
                  </a:lnTo>
                  <a:lnTo>
                    <a:pt x="1143000" y="1193800"/>
                  </a:lnTo>
                  <a:lnTo>
                    <a:pt x="1155700" y="1193800"/>
                  </a:lnTo>
                  <a:lnTo>
                    <a:pt x="1155700" y="1206500"/>
                  </a:lnTo>
                  <a:lnTo>
                    <a:pt x="1155700" y="1219200"/>
                  </a:lnTo>
                  <a:lnTo>
                    <a:pt x="1181100" y="1244600"/>
                  </a:lnTo>
                  <a:lnTo>
                    <a:pt x="1181100" y="1257300"/>
                  </a:lnTo>
                  <a:lnTo>
                    <a:pt x="1193800" y="1270000"/>
                  </a:lnTo>
                  <a:lnTo>
                    <a:pt x="1181100" y="1270000"/>
                  </a:lnTo>
                  <a:lnTo>
                    <a:pt x="1181100" y="1282700"/>
                  </a:lnTo>
                  <a:lnTo>
                    <a:pt x="1168400" y="1295400"/>
                  </a:lnTo>
                  <a:lnTo>
                    <a:pt x="1168400" y="1308100"/>
                  </a:lnTo>
                  <a:lnTo>
                    <a:pt x="1155700" y="1320800"/>
                  </a:lnTo>
                  <a:lnTo>
                    <a:pt x="1143000" y="1320800"/>
                  </a:lnTo>
                  <a:lnTo>
                    <a:pt x="1143000" y="1333500"/>
                  </a:lnTo>
                  <a:lnTo>
                    <a:pt x="1143000" y="1346200"/>
                  </a:lnTo>
                  <a:lnTo>
                    <a:pt x="1130300" y="1346200"/>
                  </a:lnTo>
                  <a:lnTo>
                    <a:pt x="1130300" y="1333500"/>
                  </a:lnTo>
                  <a:lnTo>
                    <a:pt x="1117600" y="1333500"/>
                  </a:lnTo>
                  <a:lnTo>
                    <a:pt x="1117600" y="1320800"/>
                  </a:lnTo>
                  <a:lnTo>
                    <a:pt x="1104900" y="1320800"/>
                  </a:lnTo>
                  <a:lnTo>
                    <a:pt x="1104900" y="1333500"/>
                  </a:lnTo>
                  <a:lnTo>
                    <a:pt x="1117600" y="1346200"/>
                  </a:lnTo>
                  <a:lnTo>
                    <a:pt x="1130300" y="1358900"/>
                  </a:lnTo>
                  <a:lnTo>
                    <a:pt x="1117600" y="1358900"/>
                  </a:lnTo>
                  <a:lnTo>
                    <a:pt x="1104900" y="1346200"/>
                  </a:lnTo>
                  <a:lnTo>
                    <a:pt x="1104900" y="1358900"/>
                  </a:lnTo>
                  <a:lnTo>
                    <a:pt x="1092200" y="1358900"/>
                  </a:lnTo>
                  <a:lnTo>
                    <a:pt x="1079500" y="1358900"/>
                  </a:lnTo>
                  <a:lnTo>
                    <a:pt x="1066800" y="1333500"/>
                  </a:lnTo>
                  <a:lnTo>
                    <a:pt x="1054100" y="1346200"/>
                  </a:lnTo>
                  <a:lnTo>
                    <a:pt x="1028700" y="1346200"/>
                  </a:lnTo>
                  <a:lnTo>
                    <a:pt x="1028700" y="1358900"/>
                  </a:lnTo>
                  <a:lnTo>
                    <a:pt x="1041400" y="1358900"/>
                  </a:lnTo>
                  <a:lnTo>
                    <a:pt x="1054100" y="1358900"/>
                  </a:lnTo>
                  <a:lnTo>
                    <a:pt x="1054100" y="1371600"/>
                  </a:lnTo>
                  <a:lnTo>
                    <a:pt x="1054100" y="1384300"/>
                  </a:lnTo>
                  <a:lnTo>
                    <a:pt x="1054100" y="1397000"/>
                  </a:lnTo>
                  <a:lnTo>
                    <a:pt x="1041400" y="1409700"/>
                  </a:lnTo>
                  <a:lnTo>
                    <a:pt x="1041400" y="1422400"/>
                  </a:lnTo>
                  <a:lnTo>
                    <a:pt x="1028700" y="1422400"/>
                  </a:lnTo>
                  <a:lnTo>
                    <a:pt x="1028700" y="1435100"/>
                  </a:lnTo>
                  <a:lnTo>
                    <a:pt x="1003300" y="1447800"/>
                  </a:lnTo>
                  <a:lnTo>
                    <a:pt x="990600" y="1435100"/>
                  </a:lnTo>
                  <a:lnTo>
                    <a:pt x="977900" y="1422400"/>
                  </a:lnTo>
                  <a:lnTo>
                    <a:pt x="965200" y="1422400"/>
                  </a:lnTo>
                  <a:lnTo>
                    <a:pt x="952500" y="1409700"/>
                  </a:lnTo>
                  <a:lnTo>
                    <a:pt x="939800" y="1409700"/>
                  </a:lnTo>
                  <a:lnTo>
                    <a:pt x="927100" y="1409700"/>
                  </a:lnTo>
                  <a:lnTo>
                    <a:pt x="939800" y="1422400"/>
                  </a:lnTo>
                  <a:lnTo>
                    <a:pt x="965200" y="1447800"/>
                  </a:lnTo>
                  <a:lnTo>
                    <a:pt x="990600" y="1447800"/>
                  </a:lnTo>
                  <a:lnTo>
                    <a:pt x="1003300" y="1447800"/>
                  </a:lnTo>
                  <a:lnTo>
                    <a:pt x="1028700" y="1447800"/>
                  </a:lnTo>
                  <a:lnTo>
                    <a:pt x="1041400" y="1447800"/>
                  </a:lnTo>
                  <a:lnTo>
                    <a:pt x="1028700" y="1460500"/>
                  </a:lnTo>
                  <a:lnTo>
                    <a:pt x="1028700" y="1473200"/>
                  </a:lnTo>
                  <a:lnTo>
                    <a:pt x="1028700" y="1485900"/>
                  </a:lnTo>
                  <a:lnTo>
                    <a:pt x="1016000" y="1485900"/>
                  </a:lnTo>
                  <a:lnTo>
                    <a:pt x="1016000" y="1498600"/>
                  </a:lnTo>
                  <a:lnTo>
                    <a:pt x="1016000" y="1511300"/>
                  </a:lnTo>
                  <a:lnTo>
                    <a:pt x="1003300" y="1536700"/>
                  </a:lnTo>
                  <a:lnTo>
                    <a:pt x="990600" y="1549400"/>
                  </a:lnTo>
                  <a:lnTo>
                    <a:pt x="977900" y="1549400"/>
                  </a:lnTo>
                  <a:lnTo>
                    <a:pt x="965200" y="1549400"/>
                  </a:lnTo>
                  <a:lnTo>
                    <a:pt x="952500" y="1549400"/>
                  </a:lnTo>
                  <a:lnTo>
                    <a:pt x="939800" y="1536700"/>
                  </a:lnTo>
                  <a:lnTo>
                    <a:pt x="939800" y="1549400"/>
                  </a:lnTo>
                  <a:lnTo>
                    <a:pt x="939800" y="1562100"/>
                  </a:lnTo>
                  <a:lnTo>
                    <a:pt x="939800" y="1587500"/>
                  </a:lnTo>
                  <a:lnTo>
                    <a:pt x="927100" y="1587500"/>
                  </a:lnTo>
                  <a:lnTo>
                    <a:pt x="914400" y="1600200"/>
                  </a:lnTo>
                  <a:lnTo>
                    <a:pt x="914400" y="1587500"/>
                  </a:lnTo>
                  <a:lnTo>
                    <a:pt x="901700" y="1587500"/>
                  </a:lnTo>
                  <a:lnTo>
                    <a:pt x="889000" y="1574800"/>
                  </a:lnTo>
                  <a:lnTo>
                    <a:pt x="876300" y="1574800"/>
                  </a:lnTo>
                  <a:lnTo>
                    <a:pt x="863600" y="1574800"/>
                  </a:lnTo>
                  <a:lnTo>
                    <a:pt x="863600" y="1587500"/>
                  </a:lnTo>
                  <a:lnTo>
                    <a:pt x="876300" y="1587500"/>
                  </a:lnTo>
                  <a:lnTo>
                    <a:pt x="889000" y="1587500"/>
                  </a:lnTo>
                  <a:lnTo>
                    <a:pt x="889000" y="1600200"/>
                  </a:lnTo>
                  <a:lnTo>
                    <a:pt x="901700" y="1600200"/>
                  </a:lnTo>
                  <a:lnTo>
                    <a:pt x="914400" y="1600200"/>
                  </a:lnTo>
                  <a:lnTo>
                    <a:pt x="914400" y="1612900"/>
                  </a:lnTo>
                  <a:lnTo>
                    <a:pt x="927100" y="1625600"/>
                  </a:lnTo>
                  <a:lnTo>
                    <a:pt x="914400" y="1638300"/>
                  </a:lnTo>
                  <a:lnTo>
                    <a:pt x="901700" y="1651000"/>
                  </a:lnTo>
                  <a:lnTo>
                    <a:pt x="889000" y="1651000"/>
                  </a:lnTo>
                  <a:lnTo>
                    <a:pt x="876300" y="1651000"/>
                  </a:lnTo>
                  <a:lnTo>
                    <a:pt x="863600" y="1651000"/>
                  </a:lnTo>
                  <a:lnTo>
                    <a:pt x="850900" y="1651000"/>
                  </a:lnTo>
                  <a:lnTo>
                    <a:pt x="850900" y="1663700"/>
                  </a:lnTo>
                  <a:lnTo>
                    <a:pt x="863600" y="1663700"/>
                  </a:lnTo>
                  <a:lnTo>
                    <a:pt x="876300" y="1663700"/>
                  </a:lnTo>
                  <a:lnTo>
                    <a:pt x="876300" y="1676400"/>
                  </a:lnTo>
                  <a:lnTo>
                    <a:pt x="863600" y="1676400"/>
                  </a:lnTo>
                  <a:lnTo>
                    <a:pt x="850900" y="1676400"/>
                  </a:lnTo>
                  <a:lnTo>
                    <a:pt x="850900" y="1689100"/>
                  </a:lnTo>
                  <a:lnTo>
                    <a:pt x="850900" y="1714500"/>
                  </a:lnTo>
                  <a:lnTo>
                    <a:pt x="838200" y="1701800"/>
                  </a:lnTo>
                  <a:lnTo>
                    <a:pt x="838200" y="1714500"/>
                  </a:lnTo>
                  <a:lnTo>
                    <a:pt x="825500" y="1727200"/>
                  </a:lnTo>
                  <a:lnTo>
                    <a:pt x="825500" y="1739900"/>
                  </a:lnTo>
                  <a:lnTo>
                    <a:pt x="812800" y="1752600"/>
                  </a:lnTo>
                  <a:lnTo>
                    <a:pt x="800100" y="1765300"/>
                  </a:lnTo>
                  <a:lnTo>
                    <a:pt x="787400" y="1765300"/>
                  </a:lnTo>
                  <a:lnTo>
                    <a:pt x="774700" y="1765300"/>
                  </a:lnTo>
                  <a:lnTo>
                    <a:pt x="800100" y="1778000"/>
                  </a:lnTo>
                  <a:lnTo>
                    <a:pt x="787400" y="1803400"/>
                  </a:lnTo>
                  <a:lnTo>
                    <a:pt x="787400" y="1816100"/>
                  </a:lnTo>
                  <a:lnTo>
                    <a:pt x="787400" y="1828800"/>
                  </a:lnTo>
                  <a:lnTo>
                    <a:pt x="774700" y="1828800"/>
                  </a:lnTo>
                  <a:lnTo>
                    <a:pt x="774700" y="1841500"/>
                  </a:lnTo>
                  <a:lnTo>
                    <a:pt x="774700" y="1879600"/>
                  </a:lnTo>
                  <a:lnTo>
                    <a:pt x="482600" y="1866900"/>
                  </a:lnTo>
                  <a:lnTo>
                    <a:pt x="520700" y="1536700"/>
                  </a:lnTo>
                  <a:lnTo>
                    <a:pt x="279400" y="1447800"/>
                  </a:lnTo>
                  <a:lnTo>
                    <a:pt x="241300" y="1384300"/>
                  </a:lnTo>
                  <a:lnTo>
                    <a:pt x="190500" y="1371600"/>
                  </a:lnTo>
                  <a:lnTo>
                    <a:pt x="0" y="1104900"/>
                  </a:lnTo>
                  <a:lnTo>
                    <a:pt x="50800" y="990600"/>
                  </a:lnTo>
                  <a:lnTo>
                    <a:pt x="50800" y="1003300"/>
                  </a:lnTo>
                  <a:lnTo>
                    <a:pt x="63500" y="1016000"/>
                  </a:lnTo>
                  <a:lnTo>
                    <a:pt x="76200" y="1016000"/>
                  </a:lnTo>
                  <a:lnTo>
                    <a:pt x="76200" y="1028700"/>
                  </a:lnTo>
                  <a:lnTo>
                    <a:pt x="88900" y="1028700"/>
                  </a:lnTo>
                  <a:lnTo>
                    <a:pt x="101600" y="1041400"/>
                  </a:lnTo>
                  <a:lnTo>
                    <a:pt x="114300" y="1066800"/>
                  </a:lnTo>
                  <a:lnTo>
                    <a:pt x="127000" y="1066800"/>
                  </a:lnTo>
                  <a:lnTo>
                    <a:pt x="127000" y="1079500"/>
                  </a:lnTo>
                  <a:lnTo>
                    <a:pt x="139700" y="1079500"/>
                  </a:lnTo>
                  <a:lnTo>
                    <a:pt x="152400" y="1079500"/>
                  </a:lnTo>
                  <a:lnTo>
                    <a:pt x="165100" y="1079500"/>
                  </a:lnTo>
                  <a:lnTo>
                    <a:pt x="177800" y="1092200"/>
                  </a:lnTo>
                  <a:lnTo>
                    <a:pt x="190500" y="1092200"/>
                  </a:lnTo>
                  <a:lnTo>
                    <a:pt x="190500" y="1104900"/>
                  </a:lnTo>
                  <a:lnTo>
                    <a:pt x="203200" y="1104900"/>
                  </a:lnTo>
                  <a:lnTo>
                    <a:pt x="203200" y="1130300"/>
                  </a:lnTo>
                  <a:lnTo>
                    <a:pt x="203200" y="1143000"/>
                  </a:lnTo>
                  <a:lnTo>
                    <a:pt x="190500" y="1143000"/>
                  </a:lnTo>
                  <a:lnTo>
                    <a:pt x="177800" y="1143000"/>
                  </a:lnTo>
                  <a:lnTo>
                    <a:pt x="165100" y="1143000"/>
                  </a:lnTo>
                  <a:lnTo>
                    <a:pt x="165100" y="1155700"/>
                  </a:lnTo>
                  <a:lnTo>
                    <a:pt x="152400" y="1155700"/>
                  </a:lnTo>
                  <a:lnTo>
                    <a:pt x="152400" y="1168400"/>
                  </a:lnTo>
                  <a:lnTo>
                    <a:pt x="165100" y="1181100"/>
                  </a:lnTo>
                  <a:lnTo>
                    <a:pt x="177800" y="1181100"/>
                  </a:lnTo>
                  <a:lnTo>
                    <a:pt x="190500" y="1181100"/>
                  </a:lnTo>
                  <a:lnTo>
                    <a:pt x="190500" y="1193800"/>
                  </a:lnTo>
                  <a:lnTo>
                    <a:pt x="203200" y="1193800"/>
                  </a:lnTo>
                  <a:lnTo>
                    <a:pt x="215900" y="1193800"/>
                  </a:lnTo>
                  <a:lnTo>
                    <a:pt x="228600" y="1206500"/>
                  </a:lnTo>
                  <a:lnTo>
                    <a:pt x="241300" y="1206500"/>
                  </a:lnTo>
                  <a:lnTo>
                    <a:pt x="241300" y="1193800"/>
                  </a:lnTo>
                  <a:lnTo>
                    <a:pt x="254000" y="1206500"/>
                  </a:lnTo>
                  <a:lnTo>
                    <a:pt x="266700" y="1206500"/>
                  </a:lnTo>
                  <a:lnTo>
                    <a:pt x="266700" y="1193800"/>
                  </a:lnTo>
                  <a:lnTo>
                    <a:pt x="279400" y="1193800"/>
                  </a:lnTo>
                  <a:lnTo>
                    <a:pt x="279400" y="1206500"/>
                  </a:lnTo>
                  <a:lnTo>
                    <a:pt x="292100" y="1193800"/>
                  </a:lnTo>
                  <a:lnTo>
                    <a:pt x="304800" y="1193800"/>
                  </a:lnTo>
                  <a:lnTo>
                    <a:pt x="317500" y="1193800"/>
                  </a:lnTo>
                  <a:lnTo>
                    <a:pt x="317500" y="1206500"/>
                  </a:lnTo>
                  <a:lnTo>
                    <a:pt x="317500" y="1219200"/>
                  </a:lnTo>
                  <a:lnTo>
                    <a:pt x="330200" y="1219200"/>
                  </a:lnTo>
                  <a:lnTo>
                    <a:pt x="342900" y="1219200"/>
                  </a:lnTo>
                  <a:lnTo>
                    <a:pt x="342900" y="1231900"/>
                  </a:lnTo>
                  <a:lnTo>
                    <a:pt x="330200" y="1244600"/>
                  </a:lnTo>
                  <a:lnTo>
                    <a:pt x="342900" y="1244600"/>
                  </a:lnTo>
                  <a:lnTo>
                    <a:pt x="342900" y="1257300"/>
                  </a:lnTo>
                  <a:lnTo>
                    <a:pt x="355600" y="1244600"/>
                  </a:lnTo>
                  <a:lnTo>
                    <a:pt x="355600" y="1257300"/>
                  </a:lnTo>
                  <a:lnTo>
                    <a:pt x="368300" y="1270000"/>
                  </a:lnTo>
                  <a:lnTo>
                    <a:pt x="355600" y="1282700"/>
                  </a:lnTo>
                  <a:lnTo>
                    <a:pt x="342900" y="1282700"/>
                  </a:lnTo>
                  <a:lnTo>
                    <a:pt x="355600" y="1308100"/>
                  </a:lnTo>
                  <a:lnTo>
                    <a:pt x="355600" y="1295400"/>
                  </a:lnTo>
                  <a:lnTo>
                    <a:pt x="368300" y="1295400"/>
                  </a:lnTo>
                  <a:lnTo>
                    <a:pt x="381000" y="1295400"/>
                  </a:lnTo>
                  <a:lnTo>
                    <a:pt x="381000" y="1282700"/>
                  </a:lnTo>
                  <a:lnTo>
                    <a:pt x="368300" y="1257300"/>
                  </a:lnTo>
                  <a:lnTo>
                    <a:pt x="381000" y="1244600"/>
                  </a:lnTo>
                  <a:lnTo>
                    <a:pt x="368300" y="1244600"/>
                  </a:lnTo>
                  <a:lnTo>
                    <a:pt x="368300" y="1231900"/>
                  </a:lnTo>
                  <a:lnTo>
                    <a:pt x="368300" y="1219200"/>
                  </a:lnTo>
                  <a:lnTo>
                    <a:pt x="381000" y="1219200"/>
                  </a:lnTo>
                  <a:lnTo>
                    <a:pt x="381000" y="1206500"/>
                  </a:lnTo>
                  <a:lnTo>
                    <a:pt x="393700" y="1206500"/>
                  </a:lnTo>
                  <a:lnTo>
                    <a:pt x="406400" y="1206500"/>
                  </a:lnTo>
                  <a:lnTo>
                    <a:pt x="406400" y="1193800"/>
                  </a:lnTo>
                  <a:lnTo>
                    <a:pt x="419100" y="1193800"/>
                  </a:lnTo>
                  <a:lnTo>
                    <a:pt x="431800" y="1193800"/>
                  </a:lnTo>
                  <a:lnTo>
                    <a:pt x="431800" y="1181100"/>
                  </a:lnTo>
                  <a:lnTo>
                    <a:pt x="444500" y="1181100"/>
                  </a:lnTo>
                  <a:lnTo>
                    <a:pt x="444500" y="1168400"/>
                  </a:lnTo>
                  <a:lnTo>
                    <a:pt x="457200" y="1168400"/>
                  </a:lnTo>
                  <a:lnTo>
                    <a:pt x="457200" y="1181100"/>
                  </a:lnTo>
                  <a:lnTo>
                    <a:pt x="457200" y="1193800"/>
                  </a:lnTo>
                  <a:lnTo>
                    <a:pt x="457200" y="1206500"/>
                  </a:lnTo>
                  <a:lnTo>
                    <a:pt x="469900" y="1206500"/>
                  </a:lnTo>
                  <a:lnTo>
                    <a:pt x="469900" y="1219200"/>
                  </a:lnTo>
                  <a:lnTo>
                    <a:pt x="482600" y="1219200"/>
                  </a:lnTo>
                  <a:lnTo>
                    <a:pt x="495300" y="1219200"/>
                  </a:lnTo>
                  <a:lnTo>
                    <a:pt x="508000" y="1219200"/>
                  </a:lnTo>
                  <a:lnTo>
                    <a:pt x="508000" y="1231900"/>
                  </a:lnTo>
                  <a:lnTo>
                    <a:pt x="520700" y="1244600"/>
                  </a:lnTo>
                  <a:lnTo>
                    <a:pt x="533400" y="1244600"/>
                  </a:lnTo>
                  <a:lnTo>
                    <a:pt x="533400" y="1257300"/>
                  </a:lnTo>
                  <a:lnTo>
                    <a:pt x="546100" y="1257300"/>
                  </a:lnTo>
                  <a:lnTo>
                    <a:pt x="558800" y="1257300"/>
                  </a:lnTo>
                  <a:lnTo>
                    <a:pt x="571500" y="1257300"/>
                  </a:lnTo>
                  <a:lnTo>
                    <a:pt x="584200" y="1257300"/>
                  </a:lnTo>
                  <a:lnTo>
                    <a:pt x="596900" y="1257300"/>
                  </a:lnTo>
                  <a:lnTo>
                    <a:pt x="596900" y="1244600"/>
                  </a:lnTo>
                  <a:lnTo>
                    <a:pt x="622300" y="1257300"/>
                  </a:lnTo>
                  <a:lnTo>
                    <a:pt x="635000" y="1257300"/>
                  </a:lnTo>
                  <a:lnTo>
                    <a:pt x="660400" y="1257300"/>
                  </a:lnTo>
                  <a:lnTo>
                    <a:pt x="673100" y="1257300"/>
                  </a:lnTo>
                  <a:lnTo>
                    <a:pt x="673100" y="1270000"/>
                  </a:lnTo>
                  <a:lnTo>
                    <a:pt x="685800" y="1270000"/>
                  </a:lnTo>
                  <a:lnTo>
                    <a:pt x="698500" y="1270000"/>
                  </a:lnTo>
                  <a:lnTo>
                    <a:pt x="698500" y="1257300"/>
                  </a:lnTo>
                  <a:lnTo>
                    <a:pt x="685800" y="1257300"/>
                  </a:lnTo>
                  <a:lnTo>
                    <a:pt x="685800" y="1244600"/>
                  </a:lnTo>
                  <a:lnTo>
                    <a:pt x="673100" y="1244600"/>
                  </a:lnTo>
                  <a:lnTo>
                    <a:pt x="660400" y="1231900"/>
                  </a:lnTo>
                  <a:lnTo>
                    <a:pt x="660400" y="1219200"/>
                  </a:lnTo>
                  <a:lnTo>
                    <a:pt x="647700" y="1206500"/>
                  </a:lnTo>
                  <a:lnTo>
                    <a:pt x="660400" y="1206500"/>
                  </a:lnTo>
                  <a:lnTo>
                    <a:pt x="673100" y="1206500"/>
                  </a:lnTo>
                  <a:lnTo>
                    <a:pt x="673100" y="1219200"/>
                  </a:lnTo>
                  <a:lnTo>
                    <a:pt x="685800" y="1206500"/>
                  </a:lnTo>
                  <a:lnTo>
                    <a:pt x="698500" y="1206500"/>
                  </a:lnTo>
                  <a:lnTo>
                    <a:pt x="711200" y="1219200"/>
                  </a:lnTo>
                  <a:lnTo>
                    <a:pt x="711200" y="1231900"/>
                  </a:lnTo>
                  <a:lnTo>
                    <a:pt x="723900" y="1244600"/>
                  </a:lnTo>
                  <a:lnTo>
                    <a:pt x="723900" y="1231900"/>
                  </a:lnTo>
                  <a:lnTo>
                    <a:pt x="736600" y="1219200"/>
                  </a:lnTo>
                  <a:lnTo>
                    <a:pt x="736600" y="1244600"/>
                  </a:lnTo>
                  <a:lnTo>
                    <a:pt x="723900" y="1257300"/>
                  </a:lnTo>
                  <a:lnTo>
                    <a:pt x="736600" y="1270000"/>
                  </a:lnTo>
                  <a:lnTo>
                    <a:pt x="723900" y="1282700"/>
                  </a:lnTo>
                  <a:lnTo>
                    <a:pt x="736600" y="1282700"/>
                  </a:lnTo>
                  <a:lnTo>
                    <a:pt x="736600" y="1295400"/>
                  </a:lnTo>
                  <a:lnTo>
                    <a:pt x="749300" y="1295400"/>
                  </a:lnTo>
                  <a:lnTo>
                    <a:pt x="749300" y="1282700"/>
                  </a:lnTo>
                  <a:lnTo>
                    <a:pt x="749300" y="1270000"/>
                  </a:lnTo>
                  <a:lnTo>
                    <a:pt x="749300" y="1244600"/>
                  </a:lnTo>
                  <a:lnTo>
                    <a:pt x="762000" y="1231900"/>
                  </a:lnTo>
                  <a:lnTo>
                    <a:pt x="774700" y="1244600"/>
                  </a:lnTo>
                  <a:lnTo>
                    <a:pt x="774700" y="1231900"/>
                  </a:lnTo>
                  <a:lnTo>
                    <a:pt x="787400" y="1219200"/>
                  </a:lnTo>
                  <a:lnTo>
                    <a:pt x="787400" y="1206500"/>
                  </a:lnTo>
                  <a:lnTo>
                    <a:pt x="800100" y="1206500"/>
                  </a:lnTo>
                  <a:lnTo>
                    <a:pt x="800100" y="1193800"/>
                  </a:lnTo>
                  <a:lnTo>
                    <a:pt x="800100" y="1168400"/>
                  </a:lnTo>
                  <a:lnTo>
                    <a:pt x="787400" y="1168400"/>
                  </a:lnTo>
                  <a:lnTo>
                    <a:pt x="787400" y="1181100"/>
                  </a:lnTo>
                  <a:lnTo>
                    <a:pt x="774700" y="1193800"/>
                  </a:lnTo>
                  <a:lnTo>
                    <a:pt x="774700" y="1181100"/>
                  </a:lnTo>
                  <a:lnTo>
                    <a:pt x="774700" y="1168400"/>
                  </a:lnTo>
                  <a:lnTo>
                    <a:pt x="787400" y="1155700"/>
                  </a:lnTo>
                  <a:lnTo>
                    <a:pt x="774700" y="1155700"/>
                  </a:lnTo>
                  <a:lnTo>
                    <a:pt x="787400" y="1143000"/>
                  </a:lnTo>
                  <a:lnTo>
                    <a:pt x="800100" y="1130300"/>
                  </a:lnTo>
                  <a:lnTo>
                    <a:pt x="787400" y="1130300"/>
                  </a:lnTo>
                  <a:lnTo>
                    <a:pt x="774700" y="1130300"/>
                  </a:lnTo>
                  <a:lnTo>
                    <a:pt x="774700" y="1117600"/>
                  </a:lnTo>
                  <a:lnTo>
                    <a:pt x="762000" y="1117600"/>
                  </a:lnTo>
                  <a:lnTo>
                    <a:pt x="749300" y="1117600"/>
                  </a:lnTo>
                  <a:lnTo>
                    <a:pt x="749300" y="1104900"/>
                  </a:lnTo>
                  <a:lnTo>
                    <a:pt x="736600" y="1104900"/>
                  </a:lnTo>
                  <a:lnTo>
                    <a:pt x="736600" y="1092200"/>
                  </a:lnTo>
                  <a:lnTo>
                    <a:pt x="723900" y="1092200"/>
                  </a:lnTo>
                  <a:lnTo>
                    <a:pt x="723900" y="1079500"/>
                  </a:lnTo>
                  <a:lnTo>
                    <a:pt x="723900" y="1054100"/>
                  </a:lnTo>
                  <a:lnTo>
                    <a:pt x="723900" y="1041400"/>
                  </a:lnTo>
                  <a:lnTo>
                    <a:pt x="736600" y="1041400"/>
                  </a:lnTo>
                  <a:lnTo>
                    <a:pt x="723900" y="1028700"/>
                  </a:lnTo>
                  <a:lnTo>
                    <a:pt x="723900" y="1016000"/>
                  </a:lnTo>
                  <a:lnTo>
                    <a:pt x="723900" y="1003300"/>
                  </a:lnTo>
                  <a:lnTo>
                    <a:pt x="723900" y="990600"/>
                  </a:lnTo>
                  <a:lnTo>
                    <a:pt x="736600" y="990600"/>
                  </a:lnTo>
                  <a:lnTo>
                    <a:pt x="736600" y="977900"/>
                  </a:lnTo>
                  <a:lnTo>
                    <a:pt x="749300" y="990600"/>
                  </a:lnTo>
                  <a:lnTo>
                    <a:pt x="749300" y="977900"/>
                  </a:lnTo>
                  <a:lnTo>
                    <a:pt x="749300" y="965200"/>
                  </a:lnTo>
                  <a:lnTo>
                    <a:pt x="736600" y="965200"/>
                  </a:lnTo>
                  <a:lnTo>
                    <a:pt x="749300" y="952500"/>
                  </a:lnTo>
                  <a:lnTo>
                    <a:pt x="762000" y="927100"/>
                  </a:lnTo>
                  <a:lnTo>
                    <a:pt x="762000" y="914400"/>
                  </a:lnTo>
                  <a:lnTo>
                    <a:pt x="762000" y="901700"/>
                  </a:lnTo>
                  <a:lnTo>
                    <a:pt x="762000" y="889000"/>
                  </a:lnTo>
                  <a:lnTo>
                    <a:pt x="749300" y="889000"/>
                  </a:lnTo>
                  <a:lnTo>
                    <a:pt x="749300" y="876300"/>
                  </a:lnTo>
                  <a:lnTo>
                    <a:pt x="749300" y="863600"/>
                  </a:lnTo>
                  <a:lnTo>
                    <a:pt x="749300" y="850900"/>
                  </a:lnTo>
                  <a:lnTo>
                    <a:pt x="749300" y="838200"/>
                  </a:lnTo>
                  <a:lnTo>
                    <a:pt x="749300" y="825500"/>
                  </a:lnTo>
                  <a:lnTo>
                    <a:pt x="749300" y="812800"/>
                  </a:lnTo>
                  <a:lnTo>
                    <a:pt x="749300" y="800100"/>
                  </a:lnTo>
                  <a:lnTo>
                    <a:pt x="749300" y="787400"/>
                  </a:lnTo>
                  <a:lnTo>
                    <a:pt x="762000" y="787400"/>
                  </a:lnTo>
                  <a:lnTo>
                    <a:pt x="762000" y="774700"/>
                  </a:lnTo>
                  <a:lnTo>
                    <a:pt x="762000" y="762000"/>
                  </a:lnTo>
                  <a:lnTo>
                    <a:pt x="774700" y="762000"/>
                  </a:lnTo>
                  <a:lnTo>
                    <a:pt x="787400" y="762000"/>
                  </a:lnTo>
                  <a:close/>
                  <a:moveTo>
                    <a:pt x="1003300" y="673100"/>
                  </a:moveTo>
                  <a:lnTo>
                    <a:pt x="1003300" y="685800"/>
                  </a:lnTo>
                  <a:lnTo>
                    <a:pt x="1016000" y="685800"/>
                  </a:lnTo>
                  <a:close/>
                  <a:moveTo>
                    <a:pt x="736600" y="647700"/>
                  </a:moveTo>
                  <a:lnTo>
                    <a:pt x="749300" y="647700"/>
                  </a:lnTo>
                  <a:lnTo>
                    <a:pt x="736600" y="660400"/>
                  </a:lnTo>
                  <a:close/>
                  <a:moveTo>
                    <a:pt x="558800" y="647700"/>
                  </a:moveTo>
                  <a:lnTo>
                    <a:pt x="571500" y="647700"/>
                  </a:lnTo>
                  <a:lnTo>
                    <a:pt x="584200" y="647700"/>
                  </a:lnTo>
                  <a:lnTo>
                    <a:pt x="584200" y="660400"/>
                  </a:lnTo>
                  <a:lnTo>
                    <a:pt x="571500" y="673100"/>
                  </a:lnTo>
                  <a:lnTo>
                    <a:pt x="558800" y="673100"/>
                  </a:lnTo>
                  <a:lnTo>
                    <a:pt x="558800" y="660400"/>
                  </a:lnTo>
                  <a:close/>
                  <a:moveTo>
                    <a:pt x="749300" y="635000"/>
                  </a:moveTo>
                  <a:lnTo>
                    <a:pt x="762000" y="635000"/>
                  </a:lnTo>
                  <a:lnTo>
                    <a:pt x="774700" y="647700"/>
                  </a:lnTo>
                  <a:lnTo>
                    <a:pt x="787400" y="660400"/>
                  </a:lnTo>
                  <a:lnTo>
                    <a:pt x="787400" y="673100"/>
                  </a:lnTo>
                  <a:lnTo>
                    <a:pt x="787400" y="685800"/>
                  </a:lnTo>
                  <a:lnTo>
                    <a:pt x="800100" y="711200"/>
                  </a:lnTo>
                  <a:lnTo>
                    <a:pt x="787400" y="711200"/>
                  </a:lnTo>
                  <a:lnTo>
                    <a:pt x="787400" y="723900"/>
                  </a:lnTo>
                  <a:lnTo>
                    <a:pt x="774700" y="723900"/>
                  </a:lnTo>
                  <a:lnTo>
                    <a:pt x="762000" y="711200"/>
                  </a:lnTo>
                  <a:lnTo>
                    <a:pt x="762000" y="698500"/>
                  </a:lnTo>
                  <a:lnTo>
                    <a:pt x="749300" y="698500"/>
                  </a:lnTo>
                  <a:lnTo>
                    <a:pt x="736600" y="698500"/>
                  </a:lnTo>
                  <a:lnTo>
                    <a:pt x="736600" y="685800"/>
                  </a:lnTo>
                  <a:lnTo>
                    <a:pt x="736600" y="673100"/>
                  </a:lnTo>
                  <a:lnTo>
                    <a:pt x="749300" y="660400"/>
                  </a:lnTo>
                  <a:lnTo>
                    <a:pt x="749300" y="647700"/>
                  </a:lnTo>
                  <a:close/>
                  <a:moveTo>
                    <a:pt x="723900" y="635000"/>
                  </a:moveTo>
                  <a:lnTo>
                    <a:pt x="736600" y="647700"/>
                  </a:lnTo>
                  <a:lnTo>
                    <a:pt x="723900" y="647700"/>
                  </a:lnTo>
                  <a:close/>
                  <a:moveTo>
                    <a:pt x="635000" y="596900"/>
                  </a:moveTo>
                  <a:lnTo>
                    <a:pt x="622300" y="609600"/>
                  </a:lnTo>
                  <a:lnTo>
                    <a:pt x="635000" y="622300"/>
                  </a:lnTo>
                  <a:lnTo>
                    <a:pt x="635000" y="609600"/>
                  </a:lnTo>
                  <a:close/>
                  <a:moveTo>
                    <a:pt x="1066800" y="571500"/>
                  </a:moveTo>
                  <a:lnTo>
                    <a:pt x="1079500" y="571500"/>
                  </a:lnTo>
                  <a:lnTo>
                    <a:pt x="1079500" y="584200"/>
                  </a:lnTo>
                  <a:lnTo>
                    <a:pt x="1079500" y="596900"/>
                  </a:lnTo>
                  <a:lnTo>
                    <a:pt x="1066800" y="596900"/>
                  </a:lnTo>
                  <a:lnTo>
                    <a:pt x="1066800" y="584200"/>
                  </a:lnTo>
                  <a:close/>
                  <a:moveTo>
                    <a:pt x="647700" y="558800"/>
                  </a:moveTo>
                  <a:lnTo>
                    <a:pt x="660400" y="558800"/>
                  </a:lnTo>
                  <a:lnTo>
                    <a:pt x="673100" y="558800"/>
                  </a:lnTo>
                  <a:lnTo>
                    <a:pt x="685800" y="571500"/>
                  </a:lnTo>
                  <a:lnTo>
                    <a:pt x="685800" y="558800"/>
                  </a:lnTo>
                  <a:lnTo>
                    <a:pt x="698500" y="558800"/>
                  </a:lnTo>
                  <a:lnTo>
                    <a:pt x="711200" y="571500"/>
                  </a:lnTo>
                  <a:lnTo>
                    <a:pt x="711200" y="584200"/>
                  </a:lnTo>
                  <a:lnTo>
                    <a:pt x="711200" y="596900"/>
                  </a:lnTo>
                  <a:lnTo>
                    <a:pt x="711200" y="609600"/>
                  </a:lnTo>
                  <a:lnTo>
                    <a:pt x="711200" y="622300"/>
                  </a:lnTo>
                  <a:lnTo>
                    <a:pt x="698500" y="622300"/>
                  </a:lnTo>
                  <a:lnTo>
                    <a:pt x="711200" y="635000"/>
                  </a:lnTo>
                  <a:lnTo>
                    <a:pt x="698500" y="635000"/>
                  </a:lnTo>
                  <a:lnTo>
                    <a:pt x="698500" y="647700"/>
                  </a:lnTo>
                  <a:lnTo>
                    <a:pt x="698500" y="660400"/>
                  </a:lnTo>
                  <a:lnTo>
                    <a:pt x="698500" y="673100"/>
                  </a:lnTo>
                  <a:lnTo>
                    <a:pt x="698500" y="685800"/>
                  </a:lnTo>
                  <a:lnTo>
                    <a:pt x="685800" y="685800"/>
                  </a:lnTo>
                  <a:lnTo>
                    <a:pt x="673100" y="685800"/>
                  </a:lnTo>
                  <a:lnTo>
                    <a:pt x="660400" y="685800"/>
                  </a:lnTo>
                  <a:lnTo>
                    <a:pt x="647700" y="685800"/>
                  </a:lnTo>
                  <a:lnTo>
                    <a:pt x="647700" y="673100"/>
                  </a:lnTo>
                  <a:lnTo>
                    <a:pt x="660400" y="660400"/>
                  </a:lnTo>
                  <a:lnTo>
                    <a:pt x="647700" y="660400"/>
                  </a:lnTo>
                  <a:lnTo>
                    <a:pt x="647700" y="647700"/>
                  </a:lnTo>
                  <a:lnTo>
                    <a:pt x="660400" y="647700"/>
                  </a:lnTo>
                  <a:lnTo>
                    <a:pt x="660400" y="635000"/>
                  </a:lnTo>
                  <a:lnTo>
                    <a:pt x="685800" y="635000"/>
                  </a:lnTo>
                  <a:lnTo>
                    <a:pt x="685800" y="622300"/>
                  </a:lnTo>
                  <a:lnTo>
                    <a:pt x="673100" y="622300"/>
                  </a:lnTo>
                  <a:lnTo>
                    <a:pt x="660400" y="635000"/>
                  </a:lnTo>
                  <a:lnTo>
                    <a:pt x="660400" y="622300"/>
                  </a:lnTo>
                  <a:lnTo>
                    <a:pt x="647700" y="635000"/>
                  </a:lnTo>
                  <a:lnTo>
                    <a:pt x="635000" y="635000"/>
                  </a:lnTo>
                  <a:lnTo>
                    <a:pt x="622300" y="635000"/>
                  </a:lnTo>
                  <a:lnTo>
                    <a:pt x="609600" y="635000"/>
                  </a:lnTo>
                  <a:lnTo>
                    <a:pt x="609600" y="622300"/>
                  </a:lnTo>
                  <a:lnTo>
                    <a:pt x="596900" y="622300"/>
                  </a:lnTo>
                  <a:lnTo>
                    <a:pt x="596900" y="609600"/>
                  </a:lnTo>
                  <a:lnTo>
                    <a:pt x="609600" y="609600"/>
                  </a:lnTo>
                  <a:lnTo>
                    <a:pt x="622300" y="596900"/>
                  </a:lnTo>
                  <a:lnTo>
                    <a:pt x="622300" y="584200"/>
                  </a:lnTo>
                  <a:lnTo>
                    <a:pt x="622300" y="571500"/>
                  </a:lnTo>
                  <a:lnTo>
                    <a:pt x="635000" y="571500"/>
                  </a:lnTo>
                  <a:lnTo>
                    <a:pt x="647700" y="584200"/>
                  </a:lnTo>
                  <a:lnTo>
                    <a:pt x="647700" y="596900"/>
                  </a:lnTo>
                  <a:lnTo>
                    <a:pt x="660400" y="609600"/>
                  </a:lnTo>
                  <a:lnTo>
                    <a:pt x="660400" y="596900"/>
                  </a:lnTo>
                  <a:lnTo>
                    <a:pt x="660400" y="584200"/>
                  </a:lnTo>
                  <a:lnTo>
                    <a:pt x="660400" y="571500"/>
                  </a:lnTo>
                  <a:lnTo>
                    <a:pt x="647700" y="571500"/>
                  </a:lnTo>
                  <a:close/>
                  <a:moveTo>
                    <a:pt x="876300" y="546100"/>
                  </a:moveTo>
                  <a:lnTo>
                    <a:pt x="889000" y="558800"/>
                  </a:lnTo>
                  <a:lnTo>
                    <a:pt x="889000" y="546100"/>
                  </a:lnTo>
                  <a:close/>
                  <a:moveTo>
                    <a:pt x="635000" y="546100"/>
                  </a:moveTo>
                  <a:lnTo>
                    <a:pt x="647700" y="546100"/>
                  </a:lnTo>
                  <a:lnTo>
                    <a:pt x="660400" y="546100"/>
                  </a:lnTo>
                  <a:lnTo>
                    <a:pt x="647700" y="558800"/>
                  </a:lnTo>
                  <a:lnTo>
                    <a:pt x="635000" y="558800"/>
                  </a:lnTo>
                  <a:close/>
                  <a:moveTo>
                    <a:pt x="571500" y="546100"/>
                  </a:moveTo>
                  <a:lnTo>
                    <a:pt x="584200" y="546100"/>
                  </a:lnTo>
                  <a:lnTo>
                    <a:pt x="596900" y="558800"/>
                  </a:lnTo>
                  <a:lnTo>
                    <a:pt x="609600" y="571500"/>
                  </a:lnTo>
                  <a:lnTo>
                    <a:pt x="609600" y="584200"/>
                  </a:lnTo>
                  <a:lnTo>
                    <a:pt x="609600" y="596900"/>
                  </a:lnTo>
                  <a:lnTo>
                    <a:pt x="584200" y="609600"/>
                  </a:lnTo>
                  <a:lnTo>
                    <a:pt x="584200" y="596900"/>
                  </a:lnTo>
                  <a:lnTo>
                    <a:pt x="571500" y="584200"/>
                  </a:lnTo>
                  <a:lnTo>
                    <a:pt x="584200" y="584200"/>
                  </a:lnTo>
                  <a:lnTo>
                    <a:pt x="596900" y="571500"/>
                  </a:lnTo>
                  <a:lnTo>
                    <a:pt x="584200" y="571500"/>
                  </a:lnTo>
                  <a:lnTo>
                    <a:pt x="584200" y="558800"/>
                  </a:lnTo>
                  <a:lnTo>
                    <a:pt x="571500" y="558800"/>
                  </a:lnTo>
                  <a:close/>
                  <a:moveTo>
                    <a:pt x="749300" y="520700"/>
                  </a:moveTo>
                  <a:lnTo>
                    <a:pt x="762000" y="533400"/>
                  </a:lnTo>
                  <a:lnTo>
                    <a:pt x="774700" y="533400"/>
                  </a:lnTo>
                  <a:lnTo>
                    <a:pt x="787400" y="533400"/>
                  </a:lnTo>
                  <a:lnTo>
                    <a:pt x="787400" y="546100"/>
                  </a:lnTo>
                  <a:lnTo>
                    <a:pt x="787400" y="558800"/>
                  </a:lnTo>
                  <a:lnTo>
                    <a:pt x="787400" y="571500"/>
                  </a:lnTo>
                  <a:lnTo>
                    <a:pt x="800100" y="558800"/>
                  </a:lnTo>
                  <a:lnTo>
                    <a:pt x="812800" y="558800"/>
                  </a:lnTo>
                  <a:lnTo>
                    <a:pt x="825500" y="558800"/>
                  </a:lnTo>
                  <a:lnTo>
                    <a:pt x="838200" y="558800"/>
                  </a:lnTo>
                  <a:lnTo>
                    <a:pt x="850900" y="558800"/>
                  </a:lnTo>
                  <a:lnTo>
                    <a:pt x="850900" y="571500"/>
                  </a:lnTo>
                  <a:lnTo>
                    <a:pt x="838200" y="571500"/>
                  </a:lnTo>
                  <a:lnTo>
                    <a:pt x="850900" y="584200"/>
                  </a:lnTo>
                  <a:lnTo>
                    <a:pt x="863600" y="584200"/>
                  </a:lnTo>
                  <a:lnTo>
                    <a:pt x="876300" y="584200"/>
                  </a:lnTo>
                  <a:lnTo>
                    <a:pt x="876300" y="596900"/>
                  </a:lnTo>
                  <a:lnTo>
                    <a:pt x="863600" y="596900"/>
                  </a:lnTo>
                  <a:lnTo>
                    <a:pt x="850900" y="596900"/>
                  </a:lnTo>
                  <a:lnTo>
                    <a:pt x="838200" y="596900"/>
                  </a:lnTo>
                  <a:lnTo>
                    <a:pt x="838200" y="609600"/>
                  </a:lnTo>
                  <a:lnTo>
                    <a:pt x="838200" y="622300"/>
                  </a:lnTo>
                  <a:lnTo>
                    <a:pt x="850900" y="609600"/>
                  </a:lnTo>
                  <a:lnTo>
                    <a:pt x="863600" y="622300"/>
                  </a:lnTo>
                  <a:lnTo>
                    <a:pt x="876300" y="622300"/>
                  </a:lnTo>
                  <a:lnTo>
                    <a:pt x="876300" y="635000"/>
                  </a:lnTo>
                  <a:lnTo>
                    <a:pt x="863600" y="647700"/>
                  </a:lnTo>
                  <a:lnTo>
                    <a:pt x="876300" y="647700"/>
                  </a:lnTo>
                  <a:lnTo>
                    <a:pt x="889000" y="647700"/>
                  </a:lnTo>
                  <a:lnTo>
                    <a:pt x="889000" y="635000"/>
                  </a:lnTo>
                  <a:lnTo>
                    <a:pt x="901700" y="647700"/>
                  </a:lnTo>
                  <a:lnTo>
                    <a:pt x="901700" y="635000"/>
                  </a:lnTo>
                  <a:lnTo>
                    <a:pt x="914400" y="647700"/>
                  </a:lnTo>
                  <a:lnTo>
                    <a:pt x="914400" y="635000"/>
                  </a:lnTo>
                  <a:lnTo>
                    <a:pt x="927100" y="647700"/>
                  </a:lnTo>
                  <a:lnTo>
                    <a:pt x="927100" y="660400"/>
                  </a:lnTo>
                  <a:lnTo>
                    <a:pt x="939800" y="647700"/>
                  </a:lnTo>
                  <a:lnTo>
                    <a:pt x="939800" y="635000"/>
                  </a:lnTo>
                  <a:lnTo>
                    <a:pt x="952500" y="635000"/>
                  </a:lnTo>
                  <a:lnTo>
                    <a:pt x="965200" y="635000"/>
                  </a:lnTo>
                  <a:lnTo>
                    <a:pt x="965200" y="622300"/>
                  </a:lnTo>
                  <a:lnTo>
                    <a:pt x="977900" y="622300"/>
                  </a:lnTo>
                  <a:lnTo>
                    <a:pt x="977900" y="609600"/>
                  </a:lnTo>
                  <a:lnTo>
                    <a:pt x="990600" y="609600"/>
                  </a:lnTo>
                  <a:lnTo>
                    <a:pt x="1003300" y="609600"/>
                  </a:lnTo>
                  <a:lnTo>
                    <a:pt x="1016000" y="596900"/>
                  </a:lnTo>
                  <a:lnTo>
                    <a:pt x="1041400" y="596900"/>
                  </a:lnTo>
                  <a:lnTo>
                    <a:pt x="1041400" y="609600"/>
                  </a:lnTo>
                  <a:lnTo>
                    <a:pt x="1054100" y="609600"/>
                  </a:lnTo>
                  <a:lnTo>
                    <a:pt x="1066800" y="609600"/>
                  </a:lnTo>
                  <a:lnTo>
                    <a:pt x="1054100" y="622300"/>
                  </a:lnTo>
                  <a:lnTo>
                    <a:pt x="1066800" y="622300"/>
                  </a:lnTo>
                  <a:lnTo>
                    <a:pt x="1079500" y="622300"/>
                  </a:lnTo>
                  <a:lnTo>
                    <a:pt x="1079500" y="635000"/>
                  </a:lnTo>
                  <a:lnTo>
                    <a:pt x="1079500" y="647700"/>
                  </a:lnTo>
                  <a:lnTo>
                    <a:pt x="1066800" y="647700"/>
                  </a:lnTo>
                  <a:lnTo>
                    <a:pt x="1066800" y="660400"/>
                  </a:lnTo>
                  <a:lnTo>
                    <a:pt x="1079500" y="660400"/>
                  </a:lnTo>
                  <a:lnTo>
                    <a:pt x="1092200" y="647700"/>
                  </a:lnTo>
                  <a:lnTo>
                    <a:pt x="1092200" y="660400"/>
                  </a:lnTo>
                  <a:lnTo>
                    <a:pt x="1092200" y="673100"/>
                  </a:lnTo>
                  <a:lnTo>
                    <a:pt x="1079500" y="673100"/>
                  </a:lnTo>
                  <a:lnTo>
                    <a:pt x="1079500" y="685800"/>
                  </a:lnTo>
                  <a:lnTo>
                    <a:pt x="1079500" y="698500"/>
                  </a:lnTo>
                  <a:lnTo>
                    <a:pt x="1066800" y="698500"/>
                  </a:lnTo>
                  <a:lnTo>
                    <a:pt x="1054100" y="698500"/>
                  </a:lnTo>
                  <a:lnTo>
                    <a:pt x="1054100" y="711200"/>
                  </a:lnTo>
                  <a:lnTo>
                    <a:pt x="1041400" y="711200"/>
                  </a:lnTo>
                  <a:lnTo>
                    <a:pt x="1028700" y="698500"/>
                  </a:lnTo>
                  <a:lnTo>
                    <a:pt x="1028700" y="711200"/>
                  </a:lnTo>
                  <a:lnTo>
                    <a:pt x="1016000" y="698500"/>
                  </a:lnTo>
                  <a:lnTo>
                    <a:pt x="1016000" y="711200"/>
                  </a:lnTo>
                  <a:lnTo>
                    <a:pt x="977900" y="711200"/>
                  </a:lnTo>
                  <a:lnTo>
                    <a:pt x="965200" y="698500"/>
                  </a:lnTo>
                  <a:lnTo>
                    <a:pt x="965200" y="711200"/>
                  </a:lnTo>
                  <a:lnTo>
                    <a:pt x="965200" y="723900"/>
                  </a:lnTo>
                  <a:lnTo>
                    <a:pt x="952500" y="723900"/>
                  </a:lnTo>
                  <a:lnTo>
                    <a:pt x="939800" y="723900"/>
                  </a:lnTo>
                  <a:lnTo>
                    <a:pt x="927100" y="723900"/>
                  </a:lnTo>
                  <a:lnTo>
                    <a:pt x="914400" y="723900"/>
                  </a:lnTo>
                  <a:lnTo>
                    <a:pt x="901700" y="723900"/>
                  </a:lnTo>
                  <a:lnTo>
                    <a:pt x="901700" y="698500"/>
                  </a:lnTo>
                  <a:lnTo>
                    <a:pt x="889000" y="698500"/>
                  </a:lnTo>
                  <a:lnTo>
                    <a:pt x="876300" y="711200"/>
                  </a:lnTo>
                  <a:lnTo>
                    <a:pt x="889000" y="711200"/>
                  </a:lnTo>
                  <a:lnTo>
                    <a:pt x="876300" y="723900"/>
                  </a:lnTo>
                  <a:lnTo>
                    <a:pt x="863600" y="723900"/>
                  </a:lnTo>
                  <a:lnTo>
                    <a:pt x="850900" y="723900"/>
                  </a:lnTo>
                  <a:lnTo>
                    <a:pt x="850900" y="711200"/>
                  </a:lnTo>
                  <a:lnTo>
                    <a:pt x="850900" y="698500"/>
                  </a:lnTo>
                  <a:lnTo>
                    <a:pt x="838200" y="711200"/>
                  </a:lnTo>
                  <a:lnTo>
                    <a:pt x="825500" y="711200"/>
                  </a:lnTo>
                  <a:lnTo>
                    <a:pt x="825500" y="685800"/>
                  </a:lnTo>
                  <a:lnTo>
                    <a:pt x="825500" y="673100"/>
                  </a:lnTo>
                  <a:lnTo>
                    <a:pt x="812800" y="685800"/>
                  </a:lnTo>
                  <a:lnTo>
                    <a:pt x="812800" y="673100"/>
                  </a:lnTo>
                  <a:lnTo>
                    <a:pt x="812800" y="660400"/>
                  </a:lnTo>
                  <a:lnTo>
                    <a:pt x="825500" y="647700"/>
                  </a:lnTo>
                  <a:lnTo>
                    <a:pt x="812800" y="622300"/>
                  </a:lnTo>
                  <a:lnTo>
                    <a:pt x="812800" y="609600"/>
                  </a:lnTo>
                  <a:lnTo>
                    <a:pt x="800100" y="596900"/>
                  </a:lnTo>
                  <a:lnTo>
                    <a:pt x="800100" y="584200"/>
                  </a:lnTo>
                  <a:lnTo>
                    <a:pt x="787400" y="584200"/>
                  </a:lnTo>
                  <a:lnTo>
                    <a:pt x="787400" y="596900"/>
                  </a:lnTo>
                  <a:lnTo>
                    <a:pt x="762000" y="596900"/>
                  </a:lnTo>
                  <a:lnTo>
                    <a:pt x="762000" y="584200"/>
                  </a:lnTo>
                  <a:lnTo>
                    <a:pt x="749300" y="584200"/>
                  </a:lnTo>
                  <a:lnTo>
                    <a:pt x="749300" y="558800"/>
                  </a:lnTo>
                  <a:lnTo>
                    <a:pt x="736600" y="558800"/>
                  </a:lnTo>
                  <a:lnTo>
                    <a:pt x="723900" y="558800"/>
                  </a:lnTo>
                  <a:lnTo>
                    <a:pt x="723900" y="546100"/>
                  </a:lnTo>
                  <a:lnTo>
                    <a:pt x="723900" y="533400"/>
                  </a:lnTo>
                  <a:lnTo>
                    <a:pt x="736600" y="533400"/>
                  </a:lnTo>
                  <a:close/>
                  <a:moveTo>
                    <a:pt x="495300" y="520700"/>
                  </a:moveTo>
                  <a:lnTo>
                    <a:pt x="508000" y="520700"/>
                  </a:lnTo>
                  <a:lnTo>
                    <a:pt x="508000" y="533400"/>
                  </a:lnTo>
                  <a:lnTo>
                    <a:pt x="508000" y="546100"/>
                  </a:lnTo>
                  <a:lnTo>
                    <a:pt x="508000" y="558800"/>
                  </a:lnTo>
                  <a:lnTo>
                    <a:pt x="508000" y="571500"/>
                  </a:lnTo>
                  <a:lnTo>
                    <a:pt x="495300" y="571500"/>
                  </a:lnTo>
                  <a:lnTo>
                    <a:pt x="495300" y="584200"/>
                  </a:lnTo>
                  <a:lnTo>
                    <a:pt x="508000" y="584200"/>
                  </a:lnTo>
                  <a:lnTo>
                    <a:pt x="508000" y="596900"/>
                  </a:lnTo>
                  <a:lnTo>
                    <a:pt x="520700" y="596900"/>
                  </a:lnTo>
                  <a:lnTo>
                    <a:pt x="533400" y="584200"/>
                  </a:lnTo>
                  <a:lnTo>
                    <a:pt x="546100" y="596900"/>
                  </a:lnTo>
                  <a:lnTo>
                    <a:pt x="546100" y="609600"/>
                  </a:lnTo>
                  <a:lnTo>
                    <a:pt x="546100" y="622300"/>
                  </a:lnTo>
                  <a:lnTo>
                    <a:pt x="546100" y="635000"/>
                  </a:lnTo>
                  <a:lnTo>
                    <a:pt x="533400" y="660400"/>
                  </a:lnTo>
                  <a:lnTo>
                    <a:pt x="520700" y="660400"/>
                  </a:lnTo>
                  <a:lnTo>
                    <a:pt x="520700" y="673100"/>
                  </a:lnTo>
                  <a:lnTo>
                    <a:pt x="508000" y="673100"/>
                  </a:lnTo>
                  <a:lnTo>
                    <a:pt x="495300" y="673100"/>
                  </a:lnTo>
                  <a:lnTo>
                    <a:pt x="495300" y="660400"/>
                  </a:lnTo>
                  <a:lnTo>
                    <a:pt x="482600" y="660400"/>
                  </a:lnTo>
                  <a:lnTo>
                    <a:pt x="469900" y="660400"/>
                  </a:lnTo>
                  <a:lnTo>
                    <a:pt x="457200" y="660400"/>
                  </a:lnTo>
                  <a:lnTo>
                    <a:pt x="444500" y="660400"/>
                  </a:lnTo>
                  <a:lnTo>
                    <a:pt x="457200" y="609600"/>
                  </a:lnTo>
                  <a:lnTo>
                    <a:pt x="469900" y="622300"/>
                  </a:lnTo>
                  <a:lnTo>
                    <a:pt x="482600" y="622300"/>
                  </a:lnTo>
                  <a:lnTo>
                    <a:pt x="482600" y="609600"/>
                  </a:lnTo>
                  <a:lnTo>
                    <a:pt x="482600" y="596900"/>
                  </a:lnTo>
                  <a:lnTo>
                    <a:pt x="469900" y="596900"/>
                  </a:lnTo>
                  <a:lnTo>
                    <a:pt x="469900" y="584200"/>
                  </a:lnTo>
                  <a:lnTo>
                    <a:pt x="482600" y="584200"/>
                  </a:lnTo>
                  <a:lnTo>
                    <a:pt x="482600" y="571500"/>
                  </a:lnTo>
                  <a:lnTo>
                    <a:pt x="469900" y="558800"/>
                  </a:lnTo>
                  <a:lnTo>
                    <a:pt x="469900" y="546100"/>
                  </a:lnTo>
                  <a:lnTo>
                    <a:pt x="482600" y="533400"/>
                  </a:lnTo>
                  <a:close/>
                  <a:moveTo>
                    <a:pt x="1003300" y="469900"/>
                  </a:moveTo>
                  <a:lnTo>
                    <a:pt x="1003300" y="482600"/>
                  </a:lnTo>
                  <a:lnTo>
                    <a:pt x="1016000" y="482600"/>
                  </a:lnTo>
                  <a:lnTo>
                    <a:pt x="1003300" y="495300"/>
                  </a:lnTo>
                  <a:lnTo>
                    <a:pt x="1003300" y="508000"/>
                  </a:lnTo>
                  <a:lnTo>
                    <a:pt x="1016000" y="495300"/>
                  </a:lnTo>
                  <a:lnTo>
                    <a:pt x="1028700" y="495300"/>
                  </a:lnTo>
                  <a:lnTo>
                    <a:pt x="1041400" y="482600"/>
                  </a:lnTo>
                  <a:lnTo>
                    <a:pt x="1028700" y="482600"/>
                  </a:lnTo>
                  <a:lnTo>
                    <a:pt x="1016000" y="482600"/>
                  </a:lnTo>
                  <a:close/>
                  <a:moveTo>
                    <a:pt x="749300" y="469900"/>
                  </a:moveTo>
                  <a:lnTo>
                    <a:pt x="762000" y="469900"/>
                  </a:lnTo>
                  <a:lnTo>
                    <a:pt x="774700" y="469900"/>
                  </a:lnTo>
                  <a:lnTo>
                    <a:pt x="787400" y="482600"/>
                  </a:lnTo>
                  <a:lnTo>
                    <a:pt x="787400" y="495300"/>
                  </a:lnTo>
                  <a:lnTo>
                    <a:pt x="774700" y="495300"/>
                  </a:lnTo>
                  <a:lnTo>
                    <a:pt x="762000" y="495300"/>
                  </a:lnTo>
                  <a:lnTo>
                    <a:pt x="749300" y="495300"/>
                  </a:lnTo>
                  <a:lnTo>
                    <a:pt x="749300" y="482600"/>
                  </a:lnTo>
                  <a:lnTo>
                    <a:pt x="736600" y="482600"/>
                  </a:lnTo>
                  <a:close/>
                  <a:moveTo>
                    <a:pt x="571500" y="457200"/>
                  </a:moveTo>
                  <a:lnTo>
                    <a:pt x="584200" y="457200"/>
                  </a:lnTo>
                  <a:lnTo>
                    <a:pt x="584200" y="469900"/>
                  </a:lnTo>
                  <a:lnTo>
                    <a:pt x="584200" y="482600"/>
                  </a:lnTo>
                  <a:lnTo>
                    <a:pt x="596900" y="495300"/>
                  </a:lnTo>
                  <a:lnTo>
                    <a:pt x="596900" y="508000"/>
                  </a:lnTo>
                  <a:lnTo>
                    <a:pt x="584200" y="508000"/>
                  </a:lnTo>
                  <a:lnTo>
                    <a:pt x="571500" y="508000"/>
                  </a:lnTo>
                  <a:lnTo>
                    <a:pt x="571500" y="482600"/>
                  </a:lnTo>
                  <a:close/>
                  <a:moveTo>
                    <a:pt x="977900" y="444500"/>
                  </a:moveTo>
                  <a:lnTo>
                    <a:pt x="965200" y="469900"/>
                  </a:lnTo>
                  <a:lnTo>
                    <a:pt x="977900" y="457200"/>
                  </a:lnTo>
                  <a:close/>
                  <a:moveTo>
                    <a:pt x="647700" y="444500"/>
                  </a:moveTo>
                  <a:lnTo>
                    <a:pt x="660400" y="457200"/>
                  </a:lnTo>
                  <a:lnTo>
                    <a:pt x="647700" y="469900"/>
                  </a:lnTo>
                  <a:lnTo>
                    <a:pt x="635000" y="469900"/>
                  </a:lnTo>
                  <a:lnTo>
                    <a:pt x="635000" y="457200"/>
                  </a:lnTo>
                  <a:lnTo>
                    <a:pt x="647700" y="457200"/>
                  </a:lnTo>
                  <a:close/>
                  <a:moveTo>
                    <a:pt x="965200" y="381000"/>
                  </a:moveTo>
                  <a:lnTo>
                    <a:pt x="965200" y="393700"/>
                  </a:lnTo>
                  <a:lnTo>
                    <a:pt x="977900" y="393700"/>
                  </a:lnTo>
                  <a:close/>
                  <a:moveTo>
                    <a:pt x="711200" y="381000"/>
                  </a:moveTo>
                  <a:lnTo>
                    <a:pt x="723900" y="381000"/>
                  </a:lnTo>
                  <a:lnTo>
                    <a:pt x="736600" y="393700"/>
                  </a:lnTo>
                  <a:lnTo>
                    <a:pt x="749300" y="393700"/>
                  </a:lnTo>
                  <a:lnTo>
                    <a:pt x="749300" y="406400"/>
                  </a:lnTo>
                  <a:lnTo>
                    <a:pt x="762000" y="419100"/>
                  </a:lnTo>
                  <a:lnTo>
                    <a:pt x="762000" y="431800"/>
                  </a:lnTo>
                  <a:lnTo>
                    <a:pt x="762000" y="444500"/>
                  </a:lnTo>
                  <a:lnTo>
                    <a:pt x="762000" y="457200"/>
                  </a:lnTo>
                  <a:lnTo>
                    <a:pt x="749300" y="457200"/>
                  </a:lnTo>
                  <a:lnTo>
                    <a:pt x="736600" y="469900"/>
                  </a:lnTo>
                  <a:lnTo>
                    <a:pt x="723900" y="469900"/>
                  </a:lnTo>
                  <a:lnTo>
                    <a:pt x="723900" y="457200"/>
                  </a:lnTo>
                  <a:lnTo>
                    <a:pt x="711200" y="444500"/>
                  </a:lnTo>
                  <a:lnTo>
                    <a:pt x="723900" y="444500"/>
                  </a:lnTo>
                  <a:lnTo>
                    <a:pt x="736600" y="444500"/>
                  </a:lnTo>
                  <a:lnTo>
                    <a:pt x="736600" y="431800"/>
                  </a:lnTo>
                  <a:lnTo>
                    <a:pt x="723900" y="431800"/>
                  </a:lnTo>
                  <a:lnTo>
                    <a:pt x="711200" y="431800"/>
                  </a:lnTo>
                  <a:lnTo>
                    <a:pt x="711200" y="419100"/>
                  </a:lnTo>
                  <a:lnTo>
                    <a:pt x="711200" y="406400"/>
                  </a:lnTo>
                  <a:lnTo>
                    <a:pt x="711200" y="393700"/>
                  </a:lnTo>
                  <a:close/>
                  <a:moveTo>
                    <a:pt x="520700" y="381000"/>
                  </a:moveTo>
                  <a:lnTo>
                    <a:pt x="520700" y="406400"/>
                  </a:lnTo>
                  <a:lnTo>
                    <a:pt x="508000" y="406400"/>
                  </a:lnTo>
                  <a:close/>
                  <a:moveTo>
                    <a:pt x="939800" y="368300"/>
                  </a:moveTo>
                  <a:lnTo>
                    <a:pt x="952500" y="381000"/>
                  </a:lnTo>
                  <a:lnTo>
                    <a:pt x="952500" y="368300"/>
                  </a:lnTo>
                  <a:close/>
                  <a:moveTo>
                    <a:pt x="596900" y="368300"/>
                  </a:moveTo>
                  <a:lnTo>
                    <a:pt x="609600" y="368300"/>
                  </a:lnTo>
                  <a:lnTo>
                    <a:pt x="609600" y="381000"/>
                  </a:lnTo>
                  <a:lnTo>
                    <a:pt x="596900" y="381000"/>
                  </a:lnTo>
                  <a:close/>
                  <a:moveTo>
                    <a:pt x="977900" y="355600"/>
                  </a:moveTo>
                  <a:lnTo>
                    <a:pt x="965200" y="368300"/>
                  </a:lnTo>
                  <a:lnTo>
                    <a:pt x="977900" y="368300"/>
                  </a:lnTo>
                  <a:close/>
                  <a:moveTo>
                    <a:pt x="622300" y="330200"/>
                  </a:moveTo>
                  <a:lnTo>
                    <a:pt x="622300" y="342900"/>
                  </a:lnTo>
                  <a:lnTo>
                    <a:pt x="635000" y="342900"/>
                  </a:lnTo>
                  <a:lnTo>
                    <a:pt x="635000" y="355600"/>
                  </a:lnTo>
                  <a:lnTo>
                    <a:pt x="647700" y="355600"/>
                  </a:lnTo>
                  <a:lnTo>
                    <a:pt x="647700" y="368300"/>
                  </a:lnTo>
                  <a:lnTo>
                    <a:pt x="660400" y="368300"/>
                  </a:lnTo>
                  <a:lnTo>
                    <a:pt x="660400" y="381000"/>
                  </a:lnTo>
                  <a:lnTo>
                    <a:pt x="673100" y="368300"/>
                  </a:lnTo>
                  <a:lnTo>
                    <a:pt x="673100" y="381000"/>
                  </a:lnTo>
                  <a:lnTo>
                    <a:pt x="673100" y="393700"/>
                  </a:lnTo>
                  <a:lnTo>
                    <a:pt x="685800" y="393700"/>
                  </a:lnTo>
                  <a:lnTo>
                    <a:pt x="685800" y="406400"/>
                  </a:lnTo>
                  <a:lnTo>
                    <a:pt x="685800" y="419100"/>
                  </a:lnTo>
                  <a:lnTo>
                    <a:pt x="685800" y="431800"/>
                  </a:lnTo>
                  <a:lnTo>
                    <a:pt x="698500" y="444500"/>
                  </a:lnTo>
                  <a:lnTo>
                    <a:pt x="685800" y="457200"/>
                  </a:lnTo>
                  <a:lnTo>
                    <a:pt x="673100" y="457200"/>
                  </a:lnTo>
                  <a:lnTo>
                    <a:pt x="660400" y="457200"/>
                  </a:lnTo>
                  <a:lnTo>
                    <a:pt x="660400" y="444500"/>
                  </a:lnTo>
                  <a:lnTo>
                    <a:pt x="660400" y="431800"/>
                  </a:lnTo>
                  <a:lnTo>
                    <a:pt x="647700" y="431800"/>
                  </a:lnTo>
                  <a:lnTo>
                    <a:pt x="635000" y="419100"/>
                  </a:lnTo>
                  <a:lnTo>
                    <a:pt x="622300" y="419100"/>
                  </a:lnTo>
                  <a:lnTo>
                    <a:pt x="609600" y="419100"/>
                  </a:lnTo>
                  <a:lnTo>
                    <a:pt x="596900" y="419100"/>
                  </a:lnTo>
                  <a:lnTo>
                    <a:pt x="596900" y="406400"/>
                  </a:lnTo>
                  <a:lnTo>
                    <a:pt x="596900" y="393700"/>
                  </a:lnTo>
                  <a:lnTo>
                    <a:pt x="609600" y="393700"/>
                  </a:lnTo>
                  <a:lnTo>
                    <a:pt x="609600" y="406400"/>
                  </a:lnTo>
                  <a:lnTo>
                    <a:pt x="622300" y="406400"/>
                  </a:lnTo>
                  <a:lnTo>
                    <a:pt x="622300" y="393700"/>
                  </a:lnTo>
                  <a:lnTo>
                    <a:pt x="622300" y="381000"/>
                  </a:lnTo>
                  <a:lnTo>
                    <a:pt x="609600" y="381000"/>
                  </a:lnTo>
                  <a:lnTo>
                    <a:pt x="622300" y="368300"/>
                  </a:lnTo>
                  <a:lnTo>
                    <a:pt x="609600" y="368300"/>
                  </a:lnTo>
                  <a:lnTo>
                    <a:pt x="609600" y="355600"/>
                  </a:lnTo>
                  <a:lnTo>
                    <a:pt x="596900" y="368300"/>
                  </a:lnTo>
                  <a:lnTo>
                    <a:pt x="596900" y="355600"/>
                  </a:lnTo>
                  <a:lnTo>
                    <a:pt x="596900" y="342900"/>
                  </a:lnTo>
                  <a:lnTo>
                    <a:pt x="609600" y="342900"/>
                  </a:lnTo>
                  <a:close/>
                  <a:moveTo>
                    <a:pt x="1079500" y="304800"/>
                  </a:moveTo>
                  <a:lnTo>
                    <a:pt x="1079500" y="317500"/>
                  </a:lnTo>
                  <a:lnTo>
                    <a:pt x="1079500" y="330200"/>
                  </a:lnTo>
                  <a:lnTo>
                    <a:pt x="1066800" y="330200"/>
                  </a:lnTo>
                  <a:lnTo>
                    <a:pt x="1066800" y="317500"/>
                  </a:lnTo>
                  <a:lnTo>
                    <a:pt x="1054100" y="317500"/>
                  </a:lnTo>
                  <a:close/>
                  <a:moveTo>
                    <a:pt x="698500" y="292100"/>
                  </a:moveTo>
                  <a:lnTo>
                    <a:pt x="711200" y="292100"/>
                  </a:lnTo>
                  <a:lnTo>
                    <a:pt x="711200" y="304800"/>
                  </a:lnTo>
                  <a:lnTo>
                    <a:pt x="698500" y="304800"/>
                  </a:lnTo>
                  <a:close/>
                  <a:moveTo>
                    <a:pt x="850900" y="266700"/>
                  </a:moveTo>
                  <a:lnTo>
                    <a:pt x="850900" y="279400"/>
                  </a:lnTo>
                  <a:lnTo>
                    <a:pt x="863600" y="279400"/>
                  </a:lnTo>
                  <a:close/>
                  <a:moveTo>
                    <a:pt x="838200" y="215900"/>
                  </a:moveTo>
                  <a:lnTo>
                    <a:pt x="850900" y="215900"/>
                  </a:lnTo>
                  <a:lnTo>
                    <a:pt x="863600" y="215900"/>
                  </a:lnTo>
                  <a:lnTo>
                    <a:pt x="876300" y="215900"/>
                  </a:lnTo>
                  <a:lnTo>
                    <a:pt x="876300" y="241300"/>
                  </a:lnTo>
                  <a:lnTo>
                    <a:pt x="863600" y="241300"/>
                  </a:lnTo>
                  <a:lnTo>
                    <a:pt x="850900" y="241300"/>
                  </a:lnTo>
                  <a:lnTo>
                    <a:pt x="850900" y="228600"/>
                  </a:lnTo>
                  <a:lnTo>
                    <a:pt x="838200" y="228600"/>
                  </a:lnTo>
                  <a:close/>
                  <a:moveTo>
                    <a:pt x="889000" y="203200"/>
                  </a:moveTo>
                  <a:lnTo>
                    <a:pt x="889000" y="215900"/>
                  </a:lnTo>
                  <a:lnTo>
                    <a:pt x="876300" y="215900"/>
                  </a:lnTo>
                  <a:close/>
                  <a:moveTo>
                    <a:pt x="1054100" y="12700"/>
                  </a:moveTo>
                  <a:lnTo>
                    <a:pt x="1041400" y="25400"/>
                  </a:lnTo>
                  <a:lnTo>
                    <a:pt x="1054100" y="25400"/>
                  </a:lnTo>
                  <a:close/>
                  <a:moveTo>
                    <a:pt x="1003300" y="0"/>
                  </a:moveTo>
                  <a:lnTo>
                    <a:pt x="1016000" y="12700"/>
                  </a:lnTo>
                  <a:lnTo>
                    <a:pt x="1028700" y="0"/>
                  </a:lnTo>
                  <a:lnTo>
                    <a:pt x="1041400" y="0"/>
                  </a:lnTo>
                  <a:lnTo>
                    <a:pt x="1054100" y="0"/>
                  </a:lnTo>
                  <a:lnTo>
                    <a:pt x="1066800" y="0"/>
                  </a:lnTo>
                  <a:lnTo>
                    <a:pt x="1079500" y="0"/>
                  </a:lnTo>
                  <a:lnTo>
                    <a:pt x="1092200" y="0"/>
                  </a:lnTo>
                  <a:lnTo>
                    <a:pt x="1092200" y="12700"/>
                  </a:lnTo>
                  <a:lnTo>
                    <a:pt x="1104900" y="12700"/>
                  </a:lnTo>
                  <a:lnTo>
                    <a:pt x="1117600" y="12700"/>
                  </a:lnTo>
                  <a:lnTo>
                    <a:pt x="1130300" y="12700"/>
                  </a:lnTo>
                  <a:lnTo>
                    <a:pt x="1130300" y="25400"/>
                  </a:lnTo>
                  <a:lnTo>
                    <a:pt x="1130300" y="38100"/>
                  </a:lnTo>
                  <a:lnTo>
                    <a:pt x="1130300" y="50800"/>
                  </a:lnTo>
                  <a:lnTo>
                    <a:pt x="1130300" y="63500"/>
                  </a:lnTo>
                  <a:lnTo>
                    <a:pt x="1130300" y="76200"/>
                  </a:lnTo>
                  <a:lnTo>
                    <a:pt x="1117600" y="76200"/>
                  </a:lnTo>
                  <a:lnTo>
                    <a:pt x="1104900" y="88900"/>
                  </a:lnTo>
                  <a:lnTo>
                    <a:pt x="1092200" y="101600"/>
                  </a:lnTo>
                  <a:lnTo>
                    <a:pt x="1079500" y="101600"/>
                  </a:lnTo>
                  <a:lnTo>
                    <a:pt x="1066800" y="101600"/>
                  </a:lnTo>
                  <a:lnTo>
                    <a:pt x="1079500" y="114300"/>
                  </a:lnTo>
                  <a:lnTo>
                    <a:pt x="1092200" y="114300"/>
                  </a:lnTo>
                  <a:lnTo>
                    <a:pt x="1092200" y="101600"/>
                  </a:lnTo>
                  <a:lnTo>
                    <a:pt x="1104900" y="101600"/>
                  </a:lnTo>
                  <a:lnTo>
                    <a:pt x="1079500" y="139700"/>
                  </a:lnTo>
                  <a:lnTo>
                    <a:pt x="1066800" y="152400"/>
                  </a:lnTo>
                  <a:lnTo>
                    <a:pt x="1079500" y="152400"/>
                  </a:lnTo>
                  <a:lnTo>
                    <a:pt x="1079500" y="139700"/>
                  </a:lnTo>
                  <a:lnTo>
                    <a:pt x="1092200" y="139700"/>
                  </a:lnTo>
                  <a:lnTo>
                    <a:pt x="1104900" y="114300"/>
                  </a:lnTo>
                  <a:lnTo>
                    <a:pt x="1117600" y="88900"/>
                  </a:lnTo>
                  <a:lnTo>
                    <a:pt x="1130300" y="88900"/>
                  </a:lnTo>
                  <a:lnTo>
                    <a:pt x="1130300" y="101600"/>
                  </a:lnTo>
                  <a:lnTo>
                    <a:pt x="1130300" y="114300"/>
                  </a:lnTo>
                  <a:lnTo>
                    <a:pt x="1117600" y="114300"/>
                  </a:lnTo>
                  <a:lnTo>
                    <a:pt x="1117600" y="127000"/>
                  </a:lnTo>
                  <a:lnTo>
                    <a:pt x="1130300" y="139700"/>
                  </a:lnTo>
                  <a:lnTo>
                    <a:pt x="1117600" y="139700"/>
                  </a:lnTo>
                  <a:lnTo>
                    <a:pt x="1117600" y="152400"/>
                  </a:lnTo>
                  <a:lnTo>
                    <a:pt x="1117600" y="165100"/>
                  </a:lnTo>
                  <a:lnTo>
                    <a:pt x="1117600" y="177800"/>
                  </a:lnTo>
                  <a:lnTo>
                    <a:pt x="1104900" y="190500"/>
                  </a:lnTo>
                  <a:lnTo>
                    <a:pt x="1117600" y="203200"/>
                  </a:lnTo>
                  <a:lnTo>
                    <a:pt x="1104900" y="203200"/>
                  </a:lnTo>
                  <a:lnTo>
                    <a:pt x="1104900" y="215900"/>
                  </a:lnTo>
                  <a:lnTo>
                    <a:pt x="1104900" y="228600"/>
                  </a:lnTo>
                  <a:lnTo>
                    <a:pt x="1092200" y="228600"/>
                  </a:lnTo>
                  <a:lnTo>
                    <a:pt x="1079500" y="228600"/>
                  </a:lnTo>
                  <a:lnTo>
                    <a:pt x="1079500" y="241300"/>
                  </a:lnTo>
                  <a:lnTo>
                    <a:pt x="1104900" y="228600"/>
                  </a:lnTo>
                  <a:lnTo>
                    <a:pt x="1104900" y="241300"/>
                  </a:lnTo>
                  <a:lnTo>
                    <a:pt x="1104900" y="254000"/>
                  </a:lnTo>
                  <a:lnTo>
                    <a:pt x="1104900" y="266700"/>
                  </a:lnTo>
                  <a:lnTo>
                    <a:pt x="1092200" y="266700"/>
                  </a:lnTo>
                  <a:lnTo>
                    <a:pt x="1079500" y="266700"/>
                  </a:lnTo>
                  <a:lnTo>
                    <a:pt x="1079500" y="279400"/>
                  </a:lnTo>
                  <a:lnTo>
                    <a:pt x="1079500" y="292100"/>
                  </a:lnTo>
                  <a:lnTo>
                    <a:pt x="1066800" y="292100"/>
                  </a:lnTo>
                  <a:lnTo>
                    <a:pt x="1066800" y="304800"/>
                  </a:lnTo>
                  <a:lnTo>
                    <a:pt x="1054100" y="304800"/>
                  </a:lnTo>
                  <a:lnTo>
                    <a:pt x="1041400" y="292100"/>
                  </a:lnTo>
                  <a:lnTo>
                    <a:pt x="1028700" y="304800"/>
                  </a:lnTo>
                  <a:lnTo>
                    <a:pt x="1041400" y="317500"/>
                  </a:lnTo>
                  <a:lnTo>
                    <a:pt x="1028700" y="330200"/>
                  </a:lnTo>
                  <a:lnTo>
                    <a:pt x="1054100" y="330200"/>
                  </a:lnTo>
                  <a:lnTo>
                    <a:pt x="1041400" y="342900"/>
                  </a:lnTo>
                  <a:lnTo>
                    <a:pt x="1066800" y="330200"/>
                  </a:lnTo>
                  <a:lnTo>
                    <a:pt x="1066800" y="342900"/>
                  </a:lnTo>
                  <a:lnTo>
                    <a:pt x="1079500" y="342900"/>
                  </a:lnTo>
                  <a:lnTo>
                    <a:pt x="1092200" y="355600"/>
                  </a:lnTo>
                  <a:lnTo>
                    <a:pt x="1092200" y="368300"/>
                  </a:lnTo>
                  <a:lnTo>
                    <a:pt x="1079500" y="368300"/>
                  </a:lnTo>
                  <a:lnTo>
                    <a:pt x="1092200" y="381000"/>
                  </a:lnTo>
                  <a:lnTo>
                    <a:pt x="1092200" y="393700"/>
                  </a:lnTo>
                  <a:lnTo>
                    <a:pt x="1079500" y="393700"/>
                  </a:lnTo>
                  <a:lnTo>
                    <a:pt x="1066800" y="393700"/>
                  </a:lnTo>
                  <a:lnTo>
                    <a:pt x="1066800" y="406400"/>
                  </a:lnTo>
                  <a:lnTo>
                    <a:pt x="1092200" y="393700"/>
                  </a:lnTo>
                  <a:lnTo>
                    <a:pt x="1092200" y="406400"/>
                  </a:lnTo>
                  <a:lnTo>
                    <a:pt x="1079500" y="406400"/>
                  </a:lnTo>
                  <a:lnTo>
                    <a:pt x="1079500" y="419100"/>
                  </a:lnTo>
                  <a:lnTo>
                    <a:pt x="1066800" y="419100"/>
                  </a:lnTo>
                  <a:lnTo>
                    <a:pt x="1054100" y="419100"/>
                  </a:lnTo>
                  <a:lnTo>
                    <a:pt x="1054100" y="431800"/>
                  </a:lnTo>
                  <a:lnTo>
                    <a:pt x="1054100" y="444500"/>
                  </a:lnTo>
                  <a:lnTo>
                    <a:pt x="1066800" y="444500"/>
                  </a:lnTo>
                  <a:lnTo>
                    <a:pt x="1066800" y="457200"/>
                  </a:lnTo>
                  <a:lnTo>
                    <a:pt x="1066800" y="469900"/>
                  </a:lnTo>
                  <a:lnTo>
                    <a:pt x="1054100" y="482600"/>
                  </a:lnTo>
                  <a:lnTo>
                    <a:pt x="1054100" y="495300"/>
                  </a:lnTo>
                  <a:lnTo>
                    <a:pt x="1054100" y="508000"/>
                  </a:lnTo>
                  <a:lnTo>
                    <a:pt x="1066800" y="508000"/>
                  </a:lnTo>
                  <a:lnTo>
                    <a:pt x="1079500" y="495300"/>
                  </a:lnTo>
                  <a:lnTo>
                    <a:pt x="1079500" y="508000"/>
                  </a:lnTo>
                  <a:lnTo>
                    <a:pt x="1079500" y="520700"/>
                  </a:lnTo>
                  <a:lnTo>
                    <a:pt x="1079500" y="533400"/>
                  </a:lnTo>
                  <a:lnTo>
                    <a:pt x="1066800" y="546100"/>
                  </a:lnTo>
                  <a:lnTo>
                    <a:pt x="1066800" y="533400"/>
                  </a:lnTo>
                  <a:lnTo>
                    <a:pt x="1054100" y="558800"/>
                  </a:lnTo>
                  <a:lnTo>
                    <a:pt x="1041400" y="571500"/>
                  </a:lnTo>
                  <a:lnTo>
                    <a:pt x="1041400" y="558800"/>
                  </a:lnTo>
                  <a:lnTo>
                    <a:pt x="1028700" y="546100"/>
                  </a:lnTo>
                  <a:lnTo>
                    <a:pt x="1016000" y="546100"/>
                  </a:lnTo>
                  <a:lnTo>
                    <a:pt x="1003300" y="546100"/>
                  </a:lnTo>
                  <a:lnTo>
                    <a:pt x="1003300" y="558800"/>
                  </a:lnTo>
                  <a:lnTo>
                    <a:pt x="990600" y="558800"/>
                  </a:lnTo>
                  <a:lnTo>
                    <a:pt x="990600" y="546100"/>
                  </a:lnTo>
                  <a:lnTo>
                    <a:pt x="977900" y="533400"/>
                  </a:lnTo>
                  <a:lnTo>
                    <a:pt x="990600" y="558800"/>
                  </a:lnTo>
                  <a:lnTo>
                    <a:pt x="977900" y="558800"/>
                  </a:lnTo>
                  <a:lnTo>
                    <a:pt x="965200" y="546100"/>
                  </a:lnTo>
                  <a:lnTo>
                    <a:pt x="965200" y="558800"/>
                  </a:lnTo>
                  <a:lnTo>
                    <a:pt x="958850" y="565150"/>
                  </a:lnTo>
                  <a:lnTo>
                    <a:pt x="952500" y="558800"/>
                  </a:lnTo>
                  <a:lnTo>
                    <a:pt x="952500" y="571500"/>
                  </a:lnTo>
                  <a:lnTo>
                    <a:pt x="958850" y="565150"/>
                  </a:lnTo>
                  <a:lnTo>
                    <a:pt x="965200" y="571500"/>
                  </a:lnTo>
                  <a:lnTo>
                    <a:pt x="952500" y="584200"/>
                  </a:lnTo>
                  <a:lnTo>
                    <a:pt x="939800" y="584200"/>
                  </a:lnTo>
                  <a:lnTo>
                    <a:pt x="939800" y="571500"/>
                  </a:lnTo>
                  <a:lnTo>
                    <a:pt x="927100" y="571500"/>
                  </a:lnTo>
                  <a:lnTo>
                    <a:pt x="914400" y="571500"/>
                  </a:lnTo>
                  <a:lnTo>
                    <a:pt x="901700" y="571500"/>
                  </a:lnTo>
                  <a:lnTo>
                    <a:pt x="901700" y="584200"/>
                  </a:lnTo>
                  <a:lnTo>
                    <a:pt x="889000" y="571500"/>
                  </a:lnTo>
                  <a:lnTo>
                    <a:pt x="876300" y="558800"/>
                  </a:lnTo>
                  <a:lnTo>
                    <a:pt x="876300" y="571500"/>
                  </a:lnTo>
                  <a:lnTo>
                    <a:pt x="863600" y="558800"/>
                  </a:lnTo>
                  <a:lnTo>
                    <a:pt x="863600" y="546100"/>
                  </a:lnTo>
                  <a:lnTo>
                    <a:pt x="876300" y="533400"/>
                  </a:lnTo>
                  <a:lnTo>
                    <a:pt x="889000" y="520700"/>
                  </a:lnTo>
                  <a:lnTo>
                    <a:pt x="901700" y="520700"/>
                  </a:lnTo>
                  <a:lnTo>
                    <a:pt x="914400" y="520700"/>
                  </a:lnTo>
                  <a:lnTo>
                    <a:pt x="914400" y="508000"/>
                  </a:lnTo>
                  <a:lnTo>
                    <a:pt x="901700" y="508000"/>
                  </a:lnTo>
                  <a:lnTo>
                    <a:pt x="914400" y="495300"/>
                  </a:lnTo>
                  <a:lnTo>
                    <a:pt x="901700" y="495300"/>
                  </a:lnTo>
                  <a:lnTo>
                    <a:pt x="889000" y="495300"/>
                  </a:lnTo>
                  <a:lnTo>
                    <a:pt x="889000" y="482600"/>
                  </a:lnTo>
                  <a:lnTo>
                    <a:pt x="876300" y="482600"/>
                  </a:lnTo>
                  <a:lnTo>
                    <a:pt x="876300" y="469900"/>
                  </a:lnTo>
                  <a:lnTo>
                    <a:pt x="889000" y="457200"/>
                  </a:lnTo>
                  <a:lnTo>
                    <a:pt x="914400" y="457200"/>
                  </a:lnTo>
                  <a:lnTo>
                    <a:pt x="914400" y="469900"/>
                  </a:lnTo>
                  <a:lnTo>
                    <a:pt x="927100" y="469900"/>
                  </a:lnTo>
                  <a:lnTo>
                    <a:pt x="927100" y="482600"/>
                  </a:lnTo>
                  <a:lnTo>
                    <a:pt x="939800" y="495300"/>
                  </a:lnTo>
                  <a:lnTo>
                    <a:pt x="952500" y="495300"/>
                  </a:lnTo>
                  <a:lnTo>
                    <a:pt x="952500" y="482600"/>
                  </a:lnTo>
                  <a:lnTo>
                    <a:pt x="965200" y="482600"/>
                  </a:lnTo>
                  <a:lnTo>
                    <a:pt x="952500" y="469900"/>
                  </a:lnTo>
                  <a:lnTo>
                    <a:pt x="952500" y="482600"/>
                  </a:lnTo>
                  <a:lnTo>
                    <a:pt x="939800" y="482600"/>
                  </a:lnTo>
                  <a:lnTo>
                    <a:pt x="939800" y="469900"/>
                  </a:lnTo>
                  <a:lnTo>
                    <a:pt x="927100" y="469900"/>
                  </a:lnTo>
                  <a:lnTo>
                    <a:pt x="939800" y="457200"/>
                  </a:lnTo>
                  <a:lnTo>
                    <a:pt x="939800" y="444500"/>
                  </a:lnTo>
                  <a:lnTo>
                    <a:pt x="927100" y="457200"/>
                  </a:lnTo>
                  <a:lnTo>
                    <a:pt x="927100" y="444500"/>
                  </a:lnTo>
                  <a:lnTo>
                    <a:pt x="927100" y="431800"/>
                  </a:lnTo>
                  <a:lnTo>
                    <a:pt x="939800" y="431800"/>
                  </a:lnTo>
                  <a:lnTo>
                    <a:pt x="939800" y="419100"/>
                  </a:lnTo>
                  <a:lnTo>
                    <a:pt x="939800" y="393700"/>
                  </a:lnTo>
                  <a:lnTo>
                    <a:pt x="927100" y="431800"/>
                  </a:lnTo>
                  <a:lnTo>
                    <a:pt x="914400" y="444500"/>
                  </a:lnTo>
                  <a:lnTo>
                    <a:pt x="914400" y="431800"/>
                  </a:lnTo>
                  <a:lnTo>
                    <a:pt x="901700" y="431800"/>
                  </a:lnTo>
                  <a:lnTo>
                    <a:pt x="901700" y="444500"/>
                  </a:lnTo>
                  <a:lnTo>
                    <a:pt x="889000" y="444500"/>
                  </a:lnTo>
                  <a:lnTo>
                    <a:pt x="889000" y="431800"/>
                  </a:lnTo>
                  <a:lnTo>
                    <a:pt x="889000" y="419100"/>
                  </a:lnTo>
                  <a:lnTo>
                    <a:pt x="889000" y="406400"/>
                  </a:lnTo>
                  <a:lnTo>
                    <a:pt x="889000" y="393700"/>
                  </a:lnTo>
                  <a:lnTo>
                    <a:pt x="876300" y="393700"/>
                  </a:lnTo>
                  <a:lnTo>
                    <a:pt x="876300" y="406400"/>
                  </a:lnTo>
                  <a:lnTo>
                    <a:pt x="863600" y="406400"/>
                  </a:lnTo>
                  <a:lnTo>
                    <a:pt x="876300" y="419100"/>
                  </a:lnTo>
                  <a:lnTo>
                    <a:pt x="876300" y="444500"/>
                  </a:lnTo>
                  <a:lnTo>
                    <a:pt x="863600" y="444500"/>
                  </a:lnTo>
                  <a:lnTo>
                    <a:pt x="855134" y="431800"/>
                  </a:lnTo>
                  <a:lnTo>
                    <a:pt x="863600" y="431800"/>
                  </a:lnTo>
                  <a:lnTo>
                    <a:pt x="863600" y="419100"/>
                  </a:lnTo>
                  <a:lnTo>
                    <a:pt x="850900" y="419100"/>
                  </a:lnTo>
                  <a:lnTo>
                    <a:pt x="838200" y="406400"/>
                  </a:lnTo>
                  <a:lnTo>
                    <a:pt x="855134" y="431800"/>
                  </a:lnTo>
                  <a:lnTo>
                    <a:pt x="850900" y="431800"/>
                  </a:lnTo>
                  <a:lnTo>
                    <a:pt x="850900" y="444500"/>
                  </a:lnTo>
                  <a:lnTo>
                    <a:pt x="838200" y="444500"/>
                  </a:lnTo>
                  <a:lnTo>
                    <a:pt x="825500" y="444500"/>
                  </a:lnTo>
                  <a:lnTo>
                    <a:pt x="812800" y="444500"/>
                  </a:lnTo>
                  <a:lnTo>
                    <a:pt x="812800" y="431800"/>
                  </a:lnTo>
                  <a:lnTo>
                    <a:pt x="800100" y="431800"/>
                  </a:lnTo>
                  <a:lnTo>
                    <a:pt x="800100" y="419100"/>
                  </a:lnTo>
                  <a:lnTo>
                    <a:pt x="812800" y="419100"/>
                  </a:lnTo>
                  <a:lnTo>
                    <a:pt x="825500" y="406400"/>
                  </a:lnTo>
                  <a:lnTo>
                    <a:pt x="800100" y="406400"/>
                  </a:lnTo>
                  <a:lnTo>
                    <a:pt x="787400" y="406400"/>
                  </a:lnTo>
                  <a:lnTo>
                    <a:pt x="787400" y="393700"/>
                  </a:lnTo>
                  <a:lnTo>
                    <a:pt x="787400" y="381000"/>
                  </a:lnTo>
                  <a:lnTo>
                    <a:pt x="787400" y="368300"/>
                  </a:lnTo>
                  <a:lnTo>
                    <a:pt x="800100" y="368300"/>
                  </a:lnTo>
                  <a:lnTo>
                    <a:pt x="838200" y="355600"/>
                  </a:lnTo>
                  <a:lnTo>
                    <a:pt x="825500" y="355600"/>
                  </a:lnTo>
                  <a:lnTo>
                    <a:pt x="812800" y="355600"/>
                  </a:lnTo>
                  <a:lnTo>
                    <a:pt x="825500" y="342900"/>
                  </a:lnTo>
                  <a:lnTo>
                    <a:pt x="812800" y="342900"/>
                  </a:lnTo>
                  <a:lnTo>
                    <a:pt x="800100" y="342900"/>
                  </a:lnTo>
                  <a:lnTo>
                    <a:pt x="787400" y="342900"/>
                  </a:lnTo>
                  <a:lnTo>
                    <a:pt x="774700" y="342900"/>
                  </a:lnTo>
                  <a:lnTo>
                    <a:pt x="774700" y="355600"/>
                  </a:lnTo>
                  <a:lnTo>
                    <a:pt x="762000" y="355600"/>
                  </a:lnTo>
                  <a:lnTo>
                    <a:pt x="762000" y="342900"/>
                  </a:lnTo>
                  <a:lnTo>
                    <a:pt x="762000" y="330200"/>
                  </a:lnTo>
                  <a:lnTo>
                    <a:pt x="762000" y="317500"/>
                  </a:lnTo>
                  <a:lnTo>
                    <a:pt x="749300" y="317500"/>
                  </a:lnTo>
                  <a:lnTo>
                    <a:pt x="749300" y="304800"/>
                  </a:lnTo>
                  <a:lnTo>
                    <a:pt x="749300" y="292100"/>
                  </a:lnTo>
                  <a:lnTo>
                    <a:pt x="749300" y="279400"/>
                  </a:lnTo>
                  <a:lnTo>
                    <a:pt x="762000" y="292100"/>
                  </a:lnTo>
                  <a:lnTo>
                    <a:pt x="774700" y="292100"/>
                  </a:lnTo>
                  <a:lnTo>
                    <a:pt x="787400" y="279400"/>
                  </a:lnTo>
                  <a:lnTo>
                    <a:pt x="774700" y="279400"/>
                  </a:lnTo>
                  <a:lnTo>
                    <a:pt x="762000" y="292100"/>
                  </a:lnTo>
                  <a:lnTo>
                    <a:pt x="762000" y="279400"/>
                  </a:lnTo>
                  <a:lnTo>
                    <a:pt x="749300" y="279400"/>
                  </a:lnTo>
                  <a:lnTo>
                    <a:pt x="749300" y="266700"/>
                  </a:lnTo>
                  <a:lnTo>
                    <a:pt x="762000" y="266700"/>
                  </a:lnTo>
                  <a:lnTo>
                    <a:pt x="749300" y="254000"/>
                  </a:lnTo>
                  <a:lnTo>
                    <a:pt x="762000" y="254000"/>
                  </a:lnTo>
                  <a:lnTo>
                    <a:pt x="774700" y="254000"/>
                  </a:lnTo>
                  <a:lnTo>
                    <a:pt x="787400" y="254000"/>
                  </a:lnTo>
                  <a:lnTo>
                    <a:pt x="774700" y="241300"/>
                  </a:lnTo>
                  <a:lnTo>
                    <a:pt x="762000" y="241300"/>
                  </a:lnTo>
                  <a:lnTo>
                    <a:pt x="774700" y="228600"/>
                  </a:lnTo>
                  <a:lnTo>
                    <a:pt x="762000" y="228600"/>
                  </a:lnTo>
                  <a:lnTo>
                    <a:pt x="762000" y="215900"/>
                  </a:lnTo>
                  <a:lnTo>
                    <a:pt x="774700" y="215900"/>
                  </a:lnTo>
                  <a:lnTo>
                    <a:pt x="787400" y="215900"/>
                  </a:lnTo>
                  <a:lnTo>
                    <a:pt x="787400" y="203200"/>
                  </a:lnTo>
                  <a:lnTo>
                    <a:pt x="774700" y="203200"/>
                  </a:lnTo>
                  <a:lnTo>
                    <a:pt x="774700" y="190500"/>
                  </a:lnTo>
                  <a:lnTo>
                    <a:pt x="787400" y="190500"/>
                  </a:lnTo>
                  <a:lnTo>
                    <a:pt x="800100" y="190500"/>
                  </a:lnTo>
                  <a:lnTo>
                    <a:pt x="800100" y="203200"/>
                  </a:lnTo>
                  <a:lnTo>
                    <a:pt x="812800" y="203200"/>
                  </a:lnTo>
                  <a:lnTo>
                    <a:pt x="812800" y="215900"/>
                  </a:lnTo>
                  <a:lnTo>
                    <a:pt x="812800" y="228600"/>
                  </a:lnTo>
                  <a:lnTo>
                    <a:pt x="812800" y="241300"/>
                  </a:lnTo>
                  <a:lnTo>
                    <a:pt x="825500" y="241300"/>
                  </a:lnTo>
                  <a:lnTo>
                    <a:pt x="825500" y="254000"/>
                  </a:lnTo>
                  <a:lnTo>
                    <a:pt x="838200" y="254000"/>
                  </a:lnTo>
                  <a:lnTo>
                    <a:pt x="850900" y="254000"/>
                  </a:lnTo>
                  <a:lnTo>
                    <a:pt x="863600" y="254000"/>
                  </a:lnTo>
                  <a:lnTo>
                    <a:pt x="863600" y="266700"/>
                  </a:lnTo>
                  <a:lnTo>
                    <a:pt x="876300" y="279400"/>
                  </a:lnTo>
                  <a:lnTo>
                    <a:pt x="876300" y="292100"/>
                  </a:lnTo>
                  <a:lnTo>
                    <a:pt x="876300" y="317500"/>
                  </a:lnTo>
                  <a:lnTo>
                    <a:pt x="889000" y="304800"/>
                  </a:lnTo>
                  <a:lnTo>
                    <a:pt x="889000" y="317500"/>
                  </a:lnTo>
                  <a:lnTo>
                    <a:pt x="901700" y="317500"/>
                  </a:lnTo>
                  <a:lnTo>
                    <a:pt x="914400" y="330200"/>
                  </a:lnTo>
                  <a:lnTo>
                    <a:pt x="914400" y="342900"/>
                  </a:lnTo>
                  <a:lnTo>
                    <a:pt x="914400" y="355600"/>
                  </a:lnTo>
                  <a:lnTo>
                    <a:pt x="889000" y="368300"/>
                  </a:lnTo>
                  <a:lnTo>
                    <a:pt x="889000" y="381000"/>
                  </a:lnTo>
                  <a:lnTo>
                    <a:pt x="901700" y="381000"/>
                  </a:lnTo>
                  <a:lnTo>
                    <a:pt x="914400" y="381000"/>
                  </a:lnTo>
                  <a:lnTo>
                    <a:pt x="914400" y="368300"/>
                  </a:lnTo>
                  <a:lnTo>
                    <a:pt x="927100" y="368300"/>
                  </a:lnTo>
                  <a:lnTo>
                    <a:pt x="927100" y="355600"/>
                  </a:lnTo>
                  <a:lnTo>
                    <a:pt x="939800" y="355600"/>
                  </a:lnTo>
                  <a:lnTo>
                    <a:pt x="939800" y="342900"/>
                  </a:lnTo>
                  <a:lnTo>
                    <a:pt x="927100" y="342900"/>
                  </a:lnTo>
                  <a:lnTo>
                    <a:pt x="927100" y="330200"/>
                  </a:lnTo>
                  <a:lnTo>
                    <a:pt x="914400" y="317500"/>
                  </a:lnTo>
                  <a:lnTo>
                    <a:pt x="901700" y="304800"/>
                  </a:lnTo>
                  <a:lnTo>
                    <a:pt x="889000" y="304800"/>
                  </a:lnTo>
                  <a:lnTo>
                    <a:pt x="889000" y="292100"/>
                  </a:lnTo>
                  <a:lnTo>
                    <a:pt x="901700" y="292100"/>
                  </a:lnTo>
                  <a:lnTo>
                    <a:pt x="889000" y="279400"/>
                  </a:lnTo>
                  <a:lnTo>
                    <a:pt x="876300" y="266700"/>
                  </a:lnTo>
                  <a:lnTo>
                    <a:pt x="889000" y="266700"/>
                  </a:lnTo>
                  <a:lnTo>
                    <a:pt x="889000" y="254000"/>
                  </a:lnTo>
                  <a:lnTo>
                    <a:pt x="901700" y="266700"/>
                  </a:lnTo>
                  <a:lnTo>
                    <a:pt x="914400" y="266700"/>
                  </a:lnTo>
                  <a:lnTo>
                    <a:pt x="952500" y="292100"/>
                  </a:lnTo>
                  <a:lnTo>
                    <a:pt x="952500" y="304800"/>
                  </a:lnTo>
                  <a:lnTo>
                    <a:pt x="965200" y="304800"/>
                  </a:lnTo>
                  <a:lnTo>
                    <a:pt x="977900" y="317500"/>
                  </a:lnTo>
                  <a:lnTo>
                    <a:pt x="977900" y="304800"/>
                  </a:lnTo>
                  <a:lnTo>
                    <a:pt x="990600" y="304800"/>
                  </a:lnTo>
                  <a:lnTo>
                    <a:pt x="990600" y="292100"/>
                  </a:lnTo>
                  <a:lnTo>
                    <a:pt x="977900" y="292100"/>
                  </a:lnTo>
                  <a:lnTo>
                    <a:pt x="977900" y="304800"/>
                  </a:lnTo>
                  <a:lnTo>
                    <a:pt x="965200" y="304800"/>
                  </a:lnTo>
                  <a:lnTo>
                    <a:pt x="965200" y="292100"/>
                  </a:lnTo>
                  <a:lnTo>
                    <a:pt x="952500" y="292100"/>
                  </a:lnTo>
                  <a:lnTo>
                    <a:pt x="952500" y="279400"/>
                  </a:lnTo>
                  <a:lnTo>
                    <a:pt x="939800" y="279400"/>
                  </a:lnTo>
                  <a:lnTo>
                    <a:pt x="939800" y="266700"/>
                  </a:lnTo>
                  <a:lnTo>
                    <a:pt x="927100" y="254000"/>
                  </a:lnTo>
                  <a:lnTo>
                    <a:pt x="939800" y="254000"/>
                  </a:lnTo>
                  <a:lnTo>
                    <a:pt x="952500" y="254000"/>
                  </a:lnTo>
                  <a:lnTo>
                    <a:pt x="952500" y="241300"/>
                  </a:lnTo>
                  <a:lnTo>
                    <a:pt x="965200" y="241300"/>
                  </a:lnTo>
                  <a:lnTo>
                    <a:pt x="965200" y="228600"/>
                  </a:lnTo>
                  <a:lnTo>
                    <a:pt x="990600" y="215900"/>
                  </a:lnTo>
                  <a:lnTo>
                    <a:pt x="977900" y="215900"/>
                  </a:lnTo>
                  <a:lnTo>
                    <a:pt x="965200" y="228600"/>
                  </a:lnTo>
                  <a:lnTo>
                    <a:pt x="965200" y="215900"/>
                  </a:lnTo>
                  <a:lnTo>
                    <a:pt x="990600" y="203200"/>
                  </a:lnTo>
                  <a:lnTo>
                    <a:pt x="1003300" y="203200"/>
                  </a:lnTo>
                  <a:lnTo>
                    <a:pt x="1003300" y="190500"/>
                  </a:lnTo>
                  <a:lnTo>
                    <a:pt x="1016000" y="190500"/>
                  </a:lnTo>
                  <a:lnTo>
                    <a:pt x="1016000" y="177800"/>
                  </a:lnTo>
                  <a:lnTo>
                    <a:pt x="1003300" y="190500"/>
                  </a:lnTo>
                  <a:lnTo>
                    <a:pt x="990600" y="190500"/>
                  </a:lnTo>
                  <a:lnTo>
                    <a:pt x="965200" y="203200"/>
                  </a:lnTo>
                  <a:lnTo>
                    <a:pt x="952500" y="228600"/>
                  </a:lnTo>
                  <a:lnTo>
                    <a:pt x="927100" y="241300"/>
                  </a:lnTo>
                  <a:lnTo>
                    <a:pt x="927100" y="228600"/>
                  </a:lnTo>
                  <a:lnTo>
                    <a:pt x="939800" y="215900"/>
                  </a:lnTo>
                  <a:lnTo>
                    <a:pt x="927100" y="215900"/>
                  </a:lnTo>
                  <a:lnTo>
                    <a:pt x="927100" y="228600"/>
                  </a:lnTo>
                  <a:lnTo>
                    <a:pt x="914400" y="241300"/>
                  </a:lnTo>
                  <a:lnTo>
                    <a:pt x="901700" y="254000"/>
                  </a:lnTo>
                  <a:lnTo>
                    <a:pt x="901700" y="241300"/>
                  </a:lnTo>
                  <a:lnTo>
                    <a:pt x="889000" y="241300"/>
                  </a:lnTo>
                  <a:lnTo>
                    <a:pt x="889000" y="228600"/>
                  </a:lnTo>
                  <a:lnTo>
                    <a:pt x="889000" y="215900"/>
                  </a:lnTo>
                  <a:lnTo>
                    <a:pt x="901700" y="203200"/>
                  </a:lnTo>
                  <a:lnTo>
                    <a:pt x="889000" y="203200"/>
                  </a:lnTo>
                  <a:lnTo>
                    <a:pt x="889000" y="190500"/>
                  </a:lnTo>
                  <a:lnTo>
                    <a:pt x="901700" y="190500"/>
                  </a:lnTo>
                  <a:lnTo>
                    <a:pt x="901700" y="177800"/>
                  </a:lnTo>
                  <a:lnTo>
                    <a:pt x="876300" y="190500"/>
                  </a:lnTo>
                  <a:lnTo>
                    <a:pt x="876300" y="203200"/>
                  </a:lnTo>
                  <a:lnTo>
                    <a:pt x="863600" y="203200"/>
                  </a:lnTo>
                  <a:lnTo>
                    <a:pt x="850900" y="203200"/>
                  </a:lnTo>
                  <a:lnTo>
                    <a:pt x="838200" y="215900"/>
                  </a:lnTo>
                  <a:lnTo>
                    <a:pt x="825500" y="203200"/>
                  </a:lnTo>
                  <a:lnTo>
                    <a:pt x="838200" y="190500"/>
                  </a:lnTo>
                  <a:lnTo>
                    <a:pt x="850900" y="177800"/>
                  </a:lnTo>
                  <a:lnTo>
                    <a:pt x="850900" y="165100"/>
                  </a:lnTo>
                  <a:lnTo>
                    <a:pt x="863600" y="177800"/>
                  </a:lnTo>
                  <a:lnTo>
                    <a:pt x="863600" y="165100"/>
                  </a:lnTo>
                  <a:lnTo>
                    <a:pt x="850900" y="165100"/>
                  </a:lnTo>
                  <a:lnTo>
                    <a:pt x="825500" y="190500"/>
                  </a:lnTo>
                  <a:lnTo>
                    <a:pt x="812800" y="177800"/>
                  </a:lnTo>
                  <a:lnTo>
                    <a:pt x="838200" y="165100"/>
                  </a:lnTo>
                  <a:lnTo>
                    <a:pt x="825500" y="165100"/>
                  </a:lnTo>
                  <a:lnTo>
                    <a:pt x="812800" y="165100"/>
                  </a:lnTo>
                  <a:lnTo>
                    <a:pt x="800100" y="165100"/>
                  </a:lnTo>
                  <a:lnTo>
                    <a:pt x="800100" y="152400"/>
                  </a:lnTo>
                  <a:lnTo>
                    <a:pt x="812800" y="152400"/>
                  </a:lnTo>
                  <a:lnTo>
                    <a:pt x="812800" y="139700"/>
                  </a:lnTo>
                  <a:lnTo>
                    <a:pt x="825500" y="139700"/>
                  </a:lnTo>
                  <a:lnTo>
                    <a:pt x="825500" y="127000"/>
                  </a:lnTo>
                  <a:lnTo>
                    <a:pt x="838200" y="127000"/>
                  </a:lnTo>
                  <a:lnTo>
                    <a:pt x="850900" y="127000"/>
                  </a:lnTo>
                  <a:lnTo>
                    <a:pt x="850900" y="114300"/>
                  </a:lnTo>
                  <a:lnTo>
                    <a:pt x="863600" y="114300"/>
                  </a:lnTo>
                  <a:lnTo>
                    <a:pt x="863600" y="101600"/>
                  </a:lnTo>
                  <a:lnTo>
                    <a:pt x="863600" y="88900"/>
                  </a:lnTo>
                  <a:lnTo>
                    <a:pt x="876300" y="88900"/>
                  </a:lnTo>
                  <a:lnTo>
                    <a:pt x="876300" y="101600"/>
                  </a:lnTo>
                  <a:lnTo>
                    <a:pt x="889000" y="101600"/>
                  </a:lnTo>
                  <a:lnTo>
                    <a:pt x="914400" y="114300"/>
                  </a:lnTo>
                  <a:lnTo>
                    <a:pt x="901700" y="101600"/>
                  </a:lnTo>
                  <a:lnTo>
                    <a:pt x="889000" y="101600"/>
                  </a:lnTo>
                  <a:lnTo>
                    <a:pt x="889000" y="88900"/>
                  </a:lnTo>
                  <a:lnTo>
                    <a:pt x="901700" y="88900"/>
                  </a:lnTo>
                  <a:lnTo>
                    <a:pt x="889000" y="76200"/>
                  </a:lnTo>
                  <a:lnTo>
                    <a:pt x="901700" y="76200"/>
                  </a:lnTo>
                  <a:lnTo>
                    <a:pt x="914400" y="88900"/>
                  </a:lnTo>
                  <a:lnTo>
                    <a:pt x="914400" y="76200"/>
                  </a:lnTo>
                  <a:lnTo>
                    <a:pt x="901700" y="63500"/>
                  </a:lnTo>
                  <a:lnTo>
                    <a:pt x="914400" y="63500"/>
                  </a:lnTo>
                  <a:lnTo>
                    <a:pt x="914400" y="50800"/>
                  </a:lnTo>
                  <a:lnTo>
                    <a:pt x="927100" y="50800"/>
                  </a:lnTo>
                  <a:lnTo>
                    <a:pt x="927100" y="38100"/>
                  </a:lnTo>
                  <a:lnTo>
                    <a:pt x="939800" y="38100"/>
                  </a:lnTo>
                  <a:lnTo>
                    <a:pt x="952500" y="25400"/>
                  </a:lnTo>
                  <a:lnTo>
                    <a:pt x="965200" y="25400"/>
                  </a:lnTo>
                  <a:lnTo>
                    <a:pt x="977900" y="38100"/>
                  </a:lnTo>
                  <a:lnTo>
                    <a:pt x="977900" y="25400"/>
                  </a:lnTo>
                  <a:lnTo>
                    <a:pt x="977900" y="12700"/>
                  </a:lnTo>
                  <a:lnTo>
                    <a:pt x="990600" y="127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" name="Nova Scotia">
              <a:extLst>
                <a:ext uri="{FF2B5EF4-FFF2-40B4-BE49-F238E27FC236}">
                  <a16:creationId xmlns:a16="http://schemas.microsoft.com/office/drawing/2014/main" id="{B5AFDF17-D663-4F7A-BC47-B5FE994F0D5A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8378428" y="4929188"/>
              <a:ext cx="450056" cy="642938"/>
            </a:xfrm>
            <a:custGeom>
              <a:avLst/>
              <a:gdLst/>
              <a:ahLst/>
              <a:cxnLst/>
              <a:rect l="l" t="t" r="r" b="b"/>
              <a:pathLst>
                <a:path w="266700" h="381000">
                  <a:moveTo>
                    <a:pt x="228600" y="139700"/>
                  </a:moveTo>
                  <a:lnTo>
                    <a:pt x="228600" y="152400"/>
                  </a:lnTo>
                  <a:lnTo>
                    <a:pt x="215900" y="152400"/>
                  </a:lnTo>
                  <a:close/>
                  <a:moveTo>
                    <a:pt x="203200" y="0"/>
                  </a:moveTo>
                  <a:lnTo>
                    <a:pt x="215900" y="12700"/>
                  </a:lnTo>
                  <a:lnTo>
                    <a:pt x="228600" y="63500"/>
                  </a:lnTo>
                  <a:lnTo>
                    <a:pt x="228600" y="76200"/>
                  </a:lnTo>
                  <a:lnTo>
                    <a:pt x="241300" y="63500"/>
                  </a:lnTo>
                  <a:lnTo>
                    <a:pt x="254000" y="63500"/>
                  </a:lnTo>
                  <a:lnTo>
                    <a:pt x="254000" y="50800"/>
                  </a:lnTo>
                  <a:lnTo>
                    <a:pt x="266700" y="63500"/>
                  </a:lnTo>
                  <a:lnTo>
                    <a:pt x="266700" y="76200"/>
                  </a:lnTo>
                  <a:lnTo>
                    <a:pt x="254000" y="88900"/>
                  </a:lnTo>
                  <a:lnTo>
                    <a:pt x="241300" y="114300"/>
                  </a:lnTo>
                  <a:lnTo>
                    <a:pt x="228600" y="114300"/>
                  </a:lnTo>
                  <a:lnTo>
                    <a:pt x="215900" y="127000"/>
                  </a:lnTo>
                  <a:lnTo>
                    <a:pt x="215900" y="139700"/>
                  </a:lnTo>
                  <a:lnTo>
                    <a:pt x="215900" y="152400"/>
                  </a:lnTo>
                  <a:lnTo>
                    <a:pt x="215900" y="165100"/>
                  </a:lnTo>
                  <a:lnTo>
                    <a:pt x="203200" y="165100"/>
                  </a:lnTo>
                  <a:lnTo>
                    <a:pt x="177800" y="203200"/>
                  </a:lnTo>
                  <a:lnTo>
                    <a:pt x="177800" y="215900"/>
                  </a:lnTo>
                  <a:lnTo>
                    <a:pt x="165100" y="215900"/>
                  </a:lnTo>
                  <a:lnTo>
                    <a:pt x="152400" y="228600"/>
                  </a:lnTo>
                  <a:lnTo>
                    <a:pt x="139700" y="228600"/>
                  </a:lnTo>
                  <a:lnTo>
                    <a:pt x="139700" y="241300"/>
                  </a:lnTo>
                  <a:lnTo>
                    <a:pt x="127000" y="241300"/>
                  </a:lnTo>
                  <a:lnTo>
                    <a:pt x="127000" y="254000"/>
                  </a:lnTo>
                  <a:lnTo>
                    <a:pt x="127000" y="266700"/>
                  </a:lnTo>
                  <a:lnTo>
                    <a:pt x="114300" y="266700"/>
                  </a:lnTo>
                  <a:lnTo>
                    <a:pt x="114300" y="254000"/>
                  </a:lnTo>
                  <a:lnTo>
                    <a:pt x="101600" y="254000"/>
                  </a:lnTo>
                  <a:lnTo>
                    <a:pt x="101600" y="266700"/>
                  </a:lnTo>
                  <a:lnTo>
                    <a:pt x="101600" y="279400"/>
                  </a:lnTo>
                  <a:lnTo>
                    <a:pt x="101600" y="292100"/>
                  </a:lnTo>
                  <a:lnTo>
                    <a:pt x="88900" y="304800"/>
                  </a:lnTo>
                  <a:lnTo>
                    <a:pt x="88900" y="330200"/>
                  </a:lnTo>
                  <a:lnTo>
                    <a:pt x="76200" y="342900"/>
                  </a:lnTo>
                  <a:lnTo>
                    <a:pt x="76200" y="355600"/>
                  </a:lnTo>
                  <a:lnTo>
                    <a:pt x="63500" y="355600"/>
                  </a:lnTo>
                  <a:lnTo>
                    <a:pt x="63500" y="368300"/>
                  </a:lnTo>
                  <a:lnTo>
                    <a:pt x="50800" y="381000"/>
                  </a:lnTo>
                  <a:lnTo>
                    <a:pt x="38100" y="368300"/>
                  </a:lnTo>
                  <a:lnTo>
                    <a:pt x="25400" y="355600"/>
                  </a:lnTo>
                  <a:lnTo>
                    <a:pt x="0" y="330200"/>
                  </a:lnTo>
                  <a:lnTo>
                    <a:pt x="0" y="317500"/>
                  </a:lnTo>
                  <a:lnTo>
                    <a:pt x="12700" y="304800"/>
                  </a:lnTo>
                  <a:lnTo>
                    <a:pt x="0" y="304800"/>
                  </a:lnTo>
                  <a:lnTo>
                    <a:pt x="0" y="292100"/>
                  </a:lnTo>
                  <a:lnTo>
                    <a:pt x="12700" y="292100"/>
                  </a:lnTo>
                  <a:lnTo>
                    <a:pt x="25400" y="279400"/>
                  </a:lnTo>
                  <a:lnTo>
                    <a:pt x="12700" y="279400"/>
                  </a:lnTo>
                  <a:lnTo>
                    <a:pt x="63500" y="215900"/>
                  </a:lnTo>
                  <a:lnTo>
                    <a:pt x="76200" y="228600"/>
                  </a:lnTo>
                  <a:lnTo>
                    <a:pt x="88900" y="215900"/>
                  </a:lnTo>
                  <a:lnTo>
                    <a:pt x="88900" y="203200"/>
                  </a:lnTo>
                  <a:lnTo>
                    <a:pt x="114300" y="190500"/>
                  </a:lnTo>
                  <a:lnTo>
                    <a:pt x="101600" y="190500"/>
                  </a:lnTo>
                  <a:lnTo>
                    <a:pt x="88900" y="203200"/>
                  </a:lnTo>
                  <a:lnTo>
                    <a:pt x="63500" y="203200"/>
                  </a:lnTo>
                  <a:lnTo>
                    <a:pt x="50800" y="215900"/>
                  </a:lnTo>
                  <a:lnTo>
                    <a:pt x="38100" y="215900"/>
                  </a:lnTo>
                  <a:lnTo>
                    <a:pt x="50800" y="177800"/>
                  </a:lnTo>
                  <a:lnTo>
                    <a:pt x="50800" y="165100"/>
                  </a:lnTo>
                  <a:lnTo>
                    <a:pt x="63500" y="152400"/>
                  </a:lnTo>
                  <a:lnTo>
                    <a:pt x="127000" y="152400"/>
                  </a:lnTo>
                  <a:lnTo>
                    <a:pt x="139700" y="152400"/>
                  </a:lnTo>
                  <a:lnTo>
                    <a:pt x="152400" y="139700"/>
                  </a:lnTo>
                  <a:lnTo>
                    <a:pt x="165100" y="127000"/>
                  </a:lnTo>
                  <a:lnTo>
                    <a:pt x="177800" y="127000"/>
                  </a:lnTo>
                  <a:lnTo>
                    <a:pt x="177800" y="139700"/>
                  </a:lnTo>
                  <a:lnTo>
                    <a:pt x="190500" y="127000"/>
                  </a:lnTo>
                  <a:lnTo>
                    <a:pt x="203200" y="127000"/>
                  </a:lnTo>
                  <a:lnTo>
                    <a:pt x="190500" y="114300"/>
                  </a:lnTo>
                  <a:lnTo>
                    <a:pt x="190500" y="88900"/>
                  </a:lnTo>
                  <a:lnTo>
                    <a:pt x="203200" y="127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" name="North West Territories">
              <a:extLst>
                <a:ext uri="{FF2B5EF4-FFF2-40B4-BE49-F238E27FC236}">
                  <a16:creationId xmlns:a16="http://schemas.microsoft.com/office/drawing/2014/main" id="{042BFC9E-B005-4DA2-A33C-DFFA496F3E00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3663554" y="1307306"/>
              <a:ext cx="1650206" cy="2528888"/>
            </a:xfrm>
            <a:custGeom>
              <a:avLst/>
              <a:gdLst/>
              <a:ahLst/>
              <a:cxnLst/>
              <a:rect l="l" t="t" r="r" b="b"/>
              <a:pathLst>
                <a:path w="977900" h="1498600">
                  <a:moveTo>
                    <a:pt x="609600" y="635000"/>
                  </a:moveTo>
                  <a:lnTo>
                    <a:pt x="622300" y="635000"/>
                  </a:lnTo>
                  <a:lnTo>
                    <a:pt x="622300" y="660400"/>
                  </a:lnTo>
                  <a:lnTo>
                    <a:pt x="609600" y="660400"/>
                  </a:lnTo>
                  <a:lnTo>
                    <a:pt x="609600" y="647700"/>
                  </a:lnTo>
                  <a:close/>
                  <a:moveTo>
                    <a:pt x="609600" y="622300"/>
                  </a:moveTo>
                  <a:lnTo>
                    <a:pt x="622300" y="622300"/>
                  </a:lnTo>
                  <a:lnTo>
                    <a:pt x="609600" y="635000"/>
                  </a:lnTo>
                  <a:close/>
                  <a:moveTo>
                    <a:pt x="88900" y="469900"/>
                  </a:moveTo>
                  <a:lnTo>
                    <a:pt x="101600" y="482600"/>
                  </a:lnTo>
                  <a:lnTo>
                    <a:pt x="101600" y="495300"/>
                  </a:lnTo>
                  <a:lnTo>
                    <a:pt x="114300" y="482600"/>
                  </a:lnTo>
                  <a:lnTo>
                    <a:pt x="127000" y="495300"/>
                  </a:lnTo>
                  <a:lnTo>
                    <a:pt x="127000" y="508000"/>
                  </a:lnTo>
                  <a:lnTo>
                    <a:pt x="127000" y="520700"/>
                  </a:lnTo>
                  <a:lnTo>
                    <a:pt x="139700" y="508000"/>
                  </a:lnTo>
                  <a:lnTo>
                    <a:pt x="139700" y="482600"/>
                  </a:lnTo>
                  <a:lnTo>
                    <a:pt x="152400" y="482600"/>
                  </a:lnTo>
                  <a:lnTo>
                    <a:pt x="165100" y="482600"/>
                  </a:lnTo>
                  <a:lnTo>
                    <a:pt x="177800" y="482600"/>
                  </a:lnTo>
                  <a:lnTo>
                    <a:pt x="190500" y="482600"/>
                  </a:lnTo>
                  <a:lnTo>
                    <a:pt x="203200" y="469900"/>
                  </a:lnTo>
                  <a:lnTo>
                    <a:pt x="215900" y="469900"/>
                  </a:lnTo>
                  <a:lnTo>
                    <a:pt x="228600" y="469900"/>
                  </a:lnTo>
                  <a:lnTo>
                    <a:pt x="241300" y="469900"/>
                  </a:lnTo>
                  <a:lnTo>
                    <a:pt x="254000" y="469900"/>
                  </a:lnTo>
                  <a:lnTo>
                    <a:pt x="254000" y="482600"/>
                  </a:lnTo>
                  <a:lnTo>
                    <a:pt x="266700" y="469900"/>
                  </a:lnTo>
                  <a:lnTo>
                    <a:pt x="279400" y="469900"/>
                  </a:lnTo>
                  <a:lnTo>
                    <a:pt x="292100" y="469900"/>
                  </a:lnTo>
                  <a:lnTo>
                    <a:pt x="292100" y="482600"/>
                  </a:lnTo>
                  <a:lnTo>
                    <a:pt x="304800" y="469900"/>
                  </a:lnTo>
                  <a:lnTo>
                    <a:pt x="304800" y="482600"/>
                  </a:lnTo>
                  <a:lnTo>
                    <a:pt x="254000" y="508000"/>
                  </a:lnTo>
                  <a:lnTo>
                    <a:pt x="241300" y="495300"/>
                  </a:lnTo>
                  <a:lnTo>
                    <a:pt x="228600" y="495300"/>
                  </a:lnTo>
                  <a:lnTo>
                    <a:pt x="215900" y="495300"/>
                  </a:lnTo>
                  <a:lnTo>
                    <a:pt x="203200" y="495300"/>
                  </a:lnTo>
                  <a:lnTo>
                    <a:pt x="190500" y="508000"/>
                  </a:lnTo>
                  <a:lnTo>
                    <a:pt x="190500" y="495300"/>
                  </a:lnTo>
                  <a:lnTo>
                    <a:pt x="177800" y="508000"/>
                  </a:lnTo>
                  <a:lnTo>
                    <a:pt x="190500" y="508000"/>
                  </a:lnTo>
                  <a:lnTo>
                    <a:pt x="203200" y="508000"/>
                  </a:lnTo>
                  <a:lnTo>
                    <a:pt x="215900" y="508000"/>
                  </a:lnTo>
                  <a:lnTo>
                    <a:pt x="228600" y="508000"/>
                  </a:lnTo>
                  <a:lnTo>
                    <a:pt x="241300" y="508000"/>
                  </a:lnTo>
                  <a:lnTo>
                    <a:pt x="228600" y="520700"/>
                  </a:lnTo>
                  <a:lnTo>
                    <a:pt x="266700" y="508000"/>
                  </a:lnTo>
                  <a:lnTo>
                    <a:pt x="279400" y="508000"/>
                  </a:lnTo>
                  <a:lnTo>
                    <a:pt x="292100" y="508000"/>
                  </a:lnTo>
                  <a:lnTo>
                    <a:pt x="304800" y="508000"/>
                  </a:lnTo>
                  <a:lnTo>
                    <a:pt x="304800" y="520700"/>
                  </a:lnTo>
                  <a:lnTo>
                    <a:pt x="317500" y="520700"/>
                  </a:lnTo>
                  <a:lnTo>
                    <a:pt x="330200" y="508000"/>
                  </a:lnTo>
                  <a:lnTo>
                    <a:pt x="330200" y="495300"/>
                  </a:lnTo>
                  <a:lnTo>
                    <a:pt x="342900" y="495300"/>
                  </a:lnTo>
                  <a:lnTo>
                    <a:pt x="355600" y="495300"/>
                  </a:lnTo>
                  <a:lnTo>
                    <a:pt x="355600" y="482600"/>
                  </a:lnTo>
                  <a:lnTo>
                    <a:pt x="355600" y="469900"/>
                  </a:lnTo>
                  <a:lnTo>
                    <a:pt x="368300" y="482600"/>
                  </a:lnTo>
                  <a:lnTo>
                    <a:pt x="368300" y="495300"/>
                  </a:lnTo>
                  <a:lnTo>
                    <a:pt x="368300" y="508000"/>
                  </a:lnTo>
                  <a:lnTo>
                    <a:pt x="368300" y="520700"/>
                  </a:lnTo>
                  <a:lnTo>
                    <a:pt x="355600" y="558800"/>
                  </a:lnTo>
                  <a:lnTo>
                    <a:pt x="355600" y="571500"/>
                  </a:lnTo>
                  <a:lnTo>
                    <a:pt x="368300" y="584200"/>
                  </a:lnTo>
                  <a:lnTo>
                    <a:pt x="381000" y="584200"/>
                  </a:lnTo>
                  <a:lnTo>
                    <a:pt x="381000" y="571500"/>
                  </a:lnTo>
                  <a:lnTo>
                    <a:pt x="393700" y="584200"/>
                  </a:lnTo>
                  <a:lnTo>
                    <a:pt x="393700" y="571500"/>
                  </a:lnTo>
                  <a:lnTo>
                    <a:pt x="406400" y="571500"/>
                  </a:lnTo>
                  <a:lnTo>
                    <a:pt x="406400" y="558800"/>
                  </a:lnTo>
                  <a:lnTo>
                    <a:pt x="419100" y="558800"/>
                  </a:lnTo>
                  <a:lnTo>
                    <a:pt x="419100" y="546100"/>
                  </a:lnTo>
                  <a:lnTo>
                    <a:pt x="431800" y="546100"/>
                  </a:lnTo>
                  <a:lnTo>
                    <a:pt x="419100" y="571500"/>
                  </a:lnTo>
                  <a:lnTo>
                    <a:pt x="431800" y="584200"/>
                  </a:lnTo>
                  <a:lnTo>
                    <a:pt x="406400" y="596900"/>
                  </a:lnTo>
                  <a:lnTo>
                    <a:pt x="406400" y="609600"/>
                  </a:lnTo>
                  <a:lnTo>
                    <a:pt x="419100" y="596900"/>
                  </a:lnTo>
                  <a:lnTo>
                    <a:pt x="419100" y="609600"/>
                  </a:lnTo>
                  <a:lnTo>
                    <a:pt x="431800" y="609600"/>
                  </a:lnTo>
                  <a:lnTo>
                    <a:pt x="444500" y="596900"/>
                  </a:lnTo>
                  <a:lnTo>
                    <a:pt x="457200" y="584200"/>
                  </a:lnTo>
                  <a:lnTo>
                    <a:pt x="469900" y="584200"/>
                  </a:lnTo>
                  <a:lnTo>
                    <a:pt x="482600" y="596900"/>
                  </a:lnTo>
                  <a:lnTo>
                    <a:pt x="495300" y="596900"/>
                  </a:lnTo>
                  <a:lnTo>
                    <a:pt x="508000" y="622300"/>
                  </a:lnTo>
                  <a:lnTo>
                    <a:pt x="457200" y="736600"/>
                  </a:lnTo>
                  <a:lnTo>
                    <a:pt x="647700" y="1003300"/>
                  </a:lnTo>
                  <a:lnTo>
                    <a:pt x="698500" y="1016000"/>
                  </a:lnTo>
                  <a:lnTo>
                    <a:pt x="736600" y="1079500"/>
                  </a:lnTo>
                  <a:lnTo>
                    <a:pt x="977900" y="1168400"/>
                  </a:lnTo>
                  <a:lnTo>
                    <a:pt x="952500" y="1460500"/>
                  </a:lnTo>
                  <a:lnTo>
                    <a:pt x="939800" y="1460500"/>
                  </a:lnTo>
                  <a:lnTo>
                    <a:pt x="939800" y="1498600"/>
                  </a:lnTo>
                  <a:lnTo>
                    <a:pt x="635000" y="1447800"/>
                  </a:lnTo>
                  <a:lnTo>
                    <a:pt x="254000" y="1346200"/>
                  </a:lnTo>
                  <a:lnTo>
                    <a:pt x="114300" y="1295400"/>
                  </a:lnTo>
                  <a:lnTo>
                    <a:pt x="101600" y="1295400"/>
                  </a:lnTo>
                  <a:lnTo>
                    <a:pt x="101600" y="1282700"/>
                  </a:lnTo>
                  <a:lnTo>
                    <a:pt x="101600" y="1270000"/>
                  </a:lnTo>
                  <a:lnTo>
                    <a:pt x="114300" y="1257300"/>
                  </a:lnTo>
                  <a:lnTo>
                    <a:pt x="101600" y="1244600"/>
                  </a:lnTo>
                  <a:lnTo>
                    <a:pt x="101600" y="1231900"/>
                  </a:lnTo>
                  <a:lnTo>
                    <a:pt x="114300" y="1231900"/>
                  </a:lnTo>
                  <a:lnTo>
                    <a:pt x="114300" y="1206500"/>
                  </a:lnTo>
                  <a:lnTo>
                    <a:pt x="101600" y="1206500"/>
                  </a:lnTo>
                  <a:lnTo>
                    <a:pt x="101600" y="1219200"/>
                  </a:lnTo>
                  <a:lnTo>
                    <a:pt x="88900" y="1206500"/>
                  </a:lnTo>
                  <a:lnTo>
                    <a:pt x="76200" y="1219200"/>
                  </a:lnTo>
                  <a:lnTo>
                    <a:pt x="63500" y="1206500"/>
                  </a:lnTo>
                  <a:lnTo>
                    <a:pt x="63500" y="1193800"/>
                  </a:lnTo>
                  <a:lnTo>
                    <a:pt x="50800" y="1206500"/>
                  </a:lnTo>
                  <a:lnTo>
                    <a:pt x="50800" y="1193800"/>
                  </a:lnTo>
                  <a:lnTo>
                    <a:pt x="38100" y="1193800"/>
                  </a:lnTo>
                  <a:lnTo>
                    <a:pt x="25400" y="1193800"/>
                  </a:lnTo>
                  <a:lnTo>
                    <a:pt x="25400" y="1181100"/>
                  </a:lnTo>
                  <a:lnTo>
                    <a:pt x="38100" y="1168400"/>
                  </a:lnTo>
                  <a:lnTo>
                    <a:pt x="38100" y="1143000"/>
                  </a:lnTo>
                  <a:lnTo>
                    <a:pt x="38100" y="1130300"/>
                  </a:lnTo>
                  <a:lnTo>
                    <a:pt x="25400" y="1130300"/>
                  </a:lnTo>
                  <a:lnTo>
                    <a:pt x="25400" y="1117600"/>
                  </a:lnTo>
                  <a:lnTo>
                    <a:pt x="25400" y="1104900"/>
                  </a:lnTo>
                  <a:lnTo>
                    <a:pt x="25400" y="1092200"/>
                  </a:lnTo>
                  <a:lnTo>
                    <a:pt x="12700" y="1092200"/>
                  </a:lnTo>
                  <a:lnTo>
                    <a:pt x="25400" y="1079500"/>
                  </a:lnTo>
                  <a:lnTo>
                    <a:pt x="12700" y="1066800"/>
                  </a:lnTo>
                  <a:lnTo>
                    <a:pt x="0" y="1054100"/>
                  </a:lnTo>
                  <a:lnTo>
                    <a:pt x="0" y="1041400"/>
                  </a:lnTo>
                  <a:lnTo>
                    <a:pt x="0" y="1028700"/>
                  </a:lnTo>
                  <a:lnTo>
                    <a:pt x="12700" y="1028700"/>
                  </a:lnTo>
                  <a:lnTo>
                    <a:pt x="12700" y="1016000"/>
                  </a:lnTo>
                  <a:lnTo>
                    <a:pt x="0" y="1003300"/>
                  </a:lnTo>
                  <a:lnTo>
                    <a:pt x="12700" y="1003300"/>
                  </a:lnTo>
                  <a:lnTo>
                    <a:pt x="12700" y="990600"/>
                  </a:lnTo>
                  <a:lnTo>
                    <a:pt x="25400" y="977900"/>
                  </a:lnTo>
                  <a:lnTo>
                    <a:pt x="12700" y="977900"/>
                  </a:lnTo>
                  <a:lnTo>
                    <a:pt x="12700" y="965200"/>
                  </a:lnTo>
                  <a:lnTo>
                    <a:pt x="12700" y="952500"/>
                  </a:lnTo>
                  <a:lnTo>
                    <a:pt x="25400" y="952500"/>
                  </a:lnTo>
                  <a:lnTo>
                    <a:pt x="25400" y="939800"/>
                  </a:lnTo>
                  <a:lnTo>
                    <a:pt x="25400" y="927100"/>
                  </a:lnTo>
                  <a:lnTo>
                    <a:pt x="38100" y="914400"/>
                  </a:lnTo>
                  <a:lnTo>
                    <a:pt x="25400" y="914400"/>
                  </a:lnTo>
                  <a:lnTo>
                    <a:pt x="25400" y="901700"/>
                  </a:lnTo>
                  <a:lnTo>
                    <a:pt x="25400" y="889000"/>
                  </a:lnTo>
                  <a:lnTo>
                    <a:pt x="25400" y="876300"/>
                  </a:lnTo>
                  <a:lnTo>
                    <a:pt x="25400" y="863600"/>
                  </a:lnTo>
                  <a:lnTo>
                    <a:pt x="25400" y="850900"/>
                  </a:lnTo>
                  <a:lnTo>
                    <a:pt x="12700" y="850900"/>
                  </a:lnTo>
                  <a:lnTo>
                    <a:pt x="12700" y="838200"/>
                  </a:lnTo>
                  <a:lnTo>
                    <a:pt x="12700" y="825500"/>
                  </a:lnTo>
                  <a:lnTo>
                    <a:pt x="0" y="812800"/>
                  </a:lnTo>
                  <a:lnTo>
                    <a:pt x="0" y="800100"/>
                  </a:lnTo>
                  <a:lnTo>
                    <a:pt x="12700" y="800100"/>
                  </a:lnTo>
                  <a:lnTo>
                    <a:pt x="12700" y="787400"/>
                  </a:lnTo>
                  <a:lnTo>
                    <a:pt x="12700" y="774700"/>
                  </a:lnTo>
                  <a:lnTo>
                    <a:pt x="25400" y="774700"/>
                  </a:lnTo>
                  <a:lnTo>
                    <a:pt x="38100" y="774700"/>
                  </a:lnTo>
                  <a:lnTo>
                    <a:pt x="38100" y="762000"/>
                  </a:lnTo>
                  <a:lnTo>
                    <a:pt x="50800" y="762000"/>
                  </a:lnTo>
                  <a:lnTo>
                    <a:pt x="50800" y="749300"/>
                  </a:lnTo>
                  <a:lnTo>
                    <a:pt x="50800" y="736600"/>
                  </a:lnTo>
                  <a:lnTo>
                    <a:pt x="63500" y="736600"/>
                  </a:lnTo>
                  <a:lnTo>
                    <a:pt x="50800" y="723900"/>
                  </a:lnTo>
                  <a:lnTo>
                    <a:pt x="38100" y="723900"/>
                  </a:lnTo>
                  <a:lnTo>
                    <a:pt x="38100" y="711200"/>
                  </a:lnTo>
                  <a:lnTo>
                    <a:pt x="25400" y="711200"/>
                  </a:lnTo>
                  <a:lnTo>
                    <a:pt x="25400" y="698500"/>
                  </a:lnTo>
                  <a:lnTo>
                    <a:pt x="38100" y="698500"/>
                  </a:lnTo>
                  <a:lnTo>
                    <a:pt x="38100" y="685800"/>
                  </a:lnTo>
                  <a:lnTo>
                    <a:pt x="38100" y="673100"/>
                  </a:lnTo>
                  <a:lnTo>
                    <a:pt x="50800" y="673100"/>
                  </a:lnTo>
                  <a:lnTo>
                    <a:pt x="50800" y="660400"/>
                  </a:lnTo>
                  <a:lnTo>
                    <a:pt x="50800" y="647700"/>
                  </a:lnTo>
                  <a:lnTo>
                    <a:pt x="50800" y="635000"/>
                  </a:lnTo>
                  <a:lnTo>
                    <a:pt x="63500" y="635000"/>
                  </a:lnTo>
                  <a:lnTo>
                    <a:pt x="0" y="596900"/>
                  </a:lnTo>
                  <a:lnTo>
                    <a:pt x="12700" y="584200"/>
                  </a:lnTo>
                  <a:lnTo>
                    <a:pt x="25400" y="571500"/>
                  </a:lnTo>
                  <a:lnTo>
                    <a:pt x="25400" y="558800"/>
                  </a:lnTo>
                  <a:lnTo>
                    <a:pt x="25400" y="546100"/>
                  </a:lnTo>
                  <a:close/>
                  <a:moveTo>
                    <a:pt x="139700" y="457200"/>
                  </a:moveTo>
                  <a:lnTo>
                    <a:pt x="152400" y="457200"/>
                  </a:lnTo>
                  <a:lnTo>
                    <a:pt x="165100" y="457200"/>
                  </a:lnTo>
                  <a:lnTo>
                    <a:pt x="177800" y="457200"/>
                  </a:lnTo>
                  <a:lnTo>
                    <a:pt x="177800" y="469900"/>
                  </a:lnTo>
                  <a:lnTo>
                    <a:pt x="139700" y="482600"/>
                  </a:lnTo>
                  <a:lnTo>
                    <a:pt x="139700" y="469900"/>
                  </a:lnTo>
                  <a:close/>
                  <a:moveTo>
                    <a:pt x="850900" y="444500"/>
                  </a:moveTo>
                  <a:lnTo>
                    <a:pt x="863600" y="444500"/>
                  </a:lnTo>
                  <a:lnTo>
                    <a:pt x="863600" y="457200"/>
                  </a:lnTo>
                  <a:lnTo>
                    <a:pt x="850900" y="457200"/>
                  </a:lnTo>
                  <a:close/>
                  <a:moveTo>
                    <a:pt x="165100" y="444500"/>
                  </a:moveTo>
                  <a:lnTo>
                    <a:pt x="177800" y="444500"/>
                  </a:lnTo>
                  <a:lnTo>
                    <a:pt x="165100" y="457200"/>
                  </a:lnTo>
                  <a:close/>
                  <a:moveTo>
                    <a:pt x="114300" y="444500"/>
                  </a:moveTo>
                  <a:lnTo>
                    <a:pt x="127000" y="444500"/>
                  </a:lnTo>
                  <a:lnTo>
                    <a:pt x="127000" y="457200"/>
                  </a:lnTo>
                  <a:lnTo>
                    <a:pt x="127000" y="469900"/>
                  </a:lnTo>
                  <a:lnTo>
                    <a:pt x="139700" y="482600"/>
                  </a:lnTo>
                  <a:lnTo>
                    <a:pt x="127000" y="482600"/>
                  </a:lnTo>
                  <a:lnTo>
                    <a:pt x="114300" y="482600"/>
                  </a:lnTo>
                  <a:lnTo>
                    <a:pt x="114300" y="469900"/>
                  </a:lnTo>
                  <a:lnTo>
                    <a:pt x="114300" y="457200"/>
                  </a:lnTo>
                  <a:close/>
                  <a:moveTo>
                    <a:pt x="711200" y="393700"/>
                  </a:moveTo>
                  <a:lnTo>
                    <a:pt x="723900" y="393700"/>
                  </a:lnTo>
                  <a:lnTo>
                    <a:pt x="762000" y="393700"/>
                  </a:lnTo>
                  <a:lnTo>
                    <a:pt x="774700" y="393700"/>
                  </a:lnTo>
                  <a:lnTo>
                    <a:pt x="774700" y="406400"/>
                  </a:lnTo>
                  <a:lnTo>
                    <a:pt x="762000" y="431800"/>
                  </a:lnTo>
                  <a:lnTo>
                    <a:pt x="749300" y="431800"/>
                  </a:lnTo>
                  <a:lnTo>
                    <a:pt x="749300" y="444500"/>
                  </a:lnTo>
                  <a:lnTo>
                    <a:pt x="762000" y="444500"/>
                  </a:lnTo>
                  <a:lnTo>
                    <a:pt x="774700" y="444500"/>
                  </a:lnTo>
                  <a:lnTo>
                    <a:pt x="774700" y="431800"/>
                  </a:lnTo>
                  <a:lnTo>
                    <a:pt x="787400" y="431800"/>
                  </a:lnTo>
                  <a:lnTo>
                    <a:pt x="787400" y="419100"/>
                  </a:lnTo>
                  <a:lnTo>
                    <a:pt x="800100" y="431800"/>
                  </a:lnTo>
                  <a:lnTo>
                    <a:pt x="812800" y="444500"/>
                  </a:lnTo>
                  <a:lnTo>
                    <a:pt x="825500" y="444500"/>
                  </a:lnTo>
                  <a:lnTo>
                    <a:pt x="825500" y="457200"/>
                  </a:lnTo>
                  <a:lnTo>
                    <a:pt x="825500" y="469900"/>
                  </a:lnTo>
                  <a:lnTo>
                    <a:pt x="800100" y="482600"/>
                  </a:lnTo>
                  <a:lnTo>
                    <a:pt x="812800" y="482600"/>
                  </a:lnTo>
                  <a:lnTo>
                    <a:pt x="825500" y="482600"/>
                  </a:lnTo>
                  <a:lnTo>
                    <a:pt x="838200" y="469900"/>
                  </a:lnTo>
                  <a:lnTo>
                    <a:pt x="850900" y="482600"/>
                  </a:lnTo>
                  <a:lnTo>
                    <a:pt x="812800" y="673100"/>
                  </a:lnTo>
                  <a:lnTo>
                    <a:pt x="736600" y="660400"/>
                  </a:lnTo>
                  <a:lnTo>
                    <a:pt x="736600" y="673100"/>
                  </a:lnTo>
                  <a:lnTo>
                    <a:pt x="723900" y="673100"/>
                  </a:lnTo>
                  <a:lnTo>
                    <a:pt x="723900" y="660400"/>
                  </a:lnTo>
                  <a:lnTo>
                    <a:pt x="622300" y="622300"/>
                  </a:lnTo>
                  <a:lnTo>
                    <a:pt x="698500" y="622300"/>
                  </a:lnTo>
                  <a:lnTo>
                    <a:pt x="711200" y="622300"/>
                  </a:lnTo>
                  <a:lnTo>
                    <a:pt x="749300" y="635000"/>
                  </a:lnTo>
                  <a:lnTo>
                    <a:pt x="762000" y="635000"/>
                  </a:lnTo>
                  <a:lnTo>
                    <a:pt x="762000" y="622300"/>
                  </a:lnTo>
                  <a:lnTo>
                    <a:pt x="749300" y="622300"/>
                  </a:lnTo>
                  <a:lnTo>
                    <a:pt x="749300" y="609600"/>
                  </a:lnTo>
                  <a:lnTo>
                    <a:pt x="736600" y="609600"/>
                  </a:lnTo>
                  <a:lnTo>
                    <a:pt x="723900" y="596900"/>
                  </a:lnTo>
                  <a:lnTo>
                    <a:pt x="673100" y="596900"/>
                  </a:lnTo>
                  <a:lnTo>
                    <a:pt x="660400" y="596900"/>
                  </a:lnTo>
                  <a:lnTo>
                    <a:pt x="660400" y="584200"/>
                  </a:lnTo>
                  <a:lnTo>
                    <a:pt x="635000" y="584200"/>
                  </a:lnTo>
                  <a:lnTo>
                    <a:pt x="635000" y="571500"/>
                  </a:lnTo>
                  <a:lnTo>
                    <a:pt x="622300" y="571500"/>
                  </a:lnTo>
                  <a:lnTo>
                    <a:pt x="622300" y="558800"/>
                  </a:lnTo>
                  <a:lnTo>
                    <a:pt x="609600" y="533400"/>
                  </a:lnTo>
                  <a:lnTo>
                    <a:pt x="622300" y="533400"/>
                  </a:lnTo>
                  <a:lnTo>
                    <a:pt x="673100" y="533400"/>
                  </a:lnTo>
                  <a:lnTo>
                    <a:pt x="685800" y="533400"/>
                  </a:lnTo>
                  <a:lnTo>
                    <a:pt x="685800" y="520700"/>
                  </a:lnTo>
                  <a:lnTo>
                    <a:pt x="660400" y="520700"/>
                  </a:lnTo>
                  <a:lnTo>
                    <a:pt x="647700" y="520700"/>
                  </a:lnTo>
                  <a:lnTo>
                    <a:pt x="635000" y="508000"/>
                  </a:lnTo>
                  <a:lnTo>
                    <a:pt x="647700" y="508000"/>
                  </a:lnTo>
                  <a:lnTo>
                    <a:pt x="647700" y="495300"/>
                  </a:lnTo>
                  <a:lnTo>
                    <a:pt x="635000" y="495300"/>
                  </a:lnTo>
                  <a:lnTo>
                    <a:pt x="622300" y="482600"/>
                  </a:lnTo>
                  <a:lnTo>
                    <a:pt x="622300" y="469900"/>
                  </a:lnTo>
                  <a:lnTo>
                    <a:pt x="622300" y="457200"/>
                  </a:lnTo>
                  <a:lnTo>
                    <a:pt x="647700" y="444500"/>
                  </a:lnTo>
                  <a:lnTo>
                    <a:pt x="647700" y="431800"/>
                  </a:lnTo>
                  <a:lnTo>
                    <a:pt x="660400" y="419100"/>
                  </a:lnTo>
                  <a:close/>
                  <a:moveTo>
                    <a:pt x="584200" y="228600"/>
                  </a:moveTo>
                  <a:lnTo>
                    <a:pt x="596900" y="228600"/>
                  </a:lnTo>
                  <a:lnTo>
                    <a:pt x="609600" y="241300"/>
                  </a:lnTo>
                  <a:lnTo>
                    <a:pt x="622300" y="241300"/>
                  </a:lnTo>
                  <a:lnTo>
                    <a:pt x="635000" y="241300"/>
                  </a:lnTo>
                  <a:lnTo>
                    <a:pt x="647700" y="241300"/>
                  </a:lnTo>
                  <a:lnTo>
                    <a:pt x="660400" y="241300"/>
                  </a:lnTo>
                  <a:lnTo>
                    <a:pt x="660400" y="254000"/>
                  </a:lnTo>
                  <a:lnTo>
                    <a:pt x="673100" y="266700"/>
                  </a:lnTo>
                  <a:lnTo>
                    <a:pt x="685800" y="292100"/>
                  </a:lnTo>
                  <a:lnTo>
                    <a:pt x="685800" y="304800"/>
                  </a:lnTo>
                  <a:lnTo>
                    <a:pt x="698500" y="304800"/>
                  </a:lnTo>
                  <a:lnTo>
                    <a:pt x="698500" y="292100"/>
                  </a:lnTo>
                  <a:lnTo>
                    <a:pt x="711200" y="292100"/>
                  </a:lnTo>
                  <a:lnTo>
                    <a:pt x="723900" y="304800"/>
                  </a:lnTo>
                  <a:lnTo>
                    <a:pt x="736600" y="317500"/>
                  </a:lnTo>
                  <a:lnTo>
                    <a:pt x="749300" y="355600"/>
                  </a:lnTo>
                  <a:lnTo>
                    <a:pt x="749300" y="368300"/>
                  </a:lnTo>
                  <a:lnTo>
                    <a:pt x="749300" y="381000"/>
                  </a:lnTo>
                  <a:lnTo>
                    <a:pt x="647700" y="406400"/>
                  </a:lnTo>
                  <a:lnTo>
                    <a:pt x="635000" y="431800"/>
                  </a:lnTo>
                  <a:lnTo>
                    <a:pt x="622300" y="431800"/>
                  </a:lnTo>
                  <a:lnTo>
                    <a:pt x="609600" y="431800"/>
                  </a:lnTo>
                  <a:lnTo>
                    <a:pt x="596900" y="431800"/>
                  </a:lnTo>
                  <a:lnTo>
                    <a:pt x="584200" y="444500"/>
                  </a:lnTo>
                  <a:lnTo>
                    <a:pt x="584200" y="457200"/>
                  </a:lnTo>
                  <a:lnTo>
                    <a:pt x="584200" y="469900"/>
                  </a:lnTo>
                  <a:lnTo>
                    <a:pt x="571500" y="482600"/>
                  </a:lnTo>
                  <a:lnTo>
                    <a:pt x="558800" y="482600"/>
                  </a:lnTo>
                  <a:lnTo>
                    <a:pt x="546100" y="482600"/>
                  </a:lnTo>
                  <a:lnTo>
                    <a:pt x="546100" y="469900"/>
                  </a:lnTo>
                  <a:lnTo>
                    <a:pt x="520700" y="482600"/>
                  </a:lnTo>
                  <a:lnTo>
                    <a:pt x="508000" y="482600"/>
                  </a:lnTo>
                  <a:lnTo>
                    <a:pt x="495300" y="482600"/>
                  </a:lnTo>
                  <a:lnTo>
                    <a:pt x="495300" y="469900"/>
                  </a:lnTo>
                  <a:lnTo>
                    <a:pt x="495300" y="457200"/>
                  </a:lnTo>
                  <a:lnTo>
                    <a:pt x="495300" y="444500"/>
                  </a:lnTo>
                  <a:lnTo>
                    <a:pt x="495300" y="431800"/>
                  </a:lnTo>
                  <a:lnTo>
                    <a:pt x="495300" y="419100"/>
                  </a:lnTo>
                  <a:lnTo>
                    <a:pt x="482600" y="419100"/>
                  </a:lnTo>
                  <a:lnTo>
                    <a:pt x="482600" y="406400"/>
                  </a:lnTo>
                  <a:lnTo>
                    <a:pt x="482600" y="393700"/>
                  </a:lnTo>
                  <a:lnTo>
                    <a:pt x="469900" y="393700"/>
                  </a:lnTo>
                  <a:lnTo>
                    <a:pt x="469900" y="381000"/>
                  </a:lnTo>
                  <a:lnTo>
                    <a:pt x="482600" y="381000"/>
                  </a:lnTo>
                  <a:lnTo>
                    <a:pt x="482600" y="368300"/>
                  </a:lnTo>
                  <a:lnTo>
                    <a:pt x="495300" y="368300"/>
                  </a:lnTo>
                  <a:lnTo>
                    <a:pt x="508000" y="368300"/>
                  </a:lnTo>
                  <a:lnTo>
                    <a:pt x="508000" y="355600"/>
                  </a:lnTo>
                  <a:lnTo>
                    <a:pt x="520700" y="342900"/>
                  </a:lnTo>
                  <a:lnTo>
                    <a:pt x="520700" y="330200"/>
                  </a:lnTo>
                  <a:lnTo>
                    <a:pt x="533400" y="330200"/>
                  </a:lnTo>
                  <a:lnTo>
                    <a:pt x="533400" y="317500"/>
                  </a:lnTo>
                  <a:lnTo>
                    <a:pt x="546100" y="317500"/>
                  </a:lnTo>
                  <a:lnTo>
                    <a:pt x="546100" y="304800"/>
                  </a:lnTo>
                  <a:lnTo>
                    <a:pt x="558800" y="304800"/>
                  </a:lnTo>
                  <a:lnTo>
                    <a:pt x="558800" y="292100"/>
                  </a:lnTo>
                  <a:lnTo>
                    <a:pt x="584200" y="279400"/>
                  </a:lnTo>
                  <a:lnTo>
                    <a:pt x="584200" y="266700"/>
                  </a:lnTo>
                  <a:lnTo>
                    <a:pt x="584200" y="254000"/>
                  </a:lnTo>
                  <a:lnTo>
                    <a:pt x="584200" y="241300"/>
                  </a:lnTo>
                  <a:close/>
                  <a:moveTo>
                    <a:pt x="762000" y="165100"/>
                  </a:moveTo>
                  <a:lnTo>
                    <a:pt x="774700" y="165100"/>
                  </a:lnTo>
                  <a:lnTo>
                    <a:pt x="762000" y="177800"/>
                  </a:lnTo>
                  <a:lnTo>
                    <a:pt x="749300" y="190500"/>
                  </a:lnTo>
                  <a:lnTo>
                    <a:pt x="749300" y="203200"/>
                  </a:lnTo>
                  <a:lnTo>
                    <a:pt x="736600" y="203200"/>
                  </a:lnTo>
                  <a:lnTo>
                    <a:pt x="736600" y="190500"/>
                  </a:lnTo>
                  <a:lnTo>
                    <a:pt x="736600" y="177800"/>
                  </a:lnTo>
                  <a:close/>
                  <a:moveTo>
                    <a:pt x="825500" y="139700"/>
                  </a:moveTo>
                  <a:lnTo>
                    <a:pt x="838200" y="152400"/>
                  </a:lnTo>
                  <a:lnTo>
                    <a:pt x="850900" y="152400"/>
                  </a:lnTo>
                  <a:lnTo>
                    <a:pt x="850900" y="165100"/>
                  </a:lnTo>
                  <a:lnTo>
                    <a:pt x="850900" y="177800"/>
                  </a:lnTo>
                  <a:lnTo>
                    <a:pt x="863600" y="177800"/>
                  </a:lnTo>
                  <a:lnTo>
                    <a:pt x="876300" y="177800"/>
                  </a:lnTo>
                  <a:lnTo>
                    <a:pt x="876300" y="190500"/>
                  </a:lnTo>
                  <a:lnTo>
                    <a:pt x="876300" y="203200"/>
                  </a:lnTo>
                  <a:lnTo>
                    <a:pt x="876300" y="215900"/>
                  </a:lnTo>
                  <a:lnTo>
                    <a:pt x="889000" y="215900"/>
                  </a:lnTo>
                  <a:lnTo>
                    <a:pt x="889000" y="228600"/>
                  </a:lnTo>
                  <a:lnTo>
                    <a:pt x="889000" y="241300"/>
                  </a:lnTo>
                  <a:lnTo>
                    <a:pt x="901700" y="241300"/>
                  </a:lnTo>
                  <a:lnTo>
                    <a:pt x="914400" y="241300"/>
                  </a:lnTo>
                  <a:lnTo>
                    <a:pt x="914400" y="254000"/>
                  </a:lnTo>
                  <a:lnTo>
                    <a:pt x="901700" y="254000"/>
                  </a:lnTo>
                  <a:lnTo>
                    <a:pt x="901700" y="292100"/>
                  </a:lnTo>
                  <a:lnTo>
                    <a:pt x="889000" y="304800"/>
                  </a:lnTo>
                  <a:lnTo>
                    <a:pt x="876300" y="304800"/>
                  </a:lnTo>
                  <a:lnTo>
                    <a:pt x="863600" y="304800"/>
                  </a:lnTo>
                  <a:lnTo>
                    <a:pt x="863600" y="317500"/>
                  </a:lnTo>
                  <a:lnTo>
                    <a:pt x="850900" y="317500"/>
                  </a:lnTo>
                  <a:lnTo>
                    <a:pt x="838200" y="317500"/>
                  </a:lnTo>
                  <a:lnTo>
                    <a:pt x="812800" y="317500"/>
                  </a:lnTo>
                  <a:lnTo>
                    <a:pt x="812800" y="304800"/>
                  </a:lnTo>
                  <a:lnTo>
                    <a:pt x="800100" y="292100"/>
                  </a:lnTo>
                  <a:lnTo>
                    <a:pt x="800100" y="279400"/>
                  </a:lnTo>
                  <a:lnTo>
                    <a:pt x="812800" y="279400"/>
                  </a:lnTo>
                  <a:lnTo>
                    <a:pt x="825500" y="279400"/>
                  </a:lnTo>
                  <a:lnTo>
                    <a:pt x="838200" y="279400"/>
                  </a:lnTo>
                  <a:lnTo>
                    <a:pt x="838200" y="266700"/>
                  </a:lnTo>
                  <a:lnTo>
                    <a:pt x="863600" y="279400"/>
                  </a:lnTo>
                  <a:lnTo>
                    <a:pt x="876300" y="279400"/>
                  </a:lnTo>
                  <a:lnTo>
                    <a:pt x="876300" y="266700"/>
                  </a:lnTo>
                  <a:lnTo>
                    <a:pt x="889000" y="266700"/>
                  </a:lnTo>
                  <a:lnTo>
                    <a:pt x="889000" y="254000"/>
                  </a:lnTo>
                  <a:lnTo>
                    <a:pt x="876300" y="266700"/>
                  </a:lnTo>
                  <a:lnTo>
                    <a:pt x="863600" y="266700"/>
                  </a:lnTo>
                  <a:lnTo>
                    <a:pt x="863600" y="254000"/>
                  </a:lnTo>
                  <a:lnTo>
                    <a:pt x="850900" y="254000"/>
                  </a:lnTo>
                  <a:lnTo>
                    <a:pt x="850900" y="266700"/>
                  </a:lnTo>
                  <a:lnTo>
                    <a:pt x="838200" y="266700"/>
                  </a:lnTo>
                  <a:lnTo>
                    <a:pt x="825500" y="266700"/>
                  </a:lnTo>
                  <a:lnTo>
                    <a:pt x="825500" y="254000"/>
                  </a:lnTo>
                  <a:lnTo>
                    <a:pt x="838200" y="241300"/>
                  </a:lnTo>
                  <a:lnTo>
                    <a:pt x="825500" y="228600"/>
                  </a:lnTo>
                  <a:lnTo>
                    <a:pt x="825500" y="241300"/>
                  </a:lnTo>
                  <a:lnTo>
                    <a:pt x="812800" y="241300"/>
                  </a:lnTo>
                  <a:lnTo>
                    <a:pt x="812800" y="254000"/>
                  </a:lnTo>
                  <a:lnTo>
                    <a:pt x="800100" y="266700"/>
                  </a:lnTo>
                  <a:lnTo>
                    <a:pt x="800100" y="254000"/>
                  </a:lnTo>
                  <a:lnTo>
                    <a:pt x="787400" y="241300"/>
                  </a:lnTo>
                  <a:lnTo>
                    <a:pt x="787400" y="254000"/>
                  </a:lnTo>
                  <a:lnTo>
                    <a:pt x="774700" y="241300"/>
                  </a:lnTo>
                  <a:lnTo>
                    <a:pt x="762000" y="228600"/>
                  </a:lnTo>
                  <a:lnTo>
                    <a:pt x="749300" y="228600"/>
                  </a:lnTo>
                  <a:lnTo>
                    <a:pt x="762000" y="215900"/>
                  </a:lnTo>
                  <a:lnTo>
                    <a:pt x="762000" y="203200"/>
                  </a:lnTo>
                  <a:lnTo>
                    <a:pt x="787400" y="215900"/>
                  </a:lnTo>
                  <a:lnTo>
                    <a:pt x="800100" y="215900"/>
                  </a:lnTo>
                  <a:lnTo>
                    <a:pt x="812800" y="215900"/>
                  </a:lnTo>
                  <a:lnTo>
                    <a:pt x="812800" y="203200"/>
                  </a:lnTo>
                  <a:lnTo>
                    <a:pt x="800100" y="203200"/>
                  </a:lnTo>
                  <a:lnTo>
                    <a:pt x="787400" y="203200"/>
                  </a:lnTo>
                  <a:lnTo>
                    <a:pt x="774700" y="203200"/>
                  </a:lnTo>
                  <a:lnTo>
                    <a:pt x="774700" y="190500"/>
                  </a:lnTo>
                  <a:lnTo>
                    <a:pt x="787400" y="190500"/>
                  </a:lnTo>
                  <a:lnTo>
                    <a:pt x="787400" y="177800"/>
                  </a:lnTo>
                  <a:lnTo>
                    <a:pt x="800100" y="177800"/>
                  </a:lnTo>
                  <a:lnTo>
                    <a:pt x="800100" y="165100"/>
                  </a:lnTo>
                  <a:lnTo>
                    <a:pt x="812800" y="165100"/>
                  </a:lnTo>
                  <a:lnTo>
                    <a:pt x="838200" y="177800"/>
                  </a:lnTo>
                  <a:lnTo>
                    <a:pt x="838200" y="165100"/>
                  </a:lnTo>
                  <a:lnTo>
                    <a:pt x="825500" y="165100"/>
                  </a:lnTo>
                  <a:lnTo>
                    <a:pt x="812800" y="165100"/>
                  </a:lnTo>
                  <a:lnTo>
                    <a:pt x="812800" y="152400"/>
                  </a:lnTo>
                  <a:lnTo>
                    <a:pt x="825500" y="152400"/>
                  </a:lnTo>
                  <a:close/>
                  <a:moveTo>
                    <a:pt x="850900" y="127000"/>
                  </a:moveTo>
                  <a:lnTo>
                    <a:pt x="863600" y="127000"/>
                  </a:lnTo>
                  <a:lnTo>
                    <a:pt x="876300" y="127000"/>
                  </a:lnTo>
                  <a:lnTo>
                    <a:pt x="863600" y="139700"/>
                  </a:lnTo>
                  <a:close/>
                  <a:moveTo>
                    <a:pt x="774700" y="63500"/>
                  </a:moveTo>
                  <a:lnTo>
                    <a:pt x="787400" y="63500"/>
                  </a:lnTo>
                  <a:lnTo>
                    <a:pt x="800100" y="63500"/>
                  </a:lnTo>
                  <a:lnTo>
                    <a:pt x="812800" y="63500"/>
                  </a:lnTo>
                  <a:lnTo>
                    <a:pt x="812800" y="76200"/>
                  </a:lnTo>
                  <a:lnTo>
                    <a:pt x="825500" y="76200"/>
                  </a:lnTo>
                  <a:lnTo>
                    <a:pt x="825500" y="63500"/>
                  </a:lnTo>
                  <a:lnTo>
                    <a:pt x="838200" y="63500"/>
                  </a:lnTo>
                  <a:lnTo>
                    <a:pt x="850900" y="76200"/>
                  </a:lnTo>
                  <a:lnTo>
                    <a:pt x="850900" y="88900"/>
                  </a:lnTo>
                  <a:lnTo>
                    <a:pt x="838200" y="88900"/>
                  </a:lnTo>
                  <a:lnTo>
                    <a:pt x="825500" y="88900"/>
                  </a:lnTo>
                  <a:lnTo>
                    <a:pt x="825500" y="101600"/>
                  </a:lnTo>
                  <a:lnTo>
                    <a:pt x="838200" y="114300"/>
                  </a:lnTo>
                  <a:lnTo>
                    <a:pt x="825500" y="114300"/>
                  </a:lnTo>
                  <a:lnTo>
                    <a:pt x="825500" y="127000"/>
                  </a:lnTo>
                  <a:lnTo>
                    <a:pt x="812800" y="127000"/>
                  </a:lnTo>
                  <a:lnTo>
                    <a:pt x="800100" y="127000"/>
                  </a:lnTo>
                  <a:lnTo>
                    <a:pt x="800100" y="139700"/>
                  </a:lnTo>
                  <a:lnTo>
                    <a:pt x="787400" y="152400"/>
                  </a:lnTo>
                  <a:lnTo>
                    <a:pt x="774700" y="139700"/>
                  </a:lnTo>
                  <a:lnTo>
                    <a:pt x="787400" y="127000"/>
                  </a:lnTo>
                  <a:lnTo>
                    <a:pt x="787400" y="114300"/>
                  </a:lnTo>
                  <a:lnTo>
                    <a:pt x="800100" y="114300"/>
                  </a:lnTo>
                  <a:lnTo>
                    <a:pt x="787400" y="101600"/>
                  </a:lnTo>
                  <a:lnTo>
                    <a:pt x="787400" y="114300"/>
                  </a:lnTo>
                  <a:lnTo>
                    <a:pt x="774700" y="114300"/>
                  </a:lnTo>
                  <a:lnTo>
                    <a:pt x="762000" y="127000"/>
                  </a:lnTo>
                  <a:lnTo>
                    <a:pt x="774700" y="127000"/>
                  </a:lnTo>
                  <a:lnTo>
                    <a:pt x="762000" y="139700"/>
                  </a:lnTo>
                  <a:lnTo>
                    <a:pt x="749300" y="152400"/>
                  </a:lnTo>
                  <a:lnTo>
                    <a:pt x="749300" y="139700"/>
                  </a:lnTo>
                  <a:lnTo>
                    <a:pt x="736600" y="139700"/>
                  </a:lnTo>
                  <a:lnTo>
                    <a:pt x="736600" y="152400"/>
                  </a:lnTo>
                  <a:lnTo>
                    <a:pt x="736600" y="165100"/>
                  </a:lnTo>
                  <a:lnTo>
                    <a:pt x="723900" y="165100"/>
                  </a:lnTo>
                  <a:lnTo>
                    <a:pt x="723900" y="152400"/>
                  </a:lnTo>
                  <a:lnTo>
                    <a:pt x="723900" y="139700"/>
                  </a:lnTo>
                  <a:lnTo>
                    <a:pt x="723900" y="127000"/>
                  </a:lnTo>
                  <a:lnTo>
                    <a:pt x="711200" y="139700"/>
                  </a:lnTo>
                  <a:lnTo>
                    <a:pt x="698500" y="139700"/>
                  </a:lnTo>
                  <a:lnTo>
                    <a:pt x="685800" y="139700"/>
                  </a:lnTo>
                  <a:lnTo>
                    <a:pt x="685800" y="127000"/>
                  </a:lnTo>
                  <a:lnTo>
                    <a:pt x="685800" y="114300"/>
                  </a:lnTo>
                  <a:lnTo>
                    <a:pt x="698500" y="114300"/>
                  </a:lnTo>
                  <a:lnTo>
                    <a:pt x="698500" y="101600"/>
                  </a:lnTo>
                  <a:lnTo>
                    <a:pt x="711200" y="101600"/>
                  </a:lnTo>
                  <a:lnTo>
                    <a:pt x="711200" y="114300"/>
                  </a:lnTo>
                  <a:lnTo>
                    <a:pt x="723900" y="101600"/>
                  </a:lnTo>
                  <a:lnTo>
                    <a:pt x="736600" y="88900"/>
                  </a:lnTo>
                  <a:lnTo>
                    <a:pt x="749300" y="88900"/>
                  </a:lnTo>
                  <a:lnTo>
                    <a:pt x="749300" y="76200"/>
                  </a:lnTo>
                  <a:lnTo>
                    <a:pt x="762000" y="76200"/>
                  </a:lnTo>
                  <a:lnTo>
                    <a:pt x="774700" y="76200"/>
                  </a:lnTo>
                  <a:close/>
                  <a:moveTo>
                    <a:pt x="901700" y="50800"/>
                  </a:moveTo>
                  <a:lnTo>
                    <a:pt x="914400" y="50800"/>
                  </a:lnTo>
                  <a:lnTo>
                    <a:pt x="927100" y="50800"/>
                  </a:lnTo>
                  <a:lnTo>
                    <a:pt x="939800" y="50800"/>
                  </a:lnTo>
                  <a:lnTo>
                    <a:pt x="952500" y="50800"/>
                  </a:lnTo>
                  <a:lnTo>
                    <a:pt x="965200" y="50800"/>
                  </a:lnTo>
                  <a:lnTo>
                    <a:pt x="965200" y="63500"/>
                  </a:lnTo>
                  <a:lnTo>
                    <a:pt x="952500" y="63500"/>
                  </a:lnTo>
                  <a:lnTo>
                    <a:pt x="939800" y="63500"/>
                  </a:lnTo>
                  <a:lnTo>
                    <a:pt x="927100" y="63500"/>
                  </a:lnTo>
                  <a:lnTo>
                    <a:pt x="927100" y="76200"/>
                  </a:lnTo>
                  <a:lnTo>
                    <a:pt x="939800" y="63500"/>
                  </a:lnTo>
                  <a:lnTo>
                    <a:pt x="939800" y="76200"/>
                  </a:lnTo>
                  <a:lnTo>
                    <a:pt x="952500" y="76200"/>
                  </a:lnTo>
                  <a:lnTo>
                    <a:pt x="952500" y="88900"/>
                  </a:lnTo>
                  <a:lnTo>
                    <a:pt x="939800" y="88900"/>
                  </a:lnTo>
                  <a:lnTo>
                    <a:pt x="927100" y="101600"/>
                  </a:lnTo>
                  <a:lnTo>
                    <a:pt x="927100" y="88900"/>
                  </a:lnTo>
                  <a:lnTo>
                    <a:pt x="914400" y="101600"/>
                  </a:lnTo>
                  <a:lnTo>
                    <a:pt x="901700" y="88900"/>
                  </a:lnTo>
                  <a:lnTo>
                    <a:pt x="901700" y="76200"/>
                  </a:lnTo>
                  <a:lnTo>
                    <a:pt x="901700" y="63500"/>
                  </a:lnTo>
                  <a:close/>
                  <a:moveTo>
                    <a:pt x="876300" y="38100"/>
                  </a:moveTo>
                  <a:lnTo>
                    <a:pt x="889000" y="38100"/>
                  </a:lnTo>
                  <a:lnTo>
                    <a:pt x="889000" y="50800"/>
                  </a:lnTo>
                  <a:lnTo>
                    <a:pt x="889000" y="63500"/>
                  </a:lnTo>
                  <a:lnTo>
                    <a:pt x="876300" y="63500"/>
                  </a:lnTo>
                  <a:lnTo>
                    <a:pt x="876300" y="50800"/>
                  </a:lnTo>
                  <a:close/>
                  <a:moveTo>
                    <a:pt x="927100" y="0"/>
                  </a:moveTo>
                  <a:lnTo>
                    <a:pt x="952500" y="0"/>
                  </a:lnTo>
                  <a:lnTo>
                    <a:pt x="965200" y="0"/>
                  </a:lnTo>
                  <a:lnTo>
                    <a:pt x="977900" y="0"/>
                  </a:lnTo>
                  <a:lnTo>
                    <a:pt x="977900" y="12700"/>
                  </a:lnTo>
                  <a:lnTo>
                    <a:pt x="965200" y="12700"/>
                  </a:lnTo>
                  <a:lnTo>
                    <a:pt x="965200" y="38100"/>
                  </a:lnTo>
                  <a:lnTo>
                    <a:pt x="952500" y="38100"/>
                  </a:lnTo>
                  <a:lnTo>
                    <a:pt x="952500" y="25400"/>
                  </a:lnTo>
                  <a:lnTo>
                    <a:pt x="939800" y="25400"/>
                  </a:lnTo>
                  <a:lnTo>
                    <a:pt x="927100" y="25400"/>
                  </a:lnTo>
                  <a:lnTo>
                    <a:pt x="914400" y="25400"/>
                  </a:lnTo>
                  <a:lnTo>
                    <a:pt x="914400" y="12700"/>
                  </a:lnTo>
                  <a:lnTo>
                    <a:pt x="927100" y="127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" name="Newfoundland &amp; Labrador">
              <a:extLst>
                <a:ext uri="{FF2B5EF4-FFF2-40B4-BE49-F238E27FC236}">
                  <a16:creationId xmlns:a16="http://schemas.microsoft.com/office/drawing/2014/main" id="{FE915B39-BEE8-4115-8874-3BF269C794F5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7671197" y="3407569"/>
              <a:ext cx="1650206" cy="1414463"/>
            </a:xfrm>
            <a:custGeom>
              <a:avLst/>
              <a:gdLst/>
              <a:ahLst/>
              <a:cxnLst/>
              <a:rect l="l" t="t" r="r" b="b"/>
              <a:pathLst>
                <a:path w="977900" h="838200">
                  <a:moveTo>
                    <a:pt x="673100" y="457200"/>
                  </a:moveTo>
                  <a:lnTo>
                    <a:pt x="685800" y="469900"/>
                  </a:lnTo>
                  <a:lnTo>
                    <a:pt x="685800" y="482600"/>
                  </a:lnTo>
                  <a:lnTo>
                    <a:pt x="673100" y="482600"/>
                  </a:lnTo>
                  <a:lnTo>
                    <a:pt x="673100" y="495300"/>
                  </a:lnTo>
                  <a:lnTo>
                    <a:pt x="685800" y="495300"/>
                  </a:lnTo>
                  <a:lnTo>
                    <a:pt x="685800" y="520700"/>
                  </a:lnTo>
                  <a:lnTo>
                    <a:pt x="685800" y="533400"/>
                  </a:lnTo>
                  <a:lnTo>
                    <a:pt x="685800" y="546100"/>
                  </a:lnTo>
                  <a:lnTo>
                    <a:pt x="685800" y="596900"/>
                  </a:lnTo>
                  <a:lnTo>
                    <a:pt x="698500" y="609600"/>
                  </a:lnTo>
                  <a:lnTo>
                    <a:pt x="698500" y="622300"/>
                  </a:lnTo>
                  <a:lnTo>
                    <a:pt x="698500" y="635000"/>
                  </a:lnTo>
                  <a:lnTo>
                    <a:pt x="711200" y="584200"/>
                  </a:lnTo>
                  <a:lnTo>
                    <a:pt x="723900" y="584200"/>
                  </a:lnTo>
                  <a:lnTo>
                    <a:pt x="736600" y="584200"/>
                  </a:lnTo>
                  <a:lnTo>
                    <a:pt x="749300" y="584200"/>
                  </a:lnTo>
                  <a:lnTo>
                    <a:pt x="736600" y="609600"/>
                  </a:lnTo>
                  <a:lnTo>
                    <a:pt x="749300" y="622300"/>
                  </a:lnTo>
                  <a:lnTo>
                    <a:pt x="762000" y="609600"/>
                  </a:lnTo>
                  <a:lnTo>
                    <a:pt x="774700" y="609600"/>
                  </a:lnTo>
                  <a:lnTo>
                    <a:pt x="774700" y="622300"/>
                  </a:lnTo>
                  <a:lnTo>
                    <a:pt x="787400" y="622300"/>
                  </a:lnTo>
                  <a:lnTo>
                    <a:pt x="812800" y="584200"/>
                  </a:lnTo>
                  <a:lnTo>
                    <a:pt x="825500" y="584200"/>
                  </a:lnTo>
                  <a:lnTo>
                    <a:pt x="838200" y="571500"/>
                  </a:lnTo>
                  <a:lnTo>
                    <a:pt x="850900" y="571500"/>
                  </a:lnTo>
                  <a:lnTo>
                    <a:pt x="863600" y="571500"/>
                  </a:lnTo>
                  <a:lnTo>
                    <a:pt x="863600" y="596900"/>
                  </a:lnTo>
                  <a:lnTo>
                    <a:pt x="850900" y="609600"/>
                  </a:lnTo>
                  <a:lnTo>
                    <a:pt x="863600" y="622300"/>
                  </a:lnTo>
                  <a:lnTo>
                    <a:pt x="876300" y="622300"/>
                  </a:lnTo>
                  <a:lnTo>
                    <a:pt x="863600" y="647700"/>
                  </a:lnTo>
                  <a:lnTo>
                    <a:pt x="876300" y="647700"/>
                  </a:lnTo>
                  <a:lnTo>
                    <a:pt x="876300" y="635000"/>
                  </a:lnTo>
                  <a:lnTo>
                    <a:pt x="889000" y="635000"/>
                  </a:lnTo>
                  <a:lnTo>
                    <a:pt x="901700" y="609600"/>
                  </a:lnTo>
                  <a:lnTo>
                    <a:pt x="901700" y="622300"/>
                  </a:lnTo>
                  <a:lnTo>
                    <a:pt x="901700" y="635000"/>
                  </a:lnTo>
                  <a:lnTo>
                    <a:pt x="901700" y="647700"/>
                  </a:lnTo>
                  <a:lnTo>
                    <a:pt x="889000" y="660400"/>
                  </a:lnTo>
                  <a:lnTo>
                    <a:pt x="901700" y="673100"/>
                  </a:lnTo>
                  <a:lnTo>
                    <a:pt x="901700" y="685800"/>
                  </a:lnTo>
                  <a:lnTo>
                    <a:pt x="914400" y="698500"/>
                  </a:lnTo>
                  <a:lnTo>
                    <a:pt x="927100" y="698500"/>
                  </a:lnTo>
                  <a:lnTo>
                    <a:pt x="927100" y="660400"/>
                  </a:lnTo>
                  <a:lnTo>
                    <a:pt x="927100" y="635000"/>
                  </a:lnTo>
                  <a:lnTo>
                    <a:pt x="939800" y="647700"/>
                  </a:lnTo>
                  <a:lnTo>
                    <a:pt x="939800" y="685800"/>
                  </a:lnTo>
                  <a:lnTo>
                    <a:pt x="952500" y="698500"/>
                  </a:lnTo>
                  <a:lnTo>
                    <a:pt x="952500" y="673100"/>
                  </a:lnTo>
                  <a:lnTo>
                    <a:pt x="965200" y="673100"/>
                  </a:lnTo>
                  <a:lnTo>
                    <a:pt x="965200" y="685800"/>
                  </a:lnTo>
                  <a:lnTo>
                    <a:pt x="977900" y="749300"/>
                  </a:lnTo>
                  <a:lnTo>
                    <a:pt x="965200" y="762000"/>
                  </a:lnTo>
                  <a:lnTo>
                    <a:pt x="952500" y="762000"/>
                  </a:lnTo>
                  <a:lnTo>
                    <a:pt x="952500" y="749300"/>
                  </a:lnTo>
                  <a:lnTo>
                    <a:pt x="939800" y="736600"/>
                  </a:lnTo>
                  <a:lnTo>
                    <a:pt x="939800" y="762000"/>
                  </a:lnTo>
                  <a:lnTo>
                    <a:pt x="927100" y="762000"/>
                  </a:lnTo>
                  <a:lnTo>
                    <a:pt x="914400" y="723900"/>
                  </a:lnTo>
                  <a:lnTo>
                    <a:pt x="889000" y="685800"/>
                  </a:lnTo>
                  <a:lnTo>
                    <a:pt x="889000" y="736600"/>
                  </a:lnTo>
                  <a:lnTo>
                    <a:pt x="876300" y="749300"/>
                  </a:lnTo>
                  <a:lnTo>
                    <a:pt x="876300" y="787400"/>
                  </a:lnTo>
                  <a:lnTo>
                    <a:pt x="850900" y="800100"/>
                  </a:lnTo>
                  <a:lnTo>
                    <a:pt x="838200" y="812800"/>
                  </a:lnTo>
                  <a:lnTo>
                    <a:pt x="838200" y="800100"/>
                  </a:lnTo>
                  <a:lnTo>
                    <a:pt x="850900" y="787400"/>
                  </a:lnTo>
                  <a:lnTo>
                    <a:pt x="863600" y="762000"/>
                  </a:lnTo>
                  <a:lnTo>
                    <a:pt x="863600" y="736600"/>
                  </a:lnTo>
                  <a:lnTo>
                    <a:pt x="850900" y="736600"/>
                  </a:lnTo>
                  <a:lnTo>
                    <a:pt x="838200" y="736600"/>
                  </a:lnTo>
                  <a:lnTo>
                    <a:pt x="838200" y="762000"/>
                  </a:lnTo>
                  <a:lnTo>
                    <a:pt x="825500" y="774700"/>
                  </a:lnTo>
                  <a:lnTo>
                    <a:pt x="825500" y="762000"/>
                  </a:lnTo>
                  <a:lnTo>
                    <a:pt x="812800" y="774700"/>
                  </a:lnTo>
                  <a:lnTo>
                    <a:pt x="812800" y="762000"/>
                  </a:lnTo>
                  <a:lnTo>
                    <a:pt x="825500" y="749300"/>
                  </a:lnTo>
                  <a:lnTo>
                    <a:pt x="812800" y="736600"/>
                  </a:lnTo>
                  <a:lnTo>
                    <a:pt x="800100" y="749300"/>
                  </a:lnTo>
                  <a:lnTo>
                    <a:pt x="800100" y="762000"/>
                  </a:lnTo>
                  <a:lnTo>
                    <a:pt x="749300" y="787400"/>
                  </a:lnTo>
                  <a:lnTo>
                    <a:pt x="711200" y="800100"/>
                  </a:lnTo>
                  <a:lnTo>
                    <a:pt x="673100" y="838200"/>
                  </a:lnTo>
                  <a:lnTo>
                    <a:pt x="660400" y="838200"/>
                  </a:lnTo>
                  <a:lnTo>
                    <a:pt x="647700" y="825500"/>
                  </a:lnTo>
                  <a:lnTo>
                    <a:pt x="647700" y="812800"/>
                  </a:lnTo>
                  <a:lnTo>
                    <a:pt x="673100" y="762000"/>
                  </a:lnTo>
                  <a:lnTo>
                    <a:pt x="660400" y="749300"/>
                  </a:lnTo>
                  <a:lnTo>
                    <a:pt x="647700" y="762000"/>
                  </a:lnTo>
                  <a:lnTo>
                    <a:pt x="635000" y="774700"/>
                  </a:lnTo>
                  <a:lnTo>
                    <a:pt x="635000" y="762000"/>
                  </a:lnTo>
                  <a:lnTo>
                    <a:pt x="647700" y="749300"/>
                  </a:lnTo>
                  <a:lnTo>
                    <a:pt x="647700" y="711200"/>
                  </a:lnTo>
                  <a:lnTo>
                    <a:pt x="660400" y="698500"/>
                  </a:lnTo>
                  <a:lnTo>
                    <a:pt x="660400" y="685800"/>
                  </a:lnTo>
                  <a:lnTo>
                    <a:pt x="647700" y="698500"/>
                  </a:lnTo>
                  <a:lnTo>
                    <a:pt x="647700" y="685800"/>
                  </a:lnTo>
                  <a:lnTo>
                    <a:pt x="647700" y="673100"/>
                  </a:lnTo>
                  <a:lnTo>
                    <a:pt x="660400" y="660400"/>
                  </a:lnTo>
                  <a:lnTo>
                    <a:pt x="647700" y="660400"/>
                  </a:lnTo>
                  <a:lnTo>
                    <a:pt x="647700" y="647700"/>
                  </a:lnTo>
                  <a:lnTo>
                    <a:pt x="647700" y="622300"/>
                  </a:lnTo>
                  <a:lnTo>
                    <a:pt x="660400" y="609600"/>
                  </a:lnTo>
                  <a:lnTo>
                    <a:pt x="647700" y="596900"/>
                  </a:lnTo>
                  <a:lnTo>
                    <a:pt x="647700" y="584200"/>
                  </a:lnTo>
                  <a:lnTo>
                    <a:pt x="647700" y="571500"/>
                  </a:lnTo>
                  <a:lnTo>
                    <a:pt x="635000" y="571500"/>
                  </a:lnTo>
                  <a:lnTo>
                    <a:pt x="635000" y="558800"/>
                  </a:lnTo>
                  <a:lnTo>
                    <a:pt x="647700" y="558800"/>
                  </a:lnTo>
                  <a:lnTo>
                    <a:pt x="647700" y="546100"/>
                  </a:lnTo>
                  <a:lnTo>
                    <a:pt x="635000" y="533400"/>
                  </a:lnTo>
                  <a:lnTo>
                    <a:pt x="647700" y="533400"/>
                  </a:lnTo>
                  <a:lnTo>
                    <a:pt x="635000" y="520700"/>
                  </a:lnTo>
                  <a:lnTo>
                    <a:pt x="647700" y="520700"/>
                  </a:lnTo>
                  <a:lnTo>
                    <a:pt x="647700" y="508000"/>
                  </a:lnTo>
                  <a:lnTo>
                    <a:pt x="660400" y="482600"/>
                  </a:lnTo>
                  <a:lnTo>
                    <a:pt x="660400" y="469900"/>
                  </a:lnTo>
                  <a:lnTo>
                    <a:pt x="673100" y="469900"/>
                  </a:lnTo>
                  <a:close/>
                  <a:moveTo>
                    <a:pt x="63500" y="431800"/>
                  </a:moveTo>
                  <a:lnTo>
                    <a:pt x="63500" y="444500"/>
                  </a:lnTo>
                  <a:lnTo>
                    <a:pt x="50800" y="444500"/>
                  </a:lnTo>
                  <a:close/>
                  <a:moveTo>
                    <a:pt x="381000" y="406400"/>
                  </a:moveTo>
                  <a:lnTo>
                    <a:pt x="381000" y="419100"/>
                  </a:lnTo>
                  <a:lnTo>
                    <a:pt x="368300" y="419100"/>
                  </a:lnTo>
                  <a:lnTo>
                    <a:pt x="368300" y="431800"/>
                  </a:lnTo>
                  <a:lnTo>
                    <a:pt x="393700" y="419100"/>
                  </a:lnTo>
                  <a:close/>
                  <a:moveTo>
                    <a:pt x="635000" y="393700"/>
                  </a:moveTo>
                  <a:lnTo>
                    <a:pt x="647700" y="406400"/>
                  </a:lnTo>
                  <a:lnTo>
                    <a:pt x="622300" y="406400"/>
                  </a:lnTo>
                  <a:close/>
                  <a:moveTo>
                    <a:pt x="457200" y="342900"/>
                  </a:moveTo>
                  <a:lnTo>
                    <a:pt x="419100" y="381000"/>
                  </a:lnTo>
                  <a:lnTo>
                    <a:pt x="431800" y="368300"/>
                  </a:lnTo>
                  <a:lnTo>
                    <a:pt x="438150" y="355600"/>
                  </a:lnTo>
                  <a:close/>
                  <a:moveTo>
                    <a:pt x="469900" y="330200"/>
                  </a:moveTo>
                  <a:lnTo>
                    <a:pt x="482600" y="330200"/>
                  </a:lnTo>
                  <a:lnTo>
                    <a:pt x="457200" y="342900"/>
                  </a:lnTo>
                  <a:close/>
                  <a:moveTo>
                    <a:pt x="38100" y="101600"/>
                  </a:moveTo>
                  <a:lnTo>
                    <a:pt x="50800" y="101600"/>
                  </a:lnTo>
                  <a:lnTo>
                    <a:pt x="63500" y="101600"/>
                  </a:lnTo>
                  <a:lnTo>
                    <a:pt x="50800" y="114300"/>
                  </a:lnTo>
                  <a:lnTo>
                    <a:pt x="38100" y="114300"/>
                  </a:lnTo>
                  <a:close/>
                  <a:moveTo>
                    <a:pt x="12700" y="12700"/>
                  </a:moveTo>
                  <a:lnTo>
                    <a:pt x="25400" y="25400"/>
                  </a:lnTo>
                  <a:lnTo>
                    <a:pt x="38100" y="25400"/>
                  </a:lnTo>
                  <a:lnTo>
                    <a:pt x="38100" y="50800"/>
                  </a:lnTo>
                  <a:lnTo>
                    <a:pt x="50800" y="38100"/>
                  </a:lnTo>
                  <a:lnTo>
                    <a:pt x="50800" y="50800"/>
                  </a:lnTo>
                  <a:lnTo>
                    <a:pt x="63500" y="50800"/>
                  </a:lnTo>
                  <a:lnTo>
                    <a:pt x="63500" y="63500"/>
                  </a:lnTo>
                  <a:lnTo>
                    <a:pt x="76200" y="63500"/>
                  </a:lnTo>
                  <a:lnTo>
                    <a:pt x="88900" y="63500"/>
                  </a:lnTo>
                  <a:lnTo>
                    <a:pt x="88900" y="76200"/>
                  </a:lnTo>
                  <a:lnTo>
                    <a:pt x="63500" y="88900"/>
                  </a:lnTo>
                  <a:lnTo>
                    <a:pt x="76200" y="88900"/>
                  </a:lnTo>
                  <a:lnTo>
                    <a:pt x="88900" y="76200"/>
                  </a:lnTo>
                  <a:lnTo>
                    <a:pt x="101600" y="76200"/>
                  </a:lnTo>
                  <a:lnTo>
                    <a:pt x="101600" y="88900"/>
                  </a:lnTo>
                  <a:lnTo>
                    <a:pt x="114300" y="88900"/>
                  </a:lnTo>
                  <a:lnTo>
                    <a:pt x="114300" y="101600"/>
                  </a:lnTo>
                  <a:lnTo>
                    <a:pt x="127000" y="101600"/>
                  </a:lnTo>
                  <a:lnTo>
                    <a:pt x="114300" y="114300"/>
                  </a:lnTo>
                  <a:lnTo>
                    <a:pt x="139700" y="101600"/>
                  </a:lnTo>
                  <a:lnTo>
                    <a:pt x="139700" y="114300"/>
                  </a:lnTo>
                  <a:lnTo>
                    <a:pt x="139700" y="127000"/>
                  </a:lnTo>
                  <a:lnTo>
                    <a:pt x="139700" y="139700"/>
                  </a:lnTo>
                  <a:lnTo>
                    <a:pt x="152400" y="127000"/>
                  </a:lnTo>
                  <a:lnTo>
                    <a:pt x="165100" y="139700"/>
                  </a:lnTo>
                  <a:lnTo>
                    <a:pt x="177800" y="139700"/>
                  </a:lnTo>
                  <a:lnTo>
                    <a:pt x="190500" y="152400"/>
                  </a:lnTo>
                  <a:lnTo>
                    <a:pt x="203200" y="152400"/>
                  </a:lnTo>
                  <a:lnTo>
                    <a:pt x="190500" y="165100"/>
                  </a:lnTo>
                  <a:lnTo>
                    <a:pt x="177800" y="177800"/>
                  </a:lnTo>
                  <a:lnTo>
                    <a:pt x="190500" y="177800"/>
                  </a:lnTo>
                  <a:lnTo>
                    <a:pt x="203200" y="165100"/>
                  </a:lnTo>
                  <a:lnTo>
                    <a:pt x="215900" y="177800"/>
                  </a:lnTo>
                  <a:lnTo>
                    <a:pt x="228600" y="177800"/>
                  </a:lnTo>
                  <a:lnTo>
                    <a:pt x="241300" y="190500"/>
                  </a:lnTo>
                  <a:lnTo>
                    <a:pt x="228600" y="215900"/>
                  </a:lnTo>
                  <a:lnTo>
                    <a:pt x="241300" y="215900"/>
                  </a:lnTo>
                  <a:lnTo>
                    <a:pt x="228600" y="228600"/>
                  </a:lnTo>
                  <a:lnTo>
                    <a:pt x="203200" y="215900"/>
                  </a:lnTo>
                  <a:lnTo>
                    <a:pt x="203200" y="228600"/>
                  </a:lnTo>
                  <a:lnTo>
                    <a:pt x="215900" y="228600"/>
                  </a:lnTo>
                  <a:lnTo>
                    <a:pt x="190500" y="241300"/>
                  </a:lnTo>
                  <a:lnTo>
                    <a:pt x="241300" y="228600"/>
                  </a:lnTo>
                  <a:lnTo>
                    <a:pt x="241300" y="241300"/>
                  </a:lnTo>
                  <a:lnTo>
                    <a:pt x="254000" y="241300"/>
                  </a:lnTo>
                  <a:lnTo>
                    <a:pt x="254000" y="247650"/>
                  </a:lnTo>
                  <a:lnTo>
                    <a:pt x="241300" y="254000"/>
                  </a:lnTo>
                  <a:lnTo>
                    <a:pt x="254000" y="254000"/>
                  </a:lnTo>
                  <a:lnTo>
                    <a:pt x="254000" y="247650"/>
                  </a:lnTo>
                  <a:lnTo>
                    <a:pt x="266700" y="241300"/>
                  </a:lnTo>
                  <a:lnTo>
                    <a:pt x="279400" y="266700"/>
                  </a:lnTo>
                  <a:lnTo>
                    <a:pt x="304800" y="266700"/>
                  </a:lnTo>
                  <a:lnTo>
                    <a:pt x="317500" y="266700"/>
                  </a:lnTo>
                  <a:lnTo>
                    <a:pt x="330200" y="266700"/>
                  </a:lnTo>
                  <a:lnTo>
                    <a:pt x="330200" y="279400"/>
                  </a:lnTo>
                  <a:lnTo>
                    <a:pt x="342900" y="279400"/>
                  </a:lnTo>
                  <a:lnTo>
                    <a:pt x="342900" y="292100"/>
                  </a:lnTo>
                  <a:lnTo>
                    <a:pt x="355600" y="292100"/>
                  </a:lnTo>
                  <a:lnTo>
                    <a:pt x="368300" y="279400"/>
                  </a:lnTo>
                  <a:lnTo>
                    <a:pt x="368300" y="292100"/>
                  </a:lnTo>
                  <a:lnTo>
                    <a:pt x="381000" y="279400"/>
                  </a:lnTo>
                  <a:lnTo>
                    <a:pt x="381000" y="304800"/>
                  </a:lnTo>
                  <a:lnTo>
                    <a:pt x="393700" y="292100"/>
                  </a:lnTo>
                  <a:lnTo>
                    <a:pt x="406400" y="279400"/>
                  </a:lnTo>
                  <a:lnTo>
                    <a:pt x="406400" y="292100"/>
                  </a:lnTo>
                  <a:lnTo>
                    <a:pt x="419100" y="292100"/>
                  </a:lnTo>
                  <a:lnTo>
                    <a:pt x="444500" y="292100"/>
                  </a:lnTo>
                  <a:lnTo>
                    <a:pt x="444500" y="279400"/>
                  </a:lnTo>
                  <a:lnTo>
                    <a:pt x="457200" y="279400"/>
                  </a:lnTo>
                  <a:lnTo>
                    <a:pt x="469900" y="279400"/>
                  </a:lnTo>
                  <a:lnTo>
                    <a:pt x="482600" y="279400"/>
                  </a:lnTo>
                  <a:lnTo>
                    <a:pt x="482600" y="292100"/>
                  </a:lnTo>
                  <a:lnTo>
                    <a:pt x="482600" y="304800"/>
                  </a:lnTo>
                  <a:lnTo>
                    <a:pt x="469900" y="304800"/>
                  </a:lnTo>
                  <a:lnTo>
                    <a:pt x="457200" y="330200"/>
                  </a:lnTo>
                  <a:lnTo>
                    <a:pt x="457200" y="342900"/>
                  </a:lnTo>
                  <a:lnTo>
                    <a:pt x="444500" y="342900"/>
                  </a:lnTo>
                  <a:lnTo>
                    <a:pt x="438150" y="355600"/>
                  </a:lnTo>
                  <a:lnTo>
                    <a:pt x="419100" y="368300"/>
                  </a:lnTo>
                  <a:lnTo>
                    <a:pt x="419100" y="381000"/>
                  </a:lnTo>
                  <a:lnTo>
                    <a:pt x="406400" y="393700"/>
                  </a:lnTo>
                  <a:lnTo>
                    <a:pt x="406400" y="419100"/>
                  </a:lnTo>
                  <a:lnTo>
                    <a:pt x="419100" y="444500"/>
                  </a:lnTo>
                  <a:lnTo>
                    <a:pt x="431800" y="419100"/>
                  </a:lnTo>
                  <a:lnTo>
                    <a:pt x="444500" y="393700"/>
                  </a:lnTo>
                  <a:lnTo>
                    <a:pt x="444500" y="381000"/>
                  </a:lnTo>
                  <a:lnTo>
                    <a:pt x="457200" y="368300"/>
                  </a:lnTo>
                  <a:lnTo>
                    <a:pt x="457200" y="355600"/>
                  </a:lnTo>
                  <a:lnTo>
                    <a:pt x="469900" y="342900"/>
                  </a:lnTo>
                  <a:lnTo>
                    <a:pt x="482600" y="330200"/>
                  </a:lnTo>
                  <a:lnTo>
                    <a:pt x="508000" y="317500"/>
                  </a:lnTo>
                  <a:lnTo>
                    <a:pt x="508000" y="330200"/>
                  </a:lnTo>
                  <a:lnTo>
                    <a:pt x="520700" y="342900"/>
                  </a:lnTo>
                  <a:lnTo>
                    <a:pt x="520700" y="355600"/>
                  </a:lnTo>
                  <a:lnTo>
                    <a:pt x="533400" y="368300"/>
                  </a:lnTo>
                  <a:lnTo>
                    <a:pt x="533400" y="342900"/>
                  </a:lnTo>
                  <a:lnTo>
                    <a:pt x="533400" y="330200"/>
                  </a:lnTo>
                  <a:lnTo>
                    <a:pt x="546100" y="330200"/>
                  </a:lnTo>
                  <a:lnTo>
                    <a:pt x="558800" y="330200"/>
                  </a:lnTo>
                  <a:lnTo>
                    <a:pt x="584200" y="330200"/>
                  </a:lnTo>
                  <a:lnTo>
                    <a:pt x="596900" y="342900"/>
                  </a:lnTo>
                  <a:lnTo>
                    <a:pt x="609600" y="342900"/>
                  </a:lnTo>
                  <a:lnTo>
                    <a:pt x="609600" y="355600"/>
                  </a:lnTo>
                  <a:lnTo>
                    <a:pt x="584200" y="368300"/>
                  </a:lnTo>
                  <a:lnTo>
                    <a:pt x="596900" y="368300"/>
                  </a:lnTo>
                  <a:lnTo>
                    <a:pt x="609600" y="368300"/>
                  </a:lnTo>
                  <a:lnTo>
                    <a:pt x="622300" y="381000"/>
                  </a:lnTo>
                  <a:lnTo>
                    <a:pt x="635000" y="393700"/>
                  </a:lnTo>
                  <a:lnTo>
                    <a:pt x="622300" y="393700"/>
                  </a:lnTo>
                  <a:lnTo>
                    <a:pt x="622300" y="406400"/>
                  </a:lnTo>
                  <a:lnTo>
                    <a:pt x="647700" y="419100"/>
                  </a:lnTo>
                  <a:lnTo>
                    <a:pt x="647700" y="444500"/>
                  </a:lnTo>
                  <a:lnTo>
                    <a:pt x="635000" y="469900"/>
                  </a:lnTo>
                  <a:lnTo>
                    <a:pt x="635000" y="495300"/>
                  </a:lnTo>
                  <a:lnTo>
                    <a:pt x="622300" y="495300"/>
                  </a:lnTo>
                  <a:lnTo>
                    <a:pt x="622300" y="508000"/>
                  </a:lnTo>
                  <a:lnTo>
                    <a:pt x="596900" y="469900"/>
                  </a:lnTo>
                  <a:lnTo>
                    <a:pt x="584200" y="469900"/>
                  </a:lnTo>
                  <a:lnTo>
                    <a:pt x="304800" y="609600"/>
                  </a:lnTo>
                  <a:lnTo>
                    <a:pt x="304800" y="596900"/>
                  </a:lnTo>
                  <a:lnTo>
                    <a:pt x="317500" y="596900"/>
                  </a:lnTo>
                  <a:lnTo>
                    <a:pt x="304800" y="584200"/>
                  </a:lnTo>
                  <a:lnTo>
                    <a:pt x="292100" y="584200"/>
                  </a:lnTo>
                  <a:lnTo>
                    <a:pt x="292100" y="571500"/>
                  </a:lnTo>
                  <a:lnTo>
                    <a:pt x="279400" y="571500"/>
                  </a:lnTo>
                  <a:lnTo>
                    <a:pt x="279400" y="558800"/>
                  </a:lnTo>
                  <a:lnTo>
                    <a:pt x="304800" y="546100"/>
                  </a:lnTo>
                  <a:lnTo>
                    <a:pt x="292100" y="546100"/>
                  </a:lnTo>
                  <a:lnTo>
                    <a:pt x="292100" y="533400"/>
                  </a:lnTo>
                  <a:lnTo>
                    <a:pt x="279400" y="520700"/>
                  </a:lnTo>
                  <a:lnTo>
                    <a:pt x="266700" y="520700"/>
                  </a:lnTo>
                  <a:lnTo>
                    <a:pt x="266700" y="533400"/>
                  </a:lnTo>
                  <a:lnTo>
                    <a:pt x="266700" y="546100"/>
                  </a:lnTo>
                  <a:lnTo>
                    <a:pt x="266700" y="558800"/>
                  </a:lnTo>
                  <a:lnTo>
                    <a:pt x="266700" y="571500"/>
                  </a:lnTo>
                  <a:lnTo>
                    <a:pt x="279400" y="584200"/>
                  </a:lnTo>
                  <a:lnTo>
                    <a:pt x="279400" y="596900"/>
                  </a:lnTo>
                  <a:lnTo>
                    <a:pt x="292100" y="596900"/>
                  </a:lnTo>
                  <a:lnTo>
                    <a:pt x="279400" y="609600"/>
                  </a:lnTo>
                  <a:lnTo>
                    <a:pt x="279400" y="622300"/>
                  </a:lnTo>
                  <a:lnTo>
                    <a:pt x="292100" y="635000"/>
                  </a:lnTo>
                  <a:lnTo>
                    <a:pt x="292100" y="647700"/>
                  </a:lnTo>
                  <a:lnTo>
                    <a:pt x="279400" y="647700"/>
                  </a:lnTo>
                  <a:lnTo>
                    <a:pt x="266700" y="647700"/>
                  </a:lnTo>
                  <a:lnTo>
                    <a:pt x="279400" y="635000"/>
                  </a:lnTo>
                  <a:lnTo>
                    <a:pt x="266700" y="635000"/>
                  </a:lnTo>
                  <a:lnTo>
                    <a:pt x="254000" y="622300"/>
                  </a:lnTo>
                  <a:lnTo>
                    <a:pt x="241300" y="622300"/>
                  </a:lnTo>
                  <a:lnTo>
                    <a:pt x="228600" y="622300"/>
                  </a:lnTo>
                  <a:lnTo>
                    <a:pt x="228600" y="635000"/>
                  </a:lnTo>
                  <a:lnTo>
                    <a:pt x="215900" y="635000"/>
                  </a:lnTo>
                  <a:lnTo>
                    <a:pt x="203200" y="635000"/>
                  </a:lnTo>
                  <a:lnTo>
                    <a:pt x="190500" y="635000"/>
                  </a:lnTo>
                  <a:lnTo>
                    <a:pt x="177800" y="635000"/>
                  </a:lnTo>
                  <a:lnTo>
                    <a:pt x="177800" y="622300"/>
                  </a:lnTo>
                  <a:lnTo>
                    <a:pt x="177800" y="609600"/>
                  </a:lnTo>
                  <a:lnTo>
                    <a:pt x="165100" y="609600"/>
                  </a:lnTo>
                  <a:lnTo>
                    <a:pt x="165100" y="596900"/>
                  </a:lnTo>
                  <a:lnTo>
                    <a:pt x="177800" y="596900"/>
                  </a:lnTo>
                  <a:lnTo>
                    <a:pt x="165100" y="584200"/>
                  </a:lnTo>
                  <a:lnTo>
                    <a:pt x="152400" y="571500"/>
                  </a:lnTo>
                  <a:lnTo>
                    <a:pt x="152400" y="584200"/>
                  </a:lnTo>
                  <a:lnTo>
                    <a:pt x="152400" y="596900"/>
                  </a:lnTo>
                  <a:lnTo>
                    <a:pt x="152400" y="609600"/>
                  </a:lnTo>
                  <a:lnTo>
                    <a:pt x="139700" y="609600"/>
                  </a:lnTo>
                  <a:lnTo>
                    <a:pt x="127000" y="596900"/>
                  </a:lnTo>
                  <a:lnTo>
                    <a:pt x="139700" y="584200"/>
                  </a:lnTo>
                  <a:lnTo>
                    <a:pt x="127000" y="571500"/>
                  </a:lnTo>
                  <a:lnTo>
                    <a:pt x="127000" y="558800"/>
                  </a:lnTo>
                  <a:lnTo>
                    <a:pt x="114300" y="558800"/>
                  </a:lnTo>
                  <a:lnTo>
                    <a:pt x="114300" y="546100"/>
                  </a:lnTo>
                  <a:lnTo>
                    <a:pt x="101600" y="546100"/>
                  </a:lnTo>
                  <a:lnTo>
                    <a:pt x="88900" y="533400"/>
                  </a:lnTo>
                  <a:lnTo>
                    <a:pt x="76200" y="533400"/>
                  </a:lnTo>
                  <a:lnTo>
                    <a:pt x="76200" y="520700"/>
                  </a:lnTo>
                  <a:lnTo>
                    <a:pt x="76200" y="508000"/>
                  </a:lnTo>
                  <a:lnTo>
                    <a:pt x="76200" y="495300"/>
                  </a:lnTo>
                  <a:lnTo>
                    <a:pt x="63500" y="495300"/>
                  </a:lnTo>
                  <a:lnTo>
                    <a:pt x="63500" y="482600"/>
                  </a:lnTo>
                  <a:lnTo>
                    <a:pt x="76200" y="482600"/>
                  </a:lnTo>
                  <a:lnTo>
                    <a:pt x="76200" y="469900"/>
                  </a:lnTo>
                  <a:lnTo>
                    <a:pt x="76200" y="457200"/>
                  </a:lnTo>
                  <a:lnTo>
                    <a:pt x="63500" y="457200"/>
                  </a:lnTo>
                  <a:lnTo>
                    <a:pt x="63500" y="444500"/>
                  </a:lnTo>
                  <a:lnTo>
                    <a:pt x="76200" y="444500"/>
                  </a:lnTo>
                  <a:lnTo>
                    <a:pt x="88900" y="457200"/>
                  </a:lnTo>
                  <a:lnTo>
                    <a:pt x="101600" y="457200"/>
                  </a:lnTo>
                  <a:lnTo>
                    <a:pt x="101600" y="444500"/>
                  </a:lnTo>
                  <a:lnTo>
                    <a:pt x="88900" y="444500"/>
                  </a:lnTo>
                  <a:lnTo>
                    <a:pt x="88900" y="431800"/>
                  </a:lnTo>
                  <a:lnTo>
                    <a:pt x="88900" y="419100"/>
                  </a:lnTo>
                  <a:lnTo>
                    <a:pt x="114300" y="431800"/>
                  </a:lnTo>
                  <a:lnTo>
                    <a:pt x="127000" y="431800"/>
                  </a:lnTo>
                  <a:lnTo>
                    <a:pt x="139700" y="444500"/>
                  </a:lnTo>
                  <a:lnTo>
                    <a:pt x="152400" y="431800"/>
                  </a:lnTo>
                  <a:lnTo>
                    <a:pt x="165100" y="431800"/>
                  </a:lnTo>
                  <a:lnTo>
                    <a:pt x="177800" y="419100"/>
                  </a:lnTo>
                  <a:lnTo>
                    <a:pt x="190500" y="419100"/>
                  </a:lnTo>
                  <a:lnTo>
                    <a:pt x="190500" y="406400"/>
                  </a:lnTo>
                  <a:lnTo>
                    <a:pt x="215900" y="419100"/>
                  </a:lnTo>
                  <a:lnTo>
                    <a:pt x="228600" y="406400"/>
                  </a:lnTo>
                  <a:lnTo>
                    <a:pt x="228600" y="381000"/>
                  </a:lnTo>
                  <a:lnTo>
                    <a:pt x="215900" y="381000"/>
                  </a:lnTo>
                  <a:lnTo>
                    <a:pt x="215900" y="368300"/>
                  </a:lnTo>
                  <a:lnTo>
                    <a:pt x="228600" y="342900"/>
                  </a:lnTo>
                  <a:lnTo>
                    <a:pt x="215900" y="330200"/>
                  </a:lnTo>
                  <a:lnTo>
                    <a:pt x="215900" y="342900"/>
                  </a:lnTo>
                  <a:lnTo>
                    <a:pt x="203200" y="330200"/>
                  </a:lnTo>
                  <a:lnTo>
                    <a:pt x="190500" y="317500"/>
                  </a:lnTo>
                  <a:lnTo>
                    <a:pt x="177800" y="317500"/>
                  </a:lnTo>
                  <a:lnTo>
                    <a:pt x="190500" y="304800"/>
                  </a:lnTo>
                  <a:lnTo>
                    <a:pt x="177800" y="304800"/>
                  </a:lnTo>
                  <a:lnTo>
                    <a:pt x="165100" y="304800"/>
                  </a:lnTo>
                  <a:lnTo>
                    <a:pt x="165100" y="292100"/>
                  </a:lnTo>
                  <a:lnTo>
                    <a:pt x="152400" y="292100"/>
                  </a:lnTo>
                  <a:lnTo>
                    <a:pt x="165100" y="279400"/>
                  </a:lnTo>
                  <a:lnTo>
                    <a:pt x="152400" y="279400"/>
                  </a:lnTo>
                  <a:lnTo>
                    <a:pt x="139700" y="266700"/>
                  </a:lnTo>
                  <a:lnTo>
                    <a:pt x="139700" y="254000"/>
                  </a:lnTo>
                  <a:lnTo>
                    <a:pt x="152400" y="254000"/>
                  </a:lnTo>
                  <a:lnTo>
                    <a:pt x="139700" y="241300"/>
                  </a:lnTo>
                  <a:lnTo>
                    <a:pt x="139700" y="228600"/>
                  </a:lnTo>
                  <a:lnTo>
                    <a:pt x="139700" y="215900"/>
                  </a:lnTo>
                  <a:lnTo>
                    <a:pt x="127000" y="215900"/>
                  </a:lnTo>
                  <a:lnTo>
                    <a:pt x="139700" y="203200"/>
                  </a:lnTo>
                  <a:lnTo>
                    <a:pt x="127000" y="203200"/>
                  </a:lnTo>
                  <a:lnTo>
                    <a:pt x="127000" y="190500"/>
                  </a:lnTo>
                  <a:lnTo>
                    <a:pt x="114300" y="177800"/>
                  </a:lnTo>
                  <a:lnTo>
                    <a:pt x="114300" y="190500"/>
                  </a:lnTo>
                  <a:lnTo>
                    <a:pt x="101600" y="177800"/>
                  </a:lnTo>
                  <a:lnTo>
                    <a:pt x="88900" y="165100"/>
                  </a:lnTo>
                  <a:lnTo>
                    <a:pt x="88900" y="152400"/>
                  </a:lnTo>
                  <a:lnTo>
                    <a:pt x="88900" y="139700"/>
                  </a:lnTo>
                  <a:lnTo>
                    <a:pt x="101600" y="127000"/>
                  </a:lnTo>
                  <a:lnTo>
                    <a:pt x="88900" y="127000"/>
                  </a:lnTo>
                  <a:lnTo>
                    <a:pt x="76200" y="127000"/>
                  </a:lnTo>
                  <a:lnTo>
                    <a:pt x="76200" y="114300"/>
                  </a:lnTo>
                  <a:lnTo>
                    <a:pt x="101600" y="101600"/>
                  </a:lnTo>
                  <a:lnTo>
                    <a:pt x="88900" y="101600"/>
                  </a:lnTo>
                  <a:lnTo>
                    <a:pt x="76200" y="101600"/>
                  </a:lnTo>
                  <a:lnTo>
                    <a:pt x="76200" y="114300"/>
                  </a:lnTo>
                  <a:lnTo>
                    <a:pt x="63500" y="114300"/>
                  </a:lnTo>
                  <a:lnTo>
                    <a:pt x="63500" y="101600"/>
                  </a:lnTo>
                  <a:lnTo>
                    <a:pt x="50800" y="88900"/>
                  </a:lnTo>
                  <a:lnTo>
                    <a:pt x="38100" y="88900"/>
                  </a:lnTo>
                  <a:lnTo>
                    <a:pt x="38100" y="76200"/>
                  </a:lnTo>
                  <a:lnTo>
                    <a:pt x="38100" y="63500"/>
                  </a:lnTo>
                  <a:lnTo>
                    <a:pt x="25400" y="76200"/>
                  </a:lnTo>
                  <a:lnTo>
                    <a:pt x="25400" y="63500"/>
                  </a:lnTo>
                  <a:lnTo>
                    <a:pt x="25400" y="50800"/>
                  </a:lnTo>
                  <a:lnTo>
                    <a:pt x="12700" y="50800"/>
                  </a:lnTo>
                  <a:lnTo>
                    <a:pt x="12700" y="38100"/>
                  </a:lnTo>
                  <a:lnTo>
                    <a:pt x="0" y="38100"/>
                  </a:lnTo>
                  <a:lnTo>
                    <a:pt x="12700" y="25400"/>
                  </a:lnTo>
                  <a:close/>
                  <a:moveTo>
                    <a:pt x="12700" y="0"/>
                  </a:moveTo>
                  <a:lnTo>
                    <a:pt x="12700" y="12700"/>
                  </a:lnTo>
                  <a:lnTo>
                    <a:pt x="0" y="25400"/>
                  </a:lnTo>
                  <a:lnTo>
                    <a:pt x="0" y="127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" name="New Brunswick">
              <a:extLst>
                <a:ext uri="{FF2B5EF4-FFF2-40B4-BE49-F238E27FC236}">
                  <a16:creationId xmlns:a16="http://schemas.microsoft.com/office/drawing/2014/main" id="{D32AF68D-C036-4251-ADF3-13C24179FF9C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7992666" y="4993481"/>
              <a:ext cx="514350" cy="407194"/>
            </a:xfrm>
            <a:custGeom>
              <a:avLst/>
              <a:gdLst>
                <a:gd name="T0" fmla="*/ 184 w 192"/>
                <a:gd name="T1" fmla="*/ 72 h 152"/>
                <a:gd name="T2" fmla="*/ 192 w 192"/>
                <a:gd name="T3" fmla="*/ 64 h 152"/>
                <a:gd name="T4" fmla="*/ 184 w 192"/>
                <a:gd name="T5" fmla="*/ 64 h 152"/>
                <a:gd name="T6" fmla="*/ 176 w 192"/>
                <a:gd name="T7" fmla="*/ 64 h 152"/>
                <a:gd name="T8" fmla="*/ 160 w 192"/>
                <a:gd name="T9" fmla="*/ 64 h 152"/>
                <a:gd name="T10" fmla="*/ 144 w 192"/>
                <a:gd name="T11" fmla="*/ 48 h 152"/>
                <a:gd name="T12" fmla="*/ 136 w 192"/>
                <a:gd name="T13" fmla="*/ 32 h 152"/>
                <a:gd name="T14" fmla="*/ 128 w 192"/>
                <a:gd name="T15" fmla="*/ 32 h 152"/>
                <a:gd name="T16" fmla="*/ 120 w 192"/>
                <a:gd name="T17" fmla="*/ 40 h 152"/>
                <a:gd name="T18" fmla="*/ 128 w 192"/>
                <a:gd name="T19" fmla="*/ 24 h 152"/>
                <a:gd name="T20" fmla="*/ 128 w 192"/>
                <a:gd name="T21" fmla="*/ 8 h 152"/>
                <a:gd name="T22" fmla="*/ 128 w 192"/>
                <a:gd name="T23" fmla="*/ 0 h 152"/>
                <a:gd name="T24" fmla="*/ 120 w 192"/>
                <a:gd name="T25" fmla="*/ 0 h 152"/>
                <a:gd name="T26" fmla="*/ 112 w 192"/>
                <a:gd name="T27" fmla="*/ 0 h 152"/>
                <a:gd name="T28" fmla="*/ 104 w 192"/>
                <a:gd name="T29" fmla="*/ 16 h 152"/>
                <a:gd name="T30" fmla="*/ 96 w 192"/>
                <a:gd name="T31" fmla="*/ 8 h 152"/>
                <a:gd name="T32" fmla="*/ 88 w 192"/>
                <a:gd name="T33" fmla="*/ 8 h 152"/>
                <a:gd name="T34" fmla="*/ 72 w 192"/>
                <a:gd name="T35" fmla="*/ 8 h 152"/>
                <a:gd name="T36" fmla="*/ 56 w 192"/>
                <a:gd name="T37" fmla="*/ 16 h 152"/>
                <a:gd name="T38" fmla="*/ 56 w 192"/>
                <a:gd name="T39" fmla="*/ 24 h 152"/>
                <a:gd name="T40" fmla="*/ 48 w 192"/>
                <a:gd name="T41" fmla="*/ 16 h 152"/>
                <a:gd name="T42" fmla="*/ 48 w 192"/>
                <a:gd name="T43" fmla="*/ 24 h 152"/>
                <a:gd name="T44" fmla="*/ 40 w 192"/>
                <a:gd name="T45" fmla="*/ 24 h 152"/>
                <a:gd name="T46" fmla="*/ 32 w 192"/>
                <a:gd name="T47" fmla="*/ 24 h 152"/>
                <a:gd name="T48" fmla="*/ 16 w 192"/>
                <a:gd name="T49" fmla="*/ 32 h 152"/>
                <a:gd name="T50" fmla="*/ 8 w 192"/>
                <a:gd name="T51" fmla="*/ 32 h 152"/>
                <a:gd name="T52" fmla="*/ 16 w 192"/>
                <a:gd name="T53" fmla="*/ 56 h 152"/>
                <a:gd name="T54" fmla="*/ 16 w 192"/>
                <a:gd name="T55" fmla="*/ 64 h 152"/>
                <a:gd name="T56" fmla="*/ 0 w 192"/>
                <a:gd name="T57" fmla="*/ 72 h 152"/>
                <a:gd name="T58" fmla="*/ 8 w 192"/>
                <a:gd name="T59" fmla="*/ 72 h 152"/>
                <a:gd name="T60" fmla="*/ 16 w 192"/>
                <a:gd name="T61" fmla="*/ 72 h 152"/>
                <a:gd name="T62" fmla="*/ 24 w 192"/>
                <a:gd name="T63" fmla="*/ 64 h 152"/>
                <a:gd name="T64" fmla="*/ 48 w 192"/>
                <a:gd name="T65" fmla="*/ 72 h 152"/>
                <a:gd name="T66" fmla="*/ 64 w 192"/>
                <a:gd name="T67" fmla="*/ 136 h 152"/>
                <a:gd name="T68" fmla="*/ 80 w 192"/>
                <a:gd name="T69" fmla="*/ 136 h 152"/>
                <a:gd name="T70" fmla="*/ 80 w 192"/>
                <a:gd name="T71" fmla="*/ 152 h 152"/>
                <a:gd name="T72" fmla="*/ 88 w 192"/>
                <a:gd name="T73" fmla="*/ 152 h 152"/>
                <a:gd name="T74" fmla="*/ 96 w 192"/>
                <a:gd name="T75" fmla="*/ 152 h 152"/>
                <a:gd name="T76" fmla="*/ 104 w 192"/>
                <a:gd name="T77" fmla="*/ 152 h 152"/>
                <a:gd name="T78" fmla="*/ 112 w 192"/>
                <a:gd name="T79" fmla="*/ 152 h 152"/>
                <a:gd name="T80" fmla="*/ 128 w 192"/>
                <a:gd name="T81" fmla="*/ 144 h 152"/>
                <a:gd name="T82" fmla="*/ 136 w 192"/>
                <a:gd name="T83" fmla="*/ 136 h 152"/>
                <a:gd name="T84" fmla="*/ 144 w 192"/>
                <a:gd name="T85" fmla="*/ 128 h 152"/>
                <a:gd name="T86" fmla="*/ 160 w 192"/>
                <a:gd name="T87" fmla="*/ 104 h 152"/>
                <a:gd name="T88" fmla="*/ 168 w 192"/>
                <a:gd name="T89" fmla="*/ 96 h 152"/>
                <a:gd name="T90" fmla="*/ 168 w 192"/>
                <a:gd name="T91" fmla="*/ 88 h 152"/>
                <a:gd name="T92" fmla="*/ 176 w 192"/>
                <a:gd name="T93" fmla="*/ 88 h 152"/>
                <a:gd name="T94" fmla="*/ 176 w 192"/>
                <a:gd name="T95" fmla="*/ 80 h 152"/>
                <a:gd name="T96" fmla="*/ 176 w 192"/>
                <a:gd name="T97" fmla="*/ 72 h 152"/>
                <a:gd name="T98" fmla="*/ 184 w 192"/>
                <a:gd name="T99" fmla="*/ 7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2" h="152">
                  <a:moveTo>
                    <a:pt x="184" y="72"/>
                  </a:moveTo>
                  <a:lnTo>
                    <a:pt x="192" y="64"/>
                  </a:lnTo>
                  <a:lnTo>
                    <a:pt x="184" y="64"/>
                  </a:lnTo>
                  <a:lnTo>
                    <a:pt x="176" y="64"/>
                  </a:lnTo>
                  <a:lnTo>
                    <a:pt x="160" y="64"/>
                  </a:lnTo>
                  <a:lnTo>
                    <a:pt x="144" y="48"/>
                  </a:lnTo>
                  <a:lnTo>
                    <a:pt x="136" y="32"/>
                  </a:lnTo>
                  <a:lnTo>
                    <a:pt x="128" y="32"/>
                  </a:lnTo>
                  <a:lnTo>
                    <a:pt x="120" y="40"/>
                  </a:lnTo>
                  <a:lnTo>
                    <a:pt x="128" y="24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0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8" y="32"/>
                  </a:lnTo>
                  <a:lnTo>
                    <a:pt x="16" y="56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64"/>
                  </a:lnTo>
                  <a:lnTo>
                    <a:pt x="48" y="72"/>
                  </a:lnTo>
                  <a:lnTo>
                    <a:pt x="64" y="136"/>
                  </a:lnTo>
                  <a:lnTo>
                    <a:pt x="80" y="136"/>
                  </a:lnTo>
                  <a:lnTo>
                    <a:pt x="80" y="152"/>
                  </a:lnTo>
                  <a:lnTo>
                    <a:pt x="88" y="152"/>
                  </a:lnTo>
                  <a:lnTo>
                    <a:pt x="96" y="152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44"/>
                  </a:lnTo>
                  <a:lnTo>
                    <a:pt x="136" y="136"/>
                  </a:lnTo>
                  <a:lnTo>
                    <a:pt x="144" y="128"/>
                  </a:lnTo>
                  <a:lnTo>
                    <a:pt x="160" y="104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76" y="88"/>
                  </a:lnTo>
                  <a:lnTo>
                    <a:pt x="176" y="80"/>
                  </a:lnTo>
                  <a:lnTo>
                    <a:pt x="176" y="72"/>
                  </a:lnTo>
                  <a:lnTo>
                    <a:pt x="184" y="7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" name="Manitoba">
              <a:extLst>
                <a:ext uri="{FF2B5EF4-FFF2-40B4-BE49-F238E27FC236}">
                  <a16:creationId xmlns:a16="http://schemas.microsoft.com/office/drawing/2014/main" id="{015CFD11-6309-42E9-903F-4957DB373705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5163741" y="3836194"/>
              <a:ext cx="985837" cy="1478756"/>
            </a:xfrm>
            <a:custGeom>
              <a:avLst/>
              <a:gdLst>
                <a:gd name="T0" fmla="*/ 128 w 368"/>
                <a:gd name="T1" fmla="*/ 552 h 552"/>
                <a:gd name="T2" fmla="*/ 0 w 368"/>
                <a:gd name="T3" fmla="*/ 544 h 552"/>
                <a:gd name="T4" fmla="*/ 32 w 368"/>
                <a:gd name="T5" fmla="*/ 0 h 552"/>
                <a:gd name="T6" fmla="*/ 216 w 368"/>
                <a:gd name="T7" fmla="*/ 8 h 552"/>
                <a:gd name="T8" fmla="*/ 216 w 368"/>
                <a:gd name="T9" fmla="*/ 48 h 552"/>
                <a:gd name="T10" fmla="*/ 208 w 368"/>
                <a:gd name="T11" fmla="*/ 56 h 552"/>
                <a:gd name="T12" fmla="*/ 216 w 368"/>
                <a:gd name="T13" fmla="*/ 56 h 552"/>
                <a:gd name="T14" fmla="*/ 216 w 368"/>
                <a:gd name="T15" fmla="*/ 64 h 552"/>
                <a:gd name="T16" fmla="*/ 224 w 368"/>
                <a:gd name="T17" fmla="*/ 72 h 552"/>
                <a:gd name="T18" fmla="*/ 224 w 368"/>
                <a:gd name="T19" fmla="*/ 64 h 552"/>
                <a:gd name="T20" fmla="*/ 224 w 368"/>
                <a:gd name="T21" fmla="*/ 80 h 552"/>
                <a:gd name="T22" fmla="*/ 232 w 368"/>
                <a:gd name="T23" fmla="*/ 80 h 552"/>
                <a:gd name="T24" fmla="*/ 232 w 368"/>
                <a:gd name="T25" fmla="*/ 64 h 552"/>
                <a:gd name="T26" fmla="*/ 240 w 368"/>
                <a:gd name="T27" fmla="*/ 64 h 552"/>
                <a:gd name="T28" fmla="*/ 248 w 368"/>
                <a:gd name="T29" fmla="*/ 72 h 552"/>
                <a:gd name="T30" fmla="*/ 248 w 368"/>
                <a:gd name="T31" fmla="*/ 64 h 552"/>
                <a:gd name="T32" fmla="*/ 256 w 368"/>
                <a:gd name="T33" fmla="*/ 72 h 552"/>
                <a:gd name="T34" fmla="*/ 256 w 368"/>
                <a:gd name="T35" fmla="*/ 88 h 552"/>
                <a:gd name="T36" fmla="*/ 272 w 368"/>
                <a:gd name="T37" fmla="*/ 104 h 552"/>
                <a:gd name="T38" fmla="*/ 272 w 368"/>
                <a:gd name="T39" fmla="*/ 120 h 552"/>
                <a:gd name="T40" fmla="*/ 272 w 368"/>
                <a:gd name="T41" fmla="*/ 128 h 552"/>
                <a:gd name="T42" fmla="*/ 280 w 368"/>
                <a:gd name="T43" fmla="*/ 152 h 552"/>
                <a:gd name="T44" fmla="*/ 272 w 368"/>
                <a:gd name="T45" fmla="*/ 152 h 552"/>
                <a:gd name="T46" fmla="*/ 272 w 368"/>
                <a:gd name="T47" fmla="*/ 160 h 552"/>
                <a:gd name="T48" fmla="*/ 280 w 368"/>
                <a:gd name="T49" fmla="*/ 152 h 552"/>
                <a:gd name="T50" fmla="*/ 280 w 368"/>
                <a:gd name="T51" fmla="*/ 160 h 552"/>
                <a:gd name="T52" fmla="*/ 312 w 368"/>
                <a:gd name="T53" fmla="*/ 144 h 552"/>
                <a:gd name="T54" fmla="*/ 320 w 368"/>
                <a:gd name="T55" fmla="*/ 144 h 552"/>
                <a:gd name="T56" fmla="*/ 328 w 368"/>
                <a:gd name="T57" fmla="*/ 144 h 552"/>
                <a:gd name="T58" fmla="*/ 336 w 368"/>
                <a:gd name="T59" fmla="*/ 152 h 552"/>
                <a:gd name="T60" fmla="*/ 360 w 368"/>
                <a:gd name="T61" fmla="*/ 160 h 552"/>
                <a:gd name="T62" fmla="*/ 368 w 368"/>
                <a:gd name="T63" fmla="*/ 160 h 552"/>
                <a:gd name="T64" fmla="*/ 208 w 368"/>
                <a:gd name="T65" fmla="*/ 360 h 552"/>
                <a:gd name="T66" fmla="*/ 200 w 368"/>
                <a:gd name="T67" fmla="*/ 552 h 552"/>
                <a:gd name="T68" fmla="*/ 136 w 368"/>
                <a:gd name="T69" fmla="*/ 552 h 552"/>
                <a:gd name="T70" fmla="*/ 128 w 368"/>
                <a:gd name="T71" fmla="*/ 552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8" h="552">
                  <a:moveTo>
                    <a:pt x="128" y="552"/>
                  </a:moveTo>
                  <a:lnTo>
                    <a:pt x="0" y="544"/>
                  </a:lnTo>
                  <a:lnTo>
                    <a:pt x="32" y="0"/>
                  </a:lnTo>
                  <a:lnTo>
                    <a:pt x="216" y="8"/>
                  </a:lnTo>
                  <a:lnTo>
                    <a:pt x="216" y="48"/>
                  </a:lnTo>
                  <a:lnTo>
                    <a:pt x="208" y="56"/>
                  </a:lnTo>
                  <a:lnTo>
                    <a:pt x="216" y="56"/>
                  </a:lnTo>
                  <a:lnTo>
                    <a:pt x="216" y="64"/>
                  </a:lnTo>
                  <a:lnTo>
                    <a:pt x="224" y="72"/>
                  </a:lnTo>
                  <a:lnTo>
                    <a:pt x="224" y="64"/>
                  </a:lnTo>
                  <a:lnTo>
                    <a:pt x="224" y="80"/>
                  </a:lnTo>
                  <a:lnTo>
                    <a:pt x="232" y="80"/>
                  </a:lnTo>
                  <a:lnTo>
                    <a:pt x="232" y="64"/>
                  </a:lnTo>
                  <a:lnTo>
                    <a:pt x="240" y="64"/>
                  </a:lnTo>
                  <a:lnTo>
                    <a:pt x="248" y="72"/>
                  </a:lnTo>
                  <a:lnTo>
                    <a:pt x="248" y="64"/>
                  </a:lnTo>
                  <a:lnTo>
                    <a:pt x="256" y="72"/>
                  </a:lnTo>
                  <a:lnTo>
                    <a:pt x="256" y="88"/>
                  </a:lnTo>
                  <a:lnTo>
                    <a:pt x="272" y="104"/>
                  </a:lnTo>
                  <a:lnTo>
                    <a:pt x="272" y="120"/>
                  </a:lnTo>
                  <a:lnTo>
                    <a:pt x="272" y="128"/>
                  </a:lnTo>
                  <a:lnTo>
                    <a:pt x="280" y="152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80" y="152"/>
                  </a:lnTo>
                  <a:lnTo>
                    <a:pt x="280" y="160"/>
                  </a:lnTo>
                  <a:lnTo>
                    <a:pt x="312" y="144"/>
                  </a:lnTo>
                  <a:lnTo>
                    <a:pt x="320" y="144"/>
                  </a:lnTo>
                  <a:lnTo>
                    <a:pt x="328" y="144"/>
                  </a:lnTo>
                  <a:lnTo>
                    <a:pt x="336" y="152"/>
                  </a:lnTo>
                  <a:lnTo>
                    <a:pt x="360" y="160"/>
                  </a:lnTo>
                  <a:lnTo>
                    <a:pt x="368" y="160"/>
                  </a:lnTo>
                  <a:lnTo>
                    <a:pt x="208" y="360"/>
                  </a:lnTo>
                  <a:lnTo>
                    <a:pt x="200" y="552"/>
                  </a:lnTo>
                  <a:lnTo>
                    <a:pt x="136" y="552"/>
                  </a:lnTo>
                  <a:lnTo>
                    <a:pt x="128" y="55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" name="British Columbia">
              <a:extLst>
                <a:ext uri="{FF2B5EF4-FFF2-40B4-BE49-F238E27FC236}">
                  <a16:creationId xmlns:a16="http://schemas.microsoft.com/office/drawing/2014/main" id="{37EEE2F5-05C2-4F4C-8B40-8FC3DD4C7281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870598" y="3021806"/>
              <a:ext cx="1221581" cy="2100263"/>
            </a:xfrm>
            <a:custGeom>
              <a:avLst/>
              <a:gdLst/>
              <a:ahLst/>
              <a:cxnLst/>
              <a:rect l="l" t="t" r="r" b="b"/>
              <a:pathLst>
                <a:path w="723900" h="1244600">
                  <a:moveTo>
                    <a:pt x="101600" y="876300"/>
                  </a:moveTo>
                  <a:lnTo>
                    <a:pt x="114300" y="889000"/>
                  </a:lnTo>
                  <a:lnTo>
                    <a:pt x="139700" y="901700"/>
                  </a:lnTo>
                  <a:lnTo>
                    <a:pt x="139700" y="914400"/>
                  </a:lnTo>
                  <a:lnTo>
                    <a:pt x="203200" y="965200"/>
                  </a:lnTo>
                  <a:lnTo>
                    <a:pt x="203200" y="977900"/>
                  </a:lnTo>
                  <a:lnTo>
                    <a:pt x="215900" y="977900"/>
                  </a:lnTo>
                  <a:lnTo>
                    <a:pt x="203200" y="990600"/>
                  </a:lnTo>
                  <a:lnTo>
                    <a:pt x="215900" y="1028700"/>
                  </a:lnTo>
                  <a:lnTo>
                    <a:pt x="215900" y="1041400"/>
                  </a:lnTo>
                  <a:lnTo>
                    <a:pt x="228600" y="1054100"/>
                  </a:lnTo>
                  <a:lnTo>
                    <a:pt x="228600" y="1066800"/>
                  </a:lnTo>
                  <a:lnTo>
                    <a:pt x="241300" y="1066800"/>
                  </a:lnTo>
                  <a:lnTo>
                    <a:pt x="241300" y="1079500"/>
                  </a:lnTo>
                  <a:lnTo>
                    <a:pt x="254000" y="1079500"/>
                  </a:lnTo>
                  <a:lnTo>
                    <a:pt x="254000" y="1092200"/>
                  </a:lnTo>
                  <a:lnTo>
                    <a:pt x="254000" y="1143000"/>
                  </a:lnTo>
                  <a:lnTo>
                    <a:pt x="266700" y="1130300"/>
                  </a:lnTo>
                  <a:lnTo>
                    <a:pt x="266700" y="1155700"/>
                  </a:lnTo>
                  <a:lnTo>
                    <a:pt x="254000" y="1155700"/>
                  </a:lnTo>
                  <a:lnTo>
                    <a:pt x="215900" y="1130300"/>
                  </a:lnTo>
                  <a:lnTo>
                    <a:pt x="215900" y="1117600"/>
                  </a:lnTo>
                  <a:lnTo>
                    <a:pt x="203200" y="1117600"/>
                  </a:lnTo>
                  <a:lnTo>
                    <a:pt x="203200" y="1104900"/>
                  </a:lnTo>
                  <a:lnTo>
                    <a:pt x="190500" y="1104900"/>
                  </a:lnTo>
                  <a:lnTo>
                    <a:pt x="190500" y="1092200"/>
                  </a:lnTo>
                  <a:lnTo>
                    <a:pt x="203200" y="1079500"/>
                  </a:lnTo>
                  <a:lnTo>
                    <a:pt x="190500" y="1079500"/>
                  </a:lnTo>
                  <a:lnTo>
                    <a:pt x="177800" y="1079500"/>
                  </a:lnTo>
                  <a:lnTo>
                    <a:pt x="165100" y="1079500"/>
                  </a:lnTo>
                  <a:lnTo>
                    <a:pt x="165100" y="1066800"/>
                  </a:lnTo>
                  <a:lnTo>
                    <a:pt x="177800" y="1066800"/>
                  </a:lnTo>
                  <a:lnTo>
                    <a:pt x="177800" y="1054100"/>
                  </a:lnTo>
                  <a:lnTo>
                    <a:pt x="165100" y="1041400"/>
                  </a:lnTo>
                  <a:lnTo>
                    <a:pt x="152400" y="1028700"/>
                  </a:lnTo>
                  <a:lnTo>
                    <a:pt x="139700" y="1028700"/>
                  </a:lnTo>
                  <a:lnTo>
                    <a:pt x="139700" y="1016000"/>
                  </a:lnTo>
                  <a:lnTo>
                    <a:pt x="152400" y="1003300"/>
                  </a:lnTo>
                  <a:lnTo>
                    <a:pt x="152400" y="1016000"/>
                  </a:lnTo>
                  <a:lnTo>
                    <a:pt x="165100" y="1016000"/>
                  </a:lnTo>
                  <a:lnTo>
                    <a:pt x="165100" y="1003300"/>
                  </a:lnTo>
                  <a:lnTo>
                    <a:pt x="152400" y="1003300"/>
                  </a:lnTo>
                  <a:lnTo>
                    <a:pt x="152400" y="990600"/>
                  </a:lnTo>
                  <a:lnTo>
                    <a:pt x="139700" y="1003300"/>
                  </a:lnTo>
                  <a:lnTo>
                    <a:pt x="139700" y="990600"/>
                  </a:lnTo>
                  <a:lnTo>
                    <a:pt x="139700" y="977900"/>
                  </a:lnTo>
                  <a:lnTo>
                    <a:pt x="127000" y="977900"/>
                  </a:lnTo>
                  <a:lnTo>
                    <a:pt x="127000" y="965200"/>
                  </a:lnTo>
                  <a:lnTo>
                    <a:pt x="127000" y="952500"/>
                  </a:lnTo>
                  <a:lnTo>
                    <a:pt x="114300" y="952500"/>
                  </a:lnTo>
                  <a:lnTo>
                    <a:pt x="114300" y="939800"/>
                  </a:lnTo>
                  <a:lnTo>
                    <a:pt x="101600" y="939800"/>
                  </a:lnTo>
                  <a:lnTo>
                    <a:pt x="101600" y="927100"/>
                  </a:lnTo>
                  <a:lnTo>
                    <a:pt x="101600" y="914400"/>
                  </a:lnTo>
                  <a:lnTo>
                    <a:pt x="114300" y="914400"/>
                  </a:lnTo>
                  <a:lnTo>
                    <a:pt x="114300" y="927100"/>
                  </a:lnTo>
                  <a:lnTo>
                    <a:pt x="127000" y="927100"/>
                  </a:lnTo>
                  <a:lnTo>
                    <a:pt x="127000" y="914400"/>
                  </a:lnTo>
                  <a:lnTo>
                    <a:pt x="114300" y="901700"/>
                  </a:lnTo>
                  <a:lnTo>
                    <a:pt x="101600" y="901700"/>
                  </a:lnTo>
                  <a:lnTo>
                    <a:pt x="88900" y="889000"/>
                  </a:lnTo>
                  <a:lnTo>
                    <a:pt x="101600" y="889000"/>
                  </a:lnTo>
                  <a:close/>
                  <a:moveTo>
                    <a:pt x="127000" y="647700"/>
                  </a:moveTo>
                  <a:lnTo>
                    <a:pt x="139700" y="660400"/>
                  </a:lnTo>
                  <a:lnTo>
                    <a:pt x="127000" y="673100"/>
                  </a:lnTo>
                  <a:close/>
                  <a:moveTo>
                    <a:pt x="101600" y="622300"/>
                  </a:moveTo>
                  <a:lnTo>
                    <a:pt x="114300" y="647700"/>
                  </a:lnTo>
                  <a:lnTo>
                    <a:pt x="114300" y="660400"/>
                  </a:lnTo>
                  <a:lnTo>
                    <a:pt x="101600" y="647700"/>
                  </a:lnTo>
                  <a:lnTo>
                    <a:pt x="101600" y="635000"/>
                  </a:lnTo>
                  <a:close/>
                  <a:moveTo>
                    <a:pt x="25400" y="622300"/>
                  </a:moveTo>
                  <a:lnTo>
                    <a:pt x="38100" y="635000"/>
                  </a:lnTo>
                  <a:lnTo>
                    <a:pt x="38100" y="647700"/>
                  </a:lnTo>
                  <a:lnTo>
                    <a:pt x="25400" y="635000"/>
                  </a:lnTo>
                  <a:lnTo>
                    <a:pt x="25400" y="647700"/>
                  </a:lnTo>
                  <a:lnTo>
                    <a:pt x="12700" y="660400"/>
                  </a:lnTo>
                  <a:lnTo>
                    <a:pt x="12700" y="673100"/>
                  </a:lnTo>
                  <a:lnTo>
                    <a:pt x="12700" y="685800"/>
                  </a:lnTo>
                  <a:lnTo>
                    <a:pt x="12700" y="698500"/>
                  </a:lnTo>
                  <a:lnTo>
                    <a:pt x="12700" y="723900"/>
                  </a:lnTo>
                  <a:lnTo>
                    <a:pt x="0" y="698500"/>
                  </a:lnTo>
                  <a:lnTo>
                    <a:pt x="0" y="685800"/>
                  </a:lnTo>
                  <a:lnTo>
                    <a:pt x="0" y="673100"/>
                  </a:lnTo>
                  <a:lnTo>
                    <a:pt x="0" y="660400"/>
                  </a:lnTo>
                  <a:lnTo>
                    <a:pt x="12700" y="647700"/>
                  </a:lnTo>
                  <a:lnTo>
                    <a:pt x="0" y="647700"/>
                  </a:lnTo>
                  <a:lnTo>
                    <a:pt x="0" y="635000"/>
                  </a:lnTo>
                  <a:close/>
                  <a:moveTo>
                    <a:pt x="114300" y="596900"/>
                  </a:moveTo>
                  <a:lnTo>
                    <a:pt x="127000" y="596900"/>
                  </a:lnTo>
                  <a:lnTo>
                    <a:pt x="127000" y="609600"/>
                  </a:lnTo>
                  <a:lnTo>
                    <a:pt x="114300" y="622300"/>
                  </a:lnTo>
                  <a:lnTo>
                    <a:pt x="114300" y="609600"/>
                  </a:lnTo>
                  <a:close/>
                  <a:moveTo>
                    <a:pt x="12700" y="533400"/>
                  </a:moveTo>
                  <a:lnTo>
                    <a:pt x="38100" y="546100"/>
                  </a:lnTo>
                  <a:lnTo>
                    <a:pt x="25400" y="558800"/>
                  </a:lnTo>
                  <a:lnTo>
                    <a:pt x="38100" y="558800"/>
                  </a:lnTo>
                  <a:lnTo>
                    <a:pt x="38100" y="571500"/>
                  </a:lnTo>
                  <a:lnTo>
                    <a:pt x="31750" y="584200"/>
                  </a:lnTo>
                  <a:lnTo>
                    <a:pt x="25400" y="584200"/>
                  </a:lnTo>
                  <a:lnTo>
                    <a:pt x="25400" y="596900"/>
                  </a:lnTo>
                  <a:lnTo>
                    <a:pt x="31750" y="584200"/>
                  </a:lnTo>
                  <a:lnTo>
                    <a:pt x="38100" y="584200"/>
                  </a:lnTo>
                  <a:lnTo>
                    <a:pt x="38100" y="571500"/>
                  </a:lnTo>
                  <a:lnTo>
                    <a:pt x="50800" y="571500"/>
                  </a:lnTo>
                  <a:lnTo>
                    <a:pt x="63500" y="571500"/>
                  </a:lnTo>
                  <a:lnTo>
                    <a:pt x="63500" y="584200"/>
                  </a:lnTo>
                  <a:lnTo>
                    <a:pt x="25400" y="622300"/>
                  </a:lnTo>
                  <a:lnTo>
                    <a:pt x="12700" y="622300"/>
                  </a:lnTo>
                  <a:lnTo>
                    <a:pt x="0" y="609600"/>
                  </a:lnTo>
                  <a:lnTo>
                    <a:pt x="12700" y="609600"/>
                  </a:lnTo>
                  <a:lnTo>
                    <a:pt x="12700" y="596900"/>
                  </a:lnTo>
                  <a:lnTo>
                    <a:pt x="0" y="584200"/>
                  </a:lnTo>
                  <a:lnTo>
                    <a:pt x="12700" y="558800"/>
                  </a:lnTo>
                  <a:lnTo>
                    <a:pt x="12700" y="546100"/>
                  </a:lnTo>
                  <a:close/>
                  <a:moveTo>
                    <a:pt x="50800" y="0"/>
                  </a:moveTo>
                  <a:lnTo>
                    <a:pt x="558800" y="266700"/>
                  </a:lnTo>
                  <a:lnTo>
                    <a:pt x="584200" y="279400"/>
                  </a:lnTo>
                  <a:lnTo>
                    <a:pt x="723900" y="330200"/>
                  </a:lnTo>
                  <a:lnTo>
                    <a:pt x="558800" y="800100"/>
                  </a:lnTo>
                  <a:lnTo>
                    <a:pt x="558800" y="812800"/>
                  </a:lnTo>
                  <a:lnTo>
                    <a:pt x="558800" y="825500"/>
                  </a:lnTo>
                  <a:lnTo>
                    <a:pt x="558800" y="838200"/>
                  </a:lnTo>
                  <a:lnTo>
                    <a:pt x="571500" y="838200"/>
                  </a:lnTo>
                  <a:lnTo>
                    <a:pt x="571500" y="850900"/>
                  </a:lnTo>
                  <a:lnTo>
                    <a:pt x="571500" y="863600"/>
                  </a:lnTo>
                  <a:lnTo>
                    <a:pt x="584200" y="863600"/>
                  </a:lnTo>
                  <a:lnTo>
                    <a:pt x="596900" y="876300"/>
                  </a:lnTo>
                  <a:lnTo>
                    <a:pt x="596900" y="889000"/>
                  </a:lnTo>
                  <a:lnTo>
                    <a:pt x="596900" y="901700"/>
                  </a:lnTo>
                  <a:lnTo>
                    <a:pt x="596900" y="914400"/>
                  </a:lnTo>
                  <a:lnTo>
                    <a:pt x="596900" y="927100"/>
                  </a:lnTo>
                  <a:lnTo>
                    <a:pt x="596900" y="939800"/>
                  </a:lnTo>
                  <a:lnTo>
                    <a:pt x="609600" y="939800"/>
                  </a:lnTo>
                  <a:lnTo>
                    <a:pt x="622300" y="939800"/>
                  </a:lnTo>
                  <a:lnTo>
                    <a:pt x="609600" y="952500"/>
                  </a:lnTo>
                  <a:lnTo>
                    <a:pt x="622300" y="952500"/>
                  </a:lnTo>
                  <a:lnTo>
                    <a:pt x="622300" y="965200"/>
                  </a:lnTo>
                  <a:lnTo>
                    <a:pt x="635000" y="965200"/>
                  </a:lnTo>
                  <a:lnTo>
                    <a:pt x="635000" y="977900"/>
                  </a:lnTo>
                  <a:lnTo>
                    <a:pt x="647700" y="990600"/>
                  </a:lnTo>
                  <a:lnTo>
                    <a:pt x="647700" y="1003300"/>
                  </a:lnTo>
                  <a:lnTo>
                    <a:pt x="660400" y="1003300"/>
                  </a:lnTo>
                  <a:lnTo>
                    <a:pt x="660400" y="1016000"/>
                  </a:lnTo>
                  <a:lnTo>
                    <a:pt x="660400" y="1028700"/>
                  </a:lnTo>
                  <a:lnTo>
                    <a:pt x="660400" y="1041400"/>
                  </a:lnTo>
                  <a:lnTo>
                    <a:pt x="673100" y="1054100"/>
                  </a:lnTo>
                  <a:lnTo>
                    <a:pt x="673100" y="1066800"/>
                  </a:lnTo>
                  <a:lnTo>
                    <a:pt x="685800" y="1066800"/>
                  </a:lnTo>
                  <a:lnTo>
                    <a:pt x="685800" y="1079500"/>
                  </a:lnTo>
                  <a:lnTo>
                    <a:pt x="685800" y="1092200"/>
                  </a:lnTo>
                  <a:lnTo>
                    <a:pt x="698500" y="1104900"/>
                  </a:lnTo>
                  <a:lnTo>
                    <a:pt x="698500" y="1117600"/>
                  </a:lnTo>
                  <a:lnTo>
                    <a:pt x="711200" y="1117600"/>
                  </a:lnTo>
                  <a:lnTo>
                    <a:pt x="711200" y="1130300"/>
                  </a:lnTo>
                  <a:lnTo>
                    <a:pt x="711200" y="1155700"/>
                  </a:lnTo>
                  <a:lnTo>
                    <a:pt x="711200" y="1168400"/>
                  </a:lnTo>
                  <a:lnTo>
                    <a:pt x="711200" y="1181100"/>
                  </a:lnTo>
                  <a:lnTo>
                    <a:pt x="698500" y="1193800"/>
                  </a:lnTo>
                  <a:lnTo>
                    <a:pt x="711200" y="1193800"/>
                  </a:lnTo>
                  <a:lnTo>
                    <a:pt x="711200" y="1206500"/>
                  </a:lnTo>
                  <a:lnTo>
                    <a:pt x="711200" y="1219200"/>
                  </a:lnTo>
                  <a:lnTo>
                    <a:pt x="711200" y="1231900"/>
                  </a:lnTo>
                  <a:lnTo>
                    <a:pt x="723900" y="1231900"/>
                  </a:lnTo>
                  <a:lnTo>
                    <a:pt x="723900" y="1244600"/>
                  </a:lnTo>
                  <a:lnTo>
                    <a:pt x="622300" y="1219200"/>
                  </a:lnTo>
                  <a:lnTo>
                    <a:pt x="584200" y="1206500"/>
                  </a:lnTo>
                  <a:lnTo>
                    <a:pt x="355600" y="1143000"/>
                  </a:lnTo>
                  <a:lnTo>
                    <a:pt x="342900" y="1143000"/>
                  </a:lnTo>
                  <a:lnTo>
                    <a:pt x="304800" y="1130300"/>
                  </a:lnTo>
                  <a:lnTo>
                    <a:pt x="304800" y="1117600"/>
                  </a:lnTo>
                  <a:lnTo>
                    <a:pt x="292100" y="1117600"/>
                  </a:lnTo>
                  <a:lnTo>
                    <a:pt x="292100" y="1104900"/>
                  </a:lnTo>
                  <a:lnTo>
                    <a:pt x="304800" y="1104900"/>
                  </a:lnTo>
                  <a:lnTo>
                    <a:pt x="317500" y="1117600"/>
                  </a:lnTo>
                  <a:lnTo>
                    <a:pt x="317500" y="1104900"/>
                  </a:lnTo>
                  <a:lnTo>
                    <a:pt x="304800" y="1104900"/>
                  </a:lnTo>
                  <a:lnTo>
                    <a:pt x="292100" y="1092200"/>
                  </a:lnTo>
                  <a:lnTo>
                    <a:pt x="292100" y="1079500"/>
                  </a:lnTo>
                  <a:lnTo>
                    <a:pt x="304800" y="1066800"/>
                  </a:lnTo>
                  <a:lnTo>
                    <a:pt x="304800" y="1054100"/>
                  </a:lnTo>
                  <a:lnTo>
                    <a:pt x="292100" y="1066800"/>
                  </a:lnTo>
                  <a:lnTo>
                    <a:pt x="279400" y="1079500"/>
                  </a:lnTo>
                  <a:lnTo>
                    <a:pt x="279400" y="1066800"/>
                  </a:lnTo>
                  <a:lnTo>
                    <a:pt x="279400" y="1054100"/>
                  </a:lnTo>
                  <a:lnTo>
                    <a:pt x="279400" y="1041400"/>
                  </a:lnTo>
                  <a:lnTo>
                    <a:pt x="279400" y="1028700"/>
                  </a:lnTo>
                  <a:lnTo>
                    <a:pt x="266700" y="1028700"/>
                  </a:lnTo>
                  <a:lnTo>
                    <a:pt x="254000" y="1041400"/>
                  </a:lnTo>
                  <a:lnTo>
                    <a:pt x="241300" y="1028700"/>
                  </a:lnTo>
                  <a:lnTo>
                    <a:pt x="241300" y="1003300"/>
                  </a:lnTo>
                  <a:lnTo>
                    <a:pt x="254000" y="1003300"/>
                  </a:lnTo>
                  <a:lnTo>
                    <a:pt x="254000" y="990600"/>
                  </a:lnTo>
                  <a:lnTo>
                    <a:pt x="254000" y="977900"/>
                  </a:lnTo>
                  <a:lnTo>
                    <a:pt x="241300" y="977900"/>
                  </a:lnTo>
                  <a:lnTo>
                    <a:pt x="241300" y="965200"/>
                  </a:lnTo>
                  <a:lnTo>
                    <a:pt x="228600" y="965200"/>
                  </a:lnTo>
                  <a:lnTo>
                    <a:pt x="215900" y="965200"/>
                  </a:lnTo>
                  <a:lnTo>
                    <a:pt x="215900" y="952500"/>
                  </a:lnTo>
                  <a:lnTo>
                    <a:pt x="203200" y="952500"/>
                  </a:lnTo>
                  <a:lnTo>
                    <a:pt x="177800" y="939800"/>
                  </a:lnTo>
                  <a:lnTo>
                    <a:pt x="203200" y="939800"/>
                  </a:lnTo>
                  <a:lnTo>
                    <a:pt x="190500" y="927100"/>
                  </a:lnTo>
                  <a:lnTo>
                    <a:pt x="203200" y="927100"/>
                  </a:lnTo>
                  <a:lnTo>
                    <a:pt x="190500" y="914400"/>
                  </a:lnTo>
                  <a:lnTo>
                    <a:pt x="190500" y="901700"/>
                  </a:lnTo>
                  <a:lnTo>
                    <a:pt x="177800" y="901700"/>
                  </a:lnTo>
                  <a:lnTo>
                    <a:pt x="165100" y="889000"/>
                  </a:lnTo>
                  <a:lnTo>
                    <a:pt x="152400" y="901700"/>
                  </a:lnTo>
                  <a:lnTo>
                    <a:pt x="139700" y="889000"/>
                  </a:lnTo>
                  <a:lnTo>
                    <a:pt x="139700" y="876300"/>
                  </a:lnTo>
                  <a:lnTo>
                    <a:pt x="139700" y="863600"/>
                  </a:lnTo>
                  <a:lnTo>
                    <a:pt x="152400" y="863600"/>
                  </a:lnTo>
                  <a:lnTo>
                    <a:pt x="152400" y="850900"/>
                  </a:lnTo>
                  <a:lnTo>
                    <a:pt x="165100" y="850900"/>
                  </a:lnTo>
                  <a:lnTo>
                    <a:pt x="165100" y="838200"/>
                  </a:lnTo>
                  <a:lnTo>
                    <a:pt x="165100" y="825500"/>
                  </a:lnTo>
                  <a:lnTo>
                    <a:pt x="152400" y="838200"/>
                  </a:lnTo>
                  <a:lnTo>
                    <a:pt x="152400" y="825500"/>
                  </a:lnTo>
                  <a:lnTo>
                    <a:pt x="165100" y="800100"/>
                  </a:lnTo>
                  <a:lnTo>
                    <a:pt x="152400" y="800100"/>
                  </a:lnTo>
                  <a:lnTo>
                    <a:pt x="165100" y="787400"/>
                  </a:lnTo>
                  <a:lnTo>
                    <a:pt x="165100" y="774700"/>
                  </a:lnTo>
                  <a:lnTo>
                    <a:pt x="152400" y="774700"/>
                  </a:lnTo>
                  <a:lnTo>
                    <a:pt x="152400" y="762000"/>
                  </a:lnTo>
                  <a:lnTo>
                    <a:pt x="152400" y="749300"/>
                  </a:lnTo>
                  <a:lnTo>
                    <a:pt x="139700" y="749300"/>
                  </a:lnTo>
                  <a:lnTo>
                    <a:pt x="139700" y="736600"/>
                  </a:lnTo>
                  <a:lnTo>
                    <a:pt x="139700" y="723900"/>
                  </a:lnTo>
                  <a:lnTo>
                    <a:pt x="139700" y="711200"/>
                  </a:lnTo>
                  <a:lnTo>
                    <a:pt x="139700" y="698500"/>
                  </a:lnTo>
                  <a:lnTo>
                    <a:pt x="152400" y="698500"/>
                  </a:lnTo>
                  <a:lnTo>
                    <a:pt x="152400" y="673100"/>
                  </a:lnTo>
                  <a:lnTo>
                    <a:pt x="139700" y="673100"/>
                  </a:lnTo>
                  <a:lnTo>
                    <a:pt x="139700" y="660400"/>
                  </a:lnTo>
                  <a:lnTo>
                    <a:pt x="139700" y="647700"/>
                  </a:lnTo>
                  <a:lnTo>
                    <a:pt x="139700" y="635000"/>
                  </a:lnTo>
                  <a:lnTo>
                    <a:pt x="127000" y="609600"/>
                  </a:lnTo>
                  <a:lnTo>
                    <a:pt x="139700" y="609600"/>
                  </a:lnTo>
                  <a:lnTo>
                    <a:pt x="152400" y="596900"/>
                  </a:lnTo>
                  <a:lnTo>
                    <a:pt x="139700" y="596900"/>
                  </a:lnTo>
                  <a:lnTo>
                    <a:pt x="139700" y="584200"/>
                  </a:lnTo>
                  <a:lnTo>
                    <a:pt x="127000" y="571500"/>
                  </a:lnTo>
                  <a:lnTo>
                    <a:pt x="139700" y="558800"/>
                  </a:lnTo>
                  <a:lnTo>
                    <a:pt x="152400" y="558800"/>
                  </a:lnTo>
                  <a:lnTo>
                    <a:pt x="152400" y="546100"/>
                  </a:lnTo>
                  <a:lnTo>
                    <a:pt x="165100" y="546100"/>
                  </a:lnTo>
                  <a:lnTo>
                    <a:pt x="177800" y="533400"/>
                  </a:lnTo>
                  <a:lnTo>
                    <a:pt x="177800" y="520700"/>
                  </a:lnTo>
                  <a:lnTo>
                    <a:pt x="190500" y="508000"/>
                  </a:lnTo>
                  <a:lnTo>
                    <a:pt x="203200" y="469900"/>
                  </a:lnTo>
                  <a:lnTo>
                    <a:pt x="203200" y="457200"/>
                  </a:lnTo>
                  <a:lnTo>
                    <a:pt x="190500" y="457200"/>
                  </a:lnTo>
                  <a:lnTo>
                    <a:pt x="177800" y="419100"/>
                  </a:lnTo>
                  <a:lnTo>
                    <a:pt x="165100" y="406400"/>
                  </a:lnTo>
                  <a:lnTo>
                    <a:pt x="152400" y="393700"/>
                  </a:lnTo>
                  <a:lnTo>
                    <a:pt x="152400" y="381000"/>
                  </a:lnTo>
                  <a:lnTo>
                    <a:pt x="165100" y="355600"/>
                  </a:lnTo>
                  <a:lnTo>
                    <a:pt x="152400" y="342900"/>
                  </a:lnTo>
                  <a:lnTo>
                    <a:pt x="165100" y="342900"/>
                  </a:lnTo>
                  <a:lnTo>
                    <a:pt x="165100" y="330200"/>
                  </a:lnTo>
                  <a:lnTo>
                    <a:pt x="165100" y="292100"/>
                  </a:lnTo>
                  <a:lnTo>
                    <a:pt x="165100" y="190500"/>
                  </a:lnTo>
                  <a:lnTo>
                    <a:pt x="152400" y="177800"/>
                  </a:lnTo>
                  <a:lnTo>
                    <a:pt x="165100" y="152400"/>
                  </a:lnTo>
                  <a:lnTo>
                    <a:pt x="165100" y="139700"/>
                  </a:lnTo>
                  <a:lnTo>
                    <a:pt x="165100" y="114300"/>
                  </a:lnTo>
                  <a:lnTo>
                    <a:pt x="165100" y="88900"/>
                  </a:lnTo>
                  <a:lnTo>
                    <a:pt x="139700" y="88900"/>
                  </a:lnTo>
                  <a:lnTo>
                    <a:pt x="127000" y="88900"/>
                  </a:lnTo>
                  <a:lnTo>
                    <a:pt x="114300" y="88900"/>
                  </a:lnTo>
                  <a:lnTo>
                    <a:pt x="114300" y="101600"/>
                  </a:lnTo>
                  <a:lnTo>
                    <a:pt x="101600" y="101600"/>
                  </a:lnTo>
                  <a:lnTo>
                    <a:pt x="88900" y="101600"/>
                  </a:lnTo>
                  <a:lnTo>
                    <a:pt x="76200" y="101600"/>
                  </a:lnTo>
                  <a:lnTo>
                    <a:pt x="63500" y="101600"/>
                  </a:lnTo>
                  <a:lnTo>
                    <a:pt x="50800" y="101600"/>
                  </a:lnTo>
                  <a:lnTo>
                    <a:pt x="63500" y="76200"/>
                  </a:lnTo>
                  <a:lnTo>
                    <a:pt x="50800" y="63500"/>
                  </a:lnTo>
                  <a:lnTo>
                    <a:pt x="76200" y="63500"/>
                  </a:lnTo>
                  <a:lnTo>
                    <a:pt x="76200" y="50800"/>
                  </a:lnTo>
                  <a:lnTo>
                    <a:pt x="63500" y="38100"/>
                  </a:lnTo>
                  <a:lnTo>
                    <a:pt x="63500" y="50800"/>
                  </a:lnTo>
                  <a:lnTo>
                    <a:pt x="50800" y="5080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" name="Alberta">
              <a:extLst>
                <a:ext uri="{FF2B5EF4-FFF2-40B4-BE49-F238E27FC236}">
                  <a16:creationId xmlns:a16="http://schemas.microsoft.com/office/drawing/2014/main" id="{8E3ECE87-4CBE-4E85-9645-5ED8FEEF784E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3792142" y="3579019"/>
              <a:ext cx="942975" cy="1628775"/>
            </a:xfrm>
            <a:custGeom>
              <a:avLst/>
              <a:gdLst>
                <a:gd name="T0" fmla="*/ 152 w 352"/>
                <a:gd name="T1" fmla="*/ 592 h 608"/>
                <a:gd name="T2" fmla="*/ 240 w 352"/>
                <a:gd name="T3" fmla="*/ 608 h 608"/>
                <a:gd name="T4" fmla="*/ 352 w 352"/>
                <a:gd name="T5" fmla="*/ 64 h 608"/>
                <a:gd name="T6" fmla="*/ 112 w 352"/>
                <a:gd name="T7" fmla="*/ 0 h 608"/>
                <a:gd name="T8" fmla="*/ 8 w 352"/>
                <a:gd name="T9" fmla="*/ 296 h 608"/>
                <a:gd name="T10" fmla="*/ 8 w 352"/>
                <a:gd name="T11" fmla="*/ 304 h 608"/>
                <a:gd name="T12" fmla="*/ 8 w 352"/>
                <a:gd name="T13" fmla="*/ 312 h 608"/>
                <a:gd name="T14" fmla="*/ 0 w 352"/>
                <a:gd name="T15" fmla="*/ 304 h 608"/>
                <a:gd name="T16" fmla="*/ 8 w 352"/>
                <a:gd name="T17" fmla="*/ 312 h 608"/>
                <a:gd name="T18" fmla="*/ 0 w 352"/>
                <a:gd name="T19" fmla="*/ 312 h 608"/>
                <a:gd name="T20" fmla="*/ 8 w 352"/>
                <a:gd name="T21" fmla="*/ 312 h 608"/>
                <a:gd name="T22" fmla="*/ 8 w 352"/>
                <a:gd name="T23" fmla="*/ 320 h 608"/>
                <a:gd name="T24" fmla="*/ 16 w 352"/>
                <a:gd name="T25" fmla="*/ 320 h 608"/>
                <a:gd name="T26" fmla="*/ 16 w 352"/>
                <a:gd name="T27" fmla="*/ 328 h 608"/>
                <a:gd name="T28" fmla="*/ 16 w 352"/>
                <a:gd name="T29" fmla="*/ 336 h 608"/>
                <a:gd name="T30" fmla="*/ 24 w 352"/>
                <a:gd name="T31" fmla="*/ 336 h 608"/>
                <a:gd name="T32" fmla="*/ 32 w 352"/>
                <a:gd name="T33" fmla="*/ 344 h 608"/>
                <a:gd name="T34" fmla="*/ 24 w 352"/>
                <a:gd name="T35" fmla="*/ 344 h 608"/>
                <a:gd name="T36" fmla="*/ 32 w 352"/>
                <a:gd name="T37" fmla="*/ 344 h 608"/>
                <a:gd name="T38" fmla="*/ 32 w 352"/>
                <a:gd name="T39" fmla="*/ 352 h 608"/>
                <a:gd name="T40" fmla="*/ 32 w 352"/>
                <a:gd name="T41" fmla="*/ 360 h 608"/>
                <a:gd name="T42" fmla="*/ 32 w 352"/>
                <a:gd name="T43" fmla="*/ 368 h 608"/>
                <a:gd name="T44" fmla="*/ 32 w 352"/>
                <a:gd name="T45" fmla="*/ 376 h 608"/>
                <a:gd name="T46" fmla="*/ 32 w 352"/>
                <a:gd name="T47" fmla="*/ 384 h 608"/>
                <a:gd name="T48" fmla="*/ 40 w 352"/>
                <a:gd name="T49" fmla="*/ 384 h 608"/>
                <a:gd name="T50" fmla="*/ 40 w 352"/>
                <a:gd name="T51" fmla="*/ 376 h 608"/>
                <a:gd name="T52" fmla="*/ 40 w 352"/>
                <a:gd name="T53" fmla="*/ 384 h 608"/>
                <a:gd name="T54" fmla="*/ 48 w 352"/>
                <a:gd name="T55" fmla="*/ 384 h 608"/>
                <a:gd name="T56" fmla="*/ 40 w 352"/>
                <a:gd name="T57" fmla="*/ 392 h 608"/>
                <a:gd name="T58" fmla="*/ 48 w 352"/>
                <a:gd name="T59" fmla="*/ 392 h 608"/>
                <a:gd name="T60" fmla="*/ 48 w 352"/>
                <a:gd name="T61" fmla="*/ 400 h 608"/>
                <a:gd name="T62" fmla="*/ 56 w 352"/>
                <a:gd name="T63" fmla="*/ 400 h 608"/>
                <a:gd name="T64" fmla="*/ 56 w 352"/>
                <a:gd name="T65" fmla="*/ 408 h 608"/>
                <a:gd name="T66" fmla="*/ 64 w 352"/>
                <a:gd name="T67" fmla="*/ 416 h 608"/>
                <a:gd name="T68" fmla="*/ 64 w 352"/>
                <a:gd name="T69" fmla="*/ 424 h 608"/>
                <a:gd name="T70" fmla="*/ 72 w 352"/>
                <a:gd name="T71" fmla="*/ 424 h 608"/>
                <a:gd name="T72" fmla="*/ 72 w 352"/>
                <a:gd name="T73" fmla="*/ 432 h 608"/>
                <a:gd name="T74" fmla="*/ 72 w 352"/>
                <a:gd name="T75" fmla="*/ 440 h 608"/>
                <a:gd name="T76" fmla="*/ 72 w 352"/>
                <a:gd name="T77" fmla="*/ 448 h 608"/>
                <a:gd name="T78" fmla="*/ 80 w 352"/>
                <a:gd name="T79" fmla="*/ 456 h 608"/>
                <a:gd name="T80" fmla="*/ 80 w 352"/>
                <a:gd name="T81" fmla="*/ 464 h 608"/>
                <a:gd name="T82" fmla="*/ 88 w 352"/>
                <a:gd name="T83" fmla="*/ 464 h 608"/>
                <a:gd name="T84" fmla="*/ 88 w 352"/>
                <a:gd name="T85" fmla="*/ 472 h 608"/>
                <a:gd name="T86" fmla="*/ 88 w 352"/>
                <a:gd name="T87" fmla="*/ 480 h 608"/>
                <a:gd name="T88" fmla="*/ 96 w 352"/>
                <a:gd name="T89" fmla="*/ 488 h 608"/>
                <a:gd name="T90" fmla="*/ 96 w 352"/>
                <a:gd name="T91" fmla="*/ 496 h 608"/>
                <a:gd name="T92" fmla="*/ 104 w 352"/>
                <a:gd name="T93" fmla="*/ 496 h 608"/>
                <a:gd name="T94" fmla="*/ 104 w 352"/>
                <a:gd name="T95" fmla="*/ 504 h 608"/>
                <a:gd name="T96" fmla="*/ 104 w 352"/>
                <a:gd name="T97" fmla="*/ 520 h 608"/>
                <a:gd name="T98" fmla="*/ 104 w 352"/>
                <a:gd name="T99" fmla="*/ 528 h 608"/>
                <a:gd name="T100" fmla="*/ 104 w 352"/>
                <a:gd name="T101" fmla="*/ 536 h 608"/>
                <a:gd name="T102" fmla="*/ 96 w 352"/>
                <a:gd name="T103" fmla="*/ 544 h 608"/>
                <a:gd name="T104" fmla="*/ 104 w 352"/>
                <a:gd name="T105" fmla="*/ 544 h 608"/>
                <a:gd name="T106" fmla="*/ 104 w 352"/>
                <a:gd name="T107" fmla="*/ 552 h 608"/>
                <a:gd name="T108" fmla="*/ 104 w 352"/>
                <a:gd name="T109" fmla="*/ 560 h 608"/>
                <a:gd name="T110" fmla="*/ 104 w 352"/>
                <a:gd name="T111" fmla="*/ 568 h 608"/>
                <a:gd name="T112" fmla="*/ 112 w 352"/>
                <a:gd name="T113" fmla="*/ 568 h 608"/>
                <a:gd name="T114" fmla="*/ 112 w 352"/>
                <a:gd name="T115" fmla="*/ 576 h 608"/>
                <a:gd name="T116" fmla="*/ 144 w 352"/>
                <a:gd name="T117" fmla="*/ 592 h 608"/>
                <a:gd name="T118" fmla="*/ 152 w 352"/>
                <a:gd name="T119" fmla="*/ 5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2" h="608">
                  <a:moveTo>
                    <a:pt x="152" y="592"/>
                  </a:moveTo>
                  <a:lnTo>
                    <a:pt x="240" y="608"/>
                  </a:lnTo>
                  <a:lnTo>
                    <a:pt x="352" y="64"/>
                  </a:lnTo>
                  <a:lnTo>
                    <a:pt x="112" y="0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8" y="312"/>
                  </a:lnTo>
                  <a:lnTo>
                    <a:pt x="0" y="304"/>
                  </a:lnTo>
                  <a:lnTo>
                    <a:pt x="8" y="312"/>
                  </a:lnTo>
                  <a:lnTo>
                    <a:pt x="0" y="312"/>
                  </a:lnTo>
                  <a:lnTo>
                    <a:pt x="8" y="312"/>
                  </a:lnTo>
                  <a:lnTo>
                    <a:pt x="8" y="320"/>
                  </a:lnTo>
                  <a:lnTo>
                    <a:pt x="16" y="320"/>
                  </a:lnTo>
                  <a:lnTo>
                    <a:pt x="16" y="328"/>
                  </a:lnTo>
                  <a:lnTo>
                    <a:pt x="16" y="336"/>
                  </a:lnTo>
                  <a:lnTo>
                    <a:pt x="24" y="336"/>
                  </a:lnTo>
                  <a:lnTo>
                    <a:pt x="32" y="344"/>
                  </a:lnTo>
                  <a:lnTo>
                    <a:pt x="24" y="344"/>
                  </a:lnTo>
                  <a:lnTo>
                    <a:pt x="32" y="344"/>
                  </a:lnTo>
                  <a:lnTo>
                    <a:pt x="32" y="352"/>
                  </a:lnTo>
                  <a:lnTo>
                    <a:pt x="32" y="360"/>
                  </a:lnTo>
                  <a:lnTo>
                    <a:pt x="32" y="368"/>
                  </a:lnTo>
                  <a:lnTo>
                    <a:pt x="32" y="376"/>
                  </a:lnTo>
                  <a:lnTo>
                    <a:pt x="32" y="384"/>
                  </a:lnTo>
                  <a:lnTo>
                    <a:pt x="40" y="384"/>
                  </a:lnTo>
                  <a:lnTo>
                    <a:pt x="40" y="376"/>
                  </a:lnTo>
                  <a:lnTo>
                    <a:pt x="40" y="384"/>
                  </a:lnTo>
                  <a:lnTo>
                    <a:pt x="48" y="384"/>
                  </a:lnTo>
                  <a:lnTo>
                    <a:pt x="40" y="392"/>
                  </a:lnTo>
                  <a:lnTo>
                    <a:pt x="48" y="392"/>
                  </a:lnTo>
                  <a:lnTo>
                    <a:pt x="48" y="400"/>
                  </a:lnTo>
                  <a:lnTo>
                    <a:pt x="56" y="400"/>
                  </a:lnTo>
                  <a:lnTo>
                    <a:pt x="56" y="408"/>
                  </a:lnTo>
                  <a:lnTo>
                    <a:pt x="64" y="416"/>
                  </a:lnTo>
                  <a:lnTo>
                    <a:pt x="64" y="424"/>
                  </a:lnTo>
                  <a:lnTo>
                    <a:pt x="72" y="424"/>
                  </a:lnTo>
                  <a:lnTo>
                    <a:pt x="72" y="432"/>
                  </a:lnTo>
                  <a:lnTo>
                    <a:pt x="72" y="440"/>
                  </a:lnTo>
                  <a:lnTo>
                    <a:pt x="72" y="448"/>
                  </a:lnTo>
                  <a:lnTo>
                    <a:pt x="80" y="456"/>
                  </a:lnTo>
                  <a:lnTo>
                    <a:pt x="80" y="464"/>
                  </a:lnTo>
                  <a:lnTo>
                    <a:pt x="88" y="464"/>
                  </a:lnTo>
                  <a:lnTo>
                    <a:pt x="88" y="472"/>
                  </a:lnTo>
                  <a:lnTo>
                    <a:pt x="88" y="480"/>
                  </a:lnTo>
                  <a:lnTo>
                    <a:pt x="96" y="488"/>
                  </a:lnTo>
                  <a:lnTo>
                    <a:pt x="96" y="496"/>
                  </a:lnTo>
                  <a:lnTo>
                    <a:pt x="104" y="496"/>
                  </a:lnTo>
                  <a:lnTo>
                    <a:pt x="104" y="504"/>
                  </a:lnTo>
                  <a:lnTo>
                    <a:pt x="104" y="520"/>
                  </a:lnTo>
                  <a:lnTo>
                    <a:pt x="104" y="528"/>
                  </a:lnTo>
                  <a:lnTo>
                    <a:pt x="104" y="536"/>
                  </a:lnTo>
                  <a:lnTo>
                    <a:pt x="96" y="544"/>
                  </a:lnTo>
                  <a:lnTo>
                    <a:pt x="104" y="544"/>
                  </a:lnTo>
                  <a:lnTo>
                    <a:pt x="104" y="552"/>
                  </a:lnTo>
                  <a:lnTo>
                    <a:pt x="104" y="560"/>
                  </a:lnTo>
                  <a:lnTo>
                    <a:pt x="104" y="568"/>
                  </a:lnTo>
                  <a:lnTo>
                    <a:pt x="112" y="568"/>
                  </a:lnTo>
                  <a:lnTo>
                    <a:pt x="112" y="576"/>
                  </a:lnTo>
                  <a:lnTo>
                    <a:pt x="144" y="592"/>
                  </a:lnTo>
                  <a:lnTo>
                    <a:pt x="152" y="592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9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4721D-979B-4F0A-90C1-E6512176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UK MAP</a:t>
            </a:r>
          </a:p>
        </p:txBody>
      </p:sp>
      <p:sp>
        <p:nvSpPr>
          <p:cNvPr id="4" name="United Kingdom">
            <a:extLst>
              <a:ext uri="{FF2B5EF4-FFF2-40B4-BE49-F238E27FC236}">
                <a16:creationId xmlns:a16="http://schemas.microsoft.com/office/drawing/2014/main" id="{ACB94415-F57B-4125-90C6-C915B9B38F60}"/>
              </a:ext>
            </a:extLst>
          </p:cNvPr>
          <p:cNvSpPr>
            <a:spLocks noEditPoints="1"/>
          </p:cNvSpPr>
          <p:nvPr/>
        </p:nvSpPr>
        <p:spPr bwMode="auto">
          <a:xfrm>
            <a:off x="1115203" y="655168"/>
            <a:ext cx="4400551" cy="5513629"/>
          </a:xfrm>
          <a:custGeom>
            <a:avLst/>
            <a:gdLst>
              <a:gd name="T0" fmla="*/ 781 w 2040"/>
              <a:gd name="T1" fmla="*/ 623 h 2556"/>
              <a:gd name="T2" fmla="*/ 860 w 2040"/>
              <a:gd name="T3" fmla="*/ 775 h 2556"/>
              <a:gd name="T4" fmla="*/ 1191 w 2040"/>
              <a:gd name="T5" fmla="*/ 163 h 2556"/>
              <a:gd name="T6" fmla="*/ 1206 w 2040"/>
              <a:gd name="T7" fmla="*/ 157 h 2556"/>
              <a:gd name="T8" fmla="*/ 786 w 2040"/>
              <a:gd name="T9" fmla="*/ 938 h 2556"/>
              <a:gd name="T10" fmla="*/ 770 w 2040"/>
              <a:gd name="T11" fmla="*/ 844 h 2556"/>
              <a:gd name="T12" fmla="*/ 812 w 2040"/>
              <a:gd name="T13" fmla="*/ 880 h 2556"/>
              <a:gd name="T14" fmla="*/ 744 w 2040"/>
              <a:gd name="T15" fmla="*/ 1115 h 2556"/>
              <a:gd name="T16" fmla="*/ 1206 w 2040"/>
              <a:gd name="T17" fmla="*/ 21 h 2556"/>
              <a:gd name="T18" fmla="*/ 1201 w 2040"/>
              <a:gd name="T19" fmla="*/ 115 h 2556"/>
              <a:gd name="T20" fmla="*/ 1270 w 2040"/>
              <a:gd name="T21" fmla="*/ 84 h 2556"/>
              <a:gd name="T22" fmla="*/ 844 w 2040"/>
              <a:gd name="T23" fmla="*/ 1299 h 2556"/>
              <a:gd name="T24" fmla="*/ 576 w 2040"/>
              <a:gd name="T25" fmla="*/ 1178 h 2556"/>
              <a:gd name="T26" fmla="*/ 509 w 2040"/>
              <a:gd name="T27" fmla="*/ 1162 h 2556"/>
              <a:gd name="T28" fmla="*/ 368 w 2040"/>
              <a:gd name="T29" fmla="*/ 1288 h 2556"/>
              <a:gd name="T30" fmla="*/ 152 w 2040"/>
              <a:gd name="T31" fmla="*/ 1378 h 2556"/>
              <a:gd name="T32" fmla="*/ 136 w 2040"/>
              <a:gd name="T33" fmla="*/ 1604 h 2556"/>
              <a:gd name="T34" fmla="*/ 168 w 2040"/>
              <a:gd name="T35" fmla="*/ 1786 h 2556"/>
              <a:gd name="T36" fmla="*/ 58 w 2040"/>
              <a:gd name="T37" fmla="*/ 1901 h 2556"/>
              <a:gd name="T38" fmla="*/ 168 w 2040"/>
              <a:gd name="T39" fmla="*/ 2059 h 2556"/>
              <a:gd name="T40" fmla="*/ 389 w 2040"/>
              <a:gd name="T41" fmla="*/ 2048 h 2556"/>
              <a:gd name="T42" fmla="*/ 744 w 2040"/>
              <a:gd name="T43" fmla="*/ 1577 h 2556"/>
              <a:gd name="T44" fmla="*/ 755 w 2040"/>
              <a:gd name="T45" fmla="*/ 802 h 2556"/>
              <a:gd name="T46" fmla="*/ 89 w 2040"/>
              <a:gd name="T47" fmla="*/ 1541 h 2556"/>
              <a:gd name="T48" fmla="*/ 63 w 2040"/>
              <a:gd name="T49" fmla="*/ 2080 h 2556"/>
              <a:gd name="T50" fmla="*/ 1217 w 2040"/>
              <a:gd name="T51" fmla="*/ 1451 h 2556"/>
              <a:gd name="T52" fmla="*/ 1007 w 2040"/>
              <a:gd name="T53" fmla="*/ 1362 h 2556"/>
              <a:gd name="T54" fmla="*/ 1767 w 2040"/>
              <a:gd name="T55" fmla="*/ 1707 h 2556"/>
              <a:gd name="T56" fmla="*/ 1751 w 2040"/>
              <a:gd name="T57" fmla="*/ 1546 h 2556"/>
              <a:gd name="T58" fmla="*/ 1443 w 2040"/>
              <a:gd name="T59" fmla="*/ 1028 h 2556"/>
              <a:gd name="T60" fmla="*/ 1243 w 2040"/>
              <a:gd name="T61" fmla="*/ 865 h 2556"/>
              <a:gd name="T62" fmla="*/ 1354 w 2040"/>
              <a:gd name="T63" fmla="*/ 639 h 2556"/>
              <a:gd name="T64" fmla="*/ 1065 w 2040"/>
              <a:gd name="T65" fmla="*/ 497 h 2556"/>
              <a:gd name="T66" fmla="*/ 1070 w 2040"/>
              <a:gd name="T67" fmla="*/ 415 h 2556"/>
              <a:gd name="T68" fmla="*/ 960 w 2040"/>
              <a:gd name="T69" fmla="*/ 268 h 2556"/>
              <a:gd name="T70" fmla="*/ 860 w 2040"/>
              <a:gd name="T71" fmla="*/ 425 h 2556"/>
              <a:gd name="T72" fmla="*/ 802 w 2040"/>
              <a:gd name="T73" fmla="*/ 508 h 2556"/>
              <a:gd name="T74" fmla="*/ 860 w 2040"/>
              <a:gd name="T75" fmla="*/ 628 h 2556"/>
              <a:gd name="T76" fmla="*/ 749 w 2040"/>
              <a:gd name="T77" fmla="*/ 723 h 2556"/>
              <a:gd name="T78" fmla="*/ 839 w 2040"/>
              <a:gd name="T79" fmla="*/ 859 h 2556"/>
              <a:gd name="T80" fmla="*/ 865 w 2040"/>
              <a:gd name="T81" fmla="*/ 996 h 2556"/>
              <a:gd name="T82" fmla="*/ 1002 w 2040"/>
              <a:gd name="T83" fmla="*/ 949 h 2556"/>
              <a:gd name="T84" fmla="*/ 918 w 2040"/>
              <a:gd name="T85" fmla="*/ 1204 h 2556"/>
              <a:gd name="T86" fmla="*/ 1091 w 2040"/>
              <a:gd name="T87" fmla="*/ 1257 h 2556"/>
              <a:gd name="T88" fmla="*/ 1233 w 2040"/>
              <a:gd name="T89" fmla="*/ 1425 h 2556"/>
              <a:gd name="T90" fmla="*/ 1238 w 2040"/>
              <a:gd name="T91" fmla="*/ 1667 h 2556"/>
              <a:gd name="T92" fmla="*/ 1070 w 2040"/>
              <a:gd name="T93" fmla="*/ 1843 h 2556"/>
              <a:gd name="T94" fmla="*/ 986 w 2040"/>
              <a:gd name="T95" fmla="*/ 2080 h 2556"/>
              <a:gd name="T96" fmla="*/ 1364 w 2040"/>
              <a:gd name="T97" fmla="*/ 2064 h 2556"/>
              <a:gd name="T98" fmla="*/ 923 w 2040"/>
              <a:gd name="T99" fmla="*/ 2419 h 2556"/>
              <a:gd name="T100" fmla="*/ 939 w 2040"/>
              <a:gd name="T101" fmla="*/ 2488 h 2556"/>
              <a:gd name="T102" fmla="*/ 1406 w 2040"/>
              <a:gd name="T103" fmla="*/ 2367 h 2556"/>
              <a:gd name="T104" fmla="*/ 1604 w 2040"/>
              <a:gd name="T105" fmla="*/ 2299 h 2556"/>
              <a:gd name="T106" fmla="*/ 1851 w 2040"/>
              <a:gd name="T107" fmla="*/ 2288 h 2556"/>
              <a:gd name="T108" fmla="*/ 1888 w 2040"/>
              <a:gd name="T109" fmla="*/ 2122 h 2556"/>
              <a:gd name="T110" fmla="*/ 1935 w 2040"/>
              <a:gd name="T111" fmla="*/ 2017 h 2556"/>
              <a:gd name="T112" fmla="*/ 912 w 2040"/>
              <a:gd name="T113" fmla="*/ 1080 h 2556"/>
              <a:gd name="T114" fmla="*/ 623 w 2040"/>
              <a:gd name="T115" fmla="*/ 431 h 2556"/>
              <a:gd name="T116" fmla="*/ 744 w 2040"/>
              <a:gd name="T117" fmla="*/ 252 h 2556"/>
              <a:gd name="T118" fmla="*/ 671 w 2040"/>
              <a:gd name="T119" fmla="*/ 325 h 2556"/>
              <a:gd name="T120" fmla="*/ 608 w 2040"/>
              <a:gd name="T121" fmla="*/ 508 h 2556"/>
              <a:gd name="T122" fmla="*/ 581 w 2040"/>
              <a:gd name="T123" fmla="*/ 502 h 2556"/>
              <a:gd name="T124" fmla="*/ 571 w 2040"/>
              <a:gd name="T125" fmla="*/ 576 h 2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40" h="2556">
                <a:moveTo>
                  <a:pt x="760" y="555"/>
                </a:moveTo>
                <a:lnTo>
                  <a:pt x="760" y="544"/>
                </a:lnTo>
                <a:lnTo>
                  <a:pt x="760" y="539"/>
                </a:lnTo>
                <a:lnTo>
                  <a:pt x="760" y="513"/>
                </a:lnTo>
                <a:lnTo>
                  <a:pt x="760" y="502"/>
                </a:lnTo>
                <a:lnTo>
                  <a:pt x="760" y="497"/>
                </a:lnTo>
                <a:lnTo>
                  <a:pt x="760" y="497"/>
                </a:lnTo>
                <a:lnTo>
                  <a:pt x="760" y="492"/>
                </a:lnTo>
                <a:lnTo>
                  <a:pt x="749" y="478"/>
                </a:lnTo>
                <a:lnTo>
                  <a:pt x="749" y="478"/>
                </a:lnTo>
                <a:lnTo>
                  <a:pt x="739" y="467"/>
                </a:lnTo>
                <a:lnTo>
                  <a:pt x="739" y="467"/>
                </a:lnTo>
                <a:lnTo>
                  <a:pt x="728" y="467"/>
                </a:lnTo>
                <a:lnTo>
                  <a:pt x="728" y="467"/>
                </a:lnTo>
                <a:lnTo>
                  <a:pt x="723" y="483"/>
                </a:lnTo>
                <a:lnTo>
                  <a:pt x="723" y="483"/>
                </a:lnTo>
                <a:lnTo>
                  <a:pt x="723" y="502"/>
                </a:lnTo>
                <a:lnTo>
                  <a:pt x="723" y="508"/>
                </a:lnTo>
                <a:lnTo>
                  <a:pt x="723" y="513"/>
                </a:lnTo>
                <a:lnTo>
                  <a:pt x="718" y="523"/>
                </a:lnTo>
                <a:lnTo>
                  <a:pt x="718" y="523"/>
                </a:lnTo>
                <a:lnTo>
                  <a:pt x="718" y="523"/>
                </a:lnTo>
                <a:lnTo>
                  <a:pt x="702" y="508"/>
                </a:lnTo>
                <a:lnTo>
                  <a:pt x="697" y="502"/>
                </a:lnTo>
                <a:lnTo>
                  <a:pt x="697" y="497"/>
                </a:lnTo>
                <a:lnTo>
                  <a:pt x="697" y="497"/>
                </a:lnTo>
                <a:lnTo>
                  <a:pt x="697" y="492"/>
                </a:lnTo>
                <a:lnTo>
                  <a:pt x="692" y="492"/>
                </a:lnTo>
                <a:lnTo>
                  <a:pt x="692" y="492"/>
                </a:lnTo>
                <a:lnTo>
                  <a:pt x="692" y="492"/>
                </a:lnTo>
                <a:lnTo>
                  <a:pt x="692" y="492"/>
                </a:lnTo>
                <a:lnTo>
                  <a:pt x="692" y="492"/>
                </a:lnTo>
                <a:lnTo>
                  <a:pt x="692" y="492"/>
                </a:lnTo>
                <a:lnTo>
                  <a:pt x="692" y="518"/>
                </a:lnTo>
                <a:lnTo>
                  <a:pt x="676" y="518"/>
                </a:lnTo>
                <a:lnTo>
                  <a:pt x="676" y="518"/>
                </a:lnTo>
                <a:lnTo>
                  <a:pt x="676" y="518"/>
                </a:lnTo>
                <a:lnTo>
                  <a:pt x="671" y="518"/>
                </a:lnTo>
                <a:lnTo>
                  <a:pt x="671" y="518"/>
                </a:lnTo>
                <a:lnTo>
                  <a:pt x="671" y="523"/>
                </a:lnTo>
                <a:lnTo>
                  <a:pt x="665" y="529"/>
                </a:lnTo>
                <a:lnTo>
                  <a:pt x="665" y="534"/>
                </a:lnTo>
                <a:lnTo>
                  <a:pt x="665" y="539"/>
                </a:lnTo>
                <a:lnTo>
                  <a:pt x="665" y="539"/>
                </a:lnTo>
                <a:lnTo>
                  <a:pt x="671" y="550"/>
                </a:lnTo>
                <a:lnTo>
                  <a:pt x="676" y="555"/>
                </a:lnTo>
                <a:lnTo>
                  <a:pt x="676" y="555"/>
                </a:lnTo>
                <a:lnTo>
                  <a:pt x="681" y="560"/>
                </a:lnTo>
                <a:lnTo>
                  <a:pt x="681" y="560"/>
                </a:lnTo>
                <a:lnTo>
                  <a:pt x="692" y="560"/>
                </a:lnTo>
                <a:lnTo>
                  <a:pt x="697" y="560"/>
                </a:lnTo>
                <a:lnTo>
                  <a:pt x="697" y="560"/>
                </a:lnTo>
                <a:lnTo>
                  <a:pt x="697" y="555"/>
                </a:lnTo>
                <a:lnTo>
                  <a:pt x="697" y="550"/>
                </a:lnTo>
                <a:lnTo>
                  <a:pt x="697" y="550"/>
                </a:lnTo>
                <a:lnTo>
                  <a:pt x="702" y="550"/>
                </a:lnTo>
                <a:lnTo>
                  <a:pt x="707" y="544"/>
                </a:lnTo>
                <a:lnTo>
                  <a:pt x="707" y="544"/>
                </a:lnTo>
                <a:lnTo>
                  <a:pt x="723" y="560"/>
                </a:lnTo>
                <a:lnTo>
                  <a:pt x="734" y="571"/>
                </a:lnTo>
                <a:lnTo>
                  <a:pt x="723" y="571"/>
                </a:lnTo>
                <a:lnTo>
                  <a:pt x="723" y="565"/>
                </a:lnTo>
                <a:lnTo>
                  <a:pt x="718" y="565"/>
                </a:lnTo>
                <a:lnTo>
                  <a:pt x="718" y="565"/>
                </a:lnTo>
                <a:lnTo>
                  <a:pt x="718" y="565"/>
                </a:lnTo>
                <a:lnTo>
                  <a:pt x="713" y="571"/>
                </a:lnTo>
                <a:lnTo>
                  <a:pt x="713" y="571"/>
                </a:lnTo>
                <a:lnTo>
                  <a:pt x="713" y="576"/>
                </a:lnTo>
                <a:lnTo>
                  <a:pt x="707" y="576"/>
                </a:lnTo>
                <a:lnTo>
                  <a:pt x="707" y="576"/>
                </a:lnTo>
                <a:lnTo>
                  <a:pt x="734" y="613"/>
                </a:lnTo>
                <a:lnTo>
                  <a:pt x="734" y="613"/>
                </a:lnTo>
                <a:lnTo>
                  <a:pt x="755" y="607"/>
                </a:lnTo>
                <a:lnTo>
                  <a:pt x="776" y="607"/>
                </a:lnTo>
                <a:lnTo>
                  <a:pt x="786" y="607"/>
                </a:lnTo>
                <a:lnTo>
                  <a:pt x="791" y="613"/>
                </a:lnTo>
                <a:lnTo>
                  <a:pt x="781" y="623"/>
                </a:lnTo>
                <a:lnTo>
                  <a:pt x="781" y="623"/>
                </a:lnTo>
                <a:lnTo>
                  <a:pt x="781" y="623"/>
                </a:lnTo>
                <a:lnTo>
                  <a:pt x="776" y="644"/>
                </a:lnTo>
                <a:lnTo>
                  <a:pt x="776" y="644"/>
                </a:lnTo>
                <a:lnTo>
                  <a:pt x="776" y="649"/>
                </a:lnTo>
                <a:lnTo>
                  <a:pt x="776" y="649"/>
                </a:lnTo>
                <a:lnTo>
                  <a:pt x="776" y="649"/>
                </a:lnTo>
                <a:lnTo>
                  <a:pt x="781" y="649"/>
                </a:lnTo>
                <a:lnTo>
                  <a:pt x="791" y="644"/>
                </a:lnTo>
                <a:lnTo>
                  <a:pt x="812" y="623"/>
                </a:lnTo>
                <a:lnTo>
                  <a:pt x="812" y="618"/>
                </a:lnTo>
                <a:lnTo>
                  <a:pt x="812" y="618"/>
                </a:lnTo>
                <a:lnTo>
                  <a:pt x="812" y="613"/>
                </a:lnTo>
                <a:lnTo>
                  <a:pt x="812" y="607"/>
                </a:lnTo>
                <a:lnTo>
                  <a:pt x="818" y="613"/>
                </a:lnTo>
                <a:lnTo>
                  <a:pt x="818" y="613"/>
                </a:lnTo>
                <a:lnTo>
                  <a:pt x="823" y="607"/>
                </a:lnTo>
                <a:lnTo>
                  <a:pt x="828" y="602"/>
                </a:lnTo>
                <a:lnTo>
                  <a:pt x="828" y="597"/>
                </a:lnTo>
                <a:lnTo>
                  <a:pt x="833" y="597"/>
                </a:lnTo>
                <a:lnTo>
                  <a:pt x="833" y="586"/>
                </a:lnTo>
                <a:lnTo>
                  <a:pt x="833" y="586"/>
                </a:lnTo>
                <a:lnTo>
                  <a:pt x="833" y="586"/>
                </a:lnTo>
                <a:lnTo>
                  <a:pt x="823" y="581"/>
                </a:lnTo>
                <a:lnTo>
                  <a:pt x="818" y="581"/>
                </a:lnTo>
                <a:lnTo>
                  <a:pt x="818" y="581"/>
                </a:lnTo>
                <a:lnTo>
                  <a:pt x="812" y="581"/>
                </a:lnTo>
                <a:lnTo>
                  <a:pt x="807" y="586"/>
                </a:lnTo>
                <a:lnTo>
                  <a:pt x="802" y="592"/>
                </a:lnTo>
                <a:lnTo>
                  <a:pt x="797" y="592"/>
                </a:lnTo>
                <a:lnTo>
                  <a:pt x="797" y="592"/>
                </a:lnTo>
                <a:lnTo>
                  <a:pt x="781" y="581"/>
                </a:lnTo>
                <a:lnTo>
                  <a:pt x="776" y="581"/>
                </a:lnTo>
                <a:lnTo>
                  <a:pt x="765" y="571"/>
                </a:lnTo>
                <a:lnTo>
                  <a:pt x="760" y="555"/>
                </a:lnTo>
                <a:lnTo>
                  <a:pt x="760" y="555"/>
                </a:lnTo>
                <a:lnTo>
                  <a:pt x="760" y="555"/>
                </a:lnTo>
                <a:close/>
                <a:moveTo>
                  <a:pt x="828" y="854"/>
                </a:moveTo>
                <a:lnTo>
                  <a:pt x="828" y="854"/>
                </a:lnTo>
                <a:lnTo>
                  <a:pt x="828" y="854"/>
                </a:lnTo>
                <a:lnTo>
                  <a:pt x="828" y="870"/>
                </a:lnTo>
                <a:lnTo>
                  <a:pt x="828" y="870"/>
                </a:lnTo>
                <a:lnTo>
                  <a:pt x="828" y="875"/>
                </a:lnTo>
                <a:lnTo>
                  <a:pt x="828" y="875"/>
                </a:lnTo>
                <a:lnTo>
                  <a:pt x="833" y="875"/>
                </a:lnTo>
                <a:lnTo>
                  <a:pt x="833" y="859"/>
                </a:lnTo>
                <a:lnTo>
                  <a:pt x="833" y="854"/>
                </a:lnTo>
                <a:lnTo>
                  <a:pt x="828" y="854"/>
                </a:lnTo>
                <a:lnTo>
                  <a:pt x="828" y="854"/>
                </a:lnTo>
                <a:lnTo>
                  <a:pt x="828" y="854"/>
                </a:lnTo>
                <a:close/>
                <a:moveTo>
                  <a:pt x="828" y="844"/>
                </a:moveTo>
                <a:lnTo>
                  <a:pt x="828" y="849"/>
                </a:lnTo>
                <a:lnTo>
                  <a:pt x="833" y="854"/>
                </a:lnTo>
                <a:lnTo>
                  <a:pt x="833" y="854"/>
                </a:lnTo>
                <a:lnTo>
                  <a:pt x="833" y="854"/>
                </a:lnTo>
                <a:lnTo>
                  <a:pt x="839" y="849"/>
                </a:lnTo>
                <a:lnTo>
                  <a:pt x="839" y="844"/>
                </a:lnTo>
                <a:lnTo>
                  <a:pt x="839" y="844"/>
                </a:lnTo>
                <a:lnTo>
                  <a:pt x="839" y="838"/>
                </a:lnTo>
                <a:lnTo>
                  <a:pt x="839" y="838"/>
                </a:lnTo>
                <a:lnTo>
                  <a:pt x="833" y="844"/>
                </a:lnTo>
                <a:lnTo>
                  <a:pt x="828" y="844"/>
                </a:lnTo>
                <a:lnTo>
                  <a:pt x="828" y="844"/>
                </a:lnTo>
                <a:close/>
                <a:moveTo>
                  <a:pt x="839" y="817"/>
                </a:moveTo>
                <a:lnTo>
                  <a:pt x="839" y="823"/>
                </a:lnTo>
                <a:lnTo>
                  <a:pt x="839" y="823"/>
                </a:lnTo>
                <a:lnTo>
                  <a:pt x="839" y="823"/>
                </a:lnTo>
                <a:lnTo>
                  <a:pt x="844" y="828"/>
                </a:lnTo>
                <a:lnTo>
                  <a:pt x="844" y="828"/>
                </a:lnTo>
                <a:lnTo>
                  <a:pt x="844" y="828"/>
                </a:lnTo>
                <a:lnTo>
                  <a:pt x="849" y="817"/>
                </a:lnTo>
                <a:lnTo>
                  <a:pt x="849" y="817"/>
                </a:lnTo>
                <a:lnTo>
                  <a:pt x="849" y="817"/>
                </a:lnTo>
                <a:lnTo>
                  <a:pt x="849" y="817"/>
                </a:lnTo>
                <a:lnTo>
                  <a:pt x="839" y="817"/>
                </a:lnTo>
                <a:lnTo>
                  <a:pt x="839" y="817"/>
                </a:lnTo>
                <a:close/>
                <a:moveTo>
                  <a:pt x="860" y="781"/>
                </a:moveTo>
                <a:lnTo>
                  <a:pt x="860" y="781"/>
                </a:lnTo>
                <a:lnTo>
                  <a:pt x="865" y="775"/>
                </a:lnTo>
                <a:lnTo>
                  <a:pt x="865" y="775"/>
                </a:lnTo>
                <a:lnTo>
                  <a:pt x="860" y="775"/>
                </a:lnTo>
                <a:lnTo>
                  <a:pt x="854" y="781"/>
                </a:lnTo>
                <a:lnTo>
                  <a:pt x="839" y="791"/>
                </a:lnTo>
                <a:lnTo>
                  <a:pt x="833" y="802"/>
                </a:lnTo>
                <a:lnTo>
                  <a:pt x="833" y="802"/>
                </a:lnTo>
                <a:lnTo>
                  <a:pt x="839" y="802"/>
                </a:lnTo>
                <a:lnTo>
                  <a:pt x="844" y="802"/>
                </a:lnTo>
                <a:lnTo>
                  <a:pt x="844" y="802"/>
                </a:lnTo>
                <a:lnTo>
                  <a:pt x="844" y="802"/>
                </a:lnTo>
                <a:lnTo>
                  <a:pt x="854" y="791"/>
                </a:lnTo>
                <a:lnTo>
                  <a:pt x="860" y="781"/>
                </a:lnTo>
                <a:lnTo>
                  <a:pt x="860" y="781"/>
                </a:lnTo>
                <a:close/>
                <a:moveTo>
                  <a:pt x="760" y="670"/>
                </a:moveTo>
                <a:lnTo>
                  <a:pt x="755" y="670"/>
                </a:lnTo>
                <a:lnTo>
                  <a:pt x="749" y="676"/>
                </a:lnTo>
                <a:lnTo>
                  <a:pt x="749" y="681"/>
                </a:lnTo>
                <a:lnTo>
                  <a:pt x="749" y="681"/>
                </a:lnTo>
                <a:lnTo>
                  <a:pt x="749" y="686"/>
                </a:lnTo>
                <a:lnTo>
                  <a:pt x="749" y="686"/>
                </a:lnTo>
                <a:lnTo>
                  <a:pt x="755" y="686"/>
                </a:lnTo>
                <a:lnTo>
                  <a:pt x="755" y="691"/>
                </a:lnTo>
                <a:lnTo>
                  <a:pt x="760" y="691"/>
                </a:lnTo>
                <a:lnTo>
                  <a:pt x="760" y="691"/>
                </a:lnTo>
                <a:lnTo>
                  <a:pt x="760" y="686"/>
                </a:lnTo>
                <a:lnTo>
                  <a:pt x="760" y="686"/>
                </a:lnTo>
                <a:lnTo>
                  <a:pt x="765" y="681"/>
                </a:lnTo>
                <a:lnTo>
                  <a:pt x="765" y="676"/>
                </a:lnTo>
                <a:lnTo>
                  <a:pt x="765" y="676"/>
                </a:lnTo>
                <a:lnTo>
                  <a:pt x="765" y="676"/>
                </a:lnTo>
                <a:lnTo>
                  <a:pt x="760" y="670"/>
                </a:lnTo>
                <a:lnTo>
                  <a:pt x="760" y="670"/>
                </a:lnTo>
                <a:lnTo>
                  <a:pt x="760" y="670"/>
                </a:lnTo>
                <a:close/>
                <a:moveTo>
                  <a:pt x="1191" y="157"/>
                </a:moveTo>
                <a:lnTo>
                  <a:pt x="1185" y="157"/>
                </a:lnTo>
                <a:lnTo>
                  <a:pt x="1185" y="163"/>
                </a:lnTo>
                <a:lnTo>
                  <a:pt x="1185" y="163"/>
                </a:lnTo>
                <a:lnTo>
                  <a:pt x="1191" y="163"/>
                </a:lnTo>
                <a:lnTo>
                  <a:pt x="1191" y="163"/>
                </a:lnTo>
                <a:lnTo>
                  <a:pt x="1191" y="163"/>
                </a:lnTo>
                <a:lnTo>
                  <a:pt x="1196" y="163"/>
                </a:lnTo>
                <a:lnTo>
                  <a:pt x="1196" y="163"/>
                </a:lnTo>
                <a:lnTo>
                  <a:pt x="1196" y="163"/>
                </a:lnTo>
                <a:lnTo>
                  <a:pt x="1196" y="157"/>
                </a:lnTo>
                <a:lnTo>
                  <a:pt x="1196" y="157"/>
                </a:lnTo>
                <a:lnTo>
                  <a:pt x="1196" y="152"/>
                </a:lnTo>
                <a:lnTo>
                  <a:pt x="1196" y="152"/>
                </a:lnTo>
                <a:lnTo>
                  <a:pt x="1191" y="157"/>
                </a:lnTo>
                <a:lnTo>
                  <a:pt x="1191" y="157"/>
                </a:lnTo>
                <a:close/>
                <a:moveTo>
                  <a:pt x="776" y="565"/>
                </a:moveTo>
                <a:lnTo>
                  <a:pt x="776" y="565"/>
                </a:lnTo>
                <a:lnTo>
                  <a:pt x="781" y="565"/>
                </a:lnTo>
                <a:lnTo>
                  <a:pt x="781" y="565"/>
                </a:lnTo>
                <a:lnTo>
                  <a:pt x="781" y="560"/>
                </a:lnTo>
                <a:lnTo>
                  <a:pt x="781" y="560"/>
                </a:lnTo>
                <a:lnTo>
                  <a:pt x="781" y="560"/>
                </a:lnTo>
                <a:lnTo>
                  <a:pt x="781" y="560"/>
                </a:lnTo>
                <a:lnTo>
                  <a:pt x="781" y="534"/>
                </a:lnTo>
                <a:lnTo>
                  <a:pt x="786" y="523"/>
                </a:lnTo>
                <a:lnTo>
                  <a:pt x="786" y="523"/>
                </a:lnTo>
                <a:lnTo>
                  <a:pt x="786" y="523"/>
                </a:lnTo>
                <a:lnTo>
                  <a:pt x="786" y="523"/>
                </a:lnTo>
                <a:lnTo>
                  <a:pt x="786" y="523"/>
                </a:lnTo>
                <a:lnTo>
                  <a:pt x="781" y="523"/>
                </a:lnTo>
                <a:lnTo>
                  <a:pt x="776" y="534"/>
                </a:lnTo>
                <a:lnTo>
                  <a:pt x="770" y="534"/>
                </a:lnTo>
                <a:lnTo>
                  <a:pt x="770" y="539"/>
                </a:lnTo>
                <a:lnTo>
                  <a:pt x="770" y="560"/>
                </a:lnTo>
                <a:lnTo>
                  <a:pt x="770" y="565"/>
                </a:lnTo>
                <a:lnTo>
                  <a:pt x="776" y="565"/>
                </a:lnTo>
                <a:lnTo>
                  <a:pt x="776" y="565"/>
                </a:lnTo>
                <a:close/>
                <a:moveTo>
                  <a:pt x="1164" y="173"/>
                </a:moveTo>
                <a:lnTo>
                  <a:pt x="1164" y="173"/>
                </a:lnTo>
                <a:lnTo>
                  <a:pt x="1170" y="173"/>
                </a:lnTo>
                <a:lnTo>
                  <a:pt x="1175" y="173"/>
                </a:lnTo>
                <a:lnTo>
                  <a:pt x="1185" y="173"/>
                </a:lnTo>
                <a:lnTo>
                  <a:pt x="1191" y="173"/>
                </a:lnTo>
                <a:lnTo>
                  <a:pt x="1191" y="173"/>
                </a:lnTo>
                <a:lnTo>
                  <a:pt x="1191" y="168"/>
                </a:lnTo>
                <a:lnTo>
                  <a:pt x="1191" y="168"/>
                </a:lnTo>
                <a:lnTo>
                  <a:pt x="1191" y="163"/>
                </a:lnTo>
                <a:lnTo>
                  <a:pt x="1185" y="168"/>
                </a:lnTo>
                <a:lnTo>
                  <a:pt x="1180" y="168"/>
                </a:lnTo>
                <a:lnTo>
                  <a:pt x="1180" y="163"/>
                </a:lnTo>
                <a:lnTo>
                  <a:pt x="1180" y="157"/>
                </a:lnTo>
                <a:lnTo>
                  <a:pt x="1180" y="157"/>
                </a:lnTo>
                <a:lnTo>
                  <a:pt x="1180" y="157"/>
                </a:lnTo>
                <a:lnTo>
                  <a:pt x="1180" y="152"/>
                </a:lnTo>
                <a:lnTo>
                  <a:pt x="1180" y="152"/>
                </a:lnTo>
                <a:lnTo>
                  <a:pt x="1180" y="152"/>
                </a:lnTo>
                <a:lnTo>
                  <a:pt x="1180" y="147"/>
                </a:lnTo>
                <a:lnTo>
                  <a:pt x="1175" y="147"/>
                </a:lnTo>
                <a:lnTo>
                  <a:pt x="1175" y="147"/>
                </a:lnTo>
                <a:lnTo>
                  <a:pt x="1175" y="142"/>
                </a:lnTo>
                <a:lnTo>
                  <a:pt x="1159" y="136"/>
                </a:lnTo>
                <a:lnTo>
                  <a:pt x="1159" y="136"/>
                </a:lnTo>
                <a:lnTo>
                  <a:pt x="1159" y="136"/>
                </a:lnTo>
                <a:lnTo>
                  <a:pt x="1159" y="136"/>
                </a:lnTo>
                <a:lnTo>
                  <a:pt x="1149" y="136"/>
                </a:lnTo>
                <a:lnTo>
                  <a:pt x="1149" y="136"/>
                </a:lnTo>
                <a:lnTo>
                  <a:pt x="1149" y="142"/>
                </a:lnTo>
                <a:lnTo>
                  <a:pt x="1149" y="147"/>
                </a:lnTo>
                <a:lnTo>
                  <a:pt x="1149" y="147"/>
                </a:lnTo>
                <a:lnTo>
                  <a:pt x="1149" y="147"/>
                </a:lnTo>
                <a:lnTo>
                  <a:pt x="1164" y="173"/>
                </a:lnTo>
                <a:lnTo>
                  <a:pt x="1164" y="173"/>
                </a:lnTo>
                <a:close/>
                <a:moveTo>
                  <a:pt x="781" y="571"/>
                </a:moveTo>
                <a:lnTo>
                  <a:pt x="781" y="571"/>
                </a:lnTo>
                <a:lnTo>
                  <a:pt x="781" y="571"/>
                </a:lnTo>
                <a:lnTo>
                  <a:pt x="781" y="571"/>
                </a:lnTo>
                <a:lnTo>
                  <a:pt x="781" y="571"/>
                </a:lnTo>
                <a:lnTo>
                  <a:pt x="781" y="576"/>
                </a:lnTo>
                <a:lnTo>
                  <a:pt x="781" y="576"/>
                </a:lnTo>
                <a:lnTo>
                  <a:pt x="781" y="576"/>
                </a:lnTo>
                <a:lnTo>
                  <a:pt x="786" y="581"/>
                </a:lnTo>
                <a:lnTo>
                  <a:pt x="786" y="581"/>
                </a:lnTo>
                <a:lnTo>
                  <a:pt x="791" y="581"/>
                </a:lnTo>
                <a:lnTo>
                  <a:pt x="791" y="576"/>
                </a:lnTo>
                <a:lnTo>
                  <a:pt x="791" y="576"/>
                </a:lnTo>
                <a:lnTo>
                  <a:pt x="791" y="576"/>
                </a:lnTo>
                <a:lnTo>
                  <a:pt x="791" y="576"/>
                </a:lnTo>
                <a:lnTo>
                  <a:pt x="791" y="571"/>
                </a:lnTo>
                <a:lnTo>
                  <a:pt x="791" y="571"/>
                </a:lnTo>
                <a:lnTo>
                  <a:pt x="791" y="571"/>
                </a:lnTo>
                <a:lnTo>
                  <a:pt x="786" y="571"/>
                </a:lnTo>
                <a:lnTo>
                  <a:pt x="781" y="571"/>
                </a:lnTo>
                <a:lnTo>
                  <a:pt x="781" y="571"/>
                </a:lnTo>
                <a:close/>
                <a:moveTo>
                  <a:pt x="781" y="518"/>
                </a:moveTo>
                <a:lnTo>
                  <a:pt x="781" y="518"/>
                </a:lnTo>
                <a:lnTo>
                  <a:pt x="786" y="518"/>
                </a:lnTo>
                <a:lnTo>
                  <a:pt x="786" y="518"/>
                </a:lnTo>
                <a:lnTo>
                  <a:pt x="786" y="518"/>
                </a:lnTo>
                <a:lnTo>
                  <a:pt x="786" y="513"/>
                </a:lnTo>
                <a:lnTo>
                  <a:pt x="786" y="513"/>
                </a:lnTo>
                <a:lnTo>
                  <a:pt x="786" y="508"/>
                </a:lnTo>
                <a:lnTo>
                  <a:pt x="786" y="502"/>
                </a:lnTo>
                <a:lnTo>
                  <a:pt x="786" y="502"/>
                </a:lnTo>
                <a:lnTo>
                  <a:pt x="786" y="502"/>
                </a:lnTo>
                <a:lnTo>
                  <a:pt x="786" y="497"/>
                </a:lnTo>
                <a:lnTo>
                  <a:pt x="786" y="497"/>
                </a:lnTo>
                <a:lnTo>
                  <a:pt x="781" y="502"/>
                </a:lnTo>
                <a:lnTo>
                  <a:pt x="781" y="502"/>
                </a:lnTo>
                <a:lnTo>
                  <a:pt x="781" y="508"/>
                </a:lnTo>
                <a:lnTo>
                  <a:pt x="781" y="513"/>
                </a:lnTo>
                <a:lnTo>
                  <a:pt x="781" y="513"/>
                </a:lnTo>
                <a:lnTo>
                  <a:pt x="781" y="518"/>
                </a:lnTo>
                <a:lnTo>
                  <a:pt x="781" y="518"/>
                </a:lnTo>
                <a:close/>
                <a:moveTo>
                  <a:pt x="1222" y="168"/>
                </a:moveTo>
                <a:lnTo>
                  <a:pt x="1222" y="163"/>
                </a:lnTo>
                <a:lnTo>
                  <a:pt x="1222" y="163"/>
                </a:lnTo>
                <a:lnTo>
                  <a:pt x="1222" y="163"/>
                </a:lnTo>
                <a:lnTo>
                  <a:pt x="1222" y="163"/>
                </a:lnTo>
                <a:lnTo>
                  <a:pt x="1222" y="163"/>
                </a:lnTo>
                <a:lnTo>
                  <a:pt x="1228" y="163"/>
                </a:lnTo>
                <a:lnTo>
                  <a:pt x="1228" y="157"/>
                </a:lnTo>
                <a:lnTo>
                  <a:pt x="1222" y="157"/>
                </a:lnTo>
                <a:lnTo>
                  <a:pt x="1222" y="157"/>
                </a:lnTo>
                <a:lnTo>
                  <a:pt x="1222" y="157"/>
                </a:lnTo>
                <a:lnTo>
                  <a:pt x="1222" y="157"/>
                </a:lnTo>
                <a:lnTo>
                  <a:pt x="1206" y="157"/>
                </a:lnTo>
                <a:lnTo>
                  <a:pt x="1206" y="157"/>
                </a:lnTo>
                <a:lnTo>
                  <a:pt x="1201" y="163"/>
                </a:lnTo>
                <a:lnTo>
                  <a:pt x="1201" y="163"/>
                </a:lnTo>
                <a:lnTo>
                  <a:pt x="1212" y="178"/>
                </a:lnTo>
                <a:lnTo>
                  <a:pt x="1212" y="184"/>
                </a:lnTo>
                <a:lnTo>
                  <a:pt x="1217" y="184"/>
                </a:lnTo>
                <a:lnTo>
                  <a:pt x="1217" y="184"/>
                </a:lnTo>
                <a:lnTo>
                  <a:pt x="1217" y="184"/>
                </a:lnTo>
                <a:lnTo>
                  <a:pt x="1222" y="184"/>
                </a:lnTo>
                <a:lnTo>
                  <a:pt x="1222" y="184"/>
                </a:lnTo>
                <a:lnTo>
                  <a:pt x="1222" y="178"/>
                </a:lnTo>
                <a:lnTo>
                  <a:pt x="1222" y="178"/>
                </a:lnTo>
                <a:lnTo>
                  <a:pt x="1222" y="178"/>
                </a:lnTo>
                <a:lnTo>
                  <a:pt x="1217" y="178"/>
                </a:lnTo>
                <a:lnTo>
                  <a:pt x="1217" y="173"/>
                </a:lnTo>
                <a:lnTo>
                  <a:pt x="1217" y="173"/>
                </a:lnTo>
                <a:lnTo>
                  <a:pt x="1222" y="168"/>
                </a:lnTo>
                <a:lnTo>
                  <a:pt x="1222" y="168"/>
                </a:lnTo>
                <a:close/>
                <a:moveTo>
                  <a:pt x="692" y="644"/>
                </a:moveTo>
                <a:lnTo>
                  <a:pt x="707" y="639"/>
                </a:lnTo>
                <a:lnTo>
                  <a:pt x="707" y="639"/>
                </a:lnTo>
                <a:lnTo>
                  <a:pt x="707" y="639"/>
                </a:lnTo>
                <a:lnTo>
                  <a:pt x="707" y="639"/>
                </a:lnTo>
                <a:lnTo>
                  <a:pt x="707" y="639"/>
                </a:lnTo>
                <a:lnTo>
                  <a:pt x="707" y="634"/>
                </a:lnTo>
                <a:lnTo>
                  <a:pt x="707" y="634"/>
                </a:lnTo>
                <a:lnTo>
                  <a:pt x="702" y="634"/>
                </a:lnTo>
                <a:lnTo>
                  <a:pt x="702" y="634"/>
                </a:lnTo>
                <a:lnTo>
                  <a:pt x="697" y="634"/>
                </a:lnTo>
                <a:lnTo>
                  <a:pt x="697" y="634"/>
                </a:lnTo>
                <a:lnTo>
                  <a:pt x="692" y="639"/>
                </a:lnTo>
                <a:lnTo>
                  <a:pt x="692" y="639"/>
                </a:lnTo>
                <a:lnTo>
                  <a:pt x="692" y="639"/>
                </a:lnTo>
                <a:lnTo>
                  <a:pt x="692" y="644"/>
                </a:lnTo>
                <a:lnTo>
                  <a:pt x="692" y="644"/>
                </a:lnTo>
                <a:lnTo>
                  <a:pt x="692" y="644"/>
                </a:lnTo>
                <a:lnTo>
                  <a:pt x="692" y="644"/>
                </a:lnTo>
                <a:close/>
                <a:moveTo>
                  <a:pt x="707" y="838"/>
                </a:moveTo>
                <a:lnTo>
                  <a:pt x="707" y="844"/>
                </a:lnTo>
                <a:lnTo>
                  <a:pt x="713" y="844"/>
                </a:lnTo>
                <a:lnTo>
                  <a:pt x="713" y="844"/>
                </a:lnTo>
                <a:lnTo>
                  <a:pt x="713" y="844"/>
                </a:lnTo>
                <a:lnTo>
                  <a:pt x="713" y="838"/>
                </a:lnTo>
                <a:lnTo>
                  <a:pt x="718" y="838"/>
                </a:lnTo>
                <a:lnTo>
                  <a:pt x="718" y="838"/>
                </a:lnTo>
                <a:lnTo>
                  <a:pt x="718" y="833"/>
                </a:lnTo>
                <a:lnTo>
                  <a:pt x="718" y="833"/>
                </a:lnTo>
                <a:lnTo>
                  <a:pt x="718" y="833"/>
                </a:lnTo>
                <a:lnTo>
                  <a:pt x="718" y="833"/>
                </a:lnTo>
                <a:lnTo>
                  <a:pt x="713" y="833"/>
                </a:lnTo>
                <a:lnTo>
                  <a:pt x="713" y="838"/>
                </a:lnTo>
                <a:lnTo>
                  <a:pt x="707" y="838"/>
                </a:lnTo>
                <a:lnTo>
                  <a:pt x="707" y="838"/>
                </a:lnTo>
                <a:close/>
                <a:moveTo>
                  <a:pt x="676" y="765"/>
                </a:moveTo>
                <a:lnTo>
                  <a:pt x="676" y="770"/>
                </a:lnTo>
                <a:lnTo>
                  <a:pt x="686" y="770"/>
                </a:lnTo>
                <a:lnTo>
                  <a:pt x="692" y="765"/>
                </a:lnTo>
                <a:lnTo>
                  <a:pt x="697" y="765"/>
                </a:lnTo>
                <a:lnTo>
                  <a:pt x="697" y="765"/>
                </a:lnTo>
                <a:lnTo>
                  <a:pt x="702" y="760"/>
                </a:lnTo>
                <a:lnTo>
                  <a:pt x="707" y="754"/>
                </a:lnTo>
                <a:lnTo>
                  <a:pt x="713" y="744"/>
                </a:lnTo>
                <a:lnTo>
                  <a:pt x="713" y="739"/>
                </a:lnTo>
                <a:lnTo>
                  <a:pt x="713" y="739"/>
                </a:lnTo>
                <a:lnTo>
                  <a:pt x="713" y="739"/>
                </a:lnTo>
                <a:lnTo>
                  <a:pt x="713" y="739"/>
                </a:lnTo>
                <a:lnTo>
                  <a:pt x="702" y="739"/>
                </a:lnTo>
                <a:lnTo>
                  <a:pt x="697" y="744"/>
                </a:lnTo>
                <a:lnTo>
                  <a:pt x="686" y="754"/>
                </a:lnTo>
                <a:lnTo>
                  <a:pt x="676" y="765"/>
                </a:lnTo>
                <a:lnTo>
                  <a:pt x="676" y="765"/>
                </a:lnTo>
                <a:close/>
                <a:moveTo>
                  <a:pt x="781" y="986"/>
                </a:moveTo>
                <a:lnTo>
                  <a:pt x="797" y="944"/>
                </a:lnTo>
                <a:lnTo>
                  <a:pt x="797" y="938"/>
                </a:lnTo>
                <a:lnTo>
                  <a:pt x="797" y="938"/>
                </a:lnTo>
                <a:lnTo>
                  <a:pt x="797" y="938"/>
                </a:lnTo>
                <a:lnTo>
                  <a:pt x="797" y="933"/>
                </a:lnTo>
                <a:lnTo>
                  <a:pt x="786" y="938"/>
                </a:lnTo>
                <a:lnTo>
                  <a:pt x="786" y="938"/>
                </a:lnTo>
                <a:lnTo>
                  <a:pt x="781" y="938"/>
                </a:lnTo>
                <a:lnTo>
                  <a:pt x="776" y="938"/>
                </a:lnTo>
                <a:lnTo>
                  <a:pt x="770" y="944"/>
                </a:lnTo>
                <a:lnTo>
                  <a:pt x="765" y="944"/>
                </a:lnTo>
                <a:lnTo>
                  <a:pt x="760" y="954"/>
                </a:lnTo>
                <a:lnTo>
                  <a:pt x="760" y="954"/>
                </a:lnTo>
                <a:lnTo>
                  <a:pt x="760" y="959"/>
                </a:lnTo>
                <a:lnTo>
                  <a:pt x="760" y="965"/>
                </a:lnTo>
                <a:lnTo>
                  <a:pt x="760" y="970"/>
                </a:lnTo>
                <a:lnTo>
                  <a:pt x="760" y="975"/>
                </a:lnTo>
                <a:lnTo>
                  <a:pt x="765" y="975"/>
                </a:lnTo>
                <a:lnTo>
                  <a:pt x="765" y="975"/>
                </a:lnTo>
                <a:lnTo>
                  <a:pt x="770" y="980"/>
                </a:lnTo>
                <a:lnTo>
                  <a:pt x="781" y="986"/>
                </a:lnTo>
                <a:lnTo>
                  <a:pt x="781" y="986"/>
                </a:lnTo>
                <a:lnTo>
                  <a:pt x="781" y="986"/>
                </a:lnTo>
                <a:close/>
                <a:moveTo>
                  <a:pt x="818" y="796"/>
                </a:moveTo>
                <a:lnTo>
                  <a:pt x="807" y="791"/>
                </a:lnTo>
                <a:lnTo>
                  <a:pt x="807" y="791"/>
                </a:lnTo>
                <a:lnTo>
                  <a:pt x="802" y="786"/>
                </a:lnTo>
                <a:lnTo>
                  <a:pt x="791" y="786"/>
                </a:lnTo>
                <a:lnTo>
                  <a:pt x="791" y="786"/>
                </a:lnTo>
                <a:lnTo>
                  <a:pt x="781" y="770"/>
                </a:lnTo>
                <a:lnTo>
                  <a:pt x="776" y="765"/>
                </a:lnTo>
                <a:lnTo>
                  <a:pt x="765" y="754"/>
                </a:lnTo>
                <a:lnTo>
                  <a:pt x="760" y="749"/>
                </a:lnTo>
                <a:lnTo>
                  <a:pt x="760" y="749"/>
                </a:lnTo>
                <a:lnTo>
                  <a:pt x="755" y="749"/>
                </a:lnTo>
                <a:lnTo>
                  <a:pt x="749" y="754"/>
                </a:lnTo>
                <a:lnTo>
                  <a:pt x="728" y="765"/>
                </a:lnTo>
                <a:lnTo>
                  <a:pt x="728" y="775"/>
                </a:lnTo>
                <a:lnTo>
                  <a:pt x="728" y="781"/>
                </a:lnTo>
                <a:lnTo>
                  <a:pt x="728" y="781"/>
                </a:lnTo>
                <a:lnTo>
                  <a:pt x="728" y="781"/>
                </a:lnTo>
                <a:lnTo>
                  <a:pt x="755" y="796"/>
                </a:lnTo>
                <a:lnTo>
                  <a:pt x="776" y="791"/>
                </a:lnTo>
                <a:lnTo>
                  <a:pt x="776" y="791"/>
                </a:lnTo>
                <a:lnTo>
                  <a:pt x="776" y="791"/>
                </a:lnTo>
                <a:lnTo>
                  <a:pt x="776" y="796"/>
                </a:lnTo>
                <a:lnTo>
                  <a:pt x="776" y="796"/>
                </a:lnTo>
                <a:lnTo>
                  <a:pt x="776" y="796"/>
                </a:lnTo>
                <a:lnTo>
                  <a:pt x="776" y="802"/>
                </a:lnTo>
                <a:lnTo>
                  <a:pt x="765" y="807"/>
                </a:lnTo>
                <a:lnTo>
                  <a:pt x="760" y="807"/>
                </a:lnTo>
                <a:lnTo>
                  <a:pt x="760" y="807"/>
                </a:lnTo>
                <a:lnTo>
                  <a:pt x="760" y="807"/>
                </a:lnTo>
                <a:lnTo>
                  <a:pt x="744" y="823"/>
                </a:lnTo>
                <a:lnTo>
                  <a:pt x="744" y="823"/>
                </a:lnTo>
                <a:lnTo>
                  <a:pt x="744" y="828"/>
                </a:lnTo>
                <a:lnTo>
                  <a:pt x="744" y="828"/>
                </a:lnTo>
                <a:lnTo>
                  <a:pt x="744" y="828"/>
                </a:lnTo>
                <a:lnTo>
                  <a:pt x="749" y="828"/>
                </a:lnTo>
                <a:lnTo>
                  <a:pt x="749" y="828"/>
                </a:lnTo>
                <a:lnTo>
                  <a:pt x="749" y="828"/>
                </a:lnTo>
                <a:lnTo>
                  <a:pt x="760" y="828"/>
                </a:lnTo>
                <a:lnTo>
                  <a:pt x="765" y="828"/>
                </a:lnTo>
                <a:lnTo>
                  <a:pt x="770" y="823"/>
                </a:lnTo>
                <a:lnTo>
                  <a:pt x="770" y="823"/>
                </a:lnTo>
                <a:lnTo>
                  <a:pt x="776" y="823"/>
                </a:lnTo>
                <a:lnTo>
                  <a:pt x="776" y="828"/>
                </a:lnTo>
                <a:lnTo>
                  <a:pt x="776" y="828"/>
                </a:lnTo>
                <a:lnTo>
                  <a:pt x="765" y="833"/>
                </a:lnTo>
                <a:lnTo>
                  <a:pt x="760" y="833"/>
                </a:lnTo>
                <a:lnTo>
                  <a:pt x="739" y="838"/>
                </a:lnTo>
                <a:lnTo>
                  <a:pt x="734" y="838"/>
                </a:lnTo>
                <a:lnTo>
                  <a:pt x="734" y="833"/>
                </a:lnTo>
                <a:lnTo>
                  <a:pt x="728" y="833"/>
                </a:lnTo>
                <a:lnTo>
                  <a:pt x="728" y="833"/>
                </a:lnTo>
                <a:lnTo>
                  <a:pt x="728" y="833"/>
                </a:lnTo>
                <a:lnTo>
                  <a:pt x="723" y="833"/>
                </a:lnTo>
                <a:lnTo>
                  <a:pt x="723" y="833"/>
                </a:lnTo>
                <a:lnTo>
                  <a:pt x="723" y="838"/>
                </a:lnTo>
                <a:lnTo>
                  <a:pt x="723" y="844"/>
                </a:lnTo>
                <a:lnTo>
                  <a:pt x="723" y="844"/>
                </a:lnTo>
                <a:lnTo>
                  <a:pt x="728" y="854"/>
                </a:lnTo>
                <a:lnTo>
                  <a:pt x="728" y="854"/>
                </a:lnTo>
                <a:lnTo>
                  <a:pt x="734" y="854"/>
                </a:lnTo>
                <a:lnTo>
                  <a:pt x="755" y="849"/>
                </a:lnTo>
                <a:lnTo>
                  <a:pt x="770" y="844"/>
                </a:lnTo>
                <a:lnTo>
                  <a:pt x="797" y="844"/>
                </a:lnTo>
                <a:lnTo>
                  <a:pt x="802" y="844"/>
                </a:lnTo>
                <a:lnTo>
                  <a:pt x="802" y="844"/>
                </a:lnTo>
                <a:lnTo>
                  <a:pt x="807" y="838"/>
                </a:lnTo>
                <a:lnTo>
                  <a:pt x="812" y="833"/>
                </a:lnTo>
                <a:lnTo>
                  <a:pt x="818" y="833"/>
                </a:lnTo>
                <a:lnTo>
                  <a:pt x="823" y="828"/>
                </a:lnTo>
                <a:lnTo>
                  <a:pt x="828" y="823"/>
                </a:lnTo>
                <a:lnTo>
                  <a:pt x="828" y="817"/>
                </a:lnTo>
                <a:lnTo>
                  <a:pt x="828" y="812"/>
                </a:lnTo>
                <a:lnTo>
                  <a:pt x="828" y="807"/>
                </a:lnTo>
                <a:lnTo>
                  <a:pt x="828" y="807"/>
                </a:lnTo>
                <a:lnTo>
                  <a:pt x="828" y="807"/>
                </a:lnTo>
                <a:lnTo>
                  <a:pt x="818" y="796"/>
                </a:lnTo>
                <a:lnTo>
                  <a:pt x="818" y="796"/>
                </a:lnTo>
                <a:close/>
                <a:moveTo>
                  <a:pt x="744" y="917"/>
                </a:moveTo>
                <a:lnTo>
                  <a:pt x="744" y="917"/>
                </a:lnTo>
                <a:lnTo>
                  <a:pt x="744" y="917"/>
                </a:lnTo>
                <a:lnTo>
                  <a:pt x="744" y="917"/>
                </a:lnTo>
                <a:lnTo>
                  <a:pt x="744" y="917"/>
                </a:lnTo>
                <a:lnTo>
                  <a:pt x="755" y="891"/>
                </a:lnTo>
                <a:lnTo>
                  <a:pt x="755" y="891"/>
                </a:lnTo>
                <a:lnTo>
                  <a:pt x="755" y="891"/>
                </a:lnTo>
                <a:lnTo>
                  <a:pt x="755" y="891"/>
                </a:lnTo>
                <a:lnTo>
                  <a:pt x="755" y="891"/>
                </a:lnTo>
                <a:lnTo>
                  <a:pt x="739" y="901"/>
                </a:lnTo>
                <a:lnTo>
                  <a:pt x="739" y="907"/>
                </a:lnTo>
                <a:lnTo>
                  <a:pt x="734" y="912"/>
                </a:lnTo>
                <a:lnTo>
                  <a:pt x="739" y="917"/>
                </a:lnTo>
                <a:lnTo>
                  <a:pt x="739" y="917"/>
                </a:lnTo>
                <a:lnTo>
                  <a:pt x="744" y="917"/>
                </a:lnTo>
                <a:lnTo>
                  <a:pt x="744" y="917"/>
                </a:lnTo>
                <a:close/>
                <a:moveTo>
                  <a:pt x="812" y="1001"/>
                </a:moveTo>
                <a:lnTo>
                  <a:pt x="807" y="1012"/>
                </a:lnTo>
                <a:lnTo>
                  <a:pt x="807" y="1017"/>
                </a:lnTo>
                <a:lnTo>
                  <a:pt x="807" y="1022"/>
                </a:lnTo>
                <a:lnTo>
                  <a:pt x="812" y="1022"/>
                </a:lnTo>
                <a:lnTo>
                  <a:pt x="812" y="1022"/>
                </a:lnTo>
                <a:lnTo>
                  <a:pt x="812" y="1022"/>
                </a:lnTo>
                <a:lnTo>
                  <a:pt x="812" y="1022"/>
                </a:lnTo>
                <a:lnTo>
                  <a:pt x="818" y="1017"/>
                </a:lnTo>
                <a:lnTo>
                  <a:pt x="818" y="1001"/>
                </a:lnTo>
                <a:lnTo>
                  <a:pt x="818" y="1001"/>
                </a:lnTo>
                <a:lnTo>
                  <a:pt x="818" y="1001"/>
                </a:lnTo>
                <a:lnTo>
                  <a:pt x="812" y="1001"/>
                </a:lnTo>
                <a:lnTo>
                  <a:pt x="812" y="1001"/>
                </a:lnTo>
                <a:close/>
                <a:moveTo>
                  <a:pt x="823" y="896"/>
                </a:moveTo>
                <a:lnTo>
                  <a:pt x="823" y="891"/>
                </a:lnTo>
                <a:lnTo>
                  <a:pt x="823" y="891"/>
                </a:lnTo>
                <a:lnTo>
                  <a:pt x="818" y="886"/>
                </a:lnTo>
                <a:lnTo>
                  <a:pt x="818" y="886"/>
                </a:lnTo>
                <a:lnTo>
                  <a:pt x="818" y="886"/>
                </a:lnTo>
                <a:lnTo>
                  <a:pt x="812" y="891"/>
                </a:lnTo>
                <a:lnTo>
                  <a:pt x="791" y="907"/>
                </a:lnTo>
                <a:lnTo>
                  <a:pt x="781" y="917"/>
                </a:lnTo>
                <a:lnTo>
                  <a:pt x="776" y="933"/>
                </a:lnTo>
                <a:lnTo>
                  <a:pt x="776" y="933"/>
                </a:lnTo>
                <a:lnTo>
                  <a:pt x="776" y="933"/>
                </a:lnTo>
                <a:lnTo>
                  <a:pt x="781" y="938"/>
                </a:lnTo>
                <a:lnTo>
                  <a:pt x="781" y="938"/>
                </a:lnTo>
                <a:lnTo>
                  <a:pt x="791" y="933"/>
                </a:lnTo>
                <a:lnTo>
                  <a:pt x="797" y="933"/>
                </a:lnTo>
                <a:lnTo>
                  <a:pt x="797" y="933"/>
                </a:lnTo>
                <a:lnTo>
                  <a:pt x="802" y="933"/>
                </a:lnTo>
                <a:lnTo>
                  <a:pt x="802" y="933"/>
                </a:lnTo>
                <a:lnTo>
                  <a:pt x="802" y="933"/>
                </a:lnTo>
                <a:lnTo>
                  <a:pt x="812" y="923"/>
                </a:lnTo>
                <a:lnTo>
                  <a:pt x="812" y="917"/>
                </a:lnTo>
                <a:lnTo>
                  <a:pt x="823" y="896"/>
                </a:lnTo>
                <a:lnTo>
                  <a:pt x="823" y="896"/>
                </a:lnTo>
                <a:lnTo>
                  <a:pt x="823" y="896"/>
                </a:lnTo>
                <a:close/>
                <a:moveTo>
                  <a:pt x="823" y="880"/>
                </a:moveTo>
                <a:lnTo>
                  <a:pt x="823" y="880"/>
                </a:lnTo>
                <a:lnTo>
                  <a:pt x="823" y="875"/>
                </a:lnTo>
                <a:lnTo>
                  <a:pt x="823" y="875"/>
                </a:lnTo>
                <a:lnTo>
                  <a:pt x="823" y="875"/>
                </a:lnTo>
                <a:lnTo>
                  <a:pt x="818" y="875"/>
                </a:lnTo>
                <a:lnTo>
                  <a:pt x="818" y="880"/>
                </a:lnTo>
                <a:lnTo>
                  <a:pt x="812" y="880"/>
                </a:lnTo>
                <a:lnTo>
                  <a:pt x="812" y="880"/>
                </a:lnTo>
                <a:lnTo>
                  <a:pt x="812" y="886"/>
                </a:lnTo>
                <a:lnTo>
                  <a:pt x="818" y="886"/>
                </a:lnTo>
                <a:lnTo>
                  <a:pt x="823" y="886"/>
                </a:lnTo>
                <a:lnTo>
                  <a:pt x="823" y="880"/>
                </a:lnTo>
                <a:lnTo>
                  <a:pt x="823" y="880"/>
                </a:lnTo>
                <a:lnTo>
                  <a:pt x="823" y="880"/>
                </a:lnTo>
                <a:close/>
                <a:moveTo>
                  <a:pt x="760" y="1022"/>
                </a:moveTo>
                <a:lnTo>
                  <a:pt x="770" y="1012"/>
                </a:lnTo>
                <a:lnTo>
                  <a:pt x="770" y="1012"/>
                </a:lnTo>
                <a:lnTo>
                  <a:pt x="770" y="1012"/>
                </a:lnTo>
                <a:lnTo>
                  <a:pt x="770" y="1001"/>
                </a:lnTo>
                <a:lnTo>
                  <a:pt x="765" y="991"/>
                </a:lnTo>
                <a:lnTo>
                  <a:pt x="765" y="991"/>
                </a:lnTo>
                <a:lnTo>
                  <a:pt x="765" y="986"/>
                </a:lnTo>
                <a:lnTo>
                  <a:pt x="760" y="986"/>
                </a:lnTo>
                <a:lnTo>
                  <a:pt x="760" y="986"/>
                </a:lnTo>
                <a:lnTo>
                  <a:pt x="760" y="975"/>
                </a:lnTo>
                <a:lnTo>
                  <a:pt x="755" y="959"/>
                </a:lnTo>
                <a:lnTo>
                  <a:pt x="755" y="949"/>
                </a:lnTo>
                <a:lnTo>
                  <a:pt x="755" y="949"/>
                </a:lnTo>
                <a:lnTo>
                  <a:pt x="755" y="949"/>
                </a:lnTo>
                <a:lnTo>
                  <a:pt x="755" y="944"/>
                </a:lnTo>
                <a:lnTo>
                  <a:pt x="755" y="944"/>
                </a:lnTo>
                <a:lnTo>
                  <a:pt x="755" y="944"/>
                </a:lnTo>
                <a:lnTo>
                  <a:pt x="755" y="944"/>
                </a:lnTo>
                <a:lnTo>
                  <a:pt x="723" y="954"/>
                </a:lnTo>
                <a:lnTo>
                  <a:pt x="707" y="965"/>
                </a:lnTo>
                <a:lnTo>
                  <a:pt x="707" y="965"/>
                </a:lnTo>
                <a:lnTo>
                  <a:pt x="707" y="970"/>
                </a:lnTo>
                <a:lnTo>
                  <a:pt x="707" y="970"/>
                </a:lnTo>
                <a:lnTo>
                  <a:pt x="702" y="980"/>
                </a:lnTo>
                <a:lnTo>
                  <a:pt x="692" y="1007"/>
                </a:lnTo>
                <a:lnTo>
                  <a:pt x="692" y="1007"/>
                </a:lnTo>
                <a:lnTo>
                  <a:pt x="692" y="1012"/>
                </a:lnTo>
                <a:lnTo>
                  <a:pt x="692" y="1012"/>
                </a:lnTo>
                <a:lnTo>
                  <a:pt x="697" y="1017"/>
                </a:lnTo>
                <a:lnTo>
                  <a:pt x="702" y="1012"/>
                </a:lnTo>
                <a:lnTo>
                  <a:pt x="707" y="1012"/>
                </a:lnTo>
                <a:lnTo>
                  <a:pt x="707" y="1007"/>
                </a:lnTo>
                <a:lnTo>
                  <a:pt x="713" y="1007"/>
                </a:lnTo>
                <a:lnTo>
                  <a:pt x="713" y="1007"/>
                </a:lnTo>
                <a:lnTo>
                  <a:pt x="713" y="1001"/>
                </a:lnTo>
                <a:lnTo>
                  <a:pt x="718" y="996"/>
                </a:lnTo>
                <a:lnTo>
                  <a:pt x="718" y="991"/>
                </a:lnTo>
                <a:lnTo>
                  <a:pt x="723" y="986"/>
                </a:lnTo>
                <a:lnTo>
                  <a:pt x="723" y="986"/>
                </a:lnTo>
                <a:lnTo>
                  <a:pt x="734" y="986"/>
                </a:lnTo>
                <a:lnTo>
                  <a:pt x="734" y="986"/>
                </a:lnTo>
                <a:lnTo>
                  <a:pt x="734" y="986"/>
                </a:lnTo>
                <a:lnTo>
                  <a:pt x="734" y="986"/>
                </a:lnTo>
                <a:lnTo>
                  <a:pt x="734" y="991"/>
                </a:lnTo>
                <a:lnTo>
                  <a:pt x="734" y="991"/>
                </a:lnTo>
                <a:lnTo>
                  <a:pt x="734" y="991"/>
                </a:lnTo>
                <a:lnTo>
                  <a:pt x="734" y="991"/>
                </a:lnTo>
                <a:lnTo>
                  <a:pt x="728" y="1007"/>
                </a:lnTo>
                <a:lnTo>
                  <a:pt x="723" y="1028"/>
                </a:lnTo>
                <a:lnTo>
                  <a:pt x="723" y="1038"/>
                </a:lnTo>
                <a:lnTo>
                  <a:pt x="723" y="1038"/>
                </a:lnTo>
                <a:lnTo>
                  <a:pt x="728" y="1038"/>
                </a:lnTo>
                <a:lnTo>
                  <a:pt x="734" y="1038"/>
                </a:lnTo>
                <a:lnTo>
                  <a:pt x="734" y="1038"/>
                </a:lnTo>
                <a:lnTo>
                  <a:pt x="755" y="1028"/>
                </a:lnTo>
                <a:lnTo>
                  <a:pt x="760" y="1022"/>
                </a:lnTo>
                <a:lnTo>
                  <a:pt x="760" y="1022"/>
                </a:lnTo>
                <a:close/>
                <a:moveTo>
                  <a:pt x="744" y="1115"/>
                </a:moveTo>
                <a:lnTo>
                  <a:pt x="744" y="1110"/>
                </a:lnTo>
                <a:lnTo>
                  <a:pt x="734" y="1110"/>
                </a:lnTo>
                <a:lnTo>
                  <a:pt x="734" y="1110"/>
                </a:lnTo>
                <a:lnTo>
                  <a:pt x="734" y="1110"/>
                </a:lnTo>
                <a:lnTo>
                  <a:pt x="728" y="1115"/>
                </a:lnTo>
                <a:lnTo>
                  <a:pt x="728" y="1115"/>
                </a:lnTo>
                <a:lnTo>
                  <a:pt x="728" y="1115"/>
                </a:lnTo>
                <a:lnTo>
                  <a:pt x="744" y="1126"/>
                </a:lnTo>
                <a:lnTo>
                  <a:pt x="744" y="1126"/>
                </a:lnTo>
                <a:lnTo>
                  <a:pt x="744" y="1126"/>
                </a:lnTo>
                <a:lnTo>
                  <a:pt x="744" y="1126"/>
                </a:lnTo>
                <a:lnTo>
                  <a:pt x="744" y="1126"/>
                </a:lnTo>
                <a:lnTo>
                  <a:pt x="744" y="1115"/>
                </a:lnTo>
                <a:lnTo>
                  <a:pt x="744" y="1115"/>
                </a:lnTo>
                <a:lnTo>
                  <a:pt x="744" y="1115"/>
                </a:lnTo>
                <a:lnTo>
                  <a:pt x="744" y="1115"/>
                </a:lnTo>
                <a:lnTo>
                  <a:pt x="744" y="1115"/>
                </a:lnTo>
                <a:lnTo>
                  <a:pt x="744" y="1115"/>
                </a:lnTo>
                <a:lnTo>
                  <a:pt x="744" y="1115"/>
                </a:lnTo>
                <a:close/>
                <a:moveTo>
                  <a:pt x="1238" y="73"/>
                </a:moveTo>
                <a:lnTo>
                  <a:pt x="1243" y="73"/>
                </a:lnTo>
                <a:lnTo>
                  <a:pt x="1243" y="73"/>
                </a:lnTo>
                <a:lnTo>
                  <a:pt x="1243" y="73"/>
                </a:lnTo>
                <a:lnTo>
                  <a:pt x="1243" y="68"/>
                </a:lnTo>
                <a:lnTo>
                  <a:pt x="1238" y="68"/>
                </a:lnTo>
                <a:lnTo>
                  <a:pt x="1238" y="68"/>
                </a:lnTo>
                <a:lnTo>
                  <a:pt x="1238" y="68"/>
                </a:lnTo>
                <a:lnTo>
                  <a:pt x="1238" y="63"/>
                </a:lnTo>
                <a:lnTo>
                  <a:pt x="1238" y="58"/>
                </a:lnTo>
                <a:lnTo>
                  <a:pt x="1243" y="58"/>
                </a:lnTo>
                <a:lnTo>
                  <a:pt x="1243" y="52"/>
                </a:lnTo>
                <a:lnTo>
                  <a:pt x="1243" y="52"/>
                </a:lnTo>
                <a:lnTo>
                  <a:pt x="1243" y="52"/>
                </a:lnTo>
                <a:lnTo>
                  <a:pt x="1243" y="47"/>
                </a:lnTo>
                <a:lnTo>
                  <a:pt x="1238" y="42"/>
                </a:lnTo>
                <a:lnTo>
                  <a:pt x="1238" y="42"/>
                </a:lnTo>
                <a:lnTo>
                  <a:pt x="1238" y="42"/>
                </a:lnTo>
                <a:lnTo>
                  <a:pt x="1233" y="47"/>
                </a:lnTo>
                <a:lnTo>
                  <a:pt x="1233" y="47"/>
                </a:lnTo>
                <a:lnTo>
                  <a:pt x="1233" y="52"/>
                </a:lnTo>
                <a:lnTo>
                  <a:pt x="1233" y="68"/>
                </a:lnTo>
                <a:lnTo>
                  <a:pt x="1238" y="73"/>
                </a:lnTo>
                <a:lnTo>
                  <a:pt x="1238" y="73"/>
                </a:lnTo>
                <a:lnTo>
                  <a:pt x="1238" y="73"/>
                </a:lnTo>
                <a:close/>
                <a:moveTo>
                  <a:pt x="1217" y="68"/>
                </a:moveTo>
                <a:lnTo>
                  <a:pt x="1217" y="68"/>
                </a:lnTo>
                <a:lnTo>
                  <a:pt x="1217" y="68"/>
                </a:lnTo>
                <a:lnTo>
                  <a:pt x="1217" y="68"/>
                </a:lnTo>
                <a:lnTo>
                  <a:pt x="1212" y="68"/>
                </a:lnTo>
                <a:lnTo>
                  <a:pt x="1212" y="68"/>
                </a:lnTo>
                <a:lnTo>
                  <a:pt x="1212" y="73"/>
                </a:lnTo>
                <a:lnTo>
                  <a:pt x="1212" y="73"/>
                </a:lnTo>
                <a:lnTo>
                  <a:pt x="1217" y="79"/>
                </a:lnTo>
                <a:lnTo>
                  <a:pt x="1217" y="79"/>
                </a:lnTo>
                <a:lnTo>
                  <a:pt x="1217" y="79"/>
                </a:lnTo>
                <a:lnTo>
                  <a:pt x="1217" y="79"/>
                </a:lnTo>
                <a:lnTo>
                  <a:pt x="1217" y="73"/>
                </a:lnTo>
                <a:lnTo>
                  <a:pt x="1217" y="68"/>
                </a:lnTo>
                <a:lnTo>
                  <a:pt x="1217" y="68"/>
                </a:lnTo>
                <a:close/>
                <a:moveTo>
                  <a:pt x="1217" y="26"/>
                </a:moveTo>
                <a:lnTo>
                  <a:pt x="1217" y="26"/>
                </a:lnTo>
                <a:lnTo>
                  <a:pt x="1222" y="26"/>
                </a:lnTo>
                <a:lnTo>
                  <a:pt x="1222" y="21"/>
                </a:lnTo>
                <a:lnTo>
                  <a:pt x="1222" y="21"/>
                </a:lnTo>
                <a:lnTo>
                  <a:pt x="1222" y="16"/>
                </a:lnTo>
                <a:lnTo>
                  <a:pt x="1222" y="16"/>
                </a:lnTo>
                <a:lnTo>
                  <a:pt x="1222" y="10"/>
                </a:lnTo>
                <a:lnTo>
                  <a:pt x="1222" y="10"/>
                </a:lnTo>
                <a:lnTo>
                  <a:pt x="1222" y="10"/>
                </a:lnTo>
                <a:lnTo>
                  <a:pt x="1222" y="10"/>
                </a:lnTo>
                <a:lnTo>
                  <a:pt x="1217" y="10"/>
                </a:lnTo>
                <a:lnTo>
                  <a:pt x="1217" y="10"/>
                </a:lnTo>
                <a:lnTo>
                  <a:pt x="1217" y="10"/>
                </a:lnTo>
                <a:lnTo>
                  <a:pt x="1217" y="16"/>
                </a:lnTo>
                <a:lnTo>
                  <a:pt x="1217" y="21"/>
                </a:lnTo>
                <a:lnTo>
                  <a:pt x="1217" y="21"/>
                </a:lnTo>
                <a:lnTo>
                  <a:pt x="1217" y="21"/>
                </a:lnTo>
                <a:lnTo>
                  <a:pt x="1217" y="26"/>
                </a:lnTo>
                <a:lnTo>
                  <a:pt x="1217" y="26"/>
                </a:lnTo>
                <a:close/>
                <a:moveTo>
                  <a:pt x="1206" y="42"/>
                </a:moveTo>
                <a:lnTo>
                  <a:pt x="1222" y="47"/>
                </a:lnTo>
                <a:lnTo>
                  <a:pt x="1228" y="42"/>
                </a:lnTo>
                <a:lnTo>
                  <a:pt x="1228" y="42"/>
                </a:lnTo>
                <a:lnTo>
                  <a:pt x="1228" y="42"/>
                </a:lnTo>
                <a:lnTo>
                  <a:pt x="1228" y="42"/>
                </a:lnTo>
                <a:lnTo>
                  <a:pt x="1217" y="31"/>
                </a:lnTo>
                <a:lnTo>
                  <a:pt x="1217" y="31"/>
                </a:lnTo>
                <a:lnTo>
                  <a:pt x="1217" y="31"/>
                </a:lnTo>
                <a:lnTo>
                  <a:pt x="1217" y="31"/>
                </a:lnTo>
                <a:lnTo>
                  <a:pt x="1206" y="26"/>
                </a:lnTo>
                <a:lnTo>
                  <a:pt x="1206" y="26"/>
                </a:lnTo>
                <a:lnTo>
                  <a:pt x="1206" y="21"/>
                </a:lnTo>
                <a:lnTo>
                  <a:pt x="1206" y="21"/>
                </a:lnTo>
                <a:lnTo>
                  <a:pt x="1212" y="21"/>
                </a:lnTo>
                <a:lnTo>
                  <a:pt x="1212" y="21"/>
                </a:lnTo>
                <a:lnTo>
                  <a:pt x="1212" y="16"/>
                </a:lnTo>
                <a:lnTo>
                  <a:pt x="1212" y="16"/>
                </a:lnTo>
                <a:lnTo>
                  <a:pt x="1212" y="16"/>
                </a:lnTo>
                <a:lnTo>
                  <a:pt x="1206" y="16"/>
                </a:lnTo>
                <a:lnTo>
                  <a:pt x="1191" y="21"/>
                </a:lnTo>
                <a:lnTo>
                  <a:pt x="1191" y="26"/>
                </a:lnTo>
                <a:lnTo>
                  <a:pt x="1191" y="26"/>
                </a:lnTo>
                <a:lnTo>
                  <a:pt x="1206" y="42"/>
                </a:lnTo>
                <a:lnTo>
                  <a:pt x="1206" y="42"/>
                </a:lnTo>
                <a:lnTo>
                  <a:pt x="1206" y="42"/>
                </a:lnTo>
                <a:close/>
                <a:moveTo>
                  <a:pt x="1222" y="94"/>
                </a:moveTo>
                <a:lnTo>
                  <a:pt x="1217" y="94"/>
                </a:lnTo>
                <a:lnTo>
                  <a:pt x="1217" y="105"/>
                </a:lnTo>
                <a:lnTo>
                  <a:pt x="1217" y="105"/>
                </a:lnTo>
                <a:lnTo>
                  <a:pt x="1217" y="105"/>
                </a:lnTo>
                <a:lnTo>
                  <a:pt x="1217" y="105"/>
                </a:lnTo>
                <a:lnTo>
                  <a:pt x="1228" y="105"/>
                </a:lnTo>
                <a:lnTo>
                  <a:pt x="1233" y="100"/>
                </a:lnTo>
                <a:lnTo>
                  <a:pt x="1233" y="89"/>
                </a:lnTo>
                <a:lnTo>
                  <a:pt x="1233" y="89"/>
                </a:lnTo>
                <a:lnTo>
                  <a:pt x="1233" y="89"/>
                </a:lnTo>
                <a:lnTo>
                  <a:pt x="1233" y="89"/>
                </a:lnTo>
                <a:lnTo>
                  <a:pt x="1222" y="94"/>
                </a:lnTo>
                <a:lnTo>
                  <a:pt x="1222" y="94"/>
                </a:lnTo>
                <a:lnTo>
                  <a:pt x="1222" y="94"/>
                </a:lnTo>
                <a:close/>
                <a:moveTo>
                  <a:pt x="1191" y="73"/>
                </a:moveTo>
                <a:lnTo>
                  <a:pt x="1191" y="73"/>
                </a:lnTo>
                <a:lnTo>
                  <a:pt x="1196" y="79"/>
                </a:lnTo>
                <a:lnTo>
                  <a:pt x="1196" y="79"/>
                </a:lnTo>
                <a:lnTo>
                  <a:pt x="1201" y="79"/>
                </a:lnTo>
                <a:lnTo>
                  <a:pt x="1201" y="79"/>
                </a:lnTo>
                <a:lnTo>
                  <a:pt x="1201" y="79"/>
                </a:lnTo>
                <a:lnTo>
                  <a:pt x="1206" y="79"/>
                </a:lnTo>
                <a:lnTo>
                  <a:pt x="1206" y="79"/>
                </a:lnTo>
                <a:lnTo>
                  <a:pt x="1206" y="79"/>
                </a:lnTo>
                <a:lnTo>
                  <a:pt x="1212" y="73"/>
                </a:lnTo>
                <a:lnTo>
                  <a:pt x="1212" y="68"/>
                </a:lnTo>
                <a:lnTo>
                  <a:pt x="1212" y="68"/>
                </a:lnTo>
                <a:lnTo>
                  <a:pt x="1212" y="68"/>
                </a:lnTo>
                <a:lnTo>
                  <a:pt x="1212" y="63"/>
                </a:lnTo>
                <a:lnTo>
                  <a:pt x="1206" y="63"/>
                </a:lnTo>
                <a:lnTo>
                  <a:pt x="1196" y="58"/>
                </a:lnTo>
                <a:lnTo>
                  <a:pt x="1196" y="58"/>
                </a:lnTo>
                <a:lnTo>
                  <a:pt x="1196" y="58"/>
                </a:lnTo>
                <a:lnTo>
                  <a:pt x="1191" y="68"/>
                </a:lnTo>
                <a:lnTo>
                  <a:pt x="1191" y="68"/>
                </a:lnTo>
                <a:lnTo>
                  <a:pt x="1191" y="68"/>
                </a:lnTo>
                <a:lnTo>
                  <a:pt x="1191" y="73"/>
                </a:lnTo>
                <a:lnTo>
                  <a:pt x="1191" y="73"/>
                </a:lnTo>
                <a:lnTo>
                  <a:pt x="1191" y="73"/>
                </a:lnTo>
                <a:close/>
                <a:moveTo>
                  <a:pt x="1159" y="121"/>
                </a:moveTo>
                <a:lnTo>
                  <a:pt x="1159" y="121"/>
                </a:lnTo>
                <a:lnTo>
                  <a:pt x="1164" y="126"/>
                </a:lnTo>
                <a:lnTo>
                  <a:pt x="1164" y="126"/>
                </a:lnTo>
                <a:lnTo>
                  <a:pt x="1180" y="136"/>
                </a:lnTo>
                <a:lnTo>
                  <a:pt x="1185" y="136"/>
                </a:lnTo>
                <a:lnTo>
                  <a:pt x="1191" y="136"/>
                </a:lnTo>
                <a:lnTo>
                  <a:pt x="1206" y="126"/>
                </a:lnTo>
                <a:lnTo>
                  <a:pt x="1212" y="131"/>
                </a:lnTo>
                <a:lnTo>
                  <a:pt x="1217" y="131"/>
                </a:lnTo>
                <a:lnTo>
                  <a:pt x="1217" y="142"/>
                </a:lnTo>
                <a:lnTo>
                  <a:pt x="1222" y="142"/>
                </a:lnTo>
                <a:lnTo>
                  <a:pt x="1233" y="147"/>
                </a:lnTo>
                <a:lnTo>
                  <a:pt x="1233" y="147"/>
                </a:lnTo>
                <a:lnTo>
                  <a:pt x="1233" y="147"/>
                </a:lnTo>
                <a:lnTo>
                  <a:pt x="1249" y="126"/>
                </a:lnTo>
                <a:lnTo>
                  <a:pt x="1254" y="121"/>
                </a:lnTo>
                <a:lnTo>
                  <a:pt x="1249" y="121"/>
                </a:lnTo>
                <a:lnTo>
                  <a:pt x="1243" y="121"/>
                </a:lnTo>
                <a:lnTo>
                  <a:pt x="1222" y="115"/>
                </a:lnTo>
                <a:lnTo>
                  <a:pt x="1206" y="110"/>
                </a:lnTo>
                <a:lnTo>
                  <a:pt x="1206" y="110"/>
                </a:lnTo>
                <a:lnTo>
                  <a:pt x="1201" y="110"/>
                </a:lnTo>
                <a:lnTo>
                  <a:pt x="1201" y="110"/>
                </a:lnTo>
                <a:lnTo>
                  <a:pt x="1201" y="110"/>
                </a:lnTo>
                <a:lnTo>
                  <a:pt x="1201" y="115"/>
                </a:lnTo>
                <a:lnTo>
                  <a:pt x="1201" y="115"/>
                </a:lnTo>
                <a:lnTo>
                  <a:pt x="1201" y="115"/>
                </a:lnTo>
                <a:lnTo>
                  <a:pt x="1196" y="115"/>
                </a:lnTo>
                <a:lnTo>
                  <a:pt x="1191" y="115"/>
                </a:lnTo>
                <a:lnTo>
                  <a:pt x="1185" y="110"/>
                </a:lnTo>
                <a:lnTo>
                  <a:pt x="1196" y="105"/>
                </a:lnTo>
                <a:lnTo>
                  <a:pt x="1201" y="100"/>
                </a:lnTo>
                <a:lnTo>
                  <a:pt x="1201" y="100"/>
                </a:lnTo>
                <a:lnTo>
                  <a:pt x="1206" y="100"/>
                </a:lnTo>
                <a:lnTo>
                  <a:pt x="1206" y="94"/>
                </a:lnTo>
                <a:lnTo>
                  <a:pt x="1196" y="84"/>
                </a:lnTo>
                <a:lnTo>
                  <a:pt x="1196" y="79"/>
                </a:lnTo>
                <a:lnTo>
                  <a:pt x="1180" y="73"/>
                </a:lnTo>
                <a:lnTo>
                  <a:pt x="1175" y="73"/>
                </a:lnTo>
                <a:lnTo>
                  <a:pt x="1170" y="73"/>
                </a:lnTo>
                <a:lnTo>
                  <a:pt x="1164" y="79"/>
                </a:lnTo>
                <a:lnTo>
                  <a:pt x="1159" y="84"/>
                </a:lnTo>
                <a:lnTo>
                  <a:pt x="1154" y="110"/>
                </a:lnTo>
                <a:lnTo>
                  <a:pt x="1154" y="110"/>
                </a:lnTo>
                <a:lnTo>
                  <a:pt x="1154" y="115"/>
                </a:lnTo>
                <a:lnTo>
                  <a:pt x="1159" y="121"/>
                </a:lnTo>
                <a:lnTo>
                  <a:pt x="1159" y="121"/>
                </a:lnTo>
                <a:close/>
                <a:moveTo>
                  <a:pt x="1249" y="63"/>
                </a:moveTo>
                <a:lnTo>
                  <a:pt x="1249" y="63"/>
                </a:lnTo>
                <a:lnTo>
                  <a:pt x="1249" y="63"/>
                </a:lnTo>
                <a:lnTo>
                  <a:pt x="1275" y="42"/>
                </a:lnTo>
                <a:lnTo>
                  <a:pt x="1280" y="37"/>
                </a:lnTo>
                <a:lnTo>
                  <a:pt x="1285" y="31"/>
                </a:lnTo>
                <a:lnTo>
                  <a:pt x="1291" y="37"/>
                </a:lnTo>
                <a:lnTo>
                  <a:pt x="1291" y="37"/>
                </a:lnTo>
                <a:lnTo>
                  <a:pt x="1291" y="37"/>
                </a:lnTo>
                <a:lnTo>
                  <a:pt x="1291" y="31"/>
                </a:lnTo>
                <a:lnTo>
                  <a:pt x="1291" y="26"/>
                </a:lnTo>
                <a:lnTo>
                  <a:pt x="1285" y="26"/>
                </a:lnTo>
                <a:lnTo>
                  <a:pt x="1285" y="26"/>
                </a:lnTo>
                <a:lnTo>
                  <a:pt x="1285" y="26"/>
                </a:lnTo>
                <a:lnTo>
                  <a:pt x="1285" y="26"/>
                </a:lnTo>
                <a:lnTo>
                  <a:pt x="1270" y="31"/>
                </a:lnTo>
                <a:lnTo>
                  <a:pt x="1259" y="37"/>
                </a:lnTo>
                <a:lnTo>
                  <a:pt x="1249" y="52"/>
                </a:lnTo>
                <a:lnTo>
                  <a:pt x="1249" y="52"/>
                </a:lnTo>
                <a:lnTo>
                  <a:pt x="1249" y="52"/>
                </a:lnTo>
                <a:lnTo>
                  <a:pt x="1249" y="58"/>
                </a:lnTo>
                <a:lnTo>
                  <a:pt x="1249" y="58"/>
                </a:lnTo>
                <a:lnTo>
                  <a:pt x="1249" y="63"/>
                </a:lnTo>
                <a:lnTo>
                  <a:pt x="1249" y="63"/>
                </a:lnTo>
                <a:close/>
                <a:moveTo>
                  <a:pt x="1285" y="16"/>
                </a:moveTo>
                <a:lnTo>
                  <a:pt x="1291" y="16"/>
                </a:lnTo>
                <a:lnTo>
                  <a:pt x="1291" y="16"/>
                </a:lnTo>
                <a:lnTo>
                  <a:pt x="1285" y="10"/>
                </a:lnTo>
                <a:lnTo>
                  <a:pt x="1285" y="10"/>
                </a:lnTo>
                <a:lnTo>
                  <a:pt x="1285" y="10"/>
                </a:lnTo>
                <a:lnTo>
                  <a:pt x="1291" y="5"/>
                </a:lnTo>
                <a:lnTo>
                  <a:pt x="1291" y="5"/>
                </a:lnTo>
                <a:lnTo>
                  <a:pt x="1291" y="5"/>
                </a:lnTo>
                <a:lnTo>
                  <a:pt x="1291" y="5"/>
                </a:lnTo>
                <a:lnTo>
                  <a:pt x="1291" y="5"/>
                </a:lnTo>
                <a:lnTo>
                  <a:pt x="1291" y="5"/>
                </a:lnTo>
                <a:lnTo>
                  <a:pt x="1291" y="5"/>
                </a:lnTo>
                <a:lnTo>
                  <a:pt x="1291" y="0"/>
                </a:lnTo>
                <a:lnTo>
                  <a:pt x="1285" y="5"/>
                </a:lnTo>
                <a:lnTo>
                  <a:pt x="1280" y="5"/>
                </a:lnTo>
                <a:lnTo>
                  <a:pt x="1280" y="10"/>
                </a:lnTo>
                <a:lnTo>
                  <a:pt x="1280" y="16"/>
                </a:lnTo>
                <a:lnTo>
                  <a:pt x="1280" y="16"/>
                </a:lnTo>
                <a:lnTo>
                  <a:pt x="1285" y="16"/>
                </a:lnTo>
                <a:lnTo>
                  <a:pt x="1285" y="16"/>
                </a:lnTo>
                <a:close/>
                <a:moveTo>
                  <a:pt x="1259" y="68"/>
                </a:moveTo>
                <a:lnTo>
                  <a:pt x="1259" y="68"/>
                </a:lnTo>
                <a:lnTo>
                  <a:pt x="1254" y="68"/>
                </a:lnTo>
                <a:lnTo>
                  <a:pt x="1254" y="68"/>
                </a:lnTo>
                <a:lnTo>
                  <a:pt x="1254" y="68"/>
                </a:lnTo>
                <a:lnTo>
                  <a:pt x="1249" y="89"/>
                </a:lnTo>
                <a:lnTo>
                  <a:pt x="1249" y="89"/>
                </a:lnTo>
                <a:lnTo>
                  <a:pt x="1249" y="89"/>
                </a:lnTo>
                <a:lnTo>
                  <a:pt x="1254" y="89"/>
                </a:lnTo>
                <a:lnTo>
                  <a:pt x="1254" y="89"/>
                </a:lnTo>
                <a:lnTo>
                  <a:pt x="1254" y="89"/>
                </a:lnTo>
                <a:lnTo>
                  <a:pt x="1270" y="84"/>
                </a:lnTo>
                <a:lnTo>
                  <a:pt x="1270" y="79"/>
                </a:lnTo>
                <a:lnTo>
                  <a:pt x="1264" y="73"/>
                </a:lnTo>
                <a:lnTo>
                  <a:pt x="1264" y="73"/>
                </a:lnTo>
                <a:lnTo>
                  <a:pt x="1259" y="68"/>
                </a:lnTo>
                <a:lnTo>
                  <a:pt x="1259" y="68"/>
                </a:lnTo>
                <a:close/>
                <a:moveTo>
                  <a:pt x="178" y="1635"/>
                </a:moveTo>
                <a:lnTo>
                  <a:pt x="178" y="1635"/>
                </a:lnTo>
                <a:lnTo>
                  <a:pt x="178" y="1635"/>
                </a:lnTo>
                <a:lnTo>
                  <a:pt x="173" y="1635"/>
                </a:lnTo>
                <a:lnTo>
                  <a:pt x="168" y="1640"/>
                </a:lnTo>
                <a:lnTo>
                  <a:pt x="168" y="1640"/>
                </a:lnTo>
                <a:lnTo>
                  <a:pt x="168" y="1640"/>
                </a:lnTo>
                <a:lnTo>
                  <a:pt x="168" y="1651"/>
                </a:lnTo>
                <a:lnTo>
                  <a:pt x="168" y="1651"/>
                </a:lnTo>
                <a:lnTo>
                  <a:pt x="173" y="1651"/>
                </a:lnTo>
                <a:lnTo>
                  <a:pt x="173" y="1651"/>
                </a:lnTo>
                <a:lnTo>
                  <a:pt x="178" y="1651"/>
                </a:lnTo>
                <a:lnTo>
                  <a:pt x="178" y="1646"/>
                </a:lnTo>
                <a:lnTo>
                  <a:pt x="178" y="1640"/>
                </a:lnTo>
                <a:lnTo>
                  <a:pt x="178" y="1640"/>
                </a:lnTo>
                <a:lnTo>
                  <a:pt x="178" y="1640"/>
                </a:lnTo>
                <a:lnTo>
                  <a:pt x="178" y="1635"/>
                </a:lnTo>
                <a:lnTo>
                  <a:pt x="178" y="1635"/>
                </a:lnTo>
                <a:close/>
                <a:moveTo>
                  <a:pt x="818" y="1399"/>
                </a:moveTo>
                <a:lnTo>
                  <a:pt x="818" y="1399"/>
                </a:lnTo>
                <a:lnTo>
                  <a:pt x="823" y="1404"/>
                </a:lnTo>
                <a:lnTo>
                  <a:pt x="823" y="1404"/>
                </a:lnTo>
                <a:lnTo>
                  <a:pt x="823" y="1404"/>
                </a:lnTo>
                <a:lnTo>
                  <a:pt x="828" y="1404"/>
                </a:lnTo>
                <a:lnTo>
                  <a:pt x="833" y="1399"/>
                </a:lnTo>
                <a:lnTo>
                  <a:pt x="833" y="1393"/>
                </a:lnTo>
                <a:lnTo>
                  <a:pt x="839" y="1388"/>
                </a:lnTo>
                <a:lnTo>
                  <a:pt x="844" y="1383"/>
                </a:lnTo>
                <a:lnTo>
                  <a:pt x="844" y="1383"/>
                </a:lnTo>
                <a:lnTo>
                  <a:pt x="839" y="1372"/>
                </a:lnTo>
                <a:lnTo>
                  <a:pt x="839" y="1367"/>
                </a:lnTo>
                <a:lnTo>
                  <a:pt x="839" y="1362"/>
                </a:lnTo>
                <a:lnTo>
                  <a:pt x="828" y="1351"/>
                </a:lnTo>
                <a:lnTo>
                  <a:pt x="818" y="1330"/>
                </a:lnTo>
                <a:lnTo>
                  <a:pt x="818" y="1320"/>
                </a:lnTo>
                <a:lnTo>
                  <a:pt x="818" y="1309"/>
                </a:lnTo>
                <a:lnTo>
                  <a:pt x="818" y="1309"/>
                </a:lnTo>
                <a:lnTo>
                  <a:pt x="818" y="1309"/>
                </a:lnTo>
                <a:lnTo>
                  <a:pt x="823" y="1309"/>
                </a:lnTo>
                <a:lnTo>
                  <a:pt x="823" y="1309"/>
                </a:lnTo>
                <a:lnTo>
                  <a:pt x="828" y="1315"/>
                </a:lnTo>
                <a:lnTo>
                  <a:pt x="833" y="1320"/>
                </a:lnTo>
                <a:lnTo>
                  <a:pt x="839" y="1325"/>
                </a:lnTo>
                <a:lnTo>
                  <a:pt x="839" y="1325"/>
                </a:lnTo>
                <a:lnTo>
                  <a:pt x="839" y="1330"/>
                </a:lnTo>
                <a:lnTo>
                  <a:pt x="839" y="1330"/>
                </a:lnTo>
                <a:lnTo>
                  <a:pt x="844" y="1336"/>
                </a:lnTo>
                <a:lnTo>
                  <a:pt x="844" y="1341"/>
                </a:lnTo>
                <a:lnTo>
                  <a:pt x="844" y="1341"/>
                </a:lnTo>
                <a:lnTo>
                  <a:pt x="844" y="1346"/>
                </a:lnTo>
                <a:lnTo>
                  <a:pt x="844" y="1346"/>
                </a:lnTo>
                <a:lnTo>
                  <a:pt x="839" y="1346"/>
                </a:lnTo>
                <a:lnTo>
                  <a:pt x="839" y="1351"/>
                </a:lnTo>
                <a:lnTo>
                  <a:pt x="839" y="1351"/>
                </a:lnTo>
                <a:lnTo>
                  <a:pt x="839" y="1357"/>
                </a:lnTo>
                <a:lnTo>
                  <a:pt x="839" y="1357"/>
                </a:lnTo>
                <a:lnTo>
                  <a:pt x="839" y="1357"/>
                </a:lnTo>
                <a:lnTo>
                  <a:pt x="844" y="1372"/>
                </a:lnTo>
                <a:lnTo>
                  <a:pt x="844" y="1372"/>
                </a:lnTo>
                <a:lnTo>
                  <a:pt x="849" y="1378"/>
                </a:lnTo>
                <a:lnTo>
                  <a:pt x="849" y="1378"/>
                </a:lnTo>
                <a:lnTo>
                  <a:pt x="849" y="1378"/>
                </a:lnTo>
                <a:lnTo>
                  <a:pt x="849" y="1372"/>
                </a:lnTo>
                <a:lnTo>
                  <a:pt x="849" y="1372"/>
                </a:lnTo>
                <a:lnTo>
                  <a:pt x="854" y="1362"/>
                </a:lnTo>
                <a:lnTo>
                  <a:pt x="854" y="1362"/>
                </a:lnTo>
                <a:lnTo>
                  <a:pt x="860" y="1341"/>
                </a:lnTo>
                <a:lnTo>
                  <a:pt x="860" y="1336"/>
                </a:lnTo>
                <a:lnTo>
                  <a:pt x="860" y="1336"/>
                </a:lnTo>
                <a:lnTo>
                  <a:pt x="860" y="1336"/>
                </a:lnTo>
                <a:lnTo>
                  <a:pt x="854" y="1320"/>
                </a:lnTo>
                <a:lnTo>
                  <a:pt x="844" y="1304"/>
                </a:lnTo>
                <a:lnTo>
                  <a:pt x="844" y="1299"/>
                </a:lnTo>
                <a:lnTo>
                  <a:pt x="844" y="1299"/>
                </a:lnTo>
                <a:lnTo>
                  <a:pt x="844" y="1294"/>
                </a:lnTo>
                <a:lnTo>
                  <a:pt x="844" y="1288"/>
                </a:lnTo>
                <a:lnTo>
                  <a:pt x="844" y="1288"/>
                </a:lnTo>
                <a:lnTo>
                  <a:pt x="839" y="1283"/>
                </a:lnTo>
                <a:lnTo>
                  <a:pt x="839" y="1283"/>
                </a:lnTo>
                <a:lnTo>
                  <a:pt x="828" y="1283"/>
                </a:lnTo>
                <a:lnTo>
                  <a:pt x="812" y="1283"/>
                </a:lnTo>
                <a:lnTo>
                  <a:pt x="802" y="1288"/>
                </a:lnTo>
                <a:lnTo>
                  <a:pt x="791" y="1294"/>
                </a:lnTo>
                <a:lnTo>
                  <a:pt x="791" y="1299"/>
                </a:lnTo>
                <a:lnTo>
                  <a:pt x="791" y="1299"/>
                </a:lnTo>
                <a:lnTo>
                  <a:pt x="786" y="1299"/>
                </a:lnTo>
                <a:lnTo>
                  <a:pt x="786" y="1304"/>
                </a:lnTo>
                <a:lnTo>
                  <a:pt x="786" y="1304"/>
                </a:lnTo>
                <a:lnTo>
                  <a:pt x="786" y="1304"/>
                </a:lnTo>
                <a:lnTo>
                  <a:pt x="786" y="1299"/>
                </a:lnTo>
                <a:lnTo>
                  <a:pt x="781" y="1294"/>
                </a:lnTo>
                <a:lnTo>
                  <a:pt x="781" y="1294"/>
                </a:lnTo>
                <a:lnTo>
                  <a:pt x="786" y="1283"/>
                </a:lnTo>
                <a:lnTo>
                  <a:pt x="791" y="1278"/>
                </a:lnTo>
                <a:lnTo>
                  <a:pt x="791" y="1278"/>
                </a:lnTo>
                <a:lnTo>
                  <a:pt x="791" y="1278"/>
                </a:lnTo>
                <a:lnTo>
                  <a:pt x="797" y="1273"/>
                </a:lnTo>
                <a:lnTo>
                  <a:pt x="802" y="1273"/>
                </a:lnTo>
                <a:lnTo>
                  <a:pt x="802" y="1273"/>
                </a:lnTo>
                <a:lnTo>
                  <a:pt x="812" y="1273"/>
                </a:lnTo>
                <a:lnTo>
                  <a:pt x="812" y="1267"/>
                </a:lnTo>
                <a:lnTo>
                  <a:pt x="818" y="1267"/>
                </a:lnTo>
                <a:lnTo>
                  <a:pt x="818" y="1262"/>
                </a:lnTo>
                <a:lnTo>
                  <a:pt x="818" y="1262"/>
                </a:lnTo>
                <a:lnTo>
                  <a:pt x="818" y="1262"/>
                </a:lnTo>
                <a:lnTo>
                  <a:pt x="818" y="1262"/>
                </a:lnTo>
                <a:lnTo>
                  <a:pt x="818" y="1257"/>
                </a:lnTo>
                <a:lnTo>
                  <a:pt x="818" y="1257"/>
                </a:lnTo>
                <a:lnTo>
                  <a:pt x="818" y="1246"/>
                </a:lnTo>
                <a:lnTo>
                  <a:pt x="818" y="1246"/>
                </a:lnTo>
                <a:lnTo>
                  <a:pt x="818" y="1241"/>
                </a:lnTo>
                <a:lnTo>
                  <a:pt x="812" y="1236"/>
                </a:lnTo>
                <a:lnTo>
                  <a:pt x="812" y="1236"/>
                </a:lnTo>
                <a:lnTo>
                  <a:pt x="812" y="1236"/>
                </a:lnTo>
                <a:lnTo>
                  <a:pt x="807" y="1236"/>
                </a:lnTo>
                <a:lnTo>
                  <a:pt x="807" y="1236"/>
                </a:lnTo>
                <a:lnTo>
                  <a:pt x="807" y="1236"/>
                </a:lnTo>
                <a:lnTo>
                  <a:pt x="802" y="1236"/>
                </a:lnTo>
                <a:lnTo>
                  <a:pt x="765" y="1178"/>
                </a:lnTo>
                <a:lnTo>
                  <a:pt x="765" y="1168"/>
                </a:lnTo>
                <a:lnTo>
                  <a:pt x="765" y="1152"/>
                </a:lnTo>
                <a:lnTo>
                  <a:pt x="765" y="1152"/>
                </a:lnTo>
                <a:lnTo>
                  <a:pt x="765" y="1152"/>
                </a:lnTo>
                <a:lnTo>
                  <a:pt x="765" y="1141"/>
                </a:lnTo>
                <a:lnTo>
                  <a:pt x="765" y="1141"/>
                </a:lnTo>
                <a:lnTo>
                  <a:pt x="760" y="1141"/>
                </a:lnTo>
                <a:lnTo>
                  <a:pt x="760" y="1136"/>
                </a:lnTo>
                <a:lnTo>
                  <a:pt x="760" y="1136"/>
                </a:lnTo>
                <a:lnTo>
                  <a:pt x="749" y="1136"/>
                </a:lnTo>
                <a:lnTo>
                  <a:pt x="718" y="1131"/>
                </a:lnTo>
                <a:lnTo>
                  <a:pt x="713" y="1131"/>
                </a:lnTo>
                <a:lnTo>
                  <a:pt x="713" y="1131"/>
                </a:lnTo>
                <a:lnTo>
                  <a:pt x="692" y="1131"/>
                </a:lnTo>
                <a:lnTo>
                  <a:pt x="681" y="1136"/>
                </a:lnTo>
                <a:lnTo>
                  <a:pt x="655" y="1147"/>
                </a:lnTo>
                <a:lnTo>
                  <a:pt x="644" y="1147"/>
                </a:lnTo>
                <a:lnTo>
                  <a:pt x="639" y="1147"/>
                </a:lnTo>
                <a:lnTo>
                  <a:pt x="634" y="1147"/>
                </a:lnTo>
                <a:lnTo>
                  <a:pt x="623" y="1152"/>
                </a:lnTo>
                <a:lnTo>
                  <a:pt x="618" y="1162"/>
                </a:lnTo>
                <a:lnTo>
                  <a:pt x="613" y="1173"/>
                </a:lnTo>
                <a:lnTo>
                  <a:pt x="613" y="1173"/>
                </a:lnTo>
                <a:lnTo>
                  <a:pt x="608" y="1178"/>
                </a:lnTo>
                <a:lnTo>
                  <a:pt x="608" y="1178"/>
                </a:lnTo>
                <a:lnTo>
                  <a:pt x="602" y="1178"/>
                </a:lnTo>
                <a:lnTo>
                  <a:pt x="597" y="1178"/>
                </a:lnTo>
                <a:lnTo>
                  <a:pt x="597" y="1178"/>
                </a:lnTo>
                <a:lnTo>
                  <a:pt x="592" y="1178"/>
                </a:lnTo>
                <a:lnTo>
                  <a:pt x="592" y="1173"/>
                </a:lnTo>
                <a:lnTo>
                  <a:pt x="586" y="1178"/>
                </a:lnTo>
                <a:lnTo>
                  <a:pt x="581" y="1178"/>
                </a:lnTo>
                <a:lnTo>
                  <a:pt x="581" y="1178"/>
                </a:lnTo>
                <a:lnTo>
                  <a:pt x="576" y="1178"/>
                </a:lnTo>
                <a:lnTo>
                  <a:pt x="576" y="1178"/>
                </a:lnTo>
                <a:lnTo>
                  <a:pt x="581" y="1173"/>
                </a:lnTo>
                <a:lnTo>
                  <a:pt x="581" y="1173"/>
                </a:lnTo>
                <a:lnTo>
                  <a:pt x="581" y="1168"/>
                </a:lnTo>
                <a:lnTo>
                  <a:pt x="581" y="1162"/>
                </a:lnTo>
                <a:lnTo>
                  <a:pt x="592" y="1152"/>
                </a:lnTo>
                <a:lnTo>
                  <a:pt x="592" y="1152"/>
                </a:lnTo>
                <a:lnTo>
                  <a:pt x="592" y="1152"/>
                </a:lnTo>
                <a:lnTo>
                  <a:pt x="597" y="1152"/>
                </a:lnTo>
                <a:lnTo>
                  <a:pt x="608" y="1141"/>
                </a:lnTo>
                <a:lnTo>
                  <a:pt x="623" y="1136"/>
                </a:lnTo>
                <a:lnTo>
                  <a:pt x="629" y="1131"/>
                </a:lnTo>
                <a:lnTo>
                  <a:pt x="629" y="1126"/>
                </a:lnTo>
                <a:lnTo>
                  <a:pt x="629" y="1126"/>
                </a:lnTo>
                <a:lnTo>
                  <a:pt x="623" y="1126"/>
                </a:lnTo>
                <a:lnTo>
                  <a:pt x="613" y="1115"/>
                </a:lnTo>
                <a:lnTo>
                  <a:pt x="592" y="1099"/>
                </a:lnTo>
                <a:lnTo>
                  <a:pt x="586" y="1099"/>
                </a:lnTo>
                <a:lnTo>
                  <a:pt x="581" y="1094"/>
                </a:lnTo>
                <a:lnTo>
                  <a:pt x="565" y="1089"/>
                </a:lnTo>
                <a:lnTo>
                  <a:pt x="560" y="1089"/>
                </a:lnTo>
                <a:lnTo>
                  <a:pt x="555" y="1089"/>
                </a:lnTo>
                <a:lnTo>
                  <a:pt x="555" y="1089"/>
                </a:lnTo>
                <a:lnTo>
                  <a:pt x="571" y="1110"/>
                </a:lnTo>
                <a:lnTo>
                  <a:pt x="560" y="1110"/>
                </a:lnTo>
                <a:lnTo>
                  <a:pt x="539" y="1115"/>
                </a:lnTo>
                <a:lnTo>
                  <a:pt x="539" y="1115"/>
                </a:lnTo>
                <a:lnTo>
                  <a:pt x="534" y="1136"/>
                </a:lnTo>
                <a:lnTo>
                  <a:pt x="534" y="1136"/>
                </a:lnTo>
                <a:lnTo>
                  <a:pt x="534" y="1136"/>
                </a:lnTo>
                <a:lnTo>
                  <a:pt x="539" y="1141"/>
                </a:lnTo>
                <a:lnTo>
                  <a:pt x="539" y="1141"/>
                </a:lnTo>
                <a:lnTo>
                  <a:pt x="544" y="1147"/>
                </a:lnTo>
                <a:lnTo>
                  <a:pt x="544" y="1152"/>
                </a:lnTo>
                <a:lnTo>
                  <a:pt x="544" y="1152"/>
                </a:lnTo>
                <a:lnTo>
                  <a:pt x="544" y="1178"/>
                </a:lnTo>
                <a:lnTo>
                  <a:pt x="544" y="1178"/>
                </a:lnTo>
                <a:lnTo>
                  <a:pt x="544" y="1178"/>
                </a:lnTo>
                <a:lnTo>
                  <a:pt x="534" y="1178"/>
                </a:lnTo>
                <a:lnTo>
                  <a:pt x="529" y="1178"/>
                </a:lnTo>
                <a:lnTo>
                  <a:pt x="518" y="1178"/>
                </a:lnTo>
                <a:lnTo>
                  <a:pt x="518" y="1178"/>
                </a:lnTo>
                <a:lnTo>
                  <a:pt x="518" y="1173"/>
                </a:lnTo>
                <a:lnTo>
                  <a:pt x="529" y="1168"/>
                </a:lnTo>
                <a:lnTo>
                  <a:pt x="529" y="1168"/>
                </a:lnTo>
                <a:lnTo>
                  <a:pt x="534" y="1168"/>
                </a:lnTo>
                <a:lnTo>
                  <a:pt x="534" y="1162"/>
                </a:lnTo>
                <a:lnTo>
                  <a:pt x="539" y="1157"/>
                </a:lnTo>
                <a:lnTo>
                  <a:pt x="534" y="1152"/>
                </a:lnTo>
                <a:lnTo>
                  <a:pt x="523" y="1115"/>
                </a:lnTo>
                <a:lnTo>
                  <a:pt x="523" y="1115"/>
                </a:lnTo>
                <a:lnTo>
                  <a:pt x="523" y="1115"/>
                </a:lnTo>
                <a:lnTo>
                  <a:pt x="518" y="1115"/>
                </a:lnTo>
                <a:lnTo>
                  <a:pt x="504" y="1120"/>
                </a:lnTo>
                <a:lnTo>
                  <a:pt x="504" y="1120"/>
                </a:lnTo>
                <a:lnTo>
                  <a:pt x="499" y="1126"/>
                </a:lnTo>
                <a:lnTo>
                  <a:pt x="499" y="1131"/>
                </a:lnTo>
                <a:lnTo>
                  <a:pt x="499" y="1131"/>
                </a:lnTo>
                <a:lnTo>
                  <a:pt x="499" y="1131"/>
                </a:lnTo>
                <a:lnTo>
                  <a:pt x="499" y="1136"/>
                </a:lnTo>
                <a:lnTo>
                  <a:pt x="504" y="1136"/>
                </a:lnTo>
                <a:lnTo>
                  <a:pt x="509" y="1141"/>
                </a:lnTo>
                <a:lnTo>
                  <a:pt x="509" y="1141"/>
                </a:lnTo>
                <a:lnTo>
                  <a:pt x="509" y="1136"/>
                </a:lnTo>
                <a:lnTo>
                  <a:pt x="509" y="1136"/>
                </a:lnTo>
                <a:lnTo>
                  <a:pt x="509" y="1136"/>
                </a:lnTo>
                <a:lnTo>
                  <a:pt x="509" y="1131"/>
                </a:lnTo>
                <a:lnTo>
                  <a:pt x="509" y="1126"/>
                </a:lnTo>
                <a:lnTo>
                  <a:pt x="509" y="1126"/>
                </a:lnTo>
                <a:lnTo>
                  <a:pt x="513" y="1126"/>
                </a:lnTo>
                <a:lnTo>
                  <a:pt x="513" y="1131"/>
                </a:lnTo>
                <a:lnTo>
                  <a:pt x="513" y="1131"/>
                </a:lnTo>
                <a:lnTo>
                  <a:pt x="513" y="1147"/>
                </a:lnTo>
                <a:lnTo>
                  <a:pt x="513" y="1147"/>
                </a:lnTo>
                <a:lnTo>
                  <a:pt x="513" y="1162"/>
                </a:lnTo>
                <a:lnTo>
                  <a:pt x="513" y="1162"/>
                </a:lnTo>
                <a:lnTo>
                  <a:pt x="513" y="1162"/>
                </a:lnTo>
                <a:lnTo>
                  <a:pt x="509" y="1162"/>
                </a:lnTo>
                <a:lnTo>
                  <a:pt x="509" y="1162"/>
                </a:lnTo>
                <a:lnTo>
                  <a:pt x="509" y="1157"/>
                </a:lnTo>
                <a:lnTo>
                  <a:pt x="513" y="1152"/>
                </a:lnTo>
                <a:lnTo>
                  <a:pt x="513" y="1152"/>
                </a:lnTo>
                <a:lnTo>
                  <a:pt x="513" y="1147"/>
                </a:lnTo>
                <a:lnTo>
                  <a:pt x="509" y="1147"/>
                </a:lnTo>
                <a:lnTo>
                  <a:pt x="504" y="1141"/>
                </a:lnTo>
                <a:lnTo>
                  <a:pt x="499" y="1141"/>
                </a:lnTo>
                <a:lnTo>
                  <a:pt x="499" y="1141"/>
                </a:lnTo>
                <a:lnTo>
                  <a:pt x="499" y="1141"/>
                </a:lnTo>
                <a:lnTo>
                  <a:pt x="499" y="1141"/>
                </a:lnTo>
                <a:lnTo>
                  <a:pt x="494" y="1141"/>
                </a:lnTo>
                <a:lnTo>
                  <a:pt x="494" y="1141"/>
                </a:lnTo>
                <a:lnTo>
                  <a:pt x="494" y="1136"/>
                </a:lnTo>
                <a:lnTo>
                  <a:pt x="494" y="1136"/>
                </a:lnTo>
                <a:lnTo>
                  <a:pt x="494" y="1131"/>
                </a:lnTo>
                <a:lnTo>
                  <a:pt x="494" y="1131"/>
                </a:lnTo>
                <a:lnTo>
                  <a:pt x="494" y="1131"/>
                </a:lnTo>
                <a:lnTo>
                  <a:pt x="499" y="1126"/>
                </a:lnTo>
                <a:lnTo>
                  <a:pt x="467" y="1126"/>
                </a:lnTo>
                <a:lnTo>
                  <a:pt x="467" y="1126"/>
                </a:lnTo>
                <a:lnTo>
                  <a:pt x="462" y="1131"/>
                </a:lnTo>
                <a:lnTo>
                  <a:pt x="462" y="1131"/>
                </a:lnTo>
                <a:lnTo>
                  <a:pt x="462" y="1131"/>
                </a:lnTo>
                <a:lnTo>
                  <a:pt x="462" y="1136"/>
                </a:lnTo>
                <a:lnTo>
                  <a:pt x="462" y="1141"/>
                </a:lnTo>
                <a:lnTo>
                  <a:pt x="462" y="1141"/>
                </a:lnTo>
                <a:lnTo>
                  <a:pt x="446" y="1152"/>
                </a:lnTo>
                <a:lnTo>
                  <a:pt x="446" y="1152"/>
                </a:lnTo>
                <a:lnTo>
                  <a:pt x="441" y="1152"/>
                </a:lnTo>
                <a:lnTo>
                  <a:pt x="441" y="1152"/>
                </a:lnTo>
                <a:lnTo>
                  <a:pt x="436" y="1147"/>
                </a:lnTo>
                <a:lnTo>
                  <a:pt x="425" y="1147"/>
                </a:lnTo>
                <a:lnTo>
                  <a:pt x="420" y="1141"/>
                </a:lnTo>
                <a:lnTo>
                  <a:pt x="420" y="1147"/>
                </a:lnTo>
                <a:lnTo>
                  <a:pt x="420" y="1147"/>
                </a:lnTo>
                <a:lnTo>
                  <a:pt x="394" y="1183"/>
                </a:lnTo>
                <a:lnTo>
                  <a:pt x="394" y="1210"/>
                </a:lnTo>
                <a:lnTo>
                  <a:pt x="394" y="1210"/>
                </a:lnTo>
                <a:lnTo>
                  <a:pt x="404" y="1215"/>
                </a:lnTo>
                <a:lnTo>
                  <a:pt x="404" y="1215"/>
                </a:lnTo>
                <a:lnTo>
                  <a:pt x="404" y="1215"/>
                </a:lnTo>
                <a:lnTo>
                  <a:pt x="404" y="1215"/>
                </a:lnTo>
                <a:lnTo>
                  <a:pt x="404" y="1215"/>
                </a:lnTo>
                <a:lnTo>
                  <a:pt x="404" y="1210"/>
                </a:lnTo>
                <a:lnTo>
                  <a:pt x="404" y="1210"/>
                </a:lnTo>
                <a:lnTo>
                  <a:pt x="410" y="1210"/>
                </a:lnTo>
                <a:lnTo>
                  <a:pt x="410" y="1215"/>
                </a:lnTo>
                <a:lnTo>
                  <a:pt x="415" y="1215"/>
                </a:lnTo>
                <a:lnTo>
                  <a:pt x="415" y="1215"/>
                </a:lnTo>
                <a:lnTo>
                  <a:pt x="410" y="1231"/>
                </a:lnTo>
                <a:lnTo>
                  <a:pt x="410" y="1231"/>
                </a:lnTo>
                <a:lnTo>
                  <a:pt x="410" y="1231"/>
                </a:lnTo>
                <a:lnTo>
                  <a:pt x="404" y="1225"/>
                </a:lnTo>
                <a:lnTo>
                  <a:pt x="399" y="1225"/>
                </a:lnTo>
                <a:lnTo>
                  <a:pt x="378" y="1231"/>
                </a:lnTo>
                <a:lnTo>
                  <a:pt x="378" y="1231"/>
                </a:lnTo>
                <a:lnTo>
                  <a:pt x="389" y="1241"/>
                </a:lnTo>
                <a:lnTo>
                  <a:pt x="399" y="1246"/>
                </a:lnTo>
                <a:lnTo>
                  <a:pt x="399" y="1246"/>
                </a:lnTo>
                <a:lnTo>
                  <a:pt x="399" y="1246"/>
                </a:lnTo>
                <a:lnTo>
                  <a:pt x="389" y="1252"/>
                </a:lnTo>
                <a:lnTo>
                  <a:pt x="383" y="1252"/>
                </a:lnTo>
                <a:lnTo>
                  <a:pt x="378" y="1246"/>
                </a:lnTo>
                <a:lnTo>
                  <a:pt x="378" y="1246"/>
                </a:lnTo>
                <a:lnTo>
                  <a:pt x="378" y="1246"/>
                </a:lnTo>
                <a:lnTo>
                  <a:pt x="368" y="1246"/>
                </a:lnTo>
                <a:lnTo>
                  <a:pt x="362" y="1246"/>
                </a:lnTo>
                <a:lnTo>
                  <a:pt x="357" y="1246"/>
                </a:lnTo>
                <a:lnTo>
                  <a:pt x="336" y="1262"/>
                </a:lnTo>
                <a:lnTo>
                  <a:pt x="336" y="1262"/>
                </a:lnTo>
                <a:lnTo>
                  <a:pt x="336" y="1262"/>
                </a:lnTo>
                <a:lnTo>
                  <a:pt x="336" y="1273"/>
                </a:lnTo>
                <a:lnTo>
                  <a:pt x="336" y="1273"/>
                </a:lnTo>
                <a:lnTo>
                  <a:pt x="341" y="1273"/>
                </a:lnTo>
                <a:lnTo>
                  <a:pt x="341" y="1278"/>
                </a:lnTo>
                <a:lnTo>
                  <a:pt x="352" y="1283"/>
                </a:lnTo>
                <a:lnTo>
                  <a:pt x="357" y="1283"/>
                </a:lnTo>
                <a:lnTo>
                  <a:pt x="362" y="1288"/>
                </a:lnTo>
                <a:lnTo>
                  <a:pt x="368" y="1288"/>
                </a:lnTo>
                <a:lnTo>
                  <a:pt x="399" y="1283"/>
                </a:lnTo>
                <a:lnTo>
                  <a:pt x="415" y="1283"/>
                </a:lnTo>
                <a:lnTo>
                  <a:pt x="431" y="1283"/>
                </a:lnTo>
                <a:lnTo>
                  <a:pt x="436" y="1294"/>
                </a:lnTo>
                <a:lnTo>
                  <a:pt x="415" y="1325"/>
                </a:lnTo>
                <a:lnTo>
                  <a:pt x="415" y="1325"/>
                </a:lnTo>
                <a:lnTo>
                  <a:pt x="399" y="1330"/>
                </a:lnTo>
                <a:lnTo>
                  <a:pt x="383" y="1336"/>
                </a:lnTo>
                <a:lnTo>
                  <a:pt x="362" y="1351"/>
                </a:lnTo>
                <a:lnTo>
                  <a:pt x="357" y="1362"/>
                </a:lnTo>
                <a:lnTo>
                  <a:pt x="357" y="1362"/>
                </a:lnTo>
                <a:lnTo>
                  <a:pt x="357" y="1362"/>
                </a:lnTo>
                <a:lnTo>
                  <a:pt x="362" y="1362"/>
                </a:lnTo>
                <a:lnTo>
                  <a:pt x="362" y="1362"/>
                </a:lnTo>
                <a:lnTo>
                  <a:pt x="373" y="1362"/>
                </a:lnTo>
                <a:lnTo>
                  <a:pt x="373" y="1362"/>
                </a:lnTo>
                <a:lnTo>
                  <a:pt x="378" y="1367"/>
                </a:lnTo>
                <a:lnTo>
                  <a:pt x="378" y="1367"/>
                </a:lnTo>
                <a:lnTo>
                  <a:pt x="378" y="1378"/>
                </a:lnTo>
                <a:lnTo>
                  <a:pt x="373" y="1393"/>
                </a:lnTo>
                <a:lnTo>
                  <a:pt x="373" y="1399"/>
                </a:lnTo>
                <a:lnTo>
                  <a:pt x="373" y="1399"/>
                </a:lnTo>
                <a:lnTo>
                  <a:pt x="368" y="1393"/>
                </a:lnTo>
                <a:lnTo>
                  <a:pt x="362" y="1393"/>
                </a:lnTo>
                <a:lnTo>
                  <a:pt x="357" y="1388"/>
                </a:lnTo>
                <a:lnTo>
                  <a:pt x="352" y="1383"/>
                </a:lnTo>
                <a:lnTo>
                  <a:pt x="320" y="1383"/>
                </a:lnTo>
                <a:lnTo>
                  <a:pt x="315" y="1378"/>
                </a:lnTo>
                <a:lnTo>
                  <a:pt x="310" y="1372"/>
                </a:lnTo>
                <a:lnTo>
                  <a:pt x="305" y="1372"/>
                </a:lnTo>
                <a:lnTo>
                  <a:pt x="299" y="1372"/>
                </a:lnTo>
                <a:lnTo>
                  <a:pt x="289" y="1372"/>
                </a:lnTo>
                <a:lnTo>
                  <a:pt x="289" y="1372"/>
                </a:lnTo>
                <a:lnTo>
                  <a:pt x="289" y="1372"/>
                </a:lnTo>
                <a:lnTo>
                  <a:pt x="289" y="1372"/>
                </a:lnTo>
                <a:lnTo>
                  <a:pt x="284" y="1378"/>
                </a:lnTo>
                <a:lnTo>
                  <a:pt x="278" y="1399"/>
                </a:lnTo>
                <a:lnTo>
                  <a:pt x="273" y="1399"/>
                </a:lnTo>
                <a:lnTo>
                  <a:pt x="273" y="1399"/>
                </a:lnTo>
                <a:lnTo>
                  <a:pt x="273" y="1399"/>
                </a:lnTo>
                <a:lnTo>
                  <a:pt x="273" y="1399"/>
                </a:lnTo>
                <a:lnTo>
                  <a:pt x="273" y="1399"/>
                </a:lnTo>
                <a:lnTo>
                  <a:pt x="268" y="1393"/>
                </a:lnTo>
                <a:lnTo>
                  <a:pt x="262" y="1388"/>
                </a:lnTo>
                <a:lnTo>
                  <a:pt x="262" y="1378"/>
                </a:lnTo>
                <a:lnTo>
                  <a:pt x="262" y="1372"/>
                </a:lnTo>
                <a:lnTo>
                  <a:pt x="262" y="1372"/>
                </a:lnTo>
                <a:lnTo>
                  <a:pt x="262" y="1372"/>
                </a:lnTo>
                <a:lnTo>
                  <a:pt x="257" y="1367"/>
                </a:lnTo>
                <a:lnTo>
                  <a:pt x="247" y="1357"/>
                </a:lnTo>
                <a:lnTo>
                  <a:pt x="220" y="1357"/>
                </a:lnTo>
                <a:lnTo>
                  <a:pt x="194" y="1357"/>
                </a:lnTo>
                <a:lnTo>
                  <a:pt x="173" y="1351"/>
                </a:lnTo>
                <a:lnTo>
                  <a:pt x="168" y="1351"/>
                </a:lnTo>
                <a:lnTo>
                  <a:pt x="163" y="1351"/>
                </a:lnTo>
                <a:lnTo>
                  <a:pt x="163" y="1357"/>
                </a:lnTo>
                <a:lnTo>
                  <a:pt x="163" y="1357"/>
                </a:lnTo>
                <a:lnTo>
                  <a:pt x="163" y="1357"/>
                </a:lnTo>
                <a:lnTo>
                  <a:pt x="163" y="1357"/>
                </a:lnTo>
                <a:lnTo>
                  <a:pt x="163" y="1357"/>
                </a:lnTo>
                <a:lnTo>
                  <a:pt x="163" y="1367"/>
                </a:lnTo>
                <a:lnTo>
                  <a:pt x="157" y="1378"/>
                </a:lnTo>
                <a:lnTo>
                  <a:pt x="157" y="1383"/>
                </a:lnTo>
                <a:lnTo>
                  <a:pt x="152" y="1383"/>
                </a:lnTo>
                <a:lnTo>
                  <a:pt x="152" y="1383"/>
                </a:lnTo>
                <a:lnTo>
                  <a:pt x="142" y="1383"/>
                </a:lnTo>
                <a:lnTo>
                  <a:pt x="142" y="1383"/>
                </a:lnTo>
                <a:lnTo>
                  <a:pt x="142" y="1378"/>
                </a:lnTo>
                <a:lnTo>
                  <a:pt x="142" y="1378"/>
                </a:lnTo>
                <a:lnTo>
                  <a:pt x="142" y="1372"/>
                </a:lnTo>
                <a:lnTo>
                  <a:pt x="142" y="1372"/>
                </a:lnTo>
                <a:lnTo>
                  <a:pt x="142" y="1372"/>
                </a:lnTo>
                <a:lnTo>
                  <a:pt x="142" y="1372"/>
                </a:lnTo>
                <a:lnTo>
                  <a:pt x="142" y="1378"/>
                </a:lnTo>
                <a:lnTo>
                  <a:pt x="147" y="1378"/>
                </a:lnTo>
                <a:lnTo>
                  <a:pt x="147" y="1378"/>
                </a:lnTo>
                <a:lnTo>
                  <a:pt x="147" y="1378"/>
                </a:lnTo>
                <a:lnTo>
                  <a:pt x="152" y="1378"/>
                </a:lnTo>
                <a:lnTo>
                  <a:pt x="152" y="1378"/>
                </a:lnTo>
                <a:lnTo>
                  <a:pt x="152" y="1372"/>
                </a:lnTo>
                <a:lnTo>
                  <a:pt x="157" y="1372"/>
                </a:lnTo>
                <a:lnTo>
                  <a:pt x="157" y="1372"/>
                </a:lnTo>
                <a:lnTo>
                  <a:pt x="157" y="1372"/>
                </a:lnTo>
                <a:lnTo>
                  <a:pt x="152" y="1372"/>
                </a:lnTo>
                <a:lnTo>
                  <a:pt x="142" y="1357"/>
                </a:lnTo>
                <a:lnTo>
                  <a:pt x="136" y="1357"/>
                </a:lnTo>
                <a:lnTo>
                  <a:pt x="131" y="1367"/>
                </a:lnTo>
                <a:lnTo>
                  <a:pt x="126" y="1367"/>
                </a:lnTo>
                <a:lnTo>
                  <a:pt x="121" y="1372"/>
                </a:lnTo>
                <a:lnTo>
                  <a:pt x="121" y="1372"/>
                </a:lnTo>
                <a:lnTo>
                  <a:pt x="115" y="1404"/>
                </a:lnTo>
                <a:lnTo>
                  <a:pt x="115" y="1404"/>
                </a:lnTo>
                <a:lnTo>
                  <a:pt x="115" y="1409"/>
                </a:lnTo>
                <a:lnTo>
                  <a:pt x="115" y="1409"/>
                </a:lnTo>
                <a:lnTo>
                  <a:pt x="115" y="1409"/>
                </a:lnTo>
                <a:lnTo>
                  <a:pt x="121" y="1414"/>
                </a:lnTo>
                <a:lnTo>
                  <a:pt x="126" y="1414"/>
                </a:lnTo>
                <a:lnTo>
                  <a:pt x="126" y="1414"/>
                </a:lnTo>
                <a:lnTo>
                  <a:pt x="126" y="1409"/>
                </a:lnTo>
                <a:lnTo>
                  <a:pt x="126" y="1409"/>
                </a:lnTo>
                <a:lnTo>
                  <a:pt x="126" y="1409"/>
                </a:lnTo>
                <a:lnTo>
                  <a:pt x="126" y="1409"/>
                </a:lnTo>
                <a:lnTo>
                  <a:pt x="126" y="1409"/>
                </a:lnTo>
                <a:lnTo>
                  <a:pt x="126" y="1393"/>
                </a:lnTo>
                <a:lnTo>
                  <a:pt x="126" y="1393"/>
                </a:lnTo>
                <a:lnTo>
                  <a:pt x="136" y="1378"/>
                </a:lnTo>
                <a:lnTo>
                  <a:pt x="136" y="1378"/>
                </a:lnTo>
                <a:lnTo>
                  <a:pt x="136" y="1378"/>
                </a:lnTo>
                <a:lnTo>
                  <a:pt x="136" y="1378"/>
                </a:lnTo>
                <a:lnTo>
                  <a:pt x="147" y="1388"/>
                </a:lnTo>
                <a:lnTo>
                  <a:pt x="147" y="1388"/>
                </a:lnTo>
                <a:lnTo>
                  <a:pt x="147" y="1435"/>
                </a:lnTo>
                <a:lnTo>
                  <a:pt x="152" y="1451"/>
                </a:lnTo>
                <a:lnTo>
                  <a:pt x="147" y="1451"/>
                </a:lnTo>
                <a:lnTo>
                  <a:pt x="147" y="1451"/>
                </a:lnTo>
                <a:lnTo>
                  <a:pt x="147" y="1451"/>
                </a:lnTo>
                <a:lnTo>
                  <a:pt x="142" y="1472"/>
                </a:lnTo>
                <a:lnTo>
                  <a:pt x="142" y="1472"/>
                </a:lnTo>
                <a:lnTo>
                  <a:pt x="142" y="1478"/>
                </a:lnTo>
                <a:lnTo>
                  <a:pt x="147" y="1478"/>
                </a:lnTo>
                <a:lnTo>
                  <a:pt x="147" y="1478"/>
                </a:lnTo>
                <a:lnTo>
                  <a:pt x="157" y="1478"/>
                </a:lnTo>
                <a:lnTo>
                  <a:pt x="163" y="1472"/>
                </a:lnTo>
                <a:lnTo>
                  <a:pt x="163" y="1472"/>
                </a:lnTo>
                <a:lnTo>
                  <a:pt x="168" y="1472"/>
                </a:lnTo>
                <a:lnTo>
                  <a:pt x="168" y="1472"/>
                </a:lnTo>
                <a:lnTo>
                  <a:pt x="168" y="1472"/>
                </a:lnTo>
                <a:lnTo>
                  <a:pt x="168" y="1467"/>
                </a:lnTo>
                <a:lnTo>
                  <a:pt x="178" y="1467"/>
                </a:lnTo>
                <a:lnTo>
                  <a:pt x="184" y="1472"/>
                </a:lnTo>
                <a:lnTo>
                  <a:pt x="199" y="1472"/>
                </a:lnTo>
                <a:lnTo>
                  <a:pt x="199" y="1472"/>
                </a:lnTo>
                <a:lnTo>
                  <a:pt x="199" y="1483"/>
                </a:lnTo>
                <a:lnTo>
                  <a:pt x="199" y="1499"/>
                </a:lnTo>
                <a:lnTo>
                  <a:pt x="189" y="1499"/>
                </a:lnTo>
                <a:lnTo>
                  <a:pt x="184" y="1499"/>
                </a:lnTo>
                <a:lnTo>
                  <a:pt x="184" y="1499"/>
                </a:lnTo>
                <a:lnTo>
                  <a:pt x="163" y="1499"/>
                </a:lnTo>
                <a:lnTo>
                  <a:pt x="163" y="1499"/>
                </a:lnTo>
                <a:lnTo>
                  <a:pt x="147" y="1504"/>
                </a:lnTo>
                <a:lnTo>
                  <a:pt x="142" y="1504"/>
                </a:lnTo>
                <a:lnTo>
                  <a:pt x="142" y="1520"/>
                </a:lnTo>
                <a:lnTo>
                  <a:pt x="142" y="1520"/>
                </a:lnTo>
                <a:lnTo>
                  <a:pt x="142" y="1525"/>
                </a:lnTo>
                <a:lnTo>
                  <a:pt x="142" y="1535"/>
                </a:lnTo>
                <a:lnTo>
                  <a:pt x="136" y="1546"/>
                </a:lnTo>
                <a:lnTo>
                  <a:pt x="121" y="1551"/>
                </a:lnTo>
                <a:lnTo>
                  <a:pt x="100" y="1556"/>
                </a:lnTo>
                <a:lnTo>
                  <a:pt x="94" y="1593"/>
                </a:lnTo>
                <a:lnTo>
                  <a:pt x="94" y="1593"/>
                </a:lnTo>
                <a:lnTo>
                  <a:pt x="94" y="1598"/>
                </a:lnTo>
                <a:lnTo>
                  <a:pt x="121" y="1604"/>
                </a:lnTo>
                <a:lnTo>
                  <a:pt x="126" y="1609"/>
                </a:lnTo>
                <a:lnTo>
                  <a:pt x="131" y="1609"/>
                </a:lnTo>
                <a:lnTo>
                  <a:pt x="131" y="1609"/>
                </a:lnTo>
                <a:lnTo>
                  <a:pt x="131" y="1604"/>
                </a:lnTo>
                <a:lnTo>
                  <a:pt x="131" y="1604"/>
                </a:lnTo>
                <a:lnTo>
                  <a:pt x="136" y="1604"/>
                </a:lnTo>
                <a:lnTo>
                  <a:pt x="136" y="1598"/>
                </a:lnTo>
                <a:lnTo>
                  <a:pt x="136" y="1598"/>
                </a:lnTo>
                <a:lnTo>
                  <a:pt x="136" y="1598"/>
                </a:lnTo>
                <a:lnTo>
                  <a:pt x="136" y="1598"/>
                </a:lnTo>
                <a:lnTo>
                  <a:pt x="142" y="1593"/>
                </a:lnTo>
                <a:lnTo>
                  <a:pt x="147" y="1593"/>
                </a:lnTo>
                <a:lnTo>
                  <a:pt x="157" y="1598"/>
                </a:lnTo>
                <a:lnTo>
                  <a:pt x="157" y="1598"/>
                </a:lnTo>
                <a:lnTo>
                  <a:pt x="157" y="1604"/>
                </a:lnTo>
                <a:lnTo>
                  <a:pt x="157" y="1604"/>
                </a:lnTo>
                <a:lnTo>
                  <a:pt x="152" y="1609"/>
                </a:lnTo>
                <a:lnTo>
                  <a:pt x="147" y="1609"/>
                </a:lnTo>
                <a:lnTo>
                  <a:pt x="142" y="1614"/>
                </a:lnTo>
                <a:lnTo>
                  <a:pt x="142" y="1614"/>
                </a:lnTo>
                <a:lnTo>
                  <a:pt x="136" y="1614"/>
                </a:lnTo>
                <a:lnTo>
                  <a:pt x="136" y="1619"/>
                </a:lnTo>
                <a:lnTo>
                  <a:pt x="136" y="1625"/>
                </a:lnTo>
                <a:lnTo>
                  <a:pt x="142" y="1625"/>
                </a:lnTo>
                <a:lnTo>
                  <a:pt x="142" y="1625"/>
                </a:lnTo>
                <a:lnTo>
                  <a:pt x="157" y="1630"/>
                </a:lnTo>
                <a:lnTo>
                  <a:pt x="157" y="1630"/>
                </a:lnTo>
                <a:lnTo>
                  <a:pt x="163" y="1630"/>
                </a:lnTo>
                <a:lnTo>
                  <a:pt x="163" y="1630"/>
                </a:lnTo>
                <a:lnTo>
                  <a:pt x="168" y="1625"/>
                </a:lnTo>
                <a:lnTo>
                  <a:pt x="168" y="1619"/>
                </a:lnTo>
                <a:lnTo>
                  <a:pt x="168" y="1619"/>
                </a:lnTo>
                <a:lnTo>
                  <a:pt x="168" y="1614"/>
                </a:lnTo>
                <a:lnTo>
                  <a:pt x="173" y="1614"/>
                </a:lnTo>
                <a:lnTo>
                  <a:pt x="178" y="1609"/>
                </a:lnTo>
                <a:lnTo>
                  <a:pt x="178" y="1609"/>
                </a:lnTo>
                <a:lnTo>
                  <a:pt x="178" y="1609"/>
                </a:lnTo>
                <a:lnTo>
                  <a:pt x="189" y="1614"/>
                </a:lnTo>
                <a:lnTo>
                  <a:pt x="189" y="1619"/>
                </a:lnTo>
                <a:lnTo>
                  <a:pt x="189" y="1619"/>
                </a:lnTo>
                <a:lnTo>
                  <a:pt x="189" y="1625"/>
                </a:lnTo>
                <a:lnTo>
                  <a:pt x="184" y="1635"/>
                </a:lnTo>
                <a:lnTo>
                  <a:pt x="178" y="1640"/>
                </a:lnTo>
                <a:lnTo>
                  <a:pt x="178" y="1646"/>
                </a:lnTo>
                <a:lnTo>
                  <a:pt x="178" y="1646"/>
                </a:lnTo>
                <a:lnTo>
                  <a:pt x="184" y="1651"/>
                </a:lnTo>
                <a:lnTo>
                  <a:pt x="184" y="1651"/>
                </a:lnTo>
                <a:lnTo>
                  <a:pt x="184" y="1651"/>
                </a:lnTo>
                <a:lnTo>
                  <a:pt x="194" y="1651"/>
                </a:lnTo>
                <a:lnTo>
                  <a:pt x="199" y="1651"/>
                </a:lnTo>
                <a:lnTo>
                  <a:pt x="205" y="1651"/>
                </a:lnTo>
                <a:lnTo>
                  <a:pt x="215" y="1651"/>
                </a:lnTo>
                <a:lnTo>
                  <a:pt x="252" y="1651"/>
                </a:lnTo>
                <a:lnTo>
                  <a:pt x="268" y="1651"/>
                </a:lnTo>
                <a:lnTo>
                  <a:pt x="268" y="1651"/>
                </a:lnTo>
                <a:lnTo>
                  <a:pt x="273" y="1651"/>
                </a:lnTo>
                <a:lnTo>
                  <a:pt x="278" y="1646"/>
                </a:lnTo>
                <a:lnTo>
                  <a:pt x="278" y="1646"/>
                </a:lnTo>
                <a:lnTo>
                  <a:pt x="289" y="1646"/>
                </a:lnTo>
                <a:lnTo>
                  <a:pt x="294" y="1646"/>
                </a:lnTo>
                <a:lnTo>
                  <a:pt x="294" y="1646"/>
                </a:lnTo>
                <a:lnTo>
                  <a:pt x="294" y="1681"/>
                </a:lnTo>
                <a:lnTo>
                  <a:pt x="294" y="1681"/>
                </a:lnTo>
                <a:lnTo>
                  <a:pt x="289" y="1681"/>
                </a:lnTo>
                <a:lnTo>
                  <a:pt x="284" y="1675"/>
                </a:lnTo>
                <a:lnTo>
                  <a:pt x="284" y="1675"/>
                </a:lnTo>
                <a:lnTo>
                  <a:pt x="284" y="1675"/>
                </a:lnTo>
                <a:lnTo>
                  <a:pt x="278" y="1672"/>
                </a:lnTo>
                <a:lnTo>
                  <a:pt x="273" y="1672"/>
                </a:lnTo>
                <a:lnTo>
                  <a:pt x="236" y="1672"/>
                </a:lnTo>
                <a:lnTo>
                  <a:pt x="236" y="1675"/>
                </a:lnTo>
                <a:lnTo>
                  <a:pt x="236" y="1675"/>
                </a:lnTo>
                <a:lnTo>
                  <a:pt x="236" y="1675"/>
                </a:lnTo>
                <a:lnTo>
                  <a:pt x="199" y="1728"/>
                </a:lnTo>
                <a:lnTo>
                  <a:pt x="199" y="1728"/>
                </a:lnTo>
                <a:lnTo>
                  <a:pt x="199" y="1728"/>
                </a:lnTo>
                <a:lnTo>
                  <a:pt x="199" y="1728"/>
                </a:lnTo>
                <a:lnTo>
                  <a:pt x="199" y="1733"/>
                </a:lnTo>
                <a:lnTo>
                  <a:pt x="215" y="1733"/>
                </a:lnTo>
                <a:lnTo>
                  <a:pt x="194" y="1775"/>
                </a:lnTo>
                <a:lnTo>
                  <a:pt x="184" y="1780"/>
                </a:lnTo>
                <a:lnTo>
                  <a:pt x="184" y="1780"/>
                </a:lnTo>
                <a:lnTo>
                  <a:pt x="178" y="1780"/>
                </a:lnTo>
                <a:lnTo>
                  <a:pt x="173" y="1780"/>
                </a:lnTo>
                <a:lnTo>
                  <a:pt x="168" y="1786"/>
                </a:lnTo>
                <a:lnTo>
                  <a:pt x="168" y="1786"/>
                </a:lnTo>
                <a:lnTo>
                  <a:pt x="173" y="1791"/>
                </a:lnTo>
                <a:lnTo>
                  <a:pt x="168" y="1791"/>
                </a:lnTo>
                <a:lnTo>
                  <a:pt x="163" y="1796"/>
                </a:lnTo>
                <a:lnTo>
                  <a:pt x="142" y="1817"/>
                </a:lnTo>
                <a:lnTo>
                  <a:pt x="121" y="1822"/>
                </a:lnTo>
                <a:lnTo>
                  <a:pt x="121" y="1822"/>
                </a:lnTo>
                <a:lnTo>
                  <a:pt x="115" y="1828"/>
                </a:lnTo>
                <a:lnTo>
                  <a:pt x="115" y="1828"/>
                </a:lnTo>
                <a:lnTo>
                  <a:pt x="115" y="1828"/>
                </a:lnTo>
                <a:lnTo>
                  <a:pt x="121" y="1828"/>
                </a:lnTo>
                <a:lnTo>
                  <a:pt x="126" y="1828"/>
                </a:lnTo>
                <a:lnTo>
                  <a:pt x="142" y="1828"/>
                </a:lnTo>
                <a:lnTo>
                  <a:pt x="157" y="1822"/>
                </a:lnTo>
                <a:lnTo>
                  <a:pt x="157" y="1822"/>
                </a:lnTo>
                <a:lnTo>
                  <a:pt x="157" y="1822"/>
                </a:lnTo>
                <a:lnTo>
                  <a:pt x="157" y="1822"/>
                </a:lnTo>
                <a:lnTo>
                  <a:pt x="157" y="1822"/>
                </a:lnTo>
                <a:lnTo>
                  <a:pt x="157" y="1817"/>
                </a:lnTo>
                <a:lnTo>
                  <a:pt x="157" y="1817"/>
                </a:lnTo>
                <a:lnTo>
                  <a:pt x="163" y="1817"/>
                </a:lnTo>
                <a:lnTo>
                  <a:pt x="178" y="1812"/>
                </a:lnTo>
                <a:lnTo>
                  <a:pt x="184" y="1812"/>
                </a:lnTo>
                <a:lnTo>
                  <a:pt x="184" y="1812"/>
                </a:lnTo>
                <a:lnTo>
                  <a:pt x="205" y="1817"/>
                </a:lnTo>
                <a:lnTo>
                  <a:pt x="231" y="1817"/>
                </a:lnTo>
                <a:lnTo>
                  <a:pt x="247" y="1817"/>
                </a:lnTo>
                <a:lnTo>
                  <a:pt x="247" y="1817"/>
                </a:lnTo>
                <a:lnTo>
                  <a:pt x="252" y="1817"/>
                </a:lnTo>
                <a:lnTo>
                  <a:pt x="257" y="1807"/>
                </a:lnTo>
                <a:lnTo>
                  <a:pt x="268" y="1791"/>
                </a:lnTo>
                <a:lnTo>
                  <a:pt x="268" y="1791"/>
                </a:lnTo>
                <a:lnTo>
                  <a:pt x="268" y="1791"/>
                </a:lnTo>
                <a:lnTo>
                  <a:pt x="268" y="1791"/>
                </a:lnTo>
                <a:lnTo>
                  <a:pt x="284" y="1796"/>
                </a:lnTo>
                <a:lnTo>
                  <a:pt x="299" y="1801"/>
                </a:lnTo>
                <a:lnTo>
                  <a:pt x="305" y="1807"/>
                </a:lnTo>
                <a:lnTo>
                  <a:pt x="305" y="1807"/>
                </a:lnTo>
                <a:lnTo>
                  <a:pt x="273" y="1817"/>
                </a:lnTo>
                <a:lnTo>
                  <a:pt x="247" y="1822"/>
                </a:lnTo>
                <a:lnTo>
                  <a:pt x="236" y="1828"/>
                </a:lnTo>
                <a:lnTo>
                  <a:pt x="226" y="1828"/>
                </a:lnTo>
                <a:lnTo>
                  <a:pt x="220" y="1828"/>
                </a:lnTo>
                <a:lnTo>
                  <a:pt x="220" y="1828"/>
                </a:lnTo>
                <a:lnTo>
                  <a:pt x="220" y="1828"/>
                </a:lnTo>
                <a:lnTo>
                  <a:pt x="199" y="1828"/>
                </a:lnTo>
                <a:lnTo>
                  <a:pt x="168" y="1828"/>
                </a:lnTo>
                <a:lnTo>
                  <a:pt x="168" y="1828"/>
                </a:lnTo>
                <a:lnTo>
                  <a:pt x="163" y="1828"/>
                </a:lnTo>
                <a:lnTo>
                  <a:pt x="163" y="1828"/>
                </a:lnTo>
                <a:lnTo>
                  <a:pt x="163" y="1833"/>
                </a:lnTo>
                <a:lnTo>
                  <a:pt x="163" y="1833"/>
                </a:lnTo>
                <a:lnTo>
                  <a:pt x="157" y="1843"/>
                </a:lnTo>
                <a:lnTo>
                  <a:pt x="157" y="1849"/>
                </a:lnTo>
                <a:lnTo>
                  <a:pt x="157" y="1849"/>
                </a:lnTo>
                <a:lnTo>
                  <a:pt x="147" y="1859"/>
                </a:lnTo>
                <a:lnTo>
                  <a:pt x="142" y="1859"/>
                </a:lnTo>
                <a:lnTo>
                  <a:pt x="131" y="1864"/>
                </a:lnTo>
                <a:lnTo>
                  <a:pt x="131" y="1875"/>
                </a:lnTo>
                <a:lnTo>
                  <a:pt x="126" y="1896"/>
                </a:lnTo>
                <a:lnTo>
                  <a:pt x="131" y="1901"/>
                </a:lnTo>
                <a:lnTo>
                  <a:pt x="142" y="1906"/>
                </a:lnTo>
                <a:lnTo>
                  <a:pt x="142" y="1906"/>
                </a:lnTo>
                <a:lnTo>
                  <a:pt x="142" y="1906"/>
                </a:lnTo>
                <a:lnTo>
                  <a:pt x="142" y="1906"/>
                </a:lnTo>
                <a:lnTo>
                  <a:pt x="142" y="1912"/>
                </a:lnTo>
                <a:lnTo>
                  <a:pt x="142" y="1912"/>
                </a:lnTo>
                <a:lnTo>
                  <a:pt x="126" y="1917"/>
                </a:lnTo>
                <a:lnTo>
                  <a:pt x="115" y="1917"/>
                </a:lnTo>
                <a:lnTo>
                  <a:pt x="110" y="1917"/>
                </a:lnTo>
                <a:lnTo>
                  <a:pt x="73" y="1906"/>
                </a:lnTo>
                <a:lnTo>
                  <a:pt x="73" y="1901"/>
                </a:lnTo>
                <a:lnTo>
                  <a:pt x="73" y="1896"/>
                </a:lnTo>
                <a:lnTo>
                  <a:pt x="73" y="1896"/>
                </a:lnTo>
                <a:lnTo>
                  <a:pt x="73" y="1896"/>
                </a:lnTo>
                <a:lnTo>
                  <a:pt x="73" y="1896"/>
                </a:lnTo>
                <a:lnTo>
                  <a:pt x="68" y="1896"/>
                </a:lnTo>
                <a:lnTo>
                  <a:pt x="58" y="1901"/>
                </a:lnTo>
                <a:lnTo>
                  <a:pt x="58" y="1901"/>
                </a:lnTo>
                <a:lnTo>
                  <a:pt x="58" y="1901"/>
                </a:lnTo>
                <a:lnTo>
                  <a:pt x="42" y="1912"/>
                </a:lnTo>
                <a:lnTo>
                  <a:pt x="21" y="1922"/>
                </a:lnTo>
                <a:lnTo>
                  <a:pt x="21" y="1922"/>
                </a:lnTo>
                <a:lnTo>
                  <a:pt x="21" y="1922"/>
                </a:lnTo>
                <a:lnTo>
                  <a:pt x="21" y="1933"/>
                </a:lnTo>
                <a:lnTo>
                  <a:pt x="21" y="1933"/>
                </a:lnTo>
                <a:lnTo>
                  <a:pt x="21" y="1943"/>
                </a:lnTo>
                <a:lnTo>
                  <a:pt x="21" y="1943"/>
                </a:lnTo>
                <a:lnTo>
                  <a:pt x="26" y="1943"/>
                </a:lnTo>
                <a:lnTo>
                  <a:pt x="26" y="1943"/>
                </a:lnTo>
                <a:lnTo>
                  <a:pt x="26" y="1948"/>
                </a:lnTo>
                <a:lnTo>
                  <a:pt x="79" y="1943"/>
                </a:lnTo>
                <a:lnTo>
                  <a:pt x="94" y="1938"/>
                </a:lnTo>
                <a:lnTo>
                  <a:pt x="110" y="1938"/>
                </a:lnTo>
                <a:lnTo>
                  <a:pt x="115" y="1938"/>
                </a:lnTo>
                <a:lnTo>
                  <a:pt x="121" y="1938"/>
                </a:lnTo>
                <a:lnTo>
                  <a:pt x="121" y="1938"/>
                </a:lnTo>
                <a:lnTo>
                  <a:pt x="131" y="1943"/>
                </a:lnTo>
                <a:lnTo>
                  <a:pt x="131" y="1943"/>
                </a:lnTo>
                <a:lnTo>
                  <a:pt x="136" y="1943"/>
                </a:lnTo>
                <a:lnTo>
                  <a:pt x="136" y="1948"/>
                </a:lnTo>
                <a:lnTo>
                  <a:pt x="136" y="1948"/>
                </a:lnTo>
                <a:lnTo>
                  <a:pt x="131" y="1943"/>
                </a:lnTo>
                <a:lnTo>
                  <a:pt x="131" y="1943"/>
                </a:lnTo>
                <a:lnTo>
                  <a:pt x="115" y="1948"/>
                </a:lnTo>
                <a:lnTo>
                  <a:pt x="115" y="1948"/>
                </a:lnTo>
                <a:lnTo>
                  <a:pt x="105" y="1954"/>
                </a:lnTo>
                <a:lnTo>
                  <a:pt x="84" y="1964"/>
                </a:lnTo>
                <a:lnTo>
                  <a:pt x="73" y="1970"/>
                </a:lnTo>
                <a:lnTo>
                  <a:pt x="52" y="1975"/>
                </a:lnTo>
                <a:lnTo>
                  <a:pt x="47" y="1980"/>
                </a:lnTo>
                <a:lnTo>
                  <a:pt x="47" y="1985"/>
                </a:lnTo>
                <a:lnTo>
                  <a:pt x="47" y="1985"/>
                </a:lnTo>
                <a:lnTo>
                  <a:pt x="52" y="1991"/>
                </a:lnTo>
                <a:lnTo>
                  <a:pt x="52" y="1996"/>
                </a:lnTo>
                <a:lnTo>
                  <a:pt x="52" y="2001"/>
                </a:lnTo>
                <a:lnTo>
                  <a:pt x="52" y="2001"/>
                </a:lnTo>
                <a:lnTo>
                  <a:pt x="52" y="2001"/>
                </a:lnTo>
                <a:lnTo>
                  <a:pt x="52" y="1996"/>
                </a:lnTo>
                <a:lnTo>
                  <a:pt x="47" y="2001"/>
                </a:lnTo>
                <a:lnTo>
                  <a:pt x="42" y="2001"/>
                </a:lnTo>
                <a:lnTo>
                  <a:pt x="31" y="2006"/>
                </a:lnTo>
                <a:lnTo>
                  <a:pt x="26" y="2012"/>
                </a:lnTo>
                <a:lnTo>
                  <a:pt x="26" y="2012"/>
                </a:lnTo>
                <a:lnTo>
                  <a:pt x="37" y="2027"/>
                </a:lnTo>
                <a:lnTo>
                  <a:pt x="37" y="2027"/>
                </a:lnTo>
                <a:lnTo>
                  <a:pt x="37" y="2033"/>
                </a:lnTo>
                <a:lnTo>
                  <a:pt x="37" y="2033"/>
                </a:lnTo>
                <a:lnTo>
                  <a:pt x="47" y="2022"/>
                </a:lnTo>
                <a:lnTo>
                  <a:pt x="63" y="2033"/>
                </a:lnTo>
                <a:lnTo>
                  <a:pt x="84" y="2038"/>
                </a:lnTo>
                <a:lnTo>
                  <a:pt x="110" y="2027"/>
                </a:lnTo>
                <a:lnTo>
                  <a:pt x="142" y="2017"/>
                </a:lnTo>
                <a:lnTo>
                  <a:pt x="147" y="2017"/>
                </a:lnTo>
                <a:lnTo>
                  <a:pt x="152" y="2017"/>
                </a:lnTo>
                <a:lnTo>
                  <a:pt x="163" y="2017"/>
                </a:lnTo>
                <a:lnTo>
                  <a:pt x="163" y="2017"/>
                </a:lnTo>
                <a:lnTo>
                  <a:pt x="163" y="2017"/>
                </a:lnTo>
                <a:lnTo>
                  <a:pt x="126" y="2038"/>
                </a:lnTo>
                <a:lnTo>
                  <a:pt x="110" y="2043"/>
                </a:lnTo>
                <a:lnTo>
                  <a:pt x="94" y="2054"/>
                </a:lnTo>
                <a:lnTo>
                  <a:pt x="68" y="2080"/>
                </a:lnTo>
                <a:lnTo>
                  <a:pt x="68" y="2085"/>
                </a:lnTo>
                <a:lnTo>
                  <a:pt x="84" y="2085"/>
                </a:lnTo>
                <a:lnTo>
                  <a:pt x="84" y="2085"/>
                </a:lnTo>
                <a:lnTo>
                  <a:pt x="100" y="2080"/>
                </a:lnTo>
                <a:lnTo>
                  <a:pt x="100" y="2080"/>
                </a:lnTo>
                <a:lnTo>
                  <a:pt x="100" y="2080"/>
                </a:lnTo>
                <a:lnTo>
                  <a:pt x="100" y="2075"/>
                </a:lnTo>
                <a:lnTo>
                  <a:pt x="100" y="2075"/>
                </a:lnTo>
                <a:lnTo>
                  <a:pt x="100" y="2075"/>
                </a:lnTo>
                <a:lnTo>
                  <a:pt x="105" y="2075"/>
                </a:lnTo>
                <a:lnTo>
                  <a:pt x="115" y="2069"/>
                </a:lnTo>
                <a:lnTo>
                  <a:pt x="126" y="2069"/>
                </a:lnTo>
                <a:lnTo>
                  <a:pt x="147" y="2069"/>
                </a:lnTo>
                <a:lnTo>
                  <a:pt x="157" y="2064"/>
                </a:lnTo>
                <a:lnTo>
                  <a:pt x="157" y="2064"/>
                </a:lnTo>
                <a:lnTo>
                  <a:pt x="168" y="2059"/>
                </a:lnTo>
                <a:lnTo>
                  <a:pt x="173" y="2059"/>
                </a:lnTo>
                <a:lnTo>
                  <a:pt x="184" y="2054"/>
                </a:lnTo>
                <a:lnTo>
                  <a:pt x="184" y="2054"/>
                </a:lnTo>
                <a:lnTo>
                  <a:pt x="184" y="2059"/>
                </a:lnTo>
                <a:lnTo>
                  <a:pt x="184" y="2064"/>
                </a:lnTo>
                <a:lnTo>
                  <a:pt x="184" y="2069"/>
                </a:lnTo>
                <a:lnTo>
                  <a:pt x="178" y="2069"/>
                </a:lnTo>
                <a:lnTo>
                  <a:pt x="168" y="2075"/>
                </a:lnTo>
                <a:lnTo>
                  <a:pt x="168" y="2075"/>
                </a:lnTo>
                <a:lnTo>
                  <a:pt x="163" y="2075"/>
                </a:lnTo>
                <a:lnTo>
                  <a:pt x="163" y="2075"/>
                </a:lnTo>
                <a:lnTo>
                  <a:pt x="157" y="2075"/>
                </a:lnTo>
                <a:lnTo>
                  <a:pt x="131" y="2090"/>
                </a:lnTo>
                <a:lnTo>
                  <a:pt x="126" y="2090"/>
                </a:lnTo>
                <a:lnTo>
                  <a:pt x="115" y="2101"/>
                </a:lnTo>
                <a:lnTo>
                  <a:pt x="115" y="2101"/>
                </a:lnTo>
                <a:lnTo>
                  <a:pt x="115" y="2101"/>
                </a:lnTo>
                <a:lnTo>
                  <a:pt x="115" y="2101"/>
                </a:lnTo>
                <a:lnTo>
                  <a:pt x="115" y="2101"/>
                </a:lnTo>
                <a:lnTo>
                  <a:pt x="115" y="2101"/>
                </a:lnTo>
                <a:lnTo>
                  <a:pt x="121" y="2101"/>
                </a:lnTo>
                <a:lnTo>
                  <a:pt x="147" y="2090"/>
                </a:lnTo>
                <a:lnTo>
                  <a:pt x="152" y="2090"/>
                </a:lnTo>
                <a:lnTo>
                  <a:pt x="152" y="2090"/>
                </a:lnTo>
                <a:lnTo>
                  <a:pt x="157" y="2085"/>
                </a:lnTo>
                <a:lnTo>
                  <a:pt x="157" y="2085"/>
                </a:lnTo>
                <a:lnTo>
                  <a:pt x="157" y="2085"/>
                </a:lnTo>
                <a:lnTo>
                  <a:pt x="163" y="2085"/>
                </a:lnTo>
                <a:lnTo>
                  <a:pt x="163" y="2085"/>
                </a:lnTo>
                <a:lnTo>
                  <a:pt x="163" y="2085"/>
                </a:lnTo>
                <a:lnTo>
                  <a:pt x="168" y="2085"/>
                </a:lnTo>
                <a:lnTo>
                  <a:pt x="163" y="2085"/>
                </a:lnTo>
                <a:lnTo>
                  <a:pt x="163" y="2085"/>
                </a:lnTo>
                <a:lnTo>
                  <a:pt x="147" y="2101"/>
                </a:lnTo>
                <a:lnTo>
                  <a:pt x="142" y="2106"/>
                </a:lnTo>
                <a:lnTo>
                  <a:pt x="136" y="2106"/>
                </a:lnTo>
                <a:lnTo>
                  <a:pt x="136" y="2106"/>
                </a:lnTo>
                <a:lnTo>
                  <a:pt x="131" y="2106"/>
                </a:lnTo>
                <a:lnTo>
                  <a:pt x="126" y="2111"/>
                </a:lnTo>
                <a:lnTo>
                  <a:pt x="115" y="2117"/>
                </a:lnTo>
                <a:lnTo>
                  <a:pt x="115" y="2122"/>
                </a:lnTo>
                <a:lnTo>
                  <a:pt x="115" y="2122"/>
                </a:lnTo>
                <a:lnTo>
                  <a:pt x="115" y="2127"/>
                </a:lnTo>
                <a:lnTo>
                  <a:pt x="121" y="2127"/>
                </a:lnTo>
                <a:lnTo>
                  <a:pt x="126" y="2127"/>
                </a:lnTo>
                <a:lnTo>
                  <a:pt x="131" y="2127"/>
                </a:lnTo>
                <a:lnTo>
                  <a:pt x="136" y="2122"/>
                </a:lnTo>
                <a:lnTo>
                  <a:pt x="136" y="2122"/>
                </a:lnTo>
                <a:lnTo>
                  <a:pt x="163" y="2117"/>
                </a:lnTo>
                <a:lnTo>
                  <a:pt x="184" y="2106"/>
                </a:lnTo>
                <a:lnTo>
                  <a:pt x="184" y="2117"/>
                </a:lnTo>
                <a:lnTo>
                  <a:pt x="184" y="2122"/>
                </a:lnTo>
                <a:lnTo>
                  <a:pt x="189" y="2127"/>
                </a:lnTo>
                <a:lnTo>
                  <a:pt x="194" y="2127"/>
                </a:lnTo>
                <a:lnTo>
                  <a:pt x="194" y="2127"/>
                </a:lnTo>
                <a:lnTo>
                  <a:pt x="199" y="2127"/>
                </a:lnTo>
                <a:lnTo>
                  <a:pt x="215" y="2127"/>
                </a:lnTo>
                <a:lnTo>
                  <a:pt x="215" y="2122"/>
                </a:lnTo>
                <a:lnTo>
                  <a:pt x="231" y="2111"/>
                </a:lnTo>
                <a:lnTo>
                  <a:pt x="236" y="2111"/>
                </a:lnTo>
                <a:lnTo>
                  <a:pt x="236" y="2111"/>
                </a:lnTo>
                <a:lnTo>
                  <a:pt x="236" y="2106"/>
                </a:lnTo>
                <a:lnTo>
                  <a:pt x="247" y="2106"/>
                </a:lnTo>
                <a:lnTo>
                  <a:pt x="252" y="2101"/>
                </a:lnTo>
                <a:lnTo>
                  <a:pt x="268" y="2111"/>
                </a:lnTo>
                <a:lnTo>
                  <a:pt x="273" y="2111"/>
                </a:lnTo>
                <a:lnTo>
                  <a:pt x="273" y="2106"/>
                </a:lnTo>
                <a:lnTo>
                  <a:pt x="278" y="2101"/>
                </a:lnTo>
                <a:lnTo>
                  <a:pt x="278" y="2101"/>
                </a:lnTo>
                <a:lnTo>
                  <a:pt x="284" y="2101"/>
                </a:lnTo>
                <a:lnTo>
                  <a:pt x="284" y="2101"/>
                </a:lnTo>
                <a:lnTo>
                  <a:pt x="289" y="2101"/>
                </a:lnTo>
                <a:lnTo>
                  <a:pt x="310" y="2101"/>
                </a:lnTo>
                <a:lnTo>
                  <a:pt x="326" y="2085"/>
                </a:lnTo>
                <a:lnTo>
                  <a:pt x="341" y="2075"/>
                </a:lnTo>
                <a:lnTo>
                  <a:pt x="368" y="2069"/>
                </a:lnTo>
                <a:lnTo>
                  <a:pt x="373" y="2064"/>
                </a:lnTo>
                <a:lnTo>
                  <a:pt x="383" y="2048"/>
                </a:lnTo>
                <a:lnTo>
                  <a:pt x="389" y="2048"/>
                </a:lnTo>
                <a:lnTo>
                  <a:pt x="399" y="2048"/>
                </a:lnTo>
                <a:lnTo>
                  <a:pt x="415" y="2043"/>
                </a:lnTo>
                <a:lnTo>
                  <a:pt x="415" y="2043"/>
                </a:lnTo>
                <a:lnTo>
                  <a:pt x="425" y="2043"/>
                </a:lnTo>
                <a:lnTo>
                  <a:pt x="425" y="2043"/>
                </a:lnTo>
                <a:lnTo>
                  <a:pt x="425" y="2043"/>
                </a:lnTo>
                <a:lnTo>
                  <a:pt x="431" y="2033"/>
                </a:lnTo>
                <a:lnTo>
                  <a:pt x="446" y="2017"/>
                </a:lnTo>
                <a:lnTo>
                  <a:pt x="467" y="2012"/>
                </a:lnTo>
                <a:lnTo>
                  <a:pt x="494" y="2001"/>
                </a:lnTo>
                <a:lnTo>
                  <a:pt x="494" y="2001"/>
                </a:lnTo>
                <a:lnTo>
                  <a:pt x="499" y="1996"/>
                </a:lnTo>
                <a:lnTo>
                  <a:pt x="509" y="1985"/>
                </a:lnTo>
                <a:lnTo>
                  <a:pt x="504" y="1980"/>
                </a:lnTo>
                <a:lnTo>
                  <a:pt x="504" y="1980"/>
                </a:lnTo>
                <a:lnTo>
                  <a:pt x="504" y="1980"/>
                </a:lnTo>
                <a:lnTo>
                  <a:pt x="499" y="1980"/>
                </a:lnTo>
                <a:lnTo>
                  <a:pt x="499" y="1980"/>
                </a:lnTo>
                <a:lnTo>
                  <a:pt x="499" y="1980"/>
                </a:lnTo>
                <a:lnTo>
                  <a:pt x="494" y="1975"/>
                </a:lnTo>
                <a:lnTo>
                  <a:pt x="494" y="1975"/>
                </a:lnTo>
                <a:lnTo>
                  <a:pt x="494" y="1975"/>
                </a:lnTo>
                <a:lnTo>
                  <a:pt x="499" y="1970"/>
                </a:lnTo>
                <a:lnTo>
                  <a:pt x="523" y="1964"/>
                </a:lnTo>
                <a:lnTo>
                  <a:pt x="534" y="1964"/>
                </a:lnTo>
                <a:lnTo>
                  <a:pt x="550" y="1964"/>
                </a:lnTo>
                <a:lnTo>
                  <a:pt x="576" y="1964"/>
                </a:lnTo>
                <a:lnTo>
                  <a:pt x="581" y="1964"/>
                </a:lnTo>
                <a:lnTo>
                  <a:pt x="592" y="1964"/>
                </a:lnTo>
                <a:lnTo>
                  <a:pt x="597" y="1964"/>
                </a:lnTo>
                <a:lnTo>
                  <a:pt x="597" y="1964"/>
                </a:lnTo>
                <a:lnTo>
                  <a:pt x="602" y="1954"/>
                </a:lnTo>
                <a:lnTo>
                  <a:pt x="602" y="1943"/>
                </a:lnTo>
                <a:lnTo>
                  <a:pt x="634" y="1943"/>
                </a:lnTo>
                <a:lnTo>
                  <a:pt x="639" y="1943"/>
                </a:lnTo>
                <a:lnTo>
                  <a:pt x="660" y="1948"/>
                </a:lnTo>
                <a:lnTo>
                  <a:pt x="686" y="1948"/>
                </a:lnTo>
                <a:lnTo>
                  <a:pt x="702" y="1933"/>
                </a:lnTo>
                <a:lnTo>
                  <a:pt x="692" y="1917"/>
                </a:lnTo>
                <a:lnTo>
                  <a:pt x="692" y="1917"/>
                </a:lnTo>
                <a:lnTo>
                  <a:pt x="692" y="1917"/>
                </a:lnTo>
                <a:lnTo>
                  <a:pt x="692" y="1912"/>
                </a:lnTo>
                <a:lnTo>
                  <a:pt x="692" y="1912"/>
                </a:lnTo>
                <a:lnTo>
                  <a:pt x="692" y="1906"/>
                </a:lnTo>
                <a:lnTo>
                  <a:pt x="692" y="1906"/>
                </a:lnTo>
                <a:lnTo>
                  <a:pt x="692" y="1906"/>
                </a:lnTo>
                <a:lnTo>
                  <a:pt x="702" y="1896"/>
                </a:lnTo>
                <a:lnTo>
                  <a:pt x="723" y="1864"/>
                </a:lnTo>
                <a:lnTo>
                  <a:pt x="728" y="1854"/>
                </a:lnTo>
                <a:lnTo>
                  <a:pt x="728" y="1854"/>
                </a:lnTo>
                <a:lnTo>
                  <a:pt x="728" y="1849"/>
                </a:lnTo>
                <a:lnTo>
                  <a:pt x="728" y="1838"/>
                </a:lnTo>
                <a:lnTo>
                  <a:pt x="728" y="1838"/>
                </a:lnTo>
                <a:lnTo>
                  <a:pt x="728" y="1833"/>
                </a:lnTo>
                <a:lnTo>
                  <a:pt x="728" y="1833"/>
                </a:lnTo>
                <a:lnTo>
                  <a:pt x="728" y="1828"/>
                </a:lnTo>
                <a:lnTo>
                  <a:pt x="728" y="1822"/>
                </a:lnTo>
                <a:lnTo>
                  <a:pt x="744" y="1786"/>
                </a:lnTo>
                <a:lnTo>
                  <a:pt x="744" y="1780"/>
                </a:lnTo>
                <a:lnTo>
                  <a:pt x="755" y="1759"/>
                </a:lnTo>
                <a:lnTo>
                  <a:pt x="765" y="1744"/>
                </a:lnTo>
                <a:lnTo>
                  <a:pt x="760" y="1707"/>
                </a:lnTo>
                <a:lnTo>
                  <a:pt x="749" y="1661"/>
                </a:lnTo>
                <a:lnTo>
                  <a:pt x="739" y="1656"/>
                </a:lnTo>
                <a:lnTo>
                  <a:pt x="739" y="1651"/>
                </a:lnTo>
                <a:lnTo>
                  <a:pt x="739" y="1651"/>
                </a:lnTo>
                <a:lnTo>
                  <a:pt x="728" y="1640"/>
                </a:lnTo>
                <a:lnTo>
                  <a:pt x="728" y="1640"/>
                </a:lnTo>
                <a:lnTo>
                  <a:pt x="728" y="1640"/>
                </a:lnTo>
                <a:lnTo>
                  <a:pt x="744" y="1614"/>
                </a:lnTo>
                <a:lnTo>
                  <a:pt x="749" y="1604"/>
                </a:lnTo>
                <a:lnTo>
                  <a:pt x="755" y="1593"/>
                </a:lnTo>
                <a:lnTo>
                  <a:pt x="755" y="1593"/>
                </a:lnTo>
                <a:lnTo>
                  <a:pt x="755" y="1588"/>
                </a:lnTo>
                <a:lnTo>
                  <a:pt x="755" y="1588"/>
                </a:lnTo>
                <a:lnTo>
                  <a:pt x="755" y="1583"/>
                </a:lnTo>
                <a:lnTo>
                  <a:pt x="749" y="1577"/>
                </a:lnTo>
                <a:lnTo>
                  <a:pt x="749" y="1577"/>
                </a:lnTo>
                <a:lnTo>
                  <a:pt x="744" y="1577"/>
                </a:lnTo>
                <a:lnTo>
                  <a:pt x="744" y="1572"/>
                </a:lnTo>
                <a:lnTo>
                  <a:pt x="734" y="1562"/>
                </a:lnTo>
                <a:lnTo>
                  <a:pt x="728" y="1551"/>
                </a:lnTo>
                <a:lnTo>
                  <a:pt x="728" y="1541"/>
                </a:lnTo>
                <a:lnTo>
                  <a:pt x="728" y="1535"/>
                </a:lnTo>
                <a:lnTo>
                  <a:pt x="728" y="1530"/>
                </a:lnTo>
                <a:lnTo>
                  <a:pt x="728" y="1525"/>
                </a:lnTo>
                <a:lnTo>
                  <a:pt x="728" y="1504"/>
                </a:lnTo>
                <a:lnTo>
                  <a:pt x="728" y="1504"/>
                </a:lnTo>
                <a:lnTo>
                  <a:pt x="723" y="1499"/>
                </a:lnTo>
                <a:lnTo>
                  <a:pt x="723" y="1499"/>
                </a:lnTo>
                <a:lnTo>
                  <a:pt x="718" y="1499"/>
                </a:lnTo>
                <a:lnTo>
                  <a:pt x="713" y="1499"/>
                </a:lnTo>
                <a:lnTo>
                  <a:pt x="713" y="1499"/>
                </a:lnTo>
                <a:lnTo>
                  <a:pt x="707" y="1493"/>
                </a:lnTo>
                <a:lnTo>
                  <a:pt x="707" y="1488"/>
                </a:lnTo>
                <a:lnTo>
                  <a:pt x="707" y="1488"/>
                </a:lnTo>
                <a:lnTo>
                  <a:pt x="707" y="1478"/>
                </a:lnTo>
                <a:lnTo>
                  <a:pt x="707" y="1478"/>
                </a:lnTo>
                <a:lnTo>
                  <a:pt x="713" y="1462"/>
                </a:lnTo>
                <a:lnTo>
                  <a:pt x="713" y="1462"/>
                </a:lnTo>
                <a:lnTo>
                  <a:pt x="713" y="1462"/>
                </a:lnTo>
                <a:lnTo>
                  <a:pt x="723" y="1462"/>
                </a:lnTo>
                <a:lnTo>
                  <a:pt x="728" y="1467"/>
                </a:lnTo>
                <a:lnTo>
                  <a:pt x="734" y="1467"/>
                </a:lnTo>
                <a:lnTo>
                  <a:pt x="739" y="1472"/>
                </a:lnTo>
                <a:lnTo>
                  <a:pt x="739" y="1472"/>
                </a:lnTo>
                <a:lnTo>
                  <a:pt x="739" y="1472"/>
                </a:lnTo>
                <a:lnTo>
                  <a:pt x="744" y="1467"/>
                </a:lnTo>
                <a:lnTo>
                  <a:pt x="749" y="1467"/>
                </a:lnTo>
                <a:lnTo>
                  <a:pt x="749" y="1467"/>
                </a:lnTo>
                <a:lnTo>
                  <a:pt x="749" y="1462"/>
                </a:lnTo>
                <a:lnTo>
                  <a:pt x="749" y="1462"/>
                </a:lnTo>
                <a:lnTo>
                  <a:pt x="744" y="1457"/>
                </a:lnTo>
                <a:lnTo>
                  <a:pt x="744" y="1457"/>
                </a:lnTo>
                <a:lnTo>
                  <a:pt x="744" y="1457"/>
                </a:lnTo>
                <a:lnTo>
                  <a:pt x="739" y="1457"/>
                </a:lnTo>
                <a:lnTo>
                  <a:pt x="739" y="1457"/>
                </a:lnTo>
                <a:lnTo>
                  <a:pt x="728" y="1441"/>
                </a:lnTo>
                <a:lnTo>
                  <a:pt x="728" y="1441"/>
                </a:lnTo>
                <a:lnTo>
                  <a:pt x="728" y="1441"/>
                </a:lnTo>
                <a:lnTo>
                  <a:pt x="728" y="1441"/>
                </a:lnTo>
                <a:lnTo>
                  <a:pt x="728" y="1441"/>
                </a:lnTo>
                <a:lnTo>
                  <a:pt x="734" y="1441"/>
                </a:lnTo>
                <a:lnTo>
                  <a:pt x="734" y="1441"/>
                </a:lnTo>
                <a:lnTo>
                  <a:pt x="739" y="1441"/>
                </a:lnTo>
                <a:lnTo>
                  <a:pt x="749" y="1446"/>
                </a:lnTo>
                <a:lnTo>
                  <a:pt x="749" y="1451"/>
                </a:lnTo>
                <a:lnTo>
                  <a:pt x="749" y="1451"/>
                </a:lnTo>
                <a:lnTo>
                  <a:pt x="749" y="1451"/>
                </a:lnTo>
                <a:lnTo>
                  <a:pt x="749" y="1457"/>
                </a:lnTo>
                <a:lnTo>
                  <a:pt x="749" y="1457"/>
                </a:lnTo>
                <a:lnTo>
                  <a:pt x="755" y="1457"/>
                </a:lnTo>
                <a:lnTo>
                  <a:pt x="760" y="1457"/>
                </a:lnTo>
                <a:lnTo>
                  <a:pt x="760" y="1457"/>
                </a:lnTo>
                <a:lnTo>
                  <a:pt x="765" y="1451"/>
                </a:lnTo>
                <a:lnTo>
                  <a:pt x="781" y="1441"/>
                </a:lnTo>
                <a:lnTo>
                  <a:pt x="786" y="1441"/>
                </a:lnTo>
                <a:lnTo>
                  <a:pt x="786" y="1441"/>
                </a:lnTo>
                <a:lnTo>
                  <a:pt x="786" y="1430"/>
                </a:lnTo>
                <a:lnTo>
                  <a:pt x="791" y="1425"/>
                </a:lnTo>
                <a:lnTo>
                  <a:pt x="791" y="1420"/>
                </a:lnTo>
                <a:lnTo>
                  <a:pt x="791" y="1414"/>
                </a:lnTo>
                <a:lnTo>
                  <a:pt x="791" y="1414"/>
                </a:lnTo>
                <a:lnTo>
                  <a:pt x="791" y="1409"/>
                </a:lnTo>
                <a:lnTo>
                  <a:pt x="791" y="1409"/>
                </a:lnTo>
                <a:lnTo>
                  <a:pt x="791" y="1409"/>
                </a:lnTo>
                <a:lnTo>
                  <a:pt x="791" y="1409"/>
                </a:lnTo>
                <a:lnTo>
                  <a:pt x="791" y="1404"/>
                </a:lnTo>
                <a:lnTo>
                  <a:pt x="791" y="1404"/>
                </a:lnTo>
                <a:lnTo>
                  <a:pt x="797" y="1399"/>
                </a:lnTo>
                <a:lnTo>
                  <a:pt x="797" y="1399"/>
                </a:lnTo>
                <a:lnTo>
                  <a:pt x="812" y="1399"/>
                </a:lnTo>
                <a:lnTo>
                  <a:pt x="818" y="1399"/>
                </a:lnTo>
                <a:lnTo>
                  <a:pt x="818" y="1399"/>
                </a:lnTo>
                <a:close/>
                <a:moveTo>
                  <a:pt x="744" y="802"/>
                </a:moveTo>
                <a:lnTo>
                  <a:pt x="749" y="802"/>
                </a:lnTo>
                <a:lnTo>
                  <a:pt x="749" y="802"/>
                </a:lnTo>
                <a:lnTo>
                  <a:pt x="755" y="802"/>
                </a:lnTo>
                <a:lnTo>
                  <a:pt x="755" y="802"/>
                </a:lnTo>
                <a:lnTo>
                  <a:pt x="755" y="802"/>
                </a:lnTo>
                <a:lnTo>
                  <a:pt x="755" y="802"/>
                </a:lnTo>
                <a:lnTo>
                  <a:pt x="755" y="802"/>
                </a:lnTo>
                <a:lnTo>
                  <a:pt x="749" y="796"/>
                </a:lnTo>
                <a:lnTo>
                  <a:pt x="744" y="791"/>
                </a:lnTo>
                <a:lnTo>
                  <a:pt x="739" y="791"/>
                </a:lnTo>
                <a:lnTo>
                  <a:pt x="739" y="791"/>
                </a:lnTo>
                <a:lnTo>
                  <a:pt x="739" y="796"/>
                </a:lnTo>
                <a:lnTo>
                  <a:pt x="739" y="796"/>
                </a:lnTo>
                <a:lnTo>
                  <a:pt x="739" y="796"/>
                </a:lnTo>
                <a:lnTo>
                  <a:pt x="739" y="802"/>
                </a:lnTo>
                <a:lnTo>
                  <a:pt x="744" y="802"/>
                </a:lnTo>
                <a:lnTo>
                  <a:pt x="744" y="802"/>
                </a:lnTo>
                <a:close/>
                <a:moveTo>
                  <a:pt x="184" y="1686"/>
                </a:moveTo>
                <a:lnTo>
                  <a:pt x="184" y="1686"/>
                </a:lnTo>
                <a:lnTo>
                  <a:pt x="184" y="1686"/>
                </a:lnTo>
                <a:lnTo>
                  <a:pt x="178" y="1691"/>
                </a:lnTo>
                <a:lnTo>
                  <a:pt x="178" y="1691"/>
                </a:lnTo>
                <a:lnTo>
                  <a:pt x="178" y="1691"/>
                </a:lnTo>
                <a:lnTo>
                  <a:pt x="178" y="1691"/>
                </a:lnTo>
                <a:lnTo>
                  <a:pt x="184" y="1691"/>
                </a:lnTo>
                <a:lnTo>
                  <a:pt x="184" y="1691"/>
                </a:lnTo>
                <a:lnTo>
                  <a:pt x="189" y="1691"/>
                </a:lnTo>
                <a:lnTo>
                  <a:pt x="189" y="1691"/>
                </a:lnTo>
                <a:lnTo>
                  <a:pt x="189" y="1686"/>
                </a:lnTo>
                <a:lnTo>
                  <a:pt x="189" y="1686"/>
                </a:lnTo>
                <a:lnTo>
                  <a:pt x="189" y="1686"/>
                </a:lnTo>
                <a:lnTo>
                  <a:pt x="184" y="1686"/>
                </a:lnTo>
                <a:lnTo>
                  <a:pt x="184" y="1686"/>
                </a:lnTo>
                <a:close/>
                <a:moveTo>
                  <a:pt x="157" y="1672"/>
                </a:moveTo>
                <a:lnTo>
                  <a:pt x="147" y="1672"/>
                </a:lnTo>
                <a:lnTo>
                  <a:pt x="147" y="1672"/>
                </a:lnTo>
                <a:lnTo>
                  <a:pt x="147" y="1672"/>
                </a:lnTo>
                <a:lnTo>
                  <a:pt x="147" y="1672"/>
                </a:lnTo>
                <a:lnTo>
                  <a:pt x="173" y="1686"/>
                </a:lnTo>
                <a:lnTo>
                  <a:pt x="178" y="1686"/>
                </a:lnTo>
                <a:lnTo>
                  <a:pt x="178" y="1686"/>
                </a:lnTo>
                <a:lnTo>
                  <a:pt x="178" y="1681"/>
                </a:lnTo>
                <a:lnTo>
                  <a:pt x="178" y="1681"/>
                </a:lnTo>
                <a:lnTo>
                  <a:pt x="178" y="1681"/>
                </a:lnTo>
                <a:lnTo>
                  <a:pt x="178" y="1681"/>
                </a:lnTo>
                <a:lnTo>
                  <a:pt x="168" y="1675"/>
                </a:lnTo>
                <a:lnTo>
                  <a:pt x="168" y="1675"/>
                </a:lnTo>
                <a:lnTo>
                  <a:pt x="163" y="1672"/>
                </a:lnTo>
                <a:lnTo>
                  <a:pt x="157" y="1672"/>
                </a:lnTo>
                <a:lnTo>
                  <a:pt x="157" y="1672"/>
                </a:lnTo>
                <a:close/>
                <a:moveTo>
                  <a:pt x="194" y="1702"/>
                </a:moveTo>
                <a:lnTo>
                  <a:pt x="194" y="1702"/>
                </a:lnTo>
                <a:lnTo>
                  <a:pt x="194" y="1702"/>
                </a:lnTo>
                <a:lnTo>
                  <a:pt x="194" y="1696"/>
                </a:lnTo>
                <a:lnTo>
                  <a:pt x="194" y="1696"/>
                </a:lnTo>
                <a:lnTo>
                  <a:pt x="199" y="1696"/>
                </a:lnTo>
                <a:lnTo>
                  <a:pt x="199" y="1696"/>
                </a:lnTo>
                <a:lnTo>
                  <a:pt x="194" y="1696"/>
                </a:lnTo>
                <a:lnTo>
                  <a:pt x="194" y="1696"/>
                </a:lnTo>
                <a:lnTo>
                  <a:pt x="194" y="1691"/>
                </a:lnTo>
                <a:lnTo>
                  <a:pt x="189" y="1696"/>
                </a:lnTo>
                <a:lnTo>
                  <a:pt x="189" y="1696"/>
                </a:lnTo>
                <a:lnTo>
                  <a:pt x="189" y="1696"/>
                </a:lnTo>
                <a:lnTo>
                  <a:pt x="189" y="1702"/>
                </a:lnTo>
                <a:lnTo>
                  <a:pt x="194" y="1702"/>
                </a:lnTo>
                <a:lnTo>
                  <a:pt x="194" y="1702"/>
                </a:lnTo>
                <a:close/>
                <a:moveTo>
                  <a:pt x="89" y="1541"/>
                </a:moveTo>
                <a:lnTo>
                  <a:pt x="94" y="1541"/>
                </a:lnTo>
                <a:lnTo>
                  <a:pt x="100" y="1541"/>
                </a:lnTo>
                <a:lnTo>
                  <a:pt x="100" y="1541"/>
                </a:lnTo>
                <a:lnTo>
                  <a:pt x="100" y="1535"/>
                </a:lnTo>
                <a:lnTo>
                  <a:pt x="100" y="1535"/>
                </a:lnTo>
                <a:lnTo>
                  <a:pt x="100" y="1535"/>
                </a:lnTo>
                <a:lnTo>
                  <a:pt x="94" y="1535"/>
                </a:lnTo>
                <a:lnTo>
                  <a:pt x="94" y="1535"/>
                </a:lnTo>
                <a:lnTo>
                  <a:pt x="89" y="1535"/>
                </a:lnTo>
                <a:lnTo>
                  <a:pt x="84" y="1535"/>
                </a:lnTo>
                <a:lnTo>
                  <a:pt x="84" y="1535"/>
                </a:lnTo>
                <a:lnTo>
                  <a:pt x="84" y="1535"/>
                </a:lnTo>
                <a:lnTo>
                  <a:pt x="84" y="1535"/>
                </a:lnTo>
                <a:lnTo>
                  <a:pt x="84" y="1541"/>
                </a:lnTo>
                <a:lnTo>
                  <a:pt x="89" y="1541"/>
                </a:lnTo>
                <a:lnTo>
                  <a:pt x="89" y="1541"/>
                </a:lnTo>
                <a:lnTo>
                  <a:pt x="89" y="1541"/>
                </a:lnTo>
                <a:close/>
                <a:moveTo>
                  <a:pt x="121" y="2080"/>
                </a:moveTo>
                <a:lnTo>
                  <a:pt x="121" y="2080"/>
                </a:lnTo>
                <a:lnTo>
                  <a:pt x="126" y="2080"/>
                </a:lnTo>
                <a:lnTo>
                  <a:pt x="126" y="2075"/>
                </a:lnTo>
                <a:lnTo>
                  <a:pt x="126" y="2075"/>
                </a:lnTo>
                <a:lnTo>
                  <a:pt x="126" y="2075"/>
                </a:lnTo>
                <a:lnTo>
                  <a:pt x="126" y="2075"/>
                </a:lnTo>
                <a:lnTo>
                  <a:pt x="110" y="2075"/>
                </a:lnTo>
                <a:lnTo>
                  <a:pt x="105" y="2075"/>
                </a:lnTo>
                <a:lnTo>
                  <a:pt x="105" y="2075"/>
                </a:lnTo>
                <a:lnTo>
                  <a:pt x="105" y="2080"/>
                </a:lnTo>
                <a:lnTo>
                  <a:pt x="105" y="2080"/>
                </a:lnTo>
                <a:lnTo>
                  <a:pt x="105" y="2080"/>
                </a:lnTo>
                <a:lnTo>
                  <a:pt x="105" y="2080"/>
                </a:lnTo>
                <a:lnTo>
                  <a:pt x="105" y="2085"/>
                </a:lnTo>
                <a:lnTo>
                  <a:pt x="110" y="2085"/>
                </a:lnTo>
                <a:lnTo>
                  <a:pt x="115" y="2080"/>
                </a:lnTo>
                <a:lnTo>
                  <a:pt x="121" y="2080"/>
                </a:lnTo>
                <a:lnTo>
                  <a:pt x="121" y="2080"/>
                </a:lnTo>
                <a:close/>
                <a:moveTo>
                  <a:pt x="16" y="1943"/>
                </a:moveTo>
                <a:lnTo>
                  <a:pt x="10" y="1943"/>
                </a:lnTo>
                <a:lnTo>
                  <a:pt x="0" y="1948"/>
                </a:lnTo>
                <a:lnTo>
                  <a:pt x="0" y="1948"/>
                </a:lnTo>
                <a:lnTo>
                  <a:pt x="0" y="1948"/>
                </a:lnTo>
                <a:lnTo>
                  <a:pt x="0" y="1948"/>
                </a:lnTo>
                <a:lnTo>
                  <a:pt x="5" y="1948"/>
                </a:lnTo>
                <a:lnTo>
                  <a:pt x="16" y="1948"/>
                </a:lnTo>
                <a:lnTo>
                  <a:pt x="16" y="1948"/>
                </a:lnTo>
                <a:lnTo>
                  <a:pt x="16" y="1943"/>
                </a:lnTo>
                <a:lnTo>
                  <a:pt x="16" y="1943"/>
                </a:lnTo>
                <a:lnTo>
                  <a:pt x="16" y="1943"/>
                </a:lnTo>
                <a:lnTo>
                  <a:pt x="16" y="1943"/>
                </a:lnTo>
                <a:lnTo>
                  <a:pt x="16" y="1943"/>
                </a:lnTo>
                <a:lnTo>
                  <a:pt x="16" y="1943"/>
                </a:lnTo>
                <a:lnTo>
                  <a:pt x="16" y="1943"/>
                </a:lnTo>
                <a:close/>
                <a:moveTo>
                  <a:pt x="37" y="2001"/>
                </a:moveTo>
                <a:lnTo>
                  <a:pt x="42" y="2001"/>
                </a:lnTo>
                <a:lnTo>
                  <a:pt x="47" y="1996"/>
                </a:lnTo>
                <a:lnTo>
                  <a:pt x="47" y="1996"/>
                </a:lnTo>
                <a:lnTo>
                  <a:pt x="47" y="1996"/>
                </a:lnTo>
                <a:lnTo>
                  <a:pt x="42" y="1991"/>
                </a:lnTo>
                <a:lnTo>
                  <a:pt x="37" y="1991"/>
                </a:lnTo>
                <a:lnTo>
                  <a:pt x="26" y="1996"/>
                </a:lnTo>
                <a:lnTo>
                  <a:pt x="26" y="2001"/>
                </a:lnTo>
                <a:lnTo>
                  <a:pt x="26" y="2001"/>
                </a:lnTo>
                <a:lnTo>
                  <a:pt x="26" y="2001"/>
                </a:lnTo>
                <a:lnTo>
                  <a:pt x="26" y="2001"/>
                </a:lnTo>
                <a:lnTo>
                  <a:pt x="37" y="2001"/>
                </a:lnTo>
                <a:lnTo>
                  <a:pt x="37" y="2001"/>
                </a:lnTo>
                <a:lnTo>
                  <a:pt x="37" y="2001"/>
                </a:lnTo>
                <a:close/>
                <a:moveTo>
                  <a:pt x="131" y="1483"/>
                </a:moveTo>
                <a:lnTo>
                  <a:pt x="121" y="1493"/>
                </a:lnTo>
                <a:lnTo>
                  <a:pt x="121" y="1493"/>
                </a:lnTo>
                <a:lnTo>
                  <a:pt x="121" y="1493"/>
                </a:lnTo>
                <a:lnTo>
                  <a:pt x="121" y="1493"/>
                </a:lnTo>
                <a:lnTo>
                  <a:pt x="121" y="1493"/>
                </a:lnTo>
                <a:lnTo>
                  <a:pt x="126" y="1493"/>
                </a:lnTo>
                <a:lnTo>
                  <a:pt x="131" y="1493"/>
                </a:lnTo>
                <a:lnTo>
                  <a:pt x="136" y="1493"/>
                </a:lnTo>
                <a:lnTo>
                  <a:pt x="136" y="1493"/>
                </a:lnTo>
                <a:lnTo>
                  <a:pt x="136" y="1493"/>
                </a:lnTo>
                <a:lnTo>
                  <a:pt x="142" y="1493"/>
                </a:lnTo>
                <a:lnTo>
                  <a:pt x="142" y="1488"/>
                </a:lnTo>
                <a:lnTo>
                  <a:pt x="131" y="1483"/>
                </a:lnTo>
                <a:lnTo>
                  <a:pt x="131" y="1483"/>
                </a:lnTo>
                <a:lnTo>
                  <a:pt x="131" y="1483"/>
                </a:lnTo>
                <a:close/>
                <a:moveTo>
                  <a:pt x="58" y="2080"/>
                </a:moveTo>
                <a:lnTo>
                  <a:pt x="58" y="2080"/>
                </a:lnTo>
                <a:lnTo>
                  <a:pt x="52" y="2085"/>
                </a:lnTo>
                <a:lnTo>
                  <a:pt x="47" y="2085"/>
                </a:lnTo>
                <a:lnTo>
                  <a:pt x="47" y="2085"/>
                </a:lnTo>
                <a:lnTo>
                  <a:pt x="52" y="2085"/>
                </a:lnTo>
                <a:lnTo>
                  <a:pt x="52" y="2085"/>
                </a:lnTo>
                <a:lnTo>
                  <a:pt x="58" y="2085"/>
                </a:lnTo>
                <a:lnTo>
                  <a:pt x="63" y="2080"/>
                </a:lnTo>
                <a:lnTo>
                  <a:pt x="63" y="2080"/>
                </a:lnTo>
                <a:lnTo>
                  <a:pt x="63" y="2080"/>
                </a:lnTo>
                <a:lnTo>
                  <a:pt x="63" y="2080"/>
                </a:lnTo>
                <a:lnTo>
                  <a:pt x="58" y="2080"/>
                </a:lnTo>
                <a:lnTo>
                  <a:pt x="58" y="2080"/>
                </a:lnTo>
                <a:close/>
                <a:moveTo>
                  <a:pt x="1594" y="2330"/>
                </a:moveTo>
                <a:lnTo>
                  <a:pt x="1594" y="2330"/>
                </a:lnTo>
                <a:lnTo>
                  <a:pt x="1594" y="2325"/>
                </a:lnTo>
                <a:lnTo>
                  <a:pt x="1562" y="2320"/>
                </a:lnTo>
                <a:lnTo>
                  <a:pt x="1562" y="2320"/>
                </a:lnTo>
                <a:lnTo>
                  <a:pt x="1562" y="2320"/>
                </a:lnTo>
                <a:lnTo>
                  <a:pt x="1557" y="2320"/>
                </a:lnTo>
                <a:lnTo>
                  <a:pt x="1557" y="2320"/>
                </a:lnTo>
                <a:lnTo>
                  <a:pt x="1522" y="2341"/>
                </a:lnTo>
                <a:lnTo>
                  <a:pt x="1516" y="2351"/>
                </a:lnTo>
                <a:lnTo>
                  <a:pt x="1516" y="2351"/>
                </a:lnTo>
                <a:lnTo>
                  <a:pt x="1522" y="2351"/>
                </a:lnTo>
                <a:lnTo>
                  <a:pt x="1522" y="2351"/>
                </a:lnTo>
                <a:lnTo>
                  <a:pt x="1527" y="2346"/>
                </a:lnTo>
                <a:lnTo>
                  <a:pt x="1527" y="2346"/>
                </a:lnTo>
                <a:lnTo>
                  <a:pt x="1532" y="2351"/>
                </a:lnTo>
                <a:lnTo>
                  <a:pt x="1532" y="2351"/>
                </a:lnTo>
                <a:lnTo>
                  <a:pt x="1546" y="2362"/>
                </a:lnTo>
                <a:lnTo>
                  <a:pt x="1552" y="2362"/>
                </a:lnTo>
                <a:lnTo>
                  <a:pt x="1557" y="2367"/>
                </a:lnTo>
                <a:lnTo>
                  <a:pt x="1557" y="2367"/>
                </a:lnTo>
                <a:lnTo>
                  <a:pt x="1562" y="2372"/>
                </a:lnTo>
                <a:lnTo>
                  <a:pt x="1562" y="2372"/>
                </a:lnTo>
                <a:lnTo>
                  <a:pt x="1562" y="2372"/>
                </a:lnTo>
                <a:lnTo>
                  <a:pt x="1573" y="2367"/>
                </a:lnTo>
                <a:lnTo>
                  <a:pt x="1578" y="2367"/>
                </a:lnTo>
                <a:lnTo>
                  <a:pt x="1578" y="2367"/>
                </a:lnTo>
                <a:lnTo>
                  <a:pt x="1583" y="2362"/>
                </a:lnTo>
                <a:lnTo>
                  <a:pt x="1583" y="2362"/>
                </a:lnTo>
                <a:lnTo>
                  <a:pt x="1583" y="2362"/>
                </a:lnTo>
                <a:lnTo>
                  <a:pt x="1583" y="2356"/>
                </a:lnTo>
                <a:lnTo>
                  <a:pt x="1583" y="2356"/>
                </a:lnTo>
                <a:lnTo>
                  <a:pt x="1583" y="2356"/>
                </a:lnTo>
                <a:lnTo>
                  <a:pt x="1588" y="2351"/>
                </a:lnTo>
                <a:lnTo>
                  <a:pt x="1588" y="2351"/>
                </a:lnTo>
                <a:lnTo>
                  <a:pt x="1588" y="2346"/>
                </a:lnTo>
                <a:lnTo>
                  <a:pt x="1588" y="2346"/>
                </a:lnTo>
                <a:lnTo>
                  <a:pt x="1599" y="2341"/>
                </a:lnTo>
                <a:lnTo>
                  <a:pt x="1599" y="2341"/>
                </a:lnTo>
                <a:lnTo>
                  <a:pt x="1599" y="2341"/>
                </a:lnTo>
                <a:lnTo>
                  <a:pt x="1599" y="2335"/>
                </a:lnTo>
                <a:lnTo>
                  <a:pt x="1594" y="2330"/>
                </a:lnTo>
                <a:lnTo>
                  <a:pt x="1594" y="2330"/>
                </a:lnTo>
                <a:close/>
                <a:moveTo>
                  <a:pt x="991" y="1651"/>
                </a:moveTo>
                <a:lnTo>
                  <a:pt x="986" y="1651"/>
                </a:lnTo>
                <a:lnTo>
                  <a:pt x="986" y="1651"/>
                </a:lnTo>
                <a:lnTo>
                  <a:pt x="981" y="1651"/>
                </a:lnTo>
                <a:lnTo>
                  <a:pt x="981" y="1651"/>
                </a:lnTo>
                <a:lnTo>
                  <a:pt x="981" y="1651"/>
                </a:lnTo>
                <a:lnTo>
                  <a:pt x="981" y="1651"/>
                </a:lnTo>
                <a:lnTo>
                  <a:pt x="975" y="1656"/>
                </a:lnTo>
                <a:lnTo>
                  <a:pt x="981" y="1661"/>
                </a:lnTo>
                <a:lnTo>
                  <a:pt x="981" y="1661"/>
                </a:lnTo>
                <a:lnTo>
                  <a:pt x="991" y="1672"/>
                </a:lnTo>
                <a:lnTo>
                  <a:pt x="996" y="1672"/>
                </a:lnTo>
                <a:lnTo>
                  <a:pt x="996" y="1672"/>
                </a:lnTo>
                <a:lnTo>
                  <a:pt x="996" y="1672"/>
                </a:lnTo>
                <a:lnTo>
                  <a:pt x="996" y="1672"/>
                </a:lnTo>
                <a:lnTo>
                  <a:pt x="996" y="1667"/>
                </a:lnTo>
                <a:lnTo>
                  <a:pt x="996" y="1667"/>
                </a:lnTo>
                <a:lnTo>
                  <a:pt x="996" y="1656"/>
                </a:lnTo>
                <a:lnTo>
                  <a:pt x="991" y="1651"/>
                </a:lnTo>
                <a:lnTo>
                  <a:pt x="991" y="1651"/>
                </a:lnTo>
                <a:close/>
                <a:moveTo>
                  <a:pt x="1206" y="1425"/>
                </a:moveTo>
                <a:lnTo>
                  <a:pt x="1206" y="1425"/>
                </a:lnTo>
                <a:lnTo>
                  <a:pt x="1201" y="1425"/>
                </a:lnTo>
                <a:lnTo>
                  <a:pt x="1201" y="1425"/>
                </a:lnTo>
                <a:lnTo>
                  <a:pt x="1201" y="1425"/>
                </a:lnTo>
                <a:lnTo>
                  <a:pt x="1201" y="1425"/>
                </a:lnTo>
                <a:lnTo>
                  <a:pt x="1201" y="1430"/>
                </a:lnTo>
                <a:lnTo>
                  <a:pt x="1206" y="1435"/>
                </a:lnTo>
                <a:lnTo>
                  <a:pt x="1206" y="1441"/>
                </a:lnTo>
                <a:lnTo>
                  <a:pt x="1206" y="1446"/>
                </a:lnTo>
                <a:lnTo>
                  <a:pt x="1212" y="1446"/>
                </a:lnTo>
                <a:lnTo>
                  <a:pt x="1212" y="1446"/>
                </a:lnTo>
                <a:lnTo>
                  <a:pt x="1217" y="1451"/>
                </a:lnTo>
                <a:lnTo>
                  <a:pt x="1217" y="1451"/>
                </a:lnTo>
                <a:lnTo>
                  <a:pt x="1217" y="1446"/>
                </a:lnTo>
                <a:lnTo>
                  <a:pt x="1217" y="1446"/>
                </a:lnTo>
                <a:lnTo>
                  <a:pt x="1217" y="1446"/>
                </a:lnTo>
                <a:lnTo>
                  <a:pt x="1217" y="1446"/>
                </a:lnTo>
                <a:lnTo>
                  <a:pt x="1212" y="1446"/>
                </a:lnTo>
                <a:lnTo>
                  <a:pt x="1212" y="1446"/>
                </a:lnTo>
                <a:lnTo>
                  <a:pt x="1206" y="1435"/>
                </a:lnTo>
                <a:lnTo>
                  <a:pt x="1206" y="1430"/>
                </a:lnTo>
                <a:lnTo>
                  <a:pt x="1206" y="1430"/>
                </a:lnTo>
                <a:lnTo>
                  <a:pt x="1206" y="1425"/>
                </a:lnTo>
                <a:lnTo>
                  <a:pt x="1206" y="1425"/>
                </a:lnTo>
                <a:close/>
                <a:moveTo>
                  <a:pt x="939" y="996"/>
                </a:moveTo>
                <a:lnTo>
                  <a:pt x="944" y="996"/>
                </a:lnTo>
                <a:lnTo>
                  <a:pt x="944" y="996"/>
                </a:lnTo>
                <a:lnTo>
                  <a:pt x="944" y="991"/>
                </a:lnTo>
                <a:lnTo>
                  <a:pt x="944" y="991"/>
                </a:lnTo>
                <a:lnTo>
                  <a:pt x="944" y="986"/>
                </a:lnTo>
                <a:lnTo>
                  <a:pt x="944" y="986"/>
                </a:lnTo>
                <a:lnTo>
                  <a:pt x="944" y="986"/>
                </a:lnTo>
                <a:lnTo>
                  <a:pt x="944" y="986"/>
                </a:lnTo>
                <a:lnTo>
                  <a:pt x="939" y="986"/>
                </a:lnTo>
                <a:lnTo>
                  <a:pt x="939" y="986"/>
                </a:lnTo>
                <a:lnTo>
                  <a:pt x="939" y="986"/>
                </a:lnTo>
                <a:lnTo>
                  <a:pt x="933" y="991"/>
                </a:lnTo>
                <a:lnTo>
                  <a:pt x="933" y="996"/>
                </a:lnTo>
                <a:lnTo>
                  <a:pt x="933" y="996"/>
                </a:lnTo>
                <a:lnTo>
                  <a:pt x="939" y="996"/>
                </a:lnTo>
                <a:lnTo>
                  <a:pt x="939" y="996"/>
                </a:lnTo>
                <a:lnTo>
                  <a:pt x="939" y="996"/>
                </a:lnTo>
                <a:close/>
                <a:moveTo>
                  <a:pt x="1023" y="1696"/>
                </a:moveTo>
                <a:lnTo>
                  <a:pt x="1033" y="1702"/>
                </a:lnTo>
                <a:lnTo>
                  <a:pt x="1033" y="1702"/>
                </a:lnTo>
                <a:lnTo>
                  <a:pt x="1033" y="1702"/>
                </a:lnTo>
                <a:lnTo>
                  <a:pt x="1044" y="1691"/>
                </a:lnTo>
                <a:lnTo>
                  <a:pt x="1049" y="1686"/>
                </a:lnTo>
                <a:lnTo>
                  <a:pt x="1054" y="1681"/>
                </a:lnTo>
                <a:lnTo>
                  <a:pt x="1054" y="1681"/>
                </a:lnTo>
                <a:lnTo>
                  <a:pt x="1054" y="1675"/>
                </a:lnTo>
                <a:lnTo>
                  <a:pt x="1059" y="1675"/>
                </a:lnTo>
                <a:lnTo>
                  <a:pt x="1059" y="1675"/>
                </a:lnTo>
                <a:lnTo>
                  <a:pt x="1075" y="1667"/>
                </a:lnTo>
                <a:lnTo>
                  <a:pt x="1075" y="1667"/>
                </a:lnTo>
                <a:lnTo>
                  <a:pt x="1080" y="1656"/>
                </a:lnTo>
                <a:lnTo>
                  <a:pt x="1080" y="1651"/>
                </a:lnTo>
                <a:lnTo>
                  <a:pt x="1080" y="1651"/>
                </a:lnTo>
                <a:lnTo>
                  <a:pt x="1070" y="1651"/>
                </a:lnTo>
                <a:lnTo>
                  <a:pt x="1070" y="1651"/>
                </a:lnTo>
                <a:lnTo>
                  <a:pt x="1070" y="1651"/>
                </a:lnTo>
                <a:lnTo>
                  <a:pt x="1065" y="1656"/>
                </a:lnTo>
                <a:lnTo>
                  <a:pt x="1065" y="1656"/>
                </a:lnTo>
                <a:lnTo>
                  <a:pt x="1059" y="1656"/>
                </a:lnTo>
                <a:lnTo>
                  <a:pt x="1059" y="1656"/>
                </a:lnTo>
                <a:lnTo>
                  <a:pt x="1059" y="1656"/>
                </a:lnTo>
                <a:lnTo>
                  <a:pt x="1054" y="1656"/>
                </a:lnTo>
                <a:lnTo>
                  <a:pt x="1049" y="1646"/>
                </a:lnTo>
                <a:lnTo>
                  <a:pt x="1044" y="1630"/>
                </a:lnTo>
                <a:lnTo>
                  <a:pt x="1044" y="1625"/>
                </a:lnTo>
                <a:lnTo>
                  <a:pt x="1044" y="1625"/>
                </a:lnTo>
                <a:lnTo>
                  <a:pt x="1038" y="1625"/>
                </a:lnTo>
                <a:lnTo>
                  <a:pt x="1023" y="1619"/>
                </a:lnTo>
                <a:lnTo>
                  <a:pt x="1023" y="1619"/>
                </a:lnTo>
                <a:lnTo>
                  <a:pt x="1023" y="1619"/>
                </a:lnTo>
                <a:lnTo>
                  <a:pt x="1023" y="1619"/>
                </a:lnTo>
                <a:lnTo>
                  <a:pt x="1012" y="1625"/>
                </a:lnTo>
                <a:lnTo>
                  <a:pt x="996" y="1630"/>
                </a:lnTo>
                <a:lnTo>
                  <a:pt x="996" y="1630"/>
                </a:lnTo>
                <a:lnTo>
                  <a:pt x="996" y="1630"/>
                </a:lnTo>
                <a:lnTo>
                  <a:pt x="996" y="1661"/>
                </a:lnTo>
                <a:lnTo>
                  <a:pt x="1012" y="1686"/>
                </a:lnTo>
                <a:lnTo>
                  <a:pt x="1023" y="1696"/>
                </a:lnTo>
                <a:lnTo>
                  <a:pt x="1023" y="1696"/>
                </a:lnTo>
                <a:close/>
                <a:moveTo>
                  <a:pt x="1028" y="1367"/>
                </a:moveTo>
                <a:lnTo>
                  <a:pt x="1028" y="1367"/>
                </a:lnTo>
                <a:lnTo>
                  <a:pt x="1028" y="1357"/>
                </a:lnTo>
                <a:lnTo>
                  <a:pt x="1028" y="1351"/>
                </a:lnTo>
                <a:lnTo>
                  <a:pt x="1028" y="1351"/>
                </a:lnTo>
                <a:lnTo>
                  <a:pt x="1012" y="1362"/>
                </a:lnTo>
                <a:lnTo>
                  <a:pt x="1007" y="1362"/>
                </a:lnTo>
                <a:lnTo>
                  <a:pt x="1002" y="1367"/>
                </a:lnTo>
                <a:lnTo>
                  <a:pt x="996" y="1372"/>
                </a:lnTo>
                <a:lnTo>
                  <a:pt x="996" y="1378"/>
                </a:lnTo>
                <a:lnTo>
                  <a:pt x="996" y="1388"/>
                </a:lnTo>
                <a:lnTo>
                  <a:pt x="991" y="1388"/>
                </a:lnTo>
                <a:lnTo>
                  <a:pt x="991" y="1393"/>
                </a:lnTo>
                <a:lnTo>
                  <a:pt x="991" y="1399"/>
                </a:lnTo>
                <a:lnTo>
                  <a:pt x="986" y="1399"/>
                </a:lnTo>
                <a:lnTo>
                  <a:pt x="981" y="1404"/>
                </a:lnTo>
                <a:lnTo>
                  <a:pt x="970" y="1420"/>
                </a:lnTo>
                <a:lnTo>
                  <a:pt x="960" y="1446"/>
                </a:lnTo>
                <a:lnTo>
                  <a:pt x="960" y="1446"/>
                </a:lnTo>
                <a:lnTo>
                  <a:pt x="960" y="1451"/>
                </a:lnTo>
                <a:lnTo>
                  <a:pt x="960" y="1451"/>
                </a:lnTo>
                <a:lnTo>
                  <a:pt x="965" y="1451"/>
                </a:lnTo>
                <a:lnTo>
                  <a:pt x="981" y="1451"/>
                </a:lnTo>
                <a:lnTo>
                  <a:pt x="986" y="1446"/>
                </a:lnTo>
                <a:lnTo>
                  <a:pt x="991" y="1446"/>
                </a:lnTo>
                <a:lnTo>
                  <a:pt x="1002" y="1441"/>
                </a:lnTo>
                <a:lnTo>
                  <a:pt x="1007" y="1430"/>
                </a:lnTo>
                <a:lnTo>
                  <a:pt x="1012" y="1430"/>
                </a:lnTo>
                <a:lnTo>
                  <a:pt x="1023" y="1414"/>
                </a:lnTo>
                <a:lnTo>
                  <a:pt x="1023" y="1414"/>
                </a:lnTo>
                <a:lnTo>
                  <a:pt x="1033" y="1388"/>
                </a:lnTo>
                <a:lnTo>
                  <a:pt x="1038" y="1383"/>
                </a:lnTo>
                <a:lnTo>
                  <a:pt x="1038" y="1383"/>
                </a:lnTo>
                <a:lnTo>
                  <a:pt x="1038" y="1383"/>
                </a:lnTo>
                <a:lnTo>
                  <a:pt x="1033" y="1383"/>
                </a:lnTo>
                <a:lnTo>
                  <a:pt x="1033" y="1383"/>
                </a:lnTo>
                <a:lnTo>
                  <a:pt x="1028" y="1378"/>
                </a:lnTo>
                <a:lnTo>
                  <a:pt x="1028" y="1378"/>
                </a:lnTo>
                <a:lnTo>
                  <a:pt x="1028" y="1372"/>
                </a:lnTo>
                <a:lnTo>
                  <a:pt x="1028" y="1372"/>
                </a:lnTo>
                <a:lnTo>
                  <a:pt x="1028" y="1367"/>
                </a:lnTo>
                <a:lnTo>
                  <a:pt x="1028" y="1367"/>
                </a:lnTo>
                <a:close/>
                <a:moveTo>
                  <a:pt x="2035" y="1786"/>
                </a:moveTo>
                <a:lnTo>
                  <a:pt x="2030" y="1780"/>
                </a:lnTo>
                <a:lnTo>
                  <a:pt x="2024" y="1759"/>
                </a:lnTo>
                <a:lnTo>
                  <a:pt x="2024" y="1759"/>
                </a:lnTo>
                <a:lnTo>
                  <a:pt x="2019" y="1754"/>
                </a:lnTo>
                <a:lnTo>
                  <a:pt x="2014" y="1749"/>
                </a:lnTo>
                <a:lnTo>
                  <a:pt x="2014" y="1744"/>
                </a:lnTo>
                <a:lnTo>
                  <a:pt x="1977" y="1723"/>
                </a:lnTo>
                <a:lnTo>
                  <a:pt x="1972" y="1717"/>
                </a:lnTo>
                <a:lnTo>
                  <a:pt x="1967" y="1717"/>
                </a:lnTo>
                <a:lnTo>
                  <a:pt x="1961" y="1712"/>
                </a:lnTo>
                <a:lnTo>
                  <a:pt x="1951" y="1707"/>
                </a:lnTo>
                <a:lnTo>
                  <a:pt x="1930" y="1707"/>
                </a:lnTo>
                <a:lnTo>
                  <a:pt x="1904" y="1707"/>
                </a:lnTo>
                <a:lnTo>
                  <a:pt x="1835" y="1707"/>
                </a:lnTo>
                <a:lnTo>
                  <a:pt x="1835" y="1707"/>
                </a:lnTo>
                <a:lnTo>
                  <a:pt x="1830" y="1707"/>
                </a:lnTo>
                <a:lnTo>
                  <a:pt x="1830" y="1707"/>
                </a:lnTo>
                <a:lnTo>
                  <a:pt x="1819" y="1717"/>
                </a:lnTo>
                <a:lnTo>
                  <a:pt x="1819" y="1717"/>
                </a:lnTo>
                <a:lnTo>
                  <a:pt x="1819" y="1733"/>
                </a:lnTo>
                <a:lnTo>
                  <a:pt x="1814" y="1744"/>
                </a:lnTo>
                <a:lnTo>
                  <a:pt x="1814" y="1749"/>
                </a:lnTo>
                <a:lnTo>
                  <a:pt x="1814" y="1749"/>
                </a:lnTo>
                <a:lnTo>
                  <a:pt x="1804" y="1759"/>
                </a:lnTo>
                <a:lnTo>
                  <a:pt x="1804" y="1759"/>
                </a:lnTo>
                <a:lnTo>
                  <a:pt x="1783" y="1759"/>
                </a:lnTo>
                <a:lnTo>
                  <a:pt x="1783" y="1759"/>
                </a:lnTo>
                <a:lnTo>
                  <a:pt x="1777" y="1754"/>
                </a:lnTo>
                <a:lnTo>
                  <a:pt x="1777" y="1749"/>
                </a:lnTo>
                <a:lnTo>
                  <a:pt x="1772" y="1744"/>
                </a:lnTo>
                <a:lnTo>
                  <a:pt x="1767" y="1738"/>
                </a:lnTo>
                <a:lnTo>
                  <a:pt x="1756" y="1733"/>
                </a:lnTo>
                <a:lnTo>
                  <a:pt x="1756" y="1733"/>
                </a:lnTo>
                <a:lnTo>
                  <a:pt x="1751" y="1733"/>
                </a:lnTo>
                <a:lnTo>
                  <a:pt x="1751" y="1738"/>
                </a:lnTo>
                <a:lnTo>
                  <a:pt x="1746" y="1738"/>
                </a:lnTo>
                <a:lnTo>
                  <a:pt x="1746" y="1738"/>
                </a:lnTo>
                <a:lnTo>
                  <a:pt x="1741" y="1738"/>
                </a:lnTo>
                <a:lnTo>
                  <a:pt x="1741" y="1738"/>
                </a:lnTo>
                <a:lnTo>
                  <a:pt x="1741" y="1738"/>
                </a:lnTo>
                <a:lnTo>
                  <a:pt x="1746" y="1733"/>
                </a:lnTo>
                <a:lnTo>
                  <a:pt x="1746" y="1728"/>
                </a:lnTo>
                <a:lnTo>
                  <a:pt x="1767" y="1707"/>
                </a:lnTo>
                <a:lnTo>
                  <a:pt x="1767" y="1702"/>
                </a:lnTo>
                <a:lnTo>
                  <a:pt x="1783" y="1686"/>
                </a:lnTo>
                <a:lnTo>
                  <a:pt x="1788" y="1681"/>
                </a:lnTo>
                <a:lnTo>
                  <a:pt x="1788" y="1681"/>
                </a:lnTo>
                <a:lnTo>
                  <a:pt x="1788" y="1681"/>
                </a:lnTo>
                <a:lnTo>
                  <a:pt x="1788" y="1681"/>
                </a:lnTo>
                <a:lnTo>
                  <a:pt x="1793" y="1681"/>
                </a:lnTo>
                <a:lnTo>
                  <a:pt x="1793" y="1675"/>
                </a:lnTo>
                <a:lnTo>
                  <a:pt x="1793" y="1675"/>
                </a:lnTo>
                <a:lnTo>
                  <a:pt x="1793" y="1675"/>
                </a:lnTo>
                <a:lnTo>
                  <a:pt x="1793" y="1661"/>
                </a:lnTo>
                <a:lnTo>
                  <a:pt x="1793" y="1661"/>
                </a:lnTo>
                <a:lnTo>
                  <a:pt x="1793" y="1656"/>
                </a:lnTo>
                <a:lnTo>
                  <a:pt x="1793" y="1651"/>
                </a:lnTo>
                <a:lnTo>
                  <a:pt x="1793" y="1651"/>
                </a:lnTo>
                <a:lnTo>
                  <a:pt x="1793" y="1640"/>
                </a:lnTo>
                <a:lnTo>
                  <a:pt x="1788" y="1640"/>
                </a:lnTo>
                <a:lnTo>
                  <a:pt x="1777" y="1614"/>
                </a:lnTo>
                <a:lnTo>
                  <a:pt x="1777" y="1614"/>
                </a:lnTo>
                <a:lnTo>
                  <a:pt x="1772" y="1598"/>
                </a:lnTo>
                <a:lnTo>
                  <a:pt x="1767" y="1593"/>
                </a:lnTo>
                <a:lnTo>
                  <a:pt x="1756" y="1583"/>
                </a:lnTo>
                <a:lnTo>
                  <a:pt x="1756" y="1577"/>
                </a:lnTo>
                <a:lnTo>
                  <a:pt x="1751" y="1577"/>
                </a:lnTo>
                <a:lnTo>
                  <a:pt x="1751" y="1577"/>
                </a:lnTo>
                <a:lnTo>
                  <a:pt x="1751" y="1577"/>
                </a:lnTo>
                <a:lnTo>
                  <a:pt x="1741" y="1572"/>
                </a:lnTo>
                <a:lnTo>
                  <a:pt x="1714" y="1556"/>
                </a:lnTo>
                <a:lnTo>
                  <a:pt x="1709" y="1551"/>
                </a:lnTo>
                <a:lnTo>
                  <a:pt x="1693" y="1541"/>
                </a:lnTo>
                <a:lnTo>
                  <a:pt x="1693" y="1535"/>
                </a:lnTo>
                <a:lnTo>
                  <a:pt x="1688" y="1530"/>
                </a:lnTo>
                <a:lnTo>
                  <a:pt x="1683" y="1525"/>
                </a:lnTo>
                <a:lnTo>
                  <a:pt x="1683" y="1520"/>
                </a:lnTo>
                <a:lnTo>
                  <a:pt x="1678" y="1520"/>
                </a:lnTo>
                <a:lnTo>
                  <a:pt x="1678" y="1520"/>
                </a:lnTo>
                <a:lnTo>
                  <a:pt x="1662" y="1525"/>
                </a:lnTo>
                <a:lnTo>
                  <a:pt x="1636" y="1530"/>
                </a:lnTo>
                <a:lnTo>
                  <a:pt x="1615" y="1530"/>
                </a:lnTo>
                <a:lnTo>
                  <a:pt x="1609" y="1530"/>
                </a:lnTo>
                <a:lnTo>
                  <a:pt x="1609" y="1530"/>
                </a:lnTo>
                <a:lnTo>
                  <a:pt x="1609" y="1530"/>
                </a:lnTo>
                <a:lnTo>
                  <a:pt x="1609" y="1525"/>
                </a:lnTo>
                <a:lnTo>
                  <a:pt x="1625" y="1520"/>
                </a:lnTo>
                <a:lnTo>
                  <a:pt x="1625" y="1520"/>
                </a:lnTo>
                <a:lnTo>
                  <a:pt x="1630" y="1520"/>
                </a:lnTo>
                <a:lnTo>
                  <a:pt x="1630" y="1520"/>
                </a:lnTo>
                <a:lnTo>
                  <a:pt x="1636" y="1520"/>
                </a:lnTo>
                <a:lnTo>
                  <a:pt x="1636" y="1520"/>
                </a:lnTo>
                <a:lnTo>
                  <a:pt x="1636" y="1525"/>
                </a:lnTo>
                <a:lnTo>
                  <a:pt x="1641" y="1525"/>
                </a:lnTo>
                <a:lnTo>
                  <a:pt x="1641" y="1525"/>
                </a:lnTo>
                <a:lnTo>
                  <a:pt x="1657" y="1520"/>
                </a:lnTo>
                <a:lnTo>
                  <a:pt x="1667" y="1520"/>
                </a:lnTo>
                <a:lnTo>
                  <a:pt x="1672" y="1514"/>
                </a:lnTo>
                <a:lnTo>
                  <a:pt x="1678" y="1514"/>
                </a:lnTo>
                <a:lnTo>
                  <a:pt x="1678" y="1514"/>
                </a:lnTo>
                <a:lnTo>
                  <a:pt x="1683" y="1514"/>
                </a:lnTo>
                <a:lnTo>
                  <a:pt x="1688" y="1514"/>
                </a:lnTo>
                <a:lnTo>
                  <a:pt x="1688" y="1514"/>
                </a:lnTo>
                <a:lnTo>
                  <a:pt x="1688" y="1514"/>
                </a:lnTo>
                <a:lnTo>
                  <a:pt x="1688" y="1520"/>
                </a:lnTo>
                <a:lnTo>
                  <a:pt x="1693" y="1520"/>
                </a:lnTo>
                <a:lnTo>
                  <a:pt x="1693" y="1525"/>
                </a:lnTo>
                <a:lnTo>
                  <a:pt x="1704" y="1530"/>
                </a:lnTo>
                <a:lnTo>
                  <a:pt x="1709" y="1541"/>
                </a:lnTo>
                <a:lnTo>
                  <a:pt x="1714" y="1541"/>
                </a:lnTo>
                <a:lnTo>
                  <a:pt x="1714" y="1541"/>
                </a:lnTo>
                <a:lnTo>
                  <a:pt x="1720" y="1541"/>
                </a:lnTo>
                <a:lnTo>
                  <a:pt x="1720" y="1541"/>
                </a:lnTo>
                <a:lnTo>
                  <a:pt x="1730" y="1535"/>
                </a:lnTo>
                <a:lnTo>
                  <a:pt x="1735" y="1535"/>
                </a:lnTo>
                <a:lnTo>
                  <a:pt x="1735" y="1535"/>
                </a:lnTo>
                <a:lnTo>
                  <a:pt x="1741" y="1535"/>
                </a:lnTo>
                <a:lnTo>
                  <a:pt x="1746" y="1541"/>
                </a:lnTo>
                <a:lnTo>
                  <a:pt x="1751" y="1541"/>
                </a:lnTo>
                <a:lnTo>
                  <a:pt x="1751" y="1541"/>
                </a:lnTo>
                <a:lnTo>
                  <a:pt x="1751" y="1546"/>
                </a:lnTo>
                <a:lnTo>
                  <a:pt x="1751" y="1546"/>
                </a:lnTo>
                <a:lnTo>
                  <a:pt x="1751" y="1546"/>
                </a:lnTo>
                <a:lnTo>
                  <a:pt x="1751" y="1551"/>
                </a:lnTo>
                <a:lnTo>
                  <a:pt x="1746" y="1551"/>
                </a:lnTo>
                <a:lnTo>
                  <a:pt x="1746" y="1556"/>
                </a:lnTo>
                <a:lnTo>
                  <a:pt x="1751" y="1551"/>
                </a:lnTo>
                <a:lnTo>
                  <a:pt x="1751" y="1551"/>
                </a:lnTo>
                <a:lnTo>
                  <a:pt x="1751" y="1551"/>
                </a:lnTo>
                <a:lnTo>
                  <a:pt x="1751" y="1546"/>
                </a:lnTo>
                <a:lnTo>
                  <a:pt x="1751" y="1546"/>
                </a:lnTo>
                <a:lnTo>
                  <a:pt x="1751" y="1546"/>
                </a:lnTo>
                <a:lnTo>
                  <a:pt x="1751" y="1541"/>
                </a:lnTo>
                <a:lnTo>
                  <a:pt x="1751" y="1541"/>
                </a:lnTo>
                <a:lnTo>
                  <a:pt x="1751" y="1535"/>
                </a:lnTo>
                <a:lnTo>
                  <a:pt x="1751" y="1535"/>
                </a:lnTo>
                <a:lnTo>
                  <a:pt x="1751" y="1530"/>
                </a:lnTo>
                <a:lnTo>
                  <a:pt x="1735" y="1520"/>
                </a:lnTo>
                <a:lnTo>
                  <a:pt x="1730" y="1504"/>
                </a:lnTo>
                <a:lnTo>
                  <a:pt x="1725" y="1504"/>
                </a:lnTo>
                <a:lnTo>
                  <a:pt x="1714" y="1493"/>
                </a:lnTo>
                <a:lnTo>
                  <a:pt x="1709" y="1483"/>
                </a:lnTo>
                <a:lnTo>
                  <a:pt x="1704" y="1478"/>
                </a:lnTo>
                <a:lnTo>
                  <a:pt x="1699" y="1462"/>
                </a:lnTo>
                <a:lnTo>
                  <a:pt x="1693" y="1462"/>
                </a:lnTo>
                <a:lnTo>
                  <a:pt x="1688" y="1435"/>
                </a:lnTo>
                <a:lnTo>
                  <a:pt x="1688" y="1435"/>
                </a:lnTo>
                <a:lnTo>
                  <a:pt x="1688" y="1430"/>
                </a:lnTo>
                <a:lnTo>
                  <a:pt x="1688" y="1425"/>
                </a:lnTo>
                <a:lnTo>
                  <a:pt x="1688" y="1425"/>
                </a:lnTo>
                <a:lnTo>
                  <a:pt x="1693" y="1420"/>
                </a:lnTo>
                <a:lnTo>
                  <a:pt x="1693" y="1414"/>
                </a:lnTo>
                <a:lnTo>
                  <a:pt x="1699" y="1414"/>
                </a:lnTo>
                <a:lnTo>
                  <a:pt x="1704" y="1414"/>
                </a:lnTo>
                <a:lnTo>
                  <a:pt x="1704" y="1409"/>
                </a:lnTo>
                <a:lnTo>
                  <a:pt x="1709" y="1409"/>
                </a:lnTo>
                <a:lnTo>
                  <a:pt x="1704" y="1409"/>
                </a:lnTo>
                <a:lnTo>
                  <a:pt x="1699" y="1404"/>
                </a:lnTo>
                <a:lnTo>
                  <a:pt x="1693" y="1404"/>
                </a:lnTo>
                <a:lnTo>
                  <a:pt x="1683" y="1399"/>
                </a:lnTo>
                <a:lnTo>
                  <a:pt x="1678" y="1393"/>
                </a:lnTo>
                <a:lnTo>
                  <a:pt x="1678" y="1393"/>
                </a:lnTo>
                <a:lnTo>
                  <a:pt x="1651" y="1372"/>
                </a:lnTo>
                <a:lnTo>
                  <a:pt x="1651" y="1367"/>
                </a:lnTo>
                <a:lnTo>
                  <a:pt x="1651" y="1367"/>
                </a:lnTo>
                <a:lnTo>
                  <a:pt x="1651" y="1362"/>
                </a:lnTo>
                <a:lnTo>
                  <a:pt x="1651" y="1357"/>
                </a:lnTo>
                <a:lnTo>
                  <a:pt x="1646" y="1351"/>
                </a:lnTo>
                <a:lnTo>
                  <a:pt x="1646" y="1351"/>
                </a:lnTo>
                <a:lnTo>
                  <a:pt x="1641" y="1341"/>
                </a:lnTo>
                <a:lnTo>
                  <a:pt x="1630" y="1325"/>
                </a:lnTo>
                <a:lnTo>
                  <a:pt x="1630" y="1320"/>
                </a:lnTo>
                <a:lnTo>
                  <a:pt x="1625" y="1315"/>
                </a:lnTo>
                <a:lnTo>
                  <a:pt x="1588" y="1294"/>
                </a:lnTo>
                <a:lnTo>
                  <a:pt x="1588" y="1294"/>
                </a:lnTo>
                <a:lnTo>
                  <a:pt x="1578" y="1294"/>
                </a:lnTo>
                <a:lnTo>
                  <a:pt x="1567" y="1288"/>
                </a:lnTo>
                <a:lnTo>
                  <a:pt x="1552" y="1288"/>
                </a:lnTo>
                <a:lnTo>
                  <a:pt x="1532" y="1278"/>
                </a:lnTo>
                <a:lnTo>
                  <a:pt x="1511" y="1252"/>
                </a:lnTo>
                <a:lnTo>
                  <a:pt x="1506" y="1246"/>
                </a:lnTo>
                <a:lnTo>
                  <a:pt x="1506" y="1241"/>
                </a:lnTo>
                <a:lnTo>
                  <a:pt x="1506" y="1241"/>
                </a:lnTo>
                <a:lnTo>
                  <a:pt x="1495" y="1210"/>
                </a:lnTo>
                <a:lnTo>
                  <a:pt x="1495" y="1199"/>
                </a:lnTo>
                <a:lnTo>
                  <a:pt x="1490" y="1189"/>
                </a:lnTo>
                <a:lnTo>
                  <a:pt x="1485" y="1178"/>
                </a:lnTo>
                <a:lnTo>
                  <a:pt x="1474" y="1157"/>
                </a:lnTo>
                <a:lnTo>
                  <a:pt x="1474" y="1157"/>
                </a:lnTo>
                <a:lnTo>
                  <a:pt x="1459" y="1110"/>
                </a:lnTo>
                <a:lnTo>
                  <a:pt x="1453" y="1080"/>
                </a:lnTo>
                <a:lnTo>
                  <a:pt x="1453" y="1080"/>
                </a:lnTo>
                <a:lnTo>
                  <a:pt x="1453" y="1080"/>
                </a:lnTo>
                <a:lnTo>
                  <a:pt x="1453" y="1075"/>
                </a:lnTo>
                <a:lnTo>
                  <a:pt x="1453" y="1075"/>
                </a:lnTo>
                <a:lnTo>
                  <a:pt x="1453" y="1070"/>
                </a:lnTo>
                <a:lnTo>
                  <a:pt x="1453" y="1070"/>
                </a:lnTo>
                <a:lnTo>
                  <a:pt x="1453" y="1054"/>
                </a:lnTo>
                <a:lnTo>
                  <a:pt x="1448" y="1038"/>
                </a:lnTo>
                <a:lnTo>
                  <a:pt x="1443" y="1028"/>
                </a:lnTo>
                <a:lnTo>
                  <a:pt x="1443" y="1028"/>
                </a:lnTo>
                <a:lnTo>
                  <a:pt x="1417" y="1012"/>
                </a:lnTo>
                <a:lnTo>
                  <a:pt x="1417" y="1012"/>
                </a:lnTo>
                <a:lnTo>
                  <a:pt x="1417" y="1012"/>
                </a:lnTo>
                <a:lnTo>
                  <a:pt x="1406" y="1001"/>
                </a:lnTo>
                <a:lnTo>
                  <a:pt x="1396" y="991"/>
                </a:lnTo>
                <a:lnTo>
                  <a:pt x="1390" y="986"/>
                </a:lnTo>
                <a:lnTo>
                  <a:pt x="1364" y="944"/>
                </a:lnTo>
                <a:lnTo>
                  <a:pt x="1364" y="944"/>
                </a:lnTo>
                <a:lnTo>
                  <a:pt x="1354" y="938"/>
                </a:lnTo>
                <a:lnTo>
                  <a:pt x="1348" y="938"/>
                </a:lnTo>
                <a:lnTo>
                  <a:pt x="1348" y="938"/>
                </a:lnTo>
                <a:lnTo>
                  <a:pt x="1348" y="938"/>
                </a:lnTo>
                <a:lnTo>
                  <a:pt x="1343" y="938"/>
                </a:lnTo>
                <a:lnTo>
                  <a:pt x="1333" y="938"/>
                </a:lnTo>
                <a:lnTo>
                  <a:pt x="1327" y="933"/>
                </a:lnTo>
                <a:lnTo>
                  <a:pt x="1327" y="933"/>
                </a:lnTo>
                <a:lnTo>
                  <a:pt x="1317" y="923"/>
                </a:lnTo>
                <a:lnTo>
                  <a:pt x="1291" y="907"/>
                </a:lnTo>
                <a:lnTo>
                  <a:pt x="1285" y="907"/>
                </a:lnTo>
                <a:lnTo>
                  <a:pt x="1285" y="907"/>
                </a:lnTo>
                <a:lnTo>
                  <a:pt x="1280" y="907"/>
                </a:lnTo>
                <a:lnTo>
                  <a:pt x="1275" y="907"/>
                </a:lnTo>
                <a:lnTo>
                  <a:pt x="1270" y="907"/>
                </a:lnTo>
                <a:lnTo>
                  <a:pt x="1264" y="907"/>
                </a:lnTo>
                <a:lnTo>
                  <a:pt x="1259" y="907"/>
                </a:lnTo>
                <a:lnTo>
                  <a:pt x="1259" y="907"/>
                </a:lnTo>
                <a:lnTo>
                  <a:pt x="1259" y="907"/>
                </a:lnTo>
                <a:lnTo>
                  <a:pt x="1254" y="912"/>
                </a:lnTo>
                <a:lnTo>
                  <a:pt x="1249" y="923"/>
                </a:lnTo>
                <a:lnTo>
                  <a:pt x="1249" y="928"/>
                </a:lnTo>
                <a:lnTo>
                  <a:pt x="1249" y="928"/>
                </a:lnTo>
                <a:lnTo>
                  <a:pt x="1243" y="933"/>
                </a:lnTo>
                <a:lnTo>
                  <a:pt x="1233" y="938"/>
                </a:lnTo>
                <a:lnTo>
                  <a:pt x="1228" y="938"/>
                </a:lnTo>
                <a:lnTo>
                  <a:pt x="1222" y="938"/>
                </a:lnTo>
                <a:lnTo>
                  <a:pt x="1217" y="938"/>
                </a:lnTo>
                <a:lnTo>
                  <a:pt x="1217" y="933"/>
                </a:lnTo>
                <a:lnTo>
                  <a:pt x="1206" y="928"/>
                </a:lnTo>
                <a:lnTo>
                  <a:pt x="1180" y="928"/>
                </a:lnTo>
                <a:lnTo>
                  <a:pt x="1154" y="923"/>
                </a:lnTo>
                <a:lnTo>
                  <a:pt x="1133" y="923"/>
                </a:lnTo>
                <a:lnTo>
                  <a:pt x="1133" y="923"/>
                </a:lnTo>
                <a:lnTo>
                  <a:pt x="1128" y="917"/>
                </a:lnTo>
                <a:lnTo>
                  <a:pt x="1122" y="917"/>
                </a:lnTo>
                <a:lnTo>
                  <a:pt x="1122" y="912"/>
                </a:lnTo>
                <a:lnTo>
                  <a:pt x="1128" y="912"/>
                </a:lnTo>
                <a:lnTo>
                  <a:pt x="1128" y="912"/>
                </a:lnTo>
                <a:lnTo>
                  <a:pt x="1133" y="912"/>
                </a:lnTo>
                <a:lnTo>
                  <a:pt x="1143" y="907"/>
                </a:lnTo>
                <a:lnTo>
                  <a:pt x="1143" y="912"/>
                </a:lnTo>
                <a:lnTo>
                  <a:pt x="1149" y="912"/>
                </a:lnTo>
                <a:lnTo>
                  <a:pt x="1149" y="912"/>
                </a:lnTo>
                <a:lnTo>
                  <a:pt x="1149" y="917"/>
                </a:lnTo>
                <a:lnTo>
                  <a:pt x="1154" y="917"/>
                </a:lnTo>
                <a:lnTo>
                  <a:pt x="1159" y="917"/>
                </a:lnTo>
                <a:lnTo>
                  <a:pt x="1170" y="923"/>
                </a:lnTo>
                <a:lnTo>
                  <a:pt x="1170" y="923"/>
                </a:lnTo>
                <a:lnTo>
                  <a:pt x="1170" y="923"/>
                </a:lnTo>
                <a:lnTo>
                  <a:pt x="1170" y="923"/>
                </a:lnTo>
                <a:lnTo>
                  <a:pt x="1175" y="917"/>
                </a:lnTo>
                <a:lnTo>
                  <a:pt x="1191" y="907"/>
                </a:lnTo>
                <a:lnTo>
                  <a:pt x="1191" y="907"/>
                </a:lnTo>
                <a:lnTo>
                  <a:pt x="1191" y="907"/>
                </a:lnTo>
                <a:lnTo>
                  <a:pt x="1196" y="907"/>
                </a:lnTo>
                <a:lnTo>
                  <a:pt x="1196" y="907"/>
                </a:lnTo>
                <a:lnTo>
                  <a:pt x="1201" y="907"/>
                </a:lnTo>
                <a:lnTo>
                  <a:pt x="1206" y="907"/>
                </a:lnTo>
                <a:lnTo>
                  <a:pt x="1206" y="907"/>
                </a:lnTo>
                <a:lnTo>
                  <a:pt x="1206" y="907"/>
                </a:lnTo>
                <a:lnTo>
                  <a:pt x="1206" y="901"/>
                </a:lnTo>
                <a:lnTo>
                  <a:pt x="1206" y="901"/>
                </a:lnTo>
                <a:lnTo>
                  <a:pt x="1206" y="901"/>
                </a:lnTo>
                <a:lnTo>
                  <a:pt x="1206" y="896"/>
                </a:lnTo>
                <a:lnTo>
                  <a:pt x="1206" y="891"/>
                </a:lnTo>
                <a:lnTo>
                  <a:pt x="1212" y="891"/>
                </a:lnTo>
                <a:lnTo>
                  <a:pt x="1233" y="870"/>
                </a:lnTo>
                <a:lnTo>
                  <a:pt x="1238" y="870"/>
                </a:lnTo>
                <a:lnTo>
                  <a:pt x="1238" y="865"/>
                </a:lnTo>
                <a:lnTo>
                  <a:pt x="1243" y="865"/>
                </a:lnTo>
                <a:lnTo>
                  <a:pt x="1243" y="865"/>
                </a:lnTo>
                <a:lnTo>
                  <a:pt x="1249" y="870"/>
                </a:lnTo>
                <a:lnTo>
                  <a:pt x="1249" y="870"/>
                </a:lnTo>
                <a:lnTo>
                  <a:pt x="1254" y="870"/>
                </a:lnTo>
                <a:lnTo>
                  <a:pt x="1254" y="870"/>
                </a:lnTo>
                <a:lnTo>
                  <a:pt x="1254" y="870"/>
                </a:lnTo>
                <a:lnTo>
                  <a:pt x="1259" y="870"/>
                </a:lnTo>
                <a:lnTo>
                  <a:pt x="1280" y="859"/>
                </a:lnTo>
                <a:lnTo>
                  <a:pt x="1291" y="849"/>
                </a:lnTo>
                <a:lnTo>
                  <a:pt x="1291" y="844"/>
                </a:lnTo>
                <a:lnTo>
                  <a:pt x="1291" y="844"/>
                </a:lnTo>
                <a:lnTo>
                  <a:pt x="1291" y="844"/>
                </a:lnTo>
                <a:lnTo>
                  <a:pt x="1280" y="833"/>
                </a:lnTo>
                <a:lnTo>
                  <a:pt x="1280" y="833"/>
                </a:lnTo>
                <a:lnTo>
                  <a:pt x="1275" y="833"/>
                </a:lnTo>
                <a:lnTo>
                  <a:pt x="1275" y="833"/>
                </a:lnTo>
                <a:lnTo>
                  <a:pt x="1254" y="817"/>
                </a:lnTo>
                <a:lnTo>
                  <a:pt x="1254" y="817"/>
                </a:lnTo>
                <a:lnTo>
                  <a:pt x="1259" y="807"/>
                </a:lnTo>
                <a:lnTo>
                  <a:pt x="1259" y="807"/>
                </a:lnTo>
                <a:lnTo>
                  <a:pt x="1259" y="802"/>
                </a:lnTo>
                <a:lnTo>
                  <a:pt x="1254" y="802"/>
                </a:lnTo>
                <a:lnTo>
                  <a:pt x="1254" y="802"/>
                </a:lnTo>
                <a:lnTo>
                  <a:pt x="1254" y="802"/>
                </a:lnTo>
                <a:lnTo>
                  <a:pt x="1243" y="802"/>
                </a:lnTo>
                <a:lnTo>
                  <a:pt x="1243" y="802"/>
                </a:lnTo>
                <a:lnTo>
                  <a:pt x="1238" y="802"/>
                </a:lnTo>
                <a:lnTo>
                  <a:pt x="1238" y="802"/>
                </a:lnTo>
                <a:lnTo>
                  <a:pt x="1238" y="802"/>
                </a:lnTo>
                <a:lnTo>
                  <a:pt x="1233" y="807"/>
                </a:lnTo>
                <a:lnTo>
                  <a:pt x="1233" y="807"/>
                </a:lnTo>
                <a:lnTo>
                  <a:pt x="1228" y="807"/>
                </a:lnTo>
                <a:lnTo>
                  <a:pt x="1228" y="812"/>
                </a:lnTo>
                <a:lnTo>
                  <a:pt x="1201" y="828"/>
                </a:lnTo>
                <a:lnTo>
                  <a:pt x="1191" y="828"/>
                </a:lnTo>
                <a:lnTo>
                  <a:pt x="1185" y="828"/>
                </a:lnTo>
                <a:lnTo>
                  <a:pt x="1185" y="828"/>
                </a:lnTo>
                <a:lnTo>
                  <a:pt x="1180" y="828"/>
                </a:lnTo>
                <a:lnTo>
                  <a:pt x="1180" y="828"/>
                </a:lnTo>
                <a:lnTo>
                  <a:pt x="1180" y="828"/>
                </a:lnTo>
                <a:lnTo>
                  <a:pt x="1180" y="828"/>
                </a:lnTo>
                <a:lnTo>
                  <a:pt x="1180" y="828"/>
                </a:lnTo>
                <a:lnTo>
                  <a:pt x="1180" y="828"/>
                </a:lnTo>
                <a:lnTo>
                  <a:pt x="1185" y="828"/>
                </a:lnTo>
                <a:lnTo>
                  <a:pt x="1185" y="828"/>
                </a:lnTo>
                <a:lnTo>
                  <a:pt x="1191" y="823"/>
                </a:lnTo>
                <a:lnTo>
                  <a:pt x="1191" y="823"/>
                </a:lnTo>
                <a:lnTo>
                  <a:pt x="1196" y="823"/>
                </a:lnTo>
                <a:lnTo>
                  <a:pt x="1206" y="807"/>
                </a:lnTo>
                <a:lnTo>
                  <a:pt x="1217" y="802"/>
                </a:lnTo>
                <a:lnTo>
                  <a:pt x="1222" y="802"/>
                </a:lnTo>
                <a:lnTo>
                  <a:pt x="1238" y="796"/>
                </a:lnTo>
                <a:lnTo>
                  <a:pt x="1243" y="796"/>
                </a:lnTo>
                <a:lnTo>
                  <a:pt x="1259" y="791"/>
                </a:lnTo>
                <a:lnTo>
                  <a:pt x="1270" y="791"/>
                </a:lnTo>
                <a:lnTo>
                  <a:pt x="1280" y="781"/>
                </a:lnTo>
                <a:lnTo>
                  <a:pt x="1296" y="770"/>
                </a:lnTo>
                <a:lnTo>
                  <a:pt x="1296" y="765"/>
                </a:lnTo>
                <a:lnTo>
                  <a:pt x="1306" y="754"/>
                </a:lnTo>
                <a:lnTo>
                  <a:pt x="1306" y="749"/>
                </a:lnTo>
                <a:lnTo>
                  <a:pt x="1306" y="749"/>
                </a:lnTo>
                <a:lnTo>
                  <a:pt x="1301" y="749"/>
                </a:lnTo>
                <a:lnTo>
                  <a:pt x="1306" y="739"/>
                </a:lnTo>
                <a:lnTo>
                  <a:pt x="1312" y="712"/>
                </a:lnTo>
                <a:lnTo>
                  <a:pt x="1312" y="712"/>
                </a:lnTo>
                <a:lnTo>
                  <a:pt x="1312" y="712"/>
                </a:lnTo>
                <a:lnTo>
                  <a:pt x="1317" y="712"/>
                </a:lnTo>
                <a:lnTo>
                  <a:pt x="1317" y="712"/>
                </a:lnTo>
                <a:lnTo>
                  <a:pt x="1322" y="712"/>
                </a:lnTo>
                <a:lnTo>
                  <a:pt x="1322" y="712"/>
                </a:lnTo>
                <a:lnTo>
                  <a:pt x="1327" y="702"/>
                </a:lnTo>
                <a:lnTo>
                  <a:pt x="1327" y="702"/>
                </a:lnTo>
                <a:lnTo>
                  <a:pt x="1333" y="697"/>
                </a:lnTo>
                <a:lnTo>
                  <a:pt x="1338" y="686"/>
                </a:lnTo>
                <a:lnTo>
                  <a:pt x="1343" y="670"/>
                </a:lnTo>
                <a:lnTo>
                  <a:pt x="1343" y="670"/>
                </a:lnTo>
                <a:lnTo>
                  <a:pt x="1348" y="665"/>
                </a:lnTo>
                <a:lnTo>
                  <a:pt x="1343" y="660"/>
                </a:lnTo>
                <a:lnTo>
                  <a:pt x="1354" y="639"/>
                </a:lnTo>
                <a:lnTo>
                  <a:pt x="1359" y="634"/>
                </a:lnTo>
                <a:lnTo>
                  <a:pt x="1364" y="618"/>
                </a:lnTo>
                <a:lnTo>
                  <a:pt x="1364" y="613"/>
                </a:lnTo>
                <a:lnTo>
                  <a:pt x="1364" y="613"/>
                </a:lnTo>
                <a:lnTo>
                  <a:pt x="1359" y="613"/>
                </a:lnTo>
                <a:lnTo>
                  <a:pt x="1359" y="607"/>
                </a:lnTo>
                <a:lnTo>
                  <a:pt x="1359" y="607"/>
                </a:lnTo>
                <a:lnTo>
                  <a:pt x="1359" y="607"/>
                </a:lnTo>
                <a:lnTo>
                  <a:pt x="1359" y="602"/>
                </a:lnTo>
                <a:lnTo>
                  <a:pt x="1359" y="592"/>
                </a:lnTo>
                <a:lnTo>
                  <a:pt x="1359" y="592"/>
                </a:lnTo>
                <a:lnTo>
                  <a:pt x="1364" y="576"/>
                </a:lnTo>
                <a:lnTo>
                  <a:pt x="1369" y="571"/>
                </a:lnTo>
                <a:lnTo>
                  <a:pt x="1380" y="550"/>
                </a:lnTo>
                <a:lnTo>
                  <a:pt x="1380" y="550"/>
                </a:lnTo>
                <a:lnTo>
                  <a:pt x="1385" y="539"/>
                </a:lnTo>
                <a:lnTo>
                  <a:pt x="1396" y="529"/>
                </a:lnTo>
                <a:lnTo>
                  <a:pt x="1396" y="529"/>
                </a:lnTo>
                <a:lnTo>
                  <a:pt x="1401" y="518"/>
                </a:lnTo>
                <a:lnTo>
                  <a:pt x="1390" y="488"/>
                </a:lnTo>
                <a:lnTo>
                  <a:pt x="1385" y="483"/>
                </a:lnTo>
                <a:lnTo>
                  <a:pt x="1375" y="467"/>
                </a:lnTo>
                <a:lnTo>
                  <a:pt x="1375" y="467"/>
                </a:lnTo>
                <a:lnTo>
                  <a:pt x="1364" y="462"/>
                </a:lnTo>
                <a:lnTo>
                  <a:pt x="1364" y="462"/>
                </a:lnTo>
                <a:lnTo>
                  <a:pt x="1354" y="462"/>
                </a:lnTo>
                <a:lnTo>
                  <a:pt x="1348" y="462"/>
                </a:lnTo>
                <a:lnTo>
                  <a:pt x="1343" y="462"/>
                </a:lnTo>
                <a:lnTo>
                  <a:pt x="1343" y="462"/>
                </a:lnTo>
                <a:lnTo>
                  <a:pt x="1343" y="467"/>
                </a:lnTo>
                <a:lnTo>
                  <a:pt x="1343" y="467"/>
                </a:lnTo>
                <a:lnTo>
                  <a:pt x="1343" y="467"/>
                </a:lnTo>
                <a:lnTo>
                  <a:pt x="1338" y="467"/>
                </a:lnTo>
                <a:lnTo>
                  <a:pt x="1333" y="473"/>
                </a:lnTo>
                <a:lnTo>
                  <a:pt x="1291" y="473"/>
                </a:lnTo>
                <a:lnTo>
                  <a:pt x="1280" y="473"/>
                </a:lnTo>
                <a:lnTo>
                  <a:pt x="1254" y="467"/>
                </a:lnTo>
                <a:lnTo>
                  <a:pt x="1249" y="467"/>
                </a:lnTo>
                <a:lnTo>
                  <a:pt x="1238" y="462"/>
                </a:lnTo>
                <a:lnTo>
                  <a:pt x="1228" y="467"/>
                </a:lnTo>
                <a:lnTo>
                  <a:pt x="1228" y="467"/>
                </a:lnTo>
                <a:lnTo>
                  <a:pt x="1228" y="467"/>
                </a:lnTo>
                <a:lnTo>
                  <a:pt x="1228" y="467"/>
                </a:lnTo>
                <a:lnTo>
                  <a:pt x="1228" y="473"/>
                </a:lnTo>
                <a:lnTo>
                  <a:pt x="1222" y="473"/>
                </a:lnTo>
                <a:lnTo>
                  <a:pt x="1217" y="473"/>
                </a:lnTo>
                <a:lnTo>
                  <a:pt x="1217" y="473"/>
                </a:lnTo>
                <a:lnTo>
                  <a:pt x="1212" y="473"/>
                </a:lnTo>
                <a:lnTo>
                  <a:pt x="1206" y="473"/>
                </a:lnTo>
                <a:lnTo>
                  <a:pt x="1196" y="473"/>
                </a:lnTo>
                <a:lnTo>
                  <a:pt x="1185" y="467"/>
                </a:lnTo>
                <a:lnTo>
                  <a:pt x="1180" y="467"/>
                </a:lnTo>
                <a:lnTo>
                  <a:pt x="1180" y="462"/>
                </a:lnTo>
                <a:lnTo>
                  <a:pt x="1180" y="462"/>
                </a:lnTo>
                <a:lnTo>
                  <a:pt x="1175" y="462"/>
                </a:lnTo>
                <a:lnTo>
                  <a:pt x="1175" y="462"/>
                </a:lnTo>
                <a:lnTo>
                  <a:pt x="1170" y="462"/>
                </a:lnTo>
                <a:lnTo>
                  <a:pt x="1164" y="462"/>
                </a:lnTo>
                <a:lnTo>
                  <a:pt x="1154" y="467"/>
                </a:lnTo>
                <a:lnTo>
                  <a:pt x="1149" y="467"/>
                </a:lnTo>
                <a:lnTo>
                  <a:pt x="1149" y="467"/>
                </a:lnTo>
                <a:lnTo>
                  <a:pt x="1138" y="478"/>
                </a:lnTo>
                <a:lnTo>
                  <a:pt x="1133" y="478"/>
                </a:lnTo>
                <a:lnTo>
                  <a:pt x="1122" y="478"/>
                </a:lnTo>
                <a:lnTo>
                  <a:pt x="1122" y="478"/>
                </a:lnTo>
                <a:lnTo>
                  <a:pt x="1117" y="478"/>
                </a:lnTo>
                <a:lnTo>
                  <a:pt x="1117" y="478"/>
                </a:lnTo>
                <a:lnTo>
                  <a:pt x="1117" y="478"/>
                </a:lnTo>
                <a:lnTo>
                  <a:pt x="1112" y="483"/>
                </a:lnTo>
                <a:lnTo>
                  <a:pt x="1112" y="488"/>
                </a:lnTo>
                <a:lnTo>
                  <a:pt x="1101" y="492"/>
                </a:lnTo>
                <a:lnTo>
                  <a:pt x="1101" y="492"/>
                </a:lnTo>
                <a:lnTo>
                  <a:pt x="1096" y="497"/>
                </a:lnTo>
                <a:lnTo>
                  <a:pt x="1091" y="497"/>
                </a:lnTo>
                <a:lnTo>
                  <a:pt x="1091" y="497"/>
                </a:lnTo>
                <a:lnTo>
                  <a:pt x="1075" y="497"/>
                </a:lnTo>
                <a:lnTo>
                  <a:pt x="1070" y="497"/>
                </a:lnTo>
                <a:lnTo>
                  <a:pt x="1070" y="497"/>
                </a:lnTo>
                <a:lnTo>
                  <a:pt x="1065" y="497"/>
                </a:lnTo>
                <a:lnTo>
                  <a:pt x="1065" y="497"/>
                </a:lnTo>
                <a:lnTo>
                  <a:pt x="1059" y="497"/>
                </a:lnTo>
                <a:lnTo>
                  <a:pt x="1059" y="502"/>
                </a:lnTo>
                <a:lnTo>
                  <a:pt x="1065" y="502"/>
                </a:lnTo>
                <a:lnTo>
                  <a:pt x="1065" y="502"/>
                </a:lnTo>
                <a:lnTo>
                  <a:pt x="1065" y="502"/>
                </a:lnTo>
                <a:lnTo>
                  <a:pt x="1065" y="502"/>
                </a:lnTo>
                <a:lnTo>
                  <a:pt x="1070" y="502"/>
                </a:lnTo>
                <a:lnTo>
                  <a:pt x="1070" y="502"/>
                </a:lnTo>
                <a:lnTo>
                  <a:pt x="1065" y="502"/>
                </a:lnTo>
                <a:lnTo>
                  <a:pt x="1065" y="508"/>
                </a:lnTo>
                <a:lnTo>
                  <a:pt x="1049" y="523"/>
                </a:lnTo>
                <a:lnTo>
                  <a:pt x="1049" y="523"/>
                </a:lnTo>
                <a:lnTo>
                  <a:pt x="1044" y="523"/>
                </a:lnTo>
                <a:lnTo>
                  <a:pt x="1044" y="523"/>
                </a:lnTo>
                <a:lnTo>
                  <a:pt x="1044" y="523"/>
                </a:lnTo>
                <a:lnTo>
                  <a:pt x="1038" y="523"/>
                </a:lnTo>
                <a:lnTo>
                  <a:pt x="1044" y="508"/>
                </a:lnTo>
                <a:lnTo>
                  <a:pt x="1049" y="502"/>
                </a:lnTo>
                <a:lnTo>
                  <a:pt x="1054" y="497"/>
                </a:lnTo>
                <a:lnTo>
                  <a:pt x="1070" y="478"/>
                </a:lnTo>
                <a:lnTo>
                  <a:pt x="1070" y="473"/>
                </a:lnTo>
                <a:lnTo>
                  <a:pt x="1065" y="473"/>
                </a:lnTo>
                <a:lnTo>
                  <a:pt x="1044" y="473"/>
                </a:lnTo>
                <a:lnTo>
                  <a:pt x="1038" y="478"/>
                </a:lnTo>
                <a:lnTo>
                  <a:pt x="1038" y="478"/>
                </a:lnTo>
                <a:lnTo>
                  <a:pt x="1028" y="488"/>
                </a:lnTo>
                <a:lnTo>
                  <a:pt x="1017" y="492"/>
                </a:lnTo>
                <a:lnTo>
                  <a:pt x="1017" y="497"/>
                </a:lnTo>
                <a:lnTo>
                  <a:pt x="1012" y="502"/>
                </a:lnTo>
                <a:lnTo>
                  <a:pt x="1012" y="502"/>
                </a:lnTo>
                <a:lnTo>
                  <a:pt x="1007" y="502"/>
                </a:lnTo>
                <a:lnTo>
                  <a:pt x="1012" y="492"/>
                </a:lnTo>
                <a:lnTo>
                  <a:pt x="1028" y="473"/>
                </a:lnTo>
                <a:lnTo>
                  <a:pt x="1028" y="473"/>
                </a:lnTo>
                <a:lnTo>
                  <a:pt x="1059" y="462"/>
                </a:lnTo>
                <a:lnTo>
                  <a:pt x="1070" y="457"/>
                </a:lnTo>
                <a:lnTo>
                  <a:pt x="1070" y="457"/>
                </a:lnTo>
                <a:lnTo>
                  <a:pt x="1070" y="457"/>
                </a:lnTo>
                <a:lnTo>
                  <a:pt x="1070" y="462"/>
                </a:lnTo>
                <a:lnTo>
                  <a:pt x="1070" y="462"/>
                </a:lnTo>
                <a:lnTo>
                  <a:pt x="1070" y="462"/>
                </a:lnTo>
                <a:lnTo>
                  <a:pt x="1070" y="462"/>
                </a:lnTo>
                <a:lnTo>
                  <a:pt x="1070" y="467"/>
                </a:lnTo>
                <a:lnTo>
                  <a:pt x="1070" y="467"/>
                </a:lnTo>
                <a:lnTo>
                  <a:pt x="1070" y="473"/>
                </a:lnTo>
                <a:lnTo>
                  <a:pt x="1070" y="473"/>
                </a:lnTo>
                <a:lnTo>
                  <a:pt x="1070" y="473"/>
                </a:lnTo>
                <a:lnTo>
                  <a:pt x="1070" y="473"/>
                </a:lnTo>
                <a:lnTo>
                  <a:pt x="1070" y="473"/>
                </a:lnTo>
                <a:lnTo>
                  <a:pt x="1070" y="473"/>
                </a:lnTo>
                <a:lnTo>
                  <a:pt x="1075" y="473"/>
                </a:lnTo>
                <a:lnTo>
                  <a:pt x="1091" y="446"/>
                </a:lnTo>
                <a:lnTo>
                  <a:pt x="1096" y="436"/>
                </a:lnTo>
                <a:lnTo>
                  <a:pt x="1101" y="425"/>
                </a:lnTo>
                <a:lnTo>
                  <a:pt x="1101" y="425"/>
                </a:lnTo>
                <a:lnTo>
                  <a:pt x="1101" y="425"/>
                </a:lnTo>
                <a:lnTo>
                  <a:pt x="1101" y="425"/>
                </a:lnTo>
                <a:lnTo>
                  <a:pt x="1101" y="425"/>
                </a:lnTo>
                <a:lnTo>
                  <a:pt x="1101" y="425"/>
                </a:lnTo>
                <a:lnTo>
                  <a:pt x="1101" y="425"/>
                </a:lnTo>
                <a:lnTo>
                  <a:pt x="1096" y="425"/>
                </a:lnTo>
                <a:lnTo>
                  <a:pt x="1096" y="425"/>
                </a:lnTo>
                <a:lnTo>
                  <a:pt x="1096" y="425"/>
                </a:lnTo>
                <a:lnTo>
                  <a:pt x="1096" y="431"/>
                </a:lnTo>
                <a:lnTo>
                  <a:pt x="1096" y="436"/>
                </a:lnTo>
                <a:lnTo>
                  <a:pt x="1096" y="436"/>
                </a:lnTo>
                <a:lnTo>
                  <a:pt x="1091" y="436"/>
                </a:lnTo>
                <a:lnTo>
                  <a:pt x="1086" y="436"/>
                </a:lnTo>
                <a:lnTo>
                  <a:pt x="1065" y="436"/>
                </a:lnTo>
                <a:lnTo>
                  <a:pt x="1049" y="431"/>
                </a:lnTo>
                <a:lnTo>
                  <a:pt x="1044" y="431"/>
                </a:lnTo>
                <a:lnTo>
                  <a:pt x="1044" y="425"/>
                </a:lnTo>
                <a:lnTo>
                  <a:pt x="1044" y="425"/>
                </a:lnTo>
                <a:lnTo>
                  <a:pt x="1059" y="425"/>
                </a:lnTo>
                <a:lnTo>
                  <a:pt x="1065" y="425"/>
                </a:lnTo>
                <a:lnTo>
                  <a:pt x="1070" y="420"/>
                </a:lnTo>
                <a:lnTo>
                  <a:pt x="1070" y="415"/>
                </a:lnTo>
                <a:lnTo>
                  <a:pt x="1070" y="415"/>
                </a:lnTo>
                <a:lnTo>
                  <a:pt x="1070" y="415"/>
                </a:lnTo>
                <a:lnTo>
                  <a:pt x="1075" y="415"/>
                </a:lnTo>
                <a:lnTo>
                  <a:pt x="1075" y="410"/>
                </a:lnTo>
                <a:lnTo>
                  <a:pt x="1086" y="394"/>
                </a:lnTo>
                <a:lnTo>
                  <a:pt x="1107" y="367"/>
                </a:lnTo>
                <a:lnTo>
                  <a:pt x="1117" y="362"/>
                </a:lnTo>
                <a:lnTo>
                  <a:pt x="1133" y="346"/>
                </a:lnTo>
                <a:lnTo>
                  <a:pt x="1138" y="341"/>
                </a:lnTo>
                <a:lnTo>
                  <a:pt x="1143" y="336"/>
                </a:lnTo>
                <a:lnTo>
                  <a:pt x="1149" y="331"/>
                </a:lnTo>
                <a:lnTo>
                  <a:pt x="1149" y="331"/>
                </a:lnTo>
                <a:lnTo>
                  <a:pt x="1149" y="325"/>
                </a:lnTo>
                <a:lnTo>
                  <a:pt x="1154" y="320"/>
                </a:lnTo>
                <a:lnTo>
                  <a:pt x="1159" y="315"/>
                </a:lnTo>
                <a:lnTo>
                  <a:pt x="1164" y="310"/>
                </a:lnTo>
                <a:lnTo>
                  <a:pt x="1164" y="310"/>
                </a:lnTo>
                <a:lnTo>
                  <a:pt x="1170" y="310"/>
                </a:lnTo>
                <a:lnTo>
                  <a:pt x="1180" y="299"/>
                </a:lnTo>
                <a:lnTo>
                  <a:pt x="1185" y="299"/>
                </a:lnTo>
                <a:lnTo>
                  <a:pt x="1196" y="289"/>
                </a:lnTo>
                <a:lnTo>
                  <a:pt x="1196" y="283"/>
                </a:lnTo>
                <a:lnTo>
                  <a:pt x="1206" y="257"/>
                </a:lnTo>
                <a:lnTo>
                  <a:pt x="1206" y="257"/>
                </a:lnTo>
                <a:lnTo>
                  <a:pt x="1206" y="257"/>
                </a:lnTo>
                <a:lnTo>
                  <a:pt x="1206" y="257"/>
                </a:lnTo>
                <a:lnTo>
                  <a:pt x="1206" y="252"/>
                </a:lnTo>
                <a:lnTo>
                  <a:pt x="1206" y="252"/>
                </a:lnTo>
                <a:lnTo>
                  <a:pt x="1206" y="252"/>
                </a:lnTo>
                <a:lnTo>
                  <a:pt x="1201" y="252"/>
                </a:lnTo>
                <a:lnTo>
                  <a:pt x="1201" y="257"/>
                </a:lnTo>
                <a:lnTo>
                  <a:pt x="1196" y="257"/>
                </a:lnTo>
                <a:lnTo>
                  <a:pt x="1196" y="257"/>
                </a:lnTo>
                <a:lnTo>
                  <a:pt x="1196" y="257"/>
                </a:lnTo>
                <a:lnTo>
                  <a:pt x="1191" y="252"/>
                </a:lnTo>
                <a:lnTo>
                  <a:pt x="1191" y="252"/>
                </a:lnTo>
                <a:lnTo>
                  <a:pt x="1191" y="247"/>
                </a:lnTo>
                <a:lnTo>
                  <a:pt x="1191" y="241"/>
                </a:lnTo>
                <a:lnTo>
                  <a:pt x="1191" y="241"/>
                </a:lnTo>
                <a:lnTo>
                  <a:pt x="1196" y="241"/>
                </a:lnTo>
                <a:lnTo>
                  <a:pt x="1196" y="236"/>
                </a:lnTo>
                <a:lnTo>
                  <a:pt x="1196" y="236"/>
                </a:lnTo>
                <a:lnTo>
                  <a:pt x="1201" y="236"/>
                </a:lnTo>
                <a:lnTo>
                  <a:pt x="1206" y="220"/>
                </a:lnTo>
                <a:lnTo>
                  <a:pt x="1206" y="210"/>
                </a:lnTo>
                <a:lnTo>
                  <a:pt x="1206" y="210"/>
                </a:lnTo>
                <a:lnTo>
                  <a:pt x="1206" y="210"/>
                </a:lnTo>
                <a:lnTo>
                  <a:pt x="1206" y="210"/>
                </a:lnTo>
                <a:lnTo>
                  <a:pt x="1170" y="210"/>
                </a:lnTo>
                <a:lnTo>
                  <a:pt x="1159" y="215"/>
                </a:lnTo>
                <a:lnTo>
                  <a:pt x="1159" y="220"/>
                </a:lnTo>
                <a:lnTo>
                  <a:pt x="1159" y="220"/>
                </a:lnTo>
                <a:lnTo>
                  <a:pt x="1159" y="226"/>
                </a:lnTo>
                <a:lnTo>
                  <a:pt x="1149" y="220"/>
                </a:lnTo>
                <a:lnTo>
                  <a:pt x="1149" y="220"/>
                </a:lnTo>
                <a:lnTo>
                  <a:pt x="1133" y="215"/>
                </a:lnTo>
                <a:lnTo>
                  <a:pt x="1128" y="215"/>
                </a:lnTo>
                <a:lnTo>
                  <a:pt x="1117" y="215"/>
                </a:lnTo>
                <a:lnTo>
                  <a:pt x="1107" y="226"/>
                </a:lnTo>
                <a:lnTo>
                  <a:pt x="1107" y="226"/>
                </a:lnTo>
                <a:lnTo>
                  <a:pt x="1086" y="236"/>
                </a:lnTo>
                <a:lnTo>
                  <a:pt x="1017" y="241"/>
                </a:lnTo>
                <a:lnTo>
                  <a:pt x="1007" y="241"/>
                </a:lnTo>
                <a:lnTo>
                  <a:pt x="1007" y="241"/>
                </a:lnTo>
                <a:lnTo>
                  <a:pt x="1007" y="241"/>
                </a:lnTo>
                <a:lnTo>
                  <a:pt x="1007" y="236"/>
                </a:lnTo>
                <a:lnTo>
                  <a:pt x="996" y="231"/>
                </a:lnTo>
                <a:lnTo>
                  <a:pt x="991" y="231"/>
                </a:lnTo>
                <a:lnTo>
                  <a:pt x="986" y="231"/>
                </a:lnTo>
                <a:lnTo>
                  <a:pt x="981" y="231"/>
                </a:lnTo>
                <a:lnTo>
                  <a:pt x="981" y="231"/>
                </a:lnTo>
                <a:lnTo>
                  <a:pt x="981" y="236"/>
                </a:lnTo>
                <a:lnTo>
                  <a:pt x="981" y="236"/>
                </a:lnTo>
                <a:lnTo>
                  <a:pt x="981" y="236"/>
                </a:lnTo>
                <a:lnTo>
                  <a:pt x="986" y="241"/>
                </a:lnTo>
                <a:lnTo>
                  <a:pt x="986" y="241"/>
                </a:lnTo>
                <a:lnTo>
                  <a:pt x="981" y="247"/>
                </a:lnTo>
                <a:lnTo>
                  <a:pt x="965" y="268"/>
                </a:lnTo>
                <a:lnTo>
                  <a:pt x="965" y="268"/>
                </a:lnTo>
                <a:lnTo>
                  <a:pt x="960" y="268"/>
                </a:lnTo>
                <a:lnTo>
                  <a:pt x="960" y="268"/>
                </a:lnTo>
                <a:lnTo>
                  <a:pt x="960" y="268"/>
                </a:lnTo>
                <a:lnTo>
                  <a:pt x="960" y="262"/>
                </a:lnTo>
                <a:lnTo>
                  <a:pt x="965" y="257"/>
                </a:lnTo>
                <a:lnTo>
                  <a:pt x="970" y="252"/>
                </a:lnTo>
                <a:lnTo>
                  <a:pt x="970" y="247"/>
                </a:lnTo>
                <a:lnTo>
                  <a:pt x="970" y="236"/>
                </a:lnTo>
                <a:lnTo>
                  <a:pt x="965" y="231"/>
                </a:lnTo>
                <a:lnTo>
                  <a:pt x="944" y="220"/>
                </a:lnTo>
                <a:lnTo>
                  <a:pt x="944" y="220"/>
                </a:lnTo>
                <a:lnTo>
                  <a:pt x="928" y="220"/>
                </a:lnTo>
                <a:lnTo>
                  <a:pt x="928" y="220"/>
                </a:lnTo>
                <a:lnTo>
                  <a:pt x="912" y="257"/>
                </a:lnTo>
                <a:lnTo>
                  <a:pt x="902" y="294"/>
                </a:lnTo>
                <a:lnTo>
                  <a:pt x="902" y="294"/>
                </a:lnTo>
                <a:lnTo>
                  <a:pt x="907" y="299"/>
                </a:lnTo>
                <a:lnTo>
                  <a:pt x="907" y="310"/>
                </a:lnTo>
                <a:lnTo>
                  <a:pt x="912" y="315"/>
                </a:lnTo>
                <a:lnTo>
                  <a:pt x="918" y="315"/>
                </a:lnTo>
                <a:lnTo>
                  <a:pt x="923" y="320"/>
                </a:lnTo>
                <a:lnTo>
                  <a:pt x="918" y="320"/>
                </a:lnTo>
                <a:lnTo>
                  <a:pt x="891" y="325"/>
                </a:lnTo>
                <a:lnTo>
                  <a:pt x="886" y="320"/>
                </a:lnTo>
                <a:lnTo>
                  <a:pt x="881" y="320"/>
                </a:lnTo>
                <a:lnTo>
                  <a:pt x="875" y="320"/>
                </a:lnTo>
                <a:lnTo>
                  <a:pt x="875" y="320"/>
                </a:lnTo>
                <a:lnTo>
                  <a:pt x="870" y="320"/>
                </a:lnTo>
                <a:lnTo>
                  <a:pt x="870" y="320"/>
                </a:lnTo>
                <a:lnTo>
                  <a:pt x="870" y="325"/>
                </a:lnTo>
                <a:lnTo>
                  <a:pt x="870" y="325"/>
                </a:lnTo>
                <a:lnTo>
                  <a:pt x="870" y="325"/>
                </a:lnTo>
                <a:lnTo>
                  <a:pt x="886" y="346"/>
                </a:lnTo>
                <a:lnTo>
                  <a:pt x="891" y="346"/>
                </a:lnTo>
                <a:lnTo>
                  <a:pt x="896" y="352"/>
                </a:lnTo>
                <a:lnTo>
                  <a:pt x="896" y="352"/>
                </a:lnTo>
                <a:lnTo>
                  <a:pt x="896" y="352"/>
                </a:lnTo>
                <a:lnTo>
                  <a:pt x="891" y="362"/>
                </a:lnTo>
                <a:lnTo>
                  <a:pt x="891" y="367"/>
                </a:lnTo>
                <a:lnTo>
                  <a:pt x="891" y="367"/>
                </a:lnTo>
                <a:lnTo>
                  <a:pt x="886" y="373"/>
                </a:lnTo>
                <a:lnTo>
                  <a:pt x="886" y="373"/>
                </a:lnTo>
                <a:lnTo>
                  <a:pt x="881" y="367"/>
                </a:lnTo>
                <a:lnTo>
                  <a:pt x="875" y="367"/>
                </a:lnTo>
                <a:lnTo>
                  <a:pt x="870" y="362"/>
                </a:lnTo>
                <a:lnTo>
                  <a:pt x="865" y="362"/>
                </a:lnTo>
                <a:lnTo>
                  <a:pt x="865" y="362"/>
                </a:lnTo>
                <a:lnTo>
                  <a:pt x="865" y="362"/>
                </a:lnTo>
                <a:lnTo>
                  <a:pt x="865" y="362"/>
                </a:lnTo>
                <a:lnTo>
                  <a:pt x="860" y="367"/>
                </a:lnTo>
                <a:lnTo>
                  <a:pt x="865" y="378"/>
                </a:lnTo>
                <a:lnTo>
                  <a:pt x="865" y="378"/>
                </a:lnTo>
                <a:lnTo>
                  <a:pt x="870" y="378"/>
                </a:lnTo>
                <a:lnTo>
                  <a:pt x="870" y="378"/>
                </a:lnTo>
                <a:lnTo>
                  <a:pt x="870" y="378"/>
                </a:lnTo>
                <a:lnTo>
                  <a:pt x="875" y="383"/>
                </a:lnTo>
                <a:lnTo>
                  <a:pt x="896" y="399"/>
                </a:lnTo>
                <a:lnTo>
                  <a:pt x="907" y="420"/>
                </a:lnTo>
                <a:lnTo>
                  <a:pt x="912" y="425"/>
                </a:lnTo>
                <a:lnTo>
                  <a:pt x="907" y="425"/>
                </a:lnTo>
                <a:lnTo>
                  <a:pt x="875" y="404"/>
                </a:lnTo>
                <a:lnTo>
                  <a:pt x="875" y="404"/>
                </a:lnTo>
                <a:lnTo>
                  <a:pt x="870" y="404"/>
                </a:lnTo>
                <a:lnTo>
                  <a:pt x="870" y="410"/>
                </a:lnTo>
                <a:lnTo>
                  <a:pt x="870" y="410"/>
                </a:lnTo>
                <a:lnTo>
                  <a:pt x="870" y="415"/>
                </a:lnTo>
                <a:lnTo>
                  <a:pt x="881" y="420"/>
                </a:lnTo>
                <a:lnTo>
                  <a:pt x="891" y="425"/>
                </a:lnTo>
                <a:lnTo>
                  <a:pt x="891" y="425"/>
                </a:lnTo>
                <a:lnTo>
                  <a:pt x="896" y="431"/>
                </a:lnTo>
                <a:lnTo>
                  <a:pt x="896" y="431"/>
                </a:lnTo>
                <a:lnTo>
                  <a:pt x="896" y="431"/>
                </a:lnTo>
                <a:lnTo>
                  <a:pt x="891" y="425"/>
                </a:lnTo>
                <a:lnTo>
                  <a:pt x="886" y="425"/>
                </a:lnTo>
                <a:lnTo>
                  <a:pt x="886" y="425"/>
                </a:lnTo>
                <a:lnTo>
                  <a:pt x="881" y="425"/>
                </a:lnTo>
                <a:lnTo>
                  <a:pt x="881" y="420"/>
                </a:lnTo>
                <a:lnTo>
                  <a:pt x="865" y="425"/>
                </a:lnTo>
                <a:lnTo>
                  <a:pt x="860" y="425"/>
                </a:lnTo>
                <a:lnTo>
                  <a:pt x="860" y="425"/>
                </a:lnTo>
                <a:lnTo>
                  <a:pt x="860" y="431"/>
                </a:lnTo>
                <a:lnTo>
                  <a:pt x="849" y="425"/>
                </a:lnTo>
                <a:lnTo>
                  <a:pt x="849" y="425"/>
                </a:lnTo>
                <a:lnTo>
                  <a:pt x="849" y="415"/>
                </a:lnTo>
                <a:lnTo>
                  <a:pt x="844" y="415"/>
                </a:lnTo>
                <a:lnTo>
                  <a:pt x="839" y="410"/>
                </a:lnTo>
                <a:lnTo>
                  <a:pt x="839" y="410"/>
                </a:lnTo>
                <a:lnTo>
                  <a:pt x="833" y="415"/>
                </a:lnTo>
                <a:lnTo>
                  <a:pt x="833" y="415"/>
                </a:lnTo>
                <a:lnTo>
                  <a:pt x="833" y="415"/>
                </a:lnTo>
                <a:lnTo>
                  <a:pt x="833" y="415"/>
                </a:lnTo>
                <a:lnTo>
                  <a:pt x="839" y="431"/>
                </a:lnTo>
                <a:lnTo>
                  <a:pt x="844" y="441"/>
                </a:lnTo>
                <a:lnTo>
                  <a:pt x="844" y="441"/>
                </a:lnTo>
                <a:lnTo>
                  <a:pt x="844" y="441"/>
                </a:lnTo>
                <a:lnTo>
                  <a:pt x="844" y="446"/>
                </a:lnTo>
                <a:lnTo>
                  <a:pt x="844" y="446"/>
                </a:lnTo>
                <a:lnTo>
                  <a:pt x="844" y="446"/>
                </a:lnTo>
                <a:lnTo>
                  <a:pt x="844" y="446"/>
                </a:lnTo>
                <a:lnTo>
                  <a:pt x="839" y="446"/>
                </a:lnTo>
                <a:lnTo>
                  <a:pt x="839" y="446"/>
                </a:lnTo>
                <a:lnTo>
                  <a:pt x="839" y="441"/>
                </a:lnTo>
                <a:lnTo>
                  <a:pt x="839" y="446"/>
                </a:lnTo>
                <a:lnTo>
                  <a:pt x="839" y="446"/>
                </a:lnTo>
                <a:lnTo>
                  <a:pt x="839" y="446"/>
                </a:lnTo>
                <a:lnTo>
                  <a:pt x="839" y="446"/>
                </a:lnTo>
                <a:lnTo>
                  <a:pt x="839" y="446"/>
                </a:lnTo>
                <a:lnTo>
                  <a:pt x="839" y="446"/>
                </a:lnTo>
                <a:lnTo>
                  <a:pt x="839" y="452"/>
                </a:lnTo>
                <a:lnTo>
                  <a:pt x="839" y="452"/>
                </a:lnTo>
                <a:lnTo>
                  <a:pt x="839" y="452"/>
                </a:lnTo>
                <a:lnTo>
                  <a:pt x="839" y="452"/>
                </a:lnTo>
                <a:lnTo>
                  <a:pt x="839" y="452"/>
                </a:lnTo>
                <a:lnTo>
                  <a:pt x="839" y="452"/>
                </a:lnTo>
                <a:lnTo>
                  <a:pt x="839" y="452"/>
                </a:lnTo>
                <a:lnTo>
                  <a:pt x="833" y="446"/>
                </a:lnTo>
                <a:lnTo>
                  <a:pt x="833" y="441"/>
                </a:lnTo>
                <a:lnTo>
                  <a:pt x="833" y="441"/>
                </a:lnTo>
                <a:lnTo>
                  <a:pt x="833" y="441"/>
                </a:lnTo>
                <a:lnTo>
                  <a:pt x="833" y="436"/>
                </a:lnTo>
                <a:lnTo>
                  <a:pt x="828" y="425"/>
                </a:lnTo>
                <a:lnTo>
                  <a:pt x="828" y="425"/>
                </a:lnTo>
                <a:lnTo>
                  <a:pt x="828" y="425"/>
                </a:lnTo>
                <a:lnTo>
                  <a:pt x="823" y="425"/>
                </a:lnTo>
                <a:lnTo>
                  <a:pt x="818" y="425"/>
                </a:lnTo>
                <a:lnTo>
                  <a:pt x="812" y="425"/>
                </a:lnTo>
                <a:lnTo>
                  <a:pt x="807" y="425"/>
                </a:lnTo>
                <a:lnTo>
                  <a:pt x="807" y="425"/>
                </a:lnTo>
                <a:lnTo>
                  <a:pt x="812" y="457"/>
                </a:lnTo>
                <a:lnTo>
                  <a:pt x="812" y="457"/>
                </a:lnTo>
                <a:lnTo>
                  <a:pt x="818" y="462"/>
                </a:lnTo>
                <a:lnTo>
                  <a:pt x="828" y="467"/>
                </a:lnTo>
                <a:lnTo>
                  <a:pt x="823" y="467"/>
                </a:lnTo>
                <a:lnTo>
                  <a:pt x="818" y="467"/>
                </a:lnTo>
                <a:lnTo>
                  <a:pt x="818" y="467"/>
                </a:lnTo>
                <a:lnTo>
                  <a:pt x="812" y="473"/>
                </a:lnTo>
                <a:lnTo>
                  <a:pt x="812" y="473"/>
                </a:lnTo>
                <a:lnTo>
                  <a:pt x="812" y="483"/>
                </a:lnTo>
                <a:lnTo>
                  <a:pt x="807" y="483"/>
                </a:lnTo>
                <a:lnTo>
                  <a:pt x="812" y="483"/>
                </a:lnTo>
                <a:lnTo>
                  <a:pt x="828" y="502"/>
                </a:lnTo>
                <a:lnTo>
                  <a:pt x="828" y="508"/>
                </a:lnTo>
                <a:lnTo>
                  <a:pt x="833" y="508"/>
                </a:lnTo>
                <a:lnTo>
                  <a:pt x="833" y="508"/>
                </a:lnTo>
                <a:lnTo>
                  <a:pt x="844" y="508"/>
                </a:lnTo>
                <a:lnTo>
                  <a:pt x="849" y="508"/>
                </a:lnTo>
                <a:lnTo>
                  <a:pt x="849" y="508"/>
                </a:lnTo>
                <a:lnTo>
                  <a:pt x="849" y="508"/>
                </a:lnTo>
                <a:lnTo>
                  <a:pt x="854" y="513"/>
                </a:lnTo>
                <a:lnTo>
                  <a:pt x="849" y="513"/>
                </a:lnTo>
                <a:lnTo>
                  <a:pt x="849" y="513"/>
                </a:lnTo>
                <a:lnTo>
                  <a:pt x="833" y="518"/>
                </a:lnTo>
                <a:lnTo>
                  <a:pt x="833" y="518"/>
                </a:lnTo>
                <a:lnTo>
                  <a:pt x="828" y="513"/>
                </a:lnTo>
                <a:lnTo>
                  <a:pt x="828" y="513"/>
                </a:lnTo>
                <a:lnTo>
                  <a:pt x="812" y="502"/>
                </a:lnTo>
                <a:lnTo>
                  <a:pt x="812" y="502"/>
                </a:lnTo>
                <a:lnTo>
                  <a:pt x="807" y="502"/>
                </a:lnTo>
                <a:lnTo>
                  <a:pt x="802" y="508"/>
                </a:lnTo>
                <a:lnTo>
                  <a:pt x="802" y="518"/>
                </a:lnTo>
                <a:lnTo>
                  <a:pt x="802" y="523"/>
                </a:lnTo>
                <a:lnTo>
                  <a:pt x="802" y="529"/>
                </a:lnTo>
                <a:lnTo>
                  <a:pt x="802" y="534"/>
                </a:lnTo>
                <a:lnTo>
                  <a:pt x="802" y="534"/>
                </a:lnTo>
                <a:lnTo>
                  <a:pt x="807" y="555"/>
                </a:lnTo>
                <a:lnTo>
                  <a:pt x="807" y="560"/>
                </a:lnTo>
                <a:lnTo>
                  <a:pt x="812" y="560"/>
                </a:lnTo>
                <a:lnTo>
                  <a:pt x="812" y="560"/>
                </a:lnTo>
                <a:lnTo>
                  <a:pt x="812" y="560"/>
                </a:lnTo>
                <a:lnTo>
                  <a:pt x="812" y="560"/>
                </a:lnTo>
                <a:lnTo>
                  <a:pt x="839" y="560"/>
                </a:lnTo>
                <a:lnTo>
                  <a:pt x="844" y="560"/>
                </a:lnTo>
                <a:lnTo>
                  <a:pt x="849" y="560"/>
                </a:lnTo>
                <a:lnTo>
                  <a:pt x="849" y="560"/>
                </a:lnTo>
                <a:lnTo>
                  <a:pt x="854" y="550"/>
                </a:lnTo>
                <a:lnTo>
                  <a:pt x="854" y="550"/>
                </a:lnTo>
                <a:lnTo>
                  <a:pt x="860" y="550"/>
                </a:lnTo>
                <a:lnTo>
                  <a:pt x="860" y="544"/>
                </a:lnTo>
                <a:lnTo>
                  <a:pt x="860" y="544"/>
                </a:lnTo>
                <a:lnTo>
                  <a:pt x="865" y="544"/>
                </a:lnTo>
                <a:lnTo>
                  <a:pt x="865" y="544"/>
                </a:lnTo>
                <a:lnTo>
                  <a:pt x="865" y="544"/>
                </a:lnTo>
                <a:lnTo>
                  <a:pt x="865" y="544"/>
                </a:lnTo>
                <a:lnTo>
                  <a:pt x="865" y="550"/>
                </a:lnTo>
                <a:lnTo>
                  <a:pt x="865" y="550"/>
                </a:lnTo>
                <a:lnTo>
                  <a:pt x="860" y="550"/>
                </a:lnTo>
                <a:lnTo>
                  <a:pt x="854" y="555"/>
                </a:lnTo>
                <a:lnTo>
                  <a:pt x="854" y="560"/>
                </a:lnTo>
                <a:lnTo>
                  <a:pt x="849" y="560"/>
                </a:lnTo>
                <a:lnTo>
                  <a:pt x="839" y="565"/>
                </a:lnTo>
                <a:lnTo>
                  <a:pt x="833" y="565"/>
                </a:lnTo>
                <a:lnTo>
                  <a:pt x="833" y="565"/>
                </a:lnTo>
                <a:lnTo>
                  <a:pt x="828" y="565"/>
                </a:lnTo>
                <a:lnTo>
                  <a:pt x="823" y="571"/>
                </a:lnTo>
                <a:lnTo>
                  <a:pt x="823" y="571"/>
                </a:lnTo>
                <a:lnTo>
                  <a:pt x="823" y="576"/>
                </a:lnTo>
                <a:lnTo>
                  <a:pt x="823" y="576"/>
                </a:lnTo>
                <a:lnTo>
                  <a:pt x="823" y="576"/>
                </a:lnTo>
                <a:lnTo>
                  <a:pt x="823" y="581"/>
                </a:lnTo>
                <a:lnTo>
                  <a:pt x="823" y="581"/>
                </a:lnTo>
                <a:lnTo>
                  <a:pt x="839" y="581"/>
                </a:lnTo>
                <a:lnTo>
                  <a:pt x="844" y="581"/>
                </a:lnTo>
                <a:lnTo>
                  <a:pt x="849" y="581"/>
                </a:lnTo>
                <a:lnTo>
                  <a:pt x="849" y="581"/>
                </a:lnTo>
                <a:lnTo>
                  <a:pt x="849" y="581"/>
                </a:lnTo>
                <a:lnTo>
                  <a:pt x="870" y="592"/>
                </a:lnTo>
                <a:lnTo>
                  <a:pt x="870" y="597"/>
                </a:lnTo>
                <a:lnTo>
                  <a:pt x="870" y="597"/>
                </a:lnTo>
                <a:lnTo>
                  <a:pt x="870" y="597"/>
                </a:lnTo>
                <a:lnTo>
                  <a:pt x="870" y="597"/>
                </a:lnTo>
                <a:lnTo>
                  <a:pt x="865" y="597"/>
                </a:lnTo>
                <a:lnTo>
                  <a:pt x="860" y="597"/>
                </a:lnTo>
                <a:lnTo>
                  <a:pt x="860" y="597"/>
                </a:lnTo>
                <a:lnTo>
                  <a:pt x="854" y="592"/>
                </a:lnTo>
                <a:lnTo>
                  <a:pt x="854" y="592"/>
                </a:lnTo>
                <a:lnTo>
                  <a:pt x="849" y="586"/>
                </a:lnTo>
                <a:lnTo>
                  <a:pt x="849" y="581"/>
                </a:lnTo>
                <a:lnTo>
                  <a:pt x="849" y="581"/>
                </a:lnTo>
                <a:lnTo>
                  <a:pt x="833" y="586"/>
                </a:lnTo>
                <a:lnTo>
                  <a:pt x="833" y="592"/>
                </a:lnTo>
                <a:lnTo>
                  <a:pt x="833" y="592"/>
                </a:lnTo>
                <a:lnTo>
                  <a:pt x="833" y="592"/>
                </a:lnTo>
                <a:lnTo>
                  <a:pt x="833" y="597"/>
                </a:lnTo>
                <a:lnTo>
                  <a:pt x="833" y="597"/>
                </a:lnTo>
                <a:lnTo>
                  <a:pt x="833" y="602"/>
                </a:lnTo>
                <a:lnTo>
                  <a:pt x="833" y="602"/>
                </a:lnTo>
                <a:lnTo>
                  <a:pt x="833" y="602"/>
                </a:lnTo>
                <a:lnTo>
                  <a:pt x="828" y="607"/>
                </a:lnTo>
                <a:lnTo>
                  <a:pt x="828" y="607"/>
                </a:lnTo>
                <a:lnTo>
                  <a:pt x="828" y="613"/>
                </a:lnTo>
                <a:lnTo>
                  <a:pt x="828" y="613"/>
                </a:lnTo>
                <a:lnTo>
                  <a:pt x="828" y="613"/>
                </a:lnTo>
                <a:lnTo>
                  <a:pt x="828" y="613"/>
                </a:lnTo>
                <a:lnTo>
                  <a:pt x="833" y="618"/>
                </a:lnTo>
                <a:lnTo>
                  <a:pt x="833" y="618"/>
                </a:lnTo>
                <a:lnTo>
                  <a:pt x="833" y="618"/>
                </a:lnTo>
                <a:lnTo>
                  <a:pt x="844" y="623"/>
                </a:lnTo>
                <a:lnTo>
                  <a:pt x="860" y="628"/>
                </a:lnTo>
                <a:lnTo>
                  <a:pt x="860" y="628"/>
                </a:lnTo>
                <a:lnTo>
                  <a:pt x="849" y="634"/>
                </a:lnTo>
                <a:lnTo>
                  <a:pt x="849" y="634"/>
                </a:lnTo>
                <a:lnTo>
                  <a:pt x="844" y="628"/>
                </a:lnTo>
                <a:lnTo>
                  <a:pt x="839" y="628"/>
                </a:lnTo>
                <a:lnTo>
                  <a:pt x="839" y="628"/>
                </a:lnTo>
                <a:lnTo>
                  <a:pt x="839" y="628"/>
                </a:lnTo>
                <a:lnTo>
                  <a:pt x="839" y="623"/>
                </a:lnTo>
                <a:lnTo>
                  <a:pt x="833" y="623"/>
                </a:lnTo>
                <a:lnTo>
                  <a:pt x="823" y="623"/>
                </a:lnTo>
                <a:lnTo>
                  <a:pt x="823" y="623"/>
                </a:lnTo>
                <a:lnTo>
                  <a:pt x="823" y="623"/>
                </a:lnTo>
                <a:lnTo>
                  <a:pt x="812" y="634"/>
                </a:lnTo>
                <a:lnTo>
                  <a:pt x="812" y="634"/>
                </a:lnTo>
                <a:lnTo>
                  <a:pt x="812" y="639"/>
                </a:lnTo>
                <a:lnTo>
                  <a:pt x="812" y="639"/>
                </a:lnTo>
                <a:lnTo>
                  <a:pt x="812" y="644"/>
                </a:lnTo>
                <a:lnTo>
                  <a:pt x="812" y="644"/>
                </a:lnTo>
                <a:lnTo>
                  <a:pt x="833" y="660"/>
                </a:lnTo>
                <a:lnTo>
                  <a:pt x="833" y="660"/>
                </a:lnTo>
                <a:lnTo>
                  <a:pt x="833" y="660"/>
                </a:lnTo>
                <a:lnTo>
                  <a:pt x="833" y="660"/>
                </a:lnTo>
                <a:lnTo>
                  <a:pt x="844" y="660"/>
                </a:lnTo>
                <a:lnTo>
                  <a:pt x="849" y="655"/>
                </a:lnTo>
                <a:lnTo>
                  <a:pt x="849" y="655"/>
                </a:lnTo>
                <a:lnTo>
                  <a:pt x="849" y="655"/>
                </a:lnTo>
                <a:lnTo>
                  <a:pt x="849" y="660"/>
                </a:lnTo>
                <a:lnTo>
                  <a:pt x="849" y="660"/>
                </a:lnTo>
                <a:lnTo>
                  <a:pt x="849" y="660"/>
                </a:lnTo>
                <a:lnTo>
                  <a:pt x="839" y="660"/>
                </a:lnTo>
                <a:lnTo>
                  <a:pt x="833" y="660"/>
                </a:lnTo>
                <a:lnTo>
                  <a:pt x="818" y="649"/>
                </a:lnTo>
                <a:lnTo>
                  <a:pt x="818" y="649"/>
                </a:lnTo>
                <a:lnTo>
                  <a:pt x="807" y="655"/>
                </a:lnTo>
                <a:lnTo>
                  <a:pt x="807" y="655"/>
                </a:lnTo>
                <a:lnTo>
                  <a:pt x="802" y="655"/>
                </a:lnTo>
                <a:lnTo>
                  <a:pt x="802" y="655"/>
                </a:lnTo>
                <a:lnTo>
                  <a:pt x="791" y="686"/>
                </a:lnTo>
                <a:lnTo>
                  <a:pt x="791" y="686"/>
                </a:lnTo>
                <a:lnTo>
                  <a:pt x="791" y="686"/>
                </a:lnTo>
                <a:lnTo>
                  <a:pt x="791" y="686"/>
                </a:lnTo>
                <a:lnTo>
                  <a:pt x="797" y="691"/>
                </a:lnTo>
                <a:lnTo>
                  <a:pt x="802" y="686"/>
                </a:lnTo>
                <a:lnTo>
                  <a:pt x="807" y="686"/>
                </a:lnTo>
                <a:lnTo>
                  <a:pt x="812" y="686"/>
                </a:lnTo>
                <a:lnTo>
                  <a:pt x="818" y="686"/>
                </a:lnTo>
                <a:lnTo>
                  <a:pt x="818" y="686"/>
                </a:lnTo>
                <a:lnTo>
                  <a:pt x="828" y="691"/>
                </a:lnTo>
                <a:lnTo>
                  <a:pt x="828" y="691"/>
                </a:lnTo>
                <a:lnTo>
                  <a:pt x="828" y="691"/>
                </a:lnTo>
                <a:lnTo>
                  <a:pt x="828" y="691"/>
                </a:lnTo>
                <a:lnTo>
                  <a:pt x="823" y="697"/>
                </a:lnTo>
                <a:lnTo>
                  <a:pt x="818" y="697"/>
                </a:lnTo>
                <a:lnTo>
                  <a:pt x="818" y="697"/>
                </a:lnTo>
                <a:lnTo>
                  <a:pt x="812" y="697"/>
                </a:lnTo>
                <a:lnTo>
                  <a:pt x="807" y="702"/>
                </a:lnTo>
                <a:lnTo>
                  <a:pt x="807" y="702"/>
                </a:lnTo>
                <a:lnTo>
                  <a:pt x="802" y="702"/>
                </a:lnTo>
                <a:lnTo>
                  <a:pt x="802" y="702"/>
                </a:lnTo>
                <a:lnTo>
                  <a:pt x="802" y="702"/>
                </a:lnTo>
                <a:lnTo>
                  <a:pt x="802" y="702"/>
                </a:lnTo>
                <a:lnTo>
                  <a:pt x="802" y="702"/>
                </a:lnTo>
                <a:lnTo>
                  <a:pt x="802" y="707"/>
                </a:lnTo>
                <a:lnTo>
                  <a:pt x="802" y="712"/>
                </a:lnTo>
                <a:lnTo>
                  <a:pt x="812" y="712"/>
                </a:lnTo>
                <a:lnTo>
                  <a:pt x="812" y="712"/>
                </a:lnTo>
                <a:lnTo>
                  <a:pt x="812" y="712"/>
                </a:lnTo>
                <a:lnTo>
                  <a:pt x="812" y="712"/>
                </a:lnTo>
                <a:lnTo>
                  <a:pt x="797" y="723"/>
                </a:lnTo>
                <a:lnTo>
                  <a:pt x="797" y="723"/>
                </a:lnTo>
                <a:lnTo>
                  <a:pt x="791" y="723"/>
                </a:lnTo>
                <a:lnTo>
                  <a:pt x="791" y="723"/>
                </a:lnTo>
                <a:lnTo>
                  <a:pt x="786" y="718"/>
                </a:lnTo>
                <a:lnTo>
                  <a:pt x="781" y="718"/>
                </a:lnTo>
                <a:lnTo>
                  <a:pt x="765" y="718"/>
                </a:lnTo>
                <a:lnTo>
                  <a:pt x="760" y="718"/>
                </a:lnTo>
                <a:lnTo>
                  <a:pt x="755" y="723"/>
                </a:lnTo>
                <a:lnTo>
                  <a:pt x="749" y="723"/>
                </a:lnTo>
                <a:lnTo>
                  <a:pt x="749" y="723"/>
                </a:lnTo>
                <a:lnTo>
                  <a:pt x="744" y="728"/>
                </a:lnTo>
                <a:lnTo>
                  <a:pt x="744" y="728"/>
                </a:lnTo>
                <a:lnTo>
                  <a:pt x="744" y="733"/>
                </a:lnTo>
                <a:lnTo>
                  <a:pt x="744" y="733"/>
                </a:lnTo>
                <a:lnTo>
                  <a:pt x="744" y="733"/>
                </a:lnTo>
                <a:lnTo>
                  <a:pt x="744" y="739"/>
                </a:lnTo>
                <a:lnTo>
                  <a:pt x="749" y="739"/>
                </a:lnTo>
                <a:lnTo>
                  <a:pt x="749" y="739"/>
                </a:lnTo>
                <a:lnTo>
                  <a:pt x="755" y="744"/>
                </a:lnTo>
                <a:lnTo>
                  <a:pt x="760" y="739"/>
                </a:lnTo>
                <a:lnTo>
                  <a:pt x="765" y="739"/>
                </a:lnTo>
                <a:lnTo>
                  <a:pt x="786" y="739"/>
                </a:lnTo>
                <a:lnTo>
                  <a:pt x="786" y="744"/>
                </a:lnTo>
                <a:lnTo>
                  <a:pt x="786" y="744"/>
                </a:lnTo>
                <a:lnTo>
                  <a:pt x="791" y="744"/>
                </a:lnTo>
                <a:lnTo>
                  <a:pt x="797" y="744"/>
                </a:lnTo>
                <a:lnTo>
                  <a:pt x="802" y="744"/>
                </a:lnTo>
                <a:lnTo>
                  <a:pt x="802" y="744"/>
                </a:lnTo>
                <a:lnTo>
                  <a:pt x="802" y="744"/>
                </a:lnTo>
                <a:lnTo>
                  <a:pt x="812" y="739"/>
                </a:lnTo>
                <a:lnTo>
                  <a:pt x="812" y="739"/>
                </a:lnTo>
                <a:lnTo>
                  <a:pt x="812" y="733"/>
                </a:lnTo>
                <a:lnTo>
                  <a:pt x="812" y="733"/>
                </a:lnTo>
                <a:lnTo>
                  <a:pt x="844" y="739"/>
                </a:lnTo>
                <a:lnTo>
                  <a:pt x="844" y="739"/>
                </a:lnTo>
                <a:lnTo>
                  <a:pt x="844" y="744"/>
                </a:lnTo>
                <a:lnTo>
                  <a:pt x="844" y="744"/>
                </a:lnTo>
                <a:lnTo>
                  <a:pt x="833" y="744"/>
                </a:lnTo>
                <a:lnTo>
                  <a:pt x="833" y="744"/>
                </a:lnTo>
                <a:lnTo>
                  <a:pt x="828" y="744"/>
                </a:lnTo>
                <a:lnTo>
                  <a:pt x="828" y="744"/>
                </a:lnTo>
                <a:lnTo>
                  <a:pt x="823" y="744"/>
                </a:lnTo>
                <a:lnTo>
                  <a:pt x="823" y="744"/>
                </a:lnTo>
                <a:lnTo>
                  <a:pt x="818" y="739"/>
                </a:lnTo>
                <a:lnTo>
                  <a:pt x="818" y="739"/>
                </a:lnTo>
                <a:lnTo>
                  <a:pt x="818" y="739"/>
                </a:lnTo>
                <a:lnTo>
                  <a:pt x="812" y="739"/>
                </a:lnTo>
                <a:lnTo>
                  <a:pt x="812" y="744"/>
                </a:lnTo>
                <a:lnTo>
                  <a:pt x="802" y="744"/>
                </a:lnTo>
                <a:lnTo>
                  <a:pt x="797" y="749"/>
                </a:lnTo>
                <a:lnTo>
                  <a:pt x="797" y="749"/>
                </a:lnTo>
                <a:lnTo>
                  <a:pt x="797" y="749"/>
                </a:lnTo>
                <a:lnTo>
                  <a:pt x="786" y="749"/>
                </a:lnTo>
                <a:lnTo>
                  <a:pt x="776" y="754"/>
                </a:lnTo>
                <a:lnTo>
                  <a:pt x="776" y="754"/>
                </a:lnTo>
                <a:lnTo>
                  <a:pt x="776" y="754"/>
                </a:lnTo>
                <a:lnTo>
                  <a:pt x="776" y="754"/>
                </a:lnTo>
                <a:lnTo>
                  <a:pt x="781" y="770"/>
                </a:lnTo>
                <a:lnTo>
                  <a:pt x="786" y="770"/>
                </a:lnTo>
                <a:lnTo>
                  <a:pt x="786" y="770"/>
                </a:lnTo>
                <a:lnTo>
                  <a:pt x="791" y="775"/>
                </a:lnTo>
                <a:lnTo>
                  <a:pt x="797" y="781"/>
                </a:lnTo>
                <a:lnTo>
                  <a:pt x="823" y="791"/>
                </a:lnTo>
                <a:lnTo>
                  <a:pt x="823" y="791"/>
                </a:lnTo>
                <a:lnTo>
                  <a:pt x="839" y="786"/>
                </a:lnTo>
                <a:lnTo>
                  <a:pt x="839" y="786"/>
                </a:lnTo>
                <a:lnTo>
                  <a:pt x="844" y="781"/>
                </a:lnTo>
                <a:lnTo>
                  <a:pt x="870" y="749"/>
                </a:lnTo>
                <a:lnTo>
                  <a:pt x="891" y="723"/>
                </a:lnTo>
                <a:lnTo>
                  <a:pt x="896" y="723"/>
                </a:lnTo>
                <a:lnTo>
                  <a:pt x="902" y="718"/>
                </a:lnTo>
                <a:lnTo>
                  <a:pt x="902" y="712"/>
                </a:lnTo>
                <a:lnTo>
                  <a:pt x="907" y="712"/>
                </a:lnTo>
                <a:lnTo>
                  <a:pt x="907" y="707"/>
                </a:lnTo>
                <a:lnTo>
                  <a:pt x="907" y="707"/>
                </a:lnTo>
                <a:lnTo>
                  <a:pt x="907" y="712"/>
                </a:lnTo>
                <a:lnTo>
                  <a:pt x="891" y="739"/>
                </a:lnTo>
                <a:lnTo>
                  <a:pt x="881" y="749"/>
                </a:lnTo>
                <a:lnTo>
                  <a:pt x="870" y="770"/>
                </a:lnTo>
                <a:lnTo>
                  <a:pt x="865" y="775"/>
                </a:lnTo>
                <a:lnTo>
                  <a:pt x="860" y="791"/>
                </a:lnTo>
                <a:lnTo>
                  <a:pt x="854" y="796"/>
                </a:lnTo>
                <a:lnTo>
                  <a:pt x="860" y="796"/>
                </a:lnTo>
                <a:lnTo>
                  <a:pt x="860" y="807"/>
                </a:lnTo>
                <a:lnTo>
                  <a:pt x="854" y="812"/>
                </a:lnTo>
                <a:lnTo>
                  <a:pt x="839" y="833"/>
                </a:lnTo>
                <a:lnTo>
                  <a:pt x="839" y="838"/>
                </a:lnTo>
                <a:lnTo>
                  <a:pt x="839" y="849"/>
                </a:lnTo>
                <a:lnTo>
                  <a:pt x="839" y="859"/>
                </a:lnTo>
                <a:lnTo>
                  <a:pt x="839" y="865"/>
                </a:lnTo>
                <a:lnTo>
                  <a:pt x="839" y="865"/>
                </a:lnTo>
                <a:lnTo>
                  <a:pt x="839" y="865"/>
                </a:lnTo>
                <a:lnTo>
                  <a:pt x="844" y="865"/>
                </a:lnTo>
                <a:lnTo>
                  <a:pt x="844" y="865"/>
                </a:lnTo>
                <a:lnTo>
                  <a:pt x="844" y="865"/>
                </a:lnTo>
                <a:lnTo>
                  <a:pt x="844" y="865"/>
                </a:lnTo>
                <a:lnTo>
                  <a:pt x="844" y="870"/>
                </a:lnTo>
                <a:lnTo>
                  <a:pt x="844" y="870"/>
                </a:lnTo>
                <a:lnTo>
                  <a:pt x="839" y="886"/>
                </a:lnTo>
                <a:lnTo>
                  <a:pt x="833" y="891"/>
                </a:lnTo>
                <a:lnTo>
                  <a:pt x="839" y="886"/>
                </a:lnTo>
                <a:lnTo>
                  <a:pt x="839" y="901"/>
                </a:lnTo>
                <a:lnTo>
                  <a:pt x="839" y="907"/>
                </a:lnTo>
                <a:lnTo>
                  <a:pt x="833" y="912"/>
                </a:lnTo>
                <a:lnTo>
                  <a:pt x="833" y="917"/>
                </a:lnTo>
                <a:lnTo>
                  <a:pt x="823" y="933"/>
                </a:lnTo>
                <a:lnTo>
                  <a:pt x="818" y="933"/>
                </a:lnTo>
                <a:lnTo>
                  <a:pt x="818" y="938"/>
                </a:lnTo>
                <a:lnTo>
                  <a:pt x="818" y="944"/>
                </a:lnTo>
                <a:lnTo>
                  <a:pt x="818" y="944"/>
                </a:lnTo>
                <a:lnTo>
                  <a:pt x="823" y="944"/>
                </a:lnTo>
                <a:lnTo>
                  <a:pt x="823" y="944"/>
                </a:lnTo>
                <a:lnTo>
                  <a:pt x="823" y="944"/>
                </a:lnTo>
                <a:lnTo>
                  <a:pt x="833" y="923"/>
                </a:lnTo>
                <a:lnTo>
                  <a:pt x="833" y="923"/>
                </a:lnTo>
                <a:lnTo>
                  <a:pt x="833" y="923"/>
                </a:lnTo>
                <a:lnTo>
                  <a:pt x="833" y="923"/>
                </a:lnTo>
                <a:lnTo>
                  <a:pt x="839" y="917"/>
                </a:lnTo>
                <a:lnTo>
                  <a:pt x="839" y="917"/>
                </a:lnTo>
                <a:lnTo>
                  <a:pt x="839" y="917"/>
                </a:lnTo>
                <a:lnTo>
                  <a:pt x="839" y="923"/>
                </a:lnTo>
                <a:lnTo>
                  <a:pt x="839" y="923"/>
                </a:lnTo>
                <a:lnTo>
                  <a:pt x="833" y="933"/>
                </a:lnTo>
                <a:lnTo>
                  <a:pt x="828" y="938"/>
                </a:lnTo>
                <a:lnTo>
                  <a:pt x="823" y="944"/>
                </a:lnTo>
                <a:lnTo>
                  <a:pt x="823" y="944"/>
                </a:lnTo>
                <a:lnTo>
                  <a:pt x="823" y="949"/>
                </a:lnTo>
                <a:lnTo>
                  <a:pt x="823" y="954"/>
                </a:lnTo>
                <a:lnTo>
                  <a:pt x="828" y="980"/>
                </a:lnTo>
                <a:lnTo>
                  <a:pt x="828" y="980"/>
                </a:lnTo>
                <a:lnTo>
                  <a:pt x="833" y="991"/>
                </a:lnTo>
                <a:lnTo>
                  <a:pt x="828" y="1017"/>
                </a:lnTo>
                <a:lnTo>
                  <a:pt x="818" y="1043"/>
                </a:lnTo>
                <a:lnTo>
                  <a:pt x="818" y="1070"/>
                </a:lnTo>
                <a:lnTo>
                  <a:pt x="818" y="1075"/>
                </a:lnTo>
                <a:lnTo>
                  <a:pt x="818" y="1075"/>
                </a:lnTo>
                <a:lnTo>
                  <a:pt x="818" y="1080"/>
                </a:lnTo>
                <a:lnTo>
                  <a:pt x="818" y="1080"/>
                </a:lnTo>
                <a:lnTo>
                  <a:pt x="818" y="1080"/>
                </a:lnTo>
                <a:lnTo>
                  <a:pt x="812" y="1080"/>
                </a:lnTo>
                <a:lnTo>
                  <a:pt x="812" y="1084"/>
                </a:lnTo>
                <a:lnTo>
                  <a:pt x="812" y="1084"/>
                </a:lnTo>
                <a:lnTo>
                  <a:pt x="802" y="1089"/>
                </a:lnTo>
                <a:lnTo>
                  <a:pt x="802" y="1099"/>
                </a:lnTo>
                <a:lnTo>
                  <a:pt x="802" y="1099"/>
                </a:lnTo>
                <a:lnTo>
                  <a:pt x="802" y="1110"/>
                </a:lnTo>
                <a:lnTo>
                  <a:pt x="802" y="1110"/>
                </a:lnTo>
                <a:lnTo>
                  <a:pt x="802" y="1115"/>
                </a:lnTo>
                <a:lnTo>
                  <a:pt x="802" y="1115"/>
                </a:lnTo>
                <a:lnTo>
                  <a:pt x="802" y="1115"/>
                </a:lnTo>
                <a:lnTo>
                  <a:pt x="802" y="1115"/>
                </a:lnTo>
                <a:lnTo>
                  <a:pt x="807" y="1115"/>
                </a:lnTo>
                <a:lnTo>
                  <a:pt x="807" y="1115"/>
                </a:lnTo>
                <a:lnTo>
                  <a:pt x="818" y="1120"/>
                </a:lnTo>
                <a:lnTo>
                  <a:pt x="839" y="1110"/>
                </a:lnTo>
                <a:lnTo>
                  <a:pt x="839" y="1110"/>
                </a:lnTo>
                <a:lnTo>
                  <a:pt x="839" y="1110"/>
                </a:lnTo>
                <a:lnTo>
                  <a:pt x="844" y="1105"/>
                </a:lnTo>
                <a:lnTo>
                  <a:pt x="849" y="1099"/>
                </a:lnTo>
                <a:lnTo>
                  <a:pt x="849" y="1094"/>
                </a:lnTo>
                <a:lnTo>
                  <a:pt x="849" y="1089"/>
                </a:lnTo>
                <a:lnTo>
                  <a:pt x="844" y="1089"/>
                </a:lnTo>
                <a:lnTo>
                  <a:pt x="844" y="1084"/>
                </a:lnTo>
                <a:lnTo>
                  <a:pt x="854" y="1022"/>
                </a:lnTo>
                <a:lnTo>
                  <a:pt x="860" y="1007"/>
                </a:lnTo>
                <a:lnTo>
                  <a:pt x="860" y="1007"/>
                </a:lnTo>
                <a:lnTo>
                  <a:pt x="860" y="1007"/>
                </a:lnTo>
                <a:lnTo>
                  <a:pt x="865" y="996"/>
                </a:lnTo>
                <a:lnTo>
                  <a:pt x="870" y="996"/>
                </a:lnTo>
                <a:lnTo>
                  <a:pt x="870" y="991"/>
                </a:lnTo>
                <a:lnTo>
                  <a:pt x="870" y="965"/>
                </a:lnTo>
                <a:lnTo>
                  <a:pt x="865" y="959"/>
                </a:lnTo>
                <a:lnTo>
                  <a:pt x="860" y="938"/>
                </a:lnTo>
                <a:lnTo>
                  <a:pt x="860" y="923"/>
                </a:lnTo>
                <a:lnTo>
                  <a:pt x="860" y="923"/>
                </a:lnTo>
                <a:lnTo>
                  <a:pt x="860" y="923"/>
                </a:lnTo>
                <a:lnTo>
                  <a:pt x="860" y="923"/>
                </a:lnTo>
                <a:lnTo>
                  <a:pt x="875" y="912"/>
                </a:lnTo>
                <a:lnTo>
                  <a:pt x="886" y="896"/>
                </a:lnTo>
                <a:lnTo>
                  <a:pt x="891" y="896"/>
                </a:lnTo>
                <a:lnTo>
                  <a:pt x="891" y="896"/>
                </a:lnTo>
                <a:lnTo>
                  <a:pt x="923" y="865"/>
                </a:lnTo>
                <a:lnTo>
                  <a:pt x="933" y="859"/>
                </a:lnTo>
                <a:lnTo>
                  <a:pt x="933" y="859"/>
                </a:lnTo>
                <a:lnTo>
                  <a:pt x="939" y="854"/>
                </a:lnTo>
                <a:lnTo>
                  <a:pt x="939" y="854"/>
                </a:lnTo>
                <a:lnTo>
                  <a:pt x="939" y="854"/>
                </a:lnTo>
                <a:lnTo>
                  <a:pt x="939" y="859"/>
                </a:lnTo>
                <a:lnTo>
                  <a:pt x="939" y="859"/>
                </a:lnTo>
                <a:lnTo>
                  <a:pt x="939" y="859"/>
                </a:lnTo>
                <a:lnTo>
                  <a:pt x="933" y="859"/>
                </a:lnTo>
                <a:lnTo>
                  <a:pt x="928" y="865"/>
                </a:lnTo>
                <a:lnTo>
                  <a:pt x="923" y="870"/>
                </a:lnTo>
                <a:lnTo>
                  <a:pt x="896" y="896"/>
                </a:lnTo>
                <a:lnTo>
                  <a:pt x="886" y="907"/>
                </a:lnTo>
                <a:lnTo>
                  <a:pt x="881" y="912"/>
                </a:lnTo>
                <a:lnTo>
                  <a:pt x="881" y="912"/>
                </a:lnTo>
                <a:lnTo>
                  <a:pt x="881" y="917"/>
                </a:lnTo>
                <a:lnTo>
                  <a:pt x="881" y="917"/>
                </a:lnTo>
                <a:lnTo>
                  <a:pt x="881" y="923"/>
                </a:lnTo>
                <a:lnTo>
                  <a:pt x="875" y="933"/>
                </a:lnTo>
                <a:lnTo>
                  <a:pt x="870" y="933"/>
                </a:lnTo>
                <a:lnTo>
                  <a:pt x="870" y="938"/>
                </a:lnTo>
                <a:lnTo>
                  <a:pt x="875" y="954"/>
                </a:lnTo>
                <a:lnTo>
                  <a:pt x="875" y="959"/>
                </a:lnTo>
                <a:lnTo>
                  <a:pt x="875" y="959"/>
                </a:lnTo>
                <a:lnTo>
                  <a:pt x="881" y="965"/>
                </a:lnTo>
                <a:lnTo>
                  <a:pt x="881" y="965"/>
                </a:lnTo>
                <a:lnTo>
                  <a:pt x="881" y="970"/>
                </a:lnTo>
                <a:lnTo>
                  <a:pt x="891" y="975"/>
                </a:lnTo>
                <a:lnTo>
                  <a:pt x="896" y="975"/>
                </a:lnTo>
                <a:lnTo>
                  <a:pt x="896" y="975"/>
                </a:lnTo>
                <a:lnTo>
                  <a:pt x="896" y="970"/>
                </a:lnTo>
                <a:lnTo>
                  <a:pt x="896" y="970"/>
                </a:lnTo>
                <a:lnTo>
                  <a:pt x="891" y="965"/>
                </a:lnTo>
                <a:lnTo>
                  <a:pt x="891" y="959"/>
                </a:lnTo>
                <a:lnTo>
                  <a:pt x="891" y="954"/>
                </a:lnTo>
                <a:lnTo>
                  <a:pt x="896" y="944"/>
                </a:lnTo>
                <a:lnTo>
                  <a:pt x="902" y="944"/>
                </a:lnTo>
                <a:lnTo>
                  <a:pt x="923" y="965"/>
                </a:lnTo>
                <a:lnTo>
                  <a:pt x="928" y="965"/>
                </a:lnTo>
                <a:lnTo>
                  <a:pt x="928" y="965"/>
                </a:lnTo>
                <a:lnTo>
                  <a:pt x="928" y="965"/>
                </a:lnTo>
                <a:lnTo>
                  <a:pt x="928" y="965"/>
                </a:lnTo>
                <a:lnTo>
                  <a:pt x="933" y="959"/>
                </a:lnTo>
                <a:lnTo>
                  <a:pt x="939" y="944"/>
                </a:lnTo>
                <a:lnTo>
                  <a:pt x="939" y="944"/>
                </a:lnTo>
                <a:lnTo>
                  <a:pt x="944" y="928"/>
                </a:lnTo>
                <a:lnTo>
                  <a:pt x="944" y="912"/>
                </a:lnTo>
                <a:lnTo>
                  <a:pt x="944" y="901"/>
                </a:lnTo>
                <a:lnTo>
                  <a:pt x="954" y="891"/>
                </a:lnTo>
                <a:lnTo>
                  <a:pt x="954" y="891"/>
                </a:lnTo>
                <a:lnTo>
                  <a:pt x="954" y="896"/>
                </a:lnTo>
                <a:lnTo>
                  <a:pt x="949" y="907"/>
                </a:lnTo>
                <a:lnTo>
                  <a:pt x="944" y="917"/>
                </a:lnTo>
                <a:lnTo>
                  <a:pt x="944" y="917"/>
                </a:lnTo>
                <a:lnTo>
                  <a:pt x="944" y="917"/>
                </a:lnTo>
                <a:lnTo>
                  <a:pt x="949" y="928"/>
                </a:lnTo>
                <a:lnTo>
                  <a:pt x="949" y="933"/>
                </a:lnTo>
                <a:lnTo>
                  <a:pt x="949" y="933"/>
                </a:lnTo>
                <a:lnTo>
                  <a:pt x="954" y="933"/>
                </a:lnTo>
                <a:lnTo>
                  <a:pt x="954" y="933"/>
                </a:lnTo>
                <a:lnTo>
                  <a:pt x="960" y="933"/>
                </a:lnTo>
                <a:lnTo>
                  <a:pt x="1007" y="944"/>
                </a:lnTo>
                <a:lnTo>
                  <a:pt x="1007" y="949"/>
                </a:lnTo>
                <a:lnTo>
                  <a:pt x="1002" y="949"/>
                </a:lnTo>
                <a:lnTo>
                  <a:pt x="1002" y="949"/>
                </a:lnTo>
                <a:lnTo>
                  <a:pt x="996" y="949"/>
                </a:lnTo>
                <a:lnTo>
                  <a:pt x="991" y="949"/>
                </a:lnTo>
                <a:lnTo>
                  <a:pt x="986" y="944"/>
                </a:lnTo>
                <a:lnTo>
                  <a:pt x="970" y="944"/>
                </a:lnTo>
                <a:lnTo>
                  <a:pt x="970" y="944"/>
                </a:lnTo>
                <a:lnTo>
                  <a:pt x="960" y="938"/>
                </a:lnTo>
                <a:lnTo>
                  <a:pt x="960" y="938"/>
                </a:lnTo>
                <a:lnTo>
                  <a:pt x="954" y="938"/>
                </a:lnTo>
                <a:lnTo>
                  <a:pt x="944" y="944"/>
                </a:lnTo>
                <a:lnTo>
                  <a:pt x="944" y="944"/>
                </a:lnTo>
                <a:lnTo>
                  <a:pt x="944" y="959"/>
                </a:lnTo>
                <a:lnTo>
                  <a:pt x="944" y="975"/>
                </a:lnTo>
                <a:lnTo>
                  <a:pt x="944" y="975"/>
                </a:lnTo>
                <a:lnTo>
                  <a:pt x="944" y="980"/>
                </a:lnTo>
                <a:lnTo>
                  <a:pt x="944" y="986"/>
                </a:lnTo>
                <a:lnTo>
                  <a:pt x="944" y="986"/>
                </a:lnTo>
                <a:lnTo>
                  <a:pt x="949" y="991"/>
                </a:lnTo>
                <a:lnTo>
                  <a:pt x="949" y="991"/>
                </a:lnTo>
                <a:lnTo>
                  <a:pt x="949" y="996"/>
                </a:lnTo>
                <a:lnTo>
                  <a:pt x="949" y="996"/>
                </a:lnTo>
                <a:lnTo>
                  <a:pt x="949" y="996"/>
                </a:lnTo>
                <a:lnTo>
                  <a:pt x="944" y="1001"/>
                </a:lnTo>
                <a:lnTo>
                  <a:pt x="939" y="1007"/>
                </a:lnTo>
                <a:lnTo>
                  <a:pt x="939" y="1007"/>
                </a:lnTo>
                <a:lnTo>
                  <a:pt x="944" y="1012"/>
                </a:lnTo>
                <a:lnTo>
                  <a:pt x="954" y="1022"/>
                </a:lnTo>
                <a:lnTo>
                  <a:pt x="970" y="1033"/>
                </a:lnTo>
                <a:lnTo>
                  <a:pt x="975" y="1033"/>
                </a:lnTo>
                <a:lnTo>
                  <a:pt x="975" y="1038"/>
                </a:lnTo>
                <a:lnTo>
                  <a:pt x="981" y="1043"/>
                </a:lnTo>
                <a:lnTo>
                  <a:pt x="986" y="1064"/>
                </a:lnTo>
                <a:lnTo>
                  <a:pt x="986" y="1064"/>
                </a:lnTo>
                <a:lnTo>
                  <a:pt x="986" y="1070"/>
                </a:lnTo>
                <a:lnTo>
                  <a:pt x="981" y="1075"/>
                </a:lnTo>
                <a:lnTo>
                  <a:pt x="981" y="1080"/>
                </a:lnTo>
                <a:lnTo>
                  <a:pt x="981" y="1080"/>
                </a:lnTo>
                <a:lnTo>
                  <a:pt x="981" y="1080"/>
                </a:lnTo>
                <a:lnTo>
                  <a:pt x="975" y="1080"/>
                </a:lnTo>
                <a:lnTo>
                  <a:pt x="970" y="1080"/>
                </a:lnTo>
                <a:lnTo>
                  <a:pt x="970" y="1084"/>
                </a:lnTo>
                <a:lnTo>
                  <a:pt x="965" y="1084"/>
                </a:lnTo>
                <a:lnTo>
                  <a:pt x="965" y="1084"/>
                </a:lnTo>
                <a:lnTo>
                  <a:pt x="965" y="1089"/>
                </a:lnTo>
                <a:lnTo>
                  <a:pt x="954" y="1110"/>
                </a:lnTo>
                <a:lnTo>
                  <a:pt x="954" y="1110"/>
                </a:lnTo>
                <a:lnTo>
                  <a:pt x="954" y="1115"/>
                </a:lnTo>
                <a:lnTo>
                  <a:pt x="954" y="1115"/>
                </a:lnTo>
                <a:lnTo>
                  <a:pt x="954" y="1120"/>
                </a:lnTo>
                <a:lnTo>
                  <a:pt x="954" y="1120"/>
                </a:lnTo>
                <a:lnTo>
                  <a:pt x="949" y="1136"/>
                </a:lnTo>
                <a:lnTo>
                  <a:pt x="949" y="1136"/>
                </a:lnTo>
                <a:lnTo>
                  <a:pt x="949" y="1136"/>
                </a:lnTo>
                <a:lnTo>
                  <a:pt x="939" y="1147"/>
                </a:lnTo>
                <a:lnTo>
                  <a:pt x="928" y="1157"/>
                </a:lnTo>
                <a:lnTo>
                  <a:pt x="928" y="1157"/>
                </a:lnTo>
                <a:lnTo>
                  <a:pt x="923" y="1162"/>
                </a:lnTo>
                <a:lnTo>
                  <a:pt x="918" y="1189"/>
                </a:lnTo>
                <a:lnTo>
                  <a:pt x="918" y="1189"/>
                </a:lnTo>
                <a:lnTo>
                  <a:pt x="918" y="1194"/>
                </a:lnTo>
                <a:lnTo>
                  <a:pt x="918" y="1194"/>
                </a:lnTo>
                <a:lnTo>
                  <a:pt x="923" y="1199"/>
                </a:lnTo>
                <a:lnTo>
                  <a:pt x="923" y="1204"/>
                </a:lnTo>
                <a:lnTo>
                  <a:pt x="923" y="1204"/>
                </a:lnTo>
                <a:lnTo>
                  <a:pt x="928" y="1215"/>
                </a:lnTo>
                <a:lnTo>
                  <a:pt x="928" y="1215"/>
                </a:lnTo>
                <a:lnTo>
                  <a:pt x="928" y="1220"/>
                </a:lnTo>
                <a:lnTo>
                  <a:pt x="928" y="1220"/>
                </a:lnTo>
                <a:lnTo>
                  <a:pt x="928" y="1220"/>
                </a:lnTo>
                <a:lnTo>
                  <a:pt x="928" y="1220"/>
                </a:lnTo>
                <a:lnTo>
                  <a:pt x="928" y="1220"/>
                </a:lnTo>
                <a:lnTo>
                  <a:pt x="928" y="1220"/>
                </a:lnTo>
                <a:lnTo>
                  <a:pt x="918" y="1220"/>
                </a:lnTo>
                <a:lnTo>
                  <a:pt x="918" y="1215"/>
                </a:lnTo>
                <a:lnTo>
                  <a:pt x="918" y="1215"/>
                </a:lnTo>
                <a:lnTo>
                  <a:pt x="918" y="1204"/>
                </a:lnTo>
                <a:lnTo>
                  <a:pt x="918" y="1204"/>
                </a:lnTo>
                <a:lnTo>
                  <a:pt x="918" y="1204"/>
                </a:lnTo>
                <a:lnTo>
                  <a:pt x="918" y="1204"/>
                </a:lnTo>
                <a:lnTo>
                  <a:pt x="918" y="1204"/>
                </a:lnTo>
                <a:lnTo>
                  <a:pt x="918" y="1199"/>
                </a:lnTo>
                <a:lnTo>
                  <a:pt x="918" y="1194"/>
                </a:lnTo>
                <a:lnTo>
                  <a:pt x="912" y="1194"/>
                </a:lnTo>
                <a:lnTo>
                  <a:pt x="912" y="1194"/>
                </a:lnTo>
                <a:lnTo>
                  <a:pt x="907" y="1194"/>
                </a:lnTo>
                <a:lnTo>
                  <a:pt x="902" y="1194"/>
                </a:lnTo>
                <a:lnTo>
                  <a:pt x="902" y="1194"/>
                </a:lnTo>
                <a:lnTo>
                  <a:pt x="902" y="1194"/>
                </a:lnTo>
                <a:lnTo>
                  <a:pt x="902" y="1194"/>
                </a:lnTo>
                <a:lnTo>
                  <a:pt x="902" y="1210"/>
                </a:lnTo>
                <a:lnTo>
                  <a:pt x="896" y="1215"/>
                </a:lnTo>
                <a:lnTo>
                  <a:pt x="902" y="1220"/>
                </a:lnTo>
                <a:lnTo>
                  <a:pt x="902" y="1220"/>
                </a:lnTo>
                <a:lnTo>
                  <a:pt x="902" y="1220"/>
                </a:lnTo>
                <a:lnTo>
                  <a:pt x="907" y="1231"/>
                </a:lnTo>
                <a:lnTo>
                  <a:pt x="907" y="1231"/>
                </a:lnTo>
                <a:lnTo>
                  <a:pt x="907" y="1236"/>
                </a:lnTo>
                <a:lnTo>
                  <a:pt x="907" y="1241"/>
                </a:lnTo>
                <a:lnTo>
                  <a:pt x="912" y="1246"/>
                </a:lnTo>
                <a:lnTo>
                  <a:pt x="918" y="1252"/>
                </a:lnTo>
                <a:lnTo>
                  <a:pt x="933" y="1267"/>
                </a:lnTo>
                <a:lnTo>
                  <a:pt x="933" y="1278"/>
                </a:lnTo>
                <a:lnTo>
                  <a:pt x="933" y="1283"/>
                </a:lnTo>
                <a:lnTo>
                  <a:pt x="933" y="1283"/>
                </a:lnTo>
                <a:lnTo>
                  <a:pt x="933" y="1288"/>
                </a:lnTo>
                <a:lnTo>
                  <a:pt x="939" y="1288"/>
                </a:lnTo>
                <a:lnTo>
                  <a:pt x="939" y="1294"/>
                </a:lnTo>
                <a:lnTo>
                  <a:pt x="949" y="1299"/>
                </a:lnTo>
                <a:lnTo>
                  <a:pt x="949" y="1299"/>
                </a:lnTo>
                <a:lnTo>
                  <a:pt x="949" y="1299"/>
                </a:lnTo>
                <a:lnTo>
                  <a:pt x="949" y="1294"/>
                </a:lnTo>
                <a:lnTo>
                  <a:pt x="949" y="1294"/>
                </a:lnTo>
                <a:lnTo>
                  <a:pt x="949" y="1283"/>
                </a:lnTo>
                <a:lnTo>
                  <a:pt x="949" y="1283"/>
                </a:lnTo>
                <a:lnTo>
                  <a:pt x="949" y="1278"/>
                </a:lnTo>
                <a:lnTo>
                  <a:pt x="949" y="1278"/>
                </a:lnTo>
                <a:lnTo>
                  <a:pt x="944" y="1278"/>
                </a:lnTo>
                <a:lnTo>
                  <a:pt x="944" y="1278"/>
                </a:lnTo>
                <a:lnTo>
                  <a:pt x="933" y="1252"/>
                </a:lnTo>
                <a:lnTo>
                  <a:pt x="933" y="1252"/>
                </a:lnTo>
                <a:lnTo>
                  <a:pt x="933" y="1246"/>
                </a:lnTo>
                <a:lnTo>
                  <a:pt x="939" y="1241"/>
                </a:lnTo>
                <a:lnTo>
                  <a:pt x="944" y="1241"/>
                </a:lnTo>
                <a:lnTo>
                  <a:pt x="954" y="1231"/>
                </a:lnTo>
                <a:lnTo>
                  <a:pt x="954" y="1231"/>
                </a:lnTo>
                <a:lnTo>
                  <a:pt x="960" y="1231"/>
                </a:lnTo>
                <a:lnTo>
                  <a:pt x="960" y="1231"/>
                </a:lnTo>
                <a:lnTo>
                  <a:pt x="975" y="1246"/>
                </a:lnTo>
                <a:lnTo>
                  <a:pt x="996" y="1267"/>
                </a:lnTo>
                <a:lnTo>
                  <a:pt x="996" y="1267"/>
                </a:lnTo>
                <a:lnTo>
                  <a:pt x="1002" y="1273"/>
                </a:lnTo>
                <a:lnTo>
                  <a:pt x="1007" y="1278"/>
                </a:lnTo>
                <a:lnTo>
                  <a:pt x="1023" y="1283"/>
                </a:lnTo>
                <a:lnTo>
                  <a:pt x="1023" y="1283"/>
                </a:lnTo>
                <a:lnTo>
                  <a:pt x="1028" y="1283"/>
                </a:lnTo>
                <a:lnTo>
                  <a:pt x="1028" y="1283"/>
                </a:lnTo>
                <a:lnTo>
                  <a:pt x="1028" y="1278"/>
                </a:lnTo>
                <a:lnTo>
                  <a:pt x="1028" y="1278"/>
                </a:lnTo>
                <a:lnTo>
                  <a:pt x="1028" y="1273"/>
                </a:lnTo>
                <a:lnTo>
                  <a:pt x="1033" y="1252"/>
                </a:lnTo>
                <a:lnTo>
                  <a:pt x="1033" y="1252"/>
                </a:lnTo>
                <a:lnTo>
                  <a:pt x="1028" y="1252"/>
                </a:lnTo>
                <a:lnTo>
                  <a:pt x="1028" y="1246"/>
                </a:lnTo>
                <a:lnTo>
                  <a:pt x="1023" y="1241"/>
                </a:lnTo>
                <a:lnTo>
                  <a:pt x="1023" y="1241"/>
                </a:lnTo>
                <a:lnTo>
                  <a:pt x="1023" y="1241"/>
                </a:lnTo>
                <a:lnTo>
                  <a:pt x="1017" y="1241"/>
                </a:lnTo>
                <a:lnTo>
                  <a:pt x="1017" y="1231"/>
                </a:lnTo>
                <a:lnTo>
                  <a:pt x="1017" y="1231"/>
                </a:lnTo>
                <a:lnTo>
                  <a:pt x="1017" y="1231"/>
                </a:lnTo>
                <a:lnTo>
                  <a:pt x="1017" y="1231"/>
                </a:lnTo>
                <a:lnTo>
                  <a:pt x="1023" y="1225"/>
                </a:lnTo>
                <a:lnTo>
                  <a:pt x="1044" y="1241"/>
                </a:lnTo>
                <a:lnTo>
                  <a:pt x="1059" y="1252"/>
                </a:lnTo>
                <a:lnTo>
                  <a:pt x="1065" y="1257"/>
                </a:lnTo>
                <a:lnTo>
                  <a:pt x="1075" y="1257"/>
                </a:lnTo>
                <a:lnTo>
                  <a:pt x="1086" y="1257"/>
                </a:lnTo>
                <a:lnTo>
                  <a:pt x="1091" y="1257"/>
                </a:lnTo>
                <a:lnTo>
                  <a:pt x="1091" y="1257"/>
                </a:lnTo>
                <a:lnTo>
                  <a:pt x="1101" y="1246"/>
                </a:lnTo>
                <a:lnTo>
                  <a:pt x="1122" y="1231"/>
                </a:lnTo>
                <a:lnTo>
                  <a:pt x="1143" y="1225"/>
                </a:lnTo>
                <a:lnTo>
                  <a:pt x="1149" y="1210"/>
                </a:lnTo>
                <a:lnTo>
                  <a:pt x="1154" y="1199"/>
                </a:lnTo>
                <a:lnTo>
                  <a:pt x="1170" y="1194"/>
                </a:lnTo>
                <a:lnTo>
                  <a:pt x="1170" y="1194"/>
                </a:lnTo>
                <a:lnTo>
                  <a:pt x="1175" y="1199"/>
                </a:lnTo>
                <a:lnTo>
                  <a:pt x="1175" y="1199"/>
                </a:lnTo>
                <a:lnTo>
                  <a:pt x="1185" y="1199"/>
                </a:lnTo>
                <a:lnTo>
                  <a:pt x="1201" y="1204"/>
                </a:lnTo>
                <a:lnTo>
                  <a:pt x="1217" y="1199"/>
                </a:lnTo>
                <a:lnTo>
                  <a:pt x="1217" y="1199"/>
                </a:lnTo>
                <a:lnTo>
                  <a:pt x="1222" y="1199"/>
                </a:lnTo>
                <a:lnTo>
                  <a:pt x="1233" y="1194"/>
                </a:lnTo>
                <a:lnTo>
                  <a:pt x="1238" y="1194"/>
                </a:lnTo>
                <a:lnTo>
                  <a:pt x="1238" y="1194"/>
                </a:lnTo>
                <a:lnTo>
                  <a:pt x="1238" y="1199"/>
                </a:lnTo>
                <a:lnTo>
                  <a:pt x="1238" y="1199"/>
                </a:lnTo>
                <a:lnTo>
                  <a:pt x="1238" y="1204"/>
                </a:lnTo>
                <a:lnTo>
                  <a:pt x="1233" y="1210"/>
                </a:lnTo>
                <a:lnTo>
                  <a:pt x="1222" y="1215"/>
                </a:lnTo>
                <a:lnTo>
                  <a:pt x="1217" y="1210"/>
                </a:lnTo>
                <a:lnTo>
                  <a:pt x="1217" y="1210"/>
                </a:lnTo>
                <a:lnTo>
                  <a:pt x="1212" y="1204"/>
                </a:lnTo>
                <a:lnTo>
                  <a:pt x="1206" y="1204"/>
                </a:lnTo>
                <a:lnTo>
                  <a:pt x="1206" y="1204"/>
                </a:lnTo>
                <a:lnTo>
                  <a:pt x="1206" y="1204"/>
                </a:lnTo>
                <a:lnTo>
                  <a:pt x="1201" y="1210"/>
                </a:lnTo>
                <a:lnTo>
                  <a:pt x="1196" y="1215"/>
                </a:lnTo>
                <a:lnTo>
                  <a:pt x="1180" y="1231"/>
                </a:lnTo>
                <a:lnTo>
                  <a:pt x="1175" y="1246"/>
                </a:lnTo>
                <a:lnTo>
                  <a:pt x="1154" y="1288"/>
                </a:lnTo>
                <a:lnTo>
                  <a:pt x="1149" y="1309"/>
                </a:lnTo>
                <a:lnTo>
                  <a:pt x="1143" y="1325"/>
                </a:lnTo>
                <a:lnTo>
                  <a:pt x="1143" y="1325"/>
                </a:lnTo>
                <a:lnTo>
                  <a:pt x="1143" y="1325"/>
                </a:lnTo>
                <a:lnTo>
                  <a:pt x="1149" y="1330"/>
                </a:lnTo>
                <a:lnTo>
                  <a:pt x="1159" y="1346"/>
                </a:lnTo>
                <a:lnTo>
                  <a:pt x="1159" y="1351"/>
                </a:lnTo>
                <a:lnTo>
                  <a:pt x="1164" y="1357"/>
                </a:lnTo>
                <a:lnTo>
                  <a:pt x="1175" y="1372"/>
                </a:lnTo>
                <a:lnTo>
                  <a:pt x="1180" y="1383"/>
                </a:lnTo>
                <a:lnTo>
                  <a:pt x="1180" y="1383"/>
                </a:lnTo>
                <a:lnTo>
                  <a:pt x="1180" y="1388"/>
                </a:lnTo>
                <a:lnTo>
                  <a:pt x="1180" y="1388"/>
                </a:lnTo>
                <a:lnTo>
                  <a:pt x="1185" y="1399"/>
                </a:lnTo>
                <a:lnTo>
                  <a:pt x="1185" y="1399"/>
                </a:lnTo>
                <a:lnTo>
                  <a:pt x="1185" y="1399"/>
                </a:lnTo>
                <a:lnTo>
                  <a:pt x="1191" y="1409"/>
                </a:lnTo>
                <a:lnTo>
                  <a:pt x="1196" y="1409"/>
                </a:lnTo>
                <a:lnTo>
                  <a:pt x="1196" y="1409"/>
                </a:lnTo>
                <a:lnTo>
                  <a:pt x="1196" y="1409"/>
                </a:lnTo>
                <a:lnTo>
                  <a:pt x="1206" y="1409"/>
                </a:lnTo>
                <a:lnTo>
                  <a:pt x="1206" y="1409"/>
                </a:lnTo>
                <a:lnTo>
                  <a:pt x="1206" y="1399"/>
                </a:lnTo>
                <a:lnTo>
                  <a:pt x="1206" y="1399"/>
                </a:lnTo>
                <a:lnTo>
                  <a:pt x="1206" y="1393"/>
                </a:lnTo>
                <a:lnTo>
                  <a:pt x="1206" y="1393"/>
                </a:lnTo>
                <a:lnTo>
                  <a:pt x="1212" y="1393"/>
                </a:lnTo>
                <a:lnTo>
                  <a:pt x="1212" y="1393"/>
                </a:lnTo>
                <a:lnTo>
                  <a:pt x="1212" y="1393"/>
                </a:lnTo>
                <a:lnTo>
                  <a:pt x="1212" y="1399"/>
                </a:lnTo>
                <a:lnTo>
                  <a:pt x="1212" y="1404"/>
                </a:lnTo>
                <a:lnTo>
                  <a:pt x="1212" y="1414"/>
                </a:lnTo>
                <a:lnTo>
                  <a:pt x="1212" y="1414"/>
                </a:lnTo>
                <a:lnTo>
                  <a:pt x="1212" y="1414"/>
                </a:lnTo>
                <a:lnTo>
                  <a:pt x="1206" y="1420"/>
                </a:lnTo>
                <a:lnTo>
                  <a:pt x="1206" y="1425"/>
                </a:lnTo>
                <a:lnTo>
                  <a:pt x="1206" y="1425"/>
                </a:lnTo>
                <a:lnTo>
                  <a:pt x="1206" y="1430"/>
                </a:lnTo>
                <a:lnTo>
                  <a:pt x="1206" y="1435"/>
                </a:lnTo>
                <a:lnTo>
                  <a:pt x="1212" y="1435"/>
                </a:lnTo>
                <a:lnTo>
                  <a:pt x="1217" y="1441"/>
                </a:lnTo>
                <a:lnTo>
                  <a:pt x="1222" y="1441"/>
                </a:lnTo>
                <a:lnTo>
                  <a:pt x="1233" y="1430"/>
                </a:lnTo>
                <a:lnTo>
                  <a:pt x="1233" y="1430"/>
                </a:lnTo>
                <a:lnTo>
                  <a:pt x="1233" y="1430"/>
                </a:lnTo>
                <a:lnTo>
                  <a:pt x="1233" y="1425"/>
                </a:lnTo>
                <a:lnTo>
                  <a:pt x="1264" y="1409"/>
                </a:lnTo>
                <a:lnTo>
                  <a:pt x="1264" y="1409"/>
                </a:lnTo>
                <a:lnTo>
                  <a:pt x="1270" y="1409"/>
                </a:lnTo>
                <a:lnTo>
                  <a:pt x="1275" y="1409"/>
                </a:lnTo>
                <a:lnTo>
                  <a:pt x="1275" y="1409"/>
                </a:lnTo>
                <a:lnTo>
                  <a:pt x="1275" y="1409"/>
                </a:lnTo>
                <a:lnTo>
                  <a:pt x="1275" y="1409"/>
                </a:lnTo>
                <a:lnTo>
                  <a:pt x="1275" y="1430"/>
                </a:lnTo>
                <a:lnTo>
                  <a:pt x="1259" y="1478"/>
                </a:lnTo>
                <a:lnTo>
                  <a:pt x="1259" y="1478"/>
                </a:lnTo>
                <a:lnTo>
                  <a:pt x="1243" y="1483"/>
                </a:lnTo>
                <a:lnTo>
                  <a:pt x="1238" y="1483"/>
                </a:lnTo>
                <a:lnTo>
                  <a:pt x="1238" y="1483"/>
                </a:lnTo>
                <a:lnTo>
                  <a:pt x="1238" y="1488"/>
                </a:lnTo>
                <a:lnTo>
                  <a:pt x="1238" y="1514"/>
                </a:lnTo>
                <a:lnTo>
                  <a:pt x="1238" y="1520"/>
                </a:lnTo>
                <a:lnTo>
                  <a:pt x="1238" y="1525"/>
                </a:lnTo>
                <a:lnTo>
                  <a:pt x="1238" y="1530"/>
                </a:lnTo>
                <a:lnTo>
                  <a:pt x="1238" y="1530"/>
                </a:lnTo>
                <a:lnTo>
                  <a:pt x="1243" y="1530"/>
                </a:lnTo>
                <a:lnTo>
                  <a:pt x="1243" y="1535"/>
                </a:lnTo>
                <a:lnTo>
                  <a:pt x="1243" y="1562"/>
                </a:lnTo>
                <a:lnTo>
                  <a:pt x="1243" y="1562"/>
                </a:lnTo>
                <a:lnTo>
                  <a:pt x="1238" y="1567"/>
                </a:lnTo>
                <a:lnTo>
                  <a:pt x="1233" y="1577"/>
                </a:lnTo>
                <a:lnTo>
                  <a:pt x="1233" y="1583"/>
                </a:lnTo>
                <a:lnTo>
                  <a:pt x="1233" y="1583"/>
                </a:lnTo>
                <a:lnTo>
                  <a:pt x="1233" y="1583"/>
                </a:lnTo>
                <a:lnTo>
                  <a:pt x="1233" y="1583"/>
                </a:lnTo>
                <a:lnTo>
                  <a:pt x="1254" y="1619"/>
                </a:lnTo>
                <a:lnTo>
                  <a:pt x="1254" y="1625"/>
                </a:lnTo>
                <a:lnTo>
                  <a:pt x="1254" y="1625"/>
                </a:lnTo>
                <a:lnTo>
                  <a:pt x="1254" y="1630"/>
                </a:lnTo>
                <a:lnTo>
                  <a:pt x="1275" y="1640"/>
                </a:lnTo>
                <a:lnTo>
                  <a:pt x="1275" y="1640"/>
                </a:lnTo>
                <a:lnTo>
                  <a:pt x="1285" y="1640"/>
                </a:lnTo>
                <a:lnTo>
                  <a:pt x="1285" y="1640"/>
                </a:lnTo>
                <a:lnTo>
                  <a:pt x="1291" y="1640"/>
                </a:lnTo>
                <a:lnTo>
                  <a:pt x="1291" y="1635"/>
                </a:lnTo>
                <a:lnTo>
                  <a:pt x="1296" y="1635"/>
                </a:lnTo>
                <a:lnTo>
                  <a:pt x="1296" y="1640"/>
                </a:lnTo>
                <a:lnTo>
                  <a:pt x="1291" y="1646"/>
                </a:lnTo>
                <a:lnTo>
                  <a:pt x="1291" y="1651"/>
                </a:lnTo>
                <a:lnTo>
                  <a:pt x="1285" y="1656"/>
                </a:lnTo>
                <a:lnTo>
                  <a:pt x="1280" y="1656"/>
                </a:lnTo>
                <a:lnTo>
                  <a:pt x="1280" y="1656"/>
                </a:lnTo>
                <a:lnTo>
                  <a:pt x="1275" y="1656"/>
                </a:lnTo>
                <a:lnTo>
                  <a:pt x="1270" y="1651"/>
                </a:lnTo>
                <a:lnTo>
                  <a:pt x="1270" y="1651"/>
                </a:lnTo>
                <a:lnTo>
                  <a:pt x="1264" y="1651"/>
                </a:lnTo>
                <a:lnTo>
                  <a:pt x="1264" y="1651"/>
                </a:lnTo>
                <a:lnTo>
                  <a:pt x="1259" y="1646"/>
                </a:lnTo>
                <a:lnTo>
                  <a:pt x="1254" y="1630"/>
                </a:lnTo>
                <a:lnTo>
                  <a:pt x="1254" y="1630"/>
                </a:lnTo>
                <a:lnTo>
                  <a:pt x="1254" y="1630"/>
                </a:lnTo>
                <a:lnTo>
                  <a:pt x="1254" y="1625"/>
                </a:lnTo>
                <a:lnTo>
                  <a:pt x="1249" y="1619"/>
                </a:lnTo>
                <a:lnTo>
                  <a:pt x="1243" y="1614"/>
                </a:lnTo>
                <a:lnTo>
                  <a:pt x="1243" y="1614"/>
                </a:lnTo>
                <a:lnTo>
                  <a:pt x="1238" y="1614"/>
                </a:lnTo>
                <a:lnTo>
                  <a:pt x="1222" y="1625"/>
                </a:lnTo>
                <a:lnTo>
                  <a:pt x="1222" y="1625"/>
                </a:lnTo>
                <a:lnTo>
                  <a:pt x="1222" y="1625"/>
                </a:lnTo>
                <a:lnTo>
                  <a:pt x="1222" y="1625"/>
                </a:lnTo>
                <a:lnTo>
                  <a:pt x="1222" y="1630"/>
                </a:lnTo>
                <a:lnTo>
                  <a:pt x="1222" y="1630"/>
                </a:lnTo>
                <a:lnTo>
                  <a:pt x="1222" y="1630"/>
                </a:lnTo>
                <a:lnTo>
                  <a:pt x="1222" y="1635"/>
                </a:lnTo>
                <a:lnTo>
                  <a:pt x="1228" y="1640"/>
                </a:lnTo>
                <a:lnTo>
                  <a:pt x="1233" y="1646"/>
                </a:lnTo>
                <a:lnTo>
                  <a:pt x="1238" y="1651"/>
                </a:lnTo>
                <a:lnTo>
                  <a:pt x="1243" y="1661"/>
                </a:lnTo>
                <a:lnTo>
                  <a:pt x="1243" y="1667"/>
                </a:lnTo>
                <a:lnTo>
                  <a:pt x="1243" y="1672"/>
                </a:lnTo>
                <a:lnTo>
                  <a:pt x="1238" y="1672"/>
                </a:lnTo>
                <a:lnTo>
                  <a:pt x="1238" y="1672"/>
                </a:lnTo>
                <a:lnTo>
                  <a:pt x="1238" y="1672"/>
                </a:lnTo>
                <a:lnTo>
                  <a:pt x="1238" y="1667"/>
                </a:lnTo>
                <a:lnTo>
                  <a:pt x="1238" y="1667"/>
                </a:lnTo>
                <a:lnTo>
                  <a:pt x="1233" y="1667"/>
                </a:lnTo>
                <a:lnTo>
                  <a:pt x="1233" y="1667"/>
                </a:lnTo>
                <a:lnTo>
                  <a:pt x="1201" y="1640"/>
                </a:lnTo>
                <a:lnTo>
                  <a:pt x="1201" y="1640"/>
                </a:lnTo>
                <a:lnTo>
                  <a:pt x="1196" y="1640"/>
                </a:lnTo>
                <a:lnTo>
                  <a:pt x="1191" y="1640"/>
                </a:lnTo>
                <a:lnTo>
                  <a:pt x="1191" y="1640"/>
                </a:lnTo>
                <a:lnTo>
                  <a:pt x="1175" y="1646"/>
                </a:lnTo>
                <a:lnTo>
                  <a:pt x="1154" y="1656"/>
                </a:lnTo>
                <a:lnTo>
                  <a:pt x="1154" y="1656"/>
                </a:lnTo>
                <a:lnTo>
                  <a:pt x="1143" y="1656"/>
                </a:lnTo>
                <a:lnTo>
                  <a:pt x="1133" y="1656"/>
                </a:lnTo>
                <a:lnTo>
                  <a:pt x="1133" y="1656"/>
                </a:lnTo>
                <a:lnTo>
                  <a:pt x="1133" y="1656"/>
                </a:lnTo>
                <a:lnTo>
                  <a:pt x="1112" y="1646"/>
                </a:lnTo>
                <a:lnTo>
                  <a:pt x="1107" y="1656"/>
                </a:lnTo>
                <a:lnTo>
                  <a:pt x="1091" y="1667"/>
                </a:lnTo>
                <a:lnTo>
                  <a:pt x="1080" y="1672"/>
                </a:lnTo>
                <a:lnTo>
                  <a:pt x="1070" y="1672"/>
                </a:lnTo>
                <a:lnTo>
                  <a:pt x="1070" y="1672"/>
                </a:lnTo>
                <a:lnTo>
                  <a:pt x="1065" y="1672"/>
                </a:lnTo>
                <a:lnTo>
                  <a:pt x="1065" y="1672"/>
                </a:lnTo>
                <a:lnTo>
                  <a:pt x="1059" y="1675"/>
                </a:lnTo>
                <a:lnTo>
                  <a:pt x="1059" y="1675"/>
                </a:lnTo>
                <a:lnTo>
                  <a:pt x="1059" y="1686"/>
                </a:lnTo>
                <a:lnTo>
                  <a:pt x="1054" y="1686"/>
                </a:lnTo>
                <a:lnTo>
                  <a:pt x="1054" y="1686"/>
                </a:lnTo>
                <a:lnTo>
                  <a:pt x="1054" y="1686"/>
                </a:lnTo>
                <a:lnTo>
                  <a:pt x="1049" y="1691"/>
                </a:lnTo>
                <a:lnTo>
                  <a:pt x="1044" y="1702"/>
                </a:lnTo>
                <a:lnTo>
                  <a:pt x="1044" y="1702"/>
                </a:lnTo>
                <a:lnTo>
                  <a:pt x="1044" y="1702"/>
                </a:lnTo>
                <a:lnTo>
                  <a:pt x="1044" y="1702"/>
                </a:lnTo>
                <a:lnTo>
                  <a:pt x="1038" y="1707"/>
                </a:lnTo>
                <a:lnTo>
                  <a:pt x="1038" y="1707"/>
                </a:lnTo>
                <a:lnTo>
                  <a:pt x="1038" y="1707"/>
                </a:lnTo>
                <a:lnTo>
                  <a:pt x="1038" y="1707"/>
                </a:lnTo>
                <a:lnTo>
                  <a:pt x="1038" y="1707"/>
                </a:lnTo>
                <a:lnTo>
                  <a:pt x="1038" y="1702"/>
                </a:lnTo>
                <a:lnTo>
                  <a:pt x="1033" y="1717"/>
                </a:lnTo>
                <a:lnTo>
                  <a:pt x="1033" y="1717"/>
                </a:lnTo>
                <a:lnTo>
                  <a:pt x="1033" y="1723"/>
                </a:lnTo>
                <a:lnTo>
                  <a:pt x="1033" y="1723"/>
                </a:lnTo>
                <a:lnTo>
                  <a:pt x="1033" y="1728"/>
                </a:lnTo>
                <a:lnTo>
                  <a:pt x="1017" y="1738"/>
                </a:lnTo>
                <a:lnTo>
                  <a:pt x="1007" y="1749"/>
                </a:lnTo>
                <a:lnTo>
                  <a:pt x="1007" y="1754"/>
                </a:lnTo>
                <a:lnTo>
                  <a:pt x="1002" y="1754"/>
                </a:lnTo>
                <a:lnTo>
                  <a:pt x="1002" y="1754"/>
                </a:lnTo>
                <a:lnTo>
                  <a:pt x="996" y="1754"/>
                </a:lnTo>
                <a:lnTo>
                  <a:pt x="986" y="1765"/>
                </a:lnTo>
                <a:lnTo>
                  <a:pt x="975" y="1775"/>
                </a:lnTo>
                <a:lnTo>
                  <a:pt x="970" y="1786"/>
                </a:lnTo>
                <a:lnTo>
                  <a:pt x="970" y="1791"/>
                </a:lnTo>
                <a:lnTo>
                  <a:pt x="970" y="1791"/>
                </a:lnTo>
                <a:lnTo>
                  <a:pt x="970" y="1791"/>
                </a:lnTo>
                <a:lnTo>
                  <a:pt x="970" y="1791"/>
                </a:lnTo>
                <a:lnTo>
                  <a:pt x="1002" y="1791"/>
                </a:lnTo>
                <a:lnTo>
                  <a:pt x="1012" y="1786"/>
                </a:lnTo>
                <a:lnTo>
                  <a:pt x="1012" y="1780"/>
                </a:lnTo>
                <a:lnTo>
                  <a:pt x="1012" y="1780"/>
                </a:lnTo>
                <a:lnTo>
                  <a:pt x="1017" y="1775"/>
                </a:lnTo>
                <a:lnTo>
                  <a:pt x="1017" y="1770"/>
                </a:lnTo>
                <a:lnTo>
                  <a:pt x="1017" y="1770"/>
                </a:lnTo>
                <a:lnTo>
                  <a:pt x="1028" y="1765"/>
                </a:lnTo>
                <a:lnTo>
                  <a:pt x="1049" y="1759"/>
                </a:lnTo>
                <a:lnTo>
                  <a:pt x="1054" y="1759"/>
                </a:lnTo>
                <a:lnTo>
                  <a:pt x="1059" y="1759"/>
                </a:lnTo>
                <a:lnTo>
                  <a:pt x="1065" y="1759"/>
                </a:lnTo>
                <a:lnTo>
                  <a:pt x="1065" y="1759"/>
                </a:lnTo>
                <a:lnTo>
                  <a:pt x="1070" y="1770"/>
                </a:lnTo>
                <a:lnTo>
                  <a:pt x="1070" y="1775"/>
                </a:lnTo>
                <a:lnTo>
                  <a:pt x="1080" y="1807"/>
                </a:lnTo>
                <a:lnTo>
                  <a:pt x="1075" y="1828"/>
                </a:lnTo>
                <a:lnTo>
                  <a:pt x="1070" y="1833"/>
                </a:lnTo>
                <a:lnTo>
                  <a:pt x="1070" y="1838"/>
                </a:lnTo>
                <a:lnTo>
                  <a:pt x="1070" y="1838"/>
                </a:lnTo>
                <a:lnTo>
                  <a:pt x="1070" y="1843"/>
                </a:lnTo>
                <a:lnTo>
                  <a:pt x="1070" y="1843"/>
                </a:lnTo>
                <a:lnTo>
                  <a:pt x="1080" y="1854"/>
                </a:lnTo>
                <a:lnTo>
                  <a:pt x="1080" y="1859"/>
                </a:lnTo>
                <a:lnTo>
                  <a:pt x="1080" y="1859"/>
                </a:lnTo>
                <a:lnTo>
                  <a:pt x="1080" y="1870"/>
                </a:lnTo>
                <a:lnTo>
                  <a:pt x="1080" y="1896"/>
                </a:lnTo>
                <a:lnTo>
                  <a:pt x="1075" y="1901"/>
                </a:lnTo>
                <a:lnTo>
                  <a:pt x="1070" y="1912"/>
                </a:lnTo>
                <a:lnTo>
                  <a:pt x="1070" y="1917"/>
                </a:lnTo>
                <a:lnTo>
                  <a:pt x="1059" y="1927"/>
                </a:lnTo>
                <a:lnTo>
                  <a:pt x="1054" y="1938"/>
                </a:lnTo>
                <a:lnTo>
                  <a:pt x="1044" y="1943"/>
                </a:lnTo>
                <a:lnTo>
                  <a:pt x="1012" y="1970"/>
                </a:lnTo>
                <a:lnTo>
                  <a:pt x="1012" y="1970"/>
                </a:lnTo>
                <a:lnTo>
                  <a:pt x="1007" y="1970"/>
                </a:lnTo>
                <a:lnTo>
                  <a:pt x="1007" y="1970"/>
                </a:lnTo>
                <a:lnTo>
                  <a:pt x="1002" y="1970"/>
                </a:lnTo>
                <a:lnTo>
                  <a:pt x="1002" y="1970"/>
                </a:lnTo>
                <a:lnTo>
                  <a:pt x="996" y="1970"/>
                </a:lnTo>
                <a:lnTo>
                  <a:pt x="986" y="1970"/>
                </a:lnTo>
                <a:lnTo>
                  <a:pt x="981" y="1970"/>
                </a:lnTo>
                <a:lnTo>
                  <a:pt x="970" y="1975"/>
                </a:lnTo>
                <a:lnTo>
                  <a:pt x="970" y="1975"/>
                </a:lnTo>
                <a:lnTo>
                  <a:pt x="970" y="1980"/>
                </a:lnTo>
                <a:lnTo>
                  <a:pt x="970" y="1980"/>
                </a:lnTo>
                <a:lnTo>
                  <a:pt x="970" y="1985"/>
                </a:lnTo>
                <a:lnTo>
                  <a:pt x="954" y="2001"/>
                </a:lnTo>
                <a:lnTo>
                  <a:pt x="954" y="2001"/>
                </a:lnTo>
                <a:lnTo>
                  <a:pt x="954" y="2001"/>
                </a:lnTo>
                <a:lnTo>
                  <a:pt x="949" y="2001"/>
                </a:lnTo>
                <a:lnTo>
                  <a:pt x="918" y="2006"/>
                </a:lnTo>
                <a:lnTo>
                  <a:pt x="891" y="2022"/>
                </a:lnTo>
                <a:lnTo>
                  <a:pt x="896" y="2038"/>
                </a:lnTo>
                <a:lnTo>
                  <a:pt x="907" y="2043"/>
                </a:lnTo>
                <a:lnTo>
                  <a:pt x="907" y="2043"/>
                </a:lnTo>
                <a:lnTo>
                  <a:pt x="907" y="2043"/>
                </a:lnTo>
                <a:lnTo>
                  <a:pt x="907" y="2048"/>
                </a:lnTo>
                <a:lnTo>
                  <a:pt x="907" y="2048"/>
                </a:lnTo>
                <a:lnTo>
                  <a:pt x="912" y="2064"/>
                </a:lnTo>
                <a:lnTo>
                  <a:pt x="912" y="2064"/>
                </a:lnTo>
                <a:lnTo>
                  <a:pt x="912" y="2069"/>
                </a:lnTo>
                <a:lnTo>
                  <a:pt x="907" y="2069"/>
                </a:lnTo>
                <a:lnTo>
                  <a:pt x="902" y="2069"/>
                </a:lnTo>
                <a:lnTo>
                  <a:pt x="902" y="2069"/>
                </a:lnTo>
                <a:lnTo>
                  <a:pt x="886" y="2075"/>
                </a:lnTo>
                <a:lnTo>
                  <a:pt x="896" y="2085"/>
                </a:lnTo>
                <a:lnTo>
                  <a:pt x="902" y="2090"/>
                </a:lnTo>
                <a:lnTo>
                  <a:pt x="902" y="2085"/>
                </a:lnTo>
                <a:lnTo>
                  <a:pt x="923" y="2085"/>
                </a:lnTo>
                <a:lnTo>
                  <a:pt x="928" y="2085"/>
                </a:lnTo>
                <a:lnTo>
                  <a:pt x="928" y="2085"/>
                </a:lnTo>
                <a:lnTo>
                  <a:pt x="928" y="2085"/>
                </a:lnTo>
                <a:lnTo>
                  <a:pt x="944" y="2085"/>
                </a:lnTo>
                <a:lnTo>
                  <a:pt x="944" y="2080"/>
                </a:lnTo>
                <a:lnTo>
                  <a:pt x="949" y="2080"/>
                </a:lnTo>
                <a:lnTo>
                  <a:pt x="949" y="2080"/>
                </a:lnTo>
                <a:lnTo>
                  <a:pt x="949" y="2085"/>
                </a:lnTo>
                <a:lnTo>
                  <a:pt x="949" y="2085"/>
                </a:lnTo>
                <a:lnTo>
                  <a:pt x="944" y="2085"/>
                </a:lnTo>
                <a:lnTo>
                  <a:pt x="944" y="2085"/>
                </a:lnTo>
                <a:lnTo>
                  <a:pt x="944" y="2085"/>
                </a:lnTo>
                <a:lnTo>
                  <a:pt x="933" y="2090"/>
                </a:lnTo>
                <a:lnTo>
                  <a:pt x="923" y="2096"/>
                </a:lnTo>
                <a:lnTo>
                  <a:pt x="918" y="2096"/>
                </a:lnTo>
                <a:lnTo>
                  <a:pt x="918" y="2106"/>
                </a:lnTo>
                <a:lnTo>
                  <a:pt x="918" y="2106"/>
                </a:lnTo>
                <a:lnTo>
                  <a:pt x="923" y="2106"/>
                </a:lnTo>
                <a:lnTo>
                  <a:pt x="928" y="2111"/>
                </a:lnTo>
                <a:lnTo>
                  <a:pt x="939" y="2111"/>
                </a:lnTo>
                <a:lnTo>
                  <a:pt x="939" y="2111"/>
                </a:lnTo>
                <a:lnTo>
                  <a:pt x="939" y="2111"/>
                </a:lnTo>
                <a:lnTo>
                  <a:pt x="944" y="2106"/>
                </a:lnTo>
                <a:lnTo>
                  <a:pt x="949" y="2101"/>
                </a:lnTo>
                <a:lnTo>
                  <a:pt x="954" y="2101"/>
                </a:lnTo>
                <a:lnTo>
                  <a:pt x="954" y="2101"/>
                </a:lnTo>
                <a:lnTo>
                  <a:pt x="981" y="2090"/>
                </a:lnTo>
                <a:lnTo>
                  <a:pt x="981" y="2085"/>
                </a:lnTo>
                <a:lnTo>
                  <a:pt x="981" y="2080"/>
                </a:lnTo>
                <a:lnTo>
                  <a:pt x="981" y="2080"/>
                </a:lnTo>
                <a:lnTo>
                  <a:pt x="986" y="2080"/>
                </a:lnTo>
                <a:lnTo>
                  <a:pt x="991" y="2075"/>
                </a:lnTo>
                <a:lnTo>
                  <a:pt x="996" y="2075"/>
                </a:lnTo>
                <a:lnTo>
                  <a:pt x="1023" y="2075"/>
                </a:lnTo>
                <a:lnTo>
                  <a:pt x="1033" y="2080"/>
                </a:lnTo>
                <a:lnTo>
                  <a:pt x="1065" y="2090"/>
                </a:lnTo>
                <a:lnTo>
                  <a:pt x="1080" y="2090"/>
                </a:lnTo>
                <a:lnTo>
                  <a:pt x="1086" y="2090"/>
                </a:lnTo>
                <a:lnTo>
                  <a:pt x="1086" y="2096"/>
                </a:lnTo>
                <a:lnTo>
                  <a:pt x="1086" y="2096"/>
                </a:lnTo>
                <a:lnTo>
                  <a:pt x="1086" y="2096"/>
                </a:lnTo>
                <a:lnTo>
                  <a:pt x="1080" y="2101"/>
                </a:lnTo>
                <a:lnTo>
                  <a:pt x="1080" y="2101"/>
                </a:lnTo>
                <a:lnTo>
                  <a:pt x="1080" y="2101"/>
                </a:lnTo>
                <a:lnTo>
                  <a:pt x="1070" y="2106"/>
                </a:lnTo>
                <a:lnTo>
                  <a:pt x="1070" y="2106"/>
                </a:lnTo>
                <a:lnTo>
                  <a:pt x="1065" y="2106"/>
                </a:lnTo>
                <a:lnTo>
                  <a:pt x="1059" y="2106"/>
                </a:lnTo>
                <a:lnTo>
                  <a:pt x="1059" y="2106"/>
                </a:lnTo>
                <a:lnTo>
                  <a:pt x="1059" y="2106"/>
                </a:lnTo>
                <a:lnTo>
                  <a:pt x="1049" y="2111"/>
                </a:lnTo>
                <a:lnTo>
                  <a:pt x="1049" y="2111"/>
                </a:lnTo>
                <a:lnTo>
                  <a:pt x="1049" y="2111"/>
                </a:lnTo>
                <a:lnTo>
                  <a:pt x="1049" y="2122"/>
                </a:lnTo>
                <a:lnTo>
                  <a:pt x="1049" y="2122"/>
                </a:lnTo>
                <a:lnTo>
                  <a:pt x="1054" y="2127"/>
                </a:lnTo>
                <a:lnTo>
                  <a:pt x="1059" y="2132"/>
                </a:lnTo>
                <a:lnTo>
                  <a:pt x="1059" y="2132"/>
                </a:lnTo>
                <a:lnTo>
                  <a:pt x="1059" y="2132"/>
                </a:lnTo>
                <a:lnTo>
                  <a:pt x="1070" y="2127"/>
                </a:lnTo>
                <a:lnTo>
                  <a:pt x="1086" y="2122"/>
                </a:lnTo>
                <a:lnTo>
                  <a:pt x="1096" y="2117"/>
                </a:lnTo>
                <a:lnTo>
                  <a:pt x="1096" y="2111"/>
                </a:lnTo>
                <a:lnTo>
                  <a:pt x="1096" y="2111"/>
                </a:lnTo>
                <a:lnTo>
                  <a:pt x="1096" y="2111"/>
                </a:lnTo>
                <a:lnTo>
                  <a:pt x="1101" y="2111"/>
                </a:lnTo>
                <a:lnTo>
                  <a:pt x="1101" y="2106"/>
                </a:lnTo>
                <a:lnTo>
                  <a:pt x="1122" y="2106"/>
                </a:lnTo>
                <a:lnTo>
                  <a:pt x="1122" y="2106"/>
                </a:lnTo>
                <a:lnTo>
                  <a:pt x="1133" y="2122"/>
                </a:lnTo>
                <a:lnTo>
                  <a:pt x="1138" y="2127"/>
                </a:lnTo>
                <a:lnTo>
                  <a:pt x="1138" y="2127"/>
                </a:lnTo>
                <a:lnTo>
                  <a:pt x="1154" y="2148"/>
                </a:lnTo>
                <a:lnTo>
                  <a:pt x="1170" y="2164"/>
                </a:lnTo>
                <a:lnTo>
                  <a:pt x="1175" y="2164"/>
                </a:lnTo>
                <a:lnTo>
                  <a:pt x="1175" y="2164"/>
                </a:lnTo>
                <a:lnTo>
                  <a:pt x="1185" y="2169"/>
                </a:lnTo>
                <a:lnTo>
                  <a:pt x="1196" y="2169"/>
                </a:lnTo>
                <a:lnTo>
                  <a:pt x="1206" y="2169"/>
                </a:lnTo>
                <a:lnTo>
                  <a:pt x="1222" y="2169"/>
                </a:lnTo>
                <a:lnTo>
                  <a:pt x="1233" y="2164"/>
                </a:lnTo>
                <a:lnTo>
                  <a:pt x="1233" y="2164"/>
                </a:lnTo>
                <a:lnTo>
                  <a:pt x="1238" y="2164"/>
                </a:lnTo>
                <a:lnTo>
                  <a:pt x="1238" y="2159"/>
                </a:lnTo>
                <a:lnTo>
                  <a:pt x="1238" y="2159"/>
                </a:lnTo>
                <a:lnTo>
                  <a:pt x="1238" y="2153"/>
                </a:lnTo>
                <a:lnTo>
                  <a:pt x="1238" y="2153"/>
                </a:lnTo>
                <a:lnTo>
                  <a:pt x="1238" y="2148"/>
                </a:lnTo>
                <a:lnTo>
                  <a:pt x="1243" y="2143"/>
                </a:lnTo>
                <a:lnTo>
                  <a:pt x="1243" y="2138"/>
                </a:lnTo>
                <a:lnTo>
                  <a:pt x="1243" y="2138"/>
                </a:lnTo>
                <a:lnTo>
                  <a:pt x="1264" y="2122"/>
                </a:lnTo>
                <a:lnTo>
                  <a:pt x="1270" y="2122"/>
                </a:lnTo>
                <a:lnTo>
                  <a:pt x="1270" y="2122"/>
                </a:lnTo>
                <a:lnTo>
                  <a:pt x="1280" y="2122"/>
                </a:lnTo>
                <a:lnTo>
                  <a:pt x="1285" y="2122"/>
                </a:lnTo>
                <a:lnTo>
                  <a:pt x="1285" y="2122"/>
                </a:lnTo>
                <a:lnTo>
                  <a:pt x="1291" y="2122"/>
                </a:lnTo>
                <a:lnTo>
                  <a:pt x="1312" y="2111"/>
                </a:lnTo>
                <a:lnTo>
                  <a:pt x="1317" y="2111"/>
                </a:lnTo>
                <a:lnTo>
                  <a:pt x="1322" y="2101"/>
                </a:lnTo>
                <a:lnTo>
                  <a:pt x="1327" y="2096"/>
                </a:lnTo>
                <a:lnTo>
                  <a:pt x="1348" y="2069"/>
                </a:lnTo>
                <a:lnTo>
                  <a:pt x="1354" y="2069"/>
                </a:lnTo>
                <a:lnTo>
                  <a:pt x="1364" y="2059"/>
                </a:lnTo>
                <a:lnTo>
                  <a:pt x="1364" y="2059"/>
                </a:lnTo>
                <a:lnTo>
                  <a:pt x="1364" y="2059"/>
                </a:lnTo>
                <a:lnTo>
                  <a:pt x="1364" y="2059"/>
                </a:lnTo>
                <a:lnTo>
                  <a:pt x="1364" y="2064"/>
                </a:lnTo>
                <a:lnTo>
                  <a:pt x="1364" y="2064"/>
                </a:lnTo>
                <a:lnTo>
                  <a:pt x="1364" y="2064"/>
                </a:lnTo>
                <a:lnTo>
                  <a:pt x="1364" y="2069"/>
                </a:lnTo>
                <a:lnTo>
                  <a:pt x="1359" y="2069"/>
                </a:lnTo>
                <a:lnTo>
                  <a:pt x="1354" y="2069"/>
                </a:lnTo>
                <a:lnTo>
                  <a:pt x="1354" y="2069"/>
                </a:lnTo>
                <a:lnTo>
                  <a:pt x="1354" y="2075"/>
                </a:lnTo>
                <a:lnTo>
                  <a:pt x="1338" y="2090"/>
                </a:lnTo>
                <a:lnTo>
                  <a:pt x="1327" y="2111"/>
                </a:lnTo>
                <a:lnTo>
                  <a:pt x="1301" y="2138"/>
                </a:lnTo>
                <a:lnTo>
                  <a:pt x="1275" y="2174"/>
                </a:lnTo>
                <a:lnTo>
                  <a:pt x="1270" y="2180"/>
                </a:lnTo>
                <a:lnTo>
                  <a:pt x="1264" y="2190"/>
                </a:lnTo>
                <a:lnTo>
                  <a:pt x="1264" y="2195"/>
                </a:lnTo>
                <a:lnTo>
                  <a:pt x="1264" y="2201"/>
                </a:lnTo>
                <a:lnTo>
                  <a:pt x="1264" y="2201"/>
                </a:lnTo>
                <a:lnTo>
                  <a:pt x="1270" y="2206"/>
                </a:lnTo>
                <a:lnTo>
                  <a:pt x="1270" y="2206"/>
                </a:lnTo>
                <a:lnTo>
                  <a:pt x="1270" y="2206"/>
                </a:lnTo>
                <a:lnTo>
                  <a:pt x="1270" y="2211"/>
                </a:lnTo>
                <a:lnTo>
                  <a:pt x="1270" y="2211"/>
                </a:lnTo>
                <a:lnTo>
                  <a:pt x="1264" y="2216"/>
                </a:lnTo>
                <a:lnTo>
                  <a:pt x="1264" y="2216"/>
                </a:lnTo>
                <a:lnTo>
                  <a:pt x="1259" y="2216"/>
                </a:lnTo>
                <a:lnTo>
                  <a:pt x="1254" y="2216"/>
                </a:lnTo>
                <a:lnTo>
                  <a:pt x="1222" y="2227"/>
                </a:lnTo>
                <a:lnTo>
                  <a:pt x="1201" y="2227"/>
                </a:lnTo>
                <a:lnTo>
                  <a:pt x="1201" y="2227"/>
                </a:lnTo>
                <a:lnTo>
                  <a:pt x="1196" y="2222"/>
                </a:lnTo>
                <a:lnTo>
                  <a:pt x="1196" y="2222"/>
                </a:lnTo>
                <a:lnTo>
                  <a:pt x="1191" y="2216"/>
                </a:lnTo>
                <a:lnTo>
                  <a:pt x="1185" y="2216"/>
                </a:lnTo>
                <a:lnTo>
                  <a:pt x="1170" y="2211"/>
                </a:lnTo>
                <a:lnTo>
                  <a:pt x="1133" y="2211"/>
                </a:lnTo>
                <a:lnTo>
                  <a:pt x="1133" y="2211"/>
                </a:lnTo>
                <a:lnTo>
                  <a:pt x="1075" y="2216"/>
                </a:lnTo>
                <a:lnTo>
                  <a:pt x="1065" y="2222"/>
                </a:lnTo>
                <a:lnTo>
                  <a:pt x="1065" y="2222"/>
                </a:lnTo>
                <a:lnTo>
                  <a:pt x="1059" y="2227"/>
                </a:lnTo>
                <a:lnTo>
                  <a:pt x="1059" y="2227"/>
                </a:lnTo>
                <a:lnTo>
                  <a:pt x="1059" y="2237"/>
                </a:lnTo>
                <a:lnTo>
                  <a:pt x="1065" y="2253"/>
                </a:lnTo>
                <a:lnTo>
                  <a:pt x="1065" y="2258"/>
                </a:lnTo>
                <a:lnTo>
                  <a:pt x="1059" y="2264"/>
                </a:lnTo>
                <a:lnTo>
                  <a:pt x="1059" y="2264"/>
                </a:lnTo>
                <a:lnTo>
                  <a:pt x="1044" y="2272"/>
                </a:lnTo>
                <a:lnTo>
                  <a:pt x="1044" y="2278"/>
                </a:lnTo>
                <a:lnTo>
                  <a:pt x="1038" y="2278"/>
                </a:lnTo>
                <a:lnTo>
                  <a:pt x="1038" y="2278"/>
                </a:lnTo>
                <a:lnTo>
                  <a:pt x="1033" y="2278"/>
                </a:lnTo>
                <a:lnTo>
                  <a:pt x="1028" y="2272"/>
                </a:lnTo>
                <a:lnTo>
                  <a:pt x="1028" y="2272"/>
                </a:lnTo>
                <a:lnTo>
                  <a:pt x="1023" y="2272"/>
                </a:lnTo>
                <a:lnTo>
                  <a:pt x="1017" y="2267"/>
                </a:lnTo>
                <a:lnTo>
                  <a:pt x="1012" y="2267"/>
                </a:lnTo>
                <a:lnTo>
                  <a:pt x="1007" y="2267"/>
                </a:lnTo>
                <a:lnTo>
                  <a:pt x="1007" y="2272"/>
                </a:lnTo>
                <a:lnTo>
                  <a:pt x="1007" y="2272"/>
                </a:lnTo>
                <a:lnTo>
                  <a:pt x="1007" y="2293"/>
                </a:lnTo>
                <a:lnTo>
                  <a:pt x="1007" y="2309"/>
                </a:lnTo>
                <a:lnTo>
                  <a:pt x="996" y="2335"/>
                </a:lnTo>
                <a:lnTo>
                  <a:pt x="996" y="2341"/>
                </a:lnTo>
                <a:lnTo>
                  <a:pt x="975" y="2362"/>
                </a:lnTo>
                <a:lnTo>
                  <a:pt x="970" y="2367"/>
                </a:lnTo>
                <a:lnTo>
                  <a:pt x="970" y="2372"/>
                </a:lnTo>
                <a:lnTo>
                  <a:pt x="970" y="2377"/>
                </a:lnTo>
                <a:lnTo>
                  <a:pt x="970" y="2383"/>
                </a:lnTo>
                <a:lnTo>
                  <a:pt x="965" y="2383"/>
                </a:lnTo>
                <a:lnTo>
                  <a:pt x="960" y="2383"/>
                </a:lnTo>
                <a:lnTo>
                  <a:pt x="949" y="2388"/>
                </a:lnTo>
                <a:lnTo>
                  <a:pt x="944" y="2388"/>
                </a:lnTo>
                <a:lnTo>
                  <a:pt x="928" y="2398"/>
                </a:lnTo>
                <a:lnTo>
                  <a:pt x="923" y="2398"/>
                </a:lnTo>
                <a:lnTo>
                  <a:pt x="923" y="2398"/>
                </a:lnTo>
                <a:lnTo>
                  <a:pt x="923" y="2398"/>
                </a:lnTo>
                <a:lnTo>
                  <a:pt x="923" y="2409"/>
                </a:lnTo>
                <a:lnTo>
                  <a:pt x="923" y="2409"/>
                </a:lnTo>
                <a:lnTo>
                  <a:pt x="923" y="2414"/>
                </a:lnTo>
                <a:lnTo>
                  <a:pt x="923" y="2414"/>
                </a:lnTo>
                <a:lnTo>
                  <a:pt x="923" y="2419"/>
                </a:lnTo>
                <a:lnTo>
                  <a:pt x="923" y="2425"/>
                </a:lnTo>
                <a:lnTo>
                  <a:pt x="918" y="2430"/>
                </a:lnTo>
                <a:lnTo>
                  <a:pt x="902" y="2451"/>
                </a:lnTo>
                <a:lnTo>
                  <a:pt x="881" y="2472"/>
                </a:lnTo>
                <a:lnTo>
                  <a:pt x="860" y="2488"/>
                </a:lnTo>
                <a:lnTo>
                  <a:pt x="844" y="2488"/>
                </a:lnTo>
                <a:lnTo>
                  <a:pt x="844" y="2482"/>
                </a:lnTo>
                <a:lnTo>
                  <a:pt x="839" y="2482"/>
                </a:lnTo>
                <a:lnTo>
                  <a:pt x="839" y="2488"/>
                </a:lnTo>
                <a:lnTo>
                  <a:pt x="833" y="2488"/>
                </a:lnTo>
                <a:lnTo>
                  <a:pt x="807" y="2498"/>
                </a:lnTo>
                <a:lnTo>
                  <a:pt x="807" y="2504"/>
                </a:lnTo>
                <a:lnTo>
                  <a:pt x="802" y="2509"/>
                </a:lnTo>
                <a:lnTo>
                  <a:pt x="802" y="2525"/>
                </a:lnTo>
                <a:lnTo>
                  <a:pt x="802" y="2525"/>
                </a:lnTo>
                <a:lnTo>
                  <a:pt x="802" y="2525"/>
                </a:lnTo>
                <a:lnTo>
                  <a:pt x="802" y="2530"/>
                </a:lnTo>
                <a:lnTo>
                  <a:pt x="802" y="2530"/>
                </a:lnTo>
                <a:lnTo>
                  <a:pt x="807" y="2530"/>
                </a:lnTo>
                <a:lnTo>
                  <a:pt x="812" y="2535"/>
                </a:lnTo>
                <a:lnTo>
                  <a:pt x="812" y="2535"/>
                </a:lnTo>
                <a:lnTo>
                  <a:pt x="812" y="2535"/>
                </a:lnTo>
                <a:lnTo>
                  <a:pt x="828" y="2530"/>
                </a:lnTo>
                <a:lnTo>
                  <a:pt x="828" y="2530"/>
                </a:lnTo>
                <a:lnTo>
                  <a:pt x="833" y="2525"/>
                </a:lnTo>
                <a:lnTo>
                  <a:pt x="833" y="2525"/>
                </a:lnTo>
                <a:lnTo>
                  <a:pt x="833" y="2525"/>
                </a:lnTo>
                <a:lnTo>
                  <a:pt x="833" y="2519"/>
                </a:lnTo>
                <a:lnTo>
                  <a:pt x="833" y="2519"/>
                </a:lnTo>
                <a:lnTo>
                  <a:pt x="833" y="2519"/>
                </a:lnTo>
                <a:lnTo>
                  <a:pt x="833" y="2514"/>
                </a:lnTo>
                <a:lnTo>
                  <a:pt x="833" y="2514"/>
                </a:lnTo>
                <a:lnTo>
                  <a:pt x="833" y="2514"/>
                </a:lnTo>
                <a:lnTo>
                  <a:pt x="839" y="2509"/>
                </a:lnTo>
                <a:lnTo>
                  <a:pt x="839" y="2509"/>
                </a:lnTo>
                <a:lnTo>
                  <a:pt x="844" y="2509"/>
                </a:lnTo>
                <a:lnTo>
                  <a:pt x="844" y="2509"/>
                </a:lnTo>
                <a:lnTo>
                  <a:pt x="860" y="2514"/>
                </a:lnTo>
                <a:lnTo>
                  <a:pt x="870" y="2519"/>
                </a:lnTo>
                <a:lnTo>
                  <a:pt x="870" y="2519"/>
                </a:lnTo>
                <a:lnTo>
                  <a:pt x="875" y="2525"/>
                </a:lnTo>
                <a:lnTo>
                  <a:pt x="881" y="2525"/>
                </a:lnTo>
                <a:lnTo>
                  <a:pt x="886" y="2535"/>
                </a:lnTo>
                <a:lnTo>
                  <a:pt x="886" y="2535"/>
                </a:lnTo>
                <a:lnTo>
                  <a:pt x="886" y="2540"/>
                </a:lnTo>
                <a:lnTo>
                  <a:pt x="886" y="2540"/>
                </a:lnTo>
                <a:lnTo>
                  <a:pt x="881" y="2540"/>
                </a:lnTo>
                <a:lnTo>
                  <a:pt x="881" y="2540"/>
                </a:lnTo>
                <a:lnTo>
                  <a:pt x="881" y="2540"/>
                </a:lnTo>
                <a:lnTo>
                  <a:pt x="886" y="2551"/>
                </a:lnTo>
                <a:lnTo>
                  <a:pt x="886" y="2551"/>
                </a:lnTo>
                <a:lnTo>
                  <a:pt x="891" y="2556"/>
                </a:lnTo>
                <a:lnTo>
                  <a:pt x="891" y="2556"/>
                </a:lnTo>
                <a:lnTo>
                  <a:pt x="891" y="2556"/>
                </a:lnTo>
                <a:lnTo>
                  <a:pt x="912" y="2540"/>
                </a:lnTo>
                <a:lnTo>
                  <a:pt x="912" y="2540"/>
                </a:lnTo>
                <a:lnTo>
                  <a:pt x="918" y="2535"/>
                </a:lnTo>
                <a:lnTo>
                  <a:pt x="918" y="2530"/>
                </a:lnTo>
                <a:lnTo>
                  <a:pt x="918" y="2525"/>
                </a:lnTo>
                <a:lnTo>
                  <a:pt x="918" y="2519"/>
                </a:lnTo>
                <a:lnTo>
                  <a:pt x="918" y="2519"/>
                </a:lnTo>
                <a:lnTo>
                  <a:pt x="918" y="2519"/>
                </a:lnTo>
                <a:lnTo>
                  <a:pt x="918" y="2509"/>
                </a:lnTo>
                <a:lnTo>
                  <a:pt x="918" y="2488"/>
                </a:lnTo>
                <a:lnTo>
                  <a:pt x="923" y="2482"/>
                </a:lnTo>
                <a:lnTo>
                  <a:pt x="923" y="2482"/>
                </a:lnTo>
                <a:lnTo>
                  <a:pt x="923" y="2482"/>
                </a:lnTo>
                <a:lnTo>
                  <a:pt x="923" y="2488"/>
                </a:lnTo>
                <a:lnTo>
                  <a:pt x="923" y="2488"/>
                </a:lnTo>
                <a:lnTo>
                  <a:pt x="923" y="2493"/>
                </a:lnTo>
                <a:lnTo>
                  <a:pt x="923" y="2504"/>
                </a:lnTo>
                <a:lnTo>
                  <a:pt x="928" y="2504"/>
                </a:lnTo>
                <a:lnTo>
                  <a:pt x="928" y="2504"/>
                </a:lnTo>
                <a:lnTo>
                  <a:pt x="933" y="2504"/>
                </a:lnTo>
                <a:lnTo>
                  <a:pt x="933" y="2498"/>
                </a:lnTo>
                <a:lnTo>
                  <a:pt x="933" y="2498"/>
                </a:lnTo>
                <a:lnTo>
                  <a:pt x="933" y="2498"/>
                </a:lnTo>
                <a:lnTo>
                  <a:pt x="933" y="2493"/>
                </a:lnTo>
                <a:lnTo>
                  <a:pt x="939" y="2488"/>
                </a:lnTo>
                <a:lnTo>
                  <a:pt x="954" y="2482"/>
                </a:lnTo>
                <a:lnTo>
                  <a:pt x="965" y="2472"/>
                </a:lnTo>
                <a:lnTo>
                  <a:pt x="965" y="2467"/>
                </a:lnTo>
                <a:lnTo>
                  <a:pt x="970" y="2456"/>
                </a:lnTo>
                <a:lnTo>
                  <a:pt x="970" y="2456"/>
                </a:lnTo>
                <a:lnTo>
                  <a:pt x="981" y="2451"/>
                </a:lnTo>
                <a:lnTo>
                  <a:pt x="981" y="2451"/>
                </a:lnTo>
                <a:lnTo>
                  <a:pt x="991" y="2456"/>
                </a:lnTo>
                <a:lnTo>
                  <a:pt x="1012" y="2456"/>
                </a:lnTo>
                <a:lnTo>
                  <a:pt x="1017" y="2456"/>
                </a:lnTo>
                <a:lnTo>
                  <a:pt x="1017" y="2456"/>
                </a:lnTo>
                <a:lnTo>
                  <a:pt x="1023" y="2451"/>
                </a:lnTo>
                <a:lnTo>
                  <a:pt x="1023" y="2451"/>
                </a:lnTo>
                <a:lnTo>
                  <a:pt x="1023" y="2451"/>
                </a:lnTo>
                <a:lnTo>
                  <a:pt x="1028" y="2451"/>
                </a:lnTo>
                <a:lnTo>
                  <a:pt x="1028" y="2446"/>
                </a:lnTo>
                <a:lnTo>
                  <a:pt x="1065" y="2446"/>
                </a:lnTo>
                <a:lnTo>
                  <a:pt x="1080" y="2446"/>
                </a:lnTo>
                <a:lnTo>
                  <a:pt x="1117" y="2467"/>
                </a:lnTo>
                <a:lnTo>
                  <a:pt x="1122" y="2467"/>
                </a:lnTo>
                <a:lnTo>
                  <a:pt x="1122" y="2472"/>
                </a:lnTo>
                <a:lnTo>
                  <a:pt x="1128" y="2472"/>
                </a:lnTo>
                <a:lnTo>
                  <a:pt x="1128" y="2477"/>
                </a:lnTo>
                <a:lnTo>
                  <a:pt x="1128" y="2477"/>
                </a:lnTo>
                <a:lnTo>
                  <a:pt x="1128" y="2482"/>
                </a:lnTo>
                <a:lnTo>
                  <a:pt x="1133" y="2482"/>
                </a:lnTo>
                <a:lnTo>
                  <a:pt x="1138" y="2482"/>
                </a:lnTo>
                <a:lnTo>
                  <a:pt x="1138" y="2482"/>
                </a:lnTo>
                <a:lnTo>
                  <a:pt x="1149" y="2488"/>
                </a:lnTo>
                <a:lnTo>
                  <a:pt x="1149" y="2488"/>
                </a:lnTo>
                <a:lnTo>
                  <a:pt x="1154" y="2482"/>
                </a:lnTo>
                <a:lnTo>
                  <a:pt x="1164" y="2477"/>
                </a:lnTo>
                <a:lnTo>
                  <a:pt x="1159" y="2477"/>
                </a:lnTo>
                <a:lnTo>
                  <a:pt x="1159" y="2477"/>
                </a:lnTo>
                <a:lnTo>
                  <a:pt x="1159" y="2472"/>
                </a:lnTo>
                <a:lnTo>
                  <a:pt x="1164" y="2467"/>
                </a:lnTo>
                <a:lnTo>
                  <a:pt x="1164" y="2461"/>
                </a:lnTo>
                <a:lnTo>
                  <a:pt x="1164" y="2461"/>
                </a:lnTo>
                <a:lnTo>
                  <a:pt x="1164" y="2456"/>
                </a:lnTo>
                <a:lnTo>
                  <a:pt x="1170" y="2456"/>
                </a:lnTo>
                <a:lnTo>
                  <a:pt x="1175" y="2456"/>
                </a:lnTo>
                <a:lnTo>
                  <a:pt x="1175" y="2456"/>
                </a:lnTo>
                <a:lnTo>
                  <a:pt x="1185" y="2451"/>
                </a:lnTo>
                <a:lnTo>
                  <a:pt x="1185" y="2440"/>
                </a:lnTo>
                <a:lnTo>
                  <a:pt x="1185" y="2435"/>
                </a:lnTo>
                <a:lnTo>
                  <a:pt x="1185" y="2435"/>
                </a:lnTo>
                <a:lnTo>
                  <a:pt x="1180" y="2430"/>
                </a:lnTo>
                <a:lnTo>
                  <a:pt x="1180" y="2430"/>
                </a:lnTo>
                <a:lnTo>
                  <a:pt x="1180" y="2430"/>
                </a:lnTo>
                <a:lnTo>
                  <a:pt x="1180" y="2419"/>
                </a:lnTo>
                <a:lnTo>
                  <a:pt x="1180" y="2419"/>
                </a:lnTo>
                <a:lnTo>
                  <a:pt x="1185" y="2398"/>
                </a:lnTo>
                <a:lnTo>
                  <a:pt x="1185" y="2398"/>
                </a:lnTo>
                <a:lnTo>
                  <a:pt x="1196" y="2377"/>
                </a:lnTo>
                <a:lnTo>
                  <a:pt x="1201" y="2377"/>
                </a:lnTo>
                <a:lnTo>
                  <a:pt x="1228" y="2356"/>
                </a:lnTo>
                <a:lnTo>
                  <a:pt x="1233" y="2356"/>
                </a:lnTo>
                <a:lnTo>
                  <a:pt x="1238" y="2356"/>
                </a:lnTo>
                <a:lnTo>
                  <a:pt x="1243" y="2356"/>
                </a:lnTo>
                <a:lnTo>
                  <a:pt x="1243" y="2356"/>
                </a:lnTo>
                <a:lnTo>
                  <a:pt x="1249" y="2356"/>
                </a:lnTo>
                <a:lnTo>
                  <a:pt x="1270" y="2351"/>
                </a:lnTo>
                <a:lnTo>
                  <a:pt x="1275" y="2346"/>
                </a:lnTo>
                <a:lnTo>
                  <a:pt x="1280" y="2346"/>
                </a:lnTo>
                <a:lnTo>
                  <a:pt x="1285" y="2346"/>
                </a:lnTo>
                <a:lnTo>
                  <a:pt x="1285" y="2341"/>
                </a:lnTo>
                <a:lnTo>
                  <a:pt x="1291" y="2341"/>
                </a:lnTo>
                <a:lnTo>
                  <a:pt x="1291" y="2341"/>
                </a:lnTo>
                <a:lnTo>
                  <a:pt x="1306" y="2346"/>
                </a:lnTo>
                <a:lnTo>
                  <a:pt x="1312" y="2346"/>
                </a:lnTo>
                <a:lnTo>
                  <a:pt x="1312" y="2346"/>
                </a:lnTo>
                <a:lnTo>
                  <a:pt x="1343" y="2367"/>
                </a:lnTo>
                <a:lnTo>
                  <a:pt x="1364" y="2377"/>
                </a:lnTo>
                <a:lnTo>
                  <a:pt x="1364" y="2377"/>
                </a:lnTo>
                <a:lnTo>
                  <a:pt x="1369" y="2367"/>
                </a:lnTo>
                <a:lnTo>
                  <a:pt x="1369" y="2367"/>
                </a:lnTo>
                <a:lnTo>
                  <a:pt x="1369" y="2367"/>
                </a:lnTo>
                <a:lnTo>
                  <a:pt x="1375" y="2367"/>
                </a:lnTo>
                <a:lnTo>
                  <a:pt x="1406" y="2367"/>
                </a:lnTo>
                <a:lnTo>
                  <a:pt x="1432" y="2372"/>
                </a:lnTo>
                <a:lnTo>
                  <a:pt x="1448" y="2377"/>
                </a:lnTo>
                <a:lnTo>
                  <a:pt x="1453" y="2377"/>
                </a:lnTo>
                <a:lnTo>
                  <a:pt x="1453" y="2372"/>
                </a:lnTo>
                <a:lnTo>
                  <a:pt x="1453" y="2372"/>
                </a:lnTo>
                <a:lnTo>
                  <a:pt x="1459" y="2362"/>
                </a:lnTo>
                <a:lnTo>
                  <a:pt x="1459" y="2362"/>
                </a:lnTo>
                <a:lnTo>
                  <a:pt x="1459" y="2362"/>
                </a:lnTo>
                <a:lnTo>
                  <a:pt x="1453" y="2351"/>
                </a:lnTo>
                <a:lnTo>
                  <a:pt x="1453" y="2351"/>
                </a:lnTo>
                <a:lnTo>
                  <a:pt x="1453" y="2351"/>
                </a:lnTo>
                <a:lnTo>
                  <a:pt x="1443" y="2346"/>
                </a:lnTo>
                <a:lnTo>
                  <a:pt x="1438" y="2346"/>
                </a:lnTo>
                <a:lnTo>
                  <a:pt x="1443" y="2341"/>
                </a:lnTo>
                <a:lnTo>
                  <a:pt x="1469" y="2341"/>
                </a:lnTo>
                <a:lnTo>
                  <a:pt x="1490" y="2330"/>
                </a:lnTo>
                <a:lnTo>
                  <a:pt x="1495" y="2330"/>
                </a:lnTo>
                <a:lnTo>
                  <a:pt x="1501" y="2330"/>
                </a:lnTo>
                <a:lnTo>
                  <a:pt x="1506" y="2330"/>
                </a:lnTo>
                <a:lnTo>
                  <a:pt x="1511" y="2335"/>
                </a:lnTo>
                <a:lnTo>
                  <a:pt x="1511" y="2335"/>
                </a:lnTo>
                <a:lnTo>
                  <a:pt x="1522" y="2335"/>
                </a:lnTo>
                <a:lnTo>
                  <a:pt x="1552" y="2320"/>
                </a:lnTo>
                <a:lnTo>
                  <a:pt x="1552" y="2314"/>
                </a:lnTo>
                <a:lnTo>
                  <a:pt x="1557" y="2309"/>
                </a:lnTo>
                <a:lnTo>
                  <a:pt x="1557" y="2309"/>
                </a:lnTo>
                <a:lnTo>
                  <a:pt x="1557" y="2304"/>
                </a:lnTo>
                <a:lnTo>
                  <a:pt x="1557" y="2304"/>
                </a:lnTo>
                <a:lnTo>
                  <a:pt x="1552" y="2299"/>
                </a:lnTo>
                <a:lnTo>
                  <a:pt x="1541" y="2288"/>
                </a:lnTo>
                <a:lnTo>
                  <a:pt x="1536" y="2288"/>
                </a:lnTo>
                <a:lnTo>
                  <a:pt x="1532" y="2283"/>
                </a:lnTo>
                <a:lnTo>
                  <a:pt x="1527" y="2283"/>
                </a:lnTo>
                <a:lnTo>
                  <a:pt x="1527" y="2283"/>
                </a:lnTo>
                <a:lnTo>
                  <a:pt x="1532" y="2283"/>
                </a:lnTo>
                <a:lnTo>
                  <a:pt x="1532" y="2283"/>
                </a:lnTo>
                <a:lnTo>
                  <a:pt x="1536" y="2283"/>
                </a:lnTo>
                <a:lnTo>
                  <a:pt x="1546" y="2288"/>
                </a:lnTo>
                <a:lnTo>
                  <a:pt x="1546" y="2293"/>
                </a:lnTo>
                <a:lnTo>
                  <a:pt x="1552" y="2293"/>
                </a:lnTo>
                <a:lnTo>
                  <a:pt x="1562" y="2304"/>
                </a:lnTo>
                <a:lnTo>
                  <a:pt x="1578" y="2314"/>
                </a:lnTo>
                <a:lnTo>
                  <a:pt x="1583" y="2314"/>
                </a:lnTo>
                <a:lnTo>
                  <a:pt x="1583" y="2314"/>
                </a:lnTo>
                <a:lnTo>
                  <a:pt x="1588" y="2314"/>
                </a:lnTo>
                <a:lnTo>
                  <a:pt x="1588" y="2314"/>
                </a:lnTo>
                <a:lnTo>
                  <a:pt x="1588" y="2314"/>
                </a:lnTo>
                <a:lnTo>
                  <a:pt x="1588" y="2314"/>
                </a:lnTo>
                <a:lnTo>
                  <a:pt x="1588" y="2309"/>
                </a:lnTo>
                <a:lnTo>
                  <a:pt x="1588" y="2304"/>
                </a:lnTo>
                <a:lnTo>
                  <a:pt x="1588" y="2304"/>
                </a:lnTo>
                <a:lnTo>
                  <a:pt x="1588" y="2304"/>
                </a:lnTo>
                <a:lnTo>
                  <a:pt x="1583" y="2299"/>
                </a:lnTo>
                <a:lnTo>
                  <a:pt x="1583" y="2299"/>
                </a:lnTo>
                <a:lnTo>
                  <a:pt x="1583" y="2299"/>
                </a:lnTo>
                <a:lnTo>
                  <a:pt x="1583" y="2299"/>
                </a:lnTo>
                <a:lnTo>
                  <a:pt x="1583" y="2299"/>
                </a:lnTo>
                <a:lnTo>
                  <a:pt x="1594" y="2299"/>
                </a:lnTo>
                <a:lnTo>
                  <a:pt x="1594" y="2299"/>
                </a:lnTo>
                <a:lnTo>
                  <a:pt x="1599" y="2299"/>
                </a:lnTo>
                <a:lnTo>
                  <a:pt x="1599" y="2299"/>
                </a:lnTo>
                <a:lnTo>
                  <a:pt x="1599" y="2299"/>
                </a:lnTo>
                <a:lnTo>
                  <a:pt x="1599" y="2299"/>
                </a:lnTo>
                <a:lnTo>
                  <a:pt x="1594" y="2304"/>
                </a:lnTo>
                <a:lnTo>
                  <a:pt x="1594" y="2309"/>
                </a:lnTo>
                <a:lnTo>
                  <a:pt x="1594" y="2309"/>
                </a:lnTo>
                <a:lnTo>
                  <a:pt x="1594" y="2314"/>
                </a:lnTo>
                <a:lnTo>
                  <a:pt x="1594" y="2314"/>
                </a:lnTo>
                <a:lnTo>
                  <a:pt x="1594" y="2314"/>
                </a:lnTo>
                <a:lnTo>
                  <a:pt x="1599" y="2314"/>
                </a:lnTo>
                <a:lnTo>
                  <a:pt x="1599" y="2314"/>
                </a:lnTo>
                <a:lnTo>
                  <a:pt x="1604" y="2314"/>
                </a:lnTo>
                <a:lnTo>
                  <a:pt x="1604" y="2309"/>
                </a:lnTo>
                <a:lnTo>
                  <a:pt x="1604" y="2309"/>
                </a:lnTo>
                <a:lnTo>
                  <a:pt x="1604" y="2309"/>
                </a:lnTo>
                <a:lnTo>
                  <a:pt x="1604" y="2304"/>
                </a:lnTo>
                <a:lnTo>
                  <a:pt x="1604" y="2299"/>
                </a:lnTo>
                <a:lnTo>
                  <a:pt x="1604" y="2299"/>
                </a:lnTo>
                <a:lnTo>
                  <a:pt x="1604" y="2299"/>
                </a:lnTo>
                <a:lnTo>
                  <a:pt x="1609" y="2299"/>
                </a:lnTo>
                <a:lnTo>
                  <a:pt x="1609" y="2299"/>
                </a:lnTo>
                <a:lnTo>
                  <a:pt x="1609" y="2299"/>
                </a:lnTo>
                <a:lnTo>
                  <a:pt x="1615" y="2299"/>
                </a:lnTo>
                <a:lnTo>
                  <a:pt x="1615" y="2299"/>
                </a:lnTo>
                <a:lnTo>
                  <a:pt x="1609" y="2304"/>
                </a:lnTo>
                <a:lnTo>
                  <a:pt x="1609" y="2309"/>
                </a:lnTo>
                <a:lnTo>
                  <a:pt x="1609" y="2309"/>
                </a:lnTo>
                <a:lnTo>
                  <a:pt x="1609" y="2309"/>
                </a:lnTo>
                <a:lnTo>
                  <a:pt x="1609" y="2309"/>
                </a:lnTo>
                <a:lnTo>
                  <a:pt x="1609" y="2314"/>
                </a:lnTo>
                <a:lnTo>
                  <a:pt x="1609" y="2314"/>
                </a:lnTo>
                <a:lnTo>
                  <a:pt x="1609" y="2314"/>
                </a:lnTo>
                <a:lnTo>
                  <a:pt x="1609" y="2314"/>
                </a:lnTo>
                <a:lnTo>
                  <a:pt x="1620" y="2314"/>
                </a:lnTo>
                <a:lnTo>
                  <a:pt x="1620" y="2314"/>
                </a:lnTo>
                <a:lnTo>
                  <a:pt x="1620" y="2304"/>
                </a:lnTo>
                <a:lnTo>
                  <a:pt x="1620" y="2304"/>
                </a:lnTo>
                <a:lnTo>
                  <a:pt x="1620" y="2299"/>
                </a:lnTo>
                <a:lnTo>
                  <a:pt x="1615" y="2299"/>
                </a:lnTo>
                <a:lnTo>
                  <a:pt x="1615" y="2299"/>
                </a:lnTo>
                <a:lnTo>
                  <a:pt x="1615" y="2299"/>
                </a:lnTo>
                <a:lnTo>
                  <a:pt x="1615" y="2299"/>
                </a:lnTo>
                <a:lnTo>
                  <a:pt x="1620" y="2299"/>
                </a:lnTo>
                <a:lnTo>
                  <a:pt x="1620" y="2299"/>
                </a:lnTo>
                <a:lnTo>
                  <a:pt x="1630" y="2299"/>
                </a:lnTo>
                <a:lnTo>
                  <a:pt x="1630" y="2299"/>
                </a:lnTo>
                <a:lnTo>
                  <a:pt x="1630" y="2304"/>
                </a:lnTo>
                <a:lnTo>
                  <a:pt x="1630" y="2304"/>
                </a:lnTo>
                <a:lnTo>
                  <a:pt x="1630" y="2309"/>
                </a:lnTo>
                <a:lnTo>
                  <a:pt x="1630" y="2309"/>
                </a:lnTo>
                <a:lnTo>
                  <a:pt x="1630" y="2309"/>
                </a:lnTo>
                <a:lnTo>
                  <a:pt x="1630" y="2309"/>
                </a:lnTo>
                <a:lnTo>
                  <a:pt x="1625" y="2314"/>
                </a:lnTo>
                <a:lnTo>
                  <a:pt x="1625" y="2314"/>
                </a:lnTo>
                <a:lnTo>
                  <a:pt x="1625" y="2314"/>
                </a:lnTo>
                <a:lnTo>
                  <a:pt x="1625" y="2314"/>
                </a:lnTo>
                <a:lnTo>
                  <a:pt x="1625" y="2314"/>
                </a:lnTo>
                <a:lnTo>
                  <a:pt x="1625" y="2314"/>
                </a:lnTo>
                <a:lnTo>
                  <a:pt x="1630" y="2320"/>
                </a:lnTo>
                <a:lnTo>
                  <a:pt x="1636" y="2320"/>
                </a:lnTo>
                <a:lnTo>
                  <a:pt x="1641" y="2325"/>
                </a:lnTo>
                <a:lnTo>
                  <a:pt x="1646" y="2325"/>
                </a:lnTo>
                <a:lnTo>
                  <a:pt x="1651" y="2330"/>
                </a:lnTo>
                <a:lnTo>
                  <a:pt x="1651" y="2330"/>
                </a:lnTo>
                <a:lnTo>
                  <a:pt x="1651" y="2325"/>
                </a:lnTo>
                <a:lnTo>
                  <a:pt x="1651" y="2325"/>
                </a:lnTo>
                <a:lnTo>
                  <a:pt x="1651" y="2320"/>
                </a:lnTo>
                <a:lnTo>
                  <a:pt x="1651" y="2320"/>
                </a:lnTo>
                <a:lnTo>
                  <a:pt x="1657" y="2314"/>
                </a:lnTo>
                <a:lnTo>
                  <a:pt x="1662" y="2314"/>
                </a:lnTo>
                <a:lnTo>
                  <a:pt x="1678" y="2309"/>
                </a:lnTo>
                <a:lnTo>
                  <a:pt x="1699" y="2304"/>
                </a:lnTo>
                <a:lnTo>
                  <a:pt x="1704" y="2304"/>
                </a:lnTo>
                <a:lnTo>
                  <a:pt x="1709" y="2304"/>
                </a:lnTo>
                <a:lnTo>
                  <a:pt x="1720" y="2299"/>
                </a:lnTo>
                <a:lnTo>
                  <a:pt x="1725" y="2299"/>
                </a:lnTo>
                <a:lnTo>
                  <a:pt x="1730" y="2299"/>
                </a:lnTo>
                <a:lnTo>
                  <a:pt x="1730" y="2293"/>
                </a:lnTo>
                <a:lnTo>
                  <a:pt x="1735" y="2293"/>
                </a:lnTo>
                <a:lnTo>
                  <a:pt x="1746" y="2293"/>
                </a:lnTo>
                <a:lnTo>
                  <a:pt x="1751" y="2293"/>
                </a:lnTo>
                <a:lnTo>
                  <a:pt x="1751" y="2293"/>
                </a:lnTo>
                <a:lnTo>
                  <a:pt x="1767" y="2299"/>
                </a:lnTo>
                <a:lnTo>
                  <a:pt x="1772" y="2299"/>
                </a:lnTo>
                <a:lnTo>
                  <a:pt x="1788" y="2304"/>
                </a:lnTo>
                <a:lnTo>
                  <a:pt x="1804" y="2309"/>
                </a:lnTo>
                <a:lnTo>
                  <a:pt x="1804" y="2309"/>
                </a:lnTo>
                <a:lnTo>
                  <a:pt x="1819" y="2309"/>
                </a:lnTo>
                <a:lnTo>
                  <a:pt x="1825" y="2314"/>
                </a:lnTo>
                <a:lnTo>
                  <a:pt x="1825" y="2314"/>
                </a:lnTo>
                <a:lnTo>
                  <a:pt x="1830" y="2309"/>
                </a:lnTo>
                <a:lnTo>
                  <a:pt x="1830" y="2309"/>
                </a:lnTo>
                <a:lnTo>
                  <a:pt x="1830" y="2304"/>
                </a:lnTo>
                <a:lnTo>
                  <a:pt x="1830" y="2304"/>
                </a:lnTo>
                <a:lnTo>
                  <a:pt x="1835" y="2299"/>
                </a:lnTo>
                <a:lnTo>
                  <a:pt x="1840" y="2293"/>
                </a:lnTo>
                <a:lnTo>
                  <a:pt x="1840" y="2293"/>
                </a:lnTo>
                <a:lnTo>
                  <a:pt x="1851" y="2288"/>
                </a:lnTo>
                <a:lnTo>
                  <a:pt x="1856" y="2283"/>
                </a:lnTo>
                <a:lnTo>
                  <a:pt x="1856" y="2283"/>
                </a:lnTo>
                <a:lnTo>
                  <a:pt x="1867" y="2283"/>
                </a:lnTo>
                <a:lnTo>
                  <a:pt x="1872" y="2278"/>
                </a:lnTo>
                <a:lnTo>
                  <a:pt x="1893" y="2272"/>
                </a:lnTo>
                <a:lnTo>
                  <a:pt x="1893" y="2267"/>
                </a:lnTo>
                <a:lnTo>
                  <a:pt x="1898" y="2267"/>
                </a:lnTo>
                <a:lnTo>
                  <a:pt x="1898" y="2264"/>
                </a:lnTo>
                <a:lnTo>
                  <a:pt x="1898" y="2264"/>
                </a:lnTo>
                <a:lnTo>
                  <a:pt x="1914" y="2253"/>
                </a:lnTo>
                <a:lnTo>
                  <a:pt x="1914" y="2253"/>
                </a:lnTo>
                <a:lnTo>
                  <a:pt x="1914" y="2253"/>
                </a:lnTo>
                <a:lnTo>
                  <a:pt x="1925" y="2253"/>
                </a:lnTo>
                <a:lnTo>
                  <a:pt x="1946" y="2253"/>
                </a:lnTo>
                <a:lnTo>
                  <a:pt x="1946" y="2248"/>
                </a:lnTo>
                <a:lnTo>
                  <a:pt x="1940" y="2243"/>
                </a:lnTo>
                <a:lnTo>
                  <a:pt x="1940" y="2237"/>
                </a:lnTo>
                <a:lnTo>
                  <a:pt x="1946" y="2237"/>
                </a:lnTo>
                <a:lnTo>
                  <a:pt x="1946" y="2232"/>
                </a:lnTo>
                <a:lnTo>
                  <a:pt x="1946" y="2227"/>
                </a:lnTo>
                <a:lnTo>
                  <a:pt x="1951" y="2222"/>
                </a:lnTo>
                <a:lnTo>
                  <a:pt x="1956" y="2216"/>
                </a:lnTo>
                <a:lnTo>
                  <a:pt x="1961" y="2211"/>
                </a:lnTo>
                <a:lnTo>
                  <a:pt x="1961" y="2211"/>
                </a:lnTo>
                <a:lnTo>
                  <a:pt x="1967" y="2211"/>
                </a:lnTo>
                <a:lnTo>
                  <a:pt x="1972" y="2211"/>
                </a:lnTo>
                <a:lnTo>
                  <a:pt x="1977" y="2211"/>
                </a:lnTo>
                <a:lnTo>
                  <a:pt x="1977" y="2211"/>
                </a:lnTo>
                <a:lnTo>
                  <a:pt x="1977" y="2211"/>
                </a:lnTo>
                <a:lnTo>
                  <a:pt x="2003" y="2195"/>
                </a:lnTo>
                <a:lnTo>
                  <a:pt x="2003" y="2195"/>
                </a:lnTo>
                <a:lnTo>
                  <a:pt x="2009" y="2190"/>
                </a:lnTo>
                <a:lnTo>
                  <a:pt x="2009" y="2185"/>
                </a:lnTo>
                <a:lnTo>
                  <a:pt x="2014" y="2185"/>
                </a:lnTo>
                <a:lnTo>
                  <a:pt x="2014" y="2180"/>
                </a:lnTo>
                <a:lnTo>
                  <a:pt x="2014" y="2174"/>
                </a:lnTo>
                <a:lnTo>
                  <a:pt x="2014" y="2169"/>
                </a:lnTo>
                <a:lnTo>
                  <a:pt x="2014" y="2138"/>
                </a:lnTo>
                <a:lnTo>
                  <a:pt x="2014" y="2138"/>
                </a:lnTo>
                <a:lnTo>
                  <a:pt x="2014" y="2132"/>
                </a:lnTo>
                <a:lnTo>
                  <a:pt x="2014" y="2127"/>
                </a:lnTo>
                <a:lnTo>
                  <a:pt x="2014" y="2127"/>
                </a:lnTo>
                <a:lnTo>
                  <a:pt x="2014" y="2122"/>
                </a:lnTo>
                <a:lnTo>
                  <a:pt x="2014" y="2122"/>
                </a:lnTo>
                <a:lnTo>
                  <a:pt x="2014" y="2122"/>
                </a:lnTo>
                <a:lnTo>
                  <a:pt x="2014" y="2122"/>
                </a:lnTo>
                <a:lnTo>
                  <a:pt x="2014" y="2122"/>
                </a:lnTo>
                <a:lnTo>
                  <a:pt x="2003" y="2122"/>
                </a:lnTo>
                <a:lnTo>
                  <a:pt x="1998" y="2122"/>
                </a:lnTo>
                <a:lnTo>
                  <a:pt x="1967" y="2127"/>
                </a:lnTo>
                <a:lnTo>
                  <a:pt x="1951" y="2132"/>
                </a:lnTo>
                <a:lnTo>
                  <a:pt x="1946" y="2138"/>
                </a:lnTo>
                <a:lnTo>
                  <a:pt x="1940" y="2138"/>
                </a:lnTo>
                <a:lnTo>
                  <a:pt x="1940" y="2138"/>
                </a:lnTo>
                <a:lnTo>
                  <a:pt x="1940" y="2138"/>
                </a:lnTo>
                <a:lnTo>
                  <a:pt x="1925" y="2143"/>
                </a:lnTo>
                <a:lnTo>
                  <a:pt x="1919" y="2143"/>
                </a:lnTo>
                <a:lnTo>
                  <a:pt x="1909" y="2138"/>
                </a:lnTo>
                <a:lnTo>
                  <a:pt x="1904" y="2138"/>
                </a:lnTo>
                <a:lnTo>
                  <a:pt x="1904" y="2138"/>
                </a:lnTo>
                <a:lnTo>
                  <a:pt x="1904" y="2138"/>
                </a:lnTo>
                <a:lnTo>
                  <a:pt x="1914" y="2138"/>
                </a:lnTo>
                <a:lnTo>
                  <a:pt x="1914" y="2138"/>
                </a:lnTo>
                <a:lnTo>
                  <a:pt x="1919" y="2138"/>
                </a:lnTo>
                <a:lnTo>
                  <a:pt x="1925" y="2138"/>
                </a:lnTo>
                <a:lnTo>
                  <a:pt x="1930" y="2132"/>
                </a:lnTo>
                <a:lnTo>
                  <a:pt x="1930" y="2132"/>
                </a:lnTo>
                <a:lnTo>
                  <a:pt x="1930" y="2132"/>
                </a:lnTo>
                <a:lnTo>
                  <a:pt x="1930" y="2132"/>
                </a:lnTo>
                <a:lnTo>
                  <a:pt x="1930" y="2132"/>
                </a:lnTo>
                <a:lnTo>
                  <a:pt x="1925" y="2127"/>
                </a:lnTo>
                <a:lnTo>
                  <a:pt x="1925" y="2122"/>
                </a:lnTo>
                <a:lnTo>
                  <a:pt x="1919" y="2122"/>
                </a:lnTo>
                <a:lnTo>
                  <a:pt x="1898" y="2117"/>
                </a:lnTo>
                <a:lnTo>
                  <a:pt x="1898" y="2117"/>
                </a:lnTo>
                <a:lnTo>
                  <a:pt x="1893" y="2117"/>
                </a:lnTo>
                <a:lnTo>
                  <a:pt x="1893" y="2122"/>
                </a:lnTo>
                <a:lnTo>
                  <a:pt x="1888" y="2122"/>
                </a:lnTo>
                <a:lnTo>
                  <a:pt x="1888" y="2122"/>
                </a:lnTo>
                <a:lnTo>
                  <a:pt x="1888" y="2127"/>
                </a:lnTo>
                <a:lnTo>
                  <a:pt x="1888" y="2127"/>
                </a:lnTo>
                <a:lnTo>
                  <a:pt x="1888" y="2132"/>
                </a:lnTo>
                <a:lnTo>
                  <a:pt x="1893" y="2132"/>
                </a:lnTo>
                <a:lnTo>
                  <a:pt x="1888" y="2132"/>
                </a:lnTo>
                <a:lnTo>
                  <a:pt x="1888" y="2132"/>
                </a:lnTo>
                <a:lnTo>
                  <a:pt x="1888" y="2132"/>
                </a:lnTo>
                <a:lnTo>
                  <a:pt x="1883" y="2138"/>
                </a:lnTo>
                <a:lnTo>
                  <a:pt x="1872" y="2138"/>
                </a:lnTo>
                <a:lnTo>
                  <a:pt x="1872" y="2138"/>
                </a:lnTo>
                <a:lnTo>
                  <a:pt x="1867" y="2132"/>
                </a:lnTo>
                <a:lnTo>
                  <a:pt x="1862" y="2132"/>
                </a:lnTo>
                <a:lnTo>
                  <a:pt x="1862" y="2127"/>
                </a:lnTo>
                <a:lnTo>
                  <a:pt x="1862" y="2127"/>
                </a:lnTo>
                <a:lnTo>
                  <a:pt x="1877" y="2122"/>
                </a:lnTo>
                <a:lnTo>
                  <a:pt x="1883" y="2122"/>
                </a:lnTo>
                <a:lnTo>
                  <a:pt x="1888" y="2122"/>
                </a:lnTo>
                <a:lnTo>
                  <a:pt x="1893" y="2122"/>
                </a:lnTo>
                <a:lnTo>
                  <a:pt x="1893" y="2117"/>
                </a:lnTo>
                <a:lnTo>
                  <a:pt x="1893" y="2117"/>
                </a:lnTo>
                <a:lnTo>
                  <a:pt x="1893" y="2117"/>
                </a:lnTo>
                <a:lnTo>
                  <a:pt x="1893" y="2111"/>
                </a:lnTo>
                <a:lnTo>
                  <a:pt x="1888" y="2111"/>
                </a:lnTo>
                <a:lnTo>
                  <a:pt x="1888" y="2111"/>
                </a:lnTo>
                <a:lnTo>
                  <a:pt x="1888" y="2111"/>
                </a:lnTo>
                <a:lnTo>
                  <a:pt x="1872" y="2106"/>
                </a:lnTo>
                <a:lnTo>
                  <a:pt x="1867" y="2106"/>
                </a:lnTo>
                <a:lnTo>
                  <a:pt x="1862" y="2106"/>
                </a:lnTo>
                <a:lnTo>
                  <a:pt x="1856" y="2106"/>
                </a:lnTo>
                <a:lnTo>
                  <a:pt x="1851" y="2111"/>
                </a:lnTo>
                <a:lnTo>
                  <a:pt x="1851" y="2111"/>
                </a:lnTo>
                <a:lnTo>
                  <a:pt x="1851" y="2111"/>
                </a:lnTo>
                <a:lnTo>
                  <a:pt x="1840" y="2122"/>
                </a:lnTo>
                <a:lnTo>
                  <a:pt x="1835" y="2122"/>
                </a:lnTo>
                <a:lnTo>
                  <a:pt x="1835" y="2122"/>
                </a:lnTo>
                <a:lnTo>
                  <a:pt x="1835" y="2122"/>
                </a:lnTo>
                <a:lnTo>
                  <a:pt x="1835" y="2122"/>
                </a:lnTo>
                <a:lnTo>
                  <a:pt x="1846" y="2106"/>
                </a:lnTo>
                <a:lnTo>
                  <a:pt x="1846" y="2106"/>
                </a:lnTo>
                <a:lnTo>
                  <a:pt x="1877" y="2096"/>
                </a:lnTo>
                <a:lnTo>
                  <a:pt x="1898" y="2096"/>
                </a:lnTo>
                <a:lnTo>
                  <a:pt x="1898" y="2096"/>
                </a:lnTo>
                <a:lnTo>
                  <a:pt x="1898" y="2096"/>
                </a:lnTo>
                <a:lnTo>
                  <a:pt x="1904" y="2096"/>
                </a:lnTo>
                <a:lnTo>
                  <a:pt x="1914" y="2085"/>
                </a:lnTo>
                <a:lnTo>
                  <a:pt x="1914" y="2080"/>
                </a:lnTo>
                <a:lnTo>
                  <a:pt x="1919" y="2075"/>
                </a:lnTo>
                <a:lnTo>
                  <a:pt x="1925" y="2069"/>
                </a:lnTo>
                <a:lnTo>
                  <a:pt x="1925" y="2069"/>
                </a:lnTo>
                <a:lnTo>
                  <a:pt x="1925" y="2048"/>
                </a:lnTo>
                <a:lnTo>
                  <a:pt x="1925" y="2043"/>
                </a:lnTo>
                <a:lnTo>
                  <a:pt x="1925" y="2038"/>
                </a:lnTo>
                <a:lnTo>
                  <a:pt x="1925" y="2038"/>
                </a:lnTo>
                <a:lnTo>
                  <a:pt x="1925" y="2038"/>
                </a:lnTo>
                <a:lnTo>
                  <a:pt x="1919" y="2033"/>
                </a:lnTo>
                <a:lnTo>
                  <a:pt x="1919" y="2033"/>
                </a:lnTo>
                <a:lnTo>
                  <a:pt x="1914" y="2033"/>
                </a:lnTo>
                <a:lnTo>
                  <a:pt x="1909" y="2038"/>
                </a:lnTo>
                <a:lnTo>
                  <a:pt x="1904" y="2043"/>
                </a:lnTo>
                <a:lnTo>
                  <a:pt x="1904" y="2043"/>
                </a:lnTo>
                <a:lnTo>
                  <a:pt x="1893" y="2043"/>
                </a:lnTo>
                <a:lnTo>
                  <a:pt x="1883" y="2043"/>
                </a:lnTo>
                <a:lnTo>
                  <a:pt x="1883" y="2043"/>
                </a:lnTo>
                <a:lnTo>
                  <a:pt x="1883" y="2038"/>
                </a:lnTo>
                <a:lnTo>
                  <a:pt x="1888" y="2038"/>
                </a:lnTo>
                <a:lnTo>
                  <a:pt x="1888" y="2038"/>
                </a:lnTo>
                <a:lnTo>
                  <a:pt x="1904" y="2033"/>
                </a:lnTo>
                <a:lnTo>
                  <a:pt x="1909" y="2033"/>
                </a:lnTo>
                <a:lnTo>
                  <a:pt x="1909" y="2027"/>
                </a:lnTo>
                <a:lnTo>
                  <a:pt x="1909" y="2027"/>
                </a:lnTo>
                <a:lnTo>
                  <a:pt x="1909" y="2027"/>
                </a:lnTo>
                <a:lnTo>
                  <a:pt x="1909" y="2027"/>
                </a:lnTo>
                <a:lnTo>
                  <a:pt x="1909" y="2022"/>
                </a:lnTo>
                <a:lnTo>
                  <a:pt x="1919" y="2017"/>
                </a:lnTo>
                <a:lnTo>
                  <a:pt x="1919" y="2017"/>
                </a:lnTo>
                <a:lnTo>
                  <a:pt x="1930" y="2017"/>
                </a:lnTo>
                <a:lnTo>
                  <a:pt x="1930" y="2017"/>
                </a:lnTo>
                <a:lnTo>
                  <a:pt x="1930" y="2017"/>
                </a:lnTo>
                <a:lnTo>
                  <a:pt x="1935" y="2017"/>
                </a:lnTo>
                <a:lnTo>
                  <a:pt x="1935" y="2022"/>
                </a:lnTo>
                <a:lnTo>
                  <a:pt x="1935" y="2022"/>
                </a:lnTo>
                <a:lnTo>
                  <a:pt x="1940" y="2022"/>
                </a:lnTo>
                <a:lnTo>
                  <a:pt x="1940" y="2022"/>
                </a:lnTo>
                <a:lnTo>
                  <a:pt x="1946" y="2022"/>
                </a:lnTo>
                <a:lnTo>
                  <a:pt x="1951" y="2022"/>
                </a:lnTo>
                <a:lnTo>
                  <a:pt x="1961" y="2017"/>
                </a:lnTo>
                <a:lnTo>
                  <a:pt x="1961" y="2017"/>
                </a:lnTo>
                <a:lnTo>
                  <a:pt x="1967" y="2017"/>
                </a:lnTo>
                <a:lnTo>
                  <a:pt x="1967" y="2012"/>
                </a:lnTo>
                <a:lnTo>
                  <a:pt x="1967" y="2006"/>
                </a:lnTo>
                <a:lnTo>
                  <a:pt x="1977" y="2001"/>
                </a:lnTo>
                <a:lnTo>
                  <a:pt x="1977" y="1996"/>
                </a:lnTo>
                <a:lnTo>
                  <a:pt x="1977" y="1996"/>
                </a:lnTo>
                <a:lnTo>
                  <a:pt x="1977" y="1996"/>
                </a:lnTo>
                <a:lnTo>
                  <a:pt x="1977" y="1991"/>
                </a:lnTo>
                <a:lnTo>
                  <a:pt x="1977" y="1991"/>
                </a:lnTo>
                <a:lnTo>
                  <a:pt x="1977" y="1991"/>
                </a:lnTo>
                <a:lnTo>
                  <a:pt x="1972" y="1991"/>
                </a:lnTo>
                <a:lnTo>
                  <a:pt x="1972" y="1991"/>
                </a:lnTo>
                <a:lnTo>
                  <a:pt x="1972" y="1996"/>
                </a:lnTo>
                <a:lnTo>
                  <a:pt x="1972" y="1996"/>
                </a:lnTo>
                <a:lnTo>
                  <a:pt x="1972" y="1996"/>
                </a:lnTo>
                <a:lnTo>
                  <a:pt x="1972" y="1996"/>
                </a:lnTo>
                <a:lnTo>
                  <a:pt x="1967" y="1996"/>
                </a:lnTo>
                <a:lnTo>
                  <a:pt x="1961" y="1996"/>
                </a:lnTo>
                <a:lnTo>
                  <a:pt x="1961" y="1996"/>
                </a:lnTo>
                <a:lnTo>
                  <a:pt x="1961" y="1996"/>
                </a:lnTo>
                <a:lnTo>
                  <a:pt x="1972" y="1970"/>
                </a:lnTo>
                <a:lnTo>
                  <a:pt x="1977" y="1970"/>
                </a:lnTo>
                <a:lnTo>
                  <a:pt x="1982" y="1980"/>
                </a:lnTo>
                <a:lnTo>
                  <a:pt x="1982" y="1980"/>
                </a:lnTo>
                <a:lnTo>
                  <a:pt x="1988" y="1970"/>
                </a:lnTo>
                <a:lnTo>
                  <a:pt x="1993" y="1964"/>
                </a:lnTo>
                <a:lnTo>
                  <a:pt x="1993" y="1959"/>
                </a:lnTo>
                <a:lnTo>
                  <a:pt x="1998" y="1954"/>
                </a:lnTo>
                <a:lnTo>
                  <a:pt x="2003" y="1948"/>
                </a:lnTo>
                <a:lnTo>
                  <a:pt x="2003" y="1943"/>
                </a:lnTo>
                <a:lnTo>
                  <a:pt x="2014" y="1938"/>
                </a:lnTo>
                <a:lnTo>
                  <a:pt x="2019" y="1938"/>
                </a:lnTo>
                <a:lnTo>
                  <a:pt x="2019" y="1933"/>
                </a:lnTo>
                <a:lnTo>
                  <a:pt x="2019" y="1933"/>
                </a:lnTo>
                <a:lnTo>
                  <a:pt x="2019" y="1933"/>
                </a:lnTo>
                <a:lnTo>
                  <a:pt x="2019" y="1933"/>
                </a:lnTo>
                <a:lnTo>
                  <a:pt x="2019" y="1927"/>
                </a:lnTo>
                <a:lnTo>
                  <a:pt x="2024" y="1912"/>
                </a:lnTo>
                <a:lnTo>
                  <a:pt x="2024" y="1896"/>
                </a:lnTo>
                <a:lnTo>
                  <a:pt x="2024" y="1891"/>
                </a:lnTo>
                <a:lnTo>
                  <a:pt x="2024" y="1885"/>
                </a:lnTo>
                <a:lnTo>
                  <a:pt x="2024" y="1880"/>
                </a:lnTo>
                <a:lnTo>
                  <a:pt x="2024" y="1880"/>
                </a:lnTo>
                <a:lnTo>
                  <a:pt x="2030" y="1875"/>
                </a:lnTo>
                <a:lnTo>
                  <a:pt x="2030" y="1864"/>
                </a:lnTo>
                <a:lnTo>
                  <a:pt x="2035" y="1849"/>
                </a:lnTo>
                <a:lnTo>
                  <a:pt x="2035" y="1849"/>
                </a:lnTo>
                <a:lnTo>
                  <a:pt x="2040" y="1822"/>
                </a:lnTo>
                <a:lnTo>
                  <a:pt x="2035" y="1786"/>
                </a:lnTo>
                <a:lnTo>
                  <a:pt x="2035" y="1786"/>
                </a:lnTo>
                <a:close/>
                <a:moveTo>
                  <a:pt x="891" y="1007"/>
                </a:moveTo>
                <a:lnTo>
                  <a:pt x="891" y="1001"/>
                </a:lnTo>
                <a:lnTo>
                  <a:pt x="886" y="1001"/>
                </a:lnTo>
                <a:lnTo>
                  <a:pt x="881" y="1001"/>
                </a:lnTo>
                <a:lnTo>
                  <a:pt x="881" y="1007"/>
                </a:lnTo>
                <a:lnTo>
                  <a:pt x="875" y="1007"/>
                </a:lnTo>
                <a:lnTo>
                  <a:pt x="870" y="1012"/>
                </a:lnTo>
                <a:lnTo>
                  <a:pt x="870" y="1017"/>
                </a:lnTo>
                <a:lnTo>
                  <a:pt x="865" y="1028"/>
                </a:lnTo>
                <a:lnTo>
                  <a:pt x="865" y="1028"/>
                </a:lnTo>
                <a:lnTo>
                  <a:pt x="865" y="1033"/>
                </a:lnTo>
                <a:lnTo>
                  <a:pt x="870" y="1059"/>
                </a:lnTo>
                <a:lnTo>
                  <a:pt x="870" y="1059"/>
                </a:lnTo>
                <a:lnTo>
                  <a:pt x="875" y="1070"/>
                </a:lnTo>
                <a:lnTo>
                  <a:pt x="875" y="1070"/>
                </a:lnTo>
                <a:lnTo>
                  <a:pt x="886" y="1075"/>
                </a:lnTo>
                <a:lnTo>
                  <a:pt x="891" y="1080"/>
                </a:lnTo>
                <a:lnTo>
                  <a:pt x="891" y="1080"/>
                </a:lnTo>
                <a:lnTo>
                  <a:pt x="902" y="1080"/>
                </a:lnTo>
                <a:lnTo>
                  <a:pt x="912" y="1080"/>
                </a:lnTo>
                <a:lnTo>
                  <a:pt x="912" y="1080"/>
                </a:lnTo>
                <a:lnTo>
                  <a:pt x="918" y="1075"/>
                </a:lnTo>
                <a:lnTo>
                  <a:pt x="918" y="1075"/>
                </a:lnTo>
                <a:lnTo>
                  <a:pt x="918" y="1075"/>
                </a:lnTo>
                <a:lnTo>
                  <a:pt x="918" y="1049"/>
                </a:lnTo>
                <a:lnTo>
                  <a:pt x="918" y="1049"/>
                </a:lnTo>
                <a:lnTo>
                  <a:pt x="907" y="1017"/>
                </a:lnTo>
                <a:lnTo>
                  <a:pt x="902" y="1017"/>
                </a:lnTo>
                <a:lnTo>
                  <a:pt x="902" y="1012"/>
                </a:lnTo>
                <a:lnTo>
                  <a:pt x="902" y="1012"/>
                </a:lnTo>
                <a:lnTo>
                  <a:pt x="896" y="1007"/>
                </a:lnTo>
                <a:lnTo>
                  <a:pt x="891" y="1007"/>
                </a:lnTo>
                <a:lnTo>
                  <a:pt x="891" y="1007"/>
                </a:lnTo>
                <a:lnTo>
                  <a:pt x="891" y="1007"/>
                </a:lnTo>
                <a:close/>
                <a:moveTo>
                  <a:pt x="907" y="986"/>
                </a:moveTo>
                <a:lnTo>
                  <a:pt x="923" y="1001"/>
                </a:lnTo>
                <a:lnTo>
                  <a:pt x="923" y="1001"/>
                </a:lnTo>
                <a:lnTo>
                  <a:pt x="923" y="1001"/>
                </a:lnTo>
                <a:lnTo>
                  <a:pt x="923" y="1001"/>
                </a:lnTo>
                <a:lnTo>
                  <a:pt x="923" y="1001"/>
                </a:lnTo>
                <a:lnTo>
                  <a:pt x="928" y="1001"/>
                </a:lnTo>
                <a:lnTo>
                  <a:pt x="928" y="986"/>
                </a:lnTo>
                <a:lnTo>
                  <a:pt x="923" y="980"/>
                </a:lnTo>
                <a:lnTo>
                  <a:pt x="923" y="975"/>
                </a:lnTo>
                <a:lnTo>
                  <a:pt x="923" y="970"/>
                </a:lnTo>
                <a:lnTo>
                  <a:pt x="918" y="959"/>
                </a:lnTo>
                <a:lnTo>
                  <a:pt x="912" y="959"/>
                </a:lnTo>
                <a:lnTo>
                  <a:pt x="902" y="949"/>
                </a:lnTo>
                <a:lnTo>
                  <a:pt x="902" y="949"/>
                </a:lnTo>
                <a:lnTo>
                  <a:pt x="902" y="949"/>
                </a:lnTo>
                <a:lnTo>
                  <a:pt x="896" y="954"/>
                </a:lnTo>
                <a:lnTo>
                  <a:pt x="896" y="954"/>
                </a:lnTo>
                <a:lnTo>
                  <a:pt x="896" y="959"/>
                </a:lnTo>
                <a:lnTo>
                  <a:pt x="907" y="986"/>
                </a:lnTo>
                <a:lnTo>
                  <a:pt x="907" y="986"/>
                </a:lnTo>
                <a:lnTo>
                  <a:pt x="907" y="986"/>
                </a:lnTo>
                <a:close/>
                <a:moveTo>
                  <a:pt x="639" y="415"/>
                </a:moveTo>
                <a:lnTo>
                  <a:pt x="639" y="415"/>
                </a:lnTo>
                <a:lnTo>
                  <a:pt x="639" y="415"/>
                </a:lnTo>
                <a:lnTo>
                  <a:pt x="644" y="415"/>
                </a:lnTo>
                <a:lnTo>
                  <a:pt x="644" y="415"/>
                </a:lnTo>
                <a:lnTo>
                  <a:pt x="644" y="410"/>
                </a:lnTo>
                <a:lnTo>
                  <a:pt x="639" y="410"/>
                </a:lnTo>
                <a:lnTo>
                  <a:pt x="639" y="404"/>
                </a:lnTo>
                <a:lnTo>
                  <a:pt x="639" y="404"/>
                </a:lnTo>
                <a:lnTo>
                  <a:pt x="639" y="404"/>
                </a:lnTo>
                <a:lnTo>
                  <a:pt x="639" y="404"/>
                </a:lnTo>
                <a:lnTo>
                  <a:pt x="629" y="415"/>
                </a:lnTo>
                <a:lnTo>
                  <a:pt x="629" y="415"/>
                </a:lnTo>
                <a:lnTo>
                  <a:pt x="629" y="415"/>
                </a:lnTo>
                <a:lnTo>
                  <a:pt x="629" y="420"/>
                </a:lnTo>
                <a:lnTo>
                  <a:pt x="639" y="415"/>
                </a:lnTo>
                <a:lnTo>
                  <a:pt x="639" y="415"/>
                </a:lnTo>
                <a:close/>
                <a:moveTo>
                  <a:pt x="634" y="373"/>
                </a:moveTo>
                <a:lnTo>
                  <a:pt x="623" y="378"/>
                </a:lnTo>
                <a:lnTo>
                  <a:pt x="623" y="383"/>
                </a:lnTo>
                <a:lnTo>
                  <a:pt x="623" y="383"/>
                </a:lnTo>
                <a:lnTo>
                  <a:pt x="623" y="389"/>
                </a:lnTo>
                <a:lnTo>
                  <a:pt x="629" y="394"/>
                </a:lnTo>
                <a:lnTo>
                  <a:pt x="634" y="399"/>
                </a:lnTo>
                <a:lnTo>
                  <a:pt x="634" y="399"/>
                </a:lnTo>
                <a:lnTo>
                  <a:pt x="639" y="399"/>
                </a:lnTo>
                <a:lnTo>
                  <a:pt x="639" y="399"/>
                </a:lnTo>
                <a:lnTo>
                  <a:pt x="639" y="399"/>
                </a:lnTo>
                <a:lnTo>
                  <a:pt x="639" y="394"/>
                </a:lnTo>
                <a:lnTo>
                  <a:pt x="650" y="399"/>
                </a:lnTo>
                <a:lnTo>
                  <a:pt x="660" y="404"/>
                </a:lnTo>
                <a:lnTo>
                  <a:pt x="665" y="410"/>
                </a:lnTo>
                <a:lnTo>
                  <a:pt x="665" y="415"/>
                </a:lnTo>
                <a:lnTo>
                  <a:pt x="660" y="415"/>
                </a:lnTo>
                <a:lnTo>
                  <a:pt x="660" y="415"/>
                </a:lnTo>
                <a:lnTo>
                  <a:pt x="655" y="415"/>
                </a:lnTo>
                <a:lnTo>
                  <a:pt x="655" y="410"/>
                </a:lnTo>
                <a:lnTo>
                  <a:pt x="650" y="410"/>
                </a:lnTo>
                <a:lnTo>
                  <a:pt x="650" y="410"/>
                </a:lnTo>
                <a:lnTo>
                  <a:pt x="650" y="410"/>
                </a:lnTo>
                <a:lnTo>
                  <a:pt x="650" y="410"/>
                </a:lnTo>
                <a:lnTo>
                  <a:pt x="644" y="415"/>
                </a:lnTo>
                <a:lnTo>
                  <a:pt x="623" y="431"/>
                </a:lnTo>
                <a:lnTo>
                  <a:pt x="623" y="431"/>
                </a:lnTo>
                <a:lnTo>
                  <a:pt x="618" y="425"/>
                </a:lnTo>
                <a:lnTo>
                  <a:pt x="618" y="425"/>
                </a:lnTo>
                <a:lnTo>
                  <a:pt x="618" y="425"/>
                </a:lnTo>
                <a:lnTo>
                  <a:pt x="618" y="436"/>
                </a:lnTo>
                <a:lnTo>
                  <a:pt x="629" y="446"/>
                </a:lnTo>
                <a:lnTo>
                  <a:pt x="634" y="452"/>
                </a:lnTo>
                <a:lnTo>
                  <a:pt x="644" y="457"/>
                </a:lnTo>
                <a:lnTo>
                  <a:pt x="665" y="436"/>
                </a:lnTo>
                <a:lnTo>
                  <a:pt x="671" y="436"/>
                </a:lnTo>
                <a:lnTo>
                  <a:pt x="676" y="431"/>
                </a:lnTo>
                <a:lnTo>
                  <a:pt x="686" y="420"/>
                </a:lnTo>
                <a:lnTo>
                  <a:pt x="686" y="415"/>
                </a:lnTo>
                <a:lnTo>
                  <a:pt x="686" y="415"/>
                </a:lnTo>
                <a:lnTo>
                  <a:pt x="681" y="404"/>
                </a:lnTo>
                <a:lnTo>
                  <a:pt x="681" y="399"/>
                </a:lnTo>
                <a:lnTo>
                  <a:pt x="681" y="399"/>
                </a:lnTo>
                <a:lnTo>
                  <a:pt x="676" y="399"/>
                </a:lnTo>
                <a:lnTo>
                  <a:pt x="676" y="383"/>
                </a:lnTo>
                <a:lnTo>
                  <a:pt x="676" y="383"/>
                </a:lnTo>
                <a:lnTo>
                  <a:pt x="676" y="378"/>
                </a:lnTo>
                <a:lnTo>
                  <a:pt x="681" y="378"/>
                </a:lnTo>
                <a:lnTo>
                  <a:pt x="681" y="373"/>
                </a:lnTo>
                <a:lnTo>
                  <a:pt x="686" y="373"/>
                </a:lnTo>
                <a:lnTo>
                  <a:pt x="686" y="378"/>
                </a:lnTo>
                <a:lnTo>
                  <a:pt x="686" y="378"/>
                </a:lnTo>
                <a:lnTo>
                  <a:pt x="681" y="383"/>
                </a:lnTo>
                <a:lnTo>
                  <a:pt x="681" y="389"/>
                </a:lnTo>
                <a:lnTo>
                  <a:pt x="681" y="394"/>
                </a:lnTo>
                <a:lnTo>
                  <a:pt x="681" y="394"/>
                </a:lnTo>
                <a:lnTo>
                  <a:pt x="681" y="394"/>
                </a:lnTo>
                <a:lnTo>
                  <a:pt x="681" y="399"/>
                </a:lnTo>
                <a:lnTo>
                  <a:pt x="692" y="404"/>
                </a:lnTo>
                <a:lnTo>
                  <a:pt x="702" y="410"/>
                </a:lnTo>
                <a:lnTo>
                  <a:pt x="702" y="410"/>
                </a:lnTo>
                <a:lnTo>
                  <a:pt x="713" y="404"/>
                </a:lnTo>
                <a:lnTo>
                  <a:pt x="713" y="404"/>
                </a:lnTo>
                <a:lnTo>
                  <a:pt x="713" y="399"/>
                </a:lnTo>
                <a:lnTo>
                  <a:pt x="728" y="383"/>
                </a:lnTo>
                <a:lnTo>
                  <a:pt x="728" y="383"/>
                </a:lnTo>
                <a:lnTo>
                  <a:pt x="734" y="378"/>
                </a:lnTo>
                <a:lnTo>
                  <a:pt x="734" y="373"/>
                </a:lnTo>
                <a:lnTo>
                  <a:pt x="734" y="373"/>
                </a:lnTo>
                <a:lnTo>
                  <a:pt x="728" y="357"/>
                </a:lnTo>
                <a:lnTo>
                  <a:pt x="728" y="357"/>
                </a:lnTo>
                <a:lnTo>
                  <a:pt x="707" y="362"/>
                </a:lnTo>
                <a:lnTo>
                  <a:pt x="728" y="352"/>
                </a:lnTo>
                <a:lnTo>
                  <a:pt x="728" y="336"/>
                </a:lnTo>
                <a:lnTo>
                  <a:pt x="749" y="336"/>
                </a:lnTo>
                <a:lnTo>
                  <a:pt x="749" y="341"/>
                </a:lnTo>
                <a:lnTo>
                  <a:pt x="749" y="341"/>
                </a:lnTo>
                <a:lnTo>
                  <a:pt x="755" y="336"/>
                </a:lnTo>
                <a:lnTo>
                  <a:pt x="755" y="336"/>
                </a:lnTo>
                <a:lnTo>
                  <a:pt x="765" y="331"/>
                </a:lnTo>
                <a:lnTo>
                  <a:pt x="765" y="331"/>
                </a:lnTo>
                <a:lnTo>
                  <a:pt x="765" y="331"/>
                </a:lnTo>
                <a:lnTo>
                  <a:pt x="765" y="331"/>
                </a:lnTo>
                <a:lnTo>
                  <a:pt x="765" y="320"/>
                </a:lnTo>
                <a:lnTo>
                  <a:pt x="765" y="320"/>
                </a:lnTo>
                <a:lnTo>
                  <a:pt x="765" y="315"/>
                </a:lnTo>
                <a:lnTo>
                  <a:pt x="765" y="315"/>
                </a:lnTo>
                <a:lnTo>
                  <a:pt x="760" y="320"/>
                </a:lnTo>
                <a:lnTo>
                  <a:pt x="755" y="325"/>
                </a:lnTo>
                <a:lnTo>
                  <a:pt x="755" y="331"/>
                </a:lnTo>
                <a:lnTo>
                  <a:pt x="744" y="331"/>
                </a:lnTo>
                <a:lnTo>
                  <a:pt x="744" y="331"/>
                </a:lnTo>
                <a:lnTo>
                  <a:pt x="734" y="331"/>
                </a:lnTo>
                <a:lnTo>
                  <a:pt x="734" y="331"/>
                </a:lnTo>
                <a:lnTo>
                  <a:pt x="734" y="325"/>
                </a:lnTo>
                <a:lnTo>
                  <a:pt x="739" y="315"/>
                </a:lnTo>
                <a:lnTo>
                  <a:pt x="755" y="289"/>
                </a:lnTo>
                <a:lnTo>
                  <a:pt x="765" y="278"/>
                </a:lnTo>
                <a:lnTo>
                  <a:pt x="765" y="273"/>
                </a:lnTo>
                <a:lnTo>
                  <a:pt x="760" y="262"/>
                </a:lnTo>
                <a:lnTo>
                  <a:pt x="755" y="252"/>
                </a:lnTo>
                <a:lnTo>
                  <a:pt x="749" y="247"/>
                </a:lnTo>
                <a:lnTo>
                  <a:pt x="749" y="247"/>
                </a:lnTo>
                <a:lnTo>
                  <a:pt x="749" y="247"/>
                </a:lnTo>
                <a:lnTo>
                  <a:pt x="744" y="252"/>
                </a:lnTo>
                <a:lnTo>
                  <a:pt x="744" y="252"/>
                </a:lnTo>
                <a:lnTo>
                  <a:pt x="749" y="252"/>
                </a:lnTo>
                <a:lnTo>
                  <a:pt x="749" y="252"/>
                </a:lnTo>
                <a:lnTo>
                  <a:pt x="749" y="252"/>
                </a:lnTo>
                <a:lnTo>
                  <a:pt x="749" y="252"/>
                </a:lnTo>
                <a:lnTo>
                  <a:pt x="744" y="257"/>
                </a:lnTo>
                <a:lnTo>
                  <a:pt x="739" y="262"/>
                </a:lnTo>
                <a:lnTo>
                  <a:pt x="723" y="273"/>
                </a:lnTo>
                <a:lnTo>
                  <a:pt x="713" y="278"/>
                </a:lnTo>
                <a:lnTo>
                  <a:pt x="707" y="289"/>
                </a:lnTo>
                <a:lnTo>
                  <a:pt x="697" y="294"/>
                </a:lnTo>
                <a:lnTo>
                  <a:pt x="697" y="294"/>
                </a:lnTo>
                <a:lnTo>
                  <a:pt x="686" y="294"/>
                </a:lnTo>
                <a:lnTo>
                  <a:pt x="686" y="294"/>
                </a:lnTo>
                <a:lnTo>
                  <a:pt x="671" y="304"/>
                </a:lnTo>
                <a:lnTo>
                  <a:pt x="671" y="310"/>
                </a:lnTo>
                <a:lnTo>
                  <a:pt x="671" y="310"/>
                </a:lnTo>
                <a:lnTo>
                  <a:pt x="671" y="315"/>
                </a:lnTo>
                <a:lnTo>
                  <a:pt x="671" y="320"/>
                </a:lnTo>
                <a:lnTo>
                  <a:pt x="671" y="320"/>
                </a:lnTo>
                <a:lnTo>
                  <a:pt x="671" y="320"/>
                </a:lnTo>
                <a:lnTo>
                  <a:pt x="676" y="336"/>
                </a:lnTo>
                <a:lnTo>
                  <a:pt x="665" y="331"/>
                </a:lnTo>
                <a:lnTo>
                  <a:pt x="655" y="331"/>
                </a:lnTo>
                <a:lnTo>
                  <a:pt x="655" y="331"/>
                </a:lnTo>
                <a:lnTo>
                  <a:pt x="655" y="325"/>
                </a:lnTo>
                <a:lnTo>
                  <a:pt x="650" y="325"/>
                </a:lnTo>
                <a:lnTo>
                  <a:pt x="639" y="320"/>
                </a:lnTo>
                <a:lnTo>
                  <a:pt x="639" y="320"/>
                </a:lnTo>
                <a:lnTo>
                  <a:pt x="629" y="336"/>
                </a:lnTo>
                <a:lnTo>
                  <a:pt x="629" y="336"/>
                </a:lnTo>
                <a:lnTo>
                  <a:pt x="623" y="346"/>
                </a:lnTo>
                <a:lnTo>
                  <a:pt x="623" y="352"/>
                </a:lnTo>
                <a:lnTo>
                  <a:pt x="623" y="352"/>
                </a:lnTo>
                <a:lnTo>
                  <a:pt x="629" y="367"/>
                </a:lnTo>
                <a:lnTo>
                  <a:pt x="634" y="373"/>
                </a:lnTo>
                <a:lnTo>
                  <a:pt x="634" y="373"/>
                </a:lnTo>
                <a:close/>
                <a:moveTo>
                  <a:pt x="602" y="462"/>
                </a:moveTo>
                <a:lnTo>
                  <a:pt x="602" y="462"/>
                </a:lnTo>
                <a:lnTo>
                  <a:pt x="602" y="462"/>
                </a:lnTo>
                <a:lnTo>
                  <a:pt x="608" y="462"/>
                </a:lnTo>
                <a:lnTo>
                  <a:pt x="608" y="462"/>
                </a:lnTo>
                <a:lnTo>
                  <a:pt x="613" y="462"/>
                </a:lnTo>
                <a:lnTo>
                  <a:pt x="613" y="457"/>
                </a:lnTo>
                <a:lnTo>
                  <a:pt x="613" y="457"/>
                </a:lnTo>
                <a:lnTo>
                  <a:pt x="618" y="457"/>
                </a:lnTo>
                <a:lnTo>
                  <a:pt x="618" y="457"/>
                </a:lnTo>
                <a:lnTo>
                  <a:pt x="618" y="457"/>
                </a:lnTo>
                <a:lnTo>
                  <a:pt x="613" y="457"/>
                </a:lnTo>
                <a:lnTo>
                  <a:pt x="613" y="457"/>
                </a:lnTo>
                <a:lnTo>
                  <a:pt x="608" y="457"/>
                </a:lnTo>
                <a:lnTo>
                  <a:pt x="608" y="457"/>
                </a:lnTo>
                <a:lnTo>
                  <a:pt x="608" y="457"/>
                </a:lnTo>
                <a:lnTo>
                  <a:pt x="602" y="462"/>
                </a:lnTo>
                <a:lnTo>
                  <a:pt x="602" y="462"/>
                </a:lnTo>
                <a:close/>
                <a:moveTo>
                  <a:pt x="613" y="378"/>
                </a:moveTo>
                <a:lnTo>
                  <a:pt x="613" y="383"/>
                </a:lnTo>
                <a:lnTo>
                  <a:pt x="618" y="383"/>
                </a:lnTo>
                <a:lnTo>
                  <a:pt x="623" y="383"/>
                </a:lnTo>
                <a:lnTo>
                  <a:pt x="623" y="383"/>
                </a:lnTo>
                <a:lnTo>
                  <a:pt x="623" y="383"/>
                </a:lnTo>
                <a:lnTo>
                  <a:pt x="623" y="378"/>
                </a:lnTo>
                <a:lnTo>
                  <a:pt x="623" y="373"/>
                </a:lnTo>
                <a:lnTo>
                  <a:pt x="623" y="373"/>
                </a:lnTo>
                <a:lnTo>
                  <a:pt x="623" y="373"/>
                </a:lnTo>
                <a:lnTo>
                  <a:pt x="618" y="373"/>
                </a:lnTo>
                <a:lnTo>
                  <a:pt x="618" y="373"/>
                </a:lnTo>
                <a:lnTo>
                  <a:pt x="613" y="373"/>
                </a:lnTo>
                <a:lnTo>
                  <a:pt x="613" y="378"/>
                </a:lnTo>
                <a:lnTo>
                  <a:pt x="613" y="378"/>
                </a:lnTo>
                <a:lnTo>
                  <a:pt x="613" y="378"/>
                </a:lnTo>
                <a:lnTo>
                  <a:pt x="613" y="378"/>
                </a:lnTo>
                <a:close/>
                <a:moveTo>
                  <a:pt x="665" y="325"/>
                </a:moveTo>
                <a:lnTo>
                  <a:pt x="671" y="331"/>
                </a:lnTo>
                <a:lnTo>
                  <a:pt x="676" y="331"/>
                </a:lnTo>
                <a:lnTo>
                  <a:pt x="676" y="331"/>
                </a:lnTo>
                <a:lnTo>
                  <a:pt x="676" y="331"/>
                </a:lnTo>
                <a:lnTo>
                  <a:pt x="676" y="325"/>
                </a:lnTo>
                <a:lnTo>
                  <a:pt x="671" y="325"/>
                </a:lnTo>
                <a:lnTo>
                  <a:pt x="671" y="325"/>
                </a:lnTo>
                <a:lnTo>
                  <a:pt x="665" y="320"/>
                </a:lnTo>
                <a:lnTo>
                  <a:pt x="665" y="315"/>
                </a:lnTo>
                <a:lnTo>
                  <a:pt x="660" y="315"/>
                </a:lnTo>
                <a:lnTo>
                  <a:pt x="660" y="315"/>
                </a:lnTo>
                <a:lnTo>
                  <a:pt x="660" y="315"/>
                </a:lnTo>
                <a:lnTo>
                  <a:pt x="660" y="320"/>
                </a:lnTo>
                <a:lnTo>
                  <a:pt x="660" y="320"/>
                </a:lnTo>
                <a:lnTo>
                  <a:pt x="665" y="325"/>
                </a:lnTo>
                <a:lnTo>
                  <a:pt x="665" y="325"/>
                </a:lnTo>
                <a:close/>
                <a:moveTo>
                  <a:pt x="744" y="649"/>
                </a:moveTo>
                <a:lnTo>
                  <a:pt x="744" y="649"/>
                </a:lnTo>
                <a:lnTo>
                  <a:pt x="744" y="649"/>
                </a:lnTo>
                <a:lnTo>
                  <a:pt x="739" y="644"/>
                </a:lnTo>
                <a:lnTo>
                  <a:pt x="734" y="639"/>
                </a:lnTo>
                <a:lnTo>
                  <a:pt x="734" y="639"/>
                </a:lnTo>
                <a:lnTo>
                  <a:pt x="728" y="639"/>
                </a:lnTo>
                <a:lnTo>
                  <a:pt x="723" y="639"/>
                </a:lnTo>
                <a:lnTo>
                  <a:pt x="723" y="639"/>
                </a:lnTo>
                <a:lnTo>
                  <a:pt x="718" y="644"/>
                </a:lnTo>
                <a:lnTo>
                  <a:pt x="713" y="649"/>
                </a:lnTo>
                <a:lnTo>
                  <a:pt x="718" y="655"/>
                </a:lnTo>
                <a:lnTo>
                  <a:pt x="723" y="665"/>
                </a:lnTo>
                <a:lnTo>
                  <a:pt x="734" y="670"/>
                </a:lnTo>
                <a:lnTo>
                  <a:pt x="734" y="670"/>
                </a:lnTo>
                <a:lnTo>
                  <a:pt x="734" y="670"/>
                </a:lnTo>
                <a:lnTo>
                  <a:pt x="739" y="670"/>
                </a:lnTo>
                <a:lnTo>
                  <a:pt x="739" y="670"/>
                </a:lnTo>
                <a:lnTo>
                  <a:pt x="739" y="665"/>
                </a:lnTo>
                <a:lnTo>
                  <a:pt x="744" y="665"/>
                </a:lnTo>
                <a:lnTo>
                  <a:pt x="744" y="665"/>
                </a:lnTo>
                <a:lnTo>
                  <a:pt x="744" y="655"/>
                </a:lnTo>
                <a:lnTo>
                  <a:pt x="744" y="655"/>
                </a:lnTo>
                <a:lnTo>
                  <a:pt x="744" y="655"/>
                </a:lnTo>
                <a:lnTo>
                  <a:pt x="744" y="649"/>
                </a:lnTo>
                <a:lnTo>
                  <a:pt x="744" y="649"/>
                </a:lnTo>
                <a:close/>
                <a:moveTo>
                  <a:pt x="634" y="781"/>
                </a:moveTo>
                <a:lnTo>
                  <a:pt x="629" y="786"/>
                </a:lnTo>
                <a:lnTo>
                  <a:pt x="629" y="786"/>
                </a:lnTo>
                <a:lnTo>
                  <a:pt x="629" y="791"/>
                </a:lnTo>
                <a:lnTo>
                  <a:pt x="629" y="796"/>
                </a:lnTo>
                <a:lnTo>
                  <a:pt x="634" y="802"/>
                </a:lnTo>
                <a:lnTo>
                  <a:pt x="639" y="802"/>
                </a:lnTo>
                <a:lnTo>
                  <a:pt x="639" y="802"/>
                </a:lnTo>
                <a:lnTo>
                  <a:pt x="639" y="802"/>
                </a:lnTo>
                <a:lnTo>
                  <a:pt x="639" y="802"/>
                </a:lnTo>
                <a:lnTo>
                  <a:pt x="671" y="786"/>
                </a:lnTo>
                <a:lnTo>
                  <a:pt x="671" y="781"/>
                </a:lnTo>
                <a:lnTo>
                  <a:pt x="665" y="775"/>
                </a:lnTo>
                <a:lnTo>
                  <a:pt x="665" y="775"/>
                </a:lnTo>
                <a:lnTo>
                  <a:pt x="634" y="781"/>
                </a:lnTo>
                <a:lnTo>
                  <a:pt x="634" y="781"/>
                </a:lnTo>
                <a:close/>
                <a:moveTo>
                  <a:pt x="608" y="446"/>
                </a:moveTo>
                <a:lnTo>
                  <a:pt x="608" y="446"/>
                </a:lnTo>
                <a:lnTo>
                  <a:pt x="608" y="441"/>
                </a:lnTo>
                <a:lnTo>
                  <a:pt x="608" y="441"/>
                </a:lnTo>
                <a:lnTo>
                  <a:pt x="608" y="441"/>
                </a:lnTo>
                <a:lnTo>
                  <a:pt x="602" y="441"/>
                </a:lnTo>
                <a:lnTo>
                  <a:pt x="602" y="441"/>
                </a:lnTo>
                <a:lnTo>
                  <a:pt x="602" y="441"/>
                </a:lnTo>
                <a:lnTo>
                  <a:pt x="602" y="446"/>
                </a:lnTo>
                <a:lnTo>
                  <a:pt x="597" y="446"/>
                </a:lnTo>
                <a:lnTo>
                  <a:pt x="597" y="446"/>
                </a:lnTo>
                <a:lnTo>
                  <a:pt x="597" y="446"/>
                </a:lnTo>
                <a:lnTo>
                  <a:pt x="602" y="452"/>
                </a:lnTo>
                <a:lnTo>
                  <a:pt x="608" y="446"/>
                </a:lnTo>
                <a:lnTo>
                  <a:pt x="608" y="446"/>
                </a:lnTo>
                <a:close/>
                <a:moveTo>
                  <a:pt x="660" y="325"/>
                </a:moveTo>
                <a:lnTo>
                  <a:pt x="660" y="325"/>
                </a:lnTo>
                <a:lnTo>
                  <a:pt x="660" y="331"/>
                </a:lnTo>
                <a:lnTo>
                  <a:pt x="660" y="331"/>
                </a:lnTo>
                <a:lnTo>
                  <a:pt x="665" y="331"/>
                </a:lnTo>
                <a:lnTo>
                  <a:pt x="665" y="331"/>
                </a:lnTo>
                <a:lnTo>
                  <a:pt x="665" y="331"/>
                </a:lnTo>
                <a:lnTo>
                  <a:pt x="665" y="331"/>
                </a:lnTo>
                <a:lnTo>
                  <a:pt x="665" y="331"/>
                </a:lnTo>
                <a:lnTo>
                  <a:pt x="660" y="331"/>
                </a:lnTo>
                <a:lnTo>
                  <a:pt x="660" y="325"/>
                </a:lnTo>
                <a:lnTo>
                  <a:pt x="660" y="325"/>
                </a:lnTo>
                <a:close/>
                <a:moveTo>
                  <a:pt x="608" y="508"/>
                </a:moveTo>
                <a:lnTo>
                  <a:pt x="602" y="502"/>
                </a:lnTo>
                <a:lnTo>
                  <a:pt x="602" y="502"/>
                </a:lnTo>
                <a:lnTo>
                  <a:pt x="602" y="502"/>
                </a:lnTo>
                <a:lnTo>
                  <a:pt x="602" y="502"/>
                </a:lnTo>
                <a:lnTo>
                  <a:pt x="602" y="508"/>
                </a:lnTo>
                <a:lnTo>
                  <a:pt x="597" y="508"/>
                </a:lnTo>
                <a:lnTo>
                  <a:pt x="597" y="513"/>
                </a:lnTo>
                <a:lnTo>
                  <a:pt x="597" y="513"/>
                </a:lnTo>
                <a:lnTo>
                  <a:pt x="597" y="513"/>
                </a:lnTo>
                <a:lnTo>
                  <a:pt x="597" y="513"/>
                </a:lnTo>
                <a:lnTo>
                  <a:pt x="597" y="513"/>
                </a:lnTo>
                <a:lnTo>
                  <a:pt x="602" y="513"/>
                </a:lnTo>
                <a:lnTo>
                  <a:pt x="602" y="513"/>
                </a:lnTo>
                <a:lnTo>
                  <a:pt x="608" y="508"/>
                </a:lnTo>
                <a:lnTo>
                  <a:pt x="608" y="508"/>
                </a:lnTo>
                <a:close/>
                <a:moveTo>
                  <a:pt x="550" y="665"/>
                </a:moveTo>
                <a:lnTo>
                  <a:pt x="550" y="665"/>
                </a:lnTo>
                <a:lnTo>
                  <a:pt x="550" y="665"/>
                </a:lnTo>
                <a:lnTo>
                  <a:pt x="560" y="665"/>
                </a:lnTo>
                <a:lnTo>
                  <a:pt x="565" y="665"/>
                </a:lnTo>
                <a:lnTo>
                  <a:pt x="571" y="660"/>
                </a:lnTo>
                <a:lnTo>
                  <a:pt x="571" y="649"/>
                </a:lnTo>
                <a:lnTo>
                  <a:pt x="565" y="639"/>
                </a:lnTo>
                <a:lnTo>
                  <a:pt x="565" y="639"/>
                </a:lnTo>
                <a:lnTo>
                  <a:pt x="565" y="644"/>
                </a:lnTo>
                <a:lnTo>
                  <a:pt x="550" y="660"/>
                </a:lnTo>
                <a:lnTo>
                  <a:pt x="550" y="660"/>
                </a:lnTo>
                <a:lnTo>
                  <a:pt x="550" y="660"/>
                </a:lnTo>
                <a:lnTo>
                  <a:pt x="550" y="660"/>
                </a:lnTo>
                <a:lnTo>
                  <a:pt x="550" y="665"/>
                </a:lnTo>
                <a:lnTo>
                  <a:pt x="550" y="665"/>
                </a:lnTo>
                <a:close/>
                <a:moveTo>
                  <a:pt x="608" y="513"/>
                </a:moveTo>
                <a:lnTo>
                  <a:pt x="613" y="518"/>
                </a:lnTo>
                <a:lnTo>
                  <a:pt x="613" y="513"/>
                </a:lnTo>
                <a:lnTo>
                  <a:pt x="618" y="508"/>
                </a:lnTo>
                <a:lnTo>
                  <a:pt x="618" y="508"/>
                </a:lnTo>
                <a:lnTo>
                  <a:pt x="613" y="502"/>
                </a:lnTo>
                <a:lnTo>
                  <a:pt x="613" y="502"/>
                </a:lnTo>
                <a:lnTo>
                  <a:pt x="613" y="502"/>
                </a:lnTo>
                <a:lnTo>
                  <a:pt x="613" y="502"/>
                </a:lnTo>
                <a:lnTo>
                  <a:pt x="608" y="508"/>
                </a:lnTo>
                <a:lnTo>
                  <a:pt x="602" y="508"/>
                </a:lnTo>
                <a:lnTo>
                  <a:pt x="602" y="508"/>
                </a:lnTo>
                <a:lnTo>
                  <a:pt x="602" y="513"/>
                </a:lnTo>
                <a:lnTo>
                  <a:pt x="608" y="513"/>
                </a:lnTo>
                <a:lnTo>
                  <a:pt x="608" y="513"/>
                </a:lnTo>
                <a:lnTo>
                  <a:pt x="608" y="513"/>
                </a:lnTo>
                <a:close/>
                <a:moveTo>
                  <a:pt x="126" y="1457"/>
                </a:moveTo>
                <a:lnTo>
                  <a:pt x="121" y="1457"/>
                </a:lnTo>
                <a:lnTo>
                  <a:pt x="121" y="1457"/>
                </a:lnTo>
                <a:lnTo>
                  <a:pt x="121" y="1462"/>
                </a:lnTo>
                <a:lnTo>
                  <a:pt x="126" y="1462"/>
                </a:lnTo>
                <a:lnTo>
                  <a:pt x="136" y="1472"/>
                </a:lnTo>
                <a:lnTo>
                  <a:pt x="136" y="1472"/>
                </a:lnTo>
                <a:lnTo>
                  <a:pt x="142" y="1472"/>
                </a:lnTo>
                <a:lnTo>
                  <a:pt x="142" y="1472"/>
                </a:lnTo>
                <a:lnTo>
                  <a:pt x="142" y="1472"/>
                </a:lnTo>
                <a:lnTo>
                  <a:pt x="142" y="1467"/>
                </a:lnTo>
                <a:lnTo>
                  <a:pt x="147" y="1451"/>
                </a:lnTo>
                <a:lnTo>
                  <a:pt x="147" y="1451"/>
                </a:lnTo>
                <a:lnTo>
                  <a:pt x="142" y="1441"/>
                </a:lnTo>
                <a:lnTo>
                  <a:pt x="142" y="1441"/>
                </a:lnTo>
                <a:lnTo>
                  <a:pt x="142" y="1435"/>
                </a:lnTo>
                <a:lnTo>
                  <a:pt x="142" y="1435"/>
                </a:lnTo>
                <a:lnTo>
                  <a:pt x="142" y="1435"/>
                </a:lnTo>
                <a:lnTo>
                  <a:pt x="136" y="1430"/>
                </a:lnTo>
                <a:lnTo>
                  <a:pt x="126" y="1430"/>
                </a:lnTo>
                <a:lnTo>
                  <a:pt x="126" y="1430"/>
                </a:lnTo>
                <a:lnTo>
                  <a:pt x="105" y="1435"/>
                </a:lnTo>
                <a:lnTo>
                  <a:pt x="94" y="1441"/>
                </a:lnTo>
                <a:lnTo>
                  <a:pt x="89" y="1441"/>
                </a:lnTo>
                <a:lnTo>
                  <a:pt x="89" y="1441"/>
                </a:lnTo>
                <a:lnTo>
                  <a:pt x="105" y="1446"/>
                </a:lnTo>
                <a:lnTo>
                  <a:pt x="126" y="1457"/>
                </a:lnTo>
                <a:lnTo>
                  <a:pt x="126" y="1457"/>
                </a:lnTo>
                <a:close/>
                <a:moveTo>
                  <a:pt x="560" y="492"/>
                </a:moveTo>
                <a:lnTo>
                  <a:pt x="565" y="497"/>
                </a:lnTo>
                <a:lnTo>
                  <a:pt x="565" y="497"/>
                </a:lnTo>
                <a:lnTo>
                  <a:pt x="581" y="502"/>
                </a:lnTo>
                <a:lnTo>
                  <a:pt x="592" y="502"/>
                </a:lnTo>
                <a:lnTo>
                  <a:pt x="608" y="502"/>
                </a:lnTo>
                <a:lnTo>
                  <a:pt x="618" y="492"/>
                </a:lnTo>
                <a:lnTo>
                  <a:pt x="618" y="488"/>
                </a:lnTo>
                <a:lnTo>
                  <a:pt x="623" y="483"/>
                </a:lnTo>
                <a:lnTo>
                  <a:pt x="629" y="483"/>
                </a:lnTo>
                <a:lnTo>
                  <a:pt x="629" y="483"/>
                </a:lnTo>
                <a:lnTo>
                  <a:pt x="629" y="483"/>
                </a:lnTo>
                <a:lnTo>
                  <a:pt x="629" y="483"/>
                </a:lnTo>
                <a:lnTo>
                  <a:pt x="608" y="467"/>
                </a:lnTo>
                <a:lnTo>
                  <a:pt x="608" y="467"/>
                </a:lnTo>
                <a:lnTo>
                  <a:pt x="608" y="467"/>
                </a:lnTo>
                <a:lnTo>
                  <a:pt x="586" y="467"/>
                </a:lnTo>
                <a:lnTo>
                  <a:pt x="565" y="473"/>
                </a:lnTo>
                <a:lnTo>
                  <a:pt x="565" y="473"/>
                </a:lnTo>
                <a:lnTo>
                  <a:pt x="555" y="488"/>
                </a:lnTo>
                <a:lnTo>
                  <a:pt x="555" y="492"/>
                </a:lnTo>
                <a:lnTo>
                  <a:pt x="560" y="492"/>
                </a:lnTo>
                <a:lnTo>
                  <a:pt x="560" y="492"/>
                </a:lnTo>
                <a:close/>
                <a:moveTo>
                  <a:pt x="550" y="676"/>
                </a:moveTo>
                <a:lnTo>
                  <a:pt x="550" y="676"/>
                </a:lnTo>
                <a:lnTo>
                  <a:pt x="555" y="676"/>
                </a:lnTo>
                <a:lnTo>
                  <a:pt x="555" y="670"/>
                </a:lnTo>
                <a:lnTo>
                  <a:pt x="555" y="670"/>
                </a:lnTo>
                <a:lnTo>
                  <a:pt x="555" y="670"/>
                </a:lnTo>
                <a:lnTo>
                  <a:pt x="555" y="670"/>
                </a:lnTo>
                <a:lnTo>
                  <a:pt x="560" y="665"/>
                </a:lnTo>
                <a:lnTo>
                  <a:pt x="560" y="665"/>
                </a:lnTo>
                <a:lnTo>
                  <a:pt x="550" y="665"/>
                </a:lnTo>
                <a:lnTo>
                  <a:pt x="550" y="665"/>
                </a:lnTo>
                <a:lnTo>
                  <a:pt x="544" y="665"/>
                </a:lnTo>
                <a:lnTo>
                  <a:pt x="544" y="665"/>
                </a:lnTo>
                <a:lnTo>
                  <a:pt x="550" y="676"/>
                </a:lnTo>
                <a:lnTo>
                  <a:pt x="550" y="676"/>
                </a:lnTo>
                <a:lnTo>
                  <a:pt x="550" y="676"/>
                </a:lnTo>
                <a:close/>
                <a:moveTo>
                  <a:pt x="378" y="1189"/>
                </a:moveTo>
                <a:lnTo>
                  <a:pt x="383" y="1194"/>
                </a:lnTo>
                <a:lnTo>
                  <a:pt x="383" y="1194"/>
                </a:lnTo>
                <a:lnTo>
                  <a:pt x="389" y="1189"/>
                </a:lnTo>
                <a:lnTo>
                  <a:pt x="389" y="1189"/>
                </a:lnTo>
                <a:lnTo>
                  <a:pt x="389" y="1189"/>
                </a:lnTo>
                <a:lnTo>
                  <a:pt x="389" y="1183"/>
                </a:lnTo>
                <a:lnTo>
                  <a:pt x="389" y="1183"/>
                </a:lnTo>
                <a:lnTo>
                  <a:pt x="389" y="1183"/>
                </a:lnTo>
                <a:lnTo>
                  <a:pt x="389" y="1183"/>
                </a:lnTo>
                <a:lnTo>
                  <a:pt x="383" y="1178"/>
                </a:lnTo>
                <a:lnTo>
                  <a:pt x="378" y="1178"/>
                </a:lnTo>
                <a:lnTo>
                  <a:pt x="378" y="1178"/>
                </a:lnTo>
                <a:lnTo>
                  <a:pt x="378" y="1178"/>
                </a:lnTo>
                <a:lnTo>
                  <a:pt x="378" y="1178"/>
                </a:lnTo>
                <a:lnTo>
                  <a:pt x="378" y="1189"/>
                </a:lnTo>
                <a:lnTo>
                  <a:pt x="378" y="1189"/>
                </a:lnTo>
                <a:lnTo>
                  <a:pt x="378" y="1189"/>
                </a:lnTo>
                <a:lnTo>
                  <a:pt x="378" y="1189"/>
                </a:lnTo>
                <a:lnTo>
                  <a:pt x="378" y="1189"/>
                </a:lnTo>
                <a:close/>
                <a:moveTo>
                  <a:pt x="581" y="508"/>
                </a:moveTo>
                <a:lnTo>
                  <a:pt x="581" y="502"/>
                </a:lnTo>
                <a:lnTo>
                  <a:pt x="581" y="502"/>
                </a:lnTo>
                <a:lnTo>
                  <a:pt x="576" y="508"/>
                </a:lnTo>
                <a:lnTo>
                  <a:pt x="576" y="508"/>
                </a:lnTo>
                <a:lnTo>
                  <a:pt x="576" y="508"/>
                </a:lnTo>
                <a:lnTo>
                  <a:pt x="581" y="518"/>
                </a:lnTo>
                <a:lnTo>
                  <a:pt x="581" y="518"/>
                </a:lnTo>
                <a:lnTo>
                  <a:pt x="581" y="518"/>
                </a:lnTo>
                <a:lnTo>
                  <a:pt x="581" y="518"/>
                </a:lnTo>
                <a:lnTo>
                  <a:pt x="586" y="513"/>
                </a:lnTo>
                <a:lnTo>
                  <a:pt x="586" y="508"/>
                </a:lnTo>
                <a:lnTo>
                  <a:pt x="586" y="508"/>
                </a:lnTo>
                <a:lnTo>
                  <a:pt x="586" y="508"/>
                </a:lnTo>
                <a:lnTo>
                  <a:pt x="581" y="508"/>
                </a:lnTo>
                <a:lnTo>
                  <a:pt x="581" y="508"/>
                </a:lnTo>
                <a:close/>
                <a:moveTo>
                  <a:pt x="602" y="571"/>
                </a:moveTo>
                <a:lnTo>
                  <a:pt x="602" y="571"/>
                </a:lnTo>
                <a:lnTo>
                  <a:pt x="602" y="571"/>
                </a:lnTo>
                <a:lnTo>
                  <a:pt x="602" y="565"/>
                </a:lnTo>
                <a:lnTo>
                  <a:pt x="586" y="560"/>
                </a:lnTo>
                <a:lnTo>
                  <a:pt x="581" y="555"/>
                </a:lnTo>
                <a:lnTo>
                  <a:pt x="576" y="560"/>
                </a:lnTo>
                <a:lnTo>
                  <a:pt x="571" y="576"/>
                </a:lnTo>
                <a:lnTo>
                  <a:pt x="571" y="586"/>
                </a:lnTo>
                <a:lnTo>
                  <a:pt x="571" y="597"/>
                </a:lnTo>
                <a:lnTo>
                  <a:pt x="571" y="602"/>
                </a:lnTo>
                <a:lnTo>
                  <a:pt x="571" y="613"/>
                </a:lnTo>
                <a:lnTo>
                  <a:pt x="571" y="618"/>
                </a:lnTo>
                <a:lnTo>
                  <a:pt x="571" y="623"/>
                </a:lnTo>
                <a:lnTo>
                  <a:pt x="576" y="623"/>
                </a:lnTo>
                <a:lnTo>
                  <a:pt x="576" y="623"/>
                </a:lnTo>
                <a:lnTo>
                  <a:pt x="581" y="623"/>
                </a:lnTo>
                <a:lnTo>
                  <a:pt x="597" y="628"/>
                </a:lnTo>
                <a:lnTo>
                  <a:pt x="597" y="628"/>
                </a:lnTo>
                <a:lnTo>
                  <a:pt x="597" y="623"/>
                </a:lnTo>
                <a:lnTo>
                  <a:pt x="597" y="623"/>
                </a:lnTo>
                <a:lnTo>
                  <a:pt x="597" y="623"/>
                </a:lnTo>
                <a:lnTo>
                  <a:pt x="597" y="623"/>
                </a:lnTo>
                <a:lnTo>
                  <a:pt x="597" y="618"/>
                </a:lnTo>
                <a:lnTo>
                  <a:pt x="597" y="618"/>
                </a:lnTo>
                <a:lnTo>
                  <a:pt x="597" y="613"/>
                </a:lnTo>
                <a:lnTo>
                  <a:pt x="597" y="607"/>
                </a:lnTo>
                <a:lnTo>
                  <a:pt x="592" y="597"/>
                </a:lnTo>
                <a:lnTo>
                  <a:pt x="592" y="592"/>
                </a:lnTo>
                <a:lnTo>
                  <a:pt x="602" y="571"/>
                </a:lnTo>
                <a:lnTo>
                  <a:pt x="602" y="571"/>
                </a:lnTo>
                <a:close/>
                <a:moveTo>
                  <a:pt x="592" y="550"/>
                </a:moveTo>
                <a:lnTo>
                  <a:pt x="581" y="544"/>
                </a:lnTo>
                <a:lnTo>
                  <a:pt x="576" y="544"/>
                </a:lnTo>
                <a:lnTo>
                  <a:pt x="586" y="555"/>
                </a:lnTo>
                <a:lnTo>
                  <a:pt x="592" y="560"/>
                </a:lnTo>
                <a:lnTo>
                  <a:pt x="597" y="560"/>
                </a:lnTo>
                <a:lnTo>
                  <a:pt x="597" y="560"/>
                </a:lnTo>
                <a:lnTo>
                  <a:pt x="597" y="560"/>
                </a:lnTo>
                <a:lnTo>
                  <a:pt x="597" y="560"/>
                </a:lnTo>
                <a:lnTo>
                  <a:pt x="597" y="550"/>
                </a:lnTo>
                <a:lnTo>
                  <a:pt x="592" y="550"/>
                </a:lnTo>
                <a:lnTo>
                  <a:pt x="592" y="550"/>
                </a:lnTo>
                <a:close/>
                <a:moveTo>
                  <a:pt x="576" y="523"/>
                </a:moveTo>
                <a:lnTo>
                  <a:pt x="571" y="523"/>
                </a:lnTo>
                <a:lnTo>
                  <a:pt x="571" y="523"/>
                </a:lnTo>
                <a:lnTo>
                  <a:pt x="576" y="529"/>
                </a:lnTo>
                <a:lnTo>
                  <a:pt x="576" y="534"/>
                </a:lnTo>
                <a:lnTo>
                  <a:pt x="576" y="539"/>
                </a:lnTo>
                <a:lnTo>
                  <a:pt x="586" y="539"/>
                </a:lnTo>
                <a:lnTo>
                  <a:pt x="586" y="544"/>
                </a:lnTo>
                <a:lnTo>
                  <a:pt x="586" y="544"/>
                </a:lnTo>
                <a:lnTo>
                  <a:pt x="586" y="544"/>
                </a:lnTo>
                <a:lnTo>
                  <a:pt x="592" y="544"/>
                </a:lnTo>
                <a:lnTo>
                  <a:pt x="597" y="544"/>
                </a:lnTo>
                <a:lnTo>
                  <a:pt x="602" y="539"/>
                </a:lnTo>
                <a:lnTo>
                  <a:pt x="602" y="539"/>
                </a:lnTo>
                <a:lnTo>
                  <a:pt x="602" y="539"/>
                </a:lnTo>
                <a:lnTo>
                  <a:pt x="602" y="534"/>
                </a:lnTo>
                <a:lnTo>
                  <a:pt x="602" y="534"/>
                </a:lnTo>
                <a:lnTo>
                  <a:pt x="602" y="534"/>
                </a:lnTo>
                <a:lnTo>
                  <a:pt x="602" y="534"/>
                </a:lnTo>
                <a:lnTo>
                  <a:pt x="602" y="529"/>
                </a:lnTo>
                <a:lnTo>
                  <a:pt x="602" y="529"/>
                </a:lnTo>
                <a:lnTo>
                  <a:pt x="586" y="518"/>
                </a:lnTo>
                <a:lnTo>
                  <a:pt x="586" y="518"/>
                </a:lnTo>
                <a:lnTo>
                  <a:pt x="581" y="518"/>
                </a:lnTo>
                <a:lnTo>
                  <a:pt x="581" y="518"/>
                </a:lnTo>
                <a:lnTo>
                  <a:pt x="581" y="518"/>
                </a:lnTo>
                <a:lnTo>
                  <a:pt x="576" y="523"/>
                </a:lnTo>
                <a:lnTo>
                  <a:pt x="576" y="523"/>
                </a:lnTo>
                <a:lnTo>
                  <a:pt x="576" y="52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000">
              <a:solidFill>
                <a:schemeClr val="lt1"/>
              </a:solidFill>
            </a:endParaRPr>
          </a:p>
        </p:txBody>
      </p:sp>
      <p:sp>
        <p:nvSpPr>
          <p:cNvPr id="5" name="Marker">
            <a:extLst>
              <a:ext uri="{FF2B5EF4-FFF2-40B4-BE49-F238E27FC236}">
                <a16:creationId xmlns:a16="http://schemas.microsoft.com/office/drawing/2014/main" id="{194EC913-9313-4E9D-B626-0CA7CE6CA38D}"/>
              </a:ext>
            </a:extLst>
          </p:cNvPr>
          <p:cNvSpPr/>
          <p:nvPr/>
        </p:nvSpPr>
        <p:spPr>
          <a:xfrm>
            <a:off x="3928194" y="3431978"/>
            <a:ext cx="481302" cy="680084"/>
          </a:xfrm>
          <a:custGeom>
            <a:avLst/>
            <a:gdLst>
              <a:gd name="connsiteX0" fmla="*/ 240652 w 481302"/>
              <a:gd name="connsiteY0" fmla="*/ 136742 h 680084"/>
              <a:gd name="connsiteX1" fmla="*/ 134634 w 481302"/>
              <a:gd name="connsiteY1" fmla="*/ 242760 h 680084"/>
              <a:gd name="connsiteX2" fmla="*/ 240652 w 481302"/>
              <a:gd name="connsiteY2" fmla="*/ 348778 h 680084"/>
              <a:gd name="connsiteX3" fmla="*/ 346670 w 481302"/>
              <a:gd name="connsiteY3" fmla="*/ 242760 h 680084"/>
              <a:gd name="connsiteX4" fmla="*/ 240652 w 481302"/>
              <a:gd name="connsiteY4" fmla="*/ 136742 h 680084"/>
              <a:gd name="connsiteX5" fmla="*/ 240651 w 481302"/>
              <a:gd name="connsiteY5" fmla="*/ 0 h 680084"/>
              <a:gd name="connsiteX6" fmla="*/ 481302 w 481302"/>
              <a:gd name="connsiteY6" fmla="*/ 240651 h 680084"/>
              <a:gd name="connsiteX7" fmla="*/ 240651 w 481302"/>
              <a:gd name="connsiteY7" fmla="*/ 680084 h 680084"/>
              <a:gd name="connsiteX8" fmla="*/ 0 w 481302"/>
              <a:gd name="connsiteY8" fmla="*/ 240651 h 680084"/>
              <a:gd name="connsiteX9" fmla="*/ 240651 w 481302"/>
              <a:gd name="connsiteY9" fmla="*/ 0 h 68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1302" h="680084">
                <a:moveTo>
                  <a:pt x="240652" y="136742"/>
                </a:moveTo>
                <a:cubicBezTo>
                  <a:pt x="182100" y="136742"/>
                  <a:pt x="134634" y="184208"/>
                  <a:pt x="134634" y="242760"/>
                </a:cubicBezTo>
                <a:cubicBezTo>
                  <a:pt x="134634" y="301312"/>
                  <a:pt x="182100" y="348778"/>
                  <a:pt x="240652" y="348778"/>
                </a:cubicBezTo>
                <a:cubicBezTo>
                  <a:pt x="299204" y="348778"/>
                  <a:pt x="346670" y="301312"/>
                  <a:pt x="346670" y="242760"/>
                </a:cubicBezTo>
                <a:cubicBezTo>
                  <a:pt x="346670" y="184208"/>
                  <a:pt x="299204" y="136742"/>
                  <a:pt x="240652" y="136742"/>
                </a:cubicBezTo>
                <a:close/>
                <a:moveTo>
                  <a:pt x="240651" y="0"/>
                </a:moveTo>
                <a:cubicBezTo>
                  <a:pt x="373559" y="0"/>
                  <a:pt x="481302" y="107743"/>
                  <a:pt x="481302" y="240651"/>
                </a:cubicBezTo>
                <a:cubicBezTo>
                  <a:pt x="481302" y="373559"/>
                  <a:pt x="254289" y="680084"/>
                  <a:pt x="240651" y="680084"/>
                </a:cubicBezTo>
                <a:cubicBezTo>
                  <a:pt x="227013" y="680084"/>
                  <a:pt x="0" y="353998"/>
                  <a:pt x="0" y="240651"/>
                </a:cubicBezTo>
                <a:cubicBezTo>
                  <a:pt x="0" y="127304"/>
                  <a:pt x="107743" y="0"/>
                  <a:pt x="24065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1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03889 L 2.91667E-6 0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226.0313"/>
  <p:tag name="VMAPS_TOP" val="148.5"/>
  <p:tag name="VMAPS_WIDTH" val="77.62496"/>
  <p:tag name="VMAPS_HEIGHT" val="126.56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349.2188"/>
  <p:tag name="VMAPS_TOP" val="295.3125"/>
  <p:tag name="VMAPS_WIDTH" val="64.12496"/>
  <p:tag name="VMAPS_HEIGHT" val="12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533.1563"/>
  <p:tag name="VMAPS_TOP" val="263.25"/>
  <p:tag name="VMAPS_WIDTH" val="153.5624"/>
  <p:tag name="VMAPS_HEIGHT" val="180.56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663.0938"/>
  <p:tag name="VMAPS_TOP" val="398.25"/>
  <p:tag name="VMAPS_WIDTH" val="16.87496"/>
  <p:tag name="VMAPS_HEIGHT" val="6.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448.7813"/>
  <p:tag name="VMAPS_TOP" val="335.8125"/>
  <p:tag name="VMAPS_WIDTH" val="150.1875"/>
  <p:tag name="VMAPS_HEIGHT" val="150.18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349.2188"/>
  <p:tag name="VMAPS_TOP" val="54"/>
  <p:tag name="VMAPS_WIDTH" val="249.7499"/>
  <p:tag name="VMAPS_HEIGHT" val="318.93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659.7188"/>
  <p:tag name="VMAPS_TOP" val="388.125"/>
  <p:tag name="VMAPS_WIDTH" val="35.43748"/>
  <p:tag name="VMAPS_HEIGHT" val="50.6250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288.4688"/>
  <p:tag name="VMAPS_TOP" val="102.9375"/>
  <p:tag name="VMAPS_WIDTH" val="129.9375"/>
  <p:tag name="VMAPS_HEIGHT" val="199.1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604.0313"/>
  <p:tag name="VMAPS_TOP" val="268.3125"/>
  <p:tag name="VMAPS_WIDTH" val="129.9375"/>
  <p:tag name="VMAPS_HEIGHT" val="111.3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629.3438"/>
  <p:tag name="VMAPS_TOP" val="393.1875"/>
  <p:tag name="VMAPS_WIDTH" val="40.5"/>
  <p:tag name="VMAPS_HEIGHT" val="32.0625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406.5938"/>
  <p:tag name="VMAPS_TOP" val="302.0625"/>
  <p:tag name="VMAPS_WIDTH" val="77.62496"/>
  <p:tag name="VMAPS_HEIGHT" val="116.43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226.0313"/>
  <p:tag name="VMAPS_TOP" val="237.9375"/>
  <p:tag name="VMAPS_WIDTH" val="96.18748"/>
  <p:tag name="VMAPS_HEIGHT" val="165.37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MAPS" val="MAP"/>
  <p:tag name="VMAPS_LEFT" val="298.5939"/>
  <p:tag name="VMAPS_TOP" val="281.8125"/>
  <p:tag name="VMAPS_WIDTH" val="74.25"/>
  <p:tag name="VMAPS_HEIGHT" val="128.25"/>
</p:tagLst>
</file>

<file path=ppt/theme/theme1.xml><?xml version="1.0" encoding="utf-8"?>
<a:theme xmlns:a="http://schemas.openxmlformats.org/drawingml/2006/main" name="Maps">
  <a:themeElements>
    <a:clrScheme name="Custom 1">
      <a:dk1>
        <a:sysClr val="windowText" lastClr="000000"/>
      </a:dk1>
      <a:lt1>
        <a:sysClr val="window" lastClr="FFFFFF"/>
      </a:lt1>
      <a:dk2>
        <a:srgbClr val="053452"/>
      </a:dk2>
      <a:lt2>
        <a:srgbClr val="D8D8D8"/>
      </a:lt2>
      <a:accent1>
        <a:srgbClr val="61A9C7"/>
      </a:accent1>
      <a:accent2>
        <a:srgbClr val="0F81B3"/>
      </a:accent2>
      <a:accent3>
        <a:srgbClr val="32D8DC"/>
      </a:accent3>
      <a:accent4>
        <a:srgbClr val="E9D227"/>
      </a:accent4>
      <a:accent5>
        <a:srgbClr val="EAEAEA"/>
      </a:accent5>
      <a:accent6>
        <a:srgbClr val="7F7F7F"/>
      </a:accent6>
      <a:hlink>
        <a:srgbClr val="0000FF"/>
      </a:hlink>
      <a:folHlink>
        <a:srgbClr val="800080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11" ma:contentTypeDescription="Create a new document." ma:contentTypeScope="" ma:versionID="d3de32b610a9da00fc143429b3cd717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aade4150de05282a23e340c2051a63e0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E04532-A795-498C-B181-B56A4E310E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56A948-E9E0-4A18-984D-CD9ABAEF08D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09AB268-A94E-4E38-BE60-709557D084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585</Words>
  <Application>Microsoft Office PowerPoint</Application>
  <PresentationFormat>Widescreen</PresentationFormat>
  <Paragraphs>34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Segoe UI</vt:lpstr>
      <vt:lpstr>Tahoma</vt:lpstr>
      <vt:lpstr>Maps</vt:lpstr>
      <vt:lpstr>PowerPoint Presentation</vt:lpstr>
      <vt:lpstr>WORLD MAP</vt:lpstr>
      <vt:lpstr>WORLD COUNTRIES MAP</vt:lpstr>
      <vt:lpstr>US MAP</vt:lpstr>
      <vt:lpstr>US STATES MAP</vt:lpstr>
      <vt:lpstr>CANADA Provinces MAP</vt:lpstr>
      <vt:lpstr>UK MAP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Richard Goring</cp:lastModifiedBy>
  <cp:revision>36</cp:revision>
  <dcterms:created xsi:type="dcterms:W3CDTF">2018-09-12T09:51:24Z</dcterms:created>
  <dcterms:modified xsi:type="dcterms:W3CDTF">2020-01-10T22:25:24Z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