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582" y="8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05DEC-4A9F-48C8-9140-2720DB4190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B777EE-F798-4EC3-8EFB-959F8641A6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AEB586-C22F-4393-8228-4A824CCA1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B2A3F-DCBB-4E98-B7C6-8D59F8BCE611}" type="datetimeFigureOut">
              <a:rPr lang="en-GB" smtClean="0"/>
              <a:t>02/02/2018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F81F71-C17D-4B42-A903-C81FE8200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E52B8E-113D-4590-BF96-A0D3C413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D75E5-3135-4B2D-AE70-E28E6B31DE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474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70A5E-1657-405A-84E9-29B3DD65E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DC893-34CA-488C-A1B6-80480B3FE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102ECB-8DB0-4C5E-A305-B63F9AFD6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B2A3F-DCBB-4E98-B7C6-8D59F8BCE611}" type="datetimeFigureOut">
              <a:rPr lang="en-GB" smtClean="0"/>
              <a:t>02/02/2018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2E69C-00AD-4896-9265-041D40D02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F96DB6-635E-4394-9ED9-08F9817C5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D75E5-3135-4B2D-AE70-E28E6B31DE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922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743AC-5B34-400C-8DD7-DBE2F221B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7D7333-FAE5-48DA-B515-1445C876C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270D0-74D1-4192-9294-4778A077C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B2A3F-DCBB-4E98-B7C6-8D59F8BCE611}" type="datetimeFigureOut">
              <a:rPr lang="en-GB" smtClean="0"/>
              <a:t>02/02/2018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89BCD5-AB38-4980-8C04-C538BE304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AA0A2-88EC-4B09-83E9-540639184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D75E5-3135-4B2D-AE70-E28E6B31DE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570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BE6DC-75B7-42A0-B9F6-B6928F7BB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8C676-F7A3-41FE-803E-8437138665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E7A8F7-D722-43AE-BE4E-771E44CEC8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1F2B68-C670-4E81-AAD8-57ED0E6F3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B2A3F-DCBB-4E98-B7C6-8D59F8BCE611}" type="datetimeFigureOut">
              <a:rPr lang="en-GB" smtClean="0"/>
              <a:t>02/02/2018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DB85B6-F0D5-4F0B-9884-F9468F6F0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5C1850-2F02-44C4-BC44-1336FEFA8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D75E5-3135-4B2D-AE70-E28E6B31DE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661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A279A-7F14-4113-B453-3D2BE1DC5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14D08F-92A4-4CD0-90ED-2D0C7EE53C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69518-B0B8-4031-9D05-2F9DF23409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54AF12-2539-4680-A805-DE20404FF9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088396-9098-4471-9FEA-8E6FF2C169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0A0F2C-70EE-444A-B665-33B3220BC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B2A3F-DCBB-4E98-B7C6-8D59F8BCE611}" type="datetimeFigureOut">
              <a:rPr lang="en-GB" smtClean="0"/>
              <a:t>02/02/2018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B9669F-07B1-4D25-BFFE-7BA8FBF02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8B965C-EFB1-4439-AE32-1651B1E82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D75E5-3135-4B2D-AE70-E28E6B31DE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68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EE58E-7F13-4452-A47D-3A928F348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1C7A7B-E350-4B21-A501-2EFAEEAD7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B2A3F-DCBB-4E98-B7C6-8D59F8BCE611}" type="datetimeFigureOut">
              <a:rPr lang="en-GB" smtClean="0"/>
              <a:t>02/02/2018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82B6D9-E6E6-4886-A0E8-8726B3D35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38C120-7EFA-4A5A-ADC6-064C8CB08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D75E5-3135-4B2D-AE70-E28E6B31DE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2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85AD5D-85DF-49EE-85D9-E12E5F284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B2A3F-DCBB-4E98-B7C6-8D59F8BCE611}" type="datetimeFigureOut">
              <a:rPr lang="en-GB" smtClean="0"/>
              <a:t>02/02/2018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6DC631-2AB5-422F-85F7-8CFFD7373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85DA22-BCA6-4518-92FF-3DB19829F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D75E5-3135-4B2D-AE70-E28E6B31DE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22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5A258-C061-4B1B-9843-3F4C79F15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B4BEC-9F41-4F58-BE24-566D01F6B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76B64-D726-45FD-ABD3-A0D38F312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6F346-7959-4DD3-BE20-85CAF3802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B2A3F-DCBB-4E98-B7C6-8D59F8BCE611}" type="datetimeFigureOut">
              <a:rPr lang="en-GB" smtClean="0"/>
              <a:t>02/02/2018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98C371-CA3B-4BB6-A605-5F1393B1E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AA8C2D-C5A8-4357-A3C3-0CFB16589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D75E5-3135-4B2D-AE70-E28E6B31DE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997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E61D4-3AFC-480A-B54C-BEDC23154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5DAD93-55A0-4ECE-AB90-3518BF1F46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BD4609-F941-46FF-8793-5E0EB55017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1D398-E206-4B5C-8BD2-244A124F7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B2A3F-DCBB-4E98-B7C6-8D59F8BCE611}" type="datetimeFigureOut">
              <a:rPr lang="en-GB" smtClean="0"/>
              <a:t>02/02/2018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7BF500-E086-4FC8-82A1-E24F30843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2FD5F3-6418-4A61-8464-3E2BCAF5A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D75E5-3135-4B2D-AE70-E28E6B31DE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376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6EAA8-D2B6-4A7A-9089-9C6C79D20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B381FB-C9FE-4BA8-BE5B-BDF2F25F33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71EF0-9CC9-4745-BBE5-F163A7787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B2A3F-DCBB-4E98-B7C6-8D59F8BCE611}" type="datetimeFigureOut">
              <a:rPr lang="en-GB" smtClean="0"/>
              <a:t>02/02/2018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AC3F7-36CF-4E66-A5EB-A5FB71D2B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861444-5D72-4937-8BF0-41EB4D201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D75E5-3135-4B2D-AE70-E28E6B31DE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087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0E8512-9415-443E-AE26-4104CEB5AF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6BB014-A49B-4143-90A9-7CA35DB64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7A4E7D-9287-4045-A71C-0F4769EC6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B2A3F-DCBB-4E98-B7C6-8D59F8BCE611}" type="datetimeFigureOut">
              <a:rPr lang="en-GB" smtClean="0"/>
              <a:t>02/02/2018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38AC0-CEF4-44DE-BEB7-5ED944D49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4F346-5F1A-42BE-BE80-3161ECB31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D75E5-3135-4B2D-AE70-E28E6B31DE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069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8070AC-A3F1-4651-B139-E0A56901A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BE3FE1-6435-4856-BCFD-EDD3B6025F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578A1-FEFB-4962-9D3A-F9D5336D90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B2A3F-DCBB-4E98-B7C6-8D59F8BCE611}" type="datetimeFigureOut">
              <a:rPr lang="en-GB" smtClean="0"/>
              <a:t>02/02/2018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FAB933-7085-4800-A40F-75579D98BC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B69E8-0262-468A-98A8-899DCDC2C3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D75E5-3135-4B2D-AE70-E28E6B31DE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403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FD9C63FC-0878-4922-BA8A-2832442815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79FC0C7-F4C5-4EE5-B8C8-AF25A8AA15DB}"/>
              </a:ext>
            </a:extLst>
          </p:cNvPr>
          <p:cNvSpPr/>
          <p:nvPr/>
        </p:nvSpPr>
        <p:spPr>
          <a:xfrm>
            <a:off x="2891607" y="1222828"/>
            <a:ext cx="4153988" cy="4153988"/>
          </a:xfrm>
          <a:prstGeom prst="ellips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7200" dirty="0">
              <a:latin typeface="Beyond The Mountains" pitchFamily="50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35FE25-3AE1-4231-8976-243ED07B80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7445" y="1222828"/>
            <a:ext cx="4163929" cy="4151736"/>
          </a:xfrm>
          <a:prstGeom prst="rect">
            <a:avLst/>
          </a:prstGeom>
        </p:spPr>
      </p:pic>
      <p:pic>
        <p:nvPicPr>
          <p:cNvPr id="6" name="A_Long_Cold_Sting">
            <a:hlinkClick r:id="" action="ppaction://media"/>
            <a:extLst>
              <a:ext uri="{FF2B5EF4-FFF2-40B4-BE49-F238E27FC236}">
                <a16:creationId xmlns:a16="http://schemas.microsoft.com/office/drawing/2014/main" id="{6DFE8316-7D89-4F33-8A76-B936F77A86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055403" y="5323068"/>
            <a:ext cx="4064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9195C07-7BFE-4F91-A99D-29AAC037D4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2612" y="1222828"/>
            <a:ext cx="4224894" cy="4151736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F5FAA176-3561-48B1-BD3D-8FC56B331E7C}"/>
              </a:ext>
            </a:extLst>
          </p:cNvPr>
          <p:cNvGrpSpPr/>
          <p:nvPr/>
        </p:nvGrpSpPr>
        <p:grpSpPr>
          <a:xfrm>
            <a:off x="5617585" y="2999146"/>
            <a:ext cx="939800" cy="804552"/>
            <a:chOff x="5626100" y="2897546"/>
            <a:chExt cx="939800" cy="804552"/>
          </a:xfrm>
        </p:grpSpPr>
        <p:sp>
          <p:nvSpPr>
            <p:cNvPr id="32" name="Freeform 132">
              <a:extLst>
                <a:ext uri="{FF2B5EF4-FFF2-40B4-BE49-F238E27FC236}">
                  <a16:creationId xmlns:a16="http://schemas.microsoft.com/office/drawing/2014/main" id="{EC2F3F71-7DAE-49FB-B466-B92A730474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6100" y="2897546"/>
              <a:ext cx="939800" cy="804552"/>
            </a:xfrm>
            <a:custGeom>
              <a:avLst/>
              <a:gdLst>
                <a:gd name="T0" fmla="*/ 97 w 132"/>
                <a:gd name="T1" fmla="*/ 0 h 113"/>
                <a:gd name="T2" fmla="*/ 96 w 132"/>
                <a:gd name="T3" fmla="*/ 0 h 113"/>
                <a:gd name="T4" fmla="*/ 66 w 132"/>
                <a:gd name="T5" fmla="*/ 18 h 113"/>
                <a:gd name="T6" fmla="*/ 36 w 132"/>
                <a:gd name="T7" fmla="*/ 1 h 113"/>
                <a:gd name="T8" fmla="*/ 35 w 132"/>
                <a:gd name="T9" fmla="*/ 1 h 113"/>
                <a:gd name="T10" fmla="*/ 0 w 132"/>
                <a:gd name="T11" fmla="*/ 40 h 113"/>
                <a:gd name="T12" fmla="*/ 2 w 132"/>
                <a:gd name="T13" fmla="*/ 52 h 113"/>
                <a:gd name="T14" fmla="*/ 43 w 132"/>
                <a:gd name="T15" fmla="*/ 96 h 113"/>
                <a:gd name="T16" fmla="*/ 67 w 132"/>
                <a:gd name="T17" fmla="*/ 113 h 113"/>
                <a:gd name="T18" fmla="*/ 91 w 132"/>
                <a:gd name="T19" fmla="*/ 96 h 113"/>
                <a:gd name="T20" fmla="*/ 131 w 132"/>
                <a:gd name="T21" fmla="*/ 50 h 113"/>
                <a:gd name="T22" fmla="*/ 132 w 132"/>
                <a:gd name="T23" fmla="*/ 38 h 113"/>
                <a:gd name="T24" fmla="*/ 97 w 132"/>
                <a:gd name="T25" fmla="*/ 0 h 113"/>
                <a:gd name="T26" fmla="*/ 117 w 132"/>
                <a:gd name="T27" fmla="*/ 41 h 113"/>
                <a:gd name="T28" fmla="*/ 115 w 132"/>
                <a:gd name="T29" fmla="*/ 42 h 113"/>
                <a:gd name="T30" fmla="*/ 115 w 132"/>
                <a:gd name="T31" fmla="*/ 42 h 113"/>
                <a:gd name="T32" fmla="*/ 113 w 132"/>
                <a:gd name="T33" fmla="*/ 39 h 113"/>
                <a:gd name="T34" fmla="*/ 114 w 132"/>
                <a:gd name="T35" fmla="*/ 34 h 113"/>
                <a:gd name="T36" fmla="*/ 108 w 132"/>
                <a:gd name="T37" fmla="*/ 21 h 113"/>
                <a:gd name="T38" fmla="*/ 98 w 132"/>
                <a:gd name="T39" fmla="*/ 17 h 113"/>
                <a:gd name="T40" fmla="*/ 98 w 132"/>
                <a:gd name="T41" fmla="*/ 17 h 113"/>
                <a:gd name="T42" fmla="*/ 96 w 132"/>
                <a:gd name="T43" fmla="*/ 15 h 113"/>
                <a:gd name="T44" fmla="*/ 98 w 132"/>
                <a:gd name="T45" fmla="*/ 12 h 113"/>
                <a:gd name="T46" fmla="*/ 112 w 132"/>
                <a:gd name="T47" fmla="*/ 18 h 113"/>
                <a:gd name="T48" fmla="*/ 118 w 132"/>
                <a:gd name="T49" fmla="*/ 34 h 113"/>
                <a:gd name="T50" fmla="*/ 117 w 132"/>
                <a:gd name="T51" fmla="*/ 4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2" h="113">
                  <a:moveTo>
                    <a:pt x="97" y="0"/>
                  </a:moveTo>
                  <a:cubicBezTo>
                    <a:pt x="97" y="0"/>
                    <a:pt x="96" y="0"/>
                    <a:pt x="96" y="0"/>
                  </a:cubicBezTo>
                  <a:cubicBezTo>
                    <a:pt x="83" y="1"/>
                    <a:pt x="72" y="8"/>
                    <a:pt x="66" y="18"/>
                  </a:cubicBezTo>
                  <a:cubicBezTo>
                    <a:pt x="60" y="8"/>
                    <a:pt x="48" y="1"/>
                    <a:pt x="36" y="1"/>
                  </a:cubicBezTo>
                  <a:cubicBezTo>
                    <a:pt x="36" y="1"/>
                    <a:pt x="35" y="1"/>
                    <a:pt x="35" y="1"/>
                  </a:cubicBezTo>
                  <a:cubicBezTo>
                    <a:pt x="16" y="1"/>
                    <a:pt x="0" y="19"/>
                    <a:pt x="0" y="40"/>
                  </a:cubicBezTo>
                  <a:cubicBezTo>
                    <a:pt x="0" y="44"/>
                    <a:pt x="1" y="48"/>
                    <a:pt x="2" y="52"/>
                  </a:cubicBezTo>
                  <a:cubicBezTo>
                    <a:pt x="5" y="64"/>
                    <a:pt x="25" y="82"/>
                    <a:pt x="43" y="96"/>
                  </a:cubicBezTo>
                  <a:cubicBezTo>
                    <a:pt x="52" y="103"/>
                    <a:pt x="67" y="113"/>
                    <a:pt x="67" y="113"/>
                  </a:cubicBezTo>
                  <a:cubicBezTo>
                    <a:pt x="74" y="109"/>
                    <a:pt x="82" y="103"/>
                    <a:pt x="91" y="96"/>
                  </a:cubicBezTo>
                  <a:cubicBezTo>
                    <a:pt x="109" y="81"/>
                    <a:pt x="128" y="63"/>
                    <a:pt x="131" y="50"/>
                  </a:cubicBezTo>
                  <a:cubicBezTo>
                    <a:pt x="132" y="47"/>
                    <a:pt x="132" y="43"/>
                    <a:pt x="132" y="38"/>
                  </a:cubicBezTo>
                  <a:cubicBezTo>
                    <a:pt x="132" y="17"/>
                    <a:pt x="116" y="0"/>
                    <a:pt x="97" y="0"/>
                  </a:cubicBezTo>
                  <a:close/>
                  <a:moveTo>
                    <a:pt x="117" y="41"/>
                  </a:moveTo>
                  <a:cubicBezTo>
                    <a:pt x="117" y="41"/>
                    <a:pt x="116" y="42"/>
                    <a:pt x="115" y="42"/>
                  </a:cubicBezTo>
                  <a:cubicBezTo>
                    <a:pt x="115" y="42"/>
                    <a:pt x="115" y="42"/>
                    <a:pt x="115" y="42"/>
                  </a:cubicBezTo>
                  <a:cubicBezTo>
                    <a:pt x="113" y="42"/>
                    <a:pt x="113" y="40"/>
                    <a:pt x="113" y="39"/>
                  </a:cubicBezTo>
                  <a:cubicBezTo>
                    <a:pt x="114" y="38"/>
                    <a:pt x="114" y="36"/>
                    <a:pt x="114" y="34"/>
                  </a:cubicBezTo>
                  <a:cubicBezTo>
                    <a:pt x="114" y="29"/>
                    <a:pt x="112" y="24"/>
                    <a:pt x="108" y="21"/>
                  </a:cubicBezTo>
                  <a:cubicBezTo>
                    <a:pt x="106" y="18"/>
                    <a:pt x="102" y="17"/>
                    <a:pt x="98" y="17"/>
                  </a:cubicBezTo>
                  <a:cubicBezTo>
                    <a:pt x="98" y="17"/>
                    <a:pt x="98" y="17"/>
                    <a:pt x="98" y="17"/>
                  </a:cubicBezTo>
                  <a:cubicBezTo>
                    <a:pt x="97" y="17"/>
                    <a:pt x="96" y="16"/>
                    <a:pt x="96" y="15"/>
                  </a:cubicBezTo>
                  <a:cubicBezTo>
                    <a:pt x="96" y="13"/>
                    <a:pt x="96" y="12"/>
                    <a:pt x="98" y="12"/>
                  </a:cubicBezTo>
                  <a:cubicBezTo>
                    <a:pt x="103" y="12"/>
                    <a:pt x="108" y="14"/>
                    <a:pt x="112" y="18"/>
                  </a:cubicBezTo>
                  <a:cubicBezTo>
                    <a:pt x="116" y="22"/>
                    <a:pt x="118" y="28"/>
                    <a:pt x="118" y="34"/>
                  </a:cubicBezTo>
                  <a:cubicBezTo>
                    <a:pt x="118" y="36"/>
                    <a:pt x="118" y="38"/>
                    <a:pt x="117" y="4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24031FF2-C964-4E42-B596-BD63528F96E0}"/>
                </a:ext>
              </a:extLst>
            </p:cNvPr>
            <p:cNvSpPr/>
            <p:nvPr/>
          </p:nvSpPr>
          <p:spPr>
            <a:xfrm>
              <a:off x="6242050" y="2952750"/>
              <a:ext cx="273050" cy="34925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E4B168D-87D6-4151-8B5B-A500B63CEDD5}"/>
              </a:ext>
            </a:extLst>
          </p:cNvPr>
          <p:cNvGrpSpPr/>
          <p:nvPr/>
        </p:nvGrpSpPr>
        <p:grpSpPr>
          <a:xfrm>
            <a:off x="5783676" y="2820021"/>
            <a:ext cx="116558" cy="162713"/>
            <a:chOff x="3920124" y="3569954"/>
            <a:chExt cx="116558" cy="162713"/>
          </a:xfrm>
        </p:grpSpPr>
        <p:sp>
          <p:nvSpPr>
            <p:cNvPr id="60" name="Line 2087">
              <a:extLst>
                <a:ext uri="{FF2B5EF4-FFF2-40B4-BE49-F238E27FC236}">
                  <a16:creationId xmlns:a16="http://schemas.microsoft.com/office/drawing/2014/main" id="{9F51E015-99DA-46FB-804F-76402F3D93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69954"/>
              <a:ext cx="0" cy="0"/>
            </a:xfrm>
            <a:prstGeom prst="line">
              <a:avLst/>
            </a:prstGeom>
            <a:noFill/>
            <a:ln w="6350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Line 2088">
              <a:extLst>
                <a:ext uri="{FF2B5EF4-FFF2-40B4-BE49-F238E27FC236}">
                  <a16:creationId xmlns:a16="http://schemas.microsoft.com/office/drawing/2014/main" id="{8CD03F34-B65E-400E-A5D5-8E92D815A4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97334"/>
              <a:ext cx="0" cy="135333"/>
            </a:xfrm>
            <a:prstGeom prst="line">
              <a:avLst/>
            </a:prstGeom>
            <a:noFill/>
            <a:ln w="6350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Line 2089">
              <a:extLst>
                <a:ext uri="{FF2B5EF4-FFF2-40B4-BE49-F238E27FC236}">
                  <a16:creationId xmlns:a16="http://schemas.microsoft.com/office/drawing/2014/main" id="{668199E7-D0F7-490B-80D4-4BC88AC772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0124" y="3632536"/>
              <a:ext cx="116558" cy="66493"/>
            </a:xfrm>
            <a:prstGeom prst="line">
              <a:avLst/>
            </a:prstGeom>
            <a:noFill/>
            <a:ln w="6350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Line 2090">
              <a:extLst>
                <a:ext uri="{FF2B5EF4-FFF2-40B4-BE49-F238E27FC236}">
                  <a16:creationId xmlns:a16="http://schemas.microsoft.com/office/drawing/2014/main" id="{D78DFDEB-9B0F-4A43-A590-CD90F824C4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20124" y="3632536"/>
              <a:ext cx="116558" cy="66493"/>
            </a:xfrm>
            <a:prstGeom prst="line">
              <a:avLst/>
            </a:prstGeom>
            <a:noFill/>
            <a:ln w="6350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6BB7E7C-0BC0-410D-BE09-2F89EC253480}"/>
              </a:ext>
            </a:extLst>
          </p:cNvPr>
          <p:cNvGrpSpPr/>
          <p:nvPr/>
        </p:nvGrpSpPr>
        <p:grpSpPr>
          <a:xfrm>
            <a:off x="5501027" y="2815695"/>
            <a:ext cx="116558" cy="162713"/>
            <a:chOff x="3920124" y="3569954"/>
            <a:chExt cx="116558" cy="162713"/>
          </a:xfrm>
        </p:grpSpPr>
        <p:sp>
          <p:nvSpPr>
            <p:cNvPr id="65" name="Line 2087">
              <a:extLst>
                <a:ext uri="{FF2B5EF4-FFF2-40B4-BE49-F238E27FC236}">
                  <a16:creationId xmlns:a16="http://schemas.microsoft.com/office/drawing/2014/main" id="{1B3EEA5F-0B00-44C0-AEC1-CD4FCE01F1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69954"/>
              <a:ext cx="0" cy="0"/>
            </a:xfrm>
            <a:prstGeom prst="line">
              <a:avLst/>
            </a:prstGeom>
            <a:noFill/>
            <a:ln w="6350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Line 2088">
              <a:extLst>
                <a:ext uri="{FF2B5EF4-FFF2-40B4-BE49-F238E27FC236}">
                  <a16:creationId xmlns:a16="http://schemas.microsoft.com/office/drawing/2014/main" id="{7BF6C4EB-40D0-4A44-A6B0-CA30B0C9C2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97334"/>
              <a:ext cx="0" cy="135333"/>
            </a:xfrm>
            <a:prstGeom prst="line">
              <a:avLst/>
            </a:prstGeom>
            <a:noFill/>
            <a:ln w="6350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Line 2089">
              <a:extLst>
                <a:ext uri="{FF2B5EF4-FFF2-40B4-BE49-F238E27FC236}">
                  <a16:creationId xmlns:a16="http://schemas.microsoft.com/office/drawing/2014/main" id="{A935DCD7-B2B9-49AF-9AC4-7550A9341A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0124" y="3632536"/>
              <a:ext cx="116558" cy="66493"/>
            </a:xfrm>
            <a:prstGeom prst="line">
              <a:avLst/>
            </a:prstGeom>
            <a:noFill/>
            <a:ln w="6350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Line 2090">
              <a:extLst>
                <a:ext uri="{FF2B5EF4-FFF2-40B4-BE49-F238E27FC236}">
                  <a16:creationId xmlns:a16="http://schemas.microsoft.com/office/drawing/2014/main" id="{3D9C50C8-648D-4D1D-B582-C552AE1751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20124" y="3632536"/>
              <a:ext cx="116558" cy="66493"/>
            </a:xfrm>
            <a:prstGeom prst="line">
              <a:avLst/>
            </a:prstGeom>
            <a:noFill/>
            <a:ln w="6350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4A2FAC9-56A3-4927-BDEE-80B72D7821C1}"/>
              </a:ext>
            </a:extLst>
          </p:cNvPr>
          <p:cNvGrpSpPr/>
          <p:nvPr/>
        </p:nvGrpSpPr>
        <p:grpSpPr>
          <a:xfrm>
            <a:off x="5501027" y="3076379"/>
            <a:ext cx="116558" cy="162713"/>
            <a:chOff x="3920124" y="3569954"/>
            <a:chExt cx="116558" cy="162713"/>
          </a:xfrm>
        </p:grpSpPr>
        <p:sp>
          <p:nvSpPr>
            <p:cNvPr id="70" name="Line 2087">
              <a:extLst>
                <a:ext uri="{FF2B5EF4-FFF2-40B4-BE49-F238E27FC236}">
                  <a16:creationId xmlns:a16="http://schemas.microsoft.com/office/drawing/2014/main" id="{6BD7C4BC-3217-46EC-AF4D-8194243AB0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69954"/>
              <a:ext cx="0" cy="0"/>
            </a:xfrm>
            <a:prstGeom prst="line">
              <a:avLst/>
            </a:prstGeom>
            <a:noFill/>
            <a:ln w="6350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Line 2088">
              <a:extLst>
                <a:ext uri="{FF2B5EF4-FFF2-40B4-BE49-F238E27FC236}">
                  <a16:creationId xmlns:a16="http://schemas.microsoft.com/office/drawing/2014/main" id="{5AC578B2-1309-44F6-8E58-3905C62816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97334"/>
              <a:ext cx="0" cy="135333"/>
            </a:xfrm>
            <a:prstGeom prst="line">
              <a:avLst/>
            </a:prstGeom>
            <a:noFill/>
            <a:ln w="6350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Line 2089">
              <a:extLst>
                <a:ext uri="{FF2B5EF4-FFF2-40B4-BE49-F238E27FC236}">
                  <a16:creationId xmlns:a16="http://schemas.microsoft.com/office/drawing/2014/main" id="{6F98FE20-0FD3-452C-A518-DC540DFDEE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0124" y="3632536"/>
              <a:ext cx="116558" cy="66493"/>
            </a:xfrm>
            <a:prstGeom prst="line">
              <a:avLst/>
            </a:prstGeom>
            <a:noFill/>
            <a:ln w="6350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Line 2090">
              <a:extLst>
                <a:ext uri="{FF2B5EF4-FFF2-40B4-BE49-F238E27FC236}">
                  <a16:creationId xmlns:a16="http://schemas.microsoft.com/office/drawing/2014/main" id="{EBCCD05A-1884-458A-BE3C-DDEF5B7B8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20124" y="3632536"/>
              <a:ext cx="116558" cy="66493"/>
            </a:xfrm>
            <a:prstGeom prst="line">
              <a:avLst/>
            </a:prstGeom>
            <a:noFill/>
            <a:ln w="6350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03F6675-722E-4B4F-8B9A-59FDB0AD843A}"/>
              </a:ext>
            </a:extLst>
          </p:cNvPr>
          <p:cNvGrpSpPr/>
          <p:nvPr/>
        </p:nvGrpSpPr>
        <p:grpSpPr>
          <a:xfrm>
            <a:off x="6253502" y="3738753"/>
            <a:ext cx="116558" cy="162713"/>
            <a:chOff x="3920124" y="3569954"/>
            <a:chExt cx="116558" cy="162713"/>
          </a:xfrm>
        </p:grpSpPr>
        <p:sp>
          <p:nvSpPr>
            <p:cNvPr id="75" name="Line 2087">
              <a:extLst>
                <a:ext uri="{FF2B5EF4-FFF2-40B4-BE49-F238E27FC236}">
                  <a16:creationId xmlns:a16="http://schemas.microsoft.com/office/drawing/2014/main" id="{4FDA7608-18E9-43B0-B847-CAE9E0852F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69954"/>
              <a:ext cx="0" cy="0"/>
            </a:xfrm>
            <a:prstGeom prst="line">
              <a:avLst/>
            </a:prstGeom>
            <a:noFill/>
            <a:ln w="6350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Line 2088">
              <a:extLst>
                <a:ext uri="{FF2B5EF4-FFF2-40B4-BE49-F238E27FC236}">
                  <a16:creationId xmlns:a16="http://schemas.microsoft.com/office/drawing/2014/main" id="{D414A022-798A-4588-A717-FFFF92A6AC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97334"/>
              <a:ext cx="0" cy="135333"/>
            </a:xfrm>
            <a:prstGeom prst="line">
              <a:avLst/>
            </a:prstGeom>
            <a:noFill/>
            <a:ln w="6350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Line 2089">
              <a:extLst>
                <a:ext uri="{FF2B5EF4-FFF2-40B4-BE49-F238E27FC236}">
                  <a16:creationId xmlns:a16="http://schemas.microsoft.com/office/drawing/2014/main" id="{2DBCD7B4-33EF-40EC-86B3-4297EB50F5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0124" y="3632536"/>
              <a:ext cx="116558" cy="66493"/>
            </a:xfrm>
            <a:prstGeom prst="line">
              <a:avLst/>
            </a:prstGeom>
            <a:noFill/>
            <a:ln w="6350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Line 2090">
              <a:extLst>
                <a:ext uri="{FF2B5EF4-FFF2-40B4-BE49-F238E27FC236}">
                  <a16:creationId xmlns:a16="http://schemas.microsoft.com/office/drawing/2014/main" id="{C2831ACD-B431-4FF0-8990-F0113F0A62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20124" y="3632536"/>
              <a:ext cx="116558" cy="66493"/>
            </a:xfrm>
            <a:prstGeom prst="line">
              <a:avLst/>
            </a:prstGeom>
            <a:noFill/>
            <a:ln w="6350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A16BB22-138B-4598-BCA5-D68E4DE15D70}"/>
              </a:ext>
            </a:extLst>
          </p:cNvPr>
          <p:cNvGrpSpPr/>
          <p:nvPr/>
        </p:nvGrpSpPr>
        <p:grpSpPr>
          <a:xfrm>
            <a:off x="6402830" y="3609057"/>
            <a:ext cx="116558" cy="162713"/>
            <a:chOff x="3920124" y="3569954"/>
            <a:chExt cx="116558" cy="162713"/>
          </a:xfrm>
        </p:grpSpPr>
        <p:sp>
          <p:nvSpPr>
            <p:cNvPr id="80" name="Line 2087">
              <a:extLst>
                <a:ext uri="{FF2B5EF4-FFF2-40B4-BE49-F238E27FC236}">
                  <a16:creationId xmlns:a16="http://schemas.microsoft.com/office/drawing/2014/main" id="{1F5F3B74-D049-4139-BEDF-608E70C68D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69954"/>
              <a:ext cx="0" cy="0"/>
            </a:xfrm>
            <a:prstGeom prst="line">
              <a:avLst/>
            </a:prstGeom>
            <a:noFill/>
            <a:ln w="6350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Line 2088">
              <a:extLst>
                <a:ext uri="{FF2B5EF4-FFF2-40B4-BE49-F238E27FC236}">
                  <a16:creationId xmlns:a16="http://schemas.microsoft.com/office/drawing/2014/main" id="{EA46050A-E62A-4228-8487-6F41CA45B7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97334"/>
              <a:ext cx="0" cy="135333"/>
            </a:xfrm>
            <a:prstGeom prst="line">
              <a:avLst/>
            </a:prstGeom>
            <a:noFill/>
            <a:ln w="6350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Line 2089">
              <a:extLst>
                <a:ext uri="{FF2B5EF4-FFF2-40B4-BE49-F238E27FC236}">
                  <a16:creationId xmlns:a16="http://schemas.microsoft.com/office/drawing/2014/main" id="{7A273F1E-3A0B-4821-A5FB-E9A7C7CA1E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0124" y="3632536"/>
              <a:ext cx="116558" cy="66493"/>
            </a:xfrm>
            <a:prstGeom prst="line">
              <a:avLst/>
            </a:prstGeom>
            <a:noFill/>
            <a:ln w="6350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Line 2090">
              <a:extLst>
                <a:ext uri="{FF2B5EF4-FFF2-40B4-BE49-F238E27FC236}">
                  <a16:creationId xmlns:a16="http://schemas.microsoft.com/office/drawing/2014/main" id="{B24CBA5A-DC2C-4F4C-B518-AECE619C6E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20124" y="3632536"/>
              <a:ext cx="116558" cy="66493"/>
            </a:xfrm>
            <a:prstGeom prst="line">
              <a:avLst/>
            </a:prstGeom>
            <a:noFill/>
            <a:ln w="6350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E9E2081-CD6A-4EC5-8B82-5766BB27009E}"/>
              </a:ext>
            </a:extLst>
          </p:cNvPr>
          <p:cNvGrpSpPr/>
          <p:nvPr/>
        </p:nvGrpSpPr>
        <p:grpSpPr>
          <a:xfrm>
            <a:off x="6499106" y="2706121"/>
            <a:ext cx="161670" cy="225689"/>
            <a:chOff x="3920124" y="3569954"/>
            <a:chExt cx="116558" cy="162713"/>
          </a:xfrm>
        </p:grpSpPr>
        <p:sp>
          <p:nvSpPr>
            <p:cNvPr id="41" name="Line 2087">
              <a:extLst>
                <a:ext uri="{FF2B5EF4-FFF2-40B4-BE49-F238E27FC236}">
                  <a16:creationId xmlns:a16="http://schemas.microsoft.com/office/drawing/2014/main" id="{716FBF99-5E10-469B-A21E-9EAFD41C7C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69954"/>
              <a:ext cx="0" cy="0"/>
            </a:xfrm>
            <a:prstGeom prst="line">
              <a:avLst/>
            </a:prstGeom>
            <a:noFill/>
            <a:ln w="6350" cap="flat">
              <a:solidFill>
                <a:schemeClr val="accent4">
                  <a:lumMod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Line 2088">
              <a:extLst>
                <a:ext uri="{FF2B5EF4-FFF2-40B4-BE49-F238E27FC236}">
                  <a16:creationId xmlns:a16="http://schemas.microsoft.com/office/drawing/2014/main" id="{101116D9-62A3-42A0-9C83-E9462785AA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97334"/>
              <a:ext cx="0" cy="135333"/>
            </a:xfrm>
            <a:prstGeom prst="line">
              <a:avLst/>
            </a:prstGeom>
            <a:noFill/>
            <a:ln w="6350" cap="flat">
              <a:solidFill>
                <a:schemeClr val="accent4">
                  <a:lumMod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Line 2089">
              <a:extLst>
                <a:ext uri="{FF2B5EF4-FFF2-40B4-BE49-F238E27FC236}">
                  <a16:creationId xmlns:a16="http://schemas.microsoft.com/office/drawing/2014/main" id="{DB21F5F2-5005-4984-A9AA-6C90809768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0124" y="3632536"/>
              <a:ext cx="116558" cy="66493"/>
            </a:xfrm>
            <a:prstGeom prst="line">
              <a:avLst/>
            </a:prstGeom>
            <a:noFill/>
            <a:ln w="6350" cap="flat">
              <a:solidFill>
                <a:schemeClr val="accent4">
                  <a:lumMod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Line 2090">
              <a:extLst>
                <a:ext uri="{FF2B5EF4-FFF2-40B4-BE49-F238E27FC236}">
                  <a16:creationId xmlns:a16="http://schemas.microsoft.com/office/drawing/2014/main" id="{37CC268E-2870-4FBE-956F-7299075CA3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20124" y="3632536"/>
              <a:ext cx="116558" cy="66493"/>
            </a:xfrm>
            <a:prstGeom prst="line">
              <a:avLst/>
            </a:prstGeom>
            <a:noFill/>
            <a:ln w="6350" cap="flat">
              <a:solidFill>
                <a:schemeClr val="accent4">
                  <a:lumMod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F9B78DA-2384-453F-A5E9-0EB0BF27031D}"/>
              </a:ext>
            </a:extLst>
          </p:cNvPr>
          <p:cNvGrpSpPr/>
          <p:nvPr/>
        </p:nvGrpSpPr>
        <p:grpSpPr>
          <a:xfrm>
            <a:off x="5199224" y="3432262"/>
            <a:ext cx="161670" cy="225689"/>
            <a:chOff x="3920124" y="3569954"/>
            <a:chExt cx="116558" cy="162713"/>
          </a:xfrm>
        </p:grpSpPr>
        <p:sp>
          <p:nvSpPr>
            <p:cNvPr id="46" name="Line 2087">
              <a:extLst>
                <a:ext uri="{FF2B5EF4-FFF2-40B4-BE49-F238E27FC236}">
                  <a16:creationId xmlns:a16="http://schemas.microsoft.com/office/drawing/2014/main" id="{FB979DC3-4849-42F2-97B5-34DD3F2F93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69954"/>
              <a:ext cx="0" cy="0"/>
            </a:xfrm>
            <a:prstGeom prst="line">
              <a:avLst/>
            </a:prstGeom>
            <a:noFill/>
            <a:ln w="6350" cap="flat">
              <a:solidFill>
                <a:schemeClr val="accent4">
                  <a:lumMod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Line 2088">
              <a:extLst>
                <a:ext uri="{FF2B5EF4-FFF2-40B4-BE49-F238E27FC236}">
                  <a16:creationId xmlns:a16="http://schemas.microsoft.com/office/drawing/2014/main" id="{0581FE6D-51D0-40AB-8529-EA71D5B687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97334"/>
              <a:ext cx="0" cy="135333"/>
            </a:xfrm>
            <a:prstGeom prst="line">
              <a:avLst/>
            </a:prstGeom>
            <a:noFill/>
            <a:ln w="6350" cap="flat">
              <a:solidFill>
                <a:schemeClr val="accent4">
                  <a:lumMod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Line 2089">
              <a:extLst>
                <a:ext uri="{FF2B5EF4-FFF2-40B4-BE49-F238E27FC236}">
                  <a16:creationId xmlns:a16="http://schemas.microsoft.com/office/drawing/2014/main" id="{378D5DBA-22B0-4894-8804-B710CB4CA3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0124" y="3632536"/>
              <a:ext cx="116558" cy="66493"/>
            </a:xfrm>
            <a:prstGeom prst="line">
              <a:avLst/>
            </a:prstGeom>
            <a:noFill/>
            <a:ln w="6350" cap="flat">
              <a:solidFill>
                <a:schemeClr val="accent4">
                  <a:lumMod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Line 2090">
              <a:extLst>
                <a:ext uri="{FF2B5EF4-FFF2-40B4-BE49-F238E27FC236}">
                  <a16:creationId xmlns:a16="http://schemas.microsoft.com/office/drawing/2014/main" id="{9447AB81-038E-463F-AE6B-F03D9571F5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20124" y="3632536"/>
              <a:ext cx="116558" cy="66493"/>
            </a:xfrm>
            <a:prstGeom prst="line">
              <a:avLst/>
            </a:prstGeom>
            <a:noFill/>
            <a:ln w="6350" cap="flat">
              <a:solidFill>
                <a:schemeClr val="accent4">
                  <a:lumMod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40C118F-0D19-42B2-98D1-02181E161C53}"/>
              </a:ext>
            </a:extLst>
          </p:cNvPr>
          <p:cNvGrpSpPr/>
          <p:nvPr/>
        </p:nvGrpSpPr>
        <p:grpSpPr>
          <a:xfrm>
            <a:off x="5952259" y="3997039"/>
            <a:ext cx="161670" cy="225689"/>
            <a:chOff x="3920124" y="3569954"/>
            <a:chExt cx="116558" cy="162713"/>
          </a:xfrm>
        </p:grpSpPr>
        <p:sp>
          <p:nvSpPr>
            <p:cNvPr id="51" name="Line 2087">
              <a:extLst>
                <a:ext uri="{FF2B5EF4-FFF2-40B4-BE49-F238E27FC236}">
                  <a16:creationId xmlns:a16="http://schemas.microsoft.com/office/drawing/2014/main" id="{BDCA5AC2-B50E-48D5-A8B1-352753B0AD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69954"/>
              <a:ext cx="0" cy="0"/>
            </a:xfrm>
            <a:prstGeom prst="line">
              <a:avLst/>
            </a:prstGeom>
            <a:noFill/>
            <a:ln w="6350" cap="flat">
              <a:solidFill>
                <a:schemeClr val="accent4">
                  <a:lumMod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Line 2088">
              <a:extLst>
                <a:ext uri="{FF2B5EF4-FFF2-40B4-BE49-F238E27FC236}">
                  <a16:creationId xmlns:a16="http://schemas.microsoft.com/office/drawing/2014/main" id="{656967F6-9E11-452B-85F5-18E92E5263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97334"/>
              <a:ext cx="0" cy="135333"/>
            </a:xfrm>
            <a:prstGeom prst="line">
              <a:avLst/>
            </a:prstGeom>
            <a:noFill/>
            <a:ln w="6350" cap="flat">
              <a:solidFill>
                <a:schemeClr val="accent4">
                  <a:lumMod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Line 2089">
              <a:extLst>
                <a:ext uri="{FF2B5EF4-FFF2-40B4-BE49-F238E27FC236}">
                  <a16:creationId xmlns:a16="http://schemas.microsoft.com/office/drawing/2014/main" id="{4F8D1275-6BC4-4219-8894-5D19C2FC91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0124" y="3632536"/>
              <a:ext cx="116558" cy="66493"/>
            </a:xfrm>
            <a:prstGeom prst="line">
              <a:avLst/>
            </a:prstGeom>
            <a:noFill/>
            <a:ln w="6350" cap="flat">
              <a:solidFill>
                <a:schemeClr val="accent4">
                  <a:lumMod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Line 2090">
              <a:extLst>
                <a:ext uri="{FF2B5EF4-FFF2-40B4-BE49-F238E27FC236}">
                  <a16:creationId xmlns:a16="http://schemas.microsoft.com/office/drawing/2014/main" id="{607AB7EE-8D18-436B-B7FB-F7F43A9986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20124" y="3632536"/>
              <a:ext cx="116558" cy="66493"/>
            </a:xfrm>
            <a:prstGeom prst="line">
              <a:avLst/>
            </a:prstGeom>
            <a:noFill/>
            <a:ln w="6350" cap="flat">
              <a:solidFill>
                <a:schemeClr val="accent4">
                  <a:lumMod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2B97701-BF9F-4670-95D2-106EA3EF4BBE}"/>
              </a:ext>
            </a:extLst>
          </p:cNvPr>
          <p:cNvGrpSpPr/>
          <p:nvPr/>
        </p:nvGrpSpPr>
        <p:grpSpPr>
          <a:xfrm>
            <a:off x="5988118" y="2302710"/>
            <a:ext cx="161670" cy="225689"/>
            <a:chOff x="3920124" y="3569954"/>
            <a:chExt cx="116558" cy="162713"/>
          </a:xfrm>
        </p:grpSpPr>
        <p:sp>
          <p:nvSpPr>
            <p:cNvPr id="56" name="Line 2087">
              <a:extLst>
                <a:ext uri="{FF2B5EF4-FFF2-40B4-BE49-F238E27FC236}">
                  <a16:creationId xmlns:a16="http://schemas.microsoft.com/office/drawing/2014/main" id="{5E9D6F0C-0577-47B7-95DE-8554E7F283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69954"/>
              <a:ext cx="0" cy="0"/>
            </a:xfrm>
            <a:prstGeom prst="line">
              <a:avLst/>
            </a:prstGeom>
            <a:noFill/>
            <a:ln w="6350" cap="flat">
              <a:solidFill>
                <a:schemeClr val="accent4">
                  <a:lumMod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Line 2088">
              <a:extLst>
                <a:ext uri="{FF2B5EF4-FFF2-40B4-BE49-F238E27FC236}">
                  <a16:creationId xmlns:a16="http://schemas.microsoft.com/office/drawing/2014/main" id="{E2973EB3-DA03-4AAF-A6C7-91BEA010CE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97334"/>
              <a:ext cx="0" cy="135333"/>
            </a:xfrm>
            <a:prstGeom prst="line">
              <a:avLst/>
            </a:prstGeom>
            <a:noFill/>
            <a:ln w="6350" cap="flat">
              <a:solidFill>
                <a:schemeClr val="accent4">
                  <a:lumMod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Line 2089">
              <a:extLst>
                <a:ext uri="{FF2B5EF4-FFF2-40B4-BE49-F238E27FC236}">
                  <a16:creationId xmlns:a16="http://schemas.microsoft.com/office/drawing/2014/main" id="{656AEF9C-EB72-49EB-8304-48BCC36D10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0124" y="3632536"/>
              <a:ext cx="116558" cy="66493"/>
            </a:xfrm>
            <a:prstGeom prst="line">
              <a:avLst/>
            </a:prstGeom>
            <a:noFill/>
            <a:ln w="6350" cap="flat">
              <a:solidFill>
                <a:schemeClr val="accent4">
                  <a:lumMod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Line 2090">
              <a:extLst>
                <a:ext uri="{FF2B5EF4-FFF2-40B4-BE49-F238E27FC236}">
                  <a16:creationId xmlns:a16="http://schemas.microsoft.com/office/drawing/2014/main" id="{90A34EB3-8617-4375-A582-83C3264EB8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20124" y="3632536"/>
              <a:ext cx="116558" cy="66493"/>
            </a:xfrm>
            <a:prstGeom prst="line">
              <a:avLst/>
            </a:prstGeom>
            <a:noFill/>
            <a:ln w="6350" cap="flat">
              <a:solidFill>
                <a:schemeClr val="accent4">
                  <a:lumMod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10890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500"/>
    </mc:Choice>
    <mc:Fallback xmlns="">
      <p:transition advClick="0" advTm="35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grpId="3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grpId="4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93450" y="9345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1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93450" y="9345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3450" y="9345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" presetClass="exit" presetSubtype="0" fill="hold" grpId="5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10"/>
                                </p:stCondLst>
                                <p:childTnLst>
                                  <p:par>
                                    <p:cTn id="26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" presetID="0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1458 -0.84074 L -0.32409 -0.79144 L -0.33372 -0.73866 L -0.33841 -0.67408 L -0.34075 -0.6081 L -0.33958 -0.55556 L -0.33489 -0.49583 L -0.32877 -0.44954 L -0.31823 -0.38796 L -0.30156 -0.32593 L -0.28607 -0.2794 L -0.26927 -0.23426 L -0.24674 -0.18982 L -0.22396 -0.15162 L -0.20495 -0.12384 L -0.18242 -0.09445 L -0.15612 -0.06875 L -0.13112 -0.04746 L -0.09661 -0.02616 L -0.06094 -0.0088 L -0.03346 -0.00278 L -1.875E-6 -0.00023 " pathEditMode="relative" rAng="0" ptsTypes="AAAAAAAAAAAAAAAAAAAAAA">
                                          <p:cBhvr>
                                            <p:cTn id="29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414" y="420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" presetID="0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31419 0.83588 L 0.3237 0.78704 L 0.33333 0.73426 L 0.33802 0.6706 L 0.3405 0.60509 L 0.33919 0.55232 L 0.33451 0.49306 L 0.32852 0.4463 L 0.31784 0.38496 L 0.30117 0.32361 L 0.28568 0.27709 L 0.26901 0.23264 L 0.24635 0.1882 L 0.2237 0.15023 L 0.20469 0.12269 L 0.18203 0.09306 L 0.15586 0.06759 L 0.13086 0.04653 L 0.09635 0.02523 L 0.06068 0.00834 L 0.03333 0.00209 L -4.16667E-7 -2.22222E-6 " pathEditMode="relative" rAng="0" ptsTypes="AAAAAAAAAAAAAAAAAAAAAA">
                                          <p:cBhvr>
                                            <p:cTn id="33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401" y="-418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0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1458 -0.84051 L -0.32409 -0.79121 L -0.33372 -0.73843 L -0.33841 -0.67385 L -0.34075 -0.60787 L -0.33958 -0.55533 L -0.33489 -0.49561 L -0.32877 -0.44931 L -0.31823 -0.38774 L -0.30156 -0.3257 L -0.28607 -0.27917 L -0.26927 -0.23403 L -0.24674 -0.18959 L -0.22396 -0.15139 L -0.20495 -0.12361 L -0.18242 -0.09422 L -0.15612 -0.06852 L -0.13112 -0.04723 L -0.09661 -0.02593 L -0.06094 -0.00857 L -0.03346 -0.00255 L -2.29167E-6 3.7037E-6 " pathEditMode="relative" rAng="0" ptsTypes="AAAAAAAAAAAAAAAAAAAAAA">
                                          <p:cBhvr>
                                            <p:cTn id="37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414" y="420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ccel="100000" fill="hold" grpId="2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2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07000" y="10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ac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2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7000" y="10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c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7000" y="10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2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fill="hold" nodeType="withEffect" p14:presetBounceEnd="98000">
                                      <p:stCondLst>
                                        <p:cond delay="750"/>
                                      </p:stCondLst>
                                      <p:childTnLst>
                                        <p:animScale p14:bounceEnd="98000">
                                          <p:cBhvr>
                                            <p:cTn id="49" dur="100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8" presetClass="emph" presetSubtype="0" de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1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2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3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6" presetClass="exit" presetSubtype="3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60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fill="hold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35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6" presetClass="exit" presetSubtype="3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68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35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6" presetClass="exit" presetSubtype="3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76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1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350" fill="hold"/>
                                            <p:tgtEl>
                                              <p:spTgt spid="74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6" presetClass="exit" presetSubtype="3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84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350" fill="hold"/>
                                            <p:tgtEl>
                                              <p:spTgt spid="7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6" presetClass="exit" presetSubtype="3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92" dur="3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1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3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6" presetClass="exit" presetSubtype="3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00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1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106" dur="3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6" presetClass="exit" presetSubtype="3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08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1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3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6" presetClass="exit" presetSubtype="3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16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8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1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122" dur="3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3" presetID="6" presetClass="exit" presetSubtype="3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24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12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</p:childTnLst>
            </p:cTn>
          </p:par>
        </p:tnLst>
        <p:bldLst>
          <p:bldP spid="37" grpId="0" animBg="1"/>
          <p:bldP spid="37" grpId="1" animBg="1"/>
          <p:bldP spid="37" grpId="2" animBg="1"/>
          <p:bldP spid="37" grpId="3" animBg="1"/>
          <p:bldP spid="37" grpId="4" animBg="1"/>
          <p:bldP spid="37" grpId="5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grpId="3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grpId="4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93450" y="9345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1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93450" y="9345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3450" y="9345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" presetClass="exit" presetSubtype="0" fill="hold" grpId="5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10"/>
                                </p:stCondLst>
                                <p:childTnLst>
                                  <p:par>
                                    <p:cTn id="26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" presetID="0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1458 -0.84074 L -0.32409 -0.79144 L -0.33372 -0.73866 L -0.33841 -0.67408 L -0.34075 -0.6081 L -0.33958 -0.55556 L -0.33489 -0.49583 L -0.32877 -0.44954 L -0.31823 -0.38796 L -0.30156 -0.32593 L -0.28607 -0.2794 L -0.26927 -0.23426 L -0.24674 -0.18982 L -0.22396 -0.15162 L -0.20495 -0.12384 L -0.18242 -0.09445 L -0.15612 -0.06875 L -0.13112 -0.04746 L -0.09661 -0.02616 L -0.06094 -0.0088 L -0.03346 -0.00278 L -1.875E-6 -0.00023 " pathEditMode="relative" rAng="0" ptsTypes="AAAAAAAAAAAAAAAAAAAAAA">
                                          <p:cBhvr>
                                            <p:cTn id="29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414" y="420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" presetID="0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31419 0.83588 L 0.3237 0.78704 L 0.33333 0.73426 L 0.33802 0.6706 L 0.3405 0.60509 L 0.33919 0.55232 L 0.33451 0.49306 L 0.32852 0.4463 L 0.31784 0.38496 L 0.30117 0.32361 L 0.28568 0.27709 L 0.26901 0.23264 L 0.24635 0.1882 L 0.2237 0.15023 L 0.20469 0.12269 L 0.18203 0.09306 L 0.15586 0.06759 L 0.13086 0.04653 L 0.09635 0.02523 L 0.06068 0.00834 L 0.03333 0.00209 L -4.16667E-7 -2.22222E-6 " pathEditMode="relative" rAng="0" ptsTypes="AAAAAAAAAAAAAAAAAAAAAA">
                                          <p:cBhvr>
                                            <p:cTn id="33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401" y="-418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0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1458 -0.84051 L -0.32409 -0.79121 L -0.33372 -0.73843 L -0.33841 -0.67385 L -0.34075 -0.60787 L -0.33958 -0.55533 L -0.33489 -0.49561 L -0.32877 -0.44931 L -0.31823 -0.38774 L -0.30156 -0.3257 L -0.28607 -0.27917 L -0.26927 -0.23403 L -0.24674 -0.18959 L -0.22396 -0.15139 L -0.20495 -0.12361 L -0.18242 -0.09422 L -0.15612 -0.06852 L -0.13112 -0.04723 L -0.09661 -0.02593 L -0.06094 -0.00857 L -0.03346 -0.00255 L -2.29167E-6 3.7037E-6 " pathEditMode="relative" rAng="0" ptsTypes="AAAAAAAAAAAAAAAAAAAAAA">
                                          <p:cBhvr>
                                            <p:cTn id="37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414" y="420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ccel="100000" fill="hold" grpId="2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2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07000" y="10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ac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2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7000" y="10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c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7000" y="10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2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00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8" presetClass="emph" presetSubtype="0" de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1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2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3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6" presetClass="exit" presetSubtype="3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60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fill="hold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35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6" presetClass="exit" presetSubtype="3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68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35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6" presetClass="exit" presetSubtype="3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76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1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350" fill="hold"/>
                                            <p:tgtEl>
                                              <p:spTgt spid="74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6" presetClass="exit" presetSubtype="3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84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350" fill="hold"/>
                                            <p:tgtEl>
                                              <p:spTgt spid="7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6" presetClass="exit" presetSubtype="3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92" dur="3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1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3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6" presetClass="exit" presetSubtype="3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00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1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106" dur="3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6" presetClass="exit" presetSubtype="3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08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1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3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6" presetClass="exit" presetSubtype="3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16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8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1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122" dur="3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3" presetID="6" presetClass="exit" presetSubtype="3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24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12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</p:childTnLst>
            </p:cTn>
          </p:par>
        </p:tnLst>
        <p:bldLst>
          <p:bldP spid="37" grpId="0" animBg="1"/>
          <p:bldP spid="37" grpId="1" animBg="1"/>
          <p:bldP spid="37" grpId="2" animBg="1"/>
          <p:bldP spid="37" grpId="3" animBg="1"/>
          <p:bldP spid="37" grpId="4" animBg="1"/>
          <p:bldP spid="37" grpId="5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FD9C63FC-0878-4922-BA8A-2832442815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C1553B71-7CE2-4A37-9307-E075F5C449D8}"/>
              </a:ext>
            </a:extLst>
          </p:cNvPr>
          <p:cNvSpPr/>
          <p:nvPr/>
        </p:nvSpPr>
        <p:spPr>
          <a:xfrm>
            <a:off x="2891607" y="1222828"/>
            <a:ext cx="4153988" cy="4153988"/>
          </a:xfrm>
          <a:prstGeom prst="ellips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7200" dirty="0">
              <a:latin typeface="Beyond The Mountains" pitchFamily="50" charset="0"/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5C5CCBD6-F55C-47C0-9C27-AC446933F37A}"/>
              </a:ext>
            </a:extLst>
          </p:cNvPr>
          <p:cNvSpPr/>
          <p:nvPr/>
        </p:nvSpPr>
        <p:spPr>
          <a:xfrm>
            <a:off x="6126480" y="2684149"/>
            <a:ext cx="5390656" cy="5390656"/>
          </a:xfrm>
          <a:prstGeom prst="ellipse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D1F0CB8E-A0A6-4222-9878-6B6E0282978A}"/>
              </a:ext>
            </a:extLst>
          </p:cNvPr>
          <p:cNvSpPr/>
          <p:nvPr/>
        </p:nvSpPr>
        <p:spPr>
          <a:xfrm>
            <a:off x="373915" y="-668500"/>
            <a:ext cx="6129730" cy="612973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7200" dirty="0">
              <a:latin typeface="Beyond The Mountains" pitchFamily="50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6C32CC-B162-474D-A19F-80F259440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35" y="0"/>
            <a:ext cx="5742930" cy="45784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7B8AF1-FCF8-4418-A7BD-1F37C5ABF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135" y="3116229"/>
            <a:ext cx="4615072" cy="3468925"/>
          </a:xfrm>
          <a:prstGeom prst="rect">
            <a:avLst/>
          </a:prstGeom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E248DBDE-E52E-4031-8D81-F30A9C221912}"/>
              </a:ext>
            </a:extLst>
          </p:cNvPr>
          <p:cNvSpPr txBox="1"/>
          <p:nvPr/>
        </p:nvSpPr>
        <p:spPr>
          <a:xfrm>
            <a:off x="8745512" y="3803479"/>
            <a:ext cx="19688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567EA760-BD60-427F-8BE5-EECA7FA28E44}"/>
              </a:ext>
            </a:extLst>
          </p:cNvPr>
          <p:cNvSpPr txBox="1"/>
          <p:nvPr/>
        </p:nvSpPr>
        <p:spPr>
          <a:xfrm>
            <a:off x="9398875" y="5234639"/>
            <a:ext cx="19688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C2C6B22-BA1D-4B66-9A06-F646E7EB30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7445" y="1222828"/>
            <a:ext cx="4163929" cy="415173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0119C8C-3B21-4A37-AA3B-47BD2D285A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2612" y="1222828"/>
            <a:ext cx="4224894" cy="4151736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CEDDA409-61EC-439D-8BF4-A71795F63CB7}"/>
              </a:ext>
            </a:extLst>
          </p:cNvPr>
          <p:cNvGrpSpPr/>
          <p:nvPr/>
        </p:nvGrpSpPr>
        <p:grpSpPr>
          <a:xfrm>
            <a:off x="5617585" y="2999146"/>
            <a:ext cx="939800" cy="804552"/>
            <a:chOff x="5626100" y="2897546"/>
            <a:chExt cx="939800" cy="804552"/>
          </a:xfrm>
        </p:grpSpPr>
        <p:sp>
          <p:nvSpPr>
            <p:cNvPr id="17" name="Freeform 132">
              <a:extLst>
                <a:ext uri="{FF2B5EF4-FFF2-40B4-BE49-F238E27FC236}">
                  <a16:creationId xmlns:a16="http://schemas.microsoft.com/office/drawing/2014/main" id="{E845A625-088F-4421-BF80-5309DB15B8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6100" y="2897546"/>
              <a:ext cx="939800" cy="804552"/>
            </a:xfrm>
            <a:custGeom>
              <a:avLst/>
              <a:gdLst>
                <a:gd name="T0" fmla="*/ 97 w 132"/>
                <a:gd name="T1" fmla="*/ 0 h 113"/>
                <a:gd name="T2" fmla="*/ 96 w 132"/>
                <a:gd name="T3" fmla="*/ 0 h 113"/>
                <a:gd name="T4" fmla="*/ 66 w 132"/>
                <a:gd name="T5" fmla="*/ 18 h 113"/>
                <a:gd name="T6" fmla="*/ 36 w 132"/>
                <a:gd name="T7" fmla="*/ 1 h 113"/>
                <a:gd name="T8" fmla="*/ 35 w 132"/>
                <a:gd name="T9" fmla="*/ 1 h 113"/>
                <a:gd name="T10" fmla="*/ 0 w 132"/>
                <a:gd name="T11" fmla="*/ 40 h 113"/>
                <a:gd name="T12" fmla="*/ 2 w 132"/>
                <a:gd name="T13" fmla="*/ 52 h 113"/>
                <a:gd name="T14" fmla="*/ 43 w 132"/>
                <a:gd name="T15" fmla="*/ 96 h 113"/>
                <a:gd name="T16" fmla="*/ 67 w 132"/>
                <a:gd name="T17" fmla="*/ 113 h 113"/>
                <a:gd name="T18" fmla="*/ 91 w 132"/>
                <a:gd name="T19" fmla="*/ 96 h 113"/>
                <a:gd name="T20" fmla="*/ 131 w 132"/>
                <a:gd name="T21" fmla="*/ 50 h 113"/>
                <a:gd name="T22" fmla="*/ 132 w 132"/>
                <a:gd name="T23" fmla="*/ 38 h 113"/>
                <a:gd name="T24" fmla="*/ 97 w 132"/>
                <a:gd name="T25" fmla="*/ 0 h 113"/>
                <a:gd name="T26" fmla="*/ 117 w 132"/>
                <a:gd name="T27" fmla="*/ 41 h 113"/>
                <a:gd name="T28" fmla="*/ 115 w 132"/>
                <a:gd name="T29" fmla="*/ 42 h 113"/>
                <a:gd name="T30" fmla="*/ 115 w 132"/>
                <a:gd name="T31" fmla="*/ 42 h 113"/>
                <a:gd name="T32" fmla="*/ 113 w 132"/>
                <a:gd name="T33" fmla="*/ 39 h 113"/>
                <a:gd name="T34" fmla="*/ 114 w 132"/>
                <a:gd name="T35" fmla="*/ 34 h 113"/>
                <a:gd name="T36" fmla="*/ 108 w 132"/>
                <a:gd name="T37" fmla="*/ 21 h 113"/>
                <a:gd name="T38" fmla="*/ 98 w 132"/>
                <a:gd name="T39" fmla="*/ 17 h 113"/>
                <a:gd name="T40" fmla="*/ 98 w 132"/>
                <a:gd name="T41" fmla="*/ 17 h 113"/>
                <a:gd name="T42" fmla="*/ 96 w 132"/>
                <a:gd name="T43" fmla="*/ 15 h 113"/>
                <a:gd name="T44" fmla="*/ 98 w 132"/>
                <a:gd name="T45" fmla="*/ 12 h 113"/>
                <a:gd name="T46" fmla="*/ 112 w 132"/>
                <a:gd name="T47" fmla="*/ 18 h 113"/>
                <a:gd name="T48" fmla="*/ 118 w 132"/>
                <a:gd name="T49" fmla="*/ 34 h 113"/>
                <a:gd name="T50" fmla="*/ 117 w 132"/>
                <a:gd name="T51" fmla="*/ 4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2" h="113">
                  <a:moveTo>
                    <a:pt x="97" y="0"/>
                  </a:moveTo>
                  <a:cubicBezTo>
                    <a:pt x="97" y="0"/>
                    <a:pt x="96" y="0"/>
                    <a:pt x="96" y="0"/>
                  </a:cubicBezTo>
                  <a:cubicBezTo>
                    <a:pt x="83" y="1"/>
                    <a:pt x="72" y="8"/>
                    <a:pt x="66" y="18"/>
                  </a:cubicBezTo>
                  <a:cubicBezTo>
                    <a:pt x="60" y="8"/>
                    <a:pt x="48" y="1"/>
                    <a:pt x="36" y="1"/>
                  </a:cubicBezTo>
                  <a:cubicBezTo>
                    <a:pt x="36" y="1"/>
                    <a:pt x="35" y="1"/>
                    <a:pt x="35" y="1"/>
                  </a:cubicBezTo>
                  <a:cubicBezTo>
                    <a:pt x="16" y="1"/>
                    <a:pt x="0" y="19"/>
                    <a:pt x="0" y="40"/>
                  </a:cubicBezTo>
                  <a:cubicBezTo>
                    <a:pt x="0" y="44"/>
                    <a:pt x="1" y="48"/>
                    <a:pt x="2" y="52"/>
                  </a:cubicBezTo>
                  <a:cubicBezTo>
                    <a:pt x="5" y="64"/>
                    <a:pt x="25" y="82"/>
                    <a:pt x="43" y="96"/>
                  </a:cubicBezTo>
                  <a:cubicBezTo>
                    <a:pt x="52" y="103"/>
                    <a:pt x="67" y="113"/>
                    <a:pt x="67" y="113"/>
                  </a:cubicBezTo>
                  <a:cubicBezTo>
                    <a:pt x="74" y="109"/>
                    <a:pt x="82" y="103"/>
                    <a:pt x="91" y="96"/>
                  </a:cubicBezTo>
                  <a:cubicBezTo>
                    <a:pt x="109" y="81"/>
                    <a:pt x="128" y="63"/>
                    <a:pt x="131" y="50"/>
                  </a:cubicBezTo>
                  <a:cubicBezTo>
                    <a:pt x="132" y="47"/>
                    <a:pt x="132" y="43"/>
                    <a:pt x="132" y="38"/>
                  </a:cubicBezTo>
                  <a:cubicBezTo>
                    <a:pt x="132" y="17"/>
                    <a:pt x="116" y="0"/>
                    <a:pt x="97" y="0"/>
                  </a:cubicBezTo>
                  <a:close/>
                  <a:moveTo>
                    <a:pt x="117" y="41"/>
                  </a:moveTo>
                  <a:cubicBezTo>
                    <a:pt x="117" y="41"/>
                    <a:pt x="116" y="42"/>
                    <a:pt x="115" y="42"/>
                  </a:cubicBezTo>
                  <a:cubicBezTo>
                    <a:pt x="115" y="42"/>
                    <a:pt x="115" y="42"/>
                    <a:pt x="115" y="42"/>
                  </a:cubicBezTo>
                  <a:cubicBezTo>
                    <a:pt x="113" y="42"/>
                    <a:pt x="113" y="40"/>
                    <a:pt x="113" y="39"/>
                  </a:cubicBezTo>
                  <a:cubicBezTo>
                    <a:pt x="114" y="38"/>
                    <a:pt x="114" y="36"/>
                    <a:pt x="114" y="34"/>
                  </a:cubicBezTo>
                  <a:cubicBezTo>
                    <a:pt x="114" y="29"/>
                    <a:pt x="112" y="24"/>
                    <a:pt x="108" y="21"/>
                  </a:cubicBezTo>
                  <a:cubicBezTo>
                    <a:pt x="106" y="18"/>
                    <a:pt x="102" y="17"/>
                    <a:pt x="98" y="17"/>
                  </a:cubicBezTo>
                  <a:cubicBezTo>
                    <a:pt x="98" y="17"/>
                    <a:pt x="98" y="17"/>
                    <a:pt x="98" y="17"/>
                  </a:cubicBezTo>
                  <a:cubicBezTo>
                    <a:pt x="97" y="17"/>
                    <a:pt x="96" y="16"/>
                    <a:pt x="96" y="15"/>
                  </a:cubicBezTo>
                  <a:cubicBezTo>
                    <a:pt x="96" y="13"/>
                    <a:pt x="96" y="12"/>
                    <a:pt x="98" y="12"/>
                  </a:cubicBezTo>
                  <a:cubicBezTo>
                    <a:pt x="103" y="12"/>
                    <a:pt x="108" y="14"/>
                    <a:pt x="112" y="18"/>
                  </a:cubicBezTo>
                  <a:cubicBezTo>
                    <a:pt x="116" y="22"/>
                    <a:pt x="118" y="28"/>
                    <a:pt x="118" y="34"/>
                  </a:cubicBezTo>
                  <a:cubicBezTo>
                    <a:pt x="118" y="36"/>
                    <a:pt x="118" y="38"/>
                    <a:pt x="117" y="4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F8E0DB6-0BCE-4412-A674-1494A175E879}"/>
                </a:ext>
              </a:extLst>
            </p:cNvPr>
            <p:cNvSpPr/>
            <p:nvPr/>
          </p:nvSpPr>
          <p:spPr>
            <a:xfrm>
              <a:off x="6242050" y="2952750"/>
              <a:ext cx="273050" cy="34925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44661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0" fill="hold"/>
                                            <p:tgtEl>
                                              <p:spTgt spid="98"/>
                                            </p:tgtEl>
                                          </p:cBhvr>
                                          <p:by x="67500" y="675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10" fill="hold"/>
                                            <p:tgtEl>
                                              <p:spTgt spid="94"/>
                                            </p:tgtEl>
                                          </p:cBhvr>
                                          <p:by x="76900" y="769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1" presetClass="exit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1" presetClass="exit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300000">
                                          <p:cBhvr>
                                            <p:cTn id="20" dur="1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"/>
                                </p:stCondLst>
                                <p:childTnLst>
                                  <p:par>
                                    <p:cTn id="24" presetID="10" presetClass="entr" presetSubtype="0" fill="hold" grpId="5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75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5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75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1" dur="25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25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fill="hold" nodeType="withEffect" p14:presetBounceEnd="98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8000">
                                          <p:cBhvr>
                                            <p:cTn id="35" dur="10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8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2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10" presetClass="exit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10" presetClass="exit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" presetID="10" presetClass="exit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0" presetClass="path" presetSubtype="0" accel="48000" de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578 0.13125 L 0.1263 0.1125 L 0.12891 0.09097 L 0.1336 0.06736 L 0.14115 0.04236 L 0.15156 0.02361 L 0.1625 0.00763 L 0.17891 -0.00764 L 0.2013 -0.01737 L 0.22005 -0.01945 L 0.23646 -0.01459 L 0.2513 -0.00278 L 0.26693 0.01527 L 0.27813 0.03819 L 0.28802 0.06388 L 0.29531 0.0993 L 0.29701 0.12847 L 0.29531 0.15902 L 0.28958 0.18611 L 0.27735 0.22152 L 0.26615 0.24652 L 0.25156 0.27083 L 0.23021 0.29583 L 0.20313 0.31736 L 0.16953 0.33055 L 0.12943 0.32986 L 0.09818 0.32083 L 0.07031 0.29375 L 0.04531 0.26319 L 0.025 0.22291 L 0.00755 0.1743 L -0.00182 0.12152 L -0.00495 0.05625 L -1.25E-6 4.44444E-6 " pathEditMode="relative" rAng="0" ptsTypes="AAAAAAAAAAAAAAAAAAAAAAAAAAAAAAAAAA">
                                          <p:cBhvr>
                                            <p:cTn id="50" dur="2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18" y="24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0" presetClass="path" presetSubtype="0" accel="48000" de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4063 -0.3037 L -0.14193 -0.28009 L -0.14766 -0.24815 L -0.15677 -0.2162 L -0.1711 -0.19306 L -0.18177 -0.17778 L -0.19688 -0.16528 L -0.21719 -0.15648 L -0.2349 -0.15648 L -0.25052 -0.16065 L -0.26875 -0.17315 L -0.28568 -0.19815 L -0.29584 -0.21482 L -0.30469 -0.24676 L -0.3099 -0.27083 L -0.31172 -0.30509 L -0.30677 -0.32917 L -0.29505 -0.35972 L -0.28568 -0.37917 L -0.26641 -0.40787 L -0.23985 -0.43426 L -0.225 -0.44445 L -0.20313 -0.45556 L -0.17656 -0.46181 L -0.13802 -0.45972 L -0.09375 -0.44028 L -0.0586 -0.41111 L -0.03334 -0.36898 L -0.00834 -0.31759 L 0.00651 -0.26343 L 0.01719 -0.20232 L 0.02031 -0.12917 L 0.01041 -0.05695 L 2.29167E-6 7.40741E-7 " pathEditMode="relative" rAng="0" ptsTypes="AAAAAAAAAAAAAAAAAAAAAAAAAAAAAAAAAA">
                                          <p:cBhvr>
                                            <p:cTn id="52" dur="2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08" y="72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0" presetClass="path" presetSubtype="0" accel="48000" decel="5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875E-6 1.48148E-6 L 0.00052 -0.01875 L 0.00313 -0.04028 L 0.00781 -0.06389 L 0.01537 -0.08889 L 0.02578 -0.10764 L 0.03672 -0.12361 L 0.05313 -0.13889 L 0.07552 -0.14861 L 0.09427 -0.1507 L 0.11068 -0.14583 L 0.12552 -0.13403 L 0.14115 -0.11597 L 0.15235 -0.09306 L 0.16224 -0.06736 L 0.16953 -0.03195 L 0.17123 -0.00278 L 0.16953 0.02778 L 0.1638 0.05486 L 0.15156 0.09028 L 0.14037 0.11528 L 0.12578 0.13958 L 0.10443 0.16435 L 0.07735 0.18588 L 0.04375 0.1993 L 0.00365 0.19838 L -0.0276 0.18958 L -0.05547 0.1625 L -0.08047 0.13194 L -0.10078 0.09167 L -0.11823 0.04305 L -0.1276 -0.00972 L -0.13073 -0.075 L -0.12578 -0.13125 " pathEditMode="relative" rAng="0" ptsTypes="AAAAAAAAAAAAAAAAAAAAAAAAAAAAAAAAAA">
                                          <p:cBhvr>
                                            <p:cTn id="54" dur="2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18" y="24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0" presetClass="path" presetSubtype="0" accel="48000" de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8333E-7 2.22222E-6 L 0.00052 -0.01875 L 0.00313 -0.04028 L 0.00781 -0.06389 L 0.01536 -0.08889 L 0.02578 -0.10764 L 0.03672 -0.12361 L 0.05313 -0.13889 L 0.07552 -0.14861 L 0.09427 -0.1507 L 0.11068 -0.14584 L 0.12552 -0.13403 L 0.14115 -0.11597 L 0.15234 -0.09306 L 0.16224 -0.06736 L 0.16953 -0.03195 L 0.17122 -0.00278 L 0.16953 0.02778 L 0.1638 0.05486 L 0.15156 0.09028 L 0.14036 0.11528 L 0.12578 0.13958 L 0.10443 0.16458 L 0.07734 0.18611 L 0.04375 0.1993 L 0.00365 0.19861 L -0.0276 0.18958 L -0.05547 0.1625 L -0.08047 0.13194 L -0.10078 0.09166 L -0.11823 0.04305 L -0.1276 -0.00972 L -0.13073 -0.075 L -0.12578 -0.13125 " pathEditMode="relative" rAng="0" ptsTypes="AAAAAAAAAAAAAAAAAAAAAAAAAAAAAAAAAA">
                                          <p:cBhvr>
                                            <p:cTn id="56" dur="2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18" y="24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0" presetClass="path" presetSubtype="0" accel="48000" de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25E-7 2.22222E-6 L -0.0013 0.02384 L -0.00703 0.05578 L -0.01615 0.08773 L -0.03047 0.11088 L -0.04115 0.12616 L -0.05625 0.13866 L -0.07656 0.14745 L -0.09427 0.14745 L -0.1099 0.14328 L -0.12812 0.13078 L -0.14505 0.10578 L -0.15521 0.08912 L -0.16406 0.05717 L -0.16927 0.0331 L -0.17109 -0.00116 L -0.16615 -0.02523 L -0.15443 -0.05579 L -0.14505 -0.07523 L -0.12578 -0.10394 L -0.09922 -0.13033 L -0.08437 -0.14051 L -0.0625 -0.15162 L -0.03594 -0.15787 L 0.0026 -0.15579 L 0.04688 -0.13634 L 0.08203 -0.10718 L 0.10729 -0.06505 L 0.13229 -0.01366 L 0.14714 0.04051 L 0.15781 0.10162 L 0.16094 0.17477 L 0.15091 0.24699 L 0.1405 0.30393 " pathEditMode="relative" rAng="0" ptsTypes="AAAAAAAAAAAAAAAAAAAAAAAAAAAAAAAAAA">
                                          <p:cBhvr>
                                            <p:cTn id="58" dur="2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08" y="729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ccel="29000" decel="71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250" fill="hold"/>
                                            <p:tgtEl>
                                              <p:spTgt spid="98"/>
                                            </p:tgtEl>
                                          </p:cBhvr>
                                          <p:by x="148000" y="14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ccel="29000" decel="71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250" fill="hold"/>
                                            <p:tgtEl>
                                              <p:spTgt spid="9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ccel="29000" decel="7100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1250" fill="hold"/>
                                            <p:tgtEl>
                                              <p:spTgt spid="119"/>
                                            </p:tgtEl>
                                          </p:cBhvr>
                                          <p:by x="148000" y="14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ccel="29000" decel="71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48000" y="14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ccel="29000" decel="71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2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8" presetClass="emph" presetSubtype="0" decel="10000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73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9" grpId="0" animBg="1"/>
          <p:bldP spid="119" grpId="1" animBg="1"/>
          <p:bldP spid="119" grpId="2" animBg="1"/>
          <p:bldP spid="94" grpId="0" animBg="1"/>
          <p:bldP spid="94" grpId="1" animBg="1"/>
          <p:bldP spid="94" grpId="2" animBg="1"/>
          <p:bldP spid="94" grpId="3" animBg="1"/>
          <p:bldP spid="94" grpId="4" animBg="1"/>
          <p:bldP spid="94" grpId="5" animBg="1"/>
          <p:bldP spid="98" grpId="0" animBg="1"/>
          <p:bldP spid="98" grpId="1" animBg="1"/>
          <p:bldP spid="98" grpId="2" animBg="1"/>
          <p:bldP spid="98" grpId="3" animBg="1"/>
          <p:bldP spid="98" grpId="4" animBg="1"/>
          <p:bldP spid="98" grpId="5" animBg="1"/>
          <p:bldP spid="104" grpId="0"/>
          <p:bldP spid="10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0" fill="hold"/>
                                            <p:tgtEl>
                                              <p:spTgt spid="98"/>
                                            </p:tgtEl>
                                          </p:cBhvr>
                                          <p:by x="67500" y="675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10" fill="hold"/>
                                            <p:tgtEl>
                                              <p:spTgt spid="94"/>
                                            </p:tgtEl>
                                          </p:cBhvr>
                                          <p:by x="76900" y="769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1" presetClass="exit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1" presetClass="exit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300000">
                                          <p:cBhvr>
                                            <p:cTn id="20" dur="1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"/>
                                </p:stCondLst>
                                <p:childTnLst>
                                  <p:par>
                                    <p:cTn id="24" presetID="10" presetClass="entr" presetSubtype="0" fill="hold" grpId="5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75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5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75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1" dur="25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25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0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8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2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10" presetClass="exit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10" presetClass="exit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" presetID="10" presetClass="exit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0" presetClass="path" presetSubtype="0" accel="48000" de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578 0.13125 L 0.1263 0.1125 L 0.12891 0.09097 L 0.1336 0.06736 L 0.14115 0.04236 L 0.15156 0.02361 L 0.1625 0.00763 L 0.17891 -0.00764 L 0.2013 -0.01737 L 0.22005 -0.01945 L 0.23646 -0.01459 L 0.2513 -0.00278 L 0.26693 0.01527 L 0.27813 0.03819 L 0.28802 0.06388 L 0.29531 0.0993 L 0.29701 0.12847 L 0.29531 0.15902 L 0.28958 0.18611 L 0.27735 0.22152 L 0.26615 0.24652 L 0.25156 0.27083 L 0.23021 0.29583 L 0.20313 0.31736 L 0.16953 0.33055 L 0.12943 0.32986 L 0.09818 0.32083 L 0.07031 0.29375 L 0.04531 0.26319 L 0.025 0.22291 L 0.00755 0.1743 L -0.00182 0.12152 L -0.00495 0.05625 L -1.25E-6 4.44444E-6 " pathEditMode="relative" rAng="0" ptsTypes="AAAAAAAAAAAAAAAAAAAAAAAAAAAAAAAAAA">
                                          <p:cBhvr>
                                            <p:cTn id="50" dur="2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18" y="24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0" presetClass="path" presetSubtype="0" accel="48000" de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4063 -0.3037 L -0.14193 -0.28009 L -0.14766 -0.24815 L -0.15677 -0.2162 L -0.1711 -0.19306 L -0.18177 -0.17778 L -0.19688 -0.16528 L -0.21719 -0.15648 L -0.2349 -0.15648 L -0.25052 -0.16065 L -0.26875 -0.17315 L -0.28568 -0.19815 L -0.29584 -0.21482 L -0.30469 -0.24676 L -0.3099 -0.27083 L -0.31172 -0.30509 L -0.30677 -0.32917 L -0.29505 -0.35972 L -0.28568 -0.37917 L -0.26641 -0.40787 L -0.23985 -0.43426 L -0.225 -0.44445 L -0.20313 -0.45556 L -0.17656 -0.46181 L -0.13802 -0.45972 L -0.09375 -0.44028 L -0.0586 -0.41111 L -0.03334 -0.36898 L -0.00834 -0.31759 L 0.00651 -0.26343 L 0.01719 -0.20232 L 0.02031 -0.12917 L 0.01041 -0.05695 L 2.29167E-6 7.40741E-7 " pathEditMode="relative" rAng="0" ptsTypes="AAAAAAAAAAAAAAAAAAAAAAAAAAAAAAAAAA">
                                          <p:cBhvr>
                                            <p:cTn id="52" dur="2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08" y="72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0" presetClass="path" presetSubtype="0" accel="48000" decel="5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875E-6 1.48148E-6 L 0.00052 -0.01875 L 0.00313 -0.04028 L 0.00781 -0.06389 L 0.01537 -0.08889 L 0.02578 -0.10764 L 0.03672 -0.12361 L 0.05313 -0.13889 L 0.07552 -0.14861 L 0.09427 -0.1507 L 0.11068 -0.14583 L 0.12552 -0.13403 L 0.14115 -0.11597 L 0.15235 -0.09306 L 0.16224 -0.06736 L 0.16953 -0.03195 L 0.17123 -0.00278 L 0.16953 0.02778 L 0.1638 0.05486 L 0.15156 0.09028 L 0.14037 0.11528 L 0.12578 0.13958 L 0.10443 0.16435 L 0.07735 0.18588 L 0.04375 0.1993 L 0.00365 0.19838 L -0.0276 0.18958 L -0.05547 0.1625 L -0.08047 0.13194 L -0.10078 0.09167 L -0.11823 0.04305 L -0.1276 -0.00972 L -0.13073 -0.075 L -0.12578 -0.13125 " pathEditMode="relative" rAng="0" ptsTypes="AAAAAAAAAAAAAAAAAAAAAAAAAAAAAAAAAA">
                                          <p:cBhvr>
                                            <p:cTn id="54" dur="2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18" y="24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0" presetClass="path" presetSubtype="0" accel="48000" de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8333E-7 2.22222E-6 L 0.00052 -0.01875 L 0.00313 -0.04028 L 0.00781 -0.06389 L 0.01536 -0.08889 L 0.02578 -0.10764 L 0.03672 -0.12361 L 0.05313 -0.13889 L 0.07552 -0.14861 L 0.09427 -0.1507 L 0.11068 -0.14584 L 0.12552 -0.13403 L 0.14115 -0.11597 L 0.15234 -0.09306 L 0.16224 -0.06736 L 0.16953 -0.03195 L 0.17122 -0.00278 L 0.16953 0.02778 L 0.1638 0.05486 L 0.15156 0.09028 L 0.14036 0.11528 L 0.12578 0.13958 L 0.10443 0.16458 L 0.07734 0.18611 L 0.04375 0.1993 L 0.00365 0.19861 L -0.0276 0.18958 L -0.05547 0.1625 L -0.08047 0.13194 L -0.10078 0.09166 L -0.11823 0.04305 L -0.1276 -0.00972 L -0.13073 -0.075 L -0.12578 -0.13125 " pathEditMode="relative" rAng="0" ptsTypes="AAAAAAAAAAAAAAAAAAAAAAAAAAAAAAAAAA">
                                          <p:cBhvr>
                                            <p:cTn id="56" dur="2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18" y="24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0" presetClass="path" presetSubtype="0" accel="48000" de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25E-7 2.22222E-6 L -0.0013 0.02384 L -0.00703 0.05578 L -0.01615 0.08773 L -0.03047 0.11088 L -0.04115 0.12616 L -0.05625 0.13866 L -0.07656 0.14745 L -0.09427 0.14745 L -0.1099 0.14328 L -0.12812 0.13078 L -0.14505 0.10578 L -0.15521 0.08912 L -0.16406 0.05717 L -0.16927 0.0331 L -0.17109 -0.00116 L -0.16615 -0.02523 L -0.15443 -0.05579 L -0.14505 -0.07523 L -0.12578 -0.10394 L -0.09922 -0.13033 L -0.08437 -0.14051 L -0.0625 -0.15162 L -0.03594 -0.15787 L 0.0026 -0.15579 L 0.04688 -0.13634 L 0.08203 -0.10718 L 0.10729 -0.06505 L 0.13229 -0.01366 L 0.14714 0.04051 L 0.15781 0.10162 L 0.16094 0.17477 L 0.15091 0.24699 L 0.1405 0.30393 " pathEditMode="relative" rAng="0" ptsTypes="AAAAAAAAAAAAAAAAAAAAAAAAAAAAAAAAAA">
                                          <p:cBhvr>
                                            <p:cTn id="58" dur="2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08" y="729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ccel="29000" decel="71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250" fill="hold"/>
                                            <p:tgtEl>
                                              <p:spTgt spid="98"/>
                                            </p:tgtEl>
                                          </p:cBhvr>
                                          <p:by x="148000" y="14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ccel="29000" decel="71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250" fill="hold"/>
                                            <p:tgtEl>
                                              <p:spTgt spid="9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ccel="29000" decel="7100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1250" fill="hold"/>
                                            <p:tgtEl>
                                              <p:spTgt spid="119"/>
                                            </p:tgtEl>
                                          </p:cBhvr>
                                          <p:by x="148000" y="14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ccel="29000" decel="71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48000" y="14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ccel="29000" decel="71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2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8" presetClass="emph" presetSubtype="0" decel="10000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73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9" grpId="0" animBg="1"/>
          <p:bldP spid="119" grpId="1" animBg="1"/>
          <p:bldP spid="119" grpId="2" animBg="1"/>
          <p:bldP spid="94" grpId="0" animBg="1"/>
          <p:bldP spid="94" grpId="1" animBg="1"/>
          <p:bldP spid="94" grpId="2" animBg="1"/>
          <p:bldP spid="94" grpId="3" animBg="1"/>
          <p:bldP spid="94" grpId="4" animBg="1"/>
          <p:bldP spid="94" grpId="5" animBg="1"/>
          <p:bldP spid="98" grpId="0" animBg="1"/>
          <p:bldP spid="98" grpId="1" animBg="1"/>
          <p:bldP spid="98" grpId="2" animBg="1"/>
          <p:bldP spid="98" grpId="3" animBg="1"/>
          <p:bldP spid="98" grpId="4" animBg="1"/>
          <p:bldP spid="98" grpId="5" animBg="1"/>
          <p:bldP spid="104" grpId="0"/>
          <p:bldP spid="105" grpId="0"/>
        </p:bld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Custom 7">
      <a:dk1>
        <a:srgbClr val="B09E99"/>
      </a:dk1>
      <a:lt1>
        <a:sysClr val="window" lastClr="FFFFFF"/>
      </a:lt1>
      <a:dk2>
        <a:srgbClr val="B09E99"/>
      </a:dk2>
      <a:lt2>
        <a:srgbClr val="FFFFFF"/>
      </a:lt2>
      <a:accent1>
        <a:srgbClr val="FCB5B5"/>
      </a:accent1>
      <a:accent2>
        <a:srgbClr val="64B6AC"/>
      </a:accent2>
      <a:accent3>
        <a:srgbClr val="FEE9E1"/>
      </a:accent3>
      <a:accent4>
        <a:srgbClr val="C0FDFB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2</Words>
  <Application>Microsoft Office PowerPoint</Application>
  <PresentationFormat>Widescreen</PresentationFormat>
  <Paragraphs>2</Paragraphs>
  <Slides>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Calibri Light</vt:lpstr>
      <vt:lpstr>Beyond The Mountains</vt:lpstr>
      <vt:lpstr>Calibri</vt:lpstr>
      <vt:lpstr>Arial</vt:lpstr>
      <vt:lpstr>Times New Roman</vt:lpstr>
      <vt:lpstr>Office Theme</vt:lpstr>
      <vt:lpstr>PowerPoint Presentation</vt:lpstr>
      <vt:lpstr>PowerPoint Presentation</vt:lpstr>
    </vt:vector>
  </TitlesOfParts>
  <Manager>www.brightcarbon.com</Manager>
  <Company>BrightCarbon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BrightCarbon</dc:title>
  <dc:subject>Visual Conversations. Visible Results.</dc:subject>
  <dc:creator>BrightCarbon</dc:creator>
  <cp:keywords>Compelling, Clear, Persuasive</cp:keywords>
  <dc:description>www.brightcarbon.com</dc:description>
  <cp:lastModifiedBy>Sandy Rushton</cp:lastModifiedBy>
  <dcterms:created xsi:type="dcterms:W3CDTF">2018-02-01T13:48:57Z</dcterms:created>
  <dcterms:modified xsi:type="dcterms:W3CDTF">2018-02-02T12:10:14Z</dcterms:modified>
  <cp:category>www.brightcarbon.com</cp:category>
</cp:coreProperties>
</file>