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BA6"/>
    <a:srgbClr val="CAF5FE"/>
    <a:srgbClr val="F5F5F5"/>
    <a:srgbClr val="FDFDFD"/>
    <a:srgbClr val="FFFFFF"/>
    <a:srgbClr val="2B110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71196" autoAdjust="0"/>
  </p:normalViewPr>
  <p:slideViewPr>
    <p:cSldViewPr snapToGrid="0" showGuides="1">
      <p:cViewPr>
        <p:scale>
          <a:sx n="33" d="100"/>
          <a:sy n="33" d="100"/>
        </p:scale>
        <p:origin x="1444" y="1416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F3F33-A009-4244-AE9B-D835E2CBE239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25652-9390-46FA-AF2D-C2B4EA50F1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950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25652-9390-46FA-AF2D-C2B4EA50F14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470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A4545-F8BC-4E74-B56D-B48778DBA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312871-845F-4E47-924D-C8F9E53684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34603-6A52-4829-A4F2-EA6EE165F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1254-878F-4C30-A564-3B0D6AA30EBC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13C3E-990B-47A1-8868-91BE3E783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72C1F-53EC-4E46-94C9-4071D8D3A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DC1D-5FF5-4768-AD5F-F73BEDB48C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313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B4915-6FEB-4D70-B4BA-29F895604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23C7B-9699-41EC-A7E9-63FA9ABAA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3A98D-5986-4ABA-9349-28F06C50E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1254-878F-4C30-A564-3B0D6AA30EBC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8192F-6D2D-48B5-B3A2-1F09891A0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2940C-2534-4EFD-84FF-3CCB9B84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DC1D-5FF5-4768-AD5F-F73BEDB48C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335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2216E-E2E3-4B8D-B8C2-6D96BA33B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6AE4D-F83A-498B-8BC7-C207BB7A0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2BC8B-DA9C-4F55-91C5-418F2B129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1254-878F-4C30-A564-3B0D6AA30EBC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6C2A7-10F0-4112-A92A-C0A727316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66C9D-2513-45A9-8C8D-02B2BCF1E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DC1D-5FF5-4768-AD5F-F73BEDB48C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657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42BF8-5469-40FA-91B5-BBFF38B7F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53934-3C71-4FC0-BFA2-106C0C234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FE26BD-7E6F-419C-BF91-3CF86C465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A836F-FEC6-4EF3-AC39-8A3C38CC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1254-878F-4C30-A564-3B0D6AA30EBC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77C99-040E-42E3-AC6C-706235506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21E7C-2C24-408B-B35C-B063965A5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DC1D-5FF5-4768-AD5F-F73BEDB48C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33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7E9EF-9A00-4ADC-898B-6F5A28A65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CC8BF-BDB7-4060-91AD-0E54DBA0F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438376-56CC-4B3F-BF86-712238EB7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61E95C-18C5-4B79-A30C-6A0A9CFF27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465578-0001-4344-89DB-367751CBE3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C4E820-8EDF-4DC0-93B7-B78315EF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1254-878F-4C30-A564-3B0D6AA30EBC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0501FD-136A-439C-A9F3-806C1F39A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2B0C1A-D22E-4A90-94CB-3891FCBCD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DC1D-5FF5-4768-AD5F-F73BEDB48C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636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6DBBE-7247-4BE4-B788-D59009D0D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D0B12C-88E4-4815-B254-6049D1CB6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1254-878F-4C30-A564-3B0D6AA30EBC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7694-7730-424A-8EE9-DD492D839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07BBCB-9C07-4EA2-9111-23A5C53B1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DC1D-5FF5-4768-AD5F-F73BEDB48C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15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C7B069-009D-4B4F-AD1C-C6AD0D527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1254-878F-4C30-A564-3B0D6AA30EBC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EADC6E-15E0-4DB4-9F44-121CA3D5E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D223FE-3ED7-4D7E-AEAE-5CC51001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DC1D-5FF5-4768-AD5F-F73BEDB48C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829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67207-8C59-475F-9CFB-0FC5D1A46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C4A22-C8A6-4AE9-97CE-670CBB06C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5E623-5340-4694-B6B8-5401731819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B2B66-4759-4E0C-955B-C83B1E4BA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1254-878F-4C30-A564-3B0D6AA30EBC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E386D-046E-404D-9018-300E3F94D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61C72-E084-4814-8968-B5BB94D43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DC1D-5FF5-4768-AD5F-F73BEDB48C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33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A1F39-07FE-4566-AA08-D4ECE1FB3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33A06C-63CB-4F26-9570-A5097A3713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3B7CD-26C6-45AE-9C58-1D62030231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5FDAE8-27F0-4300-B53A-BB10D7F20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1254-878F-4C30-A564-3B0D6AA30EBC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C2BB26-6C12-4937-A77C-71396235F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8DE0E8-6032-4329-BE41-CA364D76B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DC1D-5FF5-4768-AD5F-F73BEDB48C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335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F2B39-C334-41BB-B642-3AC9A3CE4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7EB92D-7C27-4CAB-BD4D-ACDA354C4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ECC44-48D1-4AA6-BE9A-0D5CA5E91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1254-878F-4C30-A564-3B0D6AA30EBC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6DA6B-B40D-440C-8D74-B8E5B3D1D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8A4F7-37D9-4658-97DC-FCAAEB3CF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DC1D-5FF5-4768-AD5F-F73BEDB48C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665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19976D-ABBF-40A3-8D99-AF3F7CF6D1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AE4574-FC73-4AEB-BDBE-B224FC831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6296DC-8D28-480C-8435-9D7994306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1254-878F-4C30-A564-3B0D6AA30EBC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0A67A-E542-4CC2-B3A5-B308BADB1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0E1F7-2F3E-4406-87AE-FCCDF8695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DC1D-5FF5-4768-AD5F-F73BEDB48C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40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F7835F-9834-4E49-A969-33C5FEAFA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173305-47BF-4572-B5E5-74FE339D5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0CFFD-3A7B-49AC-B96C-CE64146BCE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81254-878F-4C30-A564-3B0D6AA30EBC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12F45-0A87-414A-8E0B-1CF25168A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579F0-F73A-4B40-8517-46FFAF889B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0DC1D-5FF5-4768-AD5F-F73BEDB48C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583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emf"/><Relationship Id="rId12" Type="http://schemas.openxmlformats.org/officeDocument/2006/relationships/image" Target="../media/image9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emf"/><Relationship Id="rId11" Type="http://schemas.openxmlformats.org/officeDocument/2006/relationships/image" Target="../media/image8.png"/><Relationship Id="rId5" Type="http://schemas.openxmlformats.org/officeDocument/2006/relationships/image" Target="../media/image2.emf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2" name="Tail">
            <a:extLst>
              <a:ext uri="{FF2B5EF4-FFF2-40B4-BE49-F238E27FC236}">
                <a16:creationId xmlns:a16="http://schemas.microsoft.com/office/drawing/2014/main" id="{32DB9AA4-48F0-42BA-A632-11D4F72FD81A}"/>
              </a:ext>
            </a:extLst>
          </p:cNvPr>
          <p:cNvGrpSpPr/>
          <p:nvPr/>
        </p:nvGrpSpPr>
        <p:grpSpPr>
          <a:xfrm>
            <a:off x="4143798" y="2611201"/>
            <a:ext cx="4626946" cy="7322458"/>
            <a:chOff x="4143798" y="2611201"/>
            <a:chExt cx="4626946" cy="7322458"/>
          </a:xfrm>
        </p:grpSpPr>
        <p:pic>
          <p:nvPicPr>
            <p:cNvPr id="1110" name="Tail">
              <a:extLst>
                <a:ext uri="{FF2B5EF4-FFF2-40B4-BE49-F238E27FC236}">
                  <a16:creationId xmlns:a16="http://schemas.microsoft.com/office/drawing/2014/main" id="{E71553FD-3C00-42C4-B82F-55CE8B6D1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34838">
              <a:off x="6555795" y="3089910"/>
              <a:ext cx="1771453" cy="3457951"/>
            </a:xfrm>
            <a:prstGeom prst="rect">
              <a:avLst/>
            </a:prstGeom>
          </p:spPr>
        </p:pic>
        <p:sp>
          <p:nvSpPr>
            <p:cNvPr id="1111" name="Rectangle 1110">
              <a:extLst>
                <a:ext uri="{FF2B5EF4-FFF2-40B4-BE49-F238E27FC236}">
                  <a16:creationId xmlns:a16="http://schemas.microsoft.com/office/drawing/2014/main" id="{7ACCC38F-4BBE-4483-9550-F2D37D87BC85}"/>
                </a:ext>
              </a:extLst>
            </p:cNvPr>
            <p:cNvSpPr/>
            <p:nvPr/>
          </p:nvSpPr>
          <p:spPr>
            <a:xfrm>
              <a:off x="4143798" y="2611201"/>
              <a:ext cx="4626946" cy="73224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148" name="Right Paw">
            <a:extLst>
              <a:ext uri="{FF2B5EF4-FFF2-40B4-BE49-F238E27FC236}">
                <a16:creationId xmlns:a16="http://schemas.microsoft.com/office/drawing/2014/main" id="{9B8E54F1-EEC5-4222-836F-0E54861C369D}"/>
              </a:ext>
            </a:extLst>
          </p:cNvPr>
          <p:cNvGrpSpPr/>
          <p:nvPr/>
        </p:nvGrpSpPr>
        <p:grpSpPr>
          <a:xfrm rot="1320000" flipH="1">
            <a:off x="-789472" y="4802558"/>
            <a:ext cx="11733736" cy="6557470"/>
            <a:chOff x="6325132" y="-6492012"/>
            <a:chExt cx="11733736" cy="6557470"/>
          </a:xfrm>
        </p:grpSpPr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262D8D00-F08A-4430-8730-F8BB12E05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7750135">
              <a:off x="11563875" y="-8679844"/>
              <a:ext cx="1965703" cy="10891148"/>
            </a:xfrm>
            <a:prstGeom prst="rect">
              <a:avLst/>
            </a:prstGeom>
          </p:spPr>
        </p:pic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A9B9B07A-0386-4FFC-9FB6-BD4A8AB3FDE1}"/>
                </a:ext>
              </a:extLst>
            </p:cNvPr>
            <p:cNvSpPr/>
            <p:nvPr/>
          </p:nvSpPr>
          <p:spPr>
            <a:xfrm>
              <a:off x="6325132" y="-6492012"/>
              <a:ext cx="11733736" cy="65574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1096" name="Left Paw">
            <a:extLst>
              <a:ext uri="{FF2B5EF4-FFF2-40B4-BE49-F238E27FC236}">
                <a16:creationId xmlns:a16="http://schemas.microsoft.com/office/drawing/2014/main" id="{51A6AAC4-57F7-4F88-B563-CE5FEF64DBF9}"/>
              </a:ext>
            </a:extLst>
          </p:cNvPr>
          <p:cNvGrpSpPr/>
          <p:nvPr/>
        </p:nvGrpSpPr>
        <p:grpSpPr>
          <a:xfrm rot="20260572">
            <a:off x="1101653" y="4726906"/>
            <a:ext cx="11733736" cy="6557470"/>
            <a:chOff x="6325132" y="-6492012"/>
            <a:chExt cx="11733736" cy="6557470"/>
          </a:xfrm>
        </p:grpSpPr>
        <p:pic>
          <p:nvPicPr>
            <p:cNvPr id="1091" name="Picture 1090">
              <a:extLst>
                <a:ext uri="{FF2B5EF4-FFF2-40B4-BE49-F238E27FC236}">
                  <a16:creationId xmlns:a16="http://schemas.microsoft.com/office/drawing/2014/main" id="{AAD367BC-FDAD-4003-BEC8-413EFE4E5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7750135">
              <a:off x="11563875" y="-8679844"/>
              <a:ext cx="1965703" cy="10891148"/>
            </a:xfrm>
            <a:prstGeom prst="rect">
              <a:avLst/>
            </a:prstGeom>
          </p:spPr>
        </p:pic>
        <p:sp>
          <p:nvSpPr>
            <p:cNvPr id="1095" name="Rectangle 1094">
              <a:extLst>
                <a:ext uri="{FF2B5EF4-FFF2-40B4-BE49-F238E27FC236}">
                  <a16:creationId xmlns:a16="http://schemas.microsoft.com/office/drawing/2014/main" id="{221C0199-0C7B-498F-9264-7B351ECC6317}"/>
                </a:ext>
              </a:extLst>
            </p:cNvPr>
            <p:cNvSpPr/>
            <p:nvPr/>
          </p:nvSpPr>
          <p:spPr>
            <a:xfrm>
              <a:off x="6325132" y="-6492012"/>
              <a:ext cx="11733736" cy="65574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1104" name="Right Ear">
            <a:extLst>
              <a:ext uri="{FF2B5EF4-FFF2-40B4-BE49-F238E27FC236}">
                <a16:creationId xmlns:a16="http://schemas.microsoft.com/office/drawing/2014/main" id="{B4BBA1B1-1DD1-4608-8328-3B40BCD4D211}"/>
              </a:ext>
            </a:extLst>
          </p:cNvPr>
          <p:cNvGrpSpPr/>
          <p:nvPr/>
        </p:nvGrpSpPr>
        <p:grpSpPr>
          <a:xfrm>
            <a:off x="6067817" y="1784733"/>
            <a:ext cx="1230830" cy="3162300"/>
            <a:chOff x="6065429" y="1724025"/>
            <a:chExt cx="1230830" cy="3162300"/>
          </a:xfrm>
        </p:grpSpPr>
        <p:grpSp>
          <p:nvGrpSpPr>
            <p:cNvPr id="1069" name="Right Ear">
              <a:extLst>
                <a:ext uri="{FF2B5EF4-FFF2-40B4-BE49-F238E27FC236}">
                  <a16:creationId xmlns:a16="http://schemas.microsoft.com/office/drawing/2014/main" id="{F231FDA1-0E35-4B9A-B545-1F765122086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065429" y="1954497"/>
              <a:ext cx="1191475" cy="1606975"/>
              <a:chOff x="4803" y="596"/>
              <a:chExt cx="628" cy="847"/>
            </a:xfrm>
          </p:grpSpPr>
          <p:sp>
            <p:nvSpPr>
              <p:cNvPr id="1071" name="Freeform 79">
                <a:extLst>
                  <a:ext uri="{FF2B5EF4-FFF2-40B4-BE49-F238E27FC236}">
                    <a16:creationId xmlns:a16="http://schemas.microsoft.com/office/drawing/2014/main" id="{D250D87E-1F71-49A4-93C5-F3B5C4FD9D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" y="596"/>
                <a:ext cx="61" cy="178"/>
              </a:xfrm>
              <a:custGeom>
                <a:avLst/>
                <a:gdLst>
                  <a:gd name="T0" fmla="*/ 0 w 3"/>
                  <a:gd name="T1" fmla="*/ 8 h 9"/>
                  <a:gd name="T2" fmla="*/ 2 w 3"/>
                  <a:gd name="T3" fmla="*/ 0 h 9"/>
                  <a:gd name="T4" fmla="*/ 1 w 3"/>
                  <a:gd name="T5" fmla="*/ 9 h 9"/>
                  <a:gd name="T6" fmla="*/ 0 w 3"/>
                  <a:gd name="T7" fmla="*/ 8 h 9"/>
                  <a:gd name="T8" fmla="*/ 0 w 3"/>
                  <a:gd name="T9" fmla="*/ 8 h 9"/>
                  <a:gd name="T10" fmla="*/ 0 w 3"/>
                  <a:gd name="T11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9">
                    <a:moveTo>
                      <a:pt x="0" y="8"/>
                    </a:moveTo>
                    <a:cubicBezTo>
                      <a:pt x="0" y="8"/>
                      <a:pt x="2" y="3"/>
                      <a:pt x="2" y="0"/>
                    </a:cubicBezTo>
                    <a:cubicBezTo>
                      <a:pt x="3" y="2"/>
                      <a:pt x="2" y="7"/>
                      <a:pt x="1" y="9"/>
                    </a:cubicBezTo>
                    <a:cubicBezTo>
                      <a:pt x="1" y="9"/>
                      <a:pt x="0" y="9"/>
                      <a:pt x="0" y="8"/>
                    </a:cubicBezTo>
                    <a:close/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</a:path>
                </a:pathLst>
              </a:custGeom>
              <a:solidFill>
                <a:srgbClr val="2B1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2" name="Freeform 80">
                <a:extLst>
                  <a:ext uri="{FF2B5EF4-FFF2-40B4-BE49-F238E27FC236}">
                    <a16:creationId xmlns:a16="http://schemas.microsoft.com/office/drawing/2014/main" id="{4DDEB9EB-091A-499E-9F05-6E09FF0ADF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88" y="616"/>
                <a:ext cx="81" cy="177"/>
              </a:xfrm>
              <a:custGeom>
                <a:avLst/>
                <a:gdLst>
                  <a:gd name="T0" fmla="*/ 0 w 4"/>
                  <a:gd name="T1" fmla="*/ 8 h 9"/>
                  <a:gd name="T2" fmla="*/ 4 w 4"/>
                  <a:gd name="T3" fmla="*/ 0 h 9"/>
                  <a:gd name="T4" fmla="*/ 0 w 4"/>
                  <a:gd name="T5" fmla="*/ 9 h 9"/>
                  <a:gd name="T6" fmla="*/ 0 w 4"/>
                  <a:gd name="T7" fmla="*/ 8 h 9"/>
                  <a:gd name="T8" fmla="*/ 0 w 4"/>
                  <a:gd name="T9" fmla="*/ 8 h 9"/>
                  <a:gd name="T10" fmla="*/ 0 w 4"/>
                  <a:gd name="T11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9">
                    <a:moveTo>
                      <a:pt x="0" y="8"/>
                    </a:moveTo>
                    <a:cubicBezTo>
                      <a:pt x="1" y="6"/>
                      <a:pt x="3" y="4"/>
                      <a:pt x="4" y="0"/>
                    </a:cubicBezTo>
                    <a:cubicBezTo>
                      <a:pt x="4" y="3"/>
                      <a:pt x="2" y="7"/>
                      <a:pt x="0" y="9"/>
                    </a:cubicBezTo>
                    <a:cubicBezTo>
                      <a:pt x="0" y="8"/>
                      <a:pt x="0" y="8"/>
                      <a:pt x="0" y="8"/>
                    </a:cubicBezTo>
                    <a:close/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</a:path>
                </a:pathLst>
              </a:custGeom>
              <a:solidFill>
                <a:srgbClr val="2B1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Freeform 81">
                <a:extLst>
                  <a:ext uri="{FF2B5EF4-FFF2-40B4-BE49-F238E27FC236}">
                    <a16:creationId xmlns:a16="http://schemas.microsoft.com/office/drawing/2014/main" id="{BDCC51A3-094C-495D-8DA4-EFD19E3B3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3" y="734"/>
                <a:ext cx="587" cy="709"/>
              </a:xfrm>
              <a:custGeom>
                <a:avLst/>
                <a:gdLst>
                  <a:gd name="T0" fmla="*/ 25 w 29"/>
                  <a:gd name="T1" fmla="*/ 36 h 36"/>
                  <a:gd name="T2" fmla="*/ 29 w 29"/>
                  <a:gd name="T3" fmla="*/ 27 h 36"/>
                  <a:gd name="T4" fmla="*/ 18 w 29"/>
                  <a:gd name="T5" fmla="*/ 0 h 36"/>
                  <a:gd name="T6" fmla="*/ 5 w 29"/>
                  <a:gd name="T7" fmla="*/ 23 h 36"/>
                  <a:gd name="T8" fmla="*/ 5 w 29"/>
                  <a:gd name="T9" fmla="*/ 23 h 36"/>
                  <a:gd name="T10" fmla="*/ 0 w 29"/>
                  <a:gd name="T11" fmla="*/ 32 h 36"/>
                  <a:gd name="T12" fmla="*/ 9 w 29"/>
                  <a:gd name="T13" fmla="*/ 33 h 36"/>
                  <a:gd name="T14" fmla="*/ 16 w 29"/>
                  <a:gd name="T15" fmla="*/ 34 h 36"/>
                  <a:gd name="T16" fmla="*/ 25 w 29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6">
                    <a:moveTo>
                      <a:pt x="25" y="36"/>
                    </a:moveTo>
                    <a:cubicBezTo>
                      <a:pt x="27" y="33"/>
                      <a:pt x="28" y="30"/>
                      <a:pt x="29" y="27"/>
                    </a:cubicBezTo>
                    <a:cubicBezTo>
                      <a:pt x="28" y="18"/>
                      <a:pt x="25" y="9"/>
                      <a:pt x="18" y="0"/>
                    </a:cubicBezTo>
                    <a:cubicBezTo>
                      <a:pt x="13" y="10"/>
                      <a:pt x="8" y="20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6"/>
                      <a:pt x="1" y="28"/>
                      <a:pt x="0" y="32"/>
                    </a:cubicBezTo>
                    <a:cubicBezTo>
                      <a:pt x="3" y="32"/>
                      <a:pt x="6" y="33"/>
                      <a:pt x="9" y="33"/>
                    </a:cubicBezTo>
                    <a:cubicBezTo>
                      <a:pt x="10" y="33"/>
                      <a:pt x="17" y="34"/>
                      <a:pt x="16" y="34"/>
                    </a:cubicBezTo>
                    <a:cubicBezTo>
                      <a:pt x="19" y="35"/>
                      <a:pt x="22" y="35"/>
                      <a:pt x="25" y="36"/>
                    </a:cubicBezTo>
                    <a:close/>
                  </a:path>
                </a:pathLst>
              </a:custGeom>
              <a:solidFill>
                <a:srgbClr val="624A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4" name="Freeform 82">
                <a:extLst>
                  <a:ext uri="{FF2B5EF4-FFF2-40B4-BE49-F238E27FC236}">
                    <a16:creationId xmlns:a16="http://schemas.microsoft.com/office/drawing/2014/main" id="{BE890384-FE86-49F9-8C89-AC6655FF6B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5" y="813"/>
                <a:ext cx="324" cy="453"/>
              </a:xfrm>
              <a:custGeom>
                <a:avLst/>
                <a:gdLst>
                  <a:gd name="T0" fmla="*/ 4 w 16"/>
                  <a:gd name="T1" fmla="*/ 20 h 23"/>
                  <a:gd name="T2" fmla="*/ 0 w 16"/>
                  <a:gd name="T3" fmla="*/ 16 h 23"/>
                  <a:gd name="T4" fmla="*/ 8 w 16"/>
                  <a:gd name="T5" fmla="*/ 0 h 23"/>
                  <a:gd name="T6" fmla="*/ 16 w 16"/>
                  <a:gd name="T7" fmla="*/ 19 h 23"/>
                  <a:gd name="T8" fmla="*/ 11 w 16"/>
                  <a:gd name="T9" fmla="*/ 23 h 23"/>
                  <a:gd name="T10" fmla="*/ 4 w 16"/>
                  <a:gd name="T11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3">
                    <a:moveTo>
                      <a:pt x="4" y="20"/>
                    </a:moveTo>
                    <a:cubicBezTo>
                      <a:pt x="3" y="19"/>
                      <a:pt x="1" y="16"/>
                      <a:pt x="0" y="16"/>
                    </a:cubicBezTo>
                    <a:cubicBezTo>
                      <a:pt x="3" y="9"/>
                      <a:pt x="7" y="4"/>
                      <a:pt x="8" y="0"/>
                    </a:cubicBezTo>
                    <a:cubicBezTo>
                      <a:pt x="13" y="6"/>
                      <a:pt x="15" y="12"/>
                      <a:pt x="16" y="19"/>
                    </a:cubicBezTo>
                    <a:cubicBezTo>
                      <a:pt x="14" y="20"/>
                      <a:pt x="13" y="21"/>
                      <a:pt x="11" y="23"/>
                    </a:cubicBezTo>
                    <a:cubicBezTo>
                      <a:pt x="9" y="22"/>
                      <a:pt x="6" y="21"/>
                      <a:pt x="4" y="20"/>
                    </a:cubicBezTo>
                    <a:close/>
                  </a:path>
                </a:pathLst>
              </a:custGeom>
              <a:solidFill>
                <a:srgbClr val="E2B3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Line 83">
                <a:extLst>
                  <a:ext uri="{FF2B5EF4-FFF2-40B4-BE49-F238E27FC236}">
                    <a16:creationId xmlns:a16="http://schemas.microsoft.com/office/drawing/2014/main" id="{6964C8D4-97BF-4012-91A8-2395F98F94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6" y="1207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6" name="Line 84">
                <a:extLst>
                  <a:ext uri="{FF2B5EF4-FFF2-40B4-BE49-F238E27FC236}">
                    <a16:creationId xmlns:a16="http://schemas.microsoft.com/office/drawing/2014/main" id="{22EFCA0B-3C5B-469C-AD80-6A47707D5E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6" y="1207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Freeform 85">
                <a:extLst>
                  <a:ext uri="{FF2B5EF4-FFF2-40B4-BE49-F238E27FC236}">
                    <a16:creationId xmlns:a16="http://schemas.microsoft.com/office/drawing/2014/main" id="{11CD8234-20B6-4065-981E-2A5772F269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27" y="911"/>
                <a:ext cx="304" cy="119"/>
              </a:xfrm>
              <a:custGeom>
                <a:avLst/>
                <a:gdLst>
                  <a:gd name="T0" fmla="*/ 0 w 15"/>
                  <a:gd name="T1" fmla="*/ 0 h 6"/>
                  <a:gd name="T2" fmla="*/ 15 w 15"/>
                  <a:gd name="T3" fmla="*/ 6 h 6"/>
                  <a:gd name="T4" fmla="*/ 0 w 15"/>
                  <a:gd name="T5" fmla="*/ 1 h 6"/>
                  <a:gd name="T6" fmla="*/ 0 w 15"/>
                  <a:gd name="T7" fmla="*/ 0 h 6"/>
                  <a:gd name="T8" fmla="*/ 0 w 15"/>
                  <a:gd name="T9" fmla="*/ 0 h 6"/>
                  <a:gd name="T10" fmla="*/ 0 w 15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6">
                    <a:moveTo>
                      <a:pt x="0" y="0"/>
                    </a:moveTo>
                    <a:cubicBezTo>
                      <a:pt x="2" y="0"/>
                      <a:pt x="12" y="3"/>
                      <a:pt x="15" y="6"/>
                    </a:cubicBezTo>
                    <a:cubicBezTo>
                      <a:pt x="11" y="3"/>
                      <a:pt x="2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F3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8" name="Freeform 86">
                <a:extLst>
                  <a:ext uri="{FF2B5EF4-FFF2-40B4-BE49-F238E27FC236}">
                    <a16:creationId xmlns:a16="http://schemas.microsoft.com/office/drawing/2014/main" id="{D8AF1FE9-2D01-4F21-8FBA-01F2ED4FD5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86" y="990"/>
                <a:ext cx="304" cy="118"/>
              </a:xfrm>
              <a:custGeom>
                <a:avLst/>
                <a:gdLst>
                  <a:gd name="T0" fmla="*/ 1 w 15"/>
                  <a:gd name="T1" fmla="*/ 0 h 6"/>
                  <a:gd name="T2" fmla="*/ 15 w 15"/>
                  <a:gd name="T3" fmla="*/ 6 h 6"/>
                  <a:gd name="T4" fmla="*/ 0 w 15"/>
                  <a:gd name="T5" fmla="*/ 1 h 6"/>
                  <a:gd name="T6" fmla="*/ 1 w 15"/>
                  <a:gd name="T7" fmla="*/ 0 h 6"/>
                  <a:gd name="T8" fmla="*/ 1 w 15"/>
                  <a:gd name="T9" fmla="*/ 0 h 6"/>
                  <a:gd name="T10" fmla="*/ 1 w 15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6">
                    <a:moveTo>
                      <a:pt x="1" y="0"/>
                    </a:moveTo>
                    <a:cubicBezTo>
                      <a:pt x="2" y="0"/>
                      <a:pt x="12" y="2"/>
                      <a:pt x="15" y="6"/>
                    </a:cubicBezTo>
                    <a:cubicBezTo>
                      <a:pt x="11" y="2"/>
                      <a:pt x="2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FF3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87">
                <a:extLst>
                  <a:ext uri="{FF2B5EF4-FFF2-40B4-BE49-F238E27FC236}">
                    <a16:creationId xmlns:a16="http://schemas.microsoft.com/office/drawing/2014/main" id="{8D3732DF-E584-4475-BC7C-528D83698F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" y="1049"/>
                <a:ext cx="304" cy="197"/>
              </a:xfrm>
              <a:custGeom>
                <a:avLst/>
                <a:gdLst>
                  <a:gd name="T0" fmla="*/ 1 w 15"/>
                  <a:gd name="T1" fmla="*/ 0 h 10"/>
                  <a:gd name="T2" fmla="*/ 15 w 15"/>
                  <a:gd name="T3" fmla="*/ 10 h 10"/>
                  <a:gd name="T4" fmla="*/ 0 w 15"/>
                  <a:gd name="T5" fmla="*/ 1 h 10"/>
                  <a:gd name="T6" fmla="*/ 1 w 15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0">
                    <a:moveTo>
                      <a:pt x="1" y="0"/>
                    </a:moveTo>
                    <a:cubicBezTo>
                      <a:pt x="5" y="1"/>
                      <a:pt x="13" y="6"/>
                      <a:pt x="15" y="10"/>
                    </a:cubicBezTo>
                    <a:cubicBezTo>
                      <a:pt x="11" y="5"/>
                      <a:pt x="4" y="2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3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Line 88">
                <a:extLst>
                  <a:ext uri="{FF2B5EF4-FFF2-40B4-BE49-F238E27FC236}">
                    <a16:creationId xmlns:a16="http://schemas.microsoft.com/office/drawing/2014/main" id="{31B4879F-5DF1-4560-AE5E-E26AB1E757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6" y="1049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Line 89">
                <a:extLst>
                  <a:ext uri="{FF2B5EF4-FFF2-40B4-BE49-F238E27FC236}">
                    <a16:creationId xmlns:a16="http://schemas.microsoft.com/office/drawing/2014/main" id="{88D671B4-115A-47DF-BA44-6CBF65C6E1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6" y="1049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103" name="Rectangle 1102">
              <a:extLst>
                <a:ext uri="{FF2B5EF4-FFF2-40B4-BE49-F238E27FC236}">
                  <a16:creationId xmlns:a16="http://schemas.microsoft.com/office/drawing/2014/main" id="{BB5FD2D8-D1D3-4B4C-8769-5E7B5948E816}"/>
                </a:ext>
              </a:extLst>
            </p:cNvPr>
            <p:cNvSpPr/>
            <p:nvPr/>
          </p:nvSpPr>
          <p:spPr>
            <a:xfrm>
              <a:off x="6114941" y="1724025"/>
              <a:ext cx="1181318" cy="31623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1106" name="Left Ear">
            <a:extLst>
              <a:ext uri="{FF2B5EF4-FFF2-40B4-BE49-F238E27FC236}">
                <a16:creationId xmlns:a16="http://schemas.microsoft.com/office/drawing/2014/main" id="{847811FC-5455-4897-A388-1D8355D5F3CB}"/>
              </a:ext>
            </a:extLst>
          </p:cNvPr>
          <p:cNvGrpSpPr/>
          <p:nvPr/>
        </p:nvGrpSpPr>
        <p:grpSpPr>
          <a:xfrm>
            <a:off x="4772823" y="1767567"/>
            <a:ext cx="1207178" cy="3122598"/>
            <a:chOff x="4772823" y="1724025"/>
            <a:chExt cx="1207178" cy="3122598"/>
          </a:xfrm>
        </p:grpSpPr>
        <p:pic>
          <p:nvPicPr>
            <p:cNvPr id="1082" name="Picture 1081">
              <a:extLst>
                <a:ext uri="{FF2B5EF4-FFF2-40B4-BE49-F238E27FC236}">
                  <a16:creationId xmlns:a16="http://schemas.microsoft.com/office/drawing/2014/main" id="{86ED48DB-E1D1-464A-8F3B-8D516202A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04104" y="1986504"/>
              <a:ext cx="1175897" cy="1491775"/>
            </a:xfrm>
            <a:prstGeom prst="rect">
              <a:avLst/>
            </a:prstGeom>
          </p:spPr>
        </p:pic>
        <p:sp>
          <p:nvSpPr>
            <p:cNvPr id="1105" name="Rectangle 1104">
              <a:extLst>
                <a:ext uri="{FF2B5EF4-FFF2-40B4-BE49-F238E27FC236}">
                  <a16:creationId xmlns:a16="http://schemas.microsoft.com/office/drawing/2014/main" id="{959E58EC-0798-46A5-A0AB-631460129014}"/>
                </a:ext>
              </a:extLst>
            </p:cNvPr>
            <p:cNvSpPr/>
            <p:nvPr/>
          </p:nvSpPr>
          <p:spPr>
            <a:xfrm>
              <a:off x="4772823" y="1724025"/>
              <a:ext cx="1147944" cy="31225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5" name="Speech Bubble - This much!">
            <a:extLst>
              <a:ext uri="{FF2B5EF4-FFF2-40B4-BE49-F238E27FC236}">
                <a16:creationId xmlns:a16="http://schemas.microsoft.com/office/drawing/2014/main" id="{C189BF78-B731-48A2-A84E-0106E543A9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86" y="991116"/>
            <a:ext cx="2821206" cy="250773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4F861B9-B608-49CB-94BD-8C414ECC3A4D}"/>
              </a:ext>
            </a:extLst>
          </p:cNvPr>
          <p:cNvGrpSpPr/>
          <p:nvPr/>
        </p:nvGrpSpPr>
        <p:grpSpPr>
          <a:xfrm>
            <a:off x="4152900" y="2744788"/>
            <a:ext cx="3743325" cy="6334125"/>
            <a:chOff x="4152900" y="2744788"/>
            <a:chExt cx="3743325" cy="6334125"/>
          </a:xfrm>
        </p:grpSpPr>
        <p:grpSp>
          <p:nvGrpSpPr>
            <p:cNvPr id="1150" name="BODY">
              <a:extLst>
                <a:ext uri="{FF2B5EF4-FFF2-40B4-BE49-F238E27FC236}">
                  <a16:creationId xmlns:a16="http://schemas.microsoft.com/office/drawing/2014/main" id="{20A53603-19D1-4997-9658-D02D9F2F20FE}"/>
                </a:ext>
              </a:extLst>
            </p:cNvPr>
            <p:cNvGrpSpPr/>
            <p:nvPr/>
          </p:nvGrpSpPr>
          <p:grpSpPr>
            <a:xfrm>
              <a:off x="4152900" y="2744788"/>
              <a:ext cx="3743325" cy="6334125"/>
              <a:chOff x="4152900" y="2744788"/>
              <a:chExt cx="3743325" cy="6334125"/>
            </a:xfrm>
          </p:grpSpPr>
          <p:grpSp>
            <p:nvGrpSpPr>
              <p:cNvPr id="1113" name="BODY">
                <a:extLst>
                  <a:ext uri="{FF2B5EF4-FFF2-40B4-BE49-F238E27FC236}">
                    <a16:creationId xmlns:a16="http://schemas.microsoft.com/office/drawing/2014/main" id="{B0BE5D5E-79F1-4059-A8BE-6F128BB9131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152900" y="2744788"/>
                <a:ext cx="3743325" cy="6334125"/>
                <a:chOff x="2616" y="1729"/>
                <a:chExt cx="2358" cy="3990"/>
              </a:xfrm>
            </p:grpSpPr>
            <p:sp>
              <p:nvSpPr>
                <p:cNvPr id="1114" name="AutoShape 91">
                  <a:extLst>
                    <a:ext uri="{FF2B5EF4-FFF2-40B4-BE49-F238E27FC236}">
                      <a16:creationId xmlns:a16="http://schemas.microsoft.com/office/drawing/2014/main" id="{D8CA48A1-6972-486A-AA32-7F03B0FF0F3C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616" y="1985"/>
                  <a:ext cx="2336" cy="37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5" name="Freeform 93">
                  <a:extLst>
                    <a:ext uri="{FF2B5EF4-FFF2-40B4-BE49-F238E27FC236}">
                      <a16:creationId xmlns:a16="http://schemas.microsoft.com/office/drawing/2014/main" id="{0B2A2C49-3802-40B7-A63D-E277FFCE8B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7" y="1942"/>
                  <a:ext cx="2357" cy="2796"/>
                </a:xfrm>
                <a:custGeom>
                  <a:avLst/>
                  <a:gdLst>
                    <a:gd name="T0" fmla="*/ 55 w 109"/>
                    <a:gd name="T1" fmla="*/ 124 h 131"/>
                    <a:gd name="T2" fmla="*/ 55 w 109"/>
                    <a:gd name="T3" fmla="*/ 124 h 131"/>
                    <a:gd name="T4" fmla="*/ 59 w 109"/>
                    <a:gd name="T5" fmla="*/ 125 h 131"/>
                    <a:gd name="T6" fmla="*/ 66 w 109"/>
                    <a:gd name="T7" fmla="*/ 128 h 131"/>
                    <a:gd name="T8" fmla="*/ 99 w 109"/>
                    <a:gd name="T9" fmla="*/ 129 h 131"/>
                    <a:gd name="T10" fmla="*/ 103 w 109"/>
                    <a:gd name="T11" fmla="*/ 92 h 131"/>
                    <a:gd name="T12" fmla="*/ 108 w 109"/>
                    <a:gd name="T13" fmla="*/ 100 h 131"/>
                    <a:gd name="T14" fmla="*/ 101 w 109"/>
                    <a:gd name="T15" fmla="*/ 81 h 131"/>
                    <a:gd name="T16" fmla="*/ 106 w 109"/>
                    <a:gd name="T17" fmla="*/ 87 h 131"/>
                    <a:gd name="T18" fmla="*/ 99 w 109"/>
                    <a:gd name="T19" fmla="*/ 67 h 131"/>
                    <a:gd name="T20" fmla="*/ 105 w 109"/>
                    <a:gd name="T21" fmla="*/ 73 h 131"/>
                    <a:gd name="T22" fmla="*/ 99 w 109"/>
                    <a:gd name="T23" fmla="*/ 60 h 131"/>
                    <a:gd name="T24" fmla="*/ 103 w 109"/>
                    <a:gd name="T25" fmla="*/ 62 h 131"/>
                    <a:gd name="T26" fmla="*/ 88 w 109"/>
                    <a:gd name="T27" fmla="*/ 6 h 131"/>
                    <a:gd name="T28" fmla="*/ 63 w 109"/>
                    <a:gd name="T29" fmla="*/ 1 h 131"/>
                    <a:gd name="T30" fmla="*/ 46 w 109"/>
                    <a:gd name="T31" fmla="*/ 1 h 131"/>
                    <a:gd name="T32" fmla="*/ 22 w 109"/>
                    <a:gd name="T33" fmla="*/ 6 h 131"/>
                    <a:gd name="T34" fmla="*/ 7 w 109"/>
                    <a:gd name="T35" fmla="*/ 60 h 131"/>
                    <a:gd name="T36" fmla="*/ 12 w 109"/>
                    <a:gd name="T37" fmla="*/ 57 h 131"/>
                    <a:gd name="T38" fmla="*/ 4 w 109"/>
                    <a:gd name="T39" fmla="*/ 74 h 131"/>
                    <a:gd name="T40" fmla="*/ 12 w 109"/>
                    <a:gd name="T41" fmla="*/ 67 h 131"/>
                    <a:gd name="T42" fmla="*/ 2 w 109"/>
                    <a:gd name="T43" fmla="*/ 87 h 131"/>
                    <a:gd name="T44" fmla="*/ 8 w 109"/>
                    <a:gd name="T45" fmla="*/ 82 h 131"/>
                    <a:gd name="T46" fmla="*/ 1 w 109"/>
                    <a:gd name="T47" fmla="*/ 102 h 131"/>
                    <a:gd name="T48" fmla="*/ 6 w 109"/>
                    <a:gd name="T49" fmla="*/ 94 h 131"/>
                    <a:gd name="T50" fmla="*/ 11 w 109"/>
                    <a:gd name="T51" fmla="*/ 126 h 131"/>
                    <a:gd name="T52" fmla="*/ 53 w 109"/>
                    <a:gd name="T53" fmla="*/ 124 h 131"/>
                    <a:gd name="T54" fmla="*/ 55 w 109"/>
                    <a:gd name="T55" fmla="*/ 124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09" h="131">
                      <a:moveTo>
                        <a:pt x="55" y="124"/>
                      </a:moveTo>
                      <a:cubicBezTo>
                        <a:pt x="55" y="124"/>
                        <a:pt x="55" y="124"/>
                        <a:pt x="55" y="124"/>
                      </a:cubicBezTo>
                      <a:cubicBezTo>
                        <a:pt x="57" y="124"/>
                        <a:pt x="58" y="125"/>
                        <a:pt x="59" y="125"/>
                      </a:cubicBezTo>
                      <a:cubicBezTo>
                        <a:pt x="61" y="126"/>
                        <a:pt x="64" y="127"/>
                        <a:pt x="66" y="128"/>
                      </a:cubicBezTo>
                      <a:cubicBezTo>
                        <a:pt x="77" y="130"/>
                        <a:pt x="88" y="130"/>
                        <a:pt x="99" y="129"/>
                      </a:cubicBezTo>
                      <a:cubicBezTo>
                        <a:pt x="103" y="113"/>
                        <a:pt x="106" y="99"/>
                        <a:pt x="103" y="92"/>
                      </a:cubicBezTo>
                      <a:cubicBezTo>
                        <a:pt x="105" y="96"/>
                        <a:pt x="106" y="94"/>
                        <a:pt x="108" y="100"/>
                      </a:cubicBezTo>
                      <a:cubicBezTo>
                        <a:pt x="109" y="95"/>
                        <a:pt x="106" y="87"/>
                        <a:pt x="101" y="81"/>
                      </a:cubicBezTo>
                      <a:cubicBezTo>
                        <a:pt x="103" y="82"/>
                        <a:pt x="106" y="84"/>
                        <a:pt x="106" y="87"/>
                      </a:cubicBezTo>
                      <a:cubicBezTo>
                        <a:pt x="107" y="79"/>
                        <a:pt x="104" y="74"/>
                        <a:pt x="99" y="67"/>
                      </a:cubicBezTo>
                      <a:cubicBezTo>
                        <a:pt x="102" y="68"/>
                        <a:pt x="103" y="69"/>
                        <a:pt x="105" y="73"/>
                      </a:cubicBezTo>
                      <a:cubicBezTo>
                        <a:pt x="106" y="67"/>
                        <a:pt x="101" y="63"/>
                        <a:pt x="99" y="60"/>
                      </a:cubicBezTo>
                      <a:cubicBezTo>
                        <a:pt x="101" y="61"/>
                        <a:pt x="101" y="60"/>
                        <a:pt x="103" y="62"/>
                      </a:cubicBezTo>
                      <a:cubicBezTo>
                        <a:pt x="100" y="53"/>
                        <a:pt x="103" y="28"/>
                        <a:pt x="88" y="6"/>
                      </a:cubicBezTo>
                      <a:cubicBezTo>
                        <a:pt x="76" y="0"/>
                        <a:pt x="64" y="1"/>
                        <a:pt x="63" y="1"/>
                      </a:cubicBezTo>
                      <a:cubicBezTo>
                        <a:pt x="59" y="0"/>
                        <a:pt x="50" y="1"/>
                        <a:pt x="46" y="1"/>
                      </a:cubicBezTo>
                      <a:cubicBezTo>
                        <a:pt x="46" y="1"/>
                        <a:pt x="31" y="1"/>
                        <a:pt x="22" y="6"/>
                      </a:cubicBezTo>
                      <a:cubicBezTo>
                        <a:pt x="7" y="24"/>
                        <a:pt x="10" y="53"/>
                        <a:pt x="7" y="60"/>
                      </a:cubicBezTo>
                      <a:cubicBezTo>
                        <a:pt x="9" y="58"/>
                        <a:pt x="11" y="56"/>
                        <a:pt x="12" y="57"/>
                      </a:cubicBezTo>
                      <a:cubicBezTo>
                        <a:pt x="9" y="60"/>
                        <a:pt x="3" y="68"/>
                        <a:pt x="4" y="74"/>
                      </a:cubicBezTo>
                      <a:cubicBezTo>
                        <a:pt x="5" y="70"/>
                        <a:pt x="9" y="68"/>
                        <a:pt x="12" y="67"/>
                      </a:cubicBezTo>
                      <a:cubicBezTo>
                        <a:pt x="7" y="74"/>
                        <a:pt x="2" y="79"/>
                        <a:pt x="2" y="87"/>
                      </a:cubicBezTo>
                      <a:cubicBezTo>
                        <a:pt x="3" y="85"/>
                        <a:pt x="6" y="82"/>
                        <a:pt x="8" y="82"/>
                      </a:cubicBezTo>
                      <a:cubicBezTo>
                        <a:pt x="2" y="88"/>
                        <a:pt x="0" y="97"/>
                        <a:pt x="1" y="102"/>
                      </a:cubicBezTo>
                      <a:cubicBezTo>
                        <a:pt x="3" y="96"/>
                        <a:pt x="4" y="98"/>
                        <a:pt x="6" y="94"/>
                      </a:cubicBezTo>
                      <a:cubicBezTo>
                        <a:pt x="3" y="101"/>
                        <a:pt x="7" y="112"/>
                        <a:pt x="11" y="126"/>
                      </a:cubicBezTo>
                      <a:cubicBezTo>
                        <a:pt x="25" y="130"/>
                        <a:pt x="39" y="131"/>
                        <a:pt x="53" y="124"/>
                      </a:cubicBezTo>
                      <a:cubicBezTo>
                        <a:pt x="54" y="124"/>
                        <a:pt x="54" y="124"/>
                        <a:pt x="55" y="124"/>
                      </a:cubicBezTo>
                      <a:close/>
                    </a:path>
                  </a:pathLst>
                </a:custGeom>
                <a:solidFill>
                  <a:srgbClr val="624A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6" name="Line 94">
                  <a:extLst>
                    <a:ext uri="{FF2B5EF4-FFF2-40B4-BE49-F238E27FC236}">
                      <a16:creationId xmlns:a16="http://schemas.microsoft.com/office/drawing/2014/main" id="{7CA53B70-7CA5-4B5C-A785-3F2E152AA0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55" y="5719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7" name="Line 95">
                  <a:extLst>
                    <a:ext uri="{FF2B5EF4-FFF2-40B4-BE49-F238E27FC236}">
                      <a16:creationId xmlns:a16="http://schemas.microsoft.com/office/drawing/2014/main" id="{66A622FC-4F60-4860-9C44-E2F2ACE34F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55" y="5719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8" name="Freeform 96">
                  <a:extLst>
                    <a:ext uri="{FF2B5EF4-FFF2-40B4-BE49-F238E27FC236}">
                      <a16:creationId xmlns:a16="http://schemas.microsoft.com/office/drawing/2014/main" id="{EEA4D61F-B27D-4470-A37A-A9BC5D93992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58" y="2156"/>
                  <a:ext cx="346" cy="384"/>
                </a:xfrm>
                <a:custGeom>
                  <a:avLst/>
                  <a:gdLst>
                    <a:gd name="T0" fmla="*/ 3 w 16"/>
                    <a:gd name="T1" fmla="*/ 16 h 18"/>
                    <a:gd name="T2" fmla="*/ 16 w 16"/>
                    <a:gd name="T3" fmla="*/ 8 h 18"/>
                    <a:gd name="T4" fmla="*/ 3 w 16"/>
                    <a:gd name="T5" fmla="*/ 16 h 18"/>
                    <a:gd name="T6" fmla="*/ 3 w 16"/>
                    <a:gd name="T7" fmla="*/ 16 h 18"/>
                    <a:gd name="T8" fmla="*/ 3 w 16"/>
                    <a:gd name="T9" fmla="*/ 1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8">
                      <a:moveTo>
                        <a:pt x="3" y="16"/>
                      </a:moveTo>
                      <a:cubicBezTo>
                        <a:pt x="0" y="6"/>
                        <a:pt x="8" y="0"/>
                        <a:pt x="16" y="8"/>
                      </a:cubicBezTo>
                      <a:cubicBezTo>
                        <a:pt x="16" y="16"/>
                        <a:pt x="10" y="18"/>
                        <a:pt x="3" y="16"/>
                      </a:cubicBezTo>
                      <a:close/>
                      <a:moveTo>
                        <a:pt x="3" y="16"/>
                      </a:moveTo>
                      <a:cubicBezTo>
                        <a:pt x="3" y="16"/>
                        <a:pt x="3" y="16"/>
                        <a:pt x="3" y="16"/>
                      </a:cubicBezTo>
                    </a:path>
                  </a:pathLst>
                </a:custGeom>
                <a:solidFill>
                  <a:srgbClr val="FFC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9" name="Freeform 97">
                  <a:extLst>
                    <a:ext uri="{FF2B5EF4-FFF2-40B4-BE49-F238E27FC236}">
                      <a16:creationId xmlns:a16="http://schemas.microsoft.com/office/drawing/2014/main" id="{B60116A1-6DB4-4B99-9685-BF3FB6A9DC3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044" y="2284"/>
                  <a:ext cx="238" cy="192"/>
                </a:xfrm>
                <a:custGeom>
                  <a:avLst/>
                  <a:gdLst>
                    <a:gd name="T0" fmla="*/ 3 w 11"/>
                    <a:gd name="T1" fmla="*/ 1 h 9"/>
                    <a:gd name="T2" fmla="*/ 5 w 11"/>
                    <a:gd name="T3" fmla="*/ 8 h 9"/>
                    <a:gd name="T4" fmla="*/ 3 w 11"/>
                    <a:gd name="T5" fmla="*/ 1 h 9"/>
                    <a:gd name="T6" fmla="*/ 3 w 11"/>
                    <a:gd name="T7" fmla="*/ 1 h 9"/>
                    <a:gd name="T8" fmla="*/ 3 w 11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9">
                      <a:moveTo>
                        <a:pt x="3" y="1"/>
                      </a:moveTo>
                      <a:cubicBezTo>
                        <a:pt x="0" y="2"/>
                        <a:pt x="0" y="9"/>
                        <a:pt x="5" y="8"/>
                      </a:cubicBezTo>
                      <a:cubicBezTo>
                        <a:pt x="11" y="7"/>
                        <a:pt x="8" y="0"/>
                        <a:pt x="3" y="1"/>
                      </a:cubicBezTo>
                      <a:close/>
                      <a:moveTo>
                        <a:pt x="3" y="1"/>
                      </a:moveTo>
                      <a:cubicBezTo>
                        <a:pt x="3" y="1"/>
                        <a:pt x="3" y="1"/>
                        <a:pt x="3" y="1"/>
                      </a:cubicBezTo>
                    </a:path>
                  </a:pathLst>
                </a:custGeom>
                <a:solidFill>
                  <a:srgbClr val="2B1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0" name="Freeform 98">
                  <a:extLst>
                    <a:ext uri="{FF2B5EF4-FFF2-40B4-BE49-F238E27FC236}">
                      <a16:creationId xmlns:a16="http://schemas.microsoft.com/office/drawing/2014/main" id="{EF89139B-2953-4AD0-BCFC-57A27F3C956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87" y="2156"/>
                  <a:ext cx="346" cy="405"/>
                </a:xfrm>
                <a:custGeom>
                  <a:avLst/>
                  <a:gdLst>
                    <a:gd name="T0" fmla="*/ 14 w 16"/>
                    <a:gd name="T1" fmla="*/ 17 h 19"/>
                    <a:gd name="T2" fmla="*/ 0 w 16"/>
                    <a:gd name="T3" fmla="*/ 9 h 19"/>
                    <a:gd name="T4" fmla="*/ 14 w 16"/>
                    <a:gd name="T5" fmla="*/ 17 h 19"/>
                    <a:gd name="T6" fmla="*/ 14 w 16"/>
                    <a:gd name="T7" fmla="*/ 17 h 19"/>
                    <a:gd name="T8" fmla="*/ 14 w 16"/>
                    <a:gd name="T9" fmla="*/ 17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9">
                      <a:moveTo>
                        <a:pt x="14" y="17"/>
                      </a:moveTo>
                      <a:cubicBezTo>
                        <a:pt x="16" y="7"/>
                        <a:pt x="8" y="0"/>
                        <a:pt x="0" y="9"/>
                      </a:cubicBezTo>
                      <a:cubicBezTo>
                        <a:pt x="0" y="17"/>
                        <a:pt x="7" y="19"/>
                        <a:pt x="14" y="17"/>
                      </a:cubicBezTo>
                      <a:close/>
                      <a:moveTo>
                        <a:pt x="14" y="17"/>
                      </a:moveTo>
                      <a:cubicBezTo>
                        <a:pt x="14" y="17"/>
                        <a:pt x="14" y="17"/>
                        <a:pt x="14" y="17"/>
                      </a:cubicBezTo>
                    </a:path>
                  </a:pathLst>
                </a:custGeom>
                <a:solidFill>
                  <a:srgbClr val="FFC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1" name="Freeform 99">
                  <a:extLst>
                    <a:ext uri="{FF2B5EF4-FFF2-40B4-BE49-F238E27FC236}">
                      <a16:creationId xmlns:a16="http://schemas.microsoft.com/office/drawing/2014/main" id="{D4EFF26F-F47A-4FDF-A63C-67E6BE47D48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309" y="2305"/>
                  <a:ext cx="259" cy="171"/>
                </a:xfrm>
                <a:custGeom>
                  <a:avLst/>
                  <a:gdLst>
                    <a:gd name="T0" fmla="*/ 8 w 12"/>
                    <a:gd name="T1" fmla="*/ 1 h 8"/>
                    <a:gd name="T2" fmla="*/ 6 w 12"/>
                    <a:gd name="T3" fmla="*/ 8 h 8"/>
                    <a:gd name="T4" fmla="*/ 8 w 12"/>
                    <a:gd name="T5" fmla="*/ 1 h 8"/>
                    <a:gd name="T6" fmla="*/ 8 w 12"/>
                    <a:gd name="T7" fmla="*/ 1 h 8"/>
                    <a:gd name="T8" fmla="*/ 8 w 12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8">
                      <a:moveTo>
                        <a:pt x="8" y="1"/>
                      </a:moveTo>
                      <a:cubicBezTo>
                        <a:pt x="11" y="1"/>
                        <a:pt x="12" y="8"/>
                        <a:pt x="6" y="8"/>
                      </a:cubicBezTo>
                      <a:cubicBezTo>
                        <a:pt x="0" y="7"/>
                        <a:pt x="3" y="0"/>
                        <a:pt x="8" y="1"/>
                      </a:cubicBezTo>
                      <a:close/>
                      <a:moveTo>
                        <a:pt x="8" y="1"/>
                      </a:moveTo>
                      <a:cubicBezTo>
                        <a:pt x="8" y="1"/>
                        <a:pt x="8" y="1"/>
                        <a:pt x="8" y="1"/>
                      </a:cubicBezTo>
                    </a:path>
                  </a:pathLst>
                </a:custGeom>
                <a:solidFill>
                  <a:srgbClr val="2B1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2" name="Freeform 100">
                  <a:extLst>
                    <a:ext uri="{FF2B5EF4-FFF2-40B4-BE49-F238E27FC236}">
                      <a16:creationId xmlns:a16="http://schemas.microsoft.com/office/drawing/2014/main" id="{C45E28C2-FD3D-4947-8516-C13E74964CC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33" y="2006"/>
                  <a:ext cx="152" cy="278"/>
                </a:xfrm>
                <a:custGeom>
                  <a:avLst/>
                  <a:gdLst>
                    <a:gd name="T0" fmla="*/ 1 w 7"/>
                    <a:gd name="T1" fmla="*/ 0 h 13"/>
                    <a:gd name="T2" fmla="*/ 6 w 7"/>
                    <a:gd name="T3" fmla="*/ 13 h 13"/>
                    <a:gd name="T4" fmla="*/ 1 w 7"/>
                    <a:gd name="T5" fmla="*/ 0 h 13"/>
                    <a:gd name="T6" fmla="*/ 1 w 7"/>
                    <a:gd name="T7" fmla="*/ 0 h 13"/>
                    <a:gd name="T8" fmla="*/ 1 w 7"/>
                    <a:gd name="T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3">
                      <a:moveTo>
                        <a:pt x="1" y="0"/>
                      </a:moveTo>
                      <a:cubicBezTo>
                        <a:pt x="0" y="6"/>
                        <a:pt x="3" y="2"/>
                        <a:pt x="6" y="13"/>
                      </a:cubicBezTo>
                      <a:cubicBezTo>
                        <a:pt x="7" y="1"/>
                        <a:pt x="5" y="4"/>
                        <a:pt x="1" y="0"/>
                      </a:cubicBezTo>
                      <a:close/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20E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3" name="Freeform 101">
                  <a:extLst>
                    <a:ext uri="{FF2B5EF4-FFF2-40B4-BE49-F238E27FC236}">
                      <a16:creationId xmlns:a16="http://schemas.microsoft.com/office/drawing/2014/main" id="{27EC2829-77CA-4287-9E42-27AE509CFB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568" y="2113"/>
                  <a:ext cx="108" cy="128"/>
                </a:xfrm>
                <a:custGeom>
                  <a:avLst/>
                  <a:gdLst>
                    <a:gd name="T0" fmla="*/ 3 w 5"/>
                    <a:gd name="T1" fmla="*/ 0 h 6"/>
                    <a:gd name="T2" fmla="*/ 2 w 5"/>
                    <a:gd name="T3" fmla="*/ 6 h 6"/>
                    <a:gd name="T4" fmla="*/ 3 w 5"/>
                    <a:gd name="T5" fmla="*/ 0 h 6"/>
                    <a:gd name="T6" fmla="*/ 3 w 5"/>
                    <a:gd name="T7" fmla="*/ 0 h 6"/>
                    <a:gd name="T8" fmla="*/ 3 w 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6">
                      <a:moveTo>
                        <a:pt x="3" y="0"/>
                      </a:moveTo>
                      <a:cubicBezTo>
                        <a:pt x="5" y="3"/>
                        <a:pt x="4" y="4"/>
                        <a:pt x="2" y="6"/>
                      </a:cubicBezTo>
                      <a:cubicBezTo>
                        <a:pt x="0" y="4"/>
                        <a:pt x="0" y="1"/>
                        <a:pt x="3" y="0"/>
                      </a:cubicBezTo>
                      <a:close/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solidFill>
                  <a:srgbClr val="220E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4" name="Freeform 102">
                  <a:extLst>
                    <a:ext uri="{FF2B5EF4-FFF2-40B4-BE49-F238E27FC236}">
                      <a16:creationId xmlns:a16="http://schemas.microsoft.com/office/drawing/2014/main" id="{0935D851-21F2-4AC4-9828-A4FEE66E426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28" y="2006"/>
                  <a:ext cx="151" cy="256"/>
                </a:xfrm>
                <a:custGeom>
                  <a:avLst/>
                  <a:gdLst>
                    <a:gd name="T0" fmla="*/ 7 w 7"/>
                    <a:gd name="T1" fmla="*/ 0 h 12"/>
                    <a:gd name="T2" fmla="*/ 1 w 7"/>
                    <a:gd name="T3" fmla="*/ 12 h 12"/>
                    <a:gd name="T4" fmla="*/ 7 w 7"/>
                    <a:gd name="T5" fmla="*/ 0 h 12"/>
                    <a:gd name="T6" fmla="*/ 7 w 7"/>
                    <a:gd name="T7" fmla="*/ 0 h 12"/>
                    <a:gd name="T8" fmla="*/ 7 w 7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2">
                      <a:moveTo>
                        <a:pt x="7" y="0"/>
                      </a:moveTo>
                      <a:cubicBezTo>
                        <a:pt x="7" y="6"/>
                        <a:pt x="4" y="1"/>
                        <a:pt x="1" y="12"/>
                      </a:cubicBezTo>
                      <a:cubicBezTo>
                        <a:pt x="0" y="0"/>
                        <a:pt x="2" y="4"/>
                        <a:pt x="7" y="0"/>
                      </a:cubicBezTo>
                      <a:close/>
                      <a:moveTo>
                        <a:pt x="7" y="0"/>
                      </a:move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20E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5" name="Freeform 103">
                  <a:extLst>
                    <a:ext uri="{FF2B5EF4-FFF2-40B4-BE49-F238E27FC236}">
                      <a16:creationId xmlns:a16="http://schemas.microsoft.com/office/drawing/2014/main" id="{17D1C249-7A55-4BBB-8391-15B294F05AC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36" y="2092"/>
                  <a:ext cx="108" cy="149"/>
                </a:xfrm>
                <a:custGeom>
                  <a:avLst/>
                  <a:gdLst>
                    <a:gd name="T0" fmla="*/ 2 w 5"/>
                    <a:gd name="T1" fmla="*/ 0 h 7"/>
                    <a:gd name="T2" fmla="*/ 3 w 5"/>
                    <a:gd name="T3" fmla="*/ 7 h 7"/>
                    <a:gd name="T4" fmla="*/ 2 w 5"/>
                    <a:gd name="T5" fmla="*/ 0 h 7"/>
                    <a:gd name="T6" fmla="*/ 2 w 5"/>
                    <a:gd name="T7" fmla="*/ 0 h 7"/>
                    <a:gd name="T8" fmla="*/ 2 w 5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7">
                      <a:moveTo>
                        <a:pt x="2" y="0"/>
                      </a:moveTo>
                      <a:cubicBezTo>
                        <a:pt x="0" y="4"/>
                        <a:pt x="1" y="5"/>
                        <a:pt x="3" y="7"/>
                      </a:cubicBezTo>
                      <a:cubicBezTo>
                        <a:pt x="5" y="4"/>
                        <a:pt x="5" y="2"/>
                        <a:pt x="2" y="0"/>
                      </a:cubicBezTo>
                      <a:close/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solidFill>
                  <a:srgbClr val="220E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6" name="Freeform 104">
                  <a:extLst>
                    <a:ext uri="{FF2B5EF4-FFF2-40B4-BE49-F238E27FC236}">
                      <a16:creationId xmlns:a16="http://schemas.microsoft.com/office/drawing/2014/main" id="{7B62075E-0872-4792-AB06-64EB821205C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854" y="2348"/>
                  <a:ext cx="411" cy="405"/>
                </a:xfrm>
                <a:custGeom>
                  <a:avLst/>
                  <a:gdLst>
                    <a:gd name="T0" fmla="*/ 19 w 19"/>
                    <a:gd name="T1" fmla="*/ 0 h 19"/>
                    <a:gd name="T2" fmla="*/ 0 w 19"/>
                    <a:gd name="T3" fmla="*/ 19 h 19"/>
                    <a:gd name="T4" fmla="*/ 19 w 19"/>
                    <a:gd name="T5" fmla="*/ 0 h 19"/>
                    <a:gd name="T6" fmla="*/ 19 w 19"/>
                    <a:gd name="T7" fmla="*/ 0 h 19"/>
                    <a:gd name="T8" fmla="*/ 19 w 19"/>
                    <a:gd name="T9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9">
                      <a:moveTo>
                        <a:pt x="19" y="0"/>
                      </a:moveTo>
                      <a:cubicBezTo>
                        <a:pt x="15" y="8"/>
                        <a:pt x="2" y="7"/>
                        <a:pt x="0" y="19"/>
                      </a:cubicBezTo>
                      <a:cubicBezTo>
                        <a:pt x="4" y="12"/>
                        <a:pt x="19" y="12"/>
                        <a:pt x="19" y="0"/>
                      </a:cubicBezTo>
                      <a:close/>
                      <a:moveTo>
                        <a:pt x="19" y="0"/>
                      </a:moveTo>
                      <a:cubicBezTo>
                        <a:pt x="19" y="0"/>
                        <a:pt x="19" y="0"/>
                        <a:pt x="19" y="0"/>
                      </a:cubicBezTo>
                    </a:path>
                  </a:pathLst>
                </a:custGeom>
                <a:solidFill>
                  <a:srgbClr val="220E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7" name="Freeform 105">
                  <a:extLst>
                    <a:ext uri="{FF2B5EF4-FFF2-40B4-BE49-F238E27FC236}">
                      <a16:creationId xmlns:a16="http://schemas.microsoft.com/office/drawing/2014/main" id="{0452FD49-A0F2-4FB0-8E14-3146B2C87E6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22" y="2454"/>
                  <a:ext cx="195" cy="214"/>
                </a:xfrm>
                <a:custGeom>
                  <a:avLst/>
                  <a:gdLst>
                    <a:gd name="T0" fmla="*/ 1 w 9"/>
                    <a:gd name="T1" fmla="*/ 0 h 10"/>
                    <a:gd name="T2" fmla="*/ 9 w 9"/>
                    <a:gd name="T3" fmla="*/ 10 h 10"/>
                    <a:gd name="T4" fmla="*/ 1 w 9"/>
                    <a:gd name="T5" fmla="*/ 0 h 10"/>
                    <a:gd name="T6" fmla="*/ 1 w 9"/>
                    <a:gd name="T7" fmla="*/ 0 h 10"/>
                    <a:gd name="T8" fmla="*/ 1 w 9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0">
                      <a:moveTo>
                        <a:pt x="1" y="0"/>
                      </a:moveTo>
                      <a:cubicBezTo>
                        <a:pt x="3" y="6"/>
                        <a:pt x="6" y="7"/>
                        <a:pt x="9" y="10"/>
                      </a:cubicBezTo>
                      <a:cubicBezTo>
                        <a:pt x="4" y="10"/>
                        <a:pt x="0" y="6"/>
                        <a:pt x="1" y="0"/>
                      </a:cubicBezTo>
                      <a:close/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20E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8" name="Freeform 106">
                  <a:extLst>
                    <a:ext uri="{FF2B5EF4-FFF2-40B4-BE49-F238E27FC236}">
                      <a16:creationId xmlns:a16="http://schemas.microsoft.com/office/drawing/2014/main" id="{8582D782-F753-4828-BCB1-F533AFEA1E1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325" y="2369"/>
                  <a:ext cx="433" cy="384"/>
                </a:xfrm>
                <a:custGeom>
                  <a:avLst/>
                  <a:gdLst>
                    <a:gd name="T0" fmla="*/ 0 w 20"/>
                    <a:gd name="T1" fmla="*/ 0 h 18"/>
                    <a:gd name="T2" fmla="*/ 20 w 20"/>
                    <a:gd name="T3" fmla="*/ 18 h 18"/>
                    <a:gd name="T4" fmla="*/ 0 w 20"/>
                    <a:gd name="T5" fmla="*/ 0 h 18"/>
                    <a:gd name="T6" fmla="*/ 0 w 20"/>
                    <a:gd name="T7" fmla="*/ 0 h 18"/>
                    <a:gd name="T8" fmla="*/ 0 w 20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18">
                      <a:moveTo>
                        <a:pt x="0" y="0"/>
                      </a:moveTo>
                      <a:cubicBezTo>
                        <a:pt x="5" y="7"/>
                        <a:pt x="18" y="6"/>
                        <a:pt x="20" y="18"/>
                      </a:cubicBezTo>
                      <a:cubicBezTo>
                        <a:pt x="16" y="11"/>
                        <a:pt x="1" y="11"/>
                        <a:pt x="0" y="0"/>
                      </a:cubicBezTo>
                      <a:close/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220E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9" name="Freeform 107">
                  <a:extLst>
                    <a:ext uri="{FF2B5EF4-FFF2-40B4-BE49-F238E27FC236}">
                      <a16:creationId xmlns:a16="http://schemas.microsoft.com/office/drawing/2014/main" id="{135ECBB6-2056-4F50-943B-D607F7F3A25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196" y="2454"/>
                  <a:ext cx="194" cy="235"/>
                </a:xfrm>
                <a:custGeom>
                  <a:avLst/>
                  <a:gdLst>
                    <a:gd name="T0" fmla="*/ 7 w 9"/>
                    <a:gd name="T1" fmla="*/ 0 h 11"/>
                    <a:gd name="T2" fmla="*/ 0 w 9"/>
                    <a:gd name="T3" fmla="*/ 10 h 11"/>
                    <a:gd name="T4" fmla="*/ 7 w 9"/>
                    <a:gd name="T5" fmla="*/ 0 h 11"/>
                    <a:gd name="T6" fmla="*/ 7 w 9"/>
                    <a:gd name="T7" fmla="*/ 0 h 11"/>
                    <a:gd name="T8" fmla="*/ 7 w 9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1">
                      <a:moveTo>
                        <a:pt x="7" y="0"/>
                      </a:moveTo>
                      <a:cubicBezTo>
                        <a:pt x="6" y="6"/>
                        <a:pt x="3" y="7"/>
                        <a:pt x="0" y="10"/>
                      </a:cubicBezTo>
                      <a:cubicBezTo>
                        <a:pt x="5" y="11"/>
                        <a:pt x="9" y="6"/>
                        <a:pt x="7" y="0"/>
                      </a:cubicBezTo>
                      <a:close/>
                      <a:moveTo>
                        <a:pt x="7" y="0"/>
                      </a:move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20E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0" name="Freeform 108">
                  <a:extLst>
                    <a:ext uri="{FF2B5EF4-FFF2-40B4-BE49-F238E27FC236}">
                      <a16:creationId xmlns:a16="http://schemas.microsoft.com/office/drawing/2014/main" id="{534D80C6-4667-41B9-A39F-7E653AFFA86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898" y="2967"/>
                  <a:ext cx="1817" cy="1365"/>
                </a:xfrm>
                <a:custGeom>
                  <a:avLst/>
                  <a:gdLst>
                    <a:gd name="T0" fmla="*/ 8 w 84"/>
                    <a:gd name="T1" fmla="*/ 13 h 64"/>
                    <a:gd name="T2" fmla="*/ 3 w 84"/>
                    <a:gd name="T3" fmla="*/ 32 h 64"/>
                    <a:gd name="T4" fmla="*/ 8 w 84"/>
                    <a:gd name="T5" fmla="*/ 27 h 64"/>
                    <a:gd name="T6" fmla="*/ 13 w 84"/>
                    <a:gd name="T7" fmla="*/ 46 h 64"/>
                    <a:gd name="T8" fmla="*/ 16 w 84"/>
                    <a:gd name="T9" fmla="*/ 39 h 64"/>
                    <a:gd name="T10" fmla="*/ 26 w 84"/>
                    <a:gd name="T11" fmla="*/ 58 h 64"/>
                    <a:gd name="T12" fmla="*/ 29 w 84"/>
                    <a:gd name="T13" fmla="*/ 50 h 64"/>
                    <a:gd name="T14" fmla="*/ 42 w 84"/>
                    <a:gd name="T15" fmla="*/ 64 h 64"/>
                    <a:gd name="T16" fmla="*/ 54 w 84"/>
                    <a:gd name="T17" fmla="*/ 50 h 64"/>
                    <a:gd name="T18" fmla="*/ 58 w 84"/>
                    <a:gd name="T19" fmla="*/ 59 h 64"/>
                    <a:gd name="T20" fmla="*/ 68 w 84"/>
                    <a:gd name="T21" fmla="*/ 40 h 64"/>
                    <a:gd name="T22" fmla="*/ 71 w 84"/>
                    <a:gd name="T23" fmla="*/ 47 h 64"/>
                    <a:gd name="T24" fmla="*/ 76 w 84"/>
                    <a:gd name="T25" fmla="*/ 28 h 64"/>
                    <a:gd name="T26" fmla="*/ 81 w 84"/>
                    <a:gd name="T27" fmla="*/ 33 h 64"/>
                    <a:gd name="T28" fmla="*/ 76 w 84"/>
                    <a:gd name="T29" fmla="*/ 14 h 64"/>
                    <a:gd name="T30" fmla="*/ 8 w 84"/>
                    <a:gd name="T31" fmla="*/ 13 h 64"/>
                    <a:gd name="T32" fmla="*/ 8 w 84"/>
                    <a:gd name="T33" fmla="*/ 13 h 64"/>
                    <a:gd name="T34" fmla="*/ 8 w 84"/>
                    <a:gd name="T35" fmla="*/ 1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4" h="64">
                      <a:moveTo>
                        <a:pt x="8" y="13"/>
                      </a:moveTo>
                      <a:cubicBezTo>
                        <a:pt x="6" y="14"/>
                        <a:pt x="0" y="24"/>
                        <a:pt x="3" y="32"/>
                      </a:cubicBezTo>
                      <a:cubicBezTo>
                        <a:pt x="4" y="29"/>
                        <a:pt x="6" y="28"/>
                        <a:pt x="8" y="27"/>
                      </a:cubicBezTo>
                      <a:cubicBezTo>
                        <a:pt x="4" y="35"/>
                        <a:pt x="7" y="41"/>
                        <a:pt x="13" y="46"/>
                      </a:cubicBezTo>
                      <a:cubicBezTo>
                        <a:pt x="13" y="43"/>
                        <a:pt x="15" y="41"/>
                        <a:pt x="16" y="39"/>
                      </a:cubicBezTo>
                      <a:cubicBezTo>
                        <a:pt x="14" y="49"/>
                        <a:pt x="22" y="55"/>
                        <a:pt x="26" y="58"/>
                      </a:cubicBezTo>
                      <a:cubicBezTo>
                        <a:pt x="27" y="54"/>
                        <a:pt x="28" y="51"/>
                        <a:pt x="29" y="50"/>
                      </a:cubicBezTo>
                      <a:cubicBezTo>
                        <a:pt x="30" y="56"/>
                        <a:pt x="36" y="60"/>
                        <a:pt x="42" y="64"/>
                      </a:cubicBezTo>
                      <a:cubicBezTo>
                        <a:pt x="48" y="61"/>
                        <a:pt x="54" y="57"/>
                        <a:pt x="54" y="50"/>
                      </a:cubicBezTo>
                      <a:cubicBezTo>
                        <a:pt x="56" y="52"/>
                        <a:pt x="57" y="55"/>
                        <a:pt x="58" y="59"/>
                      </a:cubicBezTo>
                      <a:cubicBezTo>
                        <a:pt x="61" y="56"/>
                        <a:pt x="70" y="50"/>
                        <a:pt x="68" y="40"/>
                      </a:cubicBezTo>
                      <a:cubicBezTo>
                        <a:pt x="69" y="42"/>
                        <a:pt x="71" y="44"/>
                        <a:pt x="71" y="47"/>
                      </a:cubicBezTo>
                      <a:cubicBezTo>
                        <a:pt x="77" y="42"/>
                        <a:pt x="79" y="36"/>
                        <a:pt x="76" y="28"/>
                      </a:cubicBezTo>
                      <a:cubicBezTo>
                        <a:pt x="78" y="29"/>
                        <a:pt x="80" y="30"/>
                        <a:pt x="81" y="33"/>
                      </a:cubicBezTo>
                      <a:cubicBezTo>
                        <a:pt x="84" y="25"/>
                        <a:pt x="77" y="15"/>
                        <a:pt x="76" y="14"/>
                      </a:cubicBezTo>
                      <a:cubicBezTo>
                        <a:pt x="61" y="3"/>
                        <a:pt x="26" y="0"/>
                        <a:pt x="8" y="13"/>
                      </a:cubicBezTo>
                      <a:close/>
                      <a:moveTo>
                        <a:pt x="8" y="13"/>
                      </a:moveTo>
                      <a:cubicBezTo>
                        <a:pt x="8" y="13"/>
                        <a:pt x="8" y="13"/>
                        <a:pt x="8" y="13"/>
                      </a:cubicBezTo>
                    </a:path>
                  </a:pathLst>
                </a:custGeom>
                <a:solidFill>
                  <a:srgbClr val="FFF3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1" name="Freeform 109">
                  <a:extLst>
                    <a:ext uri="{FF2B5EF4-FFF2-40B4-BE49-F238E27FC236}">
                      <a16:creationId xmlns:a16="http://schemas.microsoft.com/office/drawing/2014/main" id="{94722C2D-37DD-4B78-B89F-FFD74CF6AC4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876" y="2753"/>
                  <a:ext cx="1860" cy="640"/>
                </a:xfrm>
                <a:custGeom>
                  <a:avLst/>
                  <a:gdLst>
                    <a:gd name="T0" fmla="*/ 74 w 86"/>
                    <a:gd name="T1" fmla="*/ 8 h 30"/>
                    <a:gd name="T2" fmla="*/ 86 w 86"/>
                    <a:gd name="T3" fmla="*/ 20 h 30"/>
                    <a:gd name="T4" fmla="*/ 78 w 86"/>
                    <a:gd name="T5" fmla="*/ 19 h 30"/>
                    <a:gd name="T6" fmla="*/ 77 w 86"/>
                    <a:gd name="T7" fmla="*/ 24 h 30"/>
                    <a:gd name="T8" fmla="*/ 67 w 86"/>
                    <a:gd name="T9" fmla="*/ 19 h 30"/>
                    <a:gd name="T10" fmla="*/ 63 w 86"/>
                    <a:gd name="T11" fmla="*/ 25 h 30"/>
                    <a:gd name="T12" fmla="*/ 59 w 86"/>
                    <a:gd name="T13" fmla="*/ 21 h 30"/>
                    <a:gd name="T14" fmla="*/ 51 w 86"/>
                    <a:gd name="T15" fmla="*/ 27 h 30"/>
                    <a:gd name="T16" fmla="*/ 46 w 86"/>
                    <a:gd name="T17" fmla="*/ 23 h 30"/>
                    <a:gd name="T18" fmla="*/ 43 w 86"/>
                    <a:gd name="T19" fmla="*/ 30 h 30"/>
                    <a:gd name="T20" fmla="*/ 40 w 86"/>
                    <a:gd name="T21" fmla="*/ 23 h 30"/>
                    <a:gd name="T22" fmla="*/ 34 w 86"/>
                    <a:gd name="T23" fmla="*/ 27 h 30"/>
                    <a:gd name="T24" fmla="*/ 27 w 86"/>
                    <a:gd name="T25" fmla="*/ 21 h 30"/>
                    <a:gd name="T26" fmla="*/ 23 w 86"/>
                    <a:gd name="T27" fmla="*/ 25 h 30"/>
                    <a:gd name="T28" fmla="*/ 19 w 86"/>
                    <a:gd name="T29" fmla="*/ 19 h 30"/>
                    <a:gd name="T30" fmla="*/ 9 w 86"/>
                    <a:gd name="T31" fmla="*/ 23 h 30"/>
                    <a:gd name="T32" fmla="*/ 8 w 86"/>
                    <a:gd name="T33" fmla="*/ 19 h 30"/>
                    <a:gd name="T34" fmla="*/ 0 w 86"/>
                    <a:gd name="T35" fmla="*/ 20 h 30"/>
                    <a:gd name="T36" fmla="*/ 12 w 86"/>
                    <a:gd name="T37" fmla="*/ 8 h 30"/>
                    <a:gd name="T38" fmla="*/ 74 w 86"/>
                    <a:gd name="T39" fmla="*/ 8 h 30"/>
                    <a:gd name="T40" fmla="*/ 74 w 86"/>
                    <a:gd name="T41" fmla="*/ 8 h 30"/>
                    <a:gd name="T42" fmla="*/ 74 w 86"/>
                    <a:gd name="T43" fmla="*/ 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6" h="30">
                      <a:moveTo>
                        <a:pt x="74" y="8"/>
                      </a:moveTo>
                      <a:cubicBezTo>
                        <a:pt x="78" y="8"/>
                        <a:pt x="82" y="15"/>
                        <a:pt x="86" y="20"/>
                      </a:cubicBezTo>
                      <a:cubicBezTo>
                        <a:pt x="83" y="20"/>
                        <a:pt x="81" y="19"/>
                        <a:pt x="78" y="19"/>
                      </a:cubicBezTo>
                      <a:cubicBezTo>
                        <a:pt x="79" y="21"/>
                        <a:pt x="77" y="24"/>
                        <a:pt x="77" y="24"/>
                      </a:cubicBezTo>
                      <a:cubicBezTo>
                        <a:pt x="74" y="24"/>
                        <a:pt x="70" y="21"/>
                        <a:pt x="67" y="19"/>
                      </a:cubicBezTo>
                      <a:cubicBezTo>
                        <a:pt x="66" y="22"/>
                        <a:pt x="64" y="24"/>
                        <a:pt x="63" y="25"/>
                      </a:cubicBezTo>
                      <a:cubicBezTo>
                        <a:pt x="61" y="23"/>
                        <a:pt x="60" y="22"/>
                        <a:pt x="59" y="21"/>
                      </a:cubicBezTo>
                      <a:cubicBezTo>
                        <a:pt x="56" y="23"/>
                        <a:pt x="54" y="26"/>
                        <a:pt x="51" y="27"/>
                      </a:cubicBezTo>
                      <a:cubicBezTo>
                        <a:pt x="50" y="25"/>
                        <a:pt x="47" y="24"/>
                        <a:pt x="46" y="23"/>
                      </a:cubicBezTo>
                      <a:cubicBezTo>
                        <a:pt x="44" y="26"/>
                        <a:pt x="44" y="28"/>
                        <a:pt x="43" y="30"/>
                      </a:cubicBezTo>
                      <a:cubicBezTo>
                        <a:pt x="42" y="28"/>
                        <a:pt x="41" y="26"/>
                        <a:pt x="40" y="23"/>
                      </a:cubicBezTo>
                      <a:cubicBezTo>
                        <a:pt x="39" y="23"/>
                        <a:pt x="36" y="25"/>
                        <a:pt x="34" y="27"/>
                      </a:cubicBezTo>
                      <a:cubicBezTo>
                        <a:pt x="31" y="26"/>
                        <a:pt x="30" y="23"/>
                        <a:pt x="27" y="21"/>
                      </a:cubicBezTo>
                      <a:cubicBezTo>
                        <a:pt x="26" y="22"/>
                        <a:pt x="24" y="23"/>
                        <a:pt x="23" y="25"/>
                      </a:cubicBezTo>
                      <a:cubicBezTo>
                        <a:pt x="22" y="23"/>
                        <a:pt x="20" y="22"/>
                        <a:pt x="19" y="19"/>
                      </a:cubicBezTo>
                      <a:cubicBezTo>
                        <a:pt x="16" y="21"/>
                        <a:pt x="12" y="24"/>
                        <a:pt x="9" y="23"/>
                      </a:cubicBezTo>
                      <a:cubicBezTo>
                        <a:pt x="9" y="23"/>
                        <a:pt x="7" y="21"/>
                        <a:pt x="8" y="19"/>
                      </a:cubicBezTo>
                      <a:cubicBezTo>
                        <a:pt x="5" y="19"/>
                        <a:pt x="3" y="20"/>
                        <a:pt x="0" y="20"/>
                      </a:cubicBezTo>
                      <a:cubicBezTo>
                        <a:pt x="4" y="14"/>
                        <a:pt x="8" y="8"/>
                        <a:pt x="12" y="8"/>
                      </a:cubicBezTo>
                      <a:cubicBezTo>
                        <a:pt x="20" y="1"/>
                        <a:pt x="69" y="0"/>
                        <a:pt x="74" y="8"/>
                      </a:cubicBezTo>
                      <a:close/>
                      <a:moveTo>
                        <a:pt x="74" y="8"/>
                      </a:moveTo>
                      <a:cubicBezTo>
                        <a:pt x="74" y="8"/>
                        <a:pt x="74" y="8"/>
                        <a:pt x="74" y="8"/>
                      </a:cubicBezTo>
                    </a:path>
                  </a:pathLst>
                </a:custGeom>
                <a:solidFill>
                  <a:srgbClr val="E2B3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2" name="Freeform 110">
                  <a:extLst>
                    <a:ext uri="{FF2B5EF4-FFF2-40B4-BE49-F238E27FC236}">
                      <a16:creationId xmlns:a16="http://schemas.microsoft.com/office/drawing/2014/main" id="{18029D6F-6700-4071-9F72-B2FF8F222F5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114" y="2604"/>
                  <a:ext cx="1341" cy="469"/>
                </a:xfrm>
                <a:custGeom>
                  <a:avLst/>
                  <a:gdLst>
                    <a:gd name="T0" fmla="*/ 62 w 62"/>
                    <a:gd name="T1" fmla="*/ 14 h 22"/>
                    <a:gd name="T2" fmla="*/ 32 w 62"/>
                    <a:gd name="T3" fmla="*/ 0 h 22"/>
                    <a:gd name="T4" fmla="*/ 0 w 62"/>
                    <a:gd name="T5" fmla="*/ 15 h 22"/>
                    <a:gd name="T6" fmla="*/ 32 w 62"/>
                    <a:gd name="T7" fmla="*/ 22 h 22"/>
                    <a:gd name="T8" fmla="*/ 62 w 62"/>
                    <a:gd name="T9" fmla="*/ 14 h 22"/>
                    <a:gd name="T10" fmla="*/ 62 w 62"/>
                    <a:gd name="T11" fmla="*/ 14 h 22"/>
                    <a:gd name="T12" fmla="*/ 62 w 62"/>
                    <a:gd name="T13" fmla="*/ 1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" h="22">
                      <a:moveTo>
                        <a:pt x="62" y="14"/>
                      </a:moveTo>
                      <a:cubicBezTo>
                        <a:pt x="51" y="1"/>
                        <a:pt x="38" y="0"/>
                        <a:pt x="32" y="0"/>
                      </a:cubicBezTo>
                      <a:cubicBezTo>
                        <a:pt x="26" y="0"/>
                        <a:pt x="14" y="1"/>
                        <a:pt x="0" y="15"/>
                      </a:cubicBezTo>
                      <a:cubicBezTo>
                        <a:pt x="17" y="13"/>
                        <a:pt x="21" y="22"/>
                        <a:pt x="32" y="22"/>
                      </a:cubicBezTo>
                      <a:cubicBezTo>
                        <a:pt x="43" y="22"/>
                        <a:pt x="45" y="13"/>
                        <a:pt x="62" y="14"/>
                      </a:cubicBezTo>
                      <a:close/>
                      <a:moveTo>
                        <a:pt x="62" y="14"/>
                      </a:moveTo>
                      <a:cubicBezTo>
                        <a:pt x="62" y="14"/>
                        <a:pt x="62" y="14"/>
                        <a:pt x="62" y="14"/>
                      </a:cubicBezTo>
                    </a:path>
                  </a:pathLst>
                </a:custGeom>
                <a:solidFill>
                  <a:srgbClr val="F5DFC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3" name="Freeform 111">
                  <a:extLst>
                    <a:ext uri="{FF2B5EF4-FFF2-40B4-BE49-F238E27FC236}">
                      <a16:creationId xmlns:a16="http://schemas.microsoft.com/office/drawing/2014/main" id="{5481D1BC-51BA-48D3-9779-CFF346EE9BB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785" y="2668"/>
                  <a:ext cx="43" cy="107"/>
                </a:xfrm>
                <a:custGeom>
                  <a:avLst/>
                  <a:gdLst>
                    <a:gd name="T0" fmla="*/ 1 w 2"/>
                    <a:gd name="T1" fmla="*/ 0 h 5"/>
                    <a:gd name="T2" fmla="*/ 0 w 2"/>
                    <a:gd name="T3" fmla="*/ 1 h 5"/>
                    <a:gd name="T4" fmla="*/ 0 w 2"/>
                    <a:gd name="T5" fmla="*/ 4 h 5"/>
                    <a:gd name="T6" fmla="*/ 1 w 2"/>
                    <a:gd name="T7" fmla="*/ 5 h 5"/>
                    <a:gd name="T8" fmla="*/ 2 w 2"/>
                    <a:gd name="T9" fmla="*/ 4 h 5"/>
                    <a:gd name="T10" fmla="*/ 2 w 2"/>
                    <a:gd name="T11" fmla="*/ 1 h 5"/>
                    <a:gd name="T12" fmla="*/ 1 w 2"/>
                    <a:gd name="T13" fmla="*/ 0 h 5"/>
                    <a:gd name="T14" fmla="*/ 1 w 2"/>
                    <a:gd name="T15" fmla="*/ 0 h 5"/>
                    <a:gd name="T16" fmla="*/ 1 w 2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5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1" y="5"/>
                        <a:pt x="1" y="5"/>
                      </a:cubicBezTo>
                      <a:cubicBezTo>
                        <a:pt x="2" y="5"/>
                        <a:pt x="2" y="4"/>
                        <a:pt x="2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0"/>
                        <a:pt x="2" y="0"/>
                        <a:pt x="1" y="0"/>
                      </a:cubicBezTo>
                      <a:close/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B1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5" name="Freeform 113">
                  <a:extLst>
                    <a:ext uri="{FF2B5EF4-FFF2-40B4-BE49-F238E27FC236}">
                      <a16:creationId xmlns:a16="http://schemas.microsoft.com/office/drawing/2014/main" id="{C4760731-205A-4992-BE91-ADB00A0BB5D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196" y="2689"/>
                  <a:ext cx="410" cy="256"/>
                </a:xfrm>
                <a:custGeom>
                  <a:avLst/>
                  <a:gdLst>
                    <a:gd name="T0" fmla="*/ 0 w 19"/>
                    <a:gd name="T1" fmla="*/ 1 h 12"/>
                    <a:gd name="T2" fmla="*/ 19 w 19"/>
                    <a:gd name="T3" fmla="*/ 12 h 12"/>
                    <a:gd name="T4" fmla="*/ 0 w 19"/>
                    <a:gd name="T5" fmla="*/ 1 h 12"/>
                    <a:gd name="T6" fmla="*/ 0 w 19"/>
                    <a:gd name="T7" fmla="*/ 1 h 12"/>
                    <a:gd name="T8" fmla="*/ 0 w 19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2">
                      <a:moveTo>
                        <a:pt x="0" y="1"/>
                      </a:moveTo>
                      <a:cubicBezTo>
                        <a:pt x="10" y="0"/>
                        <a:pt x="11" y="9"/>
                        <a:pt x="19" y="12"/>
                      </a:cubicBezTo>
                      <a:cubicBezTo>
                        <a:pt x="7" y="11"/>
                        <a:pt x="7" y="4"/>
                        <a:pt x="0" y="1"/>
                      </a:cubicBezTo>
                      <a:close/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</a:path>
                  </a:pathLst>
                </a:custGeom>
                <a:solidFill>
                  <a:srgbClr val="220E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6" name="Freeform 114">
                  <a:extLst>
                    <a:ext uri="{FF2B5EF4-FFF2-40B4-BE49-F238E27FC236}">
                      <a16:creationId xmlns:a16="http://schemas.microsoft.com/office/drawing/2014/main" id="{D7C2FFFE-A345-4D69-B73C-FE3A270F48A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984" y="2668"/>
                  <a:ext cx="433" cy="277"/>
                </a:xfrm>
                <a:custGeom>
                  <a:avLst/>
                  <a:gdLst>
                    <a:gd name="T0" fmla="*/ 20 w 20"/>
                    <a:gd name="T1" fmla="*/ 2 h 13"/>
                    <a:gd name="T2" fmla="*/ 0 w 20"/>
                    <a:gd name="T3" fmla="*/ 13 h 13"/>
                    <a:gd name="T4" fmla="*/ 20 w 20"/>
                    <a:gd name="T5" fmla="*/ 2 h 13"/>
                    <a:gd name="T6" fmla="*/ 20 w 20"/>
                    <a:gd name="T7" fmla="*/ 2 h 13"/>
                    <a:gd name="T8" fmla="*/ 20 w 20"/>
                    <a:gd name="T9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13">
                      <a:moveTo>
                        <a:pt x="20" y="2"/>
                      </a:moveTo>
                      <a:cubicBezTo>
                        <a:pt x="10" y="0"/>
                        <a:pt x="8" y="10"/>
                        <a:pt x="0" y="13"/>
                      </a:cubicBezTo>
                      <a:cubicBezTo>
                        <a:pt x="12" y="12"/>
                        <a:pt x="12" y="5"/>
                        <a:pt x="20" y="2"/>
                      </a:cubicBezTo>
                      <a:close/>
                      <a:moveTo>
                        <a:pt x="20" y="2"/>
                      </a:moveTo>
                      <a:cubicBezTo>
                        <a:pt x="20" y="2"/>
                        <a:pt x="20" y="2"/>
                        <a:pt x="20" y="2"/>
                      </a:cubicBezTo>
                    </a:path>
                  </a:pathLst>
                </a:custGeom>
                <a:solidFill>
                  <a:srgbClr val="220E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7" name="Freeform 115">
                  <a:extLst>
                    <a:ext uri="{FF2B5EF4-FFF2-40B4-BE49-F238E27FC236}">
                      <a16:creationId xmlns:a16="http://schemas.microsoft.com/office/drawing/2014/main" id="{DF5B76A5-BCD7-4064-8ADC-22254293ADF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503" y="3372"/>
                  <a:ext cx="195" cy="149"/>
                </a:xfrm>
                <a:custGeom>
                  <a:avLst/>
                  <a:gdLst>
                    <a:gd name="T0" fmla="*/ 1 w 9"/>
                    <a:gd name="T1" fmla="*/ 0 h 7"/>
                    <a:gd name="T2" fmla="*/ 0 w 9"/>
                    <a:gd name="T3" fmla="*/ 1 h 7"/>
                    <a:gd name="T4" fmla="*/ 2 w 9"/>
                    <a:gd name="T5" fmla="*/ 4 h 7"/>
                    <a:gd name="T6" fmla="*/ 7 w 9"/>
                    <a:gd name="T7" fmla="*/ 7 h 7"/>
                    <a:gd name="T8" fmla="*/ 8 w 9"/>
                    <a:gd name="T9" fmla="*/ 6 h 7"/>
                    <a:gd name="T10" fmla="*/ 8 w 9"/>
                    <a:gd name="T11" fmla="*/ 5 h 7"/>
                    <a:gd name="T12" fmla="*/ 3 w 9"/>
                    <a:gd name="T13" fmla="*/ 3 h 7"/>
                    <a:gd name="T14" fmla="*/ 2 w 9"/>
                    <a:gd name="T15" fmla="*/ 1 h 7"/>
                    <a:gd name="T16" fmla="*/ 1 w 9"/>
                    <a:gd name="T17" fmla="*/ 0 h 7"/>
                    <a:gd name="T18" fmla="*/ 1 w 9"/>
                    <a:gd name="T19" fmla="*/ 0 h 7"/>
                    <a:gd name="T20" fmla="*/ 1 w 9"/>
                    <a:gd name="T2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" h="7">
                      <a:moveTo>
                        <a:pt x="1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2"/>
                        <a:pt x="0" y="3"/>
                        <a:pt x="2" y="4"/>
                      </a:cubicBezTo>
                      <a:cubicBezTo>
                        <a:pt x="3" y="5"/>
                        <a:pt x="5" y="6"/>
                        <a:pt x="7" y="7"/>
                      </a:cubicBezTo>
                      <a:cubicBezTo>
                        <a:pt x="8" y="7"/>
                        <a:pt x="8" y="6"/>
                        <a:pt x="8" y="6"/>
                      </a:cubicBezTo>
                      <a:cubicBezTo>
                        <a:pt x="9" y="6"/>
                        <a:pt x="8" y="5"/>
                        <a:pt x="8" y="5"/>
                      </a:cubicBezTo>
                      <a:cubicBezTo>
                        <a:pt x="5" y="5"/>
                        <a:pt x="4" y="4"/>
                        <a:pt x="3" y="3"/>
                      </a:cubicBezTo>
                      <a:cubicBezTo>
                        <a:pt x="2" y="2"/>
                        <a:pt x="2" y="1"/>
                        <a:pt x="2" y="1"/>
                      </a:cubicBezTo>
                      <a:cubicBezTo>
                        <a:pt x="2" y="0"/>
                        <a:pt x="1" y="0"/>
                        <a:pt x="1" y="0"/>
                      </a:cubicBezTo>
                      <a:close/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E0CCB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8" name="Freeform 116">
                  <a:extLst>
                    <a:ext uri="{FF2B5EF4-FFF2-40B4-BE49-F238E27FC236}">
                      <a16:creationId xmlns:a16="http://schemas.microsoft.com/office/drawing/2014/main" id="{17D6C736-6458-44BD-928F-7858901EBA7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93" y="3393"/>
                  <a:ext cx="129" cy="171"/>
                </a:xfrm>
                <a:custGeom>
                  <a:avLst/>
                  <a:gdLst>
                    <a:gd name="T0" fmla="*/ 5 w 6"/>
                    <a:gd name="T1" fmla="*/ 0 h 8"/>
                    <a:gd name="T2" fmla="*/ 4 w 6"/>
                    <a:gd name="T3" fmla="*/ 1 h 8"/>
                    <a:gd name="T4" fmla="*/ 1 w 6"/>
                    <a:gd name="T5" fmla="*/ 6 h 8"/>
                    <a:gd name="T6" fmla="*/ 0 w 6"/>
                    <a:gd name="T7" fmla="*/ 7 h 8"/>
                    <a:gd name="T8" fmla="*/ 1 w 6"/>
                    <a:gd name="T9" fmla="*/ 8 h 8"/>
                    <a:gd name="T10" fmla="*/ 6 w 6"/>
                    <a:gd name="T11" fmla="*/ 1 h 8"/>
                    <a:gd name="T12" fmla="*/ 5 w 6"/>
                    <a:gd name="T13" fmla="*/ 0 h 8"/>
                    <a:gd name="T14" fmla="*/ 5 w 6"/>
                    <a:gd name="T15" fmla="*/ 0 h 8"/>
                    <a:gd name="T16" fmla="*/ 5 w 6"/>
                    <a:gd name="T1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8">
                      <a:moveTo>
                        <a:pt x="5" y="0"/>
                      </a:moveTo>
                      <a:cubicBezTo>
                        <a:pt x="4" y="0"/>
                        <a:pt x="4" y="1"/>
                        <a:pt x="4" y="1"/>
                      </a:cubicBezTo>
                      <a:cubicBezTo>
                        <a:pt x="4" y="3"/>
                        <a:pt x="4" y="5"/>
                        <a:pt x="1" y="6"/>
                      </a:cubicBezTo>
                      <a:cubicBezTo>
                        <a:pt x="0" y="6"/>
                        <a:pt x="0" y="7"/>
                        <a:pt x="0" y="7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5" y="6"/>
                        <a:pt x="6" y="3"/>
                        <a:pt x="6" y="1"/>
                      </a:cubicBezTo>
                      <a:cubicBezTo>
                        <a:pt x="6" y="1"/>
                        <a:pt x="5" y="0"/>
                        <a:pt x="5" y="0"/>
                      </a:cubicBezTo>
                      <a:close/>
                      <a:moveTo>
                        <a:pt x="5" y="0"/>
                      </a:moveTo>
                      <a:cubicBezTo>
                        <a:pt x="5" y="0"/>
                        <a:pt x="5" y="0"/>
                        <a:pt x="5" y="0"/>
                      </a:cubicBezTo>
                    </a:path>
                  </a:pathLst>
                </a:custGeom>
                <a:solidFill>
                  <a:srgbClr val="E0CCB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9" name="Freeform 117">
                  <a:extLst>
                    <a:ext uri="{FF2B5EF4-FFF2-40B4-BE49-F238E27FC236}">
                      <a16:creationId xmlns:a16="http://schemas.microsoft.com/office/drawing/2014/main" id="{8DBE07B6-6D27-4D0A-BC1D-4BD603B8C33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044" y="3351"/>
                  <a:ext cx="87" cy="149"/>
                </a:xfrm>
                <a:custGeom>
                  <a:avLst/>
                  <a:gdLst>
                    <a:gd name="T0" fmla="*/ 3 w 4"/>
                    <a:gd name="T1" fmla="*/ 0 h 7"/>
                    <a:gd name="T2" fmla="*/ 2 w 4"/>
                    <a:gd name="T3" fmla="*/ 1 h 7"/>
                    <a:gd name="T4" fmla="*/ 0 w 4"/>
                    <a:gd name="T5" fmla="*/ 6 h 7"/>
                    <a:gd name="T6" fmla="*/ 0 w 4"/>
                    <a:gd name="T7" fmla="*/ 7 h 7"/>
                    <a:gd name="T8" fmla="*/ 1 w 4"/>
                    <a:gd name="T9" fmla="*/ 7 h 7"/>
                    <a:gd name="T10" fmla="*/ 4 w 4"/>
                    <a:gd name="T11" fmla="*/ 1 h 7"/>
                    <a:gd name="T12" fmla="*/ 3 w 4"/>
                    <a:gd name="T13" fmla="*/ 0 h 7"/>
                    <a:gd name="T14" fmla="*/ 3 w 4"/>
                    <a:gd name="T15" fmla="*/ 0 h 7"/>
                    <a:gd name="T16" fmla="*/ 3 w 4"/>
                    <a:gd name="T1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7">
                      <a:moveTo>
                        <a:pt x="3" y="0"/>
                      </a:moveTo>
                      <a:cubicBezTo>
                        <a:pt x="3" y="1"/>
                        <a:pt x="3" y="1"/>
                        <a:pt x="2" y="1"/>
                      </a:cubicBezTo>
                      <a:cubicBezTo>
                        <a:pt x="2" y="3"/>
                        <a:pt x="2" y="5"/>
                        <a:pt x="0" y="6"/>
                      </a:cubicBezTo>
                      <a:cubicBezTo>
                        <a:pt x="0" y="6"/>
                        <a:pt x="0" y="7"/>
                        <a:pt x="0" y="7"/>
                      </a:cubicBezTo>
                      <a:cubicBezTo>
                        <a:pt x="0" y="7"/>
                        <a:pt x="1" y="7"/>
                        <a:pt x="1" y="7"/>
                      </a:cubicBezTo>
                      <a:cubicBezTo>
                        <a:pt x="3" y="6"/>
                        <a:pt x="4" y="4"/>
                        <a:pt x="4" y="1"/>
                      </a:cubicBezTo>
                      <a:cubicBezTo>
                        <a:pt x="4" y="1"/>
                        <a:pt x="4" y="0"/>
                        <a:pt x="3" y="0"/>
                      </a:cubicBezTo>
                      <a:close/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solidFill>
                  <a:srgbClr val="E0CCB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0" name="Freeform 118">
                  <a:extLst>
                    <a:ext uri="{FF2B5EF4-FFF2-40B4-BE49-F238E27FC236}">
                      <a16:creationId xmlns:a16="http://schemas.microsoft.com/office/drawing/2014/main" id="{8AAE88E2-58E1-4C12-8306-183634B775E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374" y="3351"/>
                  <a:ext cx="151" cy="128"/>
                </a:xfrm>
                <a:custGeom>
                  <a:avLst/>
                  <a:gdLst>
                    <a:gd name="T0" fmla="*/ 1 w 7"/>
                    <a:gd name="T1" fmla="*/ 0 h 6"/>
                    <a:gd name="T2" fmla="*/ 0 w 7"/>
                    <a:gd name="T3" fmla="*/ 1 h 6"/>
                    <a:gd name="T4" fmla="*/ 5 w 7"/>
                    <a:gd name="T5" fmla="*/ 6 h 6"/>
                    <a:gd name="T6" fmla="*/ 7 w 7"/>
                    <a:gd name="T7" fmla="*/ 5 h 6"/>
                    <a:gd name="T8" fmla="*/ 6 w 7"/>
                    <a:gd name="T9" fmla="*/ 4 h 6"/>
                    <a:gd name="T10" fmla="*/ 2 w 7"/>
                    <a:gd name="T11" fmla="*/ 0 h 6"/>
                    <a:gd name="T12" fmla="*/ 1 w 7"/>
                    <a:gd name="T13" fmla="*/ 0 h 6"/>
                    <a:gd name="T14" fmla="*/ 1 w 7"/>
                    <a:gd name="T15" fmla="*/ 0 h 6"/>
                    <a:gd name="T16" fmla="*/ 1 w 7"/>
                    <a:gd name="T1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6">
                      <a:moveTo>
                        <a:pt x="1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1" y="3"/>
                        <a:pt x="3" y="5"/>
                        <a:pt x="5" y="6"/>
                      </a:cubicBezTo>
                      <a:cubicBezTo>
                        <a:pt x="6" y="6"/>
                        <a:pt x="6" y="6"/>
                        <a:pt x="7" y="5"/>
                      </a:cubicBezTo>
                      <a:cubicBezTo>
                        <a:pt x="7" y="5"/>
                        <a:pt x="6" y="4"/>
                        <a:pt x="6" y="4"/>
                      </a:cubicBezTo>
                      <a:cubicBezTo>
                        <a:pt x="4" y="4"/>
                        <a:pt x="2" y="2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lose/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E0CCB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1" name="Freeform 119">
                  <a:extLst>
                    <a:ext uri="{FF2B5EF4-FFF2-40B4-BE49-F238E27FC236}">
                      <a16:creationId xmlns:a16="http://schemas.microsoft.com/office/drawing/2014/main" id="{50E64CBC-7931-49CC-B395-4E2B2252098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131" y="3287"/>
                  <a:ext cx="108" cy="192"/>
                </a:xfrm>
                <a:custGeom>
                  <a:avLst/>
                  <a:gdLst>
                    <a:gd name="T0" fmla="*/ 4 w 5"/>
                    <a:gd name="T1" fmla="*/ 0 h 9"/>
                    <a:gd name="T2" fmla="*/ 3 w 5"/>
                    <a:gd name="T3" fmla="*/ 1 h 9"/>
                    <a:gd name="T4" fmla="*/ 0 w 5"/>
                    <a:gd name="T5" fmla="*/ 8 h 9"/>
                    <a:gd name="T6" fmla="*/ 0 w 5"/>
                    <a:gd name="T7" fmla="*/ 9 h 9"/>
                    <a:gd name="T8" fmla="*/ 1 w 5"/>
                    <a:gd name="T9" fmla="*/ 9 h 9"/>
                    <a:gd name="T10" fmla="*/ 5 w 5"/>
                    <a:gd name="T11" fmla="*/ 1 h 9"/>
                    <a:gd name="T12" fmla="*/ 4 w 5"/>
                    <a:gd name="T13" fmla="*/ 0 h 9"/>
                    <a:gd name="T14" fmla="*/ 4 w 5"/>
                    <a:gd name="T15" fmla="*/ 0 h 9"/>
                    <a:gd name="T16" fmla="*/ 4 w 5"/>
                    <a:gd name="T1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9">
                      <a:moveTo>
                        <a:pt x="4" y="0"/>
                      </a:moveTo>
                      <a:cubicBezTo>
                        <a:pt x="4" y="0"/>
                        <a:pt x="3" y="1"/>
                        <a:pt x="3" y="1"/>
                      </a:cubicBezTo>
                      <a:cubicBezTo>
                        <a:pt x="3" y="4"/>
                        <a:pt x="2" y="5"/>
                        <a:pt x="0" y="8"/>
                      </a:cubicBezTo>
                      <a:cubicBezTo>
                        <a:pt x="0" y="8"/>
                        <a:pt x="0" y="9"/>
                        <a:pt x="0" y="9"/>
                      </a:cubicBezTo>
                      <a:cubicBezTo>
                        <a:pt x="0" y="9"/>
                        <a:pt x="1" y="9"/>
                        <a:pt x="1" y="9"/>
                      </a:cubicBezTo>
                      <a:cubicBezTo>
                        <a:pt x="3" y="7"/>
                        <a:pt x="5" y="5"/>
                        <a:pt x="5" y="1"/>
                      </a:cubicBezTo>
                      <a:cubicBezTo>
                        <a:pt x="5" y="1"/>
                        <a:pt x="5" y="0"/>
                        <a:pt x="4" y="0"/>
                      </a:cubicBezTo>
                      <a:close/>
                      <a:moveTo>
                        <a:pt x="4" y="0"/>
                      </a:move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E0CCB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2" name="Freeform 120">
                  <a:extLst>
                    <a:ext uri="{FF2B5EF4-FFF2-40B4-BE49-F238E27FC236}">
                      <a16:creationId xmlns:a16="http://schemas.microsoft.com/office/drawing/2014/main" id="{9A0E3DE5-260D-47FD-8DE4-826F7F589C5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741" y="2604"/>
                  <a:ext cx="130" cy="85"/>
                </a:xfrm>
                <a:custGeom>
                  <a:avLst/>
                  <a:gdLst>
                    <a:gd name="T0" fmla="*/ 6 w 6"/>
                    <a:gd name="T1" fmla="*/ 0 h 4"/>
                    <a:gd name="T2" fmla="*/ 3 w 6"/>
                    <a:gd name="T3" fmla="*/ 4 h 4"/>
                    <a:gd name="T4" fmla="*/ 0 w 6"/>
                    <a:gd name="T5" fmla="*/ 0 h 4"/>
                    <a:gd name="T6" fmla="*/ 6 w 6"/>
                    <a:gd name="T7" fmla="*/ 0 h 4"/>
                    <a:gd name="T8" fmla="*/ 6 w 6"/>
                    <a:gd name="T9" fmla="*/ 0 h 4"/>
                    <a:gd name="T10" fmla="*/ 6 w 6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4">
                      <a:moveTo>
                        <a:pt x="6" y="0"/>
                      </a:moveTo>
                      <a:cubicBezTo>
                        <a:pt x="5" y="2"/>
                        <a:pt x="5" y="3"/>
                        <a:pt x="3" y="4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1" y="0"/>
                        <a:pt x="4" y="0"/>
                        <a:pt x="6" y="0"/>
                      </a:cubicBezTo>
                      <a:close/>
                      <a:moveTo>
                        <a:pt x="6" y="0"/>
                      </a:move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C5417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4" name="Freeform 122">
                  <a:extLst>
                    <a:ext uri="{FF2B5EF4-FFF2-40B4-BE49-F238E27FC236}">
                      <a16:creationId xmlns:a16="http://schemas.microsoft.com/office/drawing/2014/main" id="{2DB4BDA0-A293-409F-9967-722EB24E2BA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25" y="4162"/>
                  <a:ext cx="540" cy="448"/>
                </a:xfrm>
                <a:custGeom>
                  <a:avLst/>
                  <a:gdLst>
                    <a:gd name="T0" fmla="*/ 12 w 25"/>
                    <a:gd name="T1" fmla="*/ 10 h 21"/>
                    <a:gd name="T2" fmla="*/ 17 w 25"/>
                    <a:gd name="T3" fmla="*/ 13 h 21"/>
                    <a:gd name="T4" fmla="*/ 15 w 25"/>
                    <a:gd name="T5" fmla="*/ 15 h 21"/>
                    <a:gd name="T6" fmla="*/ 25 w 25"/>
                    <a:gd name="T7" fmla="*/ 18 h 21"/>
                    <a:gd name="T8" fmla="*/ 16 w 25"/>
                    <a:gd name="T9" fmla="*/ 19 h 21"/>
                    <a:gd name="T10" fmla="*/ 17 w 25"/>
                    <a:gd name="T11" fmla="*/ 21 h 21"/>
                    <a:gd name="T12" fmla="*/ 8 w 25"/>
                    <a:gd name="T13" fmla="*/ 17 h 21"/>
                    <a:gd name="T14" fmla="*/ 8 w 25"/>
                    <a:gd name="T15" fmla="*/ 19 h 21"/>
                    <a:gd name="T16" fmla="*/ 3 w 25"/>
                    <a:gd name="T17" fmla="*/ 13 h 21"/>
                    <a:gd name="T18" fmla="*/ 0 w 25"/>
                    <a:gd name="T19" fmla="*/ 0 h 21"/>
                    <a:gd name="T20" fmla="*/ 5 w 25"/>
                    <a:gd name="T21" fmla="*/ 6 h 21"/>
                    <a:gd name="T22" fmla="*/ 12 w 25"/>
                    <a:gd name="T23" fmla="*/ 10 h 21"/>
                    <a:gd name="T24" fmla="*/ 12 w 25"/>
                    <a:gd name="T25" fmla="*/ 10 h 21"/>
                    <a:gd name="T26" fmla="*/ 12 w 25"/>
                    <a:gd name="T27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5" h="21">
                      <a:moveTo>
                        <a:pt x="12" y="10"/>
                      </a:moveTo>
                      <a:cubicBezTo>
                        <a:pt x="8" y="11"/>
                        <a:pt x="15" y="13"/>
                        <a:pt x="17" y="13"/>
                      </a:cubicBezTo>
                      <a:cubicBezTo>
                        <a:pt x="17" y="14"/>
                        <a:pt x="15" y="14"/>
                        <a:pt x="15" y="15"/>
                      </a:cubicBezTo>
                      <a:cubicBezTo>
                        <a:pt x="19" y="17"/>
                        <a:pt x="23" y="17"/>
                        <a:pt x="25" y="18"/>
                      </a:cubicBezTo>
                      <a:cubicBezTo>
                        <a:pt x="22" y="19"/>
                        <a:pt x="18" y="19"/>
                        <a:pt x="16" y="19"/>
                      </a:cubicBezTo>
                      <a:cubicBezTo>
                        <a:pt x="17" y="20"/>
                        <a:pt x="17" y="21"/>
                        <a:pt x="17" y="21"/>
                      </a:cubicBezTo>
                      <a:cubicBezTo>
                        <a:pt x="13" y="21"/>
                        <a:pt x="10" y="18"/>
                        <a:pt x="8" y="17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6" y="17"/>
                        <a:pt x="5" y="15"/>
                        <a:pt x="3" y="13"/>
                      </a:cubicBezTo>
                      <a:cubicBezTo>
                        <a:pt x="2" y="8"/>
                        <a:pt x="1" y="3"/>
                        <a:pt x="0" y="0"/>
                      </a:cubicBezTo>
                      <a:cubicBezTo>
                        <a:pt x="2" y="2"/>
                        <a:pt x="4" y="5"/>
                        <a:pt x="5" y="6"/>
                      </a:cubicBezTo>
                      <a:cubicBezTo>
                        <a:pt x="7" y="8"/>
                        <a:pt x="11" y="9"/>
                        <a:pt x="12" y="10"/>
                      </a:cubicBezTo>
                      <a:close/>
                      <a:moveTo>
                        <a:pt x="12" y="10"/>
                      </a:moveTo>
                      <a:cubicBezTo>
                        <a:pt x="12" y="10"/>
                        <a:pt x="12" y="10"/>
                        <a:pt x="12" y="10"/>
                      </a:cubicBezTo>
                    </a:path>
                  </a:pathLst>
                </a:custGeom>
                <a:solidFill>
                  <a:srgbClr val="220E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5" name="Freeform 123">
                  <a:extLst>
                    <a:ext uri="{FF2B5EF4-FFF2-40B4-BE49-F238E27FC236}">
                      <a16:creationId xmlns:a16="http://schemas.microsoft.com/office/drawing/2014/main" id="{AE3AA5EA-9B21-4C3C-9660-63665D76BE5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12" y="4098"/>
                  <a:ext cx="454" cy="362"/>
                </a:xfrm>
                <a:custGeom>
                  <a:avLst/>
                  <a:gdLst>
                    <a:gd name="T0" fmla="*/ 8 w 21"/>
                    <a:gd name="T1" fmla="*/ 7 h 17"/>
                    <a:gd name="T2" fmla="*/ 13 w 21"/>
                    <a:gd name="T3" fmla="*/ 8 h 17"/>
                    <a:gd name="T4" fmla="*/ 0 w 21"/>
                    <a:gd name="T5" fmla="*/ 14 h 17"/>
                    <a:gd name="T6" fmla="*/ 7 w 21"/>
                    <a:gd name="T7" fmla="*/ 13 h 17"/>
                    <a:gd name="T8" fmla="*/ 4 w 21"/>
                    <a:gd name="T9" fmla="*/ 17 h 17"/>
                    <a:gd name="T10" fmla="*/ 15 w 21"/>
                    <a:gd name="T11" fmla="*/ 12 h 17"/>
                    <a:gd name="T12" fmla="*/ 20 w 21"/>
                    <a:gd name="T13" fmla="*/ 11 h 17"/>
                    <a:gd name="T14" fmla="*/ 21 w 21"/>
                    <a:gd name="T15" fmla="*/ 0 h 17"/>
                    <a:gd name="T16" fmla="*/ 8 w 21"/>
                    <a:gd name="T17" fmla="*/ 7 h 17"/>
                    <a:gd name="T18" fmla="*/ 8 w 21"/>
                    <a:gd name="T19" fmla="*/ 7 h 17"/>
                    <a:gd name="T20" fmla="*/ 8 w 21"/>
                    <a:gd name="T21" fmla="*/ 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" h="17">
                      <a:moveTo>
                        <a:pt x="8" y="7"/>
                      </a:moveTo>
                      <a:cubicBezTo>
                        <a:pt x="11" y="7"/>
                        <a:pt x="12" y="7"/>
                        <a:pt x="13" y="8"/>
                      </a:cubicBezTo>
                      <a:cubicBezTo>
                        <a:pt x="9" y="9"/>
                        <a:pt x="4" y="12"/>
                        <a:pt x="0" y="14"/>
                      </a:cubicBezTo>
                      <a:cubicBezTo>
                        <a:pt x="3" y="13"/>
                        <a:pt x="5" y="14"/>
                        <a:pt x="7" y="13"/>
                      </a:cubicBezTo>
                      <a:cubicBezTo>
                        <a:pt x="6" y="15"/>
                        <a:pt x="5" y="16"/>
                        <a:pt x="4" y="17"/>
                      </a:cubicBezTo>
                      <a:cubicBezTo>
                        <a:pt x="7" y="17"/>
                        <a:pt x="11" y="15"/>
                        <a:pt x="15" y="12"/>
                      </a:cubicBezTo>
                      <a:cubicBezTo>
                        <a:pt x="14" y="15"/>
                        <a:pt x="18" y="14"/>
                        <a:pt x="20" y="11"/>
                      </a:cubicBezTo>
                      <a:cubicBezTo>
                        <a:pt x="20" y="9"/>
                        <a:pt x="21" y="5"/>
                        <a:pt x="21" y="0"/>
                      </a:cubicBezTo>
                      <a:cubicBezTo>
                        <a:pt x="17" y="4"/>
                        <a:pt x="12" y="5"/>
                        <a:pt x="8" y="7"/>
                      </a:cubicBezTo>
                      <a:close/>
                      <a:moveTo>
                        <a:pt x="8" y="7"/>
                      </a:moveTo>
                      <a:cubicBezTo>
                        <a:pt x="8" y="7"/>
                        <a:pt x="8" y="7"/>
                        <a:pt x="8" y="7"/>
                      </a:cubicBezTo>
                    </a:path>
                  </a:pathLst>
                </a:custGeom>
                <a:solidFill>
                  <a:srgbClr val="220E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6" name="Line 124">
                  <a:extLst>
                    <a:ext uri="{FF2B5EF4-FFF2-40B4-BE49-F238E27FC236}">
                      <a16:creationId xmlns:a16="http://schemas.microsoft.com/office/drawing/2014/main" id="{772517F8-DBC3-43CD-A35B-757B427054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17" y="1729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7" name="Line 125">
                  <a:extLst>
                    <a:ext uri="{FF2B5EF4-FFF2-40B4-BE49-F238E27FC236}">
                      <a16:creationId xmlns:a16="http://schemas.microsoft.com/office/drawing/2014/main" id="{F08104FC-F056-471C-A07B-2E1D5A2332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17" y="1729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148" name="Freeform: Shape 1147">
                <a:extLst>
                  <a:ext uri="{FF2B5EF4-FFF2-40B4-BE49-F238E27FC236}">
                    <a16:creationId xmlns:a16="http://schemas.microsoft.com/office/drawing/2014/main" id="{9714B43F-142F-47BF-BE35-07211361509B}"/>
                  </a:ext>
                </a:extLst>
              </p:cNvPr>
              <p:cNvSpPr/>
              <p:nvPr/>
            </p:nvSpPr>
            <p:spPr>
              <a:xfrm>
                <a:off x="5934075" y="4140200"/>
                <a:ext cx="209550" cy="127000"/>
              </a:xfrm>
              <a:custGeom>
                <a:avLst/>
                <a:gdLst>
                  <a:gd name="connsiteX0" fmla="*/ 0 w 209550"/>
                  <a:gd name="connsiteY0" fmla="*/ 0 h 127000"/>
                  <a:gd name="connsiteX1" fmla="*/ 114300 w 209550"/>
                  <a:gd name="connsiteY1" fmla="*/ 127000 h 127000"/>
                  <a:gd name="connsiteX2" fmla="*/ 209550 w 209550"/>
                  <a:gd name="connsiteY2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9550" h="127000">
                    <a:moveTo>
                      <a:pt x="0" y="0"/>
                    </a:moveTo>
                    <a:lnTo>
                      <a:pt x="114300" y="127000"/>
                    </a:lnTo>
                    <a:lnTo>
                      <a:pt x="209550" y="0"/>
                    </a:lnTo>
                  </a:path>
                </a:pathLst>
              </a:custGeom>
              <a:noFill/>
              <a:ln w="63500" cap="rnd">
                <a:solidFill>
                  <a:srgbClr val="2B11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9" name="Freeform: Shape 1148">
                <a:extLst>
                  <a:ext uri="{FF2B5EF4-FFF2-40B4-BE49-F238E27FC236}">
                    <a16:creationId xmlns:a16="http://schemas.microsoft.com/office/drawing/2014/main" id="{8B180B48-1ED1-4D8A-8663-9AE3F72B04E0}"/>
                  </a:ext>
                </a:extLst>
              </p:cNvPr>
              <p:cNvSpPr/>
              <p:nvPr/>
            </p:nvSpPr>
            <p:spPr>
              <a:xfrm>
                <a:off x="5699124" y="4267200"/>
                <a:ext cx="339725" cy="298788"/>
              </a:xfrm>
              <a:custGeom>
                <a:avLst/>
                <a:gdLst>
                  <a:gd name="connsiteX0" fmla="*/ 349250 w 349250"/>
                  <a:gd name="connsiteY0" fmla="*/ 0 h 203200"/>
                  <a:gd name="connsiteX1" fmla="*/ 336550 w 349250"/>
                  <a:gd name="connsiteY1" fmla="*/ 123825 h 203200"/>
                  <a:gd name="connsiteX2" fmla="*/ 187325 w 349250"/>
                  <a:gd name="connsiteY2" fmla="*/ 203200 h 203200"/>
                  <a:gd name="connsiteX3" fmla="*/ 0 w 349250"/>
                  <a:gd name="connsiteY3" fmla="*/ 9525 h 203200"/>
                  <a:gd name="connsiteX0" fmla="*/ 342900 w 342900"/>
                  <a:gd name="connsiteY0" fmla="*/ 0 h 298450"/>
                  <a:gd name="connsiteX1" fmla="*/ 336550 w 342900"/>
                  <a:gd name="connsiteY1" fmla="*/ 219075 h 298450"/>
                  <a:gd name="connsiteX2" fmla="*/ 187325 w 342900"/>
                  <a:gd name="connsiteY2" fmla="*/ 298450 h 298450"/>
                  <a:gd name="connsiteX3" fmla="*/ 0 w 342900"/>
                  <a:gd name="connsiteY3" fmla="*/ 104775 h 298450"/>
                  <a:gd name="connsiteX0" fmla="*/ 339725 w 339725"/>
                  <a:gd name="connsiteY0" fmla="*/ 0 h 298450"/>
                  <a:gd name="connsiteX1" fmla="*/ 336550 w 339725"/>
                  <a:gd name="connsiteY1" fmla="*/ 219075 h 298450"/>
                  <a:gd name="connsiteX2" fmla="*/ 187325 w 339725"/>
                  <a:gd name="connsiteY2" fmla="*/ 298450 h 298450"/>
                  <a:gd name="connsiteX3" fmla="*/ 0 w 339725"/>
                  <a:gd name="connsiteY3" fmla="*/ 104775 h 298450"/>
                  <a:gd name="connsiteX0" fmla="*/ 339725 w 339725"/>
                  <a:gd name="connsiteY0" fmla="*/ 0 h 301448"/>
                  <a:gd name="connsiteX1" fmla="*/ 336550 w 339725"/>
                  <a:gd name="connsiteY1" fmla="*/ 219075 h 301448"/>
                  <a:gd name="connsiteX2" fmla="*/ 187325 w 339725"/>
                  <a:gd name="connsiteY2" fmla="*/ 298450 h 301448"/>
                  <a:gd name="connsiteX3" fmla="*/ 0 w 339725"/>
                  <a:gd name="connsiteY3" fmla="*/ 104775 h 301448"/>
                  <a:gd name="connsiteX0" fmla="*/ 339725 w 339725"/>
                  <a:gd name="connsiteY0" fmla="*/ 0 h 298788"/>
                  <a:gd name="connsiteX1" fmla="*/ 336550 w 339725"/>
                  <a:gd name="connsiteY1" fmla="*/ 219075 h 298788"/>
                  <a:gd name="connsiteX2" fmla="*/ 187325 w 339725"/>
                  <a:gd name="connsiteY2" fmla="*/ 298450 h 298788"/>
                  <a:gd name="connsiteX3" fmla="*/ 0 w 339725"/>
                  <a:gd name="connsiteY3" fmla="*/ 104775 h 298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725" h="298788">
                    <a:moveTo>
                      <a:pt x="339725" y="0"/>
                    </a:moveTo>
                    <a:cubicBezTo>
                      <a:pt x="338667" y="73025"/>
                      <a:pt x="337608" y="146050"/>
                      <a:pt x="336550" y="219075"/>
                    </a:cubicBezTo>
                    <a:cubicBezTo>
                      <a:pt x="286808" y="245533"/>
                      <a:pt x="271992" y="303742"/>
                      <a:pt x="187325" y="298450"/>
                    </a:cubicBezTo>
                    <a:cubicBezTo>
                      <a:pt x="102658" y="293158"/>
                      <a:pt x="62442" y="169333"/>
                      <a:pt x="0" y="104775"/>
                    </a:cubicBezTo>
                  </a:path>
                </a:pathLst>
              </a:custGeom>
              <a:noFill/>
              <a:ln w="63500" cap="rnd">
                <a:solidFill>
                  <a:srgbClr val="2B11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DA1038C0-D232-4C79-9BC1-FBCE12297330}"/>
                  </a:ext>
                </a:extLst>
              </p:cNvPr>
              <p:cNvSpPr/>
              <p:nvPr/>
            </p:nvSpPr>
            <p:spPr>
              <a:xfrm flipH="1">
                <a:off x="6042024" y="4267200"/>
                <a:ext cx="339725" cy="298788"/>
              </a:xfrm>
              <a:custGeom>
                <a:avLst/>
                <a:gdLst>
                  <a:gd name="connsiteX0" fmla="*/ 349250 w 349250"/>
                  <a:gd name="connsiteY0" fmla="*/ 0 h 203200"/>
                  <a:gd name="connsiteX1" fmla="*/ 336550 w 349250"/>
                  <a:gd name="connsiteY1" fmla="*/ 123825 h 203200"/>
                  <a:gd name="connsiteX2" fmla="*/ 187325 w 349250"/>
                  <a:gd name="connsiteY2" fmla="*/ 203200 h 203200"/>
                  <a:gd name="connsiteX3" fmla="*/ 0 w 349250"/>
                  <a:gd name="connsiteY3" fmla="*/ 9525 h 203200"/>
                  <a:gd name="connsiteX0" fmla="*/ 342900 w 342900"/>
                  <a:gd name="connsiteY0" fmla="*/ 0 h 298450"/>
                  <a:gd name="connsiteX1" fmla="*/ 336550 w 342900"/>
                  <a:gd name="connsiteY1" fmla="*/ 219075 h 298450"/>
                  <a:gd name="connsiteX2" fmla="*/ 187325 w 342900"/>
                  <a:gd name="connsiteY2" fmla="*/ 298450 h 298450"/>
                  <a:gd name="connsiteX3" fmla="*/ 0 w 342900"/>
                  <a:gd name="connsiteY3" fmla="*/ 104775 h 298450"/>
                  <a:gd name="connsiteX0" fmla="*/ 339725 w 339725"/>
                  <a:gd name="connsiteY0" fmla="*/ 0 h 298450"/>
                  <a:gd name="connsiteX1" fmla="*/ 336550 w 339725"/>
                  <a:gd name="connsiteY1" fmla="*/ 219075 h 298450"/>
                  <a:gd name="connsiteX2" fmla="*/ 187325 w 339725"/>
                  <a:gd name="connsiteY2" fmla="*/ 298450 h 298450"/>
                  <a:gd name="connsiteX3" fmla="*/ 0 w 339725"/>
                  <a:gd name="connsiteY3" fmla="*/ 104775 h 298450"/>
                  <a:gd name="connsiteX0" fmla="*/ 339725 w 339725"/>
                  <a:gd name="connsiteY0" fmla="*/ 0 h 301448"/>
                  <a:gd name="connsiteX1" fmla="*/ 336550 w 339725"/>
                  <a:gd name="connsiteY1" fmla="*/ 219075 h 301448"/>
                  <a:gd name="connsiteX2" fmla="*/ 187325 w 339725"/>
                  <a:gd name="connsiteY2" fmla="*/ 298450 h 301448"/>
                  <a:gd name="connsiteX3" fmla="*/ 0 w 339725"/>
                  <a:gd name="connsiteY3" fmla="*/ 104775 h 301448"/>
                  <a:gd name="connsiteX0" fmla="*/ 339725 w 339725"/>
                  <a:gd name="connsiteY0" fmla="*/ 0 h 298788"/>
                  <a:gd name="connsiteX1" fmla="*/ 336550 w 339725"/>
                  <a:gd name="connsiteY1" fmla="*/ 219075 h 298788"/>
                  <a:gd name="connsiteX2" fmla="*/ 187325 w 339725"/>
                  <a:gd name="connsiteY2" fmla="*/ 298450 h 298788"/>
                  <a:gd name="connsiteX3" fmla="*/ 0 w 339725"/>
                  <a:gd name="connsiteY3" fmla="*/ 104775 h 298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725" h="298788">
                    <a:moveTo>
                      <a:pt x="339725" y="0"/>
                    </a:moveTo>
                    <a:cubicBezTo>
                      <a:pt x="338667" y="73025"/>
                      <a:pt x="337608" y="146050"/>
                      <a:pt x="336550" y="219075"/>
                    </a:cubicBezTo>
                    <a:cubicBezTo>
                      <a:pt x="286808" y="245533"/>
                      <a:pt x="271992" y="303742"/>
                      <a:pt x="187325" y="298450"/>
                    </a:cubicBezTo>
                    <a:cubicBezTo>
                      <a:pt x="102658" y="293158"/>
                      <a:pt x="62442" y="169333"/>
                      <a:pt x="0" y="104775"/>
                    </a:cubicBezTo>
                  </a:path>
                </a:pathLst>
              </a:custGeom>
              <a:noFill/>
              <a:ln w="63500" cap="rnd">
                <a:solidFill>
                  <a:srgbClr val="2B11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D1D4290-F7FA-4D8C-AAD1-D5B45A742C55}"/>
                </a:ext>
              </a:extLst>
            </p:cNvPr>
            <p:cNvGrpSpPr/>
            <p:nvPr/>
          </p:nvGrpSpPr>
          <p:grpSpPr>
            <a:xfrm>
              <a:off x="5517795" y="3681555"/>
              <a:ext cx="1178662" cy="81304"/>
              <a:chOff x="5517795" y="3653845"/>
              <a:chExt cx="1178662" cy="81304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6F015E35-E6BE-4A5F-B941-34BBFFDABFF4}"/>
                  </a:ext>
                </a:extLst>
              </p:cNvPr>
              <p:cNvSpPr/>
              <p:nvPr/>
            </p:nvSpPr>
            <p:spPr>
              <a:xfrm>
                <a:off x="6615153" y="3653845"/>
                <a:ext cx="81304" cy="8130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1" name="Oval 180">
                <a:extLst>
                  <a:ext uri="{FF2B5EF4-FFF2-40B4-BE49-F238E27FC236}">
                    <a16:creationId xmlns:a16="http://schemas.microsoft.com/office/drawing/2014/main" id="{9184FA6B-B0CD-4414-820E-72194D7CF5F0}"/>
                  </a:ext>
                </a:extLst>
              </p:cNvPr>
              <p:cNvSpPr/>
              <p:nvPr/>
            </p:nvSpPr>
            <p:spPr>
              <a:xfrm>
                <a:off x="5517795" y="3653845"/>
                <a:ext cx="81304" cy="8130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41" name="I love you">
            <a:extLst>
              <a:ext uri="{FF2B5EF4-FFF2-40B4-BE49-F238E27FC236}">
                <a16:creationId xmlns:a16="http://schemas.microsoft.com/office/drawing/2014/main" id="{DDBE49F2-2B7E-4F11-BA22-AF1546AF8099}"/>
              </a:ext>
            </a:extLst>
          </p:cNvPr>
          <p:cNvGrpSpPr/>
          <p:nvPr/>
        </p:nvGrpSpPr>
        <p:grpSpPr>
          <a:xfrm>
            <a:off x="3589447" y="5216031"/>
            <a:ext cx="5040000" cy="1731600"/>
            <a:chOff x="6516561" y="2972421"/>
            <a:chExt cx="5040000" cy="1731600"/>
          </a:xfrm>
          <a:effectLst/>
        </p:grpSpPr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E478D95C-0BEC-4EE0-99FB-F8D95F23F332}"/>
                </a:ext>
              </a:extLst>
            </p:cNvPr>
            <p:cNvSpPr/>
            <p:nvPr/>
          </p:nvSpPr>
          <p:spPr>
            <a:xfrm>
              <a:off x="6516561" y="2972421"/>
              <a:ext cx="5040000" cy="1731600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pic>
          <p:nvPicPr>
            <p:cNvPr id="144" name="Picture 143">
              <a:extLst>
                <a:ext uri="{FF2B5EF4-FFF2-40B4-BE49-F238E27FC236}">
                  <a16:creationId xmlns:a16="http://schemas.microsoft.com/office/drawing/2014/main" id="{221F97E0-6434-405C-9042-68BFE2559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3527" y="3581365"/>
              <a:ext cx="1986069" cy="513713"/>
            </a:xfrm>
            <a:prstGeom prst="rect">
              <a:avLst/>
            </a:prstGeom>
          </p:spPr>
        </p:pic>
      </p:grpSp>
      <p:grpSp>
        <p:nvGrpSpPr>
          <p:cNvPr id="145" name="That">
            <a:extLst>
              <a:ext uri="{FF2B5EF4-FFF2-40B4-BE49-F238E27FC236}">
                <a16:creationId xmlns:a16="http://schemas.microsoft.com/office/drawing/2014/main" id="{ECA07F5E-44CE-4A3A-810C-632637236027}"/>
              </a:ext>
            </a:extLst>
          </p:cNvPr>
          <p:cNvGrpSpPr/>
          <p:nvPr/>
        </p:nvGrpSpPr>
        <p:grpSpPr>
          <a:xfrm>
            <a:off x="3589447" y="5216031"/>
            <a:ext cx="5040000" cy="1731600"/>
            <a:chOff x="6516561" y="4887924"/>
            <a:chExt cx="5040000" cy="1731600"/>
          </a:xfrm>
          <a:effectLst/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F4EA515B-7DA1-4181-9F5B-10097FBAB59F}"/>
                </a:ext>
              </a:extLst>
            </p:cNvPr>
            <p:cNvSpPr/>
            <p:nvPr/>
          </p:nvSpPr>
          <p:spPr>
            <a:xfrm>
              <a:off x="6516561" y="4887924"/>
              <a:ext cx="5040000" cy="1731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7" name="Picture 146">
              <a:extLst>
                <a:ext uri="{FF2B5EF4-FFF2-40B4-BE49-F238E27FC236}">
                  <a16:creationId xmlns:a16="http://schemas.microsoft.com/office/drawing/2014/main" id="{BD0557C9-5E14-4B89-A757-B58A20BBB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4159" y="5500092"/>
              <a:ext cx="1104805" cy="507264"/>
            </a:xfrm>
            <a:prstGeom prst="rect">
              <a:avLst/>
            </a:prstGeom>
          </p:spPr>
        </p:pic>
      </p:grpSp>
      <p:grpSp>
        <p:nvGrpSpPr>
          <p:cNvPr id="151" name="Just wanted to say">
            <a:extLst>
              <a:ext uri="{FF2B5EF4-FFF2-40B4-BE49-F238E27FC236}">
                <a16:creationId xmlns:a16="http://schemas.microsoft.com/office/drawing/2014/main" id="{749F33C7-9644-4365-9DC7-809F8AA8EAF4}"/>
              </a:ext>
            </a:extLst>
          </p:cNvPr>
          <p:cNvGrpSpPr/>
          <p:nvPr/>
        </p:nvGrpSpPr>
        <p:grpSpPr>
          <a:xfrm rot="189156">
            <a:off x="3589447" y="5216031"/>
            <a:ext cx="5040000" cy="1731600"/>
            <a:chOff x="6516561" y="901574"/>
            <a:chExt cx="5040000" cy="1731600"/>
          </a:xfrm>
          <a:effectLst/>
        </p:grpSpPr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405F9B24-6B2F-492E-B89B-EC252AE13C39}"/>
                </a:ext>
              </a:extLst>
            </p:cNvPr>
            <p:cNvSpPr/>
            <p:nvPr/>
          </p:nvSpPr>
          <p:spPr>
            <a:xfrm>
              <a:off x="6516561" y="901574"/>
              <a:ext cx="5040000" cy="1731600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pic>
          <p:nvPicPr>
            <p:cNvPr id="157" name="Picture 156">
              <a:extLst>
                <a:ext uri="{FF2B5EF4-FFF2-40B4-BE49-F238E27FC236}">
                  <a16:creationId xmlns:a16="http://schemas.microsoft.com/office/drawing/2014/main" id="{8118E4A5-C58D-4A3C-A6E8-18F2B613B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3630" y="1104276"/>
              <a:ext cx="2385862" cy="1326196"/>
            </a:xfrm>
            <a:prstGeom prst="rect">
              <a:avLst/>
            </a:prstGeom>
          </p:spPr>
        </p:pic>
      </p:grpSp>
      <p:grpSp>
        <p:nvGrpSpPr>
          <p:cNvPr id="158" name="I">
            <a:extLst>
              <a:ext uri="{FF2B5EF4-FFF2-40B4-BE49-F238E27FC236}">
                <a16:creationId xmlns:a16="http://schemas.microsoft.com/office/drawing/2014/main" id="{3A8CA86B-DDEB-4A5F-8EAA-510EE3634809}"/>
              </a:ext>
            </a:extLst>
          </p:cNvPr>
          <p:cNvGrpSpPr/>
          <p:nvPr/>
        </p:nvGrpSpPr>
        <p:grpSpPr>
          <a:xfrm rot="21437216">
            <a:off x="3589447" y="5216031"/>
            <a:ext cx="5040000" cy="1731600"/>
            <a:chOff x="4810833" y="-785690"/>
            <a:chExt cx="5040000" cy="1731600"/>
          </a:xfrm>
          <a:effectLst/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844743AB-399A-4511-9F59-DE811F27890E}"/>
                </a:ext>
              </a:extLst>
            </p:cNvPr>
            <p:cNvSpPr/>
            <p:nvPr/>
          </p:nvSpPr>
          <p:spPr>
            <a:xfrm>
              <a:off x="4810833" y="-785690"/>
              <a:ext cx="5040000" cy="1731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60" name="Picture 159">
              <a:extLst>
                <a:ext uri="{FF2B5EF4-FFF2-40B4-BE49-F238E27FC236}">
                  <a16:creationId xmlns:a16="http://schemas.microsoft.com/office/drawing/2014/main" id="{27B3819C-0782-4CD6-8F4D-4CDE429B1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3833" y="-171373"/>
              <a:ext cx="374000" cy="502966"/>
            </a:xfrm>
            <a:prstGeom prst="rect">
              <a:avLst/>
            </a:prstGeom>
          </p:spPr>
        </p:pic>
      </p:grpSp>
      <p:grpSp>
        <p:nvGrpSpPr>
          <p:cNvPr id="1099" name="Paws">
            <a:extLst>
              <a:ext uri="{FF2B5EF4-FFF2-40B4-BE49-F238E27FC236}">
                <a16:creationId xmlns:a16="http://schemas.microsoft.com/office/drawing/2014/main" id="{6BCBEA14-B84E-4AAD-A90B-F31FC6ECF1EB}"/>
              </a:ext>
            </a:extLst>
          </p:cNvPr>
          <p:cNvGrpSpPr/>
          <p:nvPr/>
        </p:nvGrpSpPr>
        <p:grpSpPr>
          <a:xfrm>
            <a:off x="3004471" y="5584116"/>
            <a:ext cx="6019029" cy="1167600"/>
            <a:chOff x="3156871" y="5736516"/>
            <a:chExt cx="6019029" cy="1167600"/>
          </a:xfrm>
        </p:grpSpPr>
        <p:pic>
          <p:nvPicPr>
            <p:cNvPr id="155" name="Picture 154">
              <a:extLst>
                <a:ext uri="{FF2B5EF4-FFF2-40B4-BE49-F238E27FC236}">
                  <a16:creationId xmlns:a16="http://schemas.microsoft.com/office/drawing/2014/main" id="{BC61D4FD-CD5B-494D-88BF-C3DF2B447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156871" y="5736516"/>
              <a:ext cx="1139327" cy="1093607"/>
            </a:xfrm>
            <a:prstGeom prst="rect">
              <a:avLst/>
            </a:prstGeom>
          </p:spPr>
        </p:pic>
        <p:pic>
          <p:nvPicPr>
            <p:cNvPr id="156" name="Picture 155">
              <a:extLst>
                <a:ext uri="{FF2B5EF4-FFF2-40B4-BE49-F238E27FC236}">
                  <a16:creationId xmlns:a16="http://schemas.microsoft.com/office/drawing/2014/main" id="{960827F3-D002-4A56-A794-D080AD686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flipH="1">
              <a:off x="8036573" y="5810509"/>
              <a:ext cx="1139327" cy="1093607"/>
            </a:xfrm>
            <a:prstGeom prst="rect">
              <a:avLst/>
            </a:prstGeom>
          </p:spPr>
        </p:pic>
      </p:grpSp>
      <p:pic>
        <p:nvPicPr>
          <p:cNvPr id="86" name="Darling_Ranch">
            <a:hlinkClick r:id="" action="ppaction://media"/>
            <a:extLst>
              <a:ext uri="{FF2B5EF4-FFF2-40B4-BE49-F238E27FC236}">
                <a16:creationId xmlns:a16="http://schemas.microsoft.com/office/drawing/2014/main" id="{05A26029-69BF-45B2-86D0-3C7BBFC0D39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7280.175"/>
                  <p14:fade out="2000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946176" y="412371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1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2000" accel="37000" decel="63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8" dur="2500" fill="hold"/>
                                            <p:tgtEl>
                                              <p:spTgt spid="11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32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32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32" presetClass="emph" presetSubtype="0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32" presetClass="emph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2" presetClass="exit" presetSubtype="4" ac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6" dur="750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750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8" presetClass="emph" presetSubtype="0" ac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-600000">
                                          <p:cBhvr>
                                            <p:cTn id="50" dur="7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" presetClass="exit" presetSubtype="4" ac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2" dur="750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750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8" presetClass="emph" presetSubtype="0" ac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56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" presetID="2" presetClass="exit" presetSubtype="4" accel="10000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8" dur="750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750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8" presetClass="emph" presetSubtype="0" accel="10000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62" dur="75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accel="10000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7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4" accel="10000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750"/>
                                            <p:tgtEl>
                                              <p:spTgt spid="10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750"/>
                                            <p:tgtEl>
                                              <p:spTgt spid="10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0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decel="100000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Rot by="1320000">
                                          <p:cBhvr>
                                            <p:cTn id="72" dur="500" fill="hold"/>
                                            <p:tgtEl>
                                              <p:spTgt spid="10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decel="10000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Rot by="-1320000">
                                          <p:cBhvr>
                                            <p:cTn id="74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35" presetClass="path" presetSubtype="0" accel="50000" decel="5000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Motion origin="layout" path="M -4.375E-6 -1.11111E-6 L -0.33268 -0.32824 " pathEditMode="relative" rAng="0" ptsTypes="AA">
                                          <p:cBhvr>
                                            <p:cTn id="76" dur="1000" fill="hold"/>
                                            <p:tgtEl>
                                              <p:spTgt spid="10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641" y="-16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63" presetClass="path" presetSubtype="0" accel="50000" decel="5000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Motion origin="layout" path="M 3.75E-6 -7.40741E-7 L 0.31354 -0.32292 " pathEditMode="relative" rAng="0" ptsTypes="AA">
                                          <p:cBhvr>
                                            <p:cTn id="78" dur="10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77" y="-161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16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fill="hold" nodeType="withEffect" p14:presetBounceEnd="99000">
                                      <p:stCondLst>
                                        <p:cond delay="7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4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ccel="50000" decel="50000" autoRev="1" fill="hold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2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3" presetClass="exit" presetSubtype="32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0" dur="2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2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xit" presetSubtype="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35" presetClass="path" presetSubtype="0" accel="50000" decel="5000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animMotion origin="layout" path="M -0.33268 -0.32824 L -1.0608 -0.3243 " pathEditMode="relative" rAng="0" ptsTypes="AA">
                                          <p:cBhvr>
                                            <p:cTn id="96" dur="1000" fill="hold"/>
                                            <p:tgtEl>
                                              <p:spTgt spid="10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406" y="1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7" presetID="35" presetClass="path" presetSubtype="0" accel="50000" decel="5000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animMotion origin="layout" path="M 0.31354 -0.32292 L -0.41914 -0.32106 " pathEditMode="relative" rAng="0" ptsTypes="AA">
                                          <p:cBhvr>
                                            <p:cTn id="98" dur="10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641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9" presetID="35" presetClass="path" presetSubtype="0" accel="50000" decel="5000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animMotion origin="layout" path="M 4.375E-6 4.81481E-6 L -0.7349 -0.01713 " pathEditMode="relative" rAng="0" ptsTypes="AA">
                                          <p:cBhvr>
                                            <p:cTn id="100" dur="1000" fill="hold"/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745" y="-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35" presetClass="path" presetSubtype="0" accel="50000" decel="5000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animMotion origin="layout" path="M 2.91667E-6 -7.40741E-7 L -0.7349 -0.01713 " pathEditMode="relative" rAng="0" ptsTypes="AA">
                                          <p:cBhvr>
                                            <p:cTn id="102" dur="1000" fill="hold"/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745" y="-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" presetID="35" presetClass="path" presetSubtype="0" accel="50000" decel="5000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animMotion origin="layout" path="M 2.70833E-6 -3.33333E-6 L -0.71823 -3.33333E-6 " pathEditMode="relative" rAng="0" ptsTypes="AA">
                                          <p:cBhvr>
                                            <p:cTn id="104" dur="1000" fill="hold"/>
                                            <p:tgtEl>
                                              <p:spTgt spid="11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1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35" presetClass="path" presetSubtype="0" accel="50000" decel="5000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animMotion origin="layout" path="M -6.25E-7 2.96296E-6 L -0.73542 2.96296E-6 " pathEditMode="relative" rAng="0" ptsTypes="AA">
                                          <p:cBhvr>
                                            <p:cTn id="10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771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0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6"/>
                    </p:tgtEl>
                  </p:cMediaNode>
                </p:audio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2000" accel="37000" decel="63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8" dur="2500" fill="hold"/>
                                            <p:tgtEl>
                                              <p:spTgt spid="11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32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32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32" presetClass="emph" presetSubtype="0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32" presetClass="emph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2" presetClass="exit" presetSubtype="4" ac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6" dur="750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750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8" presetClass="emph" presetSubtype="0" ac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-600000">
                                          <p:cBhvr>
                                            <p:cTn id="50" dur="7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" presetClass="exit" presetSubtype="4" ac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2" dur="750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750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8" presetClass="emph" presetSubtype="0" ac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56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" presetID="2" presetClass="exit" presetSubtype="4" accel="10000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8" dur="750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750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8" presetClass="emph" presetSubtype="0" accel="10000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62" dur="75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accel="10000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7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4" accel="10000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750"/>
                                            <p:tgtEl>
                                              <p:spTgt spid="10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750"/>
                                            <p:tgtEl>
                                              <p:spTgt spid="10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0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decel="100000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Rot by="1320000">
                                          <p:cBhvr>
                                            <p:cTn id="72" dur="500" fill="hold"/>
                                            <p:tgtEl>
                                              <p:spTgt spid="10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decel="10000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Rot by="-1320000">
                                          <p:cBhvr>
                                            <p:cTn id="74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35" presetClass="path" presetSubtype="0" accel="50000" decel="5000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Motion origin="layout" path="M -4.375E-6 -1.11111E-6 L -0.33268 -0.32824 " pathEditMode="relative" rAng="0" ptsTypes="AA">
                                          <p:cBhvr>
                                            <p:cTn id="76" dur="1000" fill="hold"/>
                                            <p:tgtEl>
                                              <p:spTgt spid="10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641" y="-16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63" presetClass="path" presetSubtype="0" accel="50000" decel="5000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Motion origin="layout" path="M 3.75E-6 -7.40741E-7 L 0.31354 -0.32292 " pathEditMode="relative" rAng="0" ptsTypes="AA">
                                          <p:cBhvr>
                                            <p:cTn id="78" dur="10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77" y="-161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16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ccel="50000" decel="50000" autoRev="1" fill="hold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2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3" presetClass="exit" presetSubtype="32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0" dur="2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2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xit" presetSubtype="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35" presetClass="path" presetSubtype="0" accel="50000" decel="5000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animMotion origin="layout" path="M -0.33268 -0.32824 L -1.0608 -0.3243 " pathEditMode="relative" rAng="0" ptsTypes="AA">
                                          <p:cBhvr>
                                            <p:cTn id="96" dur="1000" fill="hold"/>
                                            <p:tgtEl>
                                              <p:spTgt spid="10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406" y="1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7" presetID="35" presetClass="path" presetSubtype="0" accel="50000" decel="5000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animMotion origin="layout" path="M 0.31354 -0.32292 L -0.41914 -0.32106 " pathEditMode="relative" rAng="0" ptsTypes="AA">
                                          <p:cBhvr>
                                            <p:cTn id="98" dur="10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641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9" presetID="35" presetClass="path" presetSubtype="0" accel="50000" decel="5000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animMotion origin="layout" path="M 4.375E-6 4.81481E-6 L -0.7349 -0.01713 " pathEditMode="relative" rAng="0" ptsTypes="AA">
                                          <p:cBhvr>
                                            <p:cTn id="100" dur="1000" fill="hold"/>
                                            <p:tgtEl>
                                              <p:spTgt spid="11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745" y="-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35" presetClass="path" presetSubtype="0" accel="50000" decel="5000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animMotion origin="layout" path="M 2.91667E-6 -7.40741E-7 L -0.7349 -0.01713 " pathEditMode="relative" rAng="0" ptsTypes="AA">
                                          <p:cBhvr>
                                            <p:cTn id="102" dur="1000" fill="hold"/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745" y="-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" presetID="35" presetClass="path" presetSubtype="0" accel="50000" decel="5000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animMotion origin="layout" path="M 2.70833E-6 -3.33333E-6 L -0.71823 -3.33333E-6 " pathEditMode="relative" rAng="0" ptsTypes="AA">
                                          <p:cBhvr>
                                            <p:cTn id="104" dur="1000" fill="hold"/>
                                            <p:tgtEl>
                                              <p:spTgt spid="11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1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35" presetClass="path" presetSubtype="0" accel="50000" decel="5000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animMotion origin="layout" path="M -6.25E-7 2.96296E-6 L -0.73542 2.96296E-6 " pathEditMode="relative" rAng="0" ptsTypes="AA">
                                          <p:cBhvr>
                                            <p:cTn id="10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771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0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6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Second Paw">
            <a:extLst>
              <a:ext uri="{FF2B5EF4-FFF2-40B4-BE49-F238E27FC236}">
                <a16:creationId xmlns:a16="http://schemas.microsoft.com/office/drawing/2014/main" id="{51B80990-D1AB-4FBA-8AEB-745960951B6D}"/>
              </a:ext>
            </a:extLst>
          </p:cNvPr>
          <p:cNvGrpSpPr>
            <a:grpSpLocks noChangeAspect="1"/>
          </p:cNvGrpSpPr>
          <p:nvPr/>
        </p:nvGrpSpPr>
        <p:grpSpPr bwMode="auto">
          <a:xfrm rot="17451198">
            <a:off x="9734401" y="2206960"/>
            <a:ext cx="1248418" cy="4736646"/>
            <a:chOff x="2315" y="-325"/>
            <a:chExt cx="1904" cy="7224"/>
          </a:xfrm>
        </p:grpSpPr>
        <p:sp>
          <p:nvSpPr>
            <p:cNvPr id="161" name="Freeform 129">
              <a:extLst>
                <a:ext uri="{FF2B5EF4-FFF2-40B4-BE49-F238E27FC236}">
                  <a16:creationId xmlns:a16="http://schemas.microsoft.com/office/drawing/2014/main" id="{42A1E881-B9B2-4A95-B66D-D6EA64B69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8" y="3430"/>
              <a:ext cx="37" cy="48"/>
            </a:xfrm>
            <a:custGeom>
              <a:avLst/>
              <a:gdLst>
                <a:gd name="T0" fmla="*/ 1 w 3"/>
                <a:gd name="T1" fmla="*/ 4 h 4"/>
                <a:gd name="T2" fmla="*/ 2 w 3"/>
                <a:gd name="T3" fmla="*/ 1 h 4"/>
                <a:gd name="T4" fmla="*/ 3 w 3"/>
                <a:gd name="T5" fmla="*/ 0 h 4"/>
                <a:gd name="T6" fmla="*/ 0 w 3"/>
                <a:gd name="T7" fmla="*/ 0 h 4"/>
                <a:gd name="T8" fmla="*/ 1 w 3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2" y="4"/>
                    <a:pt x="2" y="1"/>
                    <a:pt x="2" y="1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0"/>
                    <a:pt x="1" y="4"/>
                    <a:pt x="1" y="4"/>
                  </a:cubicBezTo>
                  <a:close/>
                </a:path>
              </a:pathLst>
            </a:custGeom>
            <a:solidFill>
              <a:srgbClr val="EFE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Freeform 130">
              <a:extLst>
                <a:ext uri="{FF2B5EF4-FFF2-40B4-BE49-F238E27FC236}">
                  <a16:creationId xmlns:a16="http://schemas.microsoft.com/office/drawing/2014/main" id="{A7A8887E-F7DC-41D8-A03B-48EA714EF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8" y="34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FE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Freeform 131">
              <a:extLst>
                <a:ext uri="{FF2B5EF4-FFF2-40B4-BE49-F238E27FC236}">
                  <a16:creationId xmlns:a16="http://schemas.microsoft.com/office/drawing/2014/main" id="{80BFD10D-3612-4110-8B50-44C821D9D3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5" y="-325"/>
              <a:ext cx="1904" cy="3827"/>
            </a:xfrm>
            <a:custGeom>
              <a:avLst/>
              <a:gdLst>
                <a:gd name="T0" fmla="*/ 148 w 157"/>
                <a:gd name="T1" fmla="*/ 46 h 321"/>
                <a:gd name="T2" fmla="*/ 136 w 157"/>
                <a:gd name="T3" fmla="*/ 39 h 321"/>
                <a:gd name="T4" fmla="*/ 122 w 157"/>
                <a:gd name="T5" fmla="*/ 41 h 321"/>
                <a:gd name="T6" fmla="*/ 129 w 157"/>
                <a:gd name="T7" fmla="*/ 29 h 321"/>
                <a:gd name="T8" fmla="*/ 121 w 157"/>
                <a:gd name="T9" fmla="*/ 20 h 321"/>
                <a:gd name="T10" fmla="*/ 113 w 157"/>
                <a:gd name="T11" fmla="*/ 10 h 321"/>
                <a:gd name="T12" fmla="*/ 99 w 157"/>
                <a:gd name="T13" fmla="*/ 7 h 321"/>
                <a:gd name="T14" fmla="*/ 87 w 157"/>
                <a:gd name="T15" fmla="*/ 16 h 321"/>
                <a:gd name="T16" fmla="*/ 84 w 157"/>
                <a:gd name="T17" fmla="*/ 28 h 321"/>
                <a:gd name="T18" fmla="*/ 77 w 157"/>
                <a:gd name="T19" fmla="*/ 20 h 321"/>
                <a:gd name="T20" fmla="*/ 68 w 157"/>
                <a:gd name="T21" fmla="*/ 11 h 321"/>
                <a:gd name="T22" fmla="*/ 59 w 157"/>
                <a:gd name="T23" fmla="*/ 4 h 321"/>
                <a:gd name="T24" fmla="*/ 45 w 157"/>
                <a:gd name="T25" fmla="*/ 4 h 321"/>
                <a:gd name="T26" fmla="*/ 39 w 157"/>
                <a:gd name="T27" fmla="*/ 16 h 321"/>
                <a:gd name="T28" fmla="*/ 34 w 157"/>
                <a:gd name="T29" fmla="*/ 29 h 321"/>
                <a:gd name="T30" fmla="*/ 40 w 157"/>
                <a:gd name="T31" fmla="*/ 41 h 321"/>
                <a:gd name="T32" fmla="*/ 25 w 157"/>
                <a:gd name="T33" fmla="*/ 36 h 321"/>
                <a:gd name="T34" fmla="*/ 11 w 157"/>
                <a:gd name="T35" fmla="*/ 42 h 321"/>
                <a:gd name="T36" fmla="*/ 3 w 157"/>
                <a:gd name="T37" fmla="*/ 54 h 321"/>
                <a:gd name="T38" fmla="*/ 3 w 157"/>
                <a:gd name="T39" fmla="*/ 68 h 321"/>
                <a:gd name="T40" fmla="*/ 10 w 157"/>
                <a:gd name="T41" fmla="*/ 79 h 321"/>
                <a:gd name="T42" fmla="*/ 20 w 157"/>
                <a:gd name="T43" fmla="*/ 90 h 321"/>
                <a:gd name="T44" fmla="*/ 23 w 157"/>
                <a:gd name="T45" fmla="*/ 102 h 321"/>
                <a:gd name="T46" fmla="*/ 29 w 157"/>
                <a:gd name="T47" fmla="*/ 113 h 321"/>
                <a:gd name="T48" fmla="*/ 27 w 157"/>
                <a:gd name="T49" fmla="*/ 128 h 321"/>
                <a:gd name="T50" fmla="*/ 30 w 157"/>
                <a:gd name="T51" fmla="*/ 141 h 321"/>
                <a:gd name="T52" fmla="*/ 30 w 157"/>
                <a:gd name="T53" fmla="*/ 155 h 321"/>
                <a:gd name="T54" fmla="*/ 27 w 157"/>
                <a:gd name="T55" fmla="*/ 168 h 321"/>
                <a:gd name="T56" fmla="*/ 24 w 157"/>
                <a:gd name="T57" fmla="*/ 182 h 321"/>
                <a:gd name="T58" fmla="*/ 25 w 157"/>
                <a:gd name="T59" fmla="*/ 194 h 321"/>
                <a:gd name="T60" fmla="*/ 29 w 157"/>
                <a:gd name="T61" fmla="*/ 206 h 321"/>
                <a:gd name="T62" fmla="*/ 28 w 157"/>
                <a:gd name="T63" fmla="*/ 220 h 321"/>
                <a:gd name="T64" fmla="*/ 24 w 157"/>
                <a:gd name="T65" fmla="*/ 233 h 321"/>
                <a:gd name="T66" fmla="*/ 25 w 157"/>
                <a:gd name="T67" fmla="*/ 247 h 321"/>
                <a:gd name="T68" fmla="*/ 23 w 157"/>
                <a:gd name="T69" fmla="*/ 261 h 321"/>
                <a:gd name="T70" fmla="*/ 25 w 157"/>
                <a:gd name="T71" fmla="*/ 275 h 321"/>
                <a:gd name="T72" fmla="*/ 18 w 157"/>
                <a:gd name="T73" fmla="*/ 288 h 321"/>
                <a:gd name="T74" fmla="*/ 20 w 157"/>
                <a:gd name="T75" fmla="*/ 302 h 321"/>
                <a:gd name="T76" fmla="*/ 20 w 157"/>
                <a:gd name="T77" fmla="*/ 316 h 321"/>
                <a:gd name="T78" fmla="*/ 137 w 157"/>
                <a:gd name="T79" fmla="*/ 310 h 321"/>
                <a:gd name="T80" fmla="*/ 137 w 157"/>
                <a:gd name="T81" fmla="*/ 297 h 321"/>
                <a:gd name="T82" fmla="*/ 134 w 157"/>
                <a:gd name="T83" fmla="*/ 284 h 321"/>
                <a:gd name="T84" fmla="*/ 134 w 157"/>
                <a:gd name="T85" fmla="*/ 272 h 321"/>
                <a:gd name="T86" fmla="*/ 137 w 157"/>
                <a:gd name="T87" fmla="*/ 258 h 321"/>
                <a:gd name="T88" fmla="*/ 134 w 157"/>
                <a:gd name="T89" fmla="*/ 247 h 321"/>
                <a:gd name="T90" fmla="*/ 136 w 157"/>
                <a:gd name="T91" fmla="*/ 234 h 321"/>
                <a:gd name="T92" fmla="*/ 131 w 157"/>
                <a:gd name="T93" fmla="*/ 222 h 321"/>
                <a:gd name="T94" fmla="*/ 130 w 157"/>
                <a:gd name="T95" fmla="*/ 210 h 321"/>
                <a:gd name="T96" fmla="*/ 130 w 157"/>
                <a:gd name="T97" fmla="*/ 198 h 321"/>
                <a:gd name="T98" fmla="*/ 130 w 157"/>
                <a:gd name="T99" fmla="*/ 185 h 321"/>
                <a:gd name="T100" fmla="*/ 129 w 157"/>
                <a:gd name="T101" fmla="*/ 172 h 321"/>
                <a:gd name="T102" fmla="*/ 132 w 157"/>
                <a:gd name="T103" fmla="*/ 160 h 321"/>
                <a:gd name="T104" fmla="*/ 130 w 157"/>
                <a:gd name="T105" fmla="*/ 146 h 321"/>
                <a:gd name="T106" fmla="*/ 128 w 157"/>
                <a:gd name="T107" fmla="*/ 134 h 321"/>
                <a:gd name="T108" fmla="*/ 127 w 157"/>
                <a:gd name="T109" fmla="*/ 122 h 321"/>
                <a:gd name="T110" fmla="*/ 129 w 157"/>
                <a:gd name="T111" fmla="*/ 108 h 321"/>
                <a:gd name="T112" fmla="*/ 137 w 157"/>
                <a:gd name="T113" fmla="*/ 97 h 321"/>
                <a:gd name="T114" fmla="*/ 146 w 157"/>
                <a:gd name="T115" fmla="*/ 87 h 321"/>
                <a:gd name="T116" fmla="*/ 152 w 157"/>
                <a:gd name="T117" fmla="*/ 78 h 321"/>
                <a:gd name="T118" fmla="*/ 156 w 157"/>
                <a:gd name="T119" fmla="*/ 66 h 321"/>
                <a:gd name="T120" fmla="*/ 121 w 157"/>
                <a:gd name="T121" fmla="*/ 44 h 321"/>
                <a:gd name="T122" fmla="*/ 124 w 157"/>
                <a:gd name="T123" fmla="*/ 46 h 321"/>
                <a:gd name="T124" fmla="*/ 40 w 157"/>
                <a:gd name="T125" fmla="*/ 48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7" h="321">
                  <a:moveTo>
                    <a:pt x="157" y="57"/>
                  </a:moveTo>
                  <a:cubicBezTo>
                    <a:pt x="157" y="57"/>
                    <a:pt x="156" y="57"/>
                    <a:pt x="156" y="57"/>
                  </a:cubicBezTo>
                  <a:cubicBezTo>
                    <a:pt x="156" y="56"/>
                    <a:pt x="153" y="57"/>
                    <a:pt x="153" y="57"/>
                  </a:cubicBezTo>
                  <a:cubicBezTo>
                    <a:pt x="153" y="56"/>
                    <a:pt x="155" y="56"/>
                    <a:pt x="155" y="55"/>
                  </a:cubicBezTo>
                  <a:cubicBezTo>
                    <a:pt x="155" y="55"/>
                    <a:pt x="152" y="56"/>
                    <a:pt x="152" y="56"/>
                  </a:cubicBezTo>
                  <a:cubicBezTo>
                    <a:pt x="152" y="55"/>
                    <a:pt x="156" y="54"/>
                    <a:pt x="155" y="54"/>
                  </a:cubicBezTo>
                  <a:cubicBezTo>
                    <a:pt x="155" y="54"/>
                    <a:pt x="155" y="53"/>
                    <a:pt x="155" y="53"/>
                  </a:cubicBezTo>
                  <a:cubicBezTo>
                    <a:pt x="155" y="53"/>
                    <a:pt x="152" y="54"/>
                    <a:pt x="152" y="54"/>
                  </a:cubicBezTo>
                  <a:cubicBezTo>
                    <a:pt x="152" y="54"/>
                    <a:pt x="154" y="52"/>
                    <a:pt x="154" y="52"/>
                  </a:cubicBezTo>
                  <a:cubicBezTo>
                    <a:pt x="154" y="52"/>
                    <a:pt x="153" y="52"/>
                    <a:pt x="153" y="52"/>
                  </a:cubicBezTo>
                  <a:cubicBezTo>
                    <a:pt x="153" y="52"/>
                    <a:pt x="154" y="51"/>
                    <a:pt x="154" y="51"/>
                  </a:cubicBezTo>
                  <a:cubicBezTo>
                    <a:pt x="154" y="50"/>
                    <a:pt x="153" y="51"/>
                    <a:pt x="153" y="51"/>
                  </a:cubicBezTo>
                  <a:cubicBezTo>
                    <a:pt x="153" y="50"/>
                    <a:pt x="151" y="51"/>
                    <a:pt x="150" y="51"/>
                  </a:cubicBezTo>
                  <a:cubicBezTo>
                    <a:pt x="150" y="51"/>
                    <a:pt x="154" y="48"/>
                    <a:pt x="154" y="48"/>
                  </a:cubicBezTo>
                  <a:cubicBezTo>
                    <a:pt x="154" y="48"/>
                    <a:pt x="149" y="51"/>
                    <a:pt x="149" y="51"/>
                  </a:cubicBezTo>
                  <a:cubicBezTo>
                    <a:pt x="149" y="51"/>
                    <a:pt x="149" y="50"/>
                    <a:pt x="149" y="50"/>
                  </a:cubicBezTo>
                  <a:cubicBezTo>
                    <a:pt x="149" y="50"/>
                    <a:pt x="150" y="49"/>
                    <a:pt x="150" y="49"/>
                  </a:cubicBezTo>
                  <a:cubicBezTo>
                    <a:pt x="150" y="48"/>
                    <a:pt x="149" y="49"/>
                    <a:pt x="149" y="49"/>
                  </a:cubicBezTo>
                  <a:cubicBezTo>
                    <a:pt x="149" y="49"/>
                    <a:pt x="151" y="47"/>
                    <a:pt x="151" y="47"/>
                  </a:cubicBezTo>
                  <a:cubicBezTo>
                    <a:pt x="150" y="46"/>
                    <a:pt x="151" y="46"/>
                    <a:pt x="151" y="45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50" y="45"/>
                    <a:pt x="149" y="46"/>
                    <a:pt x="148" y="46"/>
                  </a:cubicBezTo>
                  <a:cubicBezTo>
                    <a:pt x="148" y="46"/>
                    <a:pt x="149" y="45"/>
                    <a:pt x="148" y="45"/>
                  </a:cubicBezTo>
                  <a:cubicBezTo>
                    <a:pt x="148" y="45"/>
                    <a:pt x="147" y="46"/>
                    <a:pt x="147" y="46"/>
                  </a:cubicBezTo>
                  <a:cubicBezTo>
                    <a:pt x="146" y="46"/>
                    <a:pt x="147" y="45"/>
                    <a:pt x="147" y="45"/>
                  </a:cubicBezTo>
                  <a:cubicBezTo>
                    <a:pt x="147" y="45"/>
                    <a:pt x="145" y="46"/>
                    <a:pt x="145" y="46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4" y="46"/>
                    <a:pt x="145" y="45"/>
                    <a:pt x="144" y="45"/>
                  </a:cubicBezTo>
                  <a:cubicBezTo>
                    <a:pt x="144" y="45"/>
                    <a:pt x="147" y="41"/>
                    <a:pt x="146" y="40"/>
                  </a:cubicBezTo>
                  <a:cubicBezTo>
                    <a:pt x="146" y="40"/>
                    <a:pt x="144" y="45"/>
                    <a:pt x="143" y="45"/>
                  </a:cubicBezTo>
                  <a:cubicBezTo>
                    <a:pt x="143" y="45"/>
                    <a:pt x="145" y="41"/>
                    <a:pt x="144" y="41"/>
                  </a:cubicBezTo>
                  <a:cubicBezTo>
                    <a:pt x="144" y="41"/>
                    <a:pt x="144" y="42"/>
                    <a:pt x="144" y="42"/>
                  </a:cubicBezTo>
                  <a:cubicBezTo>
                    <a:pt x="143" y="42"/>
                    <a:pt x="143" y="41"/>
                    <a:pt x="143" y="41"/>
                  </a:cubicBezTo>
                  <a:cubicBezTo>
                    <a:pt x="143" y="41"/>
                    <a:pt x="142" y="42"/>
                    <a:pt x="142" y="42"/>
                  </a:cubicBezTo>
                  <a:cubicBezTo>
                    <a:pt x="142" y="42"/>
                    <a:pt x="142" y="42"/>
                    <a:pt x="141" y="42"/>
                  </a:cubicBezTo>
                  <a:cubicBezTo>
                    <a:pt x="141" y="42"/>
                    <a:pt x="142" y="39"/>
                    <a:pt x="141" y="39"/>
                  </a:cubicBezTo>
                  <a:cubicBezTo>
                    <a:pt x="141" y="39"/>
                    <a:pt x="141" y="41"/>
                    <a:pt x="140" y="41"/>
                  </a:cubicBezTo>
                  <a:cubicBezTo>
                    <a:pt x="140" y="41"/>
                    <a:pt x="140" y="43"/>
                    <a:pt x="139" y="43"/>
                  </a:cubicBezTo>
                  <a:cubicBezTo>
                    <a:pt x="139" y="43"/>
                    <a:pt x="139" y="44"/>
                    <a:pt x="139" y="44"/>
                  </a:cubicBezTo>
                  <a:cubicBezTo>
                    <a:pt x="138" y="44"/>
                    <a:pt x="139" y="40"/>
                    <a:pt x="139" y="40"/>
                  </a:cubicBezTo>
                  <a:cubicBezTo>
                    <a:pt x="138" y="40"/>
                    <a:pt x="138" y="42"/>
                    <a:pt x="138" y="42"/>
                  </a:cubicBezTo>
                  <a:cubicBezTo>
                    <a:pt x="138" y="42"/>
                    <a:pt x="137" y="41"/>
                    <a:pt x="137" y="41"/>
                  </a:cubicBezTo>
                  <a:cubicBezTo>
                    <a:pt x="137" y="41"/>
                    <a:pt x="137" y="38"/>
                    <a:pt x="137" y="38"/>
                  </a:cubicBezTo>
                  <a:cubicBezTo>
                    <a:pt x="136" y="38"/>
                    <a:pt x="136" y="39"/>
                    <a:pt x="136" y="39"/>
                  </a:cubicBezTo>
                  <a:cubicBezTo>
                    <a:pt x="136" y="39"/>
                    <a:pt x="136" y="41"/>
                    <a:pt x="135" y="41"/>
                  </a:cubicBezTo>
                  <a:cubicBezTo>
                    <a:pt x="135" y="41"/>
                    <a:pt x="135" y="39"/>
                    <a:pt x="135" y="39"/>
                  </a:cubicBezTo>
                  <a:cubicBezTo>
                    <a:pt x="134" y="39"/>
                    <a:pt x="134" y="42"/>
                    <a:pt x="134" y="42"/>
                  </a:cubicBezTo>
                  <a:cubicBezTo>
                    <a:pt x="134" y="42"/>
                    <a:pt x="133" y="38"/>
                    <a:pt x="133" y="38"/>
                  </a:cubicBezTo>
                  <a:cubicBezTo>
                    <a:pt x="133" y="38"/>
                    <a:pt x="133" y="43"/>
                    <a:pt x="133" y="43"/>
                  </a:cubicBezTo>
                  <a:cubicBezTo>
                    <a:pt x="133" y="43"/>
                    <a:pt x="133" y="42"/>
                    <a:pt x="132" y="42"/>
                  </a:cubicBezTo>
                  <a:cubicBezTo>
                    <a:pt x="132" y="42"/>
                    <a:pt x="131" y="39"/>
                    <a:pt x="131" y="39"/>
                  </a:cubicBezTo>
                  <a:cubicBezTo>
                    <a:pt x="131" y="39"/>
                    <a:pt x="131" y="41"/>
                    <a:pt x="131" y="41"/>
                  </a:cubicBezTo>
                  <a:cubicBezTo>
                    <a:pt x="131" y="41"/>
                    <a:pt x="131" y="43"/>
                    <a:pt x="131" y="43"/>
                  </a:cubicBezTo>
                  <a:cubicBezTo>
                    <a:pt x="131" y="43"/>
                    <a:pt x="130" y="43"/>
                    <a:pt x="130" y="43"/>
                  </a:cubicBezTo>
                  <a:cubicBezTo>
                    <a:pt x="130" y="43"/>
                    <a:pt x="130" y="44"/>
                    <a:pt x="130" y="44"/>
                  </a:cubicBezTo>
                  <a:cubicBezTo>
                    <a:pt x="129" y="44"/>
                    <a:pt x="130" y="45"/>
                    <a:pt x="129" y="45"/>
                  </a:cubicBezTo>
                  <a:cubicBezTo>
                    <a:pt x="129" y="45"/>
                    <a:pt x="128" y="41"/>
                    <a:pt x="128" y="41"/>
                  </a:cubicBezTo>
                  <a:cubicBezTo>
                    <a:pt x="127" y="41"/>
                    <a:pt x="127" y="40"/>
                    <a:pt x="127" y="40"/>
                  </a:cubicBezTo>
                  <a:cubicBezTo>
                    <a:pt x="126" y="40"/>
                    <a:pt x="128" y="45"/>
                    <a:pt x="128" y="45"/>
                  </a:cubicBezTo>
                  <a:cubicBezTo>
                    <a:pt x="127" y="45"/>
                    <a:pt x="126" y="42"/>
                    <a:pt x="126" y="42"/>
                  </a:cubicBezTo>
                  <a:cubicBezTo>
                    <a:pt x="126" y="42"/>
                    <a:pt x="125" y="42"/>
                    <a:pt x="125" y="42"/>
                  </a:cubicBezTo>
                  <a:cubicBezTo>
                    <a:pt x="125" y="42"/>
                    <a:pt x="124" y="42"/>
                    <a:pt x="124" y="42"/>
                  </a:cubicBezTo>
                  <a:cubicBezTo>
                    <a:pt x="124" y="42"/>
                    <a:pt x="124" y="42"/>
                    <a:pt x="123" y="42"/>
                  </a:cubicBezTo>
                  <a:cubicBezTo>
                    <a:pt x="123" y="42"/>
                    <a:pt x="123" y="42"/>
                    <a:pt x="124" y="43"/>
                  </a:cubicBezTo>
                  <a:cubicBezTo>
                    <a:pt x="123" y="42"/>
                    <a:pt x="123" y="42"/>
                    <a:pt x="122" y="42"/>
                  </a:cubicBezTo>
                  <a:cubicBezTo>
                    <a:pt x="122" y="42"/>
                    <a:pt x="122" y="41"/>
                    <a:pt x="122" y="41"/>
                  </a:cubicBezTo>
                  <a:cubicBezTo>
                    <a:pt x="122" y="41"/>
                    <a:pt x="123" y="41"/>
                    <a:pt x="123" y="40"/>
                  </a:cubicBezTo>
                  <a:cubicBezTo>
                    <a:pt x="123" y="40"/>
                    <a:pt x="125" y="41"/>
                    <a:pt x="125" y="41"/>
                  </a:cubicBezTo>
                  <a:cubicBezTo>
                    <a:pt x="125" y="41"/>
                    <a:pt x="124" y="40"/>
                    <a:pt x="123" y="39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24" y="39"/>
                    <a:pt x="126" y="40"/>
                    <a:pt x="126" y="40"/>
                  </a:cubicBezTo>
                  <a:cubicBezTo>
                    <a:pt x="126" y="39"/>
                    <a:pt x="124" y="39"/>
                    <a:pt x="123" y="38"/>
                  </a:cubicBezTo>
                  <a:cubicBezTo>
                    <a:pt x="123" y="38"/>
                    <a:pt x="124" y="37"/>
                    <a:pt x="124" y="37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5" y="37"/>
                    <a:pt x="125" y="37"/>
                    <a:pt x="125" y="36"/>
                  </a:cubicBezTo>
                  <a:cubicBezTo>
                    <a:pt x="125" y="36"/>
                    <a:pt x="126" y="36"/>
                    <a:pt x="126" y="36"/>
                  </a:cubicBezTo>
                  <a:cubicBezTo>
                    <a:pt x="126" y="36"/>
                    <a:pt x="126" y="35"/>
                    <a:pt x="126" y="35"/>
                  </a:cubicBezTo>
                  <a:cubicBezTo>
                    <a:pt x="126" y="35"/>
                    <a:pt x="127" y="35"/>
                    <a:pt x="127" y="35"/>
                  </a:cubicBezTo>
                  <a:cubicBezTo>
                    <a:pt x="127" y="35"/>
                    <a:pt x="126" y="34"/>
                    <a:pt x="126" y="34"/>
                  </a:cubicBezTo>
                  <a:cubicBezTo>
                    <a:pt x="126" y="34"/>
                    <a:pt x="125" y="33"/>
                    <a:pt x="124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5" y="32"/>
                    <a:pt x="124" y="32"/>
                    <a:pt x="124" y="32"/>
                  </a:cubicBezTo>
                  <a:cubicBezTo>
                    <a:pt x="124" y="31"/>
                    <a:pt x="126" y="31"/>
                    <a:pt x="126" y="31"/>
                  </a:cubicBezTo>
                  <a:cubicBezTo>
                    <a:pt x="126" y="31"/>
                    <a:pt x="125" y="31"/>
                    <a:pt x="124" y="31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6" y="30"/>
                    <a:pt x="128" y="30"/>
                    <a:pt x="128" y="30"/>
                  </a:cubicBezTo>
                  <a:cubicBezTo>
                    <a:pt x="128" y="30"/>
                    <a:pt x="129" y="30"/>
                    <a:pt x="129" y="29"/>
                  </a:cubicBezTo>
                  <a:cubicBezTo>
                    <a:pt x="129" y="29"/>
                    <a:pt x="126" y="29"/>
                    <a:pt x="126" y="29"/>
                  </a:cubicBezTo>
                  <a:cubicBezTo>
                    <a:pt x="126" y="28"/>
                    <a:pt x="125" y="28"/>
                    <a:pt x="124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5" y="28"/>
                    <a:pt x="125" y="27"/>
                    <a:pt x="125" y="27"/>
                  </a:cubicBezTo>
                  <a:cubicBezTo>
                    <a:pt x="125" y="27"/>
                    <a:pt x="129" y="27"/>
                    <a:pt x="129" y="27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26"/>
                    <a:pt x="125" y="26"/>
                    <a:pt x="124" y="26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4" y="25"/>
                    <a:pt x="127" y="25"/>
                    <a:pt x="127" y="25"/>
                  </a:cubicBezTo>
                  <a:cubicBezTo>
                    <a:pt x="127" y="24"/>
                    <a:pt x="124" y="25"/>
                    <a:pt x="124" y="24"/>
                  </a:cubicBezTo>
                  <a:cubicBezTo>
                    <a:pt x="124" y="24"/>
                    <a:pt x="126" y="24"/>
                    <a:pt x="126" y="23"/>
                  </a:cubicBezTo>
                  <a:cubicBezTo>
                    <a:pt x="126" y="23"/>
                    <a:pt x="125" y="23"/>
                    <a:pt x="125" y="23"/>
                  </a:cubicBezTo>
                  <a:cubicBezTo>
                    <a:pt x="125" y="23"/>
                    <a:pt x="127" y="22"/>
                    <a:pt x="127" y="22"/>
                  </a:cubicBezTo>
                  <a:cubicBezTo>
                    <a:pt x="127" y="22"/>
                    <a:pt x="124" y="22"/>
                    <a:pt x="123" y="23"/>
                  </a:cubicBezTo>
                  <a:cubicBezTo>
                    <a:pt x="123" y="22"/>
                    <a:pt x="122" y="22"/>
                    <a:pt x="122" y="22"/>
                  </a:cubicBezTo>
                  <a:cubicBezTo>
                    <a:pt x="123" y="22"/>
                    <a:pt x="126" y="21"/>
                    <a:pt x="126" y="21"/>
                  </a:cubicBezTo>
                  <a:cubicBezTo>
                    <a:pt x="126" y="21"/>
                    <a:pt x="125" y="21"/>
                    <a:pt x="125" y="20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5" y="19"/>
                    <a:pt x="127" y="18"/>
                    <a:pt x="127" y="18"/>
                  </a:cubicBezTo>
                  <a:cubicBezTo>
                    <a:pt x="127" y="18"/>
                    <a:pt x="125" y="18"/>
                    <a:pt x="125" y="18"/>
                  </a:cubicBezTo>
                  <a:cubicBezTo>
                    <a:pt x="125" y="18"/>
                    <a:pt x="121" y="20"/>
                    <a:pt x="121" y="2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21" y="19"/>
                    <a:pt x="123" y="18"/>
                    <a:pt x="123" y="18"/>
                  </a:cubicBezTo>
                  <a:cubicBezTo>
                    <a:pt x="123" y="18"/>
                    <a:pt x="123" y="17"/>
                    <a:pt x="123" y="17"/>
                  </a:cubicBezTo>
                  <a:cubicBezTo>
                    <a:pt x="123" y="17"/>
                    <a:pt x="121" y="18"/>
                    <a:pt x="121" y="17"/>
                  </a:cubicBezTo>
                  <a:cubicBezTo>
                    <a:pt x="121" y="17"/>
                    <a:pt x="124" y="15"/>
                    <a:pt x="124" y="15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3"/>
                    <a:pt x="121" y="16"/>
                    <a:pt x="121" y="15"/>
                  </a:cubicBezTo>
                  <a:cubicBezTo>
                    <a:pt x="121" y="15"/>
                    <a:pt x="121" y="14"/>
                    <a:pt x="121" y="14"/>
                  </a:cubicBezTo>
                  <a:cubicBezTo>
                    <a:pt x="121" y="14"/>
                    <a:pt x="119" y="15"/>
                    <a:pt x="119" y="15"/>
                  </a:cubicBezTo>
                  <a:cubicBezTo>
                    <a:pt x="119" y="15"/>
                    <a:pt x="120" y="14"/>
                    <a:pt x="120" y="14"/>
                  </a:cubicBezTo>
                  <a:cubicBezTo>
                    <a:pt x="120" y="13"/>
                    <a:pt x="120" y="12"/>
                    <a:pt x="120" y="12"/>
                  </a:cubicBezTo>
                  <a:cubicBezTo>
                    <a:pt x="120" y="12"/>
                    <a:pt x="121" y="11"/>
                    <a:pt x="121" y="11"/>
                  </a:cubicBezTo>
                  <a:cubicBezTo>
                    <a:pt x="120" y="10"/>
                    <a:pt x="117" y="14"/>
                    <a:pt x="117" y="14"/>
                  </a:cubicBezTo>
                  <a:cubicBezTo>
                    <a:pt x="117" y="14"/>
                    <a:pt x="117" y="13"/>
                    <a:pt x="117" y="13"/>
                  </a:cubicBezTo>
                  <a:cubicBezTo>
                    <a:pt x="117" y="13"/>
                    <a:pt x="116" y="14"/>
                    <a:pt x="116" y="14"/>
                  </a:cubicBezTo>
                  <a:cubicBezTo>
                    <a:pt x="116" y="14"/>
                    <a:pt x="117" y="11"/>
                    <a:pt x="117" y="11"/>
                  </a:cubicBezTo>
                  <a:cubicBezTo>
                    <a:pt x="117" y="11"/>
                    <a:pt x="117" y="10"/>
                    <a:pt x="117" y="10"/>
                  </a:cubicBezTo>
                  <a:cubicBezTo>
                    <a:pt x="117" y="10"/>
                    <a:pt x="115" y="13"/>
                    <a:pt x="114" y="13"/>
                  </a:cubicBezTo>
                  <a:cubicBezTo>
                    <a:pt x="114" y="13"/>
                    <a:pt x="115" y="12"/>
                    <a:pt x="115" y="11"/>
                  </a:cubicBezTo>
                  <a:cubicBezTo>
                    <a:pt x="114" y="11"/>
                    <a:pt x="115" y="9"/>
                    <a:pt x="115" y="9"/>
                  </a:cubicBezTo>
                  <a:cubicBezTo>
                    <a:pt x="115" y="9"/>
                    <a:pt x="115" y="8"/>
                    <a:pt x="115" y="7"/>
                  </a:cubicBezTo>
                  <a:cubicBezTo>
                    <a:pt x="115" y="7"/>
                    <a:pt x="112" y="13"/>
                    <a:pt x="112" y="12"/>
                  </a:cubicBezTo>
                  <a:cubicBezTo>
                    <a:pt x="112" y="12"/>
                    <a:pt x="113" y="10"/>
                    <a:pt x="113" y="10"/>
                  </a:cubicBezTo>
                  <a:cubicBezTo>
                    <a:pt x="113" y="10"/>
                    <a:pt x="113" y="7"/>
                    <a:pt x="113" y="7"/>
                  </a:cubicBezTo>
                  <a:cubicBezTo>
                    <a:pt x="113" y="7"/>
                    <a:pt x="112" y="10"/>
                    <a:pt x="111" y="10"/>
                  </a:cubicBezTo>
                  <a:cubicBezTo>
                    <a:pt x="111" y="10"/>
                    <a:pt x="110" y="11"/>
                    <a:pt x="110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09" y="11"/>
                    <a:pt x="110" y="10"/>
                    <a:pt x="109" y="10"/>
                  </a:cubicBezTo>
                  <a:cubicBezTo>
                    <a:pt x="109" y="10"/>
                    <a:pt x="110" y="7"/>
                    <a:pt x="109" y="7"/>
                  </a:cubicBezTo>
                  <a:cubicBezTo>
                    <a:pt x="109" y="7"/>
                    <a:pt x="109" y="8"/>
                    <a:pt x="109" y="8"/>
                  </a:cubicBezTo>
                  <a:cubicBezTo>
                    <a:pt x="108" y="8"/>
                    <a:pt x="108" y="7"/>
                    <a:pt x="108" y="7"/>
                  </a:cubicBezTo>
                  <a:cubicBezTo>
                    <a:pt x="108" y="7"/>
                    <a:pt x="107" y="9"/>
                    <a:pt x="107" y="9"/>
                  </a:cubicBezTo>
                  <a:cubicBezTo>
                    <a:pt x="107" y="9"/>
                    <a:pt x="107" y="8"/>
                    <a:pt x="107" y="8"/>
                  </a:cubicBezTo>
                  <a:cubicBezTo>
                    <a:pt x="106" y="8"/>
                    <a:pt x="106" y="9"/>
                    <a:pt x="106" y="9"/>
                  </a:cubicBezTo>
                  <a:cubicBezTo>
                    <a:pt x="106" y="9"/>
                    <a:pt x="106" y="8"/>
                    <a:pt x="105" y="8"/>
                  </a:cubicBezTo>
                  <a:cubicBezTo>
                    <a:pt x="105" y="8"/>
                    <a:pt x="105" y="7"/>
                    <a:pt x="105" y="7"/>
                  </a:cubicBezTo>
                  <a:cubicBezTo>
                    <a:pt x="105" y="7"/>
                    <a:pt x="104" y="8"/>
                    <a:pt x="104" y="8"/>
                  </a:cubicBezTo>
                  <a:cubicBezTo>
                    <a:pt x="104" y="8"/>
                    <a:pt x="104" y="9"/>
                    <a:pt x="104" y="9"/>
                  </a:cubicBezTo>
                  <a:cubicBezTo>
                    <a:pt x="103" y="9"/>
                    <a:pt x="103" y="6"/>
                    <a:pt x="103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6"/>
                    <a:pt x="102" y="8"/>
                    <a:pt x="102" y="8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8"/>
                    <a:pt x="101" y="10"/>
                    <a:pt x="101" y="10"/>
                  </a:cubicBezTo>
                  <a:cubicBezTo>
                    <a:pt x="101" y="10"/>
                    <a:pt x="100" y="9"/>
                    <a:pt x="100" y="9"/>
                  </a:cubicBezTo>
                  <a:cubicBezTo>
                    <a:pt x="100" y="9"/>
                    <a:pt x="99" y="7"/>
                    <a:pt x="99" y="7"/>
                  </a:cubicBezTo>
                  <a:cubicBezTo>
                    <a:pt x="99" y="7"/>
                    <a:pt x="99" y="9"/>
                    <a:pt x="99" y="9"/>
                  </a:cubicBezTo>
                  <a:cubicBezTo>
                    <a:pt x="98" y="9"/>
                    <a:pt x="98" y="8"/>
                    <a:pt x="98" y="8"/>
                  </a:cubicBezTo>
                  <a:cubicBezTo>
                    <a:pt x="97" y="8"/>
                    <a:pt x="97" y="7"/>
                    <a:pt x="96" y="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8"/>
                    <a:pt x="97" y="11"/>
                    <a:pt x="97" y="12"/>
                  </a:cubicBezTo>
                  <a:cubicBezTo>
                    <a:pt x="97" y="12"/>
                    <a:pt x="95" y="7"/>
                    <a:pt x="94" y="8"/>
                  </a:cubicBezTo>
                  <a:cubicBezTo>
                    <a:pt x="94" y="8"/>
                    <a:pt x="96" y="11"/>
                    <a:pt x="96" y="11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4" y="11"/>
                    <a:pt x="94" y="10"/>
                    <a:pt x="94" y="1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2"/>
                    <a:pt x="94" y="14"/>
                    <a:pt x="94" y="14"/>
                  </a:cubicBezTo>
                  <a:cubicBezTo>
                    <a:pt x="94" y="14"/>
                    <a:pt x="94" y="15"/>
                    <a:pt x="94" y="15"/>
                  </a:cubicBezTo>
                  <a:cubicBezTo>
                    <a:pt x="94" y="15"/>
                    <a:pt x="93" y="14"/>
                    <a:pt x="93" y="14"/>
                  </a:cubicBezTo>
                  <a:cubicBezTo>
                    <a:pt x="93" y="15"/>
                    <a:pt x="92" y="14"/>
                    <a:pt x="92" y="14"/>
                  </a:cubicBezTo>
                  <a:cubicBezTo>
                    <a:pt x="92" y="14"/>
                    <a:pt x="90" y="12"/>
                    <a:pt x="89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8" y="13"/>
                    <a:pt x="88" y="13"/>
                  </a:cubicBezTo>
                  <a:cubicBezTo>
                    <a:pt x="88" y="13"/>
                    <a:pt x="87" y="13"/>
                    <a:pt x="87" y="13"/>
                  </a:cubicBezTo>
                  <a:cubicBezTo>
                    <a:pt x="87" y="13"/>
                    <a:pt x="90" y="17"/>
                    <a:pt x="90" y="17"/>
                  </a:cubicBezTo>
                  <a:cubicBezTo>
                    <a:pt x="90" y="17"/>
                    <a:pt x="87" y="14"/>
                    <a:pt x="87" y="15"/>
                  </a:cubicBezTo>
                  <a:cubicBezTo>
                    <a:pt x="87" y="15"/>
                    <a:pt x="87" y="16"/>
                    <a:pt x="87" y="16"/>
                  </a:cubicBezTo>
                  <a:cubicBezTo>
                    <a:pt x="87" y="16"/>
                    <a:pt x="88" y="17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9"/>
                    <a:pt x="89" y="19"/>
                    <a:pt x="89" y="19"/>
                  </a:cubicBezTo>
                  <a:cubicBezTo>
                    <a:pt x="88" y="19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0"/>
                    <a:pt x="85" y="18"/>
                    <a:pt x="85" y="18"/>
                  </a:cubicBezTo>
                  <a:cubicBezTo>
                    <a:pt x="84" y="18"/>
                    <a:pt x="85" y="19"/>
                    <a:pt x="84" y="19"/>
                  </a:cubicBezTo>
                  <a:cubicBezTo>
                    <a:pt x="84" y="19"/>
                    <a:pt x="85" y="19"/>
                    <a:pt x="84" y="20"/>
                  </a:cubicBezTo>
                  <a:cubicBezTo>
                    <a:pt x="84" y="20"/>
                    <a:pt x="86" y="21"/>
                    <a:pt x="86" y="21"/>
                  </a:cubicBezTo>
                  <a:cubicBezTo>
                    <a:pt x="86" y="22"/>
                    <a:pt x="83" y="20"/>
                    <a:pt x="83" y="20"/>
                  </a:cubicBezTo>
                  <a:cubicBezTo>
                    <a:pt x="83" y="21"/>
                    <a:pt x="85" y="22"/>
                    <a:pt x="87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3"/>
                    <a:pt x="85" y="23"/>
                    <a:pt x="85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4"/>
                    <a:pt x="82" y="23"/>
                    <a:pt x="82" y="23"/>
                  </a:cubicBezTo>
                  <a:cubicBezTo>
                    <a:pt x="82" y="23"/>
                    <a:pt x="84" y="24"/>
                    <a:pt x="85" y="25"/>
                  </a:cubicBezTo>
                  <a:cubicBezTo>
                    <a:pt x="85" y="25"/>
                    <a:pt x="85" y="25"/>
                    <a:pt x="85" y="26"/>
                  </a:cubicBezTo>
                  <a:cubicBezTo>
                    <a:pt x="84" y="26"/>
                    <a:pt x="81" y="25"/>
                    <a:pt x="81" y="25"/>
                  </a:cubicBezTo>
                  <a:cubicBezTo>
                    <a:pt x="81" y="26"/>
                    <a:pt x="82" y="26"/>
                    <a:pt x="82" y="26"/>
                  </a:cubicBezTo>
                  <a:cubicBezTo>
                    <a:pt x="82" y="26"/>
                    <a:pt x="83" y="27"/>
                    <a:pt x="84" y="27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28"/>
                    <a:pt x="80" y="28"/>
                    <a:pt x="80" y="28"/>
                  </a:cubicBezTo>
                  <a:cubicBezTo>
                    <a:pt x="80" y="28"/>
                    <a:pt x="82" y="29"/>
                    <a:pt x="84" y="29"/>
                  </a:cubicBezTo>
                  <a:cubicBezTo>
                    <a:pt x="84" y="29"/>
                    <a:pt x="84" y="30"/>
                    <a:pt x="83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31"/>
                    <a:pt x="83" y="31"/>
                    <a:pt x="82" y="31"/>
                  </a:cubicBezTo>
                  <a:cubicBezTo>
                    <a:pt x="82" y="31"/>
                    <a:pt x="81" y="31"/>
                    <a:pt x="80" y="31"/>
                  </a:cubicBezTo>
                  <a:cubicBezTo>
                    <a:pt x="80" y="30"/>
                    <a:pt x="80" y="30"/>
                    <a:pt x="80" y="29"/>
                  </a:cubicBezTo>
                  <a:cubicBezTo>
                    <a:pt x="79" y="28"/>
                    <a:pt x="79" y="28"/>
                    <a:pt x="79" y="27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79" y="26"/>
                    <a:pt x="78" y="26"/>
                    <a:pt x="78" y="25"/>
                  </a:cubicBezTo>
                  <a:cubicBezTo>
                    <a:pt x="79" y="25"/>
                    <a:pt x="82" y="23"/>
                    <a:pt x="81" y="23"/>
                  </a:cubicBezTo>
                  <a:cubicBezTo>
                    <a:pt x="81" y="23"/>
                    <a:pt x="79" y="24"/>
                    <a:pt x="79" y="2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9" y="23"/>
                    <a:pt x="78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8" y="22"/>
                    <a:pt x="79" y="22"/>
                    <a:pt x="79" y="22"/>
                  </a:cubicBezTo>
                  <a:cubicBezTo>
                    <a:pt x="79" y="21"/>
                    <a:pt x="78" y="22"/>
                    <a:pt x="77" y="22"/>
                  </a:cubicBezTo>
                  <a:cubicBezTo>
                    <a:pt x="77" y="22"/>
                    <a:pt x="77" y="22"/>
                    <a:pt x="76" y="21"/>
                  </a:cubicBezTo>
                  <a:cubicBezTo>
                    <a:pt x="77" y="21"/>
                    <a:pt x="78" y="21"/>
                    <a:pt x="78" y="21"/>
                  </a:cubicBezTo>
                  <a:cubicBezTo>
                    <a:pt x="78" y="20"/>
                    <a:pt x="77" y="21"/>
                    <a:pt x="77" y="20"/>
                  </a:cubicBezTo>
                  <a:cubicBezTo>
                    <a:pt x="77" y="20"/>
                    <a:pt x="76" y="20"/>
                    <a:pt x="76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19"/>
                    <a:pt x="77" y="19"/>
                    <a:pt x="77" y="19"/>
                  </a:cubicBezTo>
                  <a:cubicBezTo>
                    <a:pt x="77" y="19"/>
                    <a:pt x="75" y="19"/>
                    <a:pt x="75" y="19"/>
                  </a:cubicBezTo>
                  <a:cubicBezTo>
                    <a:pt x="75" y="19"/>
                    <a:pt x="76" y="18"/>
                    <a:pt x="76" y="18"/>
                  </a:cubicBezTo>
                  <a:cubicBezTo>
                    <a:pt x="76" y="18"/>
                    <a:pt x="76" y="17"/>
                    <a:pt x="76" y="17"/>
                  </a:cubicBezTo>
                  <a:cubicBezTo>
                    <a:pt x="76" y="17"/>
                    <a:pt x="74" y="18"/>
                    <a:pt x="74" y="17"/>
                  </a:cubicBezTo>
                  <a:cubicBezTo>
                    <a:pt x="74" y="17"/>
                    <a:pt x="76" y="16"/>
                    <a:pt x="76" y="16"/>
                  </a:cubicBezTo>
                  <a:cubicBezTo>
                    <a:pt x="76" y="16"/>
                    <a:pt x="75" y="16"/>
                    <a:pt x="75" y="16"/>
                  </a:cubicBezTo>
                  <a:cubicBezTo>
                    <a:pt x="75" y="16"/>
                    <a:pt x="74" y="16"/>
                    <a:pt x="73" y="16"/>
                  </a:cubicBezTo>
                  <a:cubicBezTo>
                    <a:pt x="73" y="16"/>
                    <a:pt x="75" y="14"/>
                    <a:pt x="75" y="14"/>
                  </a:cubicBezTo>
                  <a:cubicBezTo>
                    <a:pt x="75" y="14"/>
                    <a:pt x="76" y="13"/>
                    <a:pt x="76" y="13"/>
                  </a:cubicBezTo>
                  <a:cubicBezTo>
                    <a:pt x="75" y="13"/>
                    <a:pt x="73" y="14"/>
                    <a:pt x="72" y="15"/>
                  </a:cubicBezTo>
                  <a:cubicBezTo>
                    <a:pt x="72" y="14"/>
                    <a:pt x="71" y="14"/>
                    <a:pt x="71" y="13"/>
                  </a:cubicBezTo>
                  <a:cubicBezTo>
                    <a:pt x="72" y="12"/>
                    <a:pt x="74" y="11"/>
                    <a:pt x="74" y="11"/>
                  </a:cubicBezTo>
                  <a:cubicBezTo>
                    <a:pt x="74" y="10"/>
                    <a:pt x="72" y="11"/>
                    <a:pt x="72" y="11"/>
                  </a:cubicBezTo>
                  <a:cubicBezTo>
                    <a:pt x="72" y="11"/>
                    <a:pt x="71" y="12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0" y="11"/>
                    <a:pt x="71" y="11"/>
                    <a:pt x="71" y="11"/>
                  </a:cubicBezTo>
                  <a:cubicBezTo>
                    <a:pt x="71" y="11"/>
                    <a:pt x="72" y="9"/>
                    <a:pt x="72" y="9"/>
                  </a:cubicBezTo>
                  <a:cubicBezTo>
                    <a:pt x="72" y="8"/>
                    <a:pt x="71" y="9"/>
                    <a:pt x="71" y="9"/>
                  </a:cubicBezTo>
                  <a:cubicBezTo>
                    <a:pt x="71" y="9"/>
                    <a:pt x="69" y="10"/>
                    <a:pt x="68" y="11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10"/>
                    <a:pt x="69" y="9"/>
                    <a:pt x="69" y="9"/>
                  </a:cubicBezTo>
                  <a:cubicBezTo>
                    <a:pt x="69" y="9"/>
                    <a:pt x="68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9"/>
                    <a:pt x="70" y="6"/>
                    <a:pt x="70" y="6"/>
                  </a:cubicBezTo>
                  <a:cubicBezTo>
                    <a:pt x="70" y="6"/>
                    <a:pt x="69" y="7"/>
                    <a:pt x="69" y="7"/>
                  </a:cubicBezTo>
                  <a:cubicBezTo>
                    <a:pt x="68" y="6"/>
                    <a:pt x="68" y="7"/>
                    <a:pt x="68" y="6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7" y="6"/>
                    <a:pt x="68" y="4"/>
                    <a:pt x="68" y="4"/>
                  </a:cubicBezTo>
                  <a:cubicBezTo>
                    <a:pt x="68" y="4"/>
                    <a:pt x="65" y="7"/>
                    <a:pt x="65" y="7"/>
                  </a:cubicBezTo>
                  <a:cubicBezTo>
                    <a:pt x="65" y="7"/>
                    <a:pt x="65" y="6"/>
                    <a:pt x="65" y="6"/>
                  </a:cubicBezTo>
                  <a:cubicBezTo>
                    <a:pt x="65" y="6"/>
                    <a:pt x="65" y="5"/>
                    <a:pt x="65" y="5"/>
                  </a:cubicBezTo>
                  <a:cubicBezTo>
                    <a:pt x="65" y="5"/>
                    <a:pt x="63" y="7"/>
                    <a:pt x="63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7"/>
                    <a:pt x="64" y="4"/>
                    <a:pt x="64" y="4"/>
                  </a:cubicBezTo>
                  <a:cubicBezTo>
                    <a:pt x="64" y="3"/>
                    <a:pt x="63" y="5"/>
                    <a:pt x="63" y="5"/>
                  </a:cubicBezTo>
                  <a:cubicBezTo>
                    <a:pt x="63" y="5"/>
                    <a:pt x="62" y="6"/>
                    <a:pt x="62" y="6"/>
                  </a:cubicBezTo>
                  <a:cubicBezTo>
                    <a:pt x="62" y="6"/>
                    <a:pt x="63" y="3"/>
                    <a:pt x="62" y="3"/>
                  </a:cubicBezTo>
                  <a:cubicBezTo>
                    <a:pt x="62" y="3"/>
                    <a:pt x="61" y="6"/>
                    <a:pt x="61" y="6"/>
                  </a:cubicBezTo>
                  <a:cubicBezTo>
                    <a:pt x="60" y="6"/>
                    <a:pt x="60" y="7"/>
                    <a:pt x="60" y="7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9" y="6"/>
                    <a:pt x="59" y="4"/>
                    <a:pt x="59" y="4"/>
                  </a:cubicBezTo>
                  <a:cubicBezTo>
                    <a:pt x="59" y="4"/>
                    <a:pt x="59" y="5"/>
                    <a:pt x="59" y="5"/>
                  </a:cubicBezTo>
                  <a:cubicBezTo>
                    <a:pt x="58" y="5"/>
                    <a:pt x="59" y="1"/>
                    <a:pt x="58" y="1"/>
                  </a:cubicBezTo>
                  <a:cubicBezTo>
                    <a:pt x="58" y="1"/>
                    <a:pt x="58" y="3"/>
                    <a:pt x="58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2"/>
                    <a:pt x="56" y="3"/>
                    <a:pt x="56" y="3"/>
                  </a:cubicBezTo>
                  <a:cubicBezTo>
                    <a:pt x="56" y="3"/>
                    <a:pt x="56" y="1"/>
                    <a:pt x="56" y="1"/>
                  </a:cubicBezTo>
                  <a:cubicBezTo>
                    <a:pt x="55" y="1"/>
                    <a:pt x="55" y="2"/>
                    <a:pt x="55" y="2"/>
                  </a:cubicBezTo>
                  <a:cubicBezTo>
                    <a:pt x="55" y="2"/>
                    <a:pt x="54" y="0"/>
                    <a:pt x="54" y="0"/>
                  </a:cubicBezTo>
                  <a:cubicBezTo>
                    <a:pt x="54" y="0"/>
                    <a:pt x="54" y="6"/>
                    <a:pt x="54" y="6"/>
                  </a:cubicBezTo>
                  <a:cubicBezTo>
                    <a:pt x="54" y="6"/>
                    <a:pt x="53" y="2"/>
                    <a:pt x="53" y="2"/>
                  </a:cubicBezTo>
                  <a:cubicBezTo>
                    <a:pt x="53" y="2"/>
                    <a:pt x="53" y="5"/>
                    <a:pt x="53" y="5"/>
                  </a:cubicBezTo>
                  <a:cubicBezTo>
                    <a:pt x="53" y="5"/>
                    <a:pt x="52" y="4"/>
                    <a:pt x="52" y="4"/>
                  </a:cubicBezTo>
                  <a:cubicBezTo>
                    <a:pt x="52" y="4"/>
                    <a:pt x="52" y="7"/>
                    <a:pt x="52" y="7"/>
                  </a:cubicBezTo>
                  <a:cubicBezTo>
                    <a:pt x="52" y="7"/>
                    <a:pt x="51" y="4"/>
                    <a:pt x="51" y="4"/>
                  </a:cubicBezTo>
                  <a:cubicBezTo>
                    <a:pt x="50" y="4"/>
                    <a:pt x="51" y="6"/>
                    <a:pt x="51" y="6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6"/>
                    <a:pt x="50" y="7"/>
                    <a:pt x="50" y="7"/>
                  </a:cubicBezTo>
                  <a:cubicBezTo>
                    <a:pt x="49" y="7"/>
                    <a:pt x="49" y="6"/>
                    <a:pt x="49" y="6"/>
                  </a:cubicBezTo>
                  <a:cubicBezTo>
                    <a:pt x="49" y="6"/>
                    <a:pt x="47" y="3"/>
                    <a:pt x="47" y="3"/>
                  </a:cubicBezTo>
                  <a:cubicBezTo>
                    <a:pt x="47" y="4"/>
                    <a:pt x="46" y="2"/>
                    <a:pt x="46" y="2"/>
                  </a:cubicBezTo>
                  <a:cubicBezTo>
                    <a:pt x="46" y="2"/>
                    <a:pt x="47" y="5"/>
                    <a:pt x="47" y="5"/>
                  </a:cubicBezTo>
                  <a:cubicBezTo>
                    <a:pt x="47" y="6"/>
                    <a:pt x="45" y="4"/>
                    <a:pt x="45" y="4"/>
                  </a:cubicBezTo>
                  <a:cubicBezTo>
                    <a:pt x="45" y="4"/>
                    <a:pt x="47" y="8"/>
                    <a:pt x="47" y="8"/>
                  </a:cubicBezTo>
                  <a:cubicBezTo>
                    <a:pt x="46" y="8"/>
                    <a:pt x="47" y="8"/>
                    <a:pt x="46" y="8"/>
                  </a:cubicBezTo>
                  <a:cubicBezTo>
                    <a:pt x="46" y="8"/>
                    <a:pt x="44" y="6"/>
                    <a:pt x="44" y="6"/>
                  </a:cubicBezTo>
                  <a:cubicBezTo>
                    <a:pt x="44" y="6"/>
                    <a:pt x="44" y="7"/>
                    <a:pt x="44" y="7"/>
                  </a:cubicBezTo>
                  <a:cubicBezTo>
                    <a:pt x="44" y="7"/>
                    <a:pt x="45" y="8"/>
                    <a:pt x="45" y="9"/>
                  </a:cubicBezTo>
                  <a:cubicBezTo>
                    <a:pt x="44" y="9"/>
                    <a:pt x="44" y="8"/>
                    <a:pt x="44" y="8"/>
                  </a:cubicBezTo>
                  <a:cubicBezTo>
                    <a:pt x="43" y="8"/>
                    <a:pt x="44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0" y="7"/>
                    <a:pt x="40" y="7"/>
                  </a:cubicBezTo>
                  <a:cubicBezTo>
                    <a:pt x="39" y="7"/>
                    <a:pt x="42" y="10"/>
                    <a:pt x="42" y="10"/>
                  </a:cubicBezTo>
                  <a:cubicBezTo>
                    <a:pt x="42" y="10"/>
                    <a:pt x="43" y="11"/>
                    <a:pt x="43" y="11"/>
                  </a:cubicBezTo>
                  <a:cubicBezTo>
                    <a:pt x="42" y="11"/>
                    <a:pt x="42" y="11"/>
                    <a:pt x="41" y="11"/>
                  </a:cubicBezTo>
                  <a:cubicBezTo>
                    <a:pt x="41" y="11"/>
                    <a:pt x="37" y="9"/>
                    <a:pt x="37" y="9"/>
                  </a:cubicBezTo>
                  <a:cubicBezTo>
                    <a:pt x="37" y="9"/>
                    <a:pt x="37" y="9"/>
                    <a:pt x="37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0"/>
                    <a:pt x="39" y="12"/>
                    <a:pt x="39" y="12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40" y="14"/>
                    <a:pt x="40" y="14"/>
                  </a:cubicBezTo>
                  <a:cubicBezTo>
                    <a:pt x="40" y="14"/>
                    <a:pt x="39" y="14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40" y="16"/>
                    <a:pt x="40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7"/>
                    <a:pt x="36" y="15"/>
                    <a:pt x="36" y="16"/>
                  </a:cubicBezTo>
                  <a:cubicBezTo>
                    <a:pt x="36" y="16"/>
                    <a:pt x="35" y="16"/>
                    <a:pt x="35" y="16"/>
                  </a:cubicBezTo>
                  <a:cubicBezTo>
                    <a:pt x="35" y="16"/>
                    <a:pt x="37" y="17"/>
                    <a:pt x="37" y="17"/>
                  </a:cubicBezTo>
                  <a:cubicBezTo>
                    <a:pt x="37" y="18"/>
                    <a:pt x="39" y="18"/>
                    <a:pt x="39" y="19"/>
                  </a:cubicBezTo>
                  <a:cubicBezTo>
                    <a:pt x="39" y="19"/>
                    <a:pt x="38" y="19"/>
                    <a:pt x="38" y="19"/>
                  </a:cubicBezTo>
                  <a:cubicBezTo>
                    <a:pt x="38" y="19"/>
                    <a:pt x="37" y="19"/>
                    <a:pt x="37" y="19"/>
                  </a:cubicBezTo>
                  <a:cubicBezTo>
                    <a:pt x="37" y="20"/>
                    <a:pt x="38" y="20"/>
                    <a:pt x="38" y="20"/>
                  </a:cubicBezTo>
                  <a:cubicBezTo>
                    <a:pt x="38" y="20"/>
                    <a:pt x="34" y="20"/>
                    <a:pt x="34" y="20"/>
                  </a:cubicBezTo>
                  <a:cubicBezTo>
                    <a:pt x="34" y="20"/>
                    <a:pt x="36" y="21"/>
                    <a:pt x="36" y="21"/>
                  </a:cubicBezTo>
                  <a:cubicBezTo>
                    <a:pt x="36" y="21"/>
                    <a:pt x="38" y="22"/>
                    <a:pt x="38" y="22"/>
                  </a:cubicBezTo>
                  <a:cubicBezTo>
                    <a:pt x="38" y="22"/>
                    <a:pt x="35" y="22"/>
                    <a:pt x="35" y="22"/>
                  </a:cubicBezTo>
                  <a:cubicBezTo>
                    <a:pt x="35" y="22"/>
                    <a:pt x="35" y="23"/>
                    <a:pt x="35" y="23"/>
                  </a:cubicBezTo>
                  <a:cubicBezTo>
                    <a:pt x="35" y="23"/>
                    <a:pt x="33" y="23"/>
                    <a:pt x="33" y="23"/>
                  </a:cubicBezTo>
                  <a:cubicBezTo>
                    <a:pt x="33" y="23"/>
                    <a:pt x="36" y="24"/>
                    <a:pt x="36" y="24"/>
                  </a:cubicBezTo>
                  <a:cubicBezTo>
                    <a:pt x="36" y="24"/>
                    <a:pt x="37" y="24"/>
                    <a:pt x="37" y="25"/>
                  </a:cubicBezTo>
                  <a:cubicBezTo>
                    <a:pt x="37" y="25"/>
                    <a:pt x="33" y="25"/>
                    <a:pt x="33" y="25"/>
                  </a:cubicBezTo>
                  <a:cubicBezTo>
                    <a:pt x="33" y="26"/>
                    <a:pt x="36" y="26"/>
                    <a:pt x="36" y="26"/>
                  </a:cubicBezTo>
                  <a:cubicBezTo>
                    <a:pt x="36" y="26"/>
                    <a:pt x="32" y="26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8"/>
                    <a:pt x="36" y="27"/>
                    <a:pt x="38" y="27"/>
                  </a:cubicBezTo>
                  <a:cubicBezTo>
                    <a:pt x="38" y="28"/>
                    <a:pt x="38" y="28"/>
                    <a:pt x="37" y="28"/>
                  </a:cubicBezTo>
                  <a:cubicBezTo>
                    <a:pt x="37" y="28"/>
                    <a:pt x="34" y="28"/>
                    <a:pt x="34" y="29"/>
                  </a:cubicBezTo>
                  <a:cubicBezTo>
                    <a:pt x="34" y="29"/>
                    <a:pt x="33" y="29"/>
                    <a:pt x="33" y="29"/>
                  </a:cubicBezTo>
                  <a:cubicBezTo>
                    <a:pt x="33" y="30"/>
                    <a:pt x="37" y="29"/>
                    <a:pt x="37" y="29"/>
                  </a:cubicBezTo>
                  <a:cubicBezTo>
                    <a:pt x="37" y="30"/>
                    <a:pt x="34" y="30"/>
                    <a:pt x="34" y="31"/>
                  </a:cubicBezTo>
                  <a:cubicBezTo>
                    <a:pt x="34" y="31"/>
                    <a:pt x="36" y="31"/>
                    <a:pt x="36" y="31"/>
                  </a:cubicBezTo>
                  <a:cubicBezTo>
                    <a:pt x="36" y="31"/>
                    <a:pt x="35" y="32"/>
                    <a:pt x="35" y="32"/>
                  </a:cubicBezTo>
                  <a:cubicBezTo>
                    <a:pt x="35" y="32"/>
                    <a:pt x="34" y="33"/>
                    <a:pt x="34" y="33"/>
                  </a:cubicBezTo>
                  <a:cubicBezTo>
                    <a:pt x="34" y="33"/>
                    <a:pt x="36" y="32"/>
                    <a:pt x="38" y="32"/>
                  </a:cubicBezTo>
                  <a:cubicBezTo>
                    <a:pt x="38" y="33"/>
                    <a:pt x="38" y="33"/>
                    <a:pt x="38" y="34"/>
                  </a:cubicBezTo>
                  <a:cubicBezTo>
                    <a:pt x="37" y="34"/>
                    <a:pt x="34" y="35"/>
                    <a:pt x="34" y="36"/>
                  </a:cubicBezTo>
                  <a:cubicBezTo>
                    <a:pt x="34" y="36"/>
                    <a:pt x="37" y="35"/>
                    <a:pt x="37" y="35"/>
                  </a:cubicBezTo>
                  <a:cubicBezTo>
                    <a:pt x="37" y="35"/>
                    <a:pt x="34" y="37"/>
                    <a:pt x="34" y="37"/>
                  </a:cubicBezTo>
                  <a:cubicBezTo>
                    <a:pt x="35" y="37"/>
                    <a:pt x="38" y="36"/>
                    <a:pt x="38" y="36"/>
                  </a:cubicBezTo>
                  <a:cubicBezTo>
                    <a:pt x="38" y="36"/>
                    <a:pt x="36" y="37"/>
                    <a:pt x="36" y="38"/>
                  </a:cubicBezTo>
                  <a:cubicBezTo>
                    <a:pt x="36" y="38"/>
                    <a:pt x="37" y="37"/>
                    <a:pt x="39" y="37"/>
                  </a:cubicBezTo>
                  <a:cubicBezTo>
                    <a:pt x="39" y="37"/>
                    <a:pt x="39" y="37"/>
                    <a:pt x="39" y="38"/>
                  </a:cubicBezTo>
                  <a:cubicBezTo>
                    <a:pt x="38" y="38"/>
                    <a:pt x="37" y="39"/>
                    <a:pt x="37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7" y="40"/>
                    <a:pt x="36" y="40"/>
                    <a:pt x="36" y="40"/>
                  </a:cubicBezTo>
                  <a:cubicBezTo>
                    <a:pt x="36" y="40"/>
                    <a:pt x="38" y="40"/>
                    <a:pt x="40" y="39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39" y="40"/>
                    <a:pt x="38" y="41"/>
                    <a:pt x="38" y="41"/>
                  </a:cubicBezTo>
                  <a:cubicBezTo>
                    <a:pt x="38" y="41"/>
                    <a:pt x="40" y="41"/>
                    <a:pt x="40" y="41"/>
                  </a:cubicBezTo>
                  <a:cubicBezTo>
                    <a:pt x="40" y="41"/>
                    <a:pt x="38" y="42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2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4" y="44"/>
                    <a:pt x="35" y="42"/>
                    <a:pt x="35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2"/>
                    <a:pt x="33" y="42"/>
                  </a:cubicBezTo>
                  <a:cubicBezTo>
                    <a:pt x="33" y="41"/>
                    <a:pt x="34" y="39"/>
                    <a:pt x="34" y="39"/>
                  </a:cubicBezTo>
                  <a:cubicBezTo>
                    <a:pt x="33" y="39"/>
                    <a:pt x="33" y="38"/>
                    <a:pt x="33" y="38"/>
                  </a:cubicBezTo>
                  <a:cubicBezTo>
                    <a:pt x="33" y="38"/>
                    <a:pt x="31" y="42"/>
                    <a:pt x="31" y="42"/>
                  </a:cubicBezTo>
                  <a:cubicBezTo>
                    <a:pt x="31" y="42"/>
                    <a:pt x="31" y="42"/>
                    <a:pt x="30" y="41"/>
                  </a:cubicBezTo>
                  <a:cubicBezTo>
                    <a:pt x="30" y="41"/>
                    <a:pt x="30" y="42"/>
                    <a:pt x="30" y="42"/>
                  </a:cubicBezTo>
                  <a:cubicBezTo>
                    <a:pt x="29" y="42"/>
                    <a:pt x="29" y="41"/>
                    <a:pt x="29" y="41"/>
                  </a:cubicBezTo>
                  <a:cubicBezTo>
                    <a:pt x="29" y="41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2"/>
                    <a:pt x="29" y="38"/>
                    <a:pt x="29" y="38"/>
                  </a:cubicBezTo>
                  <a:cubicBezTo>
                    <a:pt x="29" y="38"/>
                    <a:pt x="28" y="37"/>
                    <a:pt x="28" y="37"/>
                  </a:cubicBezTo>
                  <a:cubicBezTo>
                    <a:pt x="28" y="37"/>
                    <a:pt x="27" y="41"/>
                    <a:pt x="27" y="41"/>
                  </a:cubicBezTo>
                  <a:cubicBezTo>
                    <a:pt x="27" y="41"/>
                    <a:pt x="27" y="38"/>
                    <a:pt x="27" y="38"/>
                  </a:cubicBezTo>
                  <a:cubicBezTo>
                    <a:pt x="26" y="38"/>
                    <a:pt x="26" y="39"/>
                    <a:pt x="26" y="39"/>
                  </a:cubicBezTo>
                  <a:cubicBezTo>
                    <a:pt x="26" y="38"/>
                    <a:pt x="26" y="36"/>
                    <a:pt x="25" y="36"/>
                  </a:cubicBezTo>
                  <a:cubicBezTo>
                    <a:pt x="25" y="36"/>
                    <a:pt x="25" y="40"/>
                    <a:pt x="24" y="40"/>
                  </a:cubicBezTo>
                  <a:cubicBezTo>
                    <a:pt x="24" y="40"/>
                    <a:pt x="24" y="37"/>
                    <a:pt x="24" y="37"/>
                  </a:cubicBezTo>
                  <a:cubicBezTo>
                    <a:pt x="24" y="37"/>
                    <a:pt x="23" y="40"/>
                    <a:pt x="23" y="40"/>
                  </a:cubicBezTo>
                  <a:cubicBezTo>
                    <a:pt x="23" y="40"/>
                    <a:pt x="23" y="39"/>
                    <a:pt x="23" y="39"/>
                  </a:cubicBezTo>
                  <a:cubicBezTo>
                    <a:pt x="22" y="39"/>
                    <a:pt x="22" y="37"/>
                    <a:pt x="22" y="37"/>
                  </a:cubicBezTo>
                  <a:cubicBezTo>
                    <a:pt x="22" y="37"/>
                    <a:pt x="22" y="39"/>
                    <a:pt x="21" y="39"/>
                  </a:cubicBezTo>
                  <a:cubicBezTo>
                    <a:pt x="21" y="39"/>
                    <a:pt x="21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7"/>
                    <a:pt x="20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8" y="39"/>
                    <a:pt x="19" y="42"/>
                    <a:pt x="19" y="42"/>
                  </a:cubicBezTo>
                  <a:cubicBezTo>
                    <a:pt x="19" y="42"/>
                    <a:pt x="18" y="40"/>
                    <a:pt x="18" y="40"/>
                  </a:cubicBezTo>
                  <a:cubicBezTo>
                    <a:pt x="17" y="40"/>
                    <a:pt x="18" y="43"/>
                    <a:pt x="18" y="43"/>
                  </a:cubicBezTo>
                  <a:cubicBezTo>
                    <a:pt x="18" y="43"/>
                    <a:pt x="16" y="38"/>
                    <a:pt x="15" y="38"/>
                  </a:cubicBezTo>
                  <a:cubicBezTo>
                    <a:pt x="15" y="38"/>
                    <a:pt x="16" y="41"/>
                    <a:pt x="16" y="41"/>
                  </a:cubicBezTo>
                  <a:cubicBezTo>
                    <a:pt x="16" y="41"/>
                    <a:pt x="17" y="43"/>
                    <a:pt x="16" y="43"/>
                  </a:cubicBezTo>
                  <a:cubicBezTo>
                    <a:pt x="16" y="44"/>
                    <a:pt x="15" y="40"/>
                    <a:pt x="14" y="40"/>
                  </a:cubicBezTo>
                  <a:cubicBezTo>
                    <a:pt x="14" y="41"/>
                    <a:pt x="13" y="40"/>
                    <a:pt x="13" y="40"/>
                  </a:cubicBezTo>
                  <a:cubicBezTo>
                    <a:pt x="13" y="40"/>
                    <a:pt x="14" y="42"/>
                    <a:pt x="14" y="42"/>
                  </a:cubicBezTo>
                  <a:cubicBezTo>
                    <a:pt x="14" y="43"/>
                    <a:pt x="12" y="40"/>
                    <a:pt x="12" y="40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1" y="41"/>
                    <a:pt x="11" y="42"/>
                  </a:cubicBezTo>
                  <a:cubicBezTo>
                    <a:pt x="11" y="42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5"/>
                    <a:pt x="12" y="46"/>
                    <a:pt x="12" y="46"/>
                  </a:cubicBezTo>
                  <a:cubicBezTo>
                    <a:pt x="12" y="46"/>
                    <a:pt x="10" y="44"/>
                    <a:pt x="10" y="44"/>
                  </a:cubicBezTo>
                  <a:cubicBezTo>
                    <a:pt x="9" y="44"/>
                    <a:pt x="11" y="46"/>
                    <a:pt x="11" y="46"/>
                  </a:cubicBezTo>
                  <a:cubicBezTo>
                    <a:pt x="11" y="46"/>
                    <a:pt x="11" y="47"/>
                    <a:pt x="11" y="47"/>
                  </a:cubicBezTo>
                  <a:cubicBezTo>
                    <a:pt x="11" y="47"/>
                    <a:pt x="7" y="44"/>
                    <a:pt x="7" y="44"/>
                  </a:cubicBezTo>
                  <a:cubicBezTo>
                    <a:pt x="6" y="44"/>
                    <a:pt x="8" y="46"/>
                    <a:pt x="8" y="46"/>
                  </a:cubicBezTo>
                  <a:cubicBezTo>
                    <a:pt x="8" y="46"/>
                    <a:pt x="8" y="46"/>
                    <a:pt x="7" y="46"/>
                  </a:cubicBezTo>
                  <a:cubicBezTo>
                    <a:pt x="7" y="47"/>
                    <a:pt x="10" y="49"/>
                    <a:pt x="10" y="49"/>
                  </a:cubicBezTo>
                  <a:cubicBezTo>
                    <a:pt x="10" y="49"/>
                    <a:pt x="9" y="49"/>
                    <a:pt x="9" y="49"/>
                  </a:cubicBezTo>
                  <a:cubicBezTo>
                    <a:pt x="9" y="49"/>
                    <a:pt x="6" y="47"/>
                    <a:pt x="6" y="48"/>
                  </a:cubicBezTo>
                  <a:cubicBezTo>
                    <a:pt x="5" y="48"/>
                    <a:pt x="7" y="49"/>
                    <a:pt x="7" y="49"/>
                  </a:cubicBezTo>
                  <a:cubicBezTo>
                    <a:pt x="7" y="49"/>
                    <a:pt x="7" y="50"/>
                    <a:pt x="7" y="50"/>
                  </a:cubicBezTo>
                  <a:cubicBezTo>
                    <a:pt x="7" y="50"/>
                    <a:pt x="4" y="49"/>
                    <a:pt x="4" y="49"/>
                  </a:cubicBezTo>
                  <a:cubicBezTo>
                    <a:pt x="4" y="49"/>
                    <a:pt x="8" y="51"/>
                    <a:pt x="8" y="52"/>
                  </a:cubicBezTo>
                  <a:cubicBezTo>
                    <a:pt x="8" y="52"/>
                    <a:pt x="3" y="50"/>
                    <a:pt x="3" y="50"/>
                  </a:cubicBezTo>
                  <a:cubicBezTo>
                    <a:pt x="3" y="50"/>
                    <a:pt x="5" y="52"/>
                    <a:pt x="5" y="52"/>
                  </a:cubicBezTo>
                  <a:cubicBezTo>
                    <a:pt x="5" y="52"/>
                    <a:pt x="6" y="53"/>
                    <a:pt x="6" y="53"/>
                  </a:cubicBezTo>
                  <a:cubicBezTo>
                    <a:pt x="6" y="53"/>
                    <a:pt x="3" y="52"/>
                    <a:pt x="3" y="52"/>
                  </a:cubicBezTo>
                  <a:cubicBezTo>
                    <a:pt x="3" y="52"/>
                    <a:pt x="3" y="53"/>
                    <a:pt x="3" y="53"/>
                  </a:cubicBezTo>
                  <a:cubicBezTo>
                    <a:pt x="3" y="53"/>
                    <a:pt x="3" y="54"/>
                    <a:pt x="3" y="54"/>
                  </a:cubicBezTo>
                  <a:cubicBezTo>
                    <a:pt x="3" y="54"/>
                    <a:pt x="2" y="54"/>
                    <a:pt x="2" y="54"/>
                  </a:cubicBezTo>
                  <a:cubicBezTo>
                    <a:pt x="2" y="54"/>
                    <a:pt x="2" y="54"/>
                    <a:pt x="2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6"/>
                    <a:pt x="6" y="57"/>
                    <a:pt x="6" y="57"/>
                  </a:cubicBezTo>
                  <a:cubicBezTo>
                    <a:pt x="6" y="57"/>
                    <a:pt x="4" y="57"/>
                    <a:pt x="4" y="57"/>
                  </a:cubicBezTo>
                  <a:cubicBezTo>
                    <a:pt x="4" y="57"/>
                    <a:pt x="3" y="57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4" y="59"/>
                    <a:pt x="4" y="59"/>
                  </a:cubicBezTo>
                  <a:cubicBezTo>
                    <a:pt x="4" y="59"/>
                    <a:pt x="3" y="59"/>
                    <a:pt x="3" y="60"/>
                  </a:cubicBezTo>
                  <a:cubicBezTo>
                    <a:pt x="3" y="60"/>
                    <a:pt x="5" y="60"/>
                    <a:pt x="5" y="60"/>
                  </a:cubicBezTo>
                  <a:cubicBezTo>
                    <a:pt x="5" y="60"/>
                    <a:pt x="2" y="61"/>
                    <a:pt x="2" y="61"/>
                  </a:cubicBezTo>
                  <a:cubicBezTo>
                    <a:pt x="2" y="61"/>
                    <a:pt x="4" y="61"/>
                    <a:pt x="4" y="61"/>
                  </a:cubicBezTo>
                  <a:cubicBezTo>
                    <a:pt x="4" y="62"/>
                    <a:pt x="0" y="62"/>
                    <a:pt x="0" y="62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1" y="63"/>
                    <a:pt x="4" y="63"/>
                    <a:pt x="4" y="63"/>
                  </a:cubicBezTo>
                  <a:cubicBezTo>
                    <a:pt x="4" y="64"/>
                    <a:pt x="5" y="64"/>
                    <a:pt x="5" y="64"/>
                  </a:cubicBezTo>
                  <a:cubicBezTo>
                    <a:pt x="5" y="64"/>
                    <a:pt x="2" y="65"/>
                    <a:pt x="2" y="65"/>
                  </a:cubicBezTo>
                  <a:cubicBezTo>
                    <a:pt x="2" y="65"/>
                    <a:pt x="6" y="65"/>
                    <a:pt x="6" y="65"/>
                  </a:cubicBezTo>
                  <a:cubicBezTo>
                    <a:pt x="6" y="65"/>
                    <a:pt x="3" y="66"/>
                    <a:pt x="3" y="66"/>
                  </a:cubicBezTo>
                  <a:cubicBezTo>
                    <a:pt x="3" y="66"/>
                    <a:pt x="6" y="66"/>
                    <a:pt x="6" y="66"/>
                  </a:cubicBezTo>
                  <a:cubicBezTo>
                    <a:pt x="6" y="66"/>
                    <a:pt x="2" y="67"/>
                    <a:pt x="2" y="67"/>
                  </a:cubicBezTo>
                  <a:cubicBezTo>
                    <a:pt x="2" y="68"/>
                    <a:pt x="3" y="68"/>
                    <a:pt x="3" y="68"/>
                  </a:cubicBezTo>
                  <a:cubicBezTo>
                    <a:pt x="3" y="68"/>
                    <a:pt x="7" y="67"/>
                    <a:pt x="7" y="68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7" y="68"/>
                    <a:pt x="4" y="69"/>
                    <a:pt x="4" y="69"/>
                  </a:cubicBezTo>
                  <a:cubicBezTo>
                    <a:pt x="4" y="69"/>
                    <a:pt x="4" y="69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1"/>
                    <a:pt x="7" y="70"/>
                    <a:pt x="7" y="71"/>
                  </a:cubicBezTo>
                  <a:cubicBezTo>
                    <a:pt x="7" y="71"/>
                    <a:pt x="5" y="72"/>
                    <a:pt x="5" y="72"/>
                  </a:cubicBezTo>
                  <a:cubicBezTo>
                    <a:pt x="5" y="72"/>
                    <a:pt x="6" y="72"/>
                    <a:pt x="6" y="72"/>
                  </a:cubicBezTo>
                  <a:cubicBezTo>
                    <a:pt x="6" y="73"/>
                    <a:pt x="4" y="73"/>
                    <a:pt x="5" y="74"/>
                  </a:cubicBezTo>
                  <a:cubicBezTo>
                    <a:pt x="5" y="74"/>
                    <a:pt x="7" y="73"/>
                    <a:pt x="7" y="73"/>
                  </a:cubicBezTo>
                  <a:cubicBezTo>
                    <a:pt x="8" y="73"/>
                    <a:pt x="7" y="74"/>
                    <a:pt x="7" y="74"/>
                  </a:cubicBezTo>
                  <a:cubicBezTo>
                    <a:pt x="7" y="74"/>
                    <a:pt x="8" y="74"/>
                    <a:pt x="8" y="74"/>
                  </a:cubicBezTo>
                  <a:cubicBezTo>
                    <a:pt x="8" y="74"/>
                    <a:pt x="8" y="75"/>
                    <a:pt x="9" y="75"/>
                  </a:cubicBezTo>
                  <a:cubicBezTo>
                    <a:pt x="8" y="76"/>
                    <a:pt x="6" y="77"/>
                    <a:pt x="6" y="77"/>
                  </a:cubicBezTo>
                  <a:cubicBezTo>
                    <a:pt x="6" y="78"/>
                    <a:pt x="8" y="77"/>
                    <a:pt x="9" y="76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8" y="77"/>
                    <a:pt x="8" y="78"/>
                    <a:pt x="8" y="78"/>
                  </a:cubicBezTo>
                  <a:cubicBezTo>
                    <a:pt x="8" y="78"/>
                    <a:pt x="9" y="77"/>
                    <a:pt x="9" y="77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10" y="78"/>
                    <a:pt x="10" y="78"/>
                    <a:pt x="10" y="79"/>
                  </a:cubicBezTo>
                  <a:cubicBezTo>
                    <a:pt x="9" y="79"/>
                    <a:pt x="8" y="80"/>
                    <a:pt x="9" y="81"/>
                  </a:cubicBezTo>
                  <a:cubicBezTo>
                    <a:pt x="9" y="81"/>
                    <a:pt x="10" y="80"/>
                    <a:pt x="10" y="79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0" y="81"/>
                    <a:pt x="10" y="82"/>
                    <a:pt x="10" y="82"/>
                  </a:cubicBezTo>
                  <a:cubicBezTo>
                    <a:pt x="10" y="82"/>
                    <a:pt x="11" y="81"/>
                    <a:pt x="12" y="81"/>
                  </a:cubicBezTo>
                  <a:cubicBezTo>
                    <a:pt x="12" y="81"/>
                    <a:pt x="12" y="81"/>
                    <a:pt x="12" y="82"/>
                  </a:cubicBezTo>
                  <a:cubicBezTo>
                    <a:pt x="12" y="82"/>
                    <a:pt x="12" y="82"/>
                    <a:pt x="12" y="83"/>
                  </a:cubicBezTo>
                  <a:cubicBezTo>
                    <a:pt x="12" y="83"/>
                    <a:pt x="13" y="82"/>
                    <a:pt x="13" y="83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3" y="83"/>
                    <a:pt x="14" y="83"/>
                    <a:pt x="14" y="84"/>
                  </a:cubicBezTo>
                  <a:cubicBezTo>
                    <a:pt x="13" y="85"/>
                    <a:pt x="13" y="86"/>
                    <a:pt x="13" y="86"/>
                  </a:cubicBezTo>
                  <a:cubicBezTo>
                    <a:pt x="13" y="86"/>
                    <a:pt x="14" y="85"/>
                    <a:pt x="15" y="84"/>
                  </a:cubicBezTo>
                  <a:cubicBezTo>
                    <a:pt x="15" y="85"/>
                    <a:pt x="16" y="86"/>
                    <a:pt x="17" y="87"/>
                  </a:cubicBezTo>
                  <a:cubicBezTo>
                    <a:pt x="16" y="88"/>
                    <a:pt x="16" y="89"/>
                    <a:pt x="16" y="89"/>
                  </a:cubicBezTo>
                  <a:cubicBezTo>
                    <a:pt x="16" y="89"/>
                    <a:pt x="17" y="88"/>
                    <a:pt x="17" y="88"/>
                  </a:cubicBezTo>
                  <a:cubicBezTo>
                    <a:pt x="17" y="88"/>
                    <a:pt x="17" y="88"/>
                    <a:pt x="18" y="88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8" y="89"/>
                    <a:pt x="17" y="90"/>
                    <a:pt x="17" y="90"/>
                  </a:cubicBezTo>
                  <a:cubicBezTo>
                    <a:pt x="17" y="90"/>
                    <a:pt x="18" y="89"/>
                    <a:pt x="19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90"/>
                    <a:pt x="18" y="90"/>
                    <a:pt x="18" y="91"/>
                  </a:cubicBezTo>
                  <a:cubicBezTo>
                    <a:pt x="18" y="91"/>
                    <a:pt x="19" y="90"/>
                    <a:pt x="20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19" y="91"/>
                    <a:pt x="18" y="92"/>
                    <a:pt x="18" y="92"/>
                  </a:cubicBezTo>
                  <a:cubicBezTo>
                    <a:pt x="18" y="92"/>
                    <a:pt x="20" y="91"/>
                    <a:pt x="20" y="91"/>
                  </a:cubicBezTo>
                  <a:cubicBezTo>
                    <a:pt x="20" y="91"/>
                    <a:pt x="21" y="91"/>
                    <a:pt x="21" y="91"/>
                  </a:cubicBezTo>
                  <a:cubicBezTo>
                    <a:pt x="21" y="91"/>
                    <a:pt x="20" y="92"/>
                    <a:pt x="21" y="92"/>
                  </a:cubicBezTo>
                  <a:cubicBezTo>
                    <a:pt x="21" y="93"/>
                    <a:pt x="19" y="94"/>
                    <a:pt x="20" y="94"/>
                  </a:cubicBezTo>
                  <a:cubicBezTo>
                    <a:pt x="20" y="94"/>
                    <a:pt x="21" y="93"/>
                    <a:pt x="22" y="93"/>
                  </a:cubicBezTo>
                  <a:cubicBezTo>
                    <a:pt x="23" y="93"/>
                    <a:pt x="24" y="94"/>
                    <a:pt x="24" y="95"/>
                  </a:cubicBezTo>
                  <a:cubicBezTo>
                    <a:pt x="24" y="95"/>
                    <a:pt x="23" y="96"/>
                    <a:pt x="23" y="96"/>
                  </a:cubicBezTo>
                  <a:cubicBezTo>
                    <a:pt x="24" y="96"/>
                    <a:pt x="23" y="97"/>
                    <a:pt x="23" y="97"/>
                  </a:cubicBezTo>
                  <a:cubicBezTo>
                    <a:pt x="23" y="97"/>
                    <a:pt x="24" y="97"/>
                    <a:pt x="25" y="96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6" y="97"/>
                    <a:pt x="26" y="98"/>
                    <a:pt x="26" y="98"/>
                  </a:cubicBezTo>
                  <a:cubicBezTo>
                    <a:pt x="25" y="98"/>
                    <a:pt x="23" y="99"/>
                    <a:pt x="23" y="99"/>
                  </a:cubicBezTo>
                  <a:cubicBezTo>
                    <a:pt x="23" y="99"/>
                    <a:pt x="25" y="99"/>
                    <a:pt x="26" y="99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5" y="99"/>
                    <a:pt x="23" y="100"/>
                    <a:pt x="23" y="100"/>
                  </a:cubicBezTo>
                  <a:cubicBezTo>
                    <a:pt x="23" y="101"/>
                    <a:pt x="27" y="100"/>
                    <a:pt x="27" y="100"/>
                  </a:cubicBezTo>
                  <a:cubicBezTo>
                    <a:pt x="27" y="100"/>
                    <a:pt x="23" y="101"/>
                    <a:pt x="23" y="102"/>
                  </a:cubicBezTo>
                  <a:cubicBezTo>
                    <a:pt x="23" y="102"/>
                    <a:pt x="23" y="102"/>
                    <a:pt x="23" y="102"/>
                  </a:cubicBezTo>
                  <a:cubicBezTo>
                    <a:pt x="23" y="102"/>
                    <a:pt x="27" y="102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8" y="102"/>
                    <a:pt x="27" y="103"/>
                    <a:pt x="27" y="103"/>
                  </a:cubicBezTo>
                  <a:cubicBezTo>
                    <a:pt x="27" y="103"/>
                    <a:pt x="24" y="104"/>
                    <a:pt x="24" y="104"/>
                  </a:cubicBezTo>
                  <a:cubicBezTo>
                    <a:pt x="24" y="104"/>
                    <a:pt x="28" y="104"/>
                    <a:pt x="28" y="104"/>
                  </a:cubicBezTo>
                  <a:cubicBezTo>
                    <a:pt x="28" y="104"/>
                    <a:pt x="27" y="104"/>
                    <a:pt x="27" y="105"/>
                  </a:cubicBezTo>
                  <a:cubicBezTo>
                    <a:pt x="27" y="105"/>
                    <a:pt x="28" y="105"/>
                    <a:pt x="28" y="105"/>
                  </a:cubicBezTo>
                  <a:cubicBezTo>
                    <a:pt x="28" y="105"/>
                    <a:pt x="28" y="105"/>
                    <a:pt x="28" y="105"/>
                  </a:cubicBezTo>
                  <a:cubicBezTo>
                    <a:pt x="28" y="106"/>
                    <a:pt x="27" y="106"/>
                    <a:pt x="27" y="106"/>
                  </a:cubicBezTo>
                  <a:cubicBezTo>
                    <a:pt x="27" y="106"/>
                    <a:pt x="25" y="107"/>
                    <a:pt x="25" y="107"/>
                  </a:cubicBezTo>
                  <a:cubicBezTo>
                    <a:pt x="25" y="107"/>
                    <a:pt x="26" y="107"/>
                    <a:pt x="26" y="107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6" y="108"/>
                    <a:pt x="24" y="109"/>
                    <a:pt x="25" y="109"/>
                  </a:cubicBezTo>
                  <a:cubicBezTo>
                    <a:pt x="25" y="109"/>
                    <a:pt x="24" y="109"/>
                    <a:pt x="24" y="109"/>
                  </a:cubicBezTo>
                  <a:cubicBezTo>
                    <a:pt x="24" y="110"/>
                    <a:pt x="25" y="110"/>
                    <a:pt x="25" y="110"/>
                  </a:cubicBezTo>
                  <a:cubicBezTo>
                    <a:pt x="25" y="110"/>
                    <a:pt x="25" y="110"/>
                    <a:pt x="25" y="111"/>
                  </a:cubicBezTo>
                  <a:cubicBezTo>
                    <a:pt x="25" y="111"/>
                    <a:pt x="26" y="111"/>
                    <a:pt x="26" y="111"/>
                  </a:cubicBezTo>
                  <a:cubicBezTo>
                    <a:pt x="26" y="111"/>
                    <a:pt x="26" y="112"/>
                    <a:pt x="26" y="112"/>
                  </a:cubicBezTo>
                  <a:cubicBezTo>
                    <a:pt x="26" y="112"/>
                    <a:pt x="24" y="112"/>
                    <a:pt x="24" y="113"/>
                  </a:cubicBezTo>
                  <a:cubicBezTo>
                    <a:pt x="24" y="113"/>
                    <a:pt x="28" y="113"/>
                    <a:pt x="29" y="113"/>
                  </a:cubicBezTo>
                  <a:cubicBezTo>
                    <a:pt x="29" y="113"/>
                    <a:pt x="30" y="113"/>
                    <a:pt x="30" y="113"/>
                  </a:cubicBezTo>
                  <a:cubicBezTo>
                    <a:pt x="29" y="113"/>
                    <a:pt x="29" y="113"/>
                    <a:pt x="29" y="113"/>
                  </a:cubicBezTo>
                  <a:cubicBezTo>
                    <a:pt x="29" y="114"/>
                    <a:pt x="27" y="114"/>
                    <a:pt x="27" y="114"/>
                  </a:cubicBezTo>
                  <a:cubicBezTo>
                    <a:pt x="27" y="114"/>
                    <a:pt x="26" y="115"/>
                    <a:pt x="26" y="115"/>
                  </a:cubicBezTo>
                  <a:cubicBezTo>
                    <a:pt x="26" y="115"/>
                    <a:pt x="28" y="115"/>
                    <a:pt x="28" y="115"/>
                  </a:cubicBezTo>
                  <a:cubicBezTo>
                    <a:pt x="28" y="116"/>
                    <a:pt x="24" y="116"/>
                    <a:pt x="24" y="116"/>
                  </a:cubicBezTo>
                  <a:cubicBezTo>
                    <a:pt x="24" y="116"/>
                    <a:pt x="29" y="116"/>
                    <a:pt x="30" y="117"/>
                  </a:cubicBezTo>
                  <a:cubicBezTo>
                    <a:pt x="30" y="117"/>
                    <a:pt x="30" y="117"/>
                    <a:pt x="30" y="117"/>
                  </a:cubicBezTo>
                  <a:cubicBezTo>
                    <a:pt x="29" y="118"/>
                    <a:pt x="28" y="118"/>
                    <a:pt x="28" y="118"/>
                  </a:cubicBezTo>
                  <a:cubicBezTo>
                    <a:pt x="28" y="118"/>
                    <a:pt x="29" y="118"/>
                    <a:pt x="29" y="119"/>
                  </a:cubicBezTo>
                  <a:cubicBezTo>
                    <a:pt x="29" y="119"/>
                    <a:pt x="25" y="119"/>
                    <a:pt x="25" y="119"/>
                  </a:cubicBezTo>
                  <a:cubicBezTo>
                    <a:pt x="25" y="120"/>
                    <a:pt x="29" y="120"/>
                    <a:pt x="29" y="120"/>
                  </a:cubicBezTo>
                  <a:cubicBezTo>
                    <a:pt x="29" y="120"/>
                    <a:pt x="25" y="120"/>
                    <a:pt x="25" y="121"/>
                  </a:cubicBezTo>
                  <a:cubicBezTo>
                    <a:pt x="25" y="121"/>
                    <a:pt x="29" y="121"/>
                    <a:pt x="29" y="121"/>
                  </a:cubicBezTo>
                  <a:cubicBezTo>
                    <a:pt x="29" y="121"/>
                    <a:pt x="28" y="122"/>
                    <a:pt x="28" y="122"/>
                  </a:cubicBezTo>
                  <a:cubicBezTo>
                    <a:pt x="28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9" y="123"/>
                    <a:pt x="27" y="124"/>
                    <a:pt x="27" y="124"/>
                  </a:cubicBezTo>
                  <a:cubicBezTo>
                    <a:pt x="27" y="124"/>
                    <a:pt x="29" y="124"/>
                    <a:pt x="29" y="124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29" y="125"/>
                    <a:pt x="30" y="125"/>
                    <a:pt x="30" y="126"/>
                  </a:cubicBezTo>
                  <a:cubicBezTo>
                    <a:pt x="30" y="126"/>
                    <a:pt x="25" y="126"/>
                    <a:pt x="25" y="126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5" y="127"/>
                    <a:pt x="27" y="127"/>
                    <a:pt x="27" y="128"/>
                  </a:cubicBezTo>
                  <a:cubicBezTo>
                    <a:pt x="27" y="128"/>
                    <a:pt x="29" y="128"/>
                    <a:pt x="29" y="128"/>
                  </a:cubicBezTo>
                  <a:cubicBezTo>
                    <a:pt x="29" y="128"/>
                    <a:pt x="29" y="129"/>
                    <a:pt x="29" y="129"/>
                  </a:cubicBezTo>
                  <a:cubicBezTo>
                    <a:pt x="29" y="129"/>
                    <a:pt x="26" y="129"/>
                    <a:pt x="26" y="129"/>
                  </a:cubicBezTo>
                  <a:cubicBezTo>
                    <a:pt x="26" y="130"/>
                    <a:pt x="25" y="130"/>
                    <a:pt x="25" y="130"/>
                  </a:cubicBezTo>
                  <a:cubicBezTo>
                    <a:pt x="25" y="130"/>
                    <a:pt x="26" y="130"/>
                    <a:pt x="26" y="131"/>
                  </a:cubicBezTo>
                  <a:cubicBezTo>
                    <a:pt x="26" y="131"/>
                    <a:pt x="27" y="131"/>
                    <a:pt x="27" y="131"/>
                  </a:cubicBezTo>
                  <a:cubicBezTo>
                    <a:pt x="27" y="132"/>
                    <a:pt x="30" y="132"/>
                    <a:pt x="30" y="132"/>
                  </a:cubicBezTo>
                  <a:cubicBezTo>
                    <a:pt x="30" y="132"/>
                    <a:pt x="27" y="132"/>
                    <a:pt x="27" y="133"/>
                  </a:cubicBezTo>
                  <a:cubicBezTo>
                    <a:pt x="27" y="133"/>
                    <a:pt x="26" y="133"/>
                    <a:pt x="26" y="133"/>
                  </a:cubicBezTo>
                  <a:cubicBezTo>
                    <a:pt x="26" y="133"/>
                    <a:pt x="28" y="134"/>
                    <a:pt x="28" y="134"/>
                  </a:cubicBezTo>
                  <a:cubicBezTo>
                    <a:pt x="28" y="134"/>
                    <a:pt x="29" y="134"/>
                    <a:pt x="29" y="134"/>
                  </a:cubicBezTo>
                  <a:cubicBezTo>
                    <a:pt x="29" y="135"/>
                    <a:pt x="30" y="135"/>
                    <a:pt x="30" y="135"/>
                  </a:cubicBezTo>
                  <a:cubicBezTo>
                    <a:pt x="30" y="135"/>
                    <a:pt x="27" y="136"/>
                    <a:pt x="27" y="136"/>
                  </a:cubicBezTo>
                  <a:cubicBezTo>
                    <a:pt x="27" y="136"/>
                    <a:pt x="30" y="136"/>
                    <a:pt x="30" y="136"/>
                  </a:cubicBezTo>
                  <a:cubicBezTo>
                    <a:pt x="30" y="137"/>
                    <a:pt x="30" y="137"/>
                    <a:pt x="30" y="137"/>
                  </a:cubicBezTo>
                  <a:cubicBezTo>
                    <a:pt x="30" y="137"/>
                    <a:pt x="25" y="137"/>
                    <a:pt x="25" y="138"/>
                  </a:cubicBezTo>
                  <a:cubicBezTo>
                    <a:pt x="25" y="138"/>
                    <a:pt x="29" y="138"/>
                    <a:pt x="29" y="138"/>
                  </a:cubicBezTo>
                  <a:cubicBezTo>
                    <a:pt x="29" y="139"/>
                    <a:pt x="28" y="139"/>
                    <a:pt x="28" y="139"/>
                  </a:cubicBezTo>
                  <a:cubicBezTo>
                    <a:pt x="28" y="139"/>
                    <a:pt x="26" y="139"/>
                    <a:pt x="26" y="140"/>
                  </a:cubicBezTo>
                  <a:cubicBezTo>
                    <a:pt x="26" y="140"/>
                    <a:pt x="30" y="140"/>
                    <a:pt x="30" y="140"/>
                  </a:cubicBezTo>
                  <a:cubicBezTo>
                    <a:pt x="30" y="140"/>
                    <a:pt x="28" y="141"/>
                    <a:pt x="28" y="141"/>
                  </a:cubicBezTo>
                  <a:cubicBezTo>
                    <a:pt x="28" y="141"/>
                    <a:pt x="30" y="141"/>
                    <a:pt x="30" y="141"/>
                  </a:cubicBezTo>
                  <a:cubicBezTo>
                    <a:pt x="30" y="142"/>
                    <a:pt x="29" y="142"/>
                    <a:pt x="29" y="142"/>
                  </a:cubicBezTo>
                  <a:cubicBezTo>
                    <a:pt x="29" y="142"/>
                    <a:pt x="25" y="142"/>
                    <a:pt x="25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6" y="144"/>
                    <a:pt x="26" y="144"/>
                  </a:cubicBezTo>
                  <a:cubicBezTo>
                    <a:pt x="26" y="144"/>
                    <a:pt x="26" y="144"/>
                    <a:pt x="26" y="145"/>
                  </a:cubicBezTo>
                  <a:cubicBezTo>
                    <a:pt x="26" y="145"/>
                    <a:pt x="29" y="145"/>
                    <a:pt x="29" y="145"/>
                  </a:cubicBezTo>
                  <a:cubicBezTo>
                    <a:pt x="29" y="145"/>
                    <a:pt x="29" y="146"/>
                    <a:pt x="29" y="146"/>
                  </a:cubicBezTo>
                  <a:cubicBezTo>
                    <a:pt x="29" y="146"/>
                    <a:pt x="26" y="146"/>
                    <a:pt x="26" y="146"/>
                  </a:cubicBezTo>
                  <a:cubicBezTo>
                    <a:pt x="26" y="147"/>
                    <a:pt x="28" y="147"/>
                    <a:pt x="28" y="147"/>
                  </a:cubicBezTo>
                  <a:cubicBezTo>
                    <a:pt x="28" y="147"/>
                    <a:pt x="29" y="148"/>
                    <a:pt x="29" y="148"/>
                  </a:cubicBezTo>
                  <a:cubicBezTo>
                    <a:pt x="29" y="148"/>
                    <a:pt x="30" y="148"/>
                    <a:pt x="30" y="148"/>
                  </a:cubicBezTo>
                  <a:cubicBezTo>
                    <a:pt x="30" y="149"/>
                    <a:pt x="29" y="149"/>
                    <a:pt x="29" y="149"/>
                  </a:cubicBezTo>
                  <a:cubicBezTo>
                    <a:pt x="29" y="149"/>
                    <a:pt x="30" y="149"/>
                    <a:pt x="30" y="150"/>
                  </a:cubicBezTo>
                  <a:cubicBezTo>
                    <a:pt x="30" y="150"/>
                    <a:pt x="28" y="150"/>
                    <a:pt x="28" y="150"/>
                  </a:cubicBezTo>
                  <a:cubicBezTo>
                    <a:pt x="28" y="150"/>
                    <a:pt x="26" y="151"/>
                    <a:pt x="26" y="151"/>
                  </a:cubicBezTo>
                  <a:cubicBezTo>
                    <a:pt x="26" y="151"/>
                    <a:pt x="29" y="151"/>
                    <a:pt x="29" y="151"/>
                  </a:cubicBezTo>
                  <a:cubicBezTo>
                    <a:pt x="29" y="152"/>
                    <a:pt x="25" y="152"/>
                    <a:pt x="25" y="152"/>
                  </a:cubicBezTo>
                  <a:cubicBezTo>
                    <a:pt x="25" y="152"/>
                    <a:pt x="30" y="153"/>
                    <a:pt x="30" y="153"/>
                  </a:cubicBezTo>
                  <a:cubicBezTo>
                    <a:pt x="30" y="153"/>
                    <a:pt x="26" y="153"/>
                    <a:pt x="26" y="153"/>
                  </a:cubicBezTo>
                  <a:cubicBezTo>
                    <a:pt x="26" y="154"/>
                    <a:pt x="30" y="154"/>
                    <a:pt x="30" y="154"/>
                  </a:cubicBezTo>
                  <a:cubicBezTo>
                    <a:pt x="30" y="154"/>
                    <a:pt x="30" y="154"/>
                    <a:pt x="30" y="155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0" y="156"/>
                    <a:pt x="25" y="156"/>
                    <a:pt x="25" y="156"/>
                  </a:cubicBezTo>
                  <a:cubicBezTo>
                    <a:pt x="25" y="156"/>
                    <a:pt x="30" y="156"/>
                    <a:pt x="30" y="157"/>
                  </a:cubicBezTo>
                  <a:cubicBezTo>
                    <a:pt x="30" y="157"/>
                    <a:pt x="27" y="157"/>
                    <a:pt x="27" y="157"/>
                  </a:cubicBezTo>
                  <a:cubicBezTo>
                    <a:pt x="27" y="157"/>
                    <a:pt x="29" y="158"/>
                    <a:pt x="29" y="158"/>
                  </a:cubicBezTo>
                  <a:cubicBezTo>
                    <a:pt x="29" y="158"/>
                    <a:pt x="30" y="158"/>
                    <a:pt x="30" y="158"/>
                  </a:cubicBezTo>
                  <a:cubicBezTo>
                    <a:pt x="30" y="158"/>
                    <a:pt x="30" y="159"/>
                    <a:pt x="30" y="159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30" y="159"/>
                    <a:pt x="25" y="159"/>
                    <a:pt x="25" y="160"/>
                  </a:cubicBezTo>
                  <a:cubicBezTo>
                    <a:pt x="25" y="160"/>
                    <a:pt x="29" y="160"/>
                    <a:pt x="29" y="160"/>
                  </a:cubicBezTo>
                  <a:cubicBezTo>
                    <a:pt x="29" y="161"/>
                    <a:pt x="28" y="161"/>
                    <a:pt x="28" y="161"/>
                  </a:cubicBezTo>
                  <a:cubicBezTo>
                    <a:pt x="28" y="161"/>
                    <a:pt x="29" y="161"/>
                    <a:pt x="30" y="161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30" y="162"/>
                    <a:pt x="29" y="162"/>
                    <a:pt x="29" y="162"/>
                  </a:cubicBezTo>
                  <a:cubicBezTo>
                    <a:pt x="29" y="162"/>
                    <a:pt x="27" y="163"/>
                    <a:pt x="27" y="163"/>
                  </a:cubicBezTo>
                  <a:cubicBezTo>
                    <a:pt x="27" y="163"/>
                    <a:pt x="24" y="163"/>
                    <a:pt x="24" y="163"/>
                  </a:cubicBezTo>
                  <a:cubicBezTo>
                    <a:pt x="24" y="164"/>
                    <a:pt x="28" y="164"/>
                    <a:pt x="28" y="164"/>
                  </a:cubicBezTo>
                  <a:cubicBezTo>
                    <a:pt x="28" y="164"/>
                    <a:pt x="24" y="164"/>
                    <a:pt x="24" y="165"/>
                  </a:cubicBezTo>
                  <a:cubicBezTo>
                    <a:pt x="24" y="165"/>
                    <a:pt x="29" y="165"/>
                    <a:pt x="29" y="165"/>
                  </a:cubicBezTo>
                  <a:cubicBezTo>
                    <a:pt x="29" y="166"/>
                    <a:pt x="29" y="166"/>
                    <a:pt x="29" y="166"/>
                  </a:cubicBezTo>
                  <a:cubicBezTo>
                    <a:pt x="29" y="166"/>
                    <a:pt x="30" y="166"/>
                    <a:pt x="30" y="167"/>
                  </a:cubicBezTo>
                  <a:cubicBezTo>
                    <a:pt x="30" y="167"/>
                    <a:pt x="28" y="167"/>
                    <a:pt x="28" y="167"/>
                  </a:cubicBezTo>
                  <a:cubicBezTo>
                    <a:pt x="28" y="167"/>
                    <a:pt x="27" y="168"/>
                    <a:pt x="27" y="168"/>
                  </a:cubicBezTo>
                  <a:cubicBezTo>
                    <a:pt x="27" y="168"/>
                    <a:pt x="30" y="168"/>
                    <a:pt x="30" y="169"/>
                  </a:cubicBezTo>
                  <a:cubicBezTo>
                    <a:pt x="30" y="169"/>
                    <a:pt x="26" y="169"/>
                    <a:pt x="26" y="169"/>
                  </a:cubicBezTo>
                  <a:cubicBezTo>
                    <a:pt x="26" y="169"/>
                    <a:pt x="25" y="169"/>
                    <a:pt x="25" y="170"/>
                  </a:cubicBezTo>
                  <a:cubicBezTo>
                    <a:pt x="25" y="170"/>
                    <a:pt x="26" y="170"/>
                    <a:pt x="26" y="170"/>
                  </a:cubicBezTo>
                  <a:cubicBezTo>
                    <a:pt x="26" y="171"/>
                    <a:pt x="25" y="171"/>
                    <a:pt x="25" y="171"/>
                  </a:cubicBezTo>
                  <a:cubicBezTo>
                    <a:pt x="25" y="171"/>
                    <a:pt x="24" y="171"/>
                    <a:pt x="24" y="172"/>
                  </a:cubicBezTo>
                  <a:cubicBezTo>
                    <a:pt x="24" y="172"/>
                    <a:pt x="28" y="172"/>
                    <a:pt x="28" y="172"/>
                  </a:cubicBezTo>
                  <a:cubicBezTo>
                    <a:pt x="28" y="172"/>
                    <a:pt x="27" y="173"/>
                    <a:pt x="27" y="173"/>
                  </a:cubicBezTo>
                  <a:cubicBezTo>
                    <a:pt x="27" y="173"/>
                    <a:pt x="28" y="173"/>
                    <a:pt x="28" y="174"/>
                  </a:cubicBezTo>
                  <a:cubicBezTo>
                    <a:pt x="28" y="174"/>
                    <a:pt x="24" y="174"/>
                    <a:pt x="24" y="174"/>
                  </a:cubicBezTo>
                  <a:cubicBezTo>
                    <a:pt x="24" y="174"/>
                    <a:pt x="25" y="174"/>
                    <a:pt x="25" y="175"/>
                  </a:cubicBezTo>
                  <a:cubicBezTo>
                    <a:pt x="25" y="175"/>
                    <a:pt x="28" y="175"/>
                    <a:pt x="28" y="175"/>
                  </a:cubicBezTo>
                  <a:cubicBezTo>
                    <a:pt x="28" y="176"/>
                    <a:pt x="29" y="176"/>
                    <a:pt x="29" y="176"/>
                  </a:cubicBezTo>
                  <a:cubicBezTo>
                    <a:pt x="29" y="176"/>
                    <a:pt x="24" y="176"/>
                    <a:pt x="24" y="177"/>
                  </a:cubicBezTo>
                  <a:cubicBezTo>
                    <a:pt x="24" y="177"/>
                    <a:pt x="25" y="177"/>
                    <a:pt x="25" y="177"/>
                  </a:cubicBezTo>
                  <a:cubicBezTo>
                    <a:pt x="25" y="177"/>
                    <a:pt x="29" y="178"/>
                    <a:pt x="29" y="178"/>
                  </a:cubicBezTo>
                  <a:cubicBezTo>
                    <a:pt x="29" y="178"/>
                    <a:pt x="27" y="178"/>
                    <a:pt x="27" y="179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27" y="179"/>
                    <a:pt x="26" y="180"/>
                    <a:pt x="26" y="180"/>
                  </a:cubicBezTo>
                  <a:cubicBezTo>
                    <a:pt x="26" y="180"/>
                    <a:pt x="27" y="180"/>
                    <a:pt x="27" y="180"/>
                  </a:cubicBezTo>
                  <a:cubicBezTo>
                    <a:pt x="27" y="181"/>
                    <a:pt x="26" y="181"/>
                    <a:pt x="26" y="181"/>
                  </a:cubicBezTo>
                  <a:cubicBezTo>
                    <a:pt x="26" y="181"/>
                    <a:pt x="24" y="181"/>
                    <a:pt x="24" y="182"/>
                  </a:cubicBezTo>
                  <a:cubicBezTo>
                    <a:pt x="24" y="182"/>
                    <a:pt x="25" y="182"/>
                    <a:pt x="25" y="182"/>
                  </a:cubicBezTo>
                  <a:cubicBezTo>
                    <a:pt x="25" y="182"/>
                    <a:pt x="29" y="183"/>
                    <a:pt x="29" y="183"/>
                  </a:cubicBezTo>
                  <a:cubicBezTo>
                    <a:pt x="29" y="183"/>
                    <a:pt x="29" y="183"/>
                    <a:pt x="29" y="184"/>
                  </a:cubicBezTo>
                  <a:cubicBezTo>
                    <a:pt x="29" y="184"/>
                    <a:pt x="24" y="184"/>
                    <a:pt x="24" y="184"/>
                  </a:cubicBezTo>
                  <a:cubicBezTo>
                    <a:pt x="24" y="184"/>
                    <a:pt x="29" y="185"/>
                    <a:pt x="30" y="185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5"/>
                    <a:pt x="27" y="185"/>
                    <a:pt x="27" y="185"/>
                  </a:cubicBezTo>
                  <a:cubicBezTo>
                    <a:pt x="27" y="186"/>
                    <a:pt x="27" y="186"/>
                    <a:pt x="27" y="186"/>
                  </a:cubicBezTo>
                  <a:cubicBezTo>
                    <a:pt x="27" y="186"/>
                    <a:pt x="28" y="187"/>
                    <a:pt x="28" y="187"/>
                  </a:cubicBezTo>
                  <a:cubicBezTo>
                    <a:pt x="28" y="187"/>
                    <a:pt x="25" y="187"/>
                    <a:pt x="25" y="187"/>
                  </a:cubicBezTo>
                  <a:cubicBezTo>
                    <a:pt x="25" y="187"/>
                    <a:pt x="27" y="188"/>
                    <a:pt x="27" y="188"/>
                  </a:cubicBezTo>
                  <a:cubicBezTo>
                    <a:pt x="27" y="188"/>
                    <a:pt x="26" y="188"/>
                    <a:pt x="26" y="189"/>
                  </a:cubicBezTo>
                  <a:cubicBezTo>
                    <a:pt x="26" y="189"/>
                    <a:pt x="26" y="189"/>
                    <a:pt x="26" y="189"/>
                  </a:cubicBezTo>
                  <a:cubicBezTo>
                    <a:pt x="26" y="189"/>
                    <a:pt x="29" y="190"/>
                    <a:pt x="29" y="190"/>
                  </a:cubicBezTo>
                  <a:cubicBezTo>
                    <a:pt x="29" y="190"/>
                    <a:pt x="24" y="190"/>
                    <a:pt x="24" y="190"/>
                  </a:cubicBezTo>
                  <a:cubicBezTo>
                    <a:pt x="24" y="191"/>
                    <a:pt x="29" y="191"/>
                    <a:pt x="29" y="191"/>
                  </a:cubicBezTo>
                  <a:cubicBezTo>
                    <a:pt x="29" y="191"/>
                    <a:pt x="29" y="191"/>
                    <a:pt x="29" y="191"/>
                  </a:cubicBezTo>
                  <a:cubicBezTo>
                    <a:pt x="29" y="191"/>
                    <a:pt x="27" y="192"/>
                    <a:pt x="27" y="192"/>
                  </a:cubicBezTo>
                  <a:cubicBezTo>
                    <a:pt x="27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5" y="193"/>
                  </a:cubicBezTo>
                  <a:cubicBezTo>
                    <a:pt x="25" y="193"/>
                    <a:pt x="25" y="193"/>
                    <a:pt x="25" y="194"/>
                  </a:cubicBezTo>
                  <a:cubicBezTo>
                    <a:pt x="25" y="194"/>
                    <a:pt x="25" y="194"/>
                    <a:pt x="25" y="194"/>
                  </a:cubicBezTo>
                  <a:cubicBezTo>
                    <a:pt x="25" y="194"/>
                    <a:pt x="25" y="195"/>
                    <a:pt x="25" y="195"/>
                  </a:cubicBezTo>
                  <a:cubicBezTo>
                    <a:pt x="25" y="195"/>
                    <a:pt x="27" y="195"/>
                    <a:pt x="27" y="196"/>
                  </a:cubicBezTo>
                  <a:cubicBezTo>
                    <a:pt x="27" y="196"/>
                    <a:pt x="27" y="196"/>
                    <a:pt x="27" y="196"/>
                  </a:cubicBezTo>
                  <a:cubicBezTo>
                    <a:pt x="27" y="196"/>
                    <a:pt x="29" y="197"/>
                    <a:pt x="29" y="197"/>
                  </a:cubicBezTo>
                  <a:cubicBezTo>
                    <a:pt x="29" y="197"/>
                    <a:pt x="26" y="197"/>
                    <a:pt x="26" y="197"/>
                  </a:cubicBezTo>
                  <a:cubicBezTo>
                    <a:pt x="26" y="198"/>
                    <a:pt x="28" y="198"/>
                    <a:pt x="29" y="198"/>
                  </a:cubicBezTo>
                  <a:cubicBezTo>
                    <a:pt x="29" y="198"/>
                    <a:pt x="29" y="198"/>
                    <a:pt x="29" y="198"/>
                  </a:cubicBezTo>
                  <a:cubicBezTo>
                    <a:pt x="28" y="198"/>
                    <a:pt x="27" y="198"/>
                    <a:pt x="27" y="199"/>
                  </a:cubicBezTo>
                  <a:cubicBezTo>
                    <a:pt x="27" y="199"/>
                    <a:pt x="26" y="199"/>
                    <a:pt x="26" y="199"/>
                  </a:cubicBezTo>
                  <a:cubicBezTo>
                    <a:pt x="26" y="199"/>
                    <a:pt x="28" y="200"/>
                    <a:pt x="28" y="200"/>
                  </a:cubicBezTo>
                  <a:cubicBezTo>
                    <a:pt x="28" y="200"/>
                    <a:pt x="27" y="200"/>
                    <a:pt x="27" y="201"/>
                  </a:cubicBezTo>
                  <a:cubicBezTo>
                    <a:pt x="27" y="201"/>
                    <a:pt x="26" y="201"/>
                    <a:pt x="26" y="201"/>
                  </a:cubicBezTo>
                  <a:cubicBezTo>
                    <a:pt x="26" y="201"/>
                    <a:pt x="24" y="201"/>
                    <a:pt x="24" y="202"/>
                  </a:cubicBezTo>
                  <a:cubicBezTo>
                    <a:pt x="24" y="202"/>
                    <a:pt x="28" y="202"/>
                    <a:pt x="28" y="202"/>
                  </a:cubicBezTo>
                  <a:cubicBezTo>
                    <a:pt x="28" y="203"/>
                    <a:pt x="29" y="203"/>
                    <a:pt x="29" y="203"/>
                  </a:cubicBezTo>
                  <a:cubicBezTo>
                    <a:pt x="29" y="203"/>
                    <a:pt x="29" y="203"/>
                    <a:pt x="29" y="203"/>
                  </a:cubicBezTo>
                  <a:cubicBezTo>
                    <a:pt x="28" y="203"/>
                    <a:pt x="26" y="203"/>
                    <a:pt x="26" y="204"/>
                  </a:cubicBezTo>
                  <a:cubicBezTo>
                    <a:pt x="26" y="204"/>
                    <a:pt x="26" y="204"/>
                    <a:pt x="26" y="204"/>
                  </a:cubicBezTo>
                  <a:cubicBezTo>
                    <a:pt x="26" y="204"/>
                    <a:pt x="24" y="205"/>
                    <a:pt x="24" y="205"/>
                  </a:cubicBezTo>
                  <a:cubicBezTo>
                    <a:pt x="24" y="205"/>
                    <a:pt x="24" y="205"/>
                    <a:pt x="24" y="205"/>
                  </a:cubicBezTo>
                  <a:cubicBezTo>
                    <a:pt x="24" y="206"/>
                    <a:pt x="28" y="206"/>
                    <a:pt x="29" y="206"/>
                  </a:cubicBezTo>
                  <a:cubicBezTo>
                    <a:pt x="29" y="206"/>
                    <a:pt x="29" y="206"/>
                    <a:pt x="29" y="206"/>
                  </a:cubicBezTo>
                  <a:cubicBezTo>
                    <a:pt x="28" y="207"/>
                    <a:pt x="28" y="207"/>
                    <a:pt x="28" y="207"/>
                  </a:cubicBezTo>
                  <a:cubicBezTo>
                    <a:pt x="28" y="207"/>
                    <a:pt x="26" y="207"/>
                    <a:pt x="26" y="207"/>
                  </a:cubicBezTo>
                  <a:cubicBezTo>
                    <a:pt x="26" y="208"/>
                    <a:pt x="24" y="208"/>
                    <a:pt x="24" y="208"/>
                  </a:cubicBezTo>
                  <a:cubicBezTo>
                    <a:pt x="24" y="208"/>
                    <a:pt x="24" y="208"/>
                    <a:pt x="24" y="209"/>
                  </a:cubicBezTo>
                  <a:cubicBezTo>
                    <a:pt x="24" y="209"/>
                    <a:pt x="27" y="209"/>
                    <a:pt x="27" y="209"/>
                  </a:cubicBezTo>
                  <a:cubicBezTo>
                    <a:pt x="27" y="210"/>
                    <a:pt x="26" y="210"/>
                    <a:pt x="26" y="210"/>
                  </a:cubicBezTo>
                  <a:cubicBezTo>
                    <a:pt x="26" y="210"/>
                    <a:pt x="28" y="210"/>
                    <a:pt x="28" y="211"/>
                  </a:cubicBezTo>
                  <a:cubicBezTo>
                    <a:pt x="28" y="211"/>
                    <a:pt x="26" y="211"/>
                    <a:pt x="26" y="211"/>
                  </a:cubicBezTo>
                  <a:cubicBezTo>
                    <a:pt x="26" y="211"/>
                    <a:pt x="25" y="212"/>
                    <a:pt x="25" y="212"/>
                  </a:cubicBezTo>
                  <a:cubicBezTo>
                    <a:pt x="25" y="212"/>
                    <a:pt x="24" y="212"/>
                    <a:pt x="24" y="212"/>
                  </a:cubicBezTo>
                  <a:cubicBezTo>
                    <a:pt x="24" y="213"/>
                    <a:pt x="23" y="213"/>
                    <a:pt x="23" y="213"/>
                  </a:cubicBezTo>
                  <a:cubicBezTo>
                    <a:pt x="23" y="213"/>
                    <a:pt x="26" y="214"/>
                    <a:pt x="25" y="214"/>
                  </a:cubicBezTo>
                  <a:cubicBezTo>
                    <a:pt x="25" y="214"/>
                    <a:pt x="27" y="214"/>
                    <a:pt x="27" y="214"/>
                  </a:cubicBezTo>
                  <a:cubicBezTo>
                    <a:pt x="27" y="215"/>
                    <a:pt x="26" y="215"/>
                    <a:pt x="26" y="215"/>
                  </a:cubicBezTo>
                  <a:cubicBezTo>
                    <a:pt x="26" y="215"/>
                    <a:pt x="23" y="215"/>
                    <a:pt x="23" y="215"/>
                  </a:cubicBezTo>
                  <a:cubicBezTo>
                    <a:pt x="23" y="216"/>
                    <a:pt x="24" y="216"/>
                    <a:pt x="24" y="216"/>
                  </a:cubicBezTo>
                  <a:cubicBezTo>
                    <a:pt x="24" y="216"/>
                    <a:pt x="24" y="217"/>
                    <a:pt x="24" y="217"/>
                  </a:cubicBezTo>
                  <a:cubicBezTo>
                    <a:pt x="24" y="217"/>
                    <a:pt x="27" y="217"/>
                    <a:pt x="27" y="218"/>
                  </a:cubicBezTo>
                  <a:cubicBezTo>
                    <a:pt x="27" y="218"/>
                    <a:pt x="22" y="218"/>
                    <a:pt x="22" y="218"/>
                  </a:cubicBezTo>
                  <a:cubicBezTo>
                    <a:pt x="22" y="218"/>
                    <a:pt x="24" y="218"/>
                    <a:pt x="24" y="219"/>
                  </a:cubicBezTo>
                  <a:cubicBezTo>
                    <a:pt x="24" y="219"/>
                    <a:pt x="23" y="219"/>
                    <a:pt x="23" y="219"/>
                  </a:cubicBezTo>
                  <a:cubicBezTo>
                    <a:pt x="23" y="219"/>
                    <a:pt x="27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7" y="220"/>
                    <a:pt x="24" y="220"/>
                    <a:pt x="24" y="221"/>
                  </a:cubicBezTo>
                  <a:cubicBezTo>
                    <a:pt x="23" y="221"/>
                    <a:pt x="26" y="221"/>
                    <a:pt x="26" y="221"/>
                  </a:cubicBezTo>
                  <a:cubicBezTo>
                    <a:pt x="26" y="222"/>
                    <a:pt x="28" y="222"/>
                    <a:pt x="28" y="222"/>
                  </a:cubicBezTo>
                  <a:cubicBezTo>
                    <a:pt x="28" y="222"/>
                    <a:pt x="24" y="222"/>
                    <a:pt x="24" y="222"/>
                  </a:cubicBezTo>
                  <a:cubicBezTo>
                    <a:pt x="24" y="223"/>
                    <a:pt x="25" y="223"/>
                    <a:pt x="25" y="223"/>
                  </a:cubicBezTo>
                  <a:cubicBezTo>
                    <a:pt x="25" y="223"/>
                    <a:pt x="22" y="223"/>
                    <a:pt x="22" y="224"/>
                  </a:cubicBezTo>
                  <a:cubicBezTo>
                    <a:pt x="22" y="224"/>
                    <a:pt x="23" y="224"/>
                    <a:pt x="23" y="224"/>
                  </a:cubicBezTo>
                  <a:cubicBezTo>
                    <a:pt x="23" y="225"/>
                    <a:pt x="27" y="225"/>
                    <a:pt x="27" y="225"/>
                  </a:cubicBezTo>
                  <a:cubicBezTo>
                    <a:pt x="27" y="225"/>
                    <a:pt x="23" y="225"/>
                    <a:pt x="23" y="226"/>
                  </a:cubicBezTo>
                  <a:cubicBezTo>
                    <a:pt x="23" y="226"/>
                    <a:pt x="25" y="226"/>
                    <a:pt x="25" y="226"/>
                  </a:cubicBezTo>
                  <a:cubicBezTo>
                    <a:pt x="25" y="227"/>
                    <a:pt x="26" y="227"/>
                    <a:pt x="26" y="227"/>
                  </a:cubicBezTo>
                  <a:cubicBezTo>
                    <a:pt x="26" y="227"/>
                    <a:pt x="23" y="227"/>
                    <a:pt x="23" y="227"/>
                  </a:cubicBezTo>
                  <a:cubicBezTo>
                    <a:pt x="23" y="228"/>
                    <a:pt x="24" y="228"/>
                    <a:pt x="24" y="228"/>
                  </a:cubicBezTo>
                  <a:cubicBezTo>
                    <a:pt x="24" y="228"/>
                    <a:pt x="27" y="229"/>
                    <a:pt x="27" y="229"/>
                  </a:cubicBezTo>
                  <a:cubicBezTo>
                    <a:pt x="27" y="229"/>
                    <a:pt x="25" y="229"/>
                    <a:pt x="25" y="229"/>
                  </a:cubicBezTo>
                  <a:cubicBezTo>
                    <a:pt x="25" y="230"/>
                    <a:pt x="22" y="230"/>
                    <a:pt x="22" y="230"/>
                  </a:cubicBezTo>
                  <a:cubicBezTo>
                    <a:pt x="22" y="230"/>
                    <a:pt x="24" y="230"/>
                    <a:pt x="24" y="231"/>
                  </a:cubicBezTo>
                  <a:cubicBezTo>
                    <a:pt x="24" y="231"/>
                    <a:pt x="22" y="231"/>
                    <a:pt x="22" y="231"/>
                  </a:cubicBezTo>
                  <a:cubicBezTo>
                    <a:pt x="22" y="231"/>
                    <a:pt x="23" y="232"/>
                    <a:pt x="23" y="232"/>
                  </a:cubicBezTo>
                  <a:cubicBezTo>
                    <a:pt x="23" y="232"/>
                    <a:pt x="25" y="232"/>
                    <a:pt x="25" y="233"/>
                  </a:cubicBezTo>
                  <a:cubicBezTo>
                    <a:pt x="25" y="233"/>
                    <a:pt x="24" y="233"/>
                    <a:pt x="24" y="233"/>
                  </a:cubicBezTo>
                  <a:cubicBezTo>
                    <a:pt x="24" y="233"/>
                    <a:pt x="27" y="234"/>
                    <a:pt x="26" y="234"/>
                  </a:cubicBezTo>
                  <a:cubicBezTo>
                    <a:pt x="26" y="234"/>
                    <a:pt x="27" y="234"/>
                    <a:pt x="27" y="235"/>
                  </a:cubicBezTo>
                  <a:cubicBezTo>
                    <a:pt x="27" y="235"/>
                    <a:pt x="21" y="235"/>
                    <a:pt x="21" y="235"/>
                  </a:cubicBezTo>
                  <a:cubicBezTo>
                    <a:pt x="21" y="235"/>
                    <a:pt x="25" y="236"/>
                    <a:pt x="25" y="236"/>
                  </a:cubicBezTo>
                  <a:cubicBezTo>
                    <a:pt x="25" y="236"/>
                    <a:pt x="26" y="236"/>
                    <a:pt x="26" y="236"/>
                  </a:cubicBezTo>
                  <a:cubicBezTo>
                    <a:pt x="26" y="237"/>
                    <a:pt x="22" y="237"/>
                    <a:pt x="22" y="237"/>
                  </a:cubicBezTo>
                  <a:cubicBezTo>
                    <a:pt x="22" y="237"/>
                    <a:pt x="25" y="237"/>
                    <a:pt x="25" y="238"/>
                  </a:cubicBezTo>
                  <a:cubicBezTo>
                    <a:pt x="25" y="238"/>
                    <a:pt x="21" y="238"/>
                    <a:pt x="21" y="238"/>
                  </a:cubicBezTo>
                  <a:cubicBezTo>
                    <a:pt x="21" y="238"/>
                    <a:pt x="26" y="239"/>
                    <a:pt x="26" y="239"/>
                  </a:cubicBezTo>
                  <a:cubicBezTo>
                    <a:pt x="26" y="239"/>
                    <a:pt x="27" y="239"/>
                    <a:pt x="27" y="240"/>
                  </a:cubicBezTo>
                  <a:cubicBezTo>
                    <a:pt x="27" y="240"/>
                    <a:pt x="27" y="240"/>
                    <a:pt x="27" y="240"/>
                  </a:cubicBezTo>
                  <a:cubicBezTo>
                    <a:pt x="27" y="241"/>
                    <a:pt x="26" y="241"/>
                    <a:pt x="26" y="241"/>
                  </a:cubicBezTo>
                  <a:cubicBezTo>
                    <a:pt x="26" y="241"/>
                    <a:pt x="23" y="241"/>
                    <a:pt x="23" y="241"/>
                  </a:cubicBezTo>
                  <a:cubicBezTo>
                    <a:pt x="23" y="242"/>
                    <a:pt x="26" y="242"/>
                    <a:pt x="26" y="242"/>
                  </a:cubicBezTo>
                  <a:cubicBezTo>
                    <a:pt x="26" y="242"/>
                    <a:pt x="21" y="242"/>
                    <a:pt x="21" y="242"/>
                  </a:cubicBezTo>
                  <a:cubicBezTo>
                    <a:pt x="21" y="243"/>
                    <a:pt x="25" y="243"/>
                    <a:pt x="25" y="243"/>
                  </a:cubicBezTo>
                  <a:cubicBezTo>
                    <a:pt x="25" y="244"/>
                    <a:pt x="24" y="244"/>
                    <a:pt x="24" y="244"/>
                  </a:cubicBezTo>
                  <a:cubicBezTo>
                    <a:pt x="24" y="244"/>
                    <a:pt x="22" y="244"/>
                    <a:pt x="22" y="244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2" y="245"/>
                    <a:pt x="22" y="245"/>
                    <a:pt x="22" y="246"/>
                  </a:cubicBezTo>
                  <a:cubicBezTo>
                    <a:pt x="22" y="246"/>
                    <a:pt x="26" y="246"/>
                    <a:pt x="26" y="247"/>
                  </a:cubicBezTo>
                  <a:cubicBezTo>
                    <a:pt x="26" y="247"/>
                    <a:pt x="25" y="247"/>
                    <a:pt x="25" y="247"/>
                  </a:cubicBezTo>
                  <a:cubicBezTo>
                    <a:pt x="25" y="247"/>
                    <a:pt x="23" y="247"/>
                    <a:pt x="23" y="248"/>
                  </a:cubicBezTo>
                  <a:cubicBezTo>
                    <a:pt x="23" y="248"/>
                    <a:pt x="23" y="248"/>
                    <a:pt x="23" y="248"/>
                  </a:cubicBezTo>
                  <a:cubicBezTo>
                    <a:pt x="23" y="248"/>
                    <a:pt x="26" y="249"/>
                    <a:pt x="26" y="249"/>
                  </a:cubicBezTo>
                  <a:cubicBezTo>
                    <a:pt x="26" y="249"/>
                    <a:pt x="22" y="249"/>
                    <a:pt x="22" y="249"/>
                  </a:cubicBezTo>
                  <a:cubicBezTo>
                    <a:pt x="22" y="250"/>
                    <a:pt x="25" y="250"/>
                    <a:pt x="25" y="250"/>
                  </a:cubicBezTo>
                  <a:cubicBezTo>
                    <a:pt x="25" y="250"/>
                    <a:pt x="23" y="251"/>
                    <a:pt x="23" y="251"/>
                  </a:cubicBezTo>
                  <a:cubicBezTo>
                    <a:pt x="23" y="251"/>
                    <a:pt x="21" y="251"/>
                    <a:pt x="21" y="251"/>
                  </a:cubicBezTo>
                  <a:cubicBezTo>
                    <a:pt x="21" y="252"/>
                    <a:pt x="26" y="252"/>
                    <a:pt x="26" y="252"/>
                  </a:cubicBezTo>
                  <a:cubicBezTo>
                    <a:pt x="26" y="252"/>
                    <a:pt x="25" y="253"/>
                    <a:pt x="25" y="253"/>
                  </a:cubicBezTo>
                  <a:cubicBezTo>
                    <a:pt x="25" y="253"/>
                    <a:pt x="20" y="253"/>
                    <a:pt x="20" y="253"/>
                  </a:cubicBezTo>
                  <a:cubicBezTo>
                    <a:pt x="20" y="253"/>
                    <a:pt x="24" y="254"/>
                    <a:pt x="24" y="254"/>
                  </a:cubicBezTo>
                  <a:cubicBezTo>
                    <a:pt x="24" y="254"/>
                    <a:pt x="24" y="254"/>
                    <a:pt x="24" y="255"/>
                  </a:cubicBezTo>
                  <a:cubicBezTo>
                    <a:pt x="23" y="255"/>
                    <a:pt x="23" y="255"/>
                    <a:pt x="23" y="255"/>
                  </a:cubicBezTo>
                  <a:cubicBezTo>
                    <a:pt x="23" y="255"/>
                    <a:pt x="24" y="256"/>
                    <a:pt x="24" y="256"/>
                  </a:cubicBezTo>
                  <a:cubicBezTo>
                    <a:pt x="24" y="256"/>
                    <a:pt x="25" y="256"/>
                    <a:pt x="25" y="257"/>
                  </a:cubicBezTo>
                  <a:cubicBezTo>
                    <a:pt x="25" y="257"/>
                    <a:pt x="24" y="257"/>
                    <a:pt x="24" y="257"/>
                  </a:cubicBezTo>
                  <a:cubicBezTo>
                    <a:pt x="24" y="257"/>
                    <a:pt x="22" y="257"/>
                    <a:pt x="22" y="258"/>
                  </a:cubicBezTo>
                  <a:cubicBezTo>
                    <a:pt x="22" y="258"/>
                    <a:pt x="24" y="258"/>
                    <a:pt x="24" y="258"/>
                  </a:cubicBezTo>
                  <a:cubicBezTo>
                    <a:pt x="24" y="259"/>
                    <a:pt x="25" y="259"/>
                    <a:pt x="25" y="259"/>
                  </a:cubicBezTo>
                  <a:cubicBezTo>
                    <a:pt x="25" y="259"/>
                    <a:pt x="26" y="260"/>
                    <a:pt x="26" y="260"/>
                  </a:cubicBezTo>
                  <a:cubicBezTo>
                    <a:pt x="26" y="260"/>
                    <a:pt x="25" y="260"/>
                    <a:pt x="25" y="260"/>
                  </a:cubicBezTo>
                  <a:cubicBezTo>
                    <a:pt x="25" y="261"/>
                    <a:pt x="23" y="261"/>
                    <a:pt x="23" y="261"/>
                  </a:cubicBezTo>
                  <a:cubicBezTo>
                    <a:pt x="23" y="261"/>
                    <a:pt x="21" y="261"/>
                    <a:pt x="21" y="261"/>
                  </a:cubicBezTo>
                  <a:cubicBezTo>
                    <a:pt x="21" y="262"/>
                    <a:pt x="26" y="262"/>
                    <a:pt x="26" y="262"/>
                  </a:cubicBezTo>
                  <a:cubicBezTo>
                    <a:pt x="26" y="263"/>
                    <a:pt x="24" y="263"/>
                    <a:pt x="24" y="263"/>
                  </a:cubicBezTo>
                  <a:cubicBezTo>
                    <a:pt x="24" y="263"/>
                    <a:pt x="20" y="263"/>
                    <a:pt x="20" y="263"/>
                  </a:cubicBezTo>
                  <a:cubicBezTo>
                    <a:pt x="20" y="263"/>
                    <a:pt x="22" y="264"/>
                    <a:pt x="22" y="264"/>
                  </a:cubicBezTo>
                  <a:cubicBezTo>
                    <a:pt x="22" y="264"/>
                    <a:pt x="24" y="265"/>
                    <a:pt x="24" y="265"/>
                  </a:cubicBezTo>
                  <a:cubicBezTo>
                    <a:pt x="24" y="265"/>
                    <a:pt x="25" y="265"/>
                    <a:pt x="25" y="265"/>
                  </a:cubicBezTo>
                  <a:cubicBezTo>
                    <a:pt x="25" y="266"/>
                    <a:pt x="23" y="266"/>
                    <a:pt x="23" y="266"/>
                  </a:cubicBezTo>
                  <a:cubicBezTo>
                    <a:pt x="23" y="266"/>
                    <a:pt x="21" y="266"/>
                    <a:pt x="21" y="266"/>
                  </a:cubicBezTo>
                  <a:cubicBezTo>
                    <a:pt x="21" y="267"/>
                    <a:pt x="20" y="267"/>
                    <a:pt x="20" y="267"/>
                  </a:cubicBezTo>
                  <a:cubicBezTo>
                    <a:pt x="20" y="267"/>
                    <a:pt x="20" y="267"/>
                    <a:pt x="20" y="268"/>
                  </a:cubicBezTo>
                  <a:cubicBezTo>
                    <a:pt x="20" y="268"/>
                    <a:pt x="20" y="268"/>
                    <a:pt x="20" y="268"/>
                  </a:cubicBezTo>
                  <a:cubicBezTo>
                    <a:pt x="20" y="268"/>
                    <a:pt x="22" y="269"/>
                    <a:pt x="22" y="269"/>
                  </a:cubicBezTo>
                  <a:cubicBezTo>
                    <a:pt x="22" y="269"/>
                    <a:pt x="24" y="270"/>
                    <a:pt x="24" y="270"/>
                  </a:cubicBezTo>
                  <a:cubicBezTo>
                    <a:pt x="24" y="270"/>
                    <a:pt x="21" y="270"/>
                    <a:pt x="21" y="270"/>
                  </a:cubicBezTo>
                  <a:cubicBezTo>
                    <a:pt x="21" y="270"/>
                    <a:pt x="25" y="271"/>
                    <a:pt x="25" y="271"/>
                  </a:cubicBezTo>
                  <a:cubicBezTo>
                    <a:pt x="25" y="271"/>
                    <a:pt x="21" y="271"/>
                    <a:pt x="21" y="271"/>
                  </a:cubicBezTo>
                  <a:cubicBezTo>
                    <a:pt x="21" y="272"/>
                    <a:pt x="23" y="272"/>
                    <a:pt x="23" y="272"/>
                  </a:cubicBezTo>
                  <a:cubicBezTo>
                    <a:pt x="23" y="272"/>
                    <a:pt x="19" y="272"/>
                    <a:pt x="19" y="273"/>
                  </a:cubicBezTo>
                  <a:cubicBezTo>
                    <a:pt x="19" y="273"/>
                    <a:pt x="21" y="273"/>
                    <a:pt x="21" y="273"/>
                  </a:cubicBezTo>
                  <a:cubicBezTo>
                    <a:pt x="21" y="274"/>
                    <a:pt x="19" y="274"/>
                    <a:pt x="19" y="274"/>
                  </a:cubicBezTo>
                  <a:cubicBezTo>
                    <a:pt x="19" y="274"/>
                    <a:pt x="25" y="275"/>
                    <a:pt x="25" y="275"/>
                  </a:cubicBezTo>
                  <a:cubicBezTo>
                    <a:pt x="25" y="275"/>
                    <a:pt x="25" y="275"/>
                    <a:pt x="25" y="276"/>
                  </a:cubicBezTo>
                  <a:cubicBezTo>
                    <a:pt x="25" y="276"/>
                    <a:pt x="23" y="276"/>
                    <a:pt x="22" y="276"/>
                  </a:cubicBezTo>
                  <a:cubicBezTo>
                    <a:pt x="22" y="276"/>
                    <a:pt x="25" y="277"/>
                    <a:pt x="25" y="277"/>
                  </a:cubicBezTo>
                  <a:cubicBezTo>
                    <a:pt x="25" y="277"/>
                    <a:pt x="23" y="277"/>
                    <a:pt x="23" y="277"/>
                  </a:cubicBezTo>
                  <a:cubicBezTo>
                    <a:pt x="23" y="277"/>
                    <a:pt x="21" y="278"/>
                    <a:pt x="21" y="278"/>
                  </a:cubicBezTo>
                  <a:cubicBezTo>
                    <a:pt x="21" y="278"/>
                    <a:pt x="19" y="278"/>
                    <a:pt x="19" y="278"/>
                  </a:cubicBezTo>
                  <a:cubicBezTo>
                    <a:pt x="19" y="279"/>
                    <a:pt x="21" y="279"/>
                    <a:pt x="21" y="279"/>
                  </a:cubicBezTo>
                  <a:cubicBezTo>
                    <a:pt x="21" y="279"/>
                    <a:pt x="19" y="279"/>
                    <a:pt x="19" y="280"/>
                  </a:cubicBezTo>
                  <a:cubicBezTo>
                    <a:pt x="19" y="280"/>
                    <a:pt x="23" y="280"/>
                    <a:pt x="23" y="280"/>
                  </a:cubicBezTo>
                  <a:cubicBezTo>
                    <a:pt x="23" y="281"/>
                    <a:pt x="24" y="281"/>
                    <a:pt x="24" y="281"/>
                  </a:cubicBezTo>
                  <a:cubicBezTo>
                    <a:pt x="24" y="281"/>
                    <a:pt x="20" y="281"/>
                    <a:pt x="20" y="282"/>
                  </a:cubicBezTo>
                  <a:cubicBezTo>
                    <a:pt x="20" y="282"/>
                    <a:pt x="22" y="282"/>
                    <a:pt x="22" y="282"/>
                  </a:cubicBezTo>
                  <a:cubicBezTo>
                    <a:pt x="22" y="283"/>
                    <a:pt x="24" y="283"/>
                    <a:pt x="24" y="283"/>
                  </a:cubicBezTo>
                  <a:cubicBezTo>
                    <a:pt x="24" y="283"/>
                    <a:pt x="24" y="283"/>
                    <a:pt x="24" y="284"/>
                  </a:cubicBezTo>
                  <a:cubicBezTo>
                    <a:pt x="24" y="284"/>
                    <a:pt x="21" y="284"/>
                    <a:pt x="21" y="284"/>
                  </a:cubicBezTo>
                  <a:cubicBezTo>
                    <a:pt x="21" y="284"/>
                    <a:pt x="20" y="284"/>
                    <a:pt x="20" y="285"/>
                  </a:cubicBezTo>
                  <a:cubicBezTo>
                    <a:pt x="20" y="285"/>
                    <a:pt x="21" y="285"/>
                    <a:pt x="21" y="285"/>
                  </a:cubicBezTo>
                  <a:cubicBezTo>
                    <a:pt x="21" y="286"/>
                    <a:pt x="23" y="286"/>
                    <a:pt x="23" y="286"/>
                  </a:cubicBezTo>
                  <a:cubicBezTo>
                    <a:pt x="23" y="286"/>
                    <a:pt x="20" y="286"/>
                    <a:pt x="20" y="287"/>
                  </a:cubicBezTo>
                  <a:cubicBezTo>
                    <a:pt x="20" y="287"/>
                    <a:pt x="19" y="287"/>
                    <a:pt x="19" y="287"/>
                  </a:cubicBezTo>
                  <a:cubicBezTo>
                    <a:pt x="19" y="287"/>
                    <a:pt x="24" y="288"/>
                    <a:pt x="24" y="288"/>
                  </a:cubicBezTo>
                  <a:cubicBezTo>
                    <a:pt x="24" y="288"/>
                    <a:pt x="18" y="288"/>
                    <a:pt x="18" y="288"/>
                  </a:cubicBezTo>
                  <a:cubicBezTo>
                    <a:pt x="18" y="289"/>
                    <a:pt x="19" y="289"/>
                    <a:pt x="19" y="289"/>
                  </a:cubicBezTo>
                  <a:cubicBezTo>
                    <a:pt x="19" y="289"/>
                    <a:pt x="18" y="289"/>
                    <a:pt x="18" y="290"/>
                  </a:cubicBezTo>
                  <a:cubicBezTo>
                    <a:pt x="18" y="290"/>
                    <a:pt x="20" y="290"/>
                    <a:pt x="20" y="290"/>
                  </a:cubicBezTo>
                  <a:cubicBezTo>
                    <a:pt x="20" y="291"/>
                    <a:pt x="23" y="291"/>
                    <a:pt x="23" y="291"/>
                  </a:cubicBezTo>
                  <a:cubicBezTo>
                    <a:pt x="23" y="291"/>
                    <a:pt x="19" y="291"/>
                    <a:pt x="19" y="292"/>
                  </a:cubicBezTo>
                  <a:cubicBezTo>
                    <a:pt x="19" y="292"/>
                    <a:pt x="22" y="292"/>
                    <a:pt x="22" y="292"/>
                  </a:cubicBezTo>
                  <a:cubicBezTo>
                    <a:pt x="22" y="293"/>
                    <a:pt x="19" y="293"/>
                    <a:pt x="19" y="293"/>
                  </a:cubicBezTo>
                  <a:cubicBezTo>
                    <a:pt x="19" y="293"/>
                    <a:pt x="20" y="293"/>
                    <a:pt x="20" y="294"/>
                  </a:cubicBezTo>
                  <a:cubicBezTo>
                    <a:pt x="20" y="294"/>
                    <a:pt x="19" y="294"/>
                    <a:pt x="19" y="294"/>
                  </a:cubicBezTo>
                  <a:cubicBezTo>
                    <a:pt x="19" y="294"/>
                    <a:pt x="19" y="294"/>
                    <a:pt x="19" y="295"/>
                  </a:cubicBezTo>
                  <a:cubicBezTo>
                    <a:pt x="19" y="295"/>
                    <a:pt x="23" y="295"/>
                    <a:pt x="23" y="296"/>
                  </a:cubicBezTo>
                  <a:cubicBezTo>
                    <a:pt x="23" y="296"/>
                    <a:pt x="18" y="296"/>
                    <a:pt x="18" y="296"/>
                  </a:cubicBezTo>
                  <a:cubicBezTo>
                    <a:pt x="18" y="296"/>
                    <a:pt x="22" y="297"/>
                    <a:pt x="22" y="297"/>
                  </a:cubicBezTo>
                  <a:cubicBezTo>
                    <a:pt x="22" y="297"/>
                    <a:pt x="23" y="297"/>
                    <a:pt x="23" y="297"/>
                  </a:cubicBezTo>
                  <a:cubicBezTo>
                    <a:pt x="23" y="298"/>
                    <a:pt x="20" y="298"/>
                    <a:pt x="20" y="298"/>
                  </a:cubicBezTo>
                  <a:cubicBezTo>
                    <a:pt x="20" y="298"/>
                    <a:pt x="23" y="299"/>
                    <a:pt x="23" y="299"/>
                  </a:cubicBezTo>
                  <a:cubicBezTo>
                    <a:pt x="23" y="299"/>
                    <a:pt x="19" y="299"/>
                    <a:pt x="19" y="299"/>
                  </a:cubicBezTo>
                  <a:cubicBezTo>
                    <a:pt x="19" y="299"/>
                    <a:pt x="18" y="299"/>
                    <a:pt x="18" y="300"/>
                  </a:cubicBezTo>
                  <a:cubicBezTo>
                    <a:pt x="18" y="300"/>
                    <a:pt x="19" y="300"/>
                    <a:pt x="19" y="300"/>
                  </a:cubicBezTo>
                  <a:cubicBezTo>
                    <a:pt x="19" y="301"/>
                    <a:pt x="19" y="301"/>
                    <a:pt x="19" y="301"/>
                  </a:cubicBezTo>
                  <a:cubicBezTo>
                    <a:pt x="19" y="301"/>
                    <a:pt x="19" y="301"/>
                    <a:pt x="19" y="302"/>
                  </a:cubicBezTo>
                  <a:cubicBezTo>
                    <a:pt x="19" y="302"/>
                    <a:pt x="20" y="302"/>
                    <a:pt x="20" y="302"/>
                  </a:cubicBezTo>
                  <a:cubicBezTo>
                    <a:pt x="20" y="303"/>
                    <a:pt x="23" y="303"/>
                    <a:pt x="23" y="303"/>
                  </a:cubicBezTo>
                  <a:cubicBezTo>
                    <a:pt x="23" y="303"/>
                    <a:pt x="22" y="304"/>
                    <a:pt x="22" y="304"/>
                  </a:cubicBezTo>
                  <a:cubicBezTo>
                    <a:pt x="22" y="304"/>
                    <a:pt x="20" y="304"/>
                    <a:pt x="20" y="304"/>
                  </a:cubicBezTo>
                  <a:cubicBezTo>
                    <a:pt x="20" y="304"/>
                    <a:pt x="19" y="305"/>
                    <a:pt x="19" y="305"/>
                  </a:cubicBezTo>
                  <a:cubicBezTo>
                    <a:pt x="19" y="305"/>
                    <a:pt x="23" y="305"/>
                    <a:pt x="23" y="306"/>
                  </a:cubicBezTo>
                  <a:cubicBezTo>
                    <a:pt x="23" y="306"/>
                    <a:pt x="20" y="306"/>
                    <a:pt x="20" y="306"/>
                  </a:cubicBezTo>
                  <a:cubicBezTo>
                    <a:pt x="20" y="306"/>
                    <a:pt x="17" y="306"/>
                    <a:pt x="17" y="307"/>
                  </a:cubicBezTo>
                  <a:cubicBezTo>
                    <a:pt x="17" y="307"/>
                    <a:pt x="17" y="307"/>
                    <a:pt x="17" y="307"/>
                  </a:cubicBezTo>
                  <a:cubicBezTo>
                    <a:pt x="17" y="307"/>
                    <a:pt x="17" y="308"/>
                    <a:pt x="17" y="308"/>
                  </a:cubicBezTo>
                  <a:cubicBezTo>
                    <a:pt x="17" y="308"/>
                    <a:pt x="17" y="308"/>
                    <a:pt x="17" y="308"/>
                  </a:cubicBezTo>
                  <a:cubicBezTo>
                    <a:pt x="17" y="309"/>
                    <a:pt x="22" y="309"/>
                    <a:pt x="22" y="309"/>
                  </a:cubicBezTo>
                  <a:cubicBezTo>
                    <a:pt x="22" y="310"/>
                    <a:pt x="19" y="310"/>
                    <a:pt x="19" y="310"/>
                  </a:cubicBezTo>
                  <a:cubicBezTo>
                    <a:pt x="19" y="310"/>
                    <a:pt x="19" y="310"/>
                    <a:pt x="19" y="310"/>
                  </a:cubicBezTo>
                  <a:cubicBezTo>
                    <a:pt x="19" y="311"/>
                    <a:pt x="22" y="311"/>
                    <a:pt x="22" y="311"/>
                  </a:cubicBezTo>
                  <a:cubicBezTo>
                    <a:pt x="22" y="312"/>
                    <a:pt x="19" y="312"/>
                    <a:pt x="19" y="312"/>
                  </a:cubicBezTo>
                  <a:cubicBezTo>
                    <a:pt x="19" y="312"/>
                    <a:pt x="21" y="312"/>
                    <a:pt x="21" y="313"/>
                  </a:cubicBezTo>
                  <a:cubicBezTo>
                    <a:pt x="21" y="313"/>
                    <a:pt x="22" y="313"/>
                    <a:pt x="22" y="313"/>
                  </a:cubicBezTo>
                  <a:cubicBezTo>
                    <a:pt x="22" y="313"/>
                    <a:pt x="20" y="314"/>
                    <a:pt x="20" y="314"/>
                  </a:cubicBezTo>
                  <a:cubicBezTo>
                    <a:pt x="20" y="314"/>
                    <a:pt x="18" y="314"/>
                    <a:pt x="18" y="314"/>
                  </a:cubicBezTo>
                  <a:cubicBezTo>
                    <a:pt x="18" y="314"/>
                    <a:pt x="17" y="315"/>
                    <a:pt x="17" y="315"/>
                  </a:cubicBezTo>
                  <a:cubicBezTo>
                    <a:pt x="17" y="315"/>
                    <a:pt x="19" y="315"/>
                    <a:pt x="19" y="316"/>
                  </a:cubicBezTo>
                  <a:cubicBezTo>
                    <a:pt x="19" y="316"/>
                    <a:pt x="19" y="316"/>
                    <a:pt x="20" y="316"/>
                  </a:cubicBezTo>
                  <a:cubicBezTo>
                    <a:pt x="19" y="316"/>
                    <a:pt x="19" y="317"/>
                    <a:pt x="20" y="317"/>
                  </a:cubicBezTo>
                  <a:cubicBezTo>
                    <a:pt x="20" y="317"/>
                    <a:pt x="20" y="316"/>
                    <a:pt x="20" y="316"/>
                  </a:cubicBezTo>
                  <a:cubicBezTo>
                    <a:pt x="20" y="316"/>
                    <a:pt x="20" y="317"/>
                    <a:pt x="21" y="317"/>
                  </a:cubicBezTo>
                  <a:cubicBezTo>
                    <a:pt x="21" y="317"/>
                    <a:pt x="21" y="319"/>
                    <a:pt x="21" y="319"/>
                  </a:cubicBezTo>
                  <a:cubicBezTo>
                    <a:pt x="22" y="319"/>
                    <a:pt x="22" y="317"/>
                    <a:pt x="22" y="317"/>
                  </a:cubicBezTo>
                  <a:cubicBezTo>
                    <a:pt x="22" y="317"/>
                    <a:pt x="22" y="317"/>
                    <a:pt x="22" y="317"/>
                  </a:cubicBezTo>
                  <a:cubicBezTo>
                    <a:pt x="22" y="319"/>
                    <a:pt x="22" y="321"/>
                    <a:pt x="22" y="321"/>
                  </a:cubicBezTo>
                  <a:cubicBezTo>
                    <a:pt x="137" y="321"/>
                    <a:pt x="137" y="321"/>
                    <a:pt x="137" y="321"/>
                  </a:cubicBezTo>
                  <a:cubicBezTo>
                    <a:pt x="137" y="321"/>
                    <a:pt x="137" y="320"/>
                    <a:pt x="137" y="318"/>
                  </a:cubicBezTo>
                  <a:cubicBezTo>
                    <a:pt x="137" y="318"/>
                    <a:pt x="137" y="318"/>
                    <a:pt x="137" y="318"/>
                  </a:cubicBezTo>
                  <a:cubicBezTo>
                    <a:pt x="137" y="318"/>
                    <a:pt x="137" y="318"/>
                    <a:pt x="137" y="318"/>
                  </a:cubicBezTo>
                  <a:cubicBezTo>
                    <a:pt x="138" y="318"/>
                    <a:pt x="138" y="315"/>
                    <a:pt x="138" y="315"/>
                  </a:cubicBezTo>
                  <a:cubicBezTo>
                    <a:pt x="137" y="315"/>
                    <a:pt x="137" y="315"/>
                    <a:pt x="137" y="315"/>
                  </a:cubicBezTo>
                  <a:cubicBezTo>
                    <a:pt x="137" y="315"/>
                    <a:pt x="137" y="315"/>
                    <a:pt x="136" y="315"/>
                  </a:cubicBezTo>
                  <a:cubicBezTo>
                    <a:pt x="136" y="315"/>
                    <a:pt x="136" y="314"/>
                    <a:pt x="136" y="314"/>
                  </a:cubicBezTo>
                  <a:cubicBezTo>
                    <a:pt x="138" y="314"/>
                    <a:pt x="140" y="314"/>
                    <a:pt x="140" y="313"/>
                  </a:cubicBezTo>
                  <a:cubicBezTo>
                    <a:pt x="140" y="313"/>
                    <a:pt x="140" y="313"/>
                    <a:pt x="140" y="313"/>
                  </a:cubicBezTo>
                  <a:cubicBezTo>
                    <a:pt x="140" y="313"/>
                    <a:pt x="137" y="313"/>
                    <a:pt x="137" y="312"/>
                  </a:cubicBezTo>
                  <a:cubicBezTo>
                    <a:pt x="137" y="312"/>
                    <a:pt x="138" y="312"/>
                    <a:pt x="138" y="312"/>
                  </a:cubicBezTo>
                  <a:cubicBezTo>
                    <a:pt x="138" y="312"/>
                    <a:pt x="140" y="311"/>
                    <a:pt x="140" y="311"/>
                  </a:cubicBezTo>
                  <a:cubicBezTo>
                    <a:pt x="140" y="311"/>
                    <a:pt x="140" y="311"/>
                    <a:pt x="140" y="310"/>
                  </a:cubicBezTo>
                  <a:cubicBezTo>
                    <a:pt x="140" y="310"/>
                    <a:pt x="137" y="310"/>
                    <a:pt x="137" y="310"/>
                  </a:cubicBezTo>
                  <a:cubicBezTo>
                    <a:pt x="137" y="310"/>
                    <a:pt x="137" y="310"/>
                    <a:pt x="137" y="309"/>
                  </a:cubicBezTo>
                  <a:cubicBezTo>
                    <a:pt x="137" y="309"/>
                    <a:pt x="137" y="309"/>
                    <a:pt x="137" y="309"/>
                  </a:cubicBezTo>
                  <a:cubicBezTo>
                    <a:pt x="137" y="308"/>
                    <a:pt x="139" y="308"/>
                    <a:pt x="139" y="308"/>
                  </a:cubicBezTo>
                  <a:cubicBezTo>
                    <a:pt x="139" y="308"/>
                    <a:pt x="140" y="307"/>
                    <a:pt x="140" y="307"/>
                  </a:cubicBezTo>
                  <a:cubicBezTo>
                    <a:pt x="140" y="307"/>
                    <a:pt x="137" y="307"/>
                    <a:pt x="137" y="307"/>
                  </a:cubicBezTo>
                  <a:cubicBezTo>
                    <a:pt x="137" y="307"/>
                    <a:pt x="139" y="306"/>
                    <a:pt x="139" y="306"/>
                  </a:cubicBezTo>
                  <a:cubicBezTo>
                    <a:pt x="139" y="306"/>
                    <a:pt x="141" y="305"/>
                    <a:pt x="141" y="305"/>
                  </a:cubicBezTo>
                  <a:cubicBezTo>
                    <a:pt x="141" y="305"/>
                    <a:pt x="141" y="305"/>
                    <a:pt x="141" y="305"/>
                  </a:cubicBezTo>
                  <a:cubicBezTo>
                    <a:pt x="141" y="304"/>
                    <a:pt x="140" y="304"/>
                    <a:pt x="140" y="304"/>
                  </a:cubicBezTo>
                  <a:cubicBezTo>
                    <a:pt x="140" y="304"/>
                    <a:pt x="137" y="304"/>
                    <a:pt x="136" y="304"/>
                  </a:cubicBezTo>
                  <a:cubicBezTo>
                    <a:pt x="136" y="304"/>
                    <a:pt x="136" y="304"/>
                    <a:pt x="136" y="304"/>
                  </a:cubicBezTo>
                  <a:cubicBezTo>
                    <a:pt x="137" y="303"/>
                    <a:pt x="138" y="303"/>
                    <a:pt x="138" y="303"/>
                  </a:cubicBezTo>
                  <a:cubicBezTo>
                    <a:pt x="138" y="303"/>
                    <a:pt x="139" y="302"/>
                    <a:pt x="139" y="302"/>
                  </a:cubicBezTo>
                  <a:cubicBezTo>
                    <a:pt x="139" y="302"/>
                    <a:pt x="137" y="302"/>
                    <a:pt x="137" y="302"/>
                  </a:cubicBezTo>
                  <a:cubicBezTo>
                    <a:pt x="137" y="302"/>
                    <a:pt x="139" y="301"/>
                    <a:pt x="139" y="301"/>
                  </a:cubicBezTo>
                  <a:cubicBezTo>
                    <a:pt x="139" y="301"/>
                    <a:pt x="139" y="301"/>
                    <a:pt x="139" y="300"/>
                  </a:cubicBezTo>
                  <a:cubicBezTo>
                    <a:pt x="139" y="300"/>
                    <a:pt x="136" y="300"/>
                    <a:pt x="136" y="300"/>
                  </a:cubicBezTo>
                  <a:cubicBezTo>
                    <a:pt x="136" y="300"/>
                    <a:pt x="137" y="299"/>
                    <a:pt x="137" y="299"/>
                  </a:cubicBezTo>
                  <a:cubicBezTo>
                    <a:pt x="137" y="299"/>
                    <a:pt x="136" y="299"/>
                    <a:pt x="136" y="299"/>
                  </a:cubicBezTo>
                  <a:cubicBezTo>
                    <a:pt x="136" y="298"/>
                    <a:pt x="138" y="298"/>
                    <a:pt x="138" y="298"/>
                  </a:cubicBezTo>
                  <a:cubicBezTo>
                    <a:pt x="138" y="298"/>
                    <a:pt x="136" y="298"/>
                    <a:pt x="136" y="297"/>
                  </a:cubicBezTo>
                  <a:cubicBezTo>
                    <a:pt x="136" y="297"/>
                    <a:pt x="137" y="297"/>
                    <a:pt x="137" y="297"/>
                  </a:cubicBezTo>
                  <a:cubicBezTo>
                    <a:pt x="137" y="297"/>
                    <a:pt x="136" y="296"/>
                    <a:pt x="136" y="296"/>
                  </a:cubicBezTo>
                  <a:cubicBezTo>
                    <a:pt x="136" y="296"/>
                    <a:pt x="140" y="295"/>
                    <a:pt x="140" y="295"/>
                  </a:cubicBezTo>
                  <a:cubicBezTo>
                    <a:pt x="140" y="295"/>
                    <a:pt x="135" y="295"/>
                    <a:pt x="135" y="295"/>
                  </a:cubicBezTo>
                  <a:cubicBezTo>
                    <a:pt x="135" y="295"/>
                    <a:pt x="138" y="294"/>
                    <a:pt x="138" y="294"/>
                  </a:cubicBezTo>
                  <a:cubicBezTo>
                    <a:pt x="138" y="294"/>
                    <a:pt x="136" y="294"/>
                    <a:pt x="135" y="294"/>
                  </a:cubicBezTo>
                  <a:cubicBezTo>
                    <a:pt x="135" y="294"/>
                    <a:pt x="135" y="294"/>
                    <a:pt x="135" y="294"/>
                  </a:cubicBezTo>
                  <a:cubicBezTo>
                    <a:pt x="137" y="293"/>
                    <a:pt x="140" y="293"/>
                    <a:pt x="140" y="293"/>
                  </a:cubicBezTo>
                  <a:cubicBezTo>
                    <a:pt x="140" y="293"/>
                    <a:pt x="135" y="293"/>
                    <a:pt x="135" y="292"/>
                  </a:cubicBezTo>
                  <a:cubicBezTo>
                    <a:pt x="135" y="292"/>
                    <a:pt x="135" y="292"/>
                    <a:pt x="135" y="292"/>
                  </a:cubicBezTo>
                  <a:cubicBezTo>
                    <a:pt x="135" y="292"/>
                    <a:pt x="135" y="292"/>
                    <a:pt x="135" y="292"/>
                  </a:cubicBezTo>
                  <a:cubicBezTo>
                    <a:pt x="135" y="291"/>
                    <a:pt x="137" y="291"/>
                    <a:pt x="137" y="291"/>
                  </a:cubicBezTo>
                  <a:cubicBezTo>
                    <a:pt x="137" y="291"/>
                    <a:pt x="138" y="291"/>
                    <a:pt x="138" y="290"/>
                  </a:cubicBezTo>
                  <a:cubicBezTo>
                    <a:pt x="138" y="290"/>
                    <a:pt x="139" y="290"/>
                    <a:pt x="139" y="290"/>
                  </a:cubicBezTo>
                  <a:cubicBezTo>
                    <a:pt x="139" y="289"/>
                    <a:pt x="137" y="289"/>
                    <a:pt x="137" y="289"/>
                  </a:cubicBezTo>
                  <a:cubicBezTo>
                    <a:pt x="137" y="289"/>
                    <a:pt x="135" y="289"/>
                    <a:pt x="135" y="289"/>
                  </a:cubicBezTo>
                  <a:cubicBezTo>
                    <a:pt x="135" y="289"/>
                    <a:pt x="135" y="288"/>
                    <a:pt x="135" y="288"/>
                  </a:cubicBezTo>
                  <a:cubicBezTo>
                    <a:pt x="134" y="288"/>
                    <a:pt x="134" y="287"/>
                    <a:pt x="134" y="286"/>
                  </a:cubicBezTo>
                  <a:cubicBezTo>
                    <a:pt x="135" y="286"/>
                    <a:pt x="135" y="286"/>
                    <a:pt x="135" y="286"/>
                  </a:cubicBezTo>
                  <a:cubicBezTo>
                    <a:pt x="135" y="286"/>
                    <a:pt x="136" y="286"/>
                    <a:pt x="136" y="285"/>
                  </a:cubicBezTo>
                  <a:cubicBezTo>
                    <a:pt x="136" y="285"/>
                    <a:pt x="138" y="285"/>
                    <a:pt x="138" y="285"/>
                  </a:cubicBezTo>
                  <a:cubicBezTo>
                    <a:pt x="138" y="284"/>
                    <a:pt x="138" y="284"/>
                    <a:pt x="138" y="284"/>
                  </a:cubicBezTo>
                  <a:cubicBezTo>
                    <a:pt x="138" y="284"/>
                    <a:pt x="136" y="284"/>
                    <a:pt x="134" y="284"/>
                  </a:cubicBezTo>
                  <a:cubicBezTo>
                    <a:pt x="134" y="284"/>
                    <a:pt x="134" y="284"/>
                    <a:pt x="134" y="283"/>
                  </a:cubicBezTo>
                  <a:cubicBezTo>
                    <a:pt x="136" y="283"/>
                    <a:pt x="138" y="283"/>
                    <a:pt x="138" y="283"/>
                  </a:cubicBezTo>
                  <a:cubicBezTo>
                    <a:pt x="138" y="283"/>
                    <a:pt x="134" y="283"/>
                    <a:pt x="134" y="282"/>
                  </a:cubicBezTo>
                  <a:cubicBezTo>
                    <a:pt x="134" y="282"/>
                    <a:pt x="136" y="282"/>
                    <a:pt x="136" y="282"/>
                  </a:cubicBezTo>
                  <a:cubicBezTo>
                    <a:pt x="136" y="281"/>
                    <a:pt x="136" y="281"/>
                    <a:pt x="136" y="281"/>
                  </a:cubicBezTo>
                  <a:cubicBezTo>
                    <a:pt x="136" y="281"/>
                    <a:pt x="137" y="281"/>
                    <a:pt x="137" y="280"/>
                  </a:cubicBezTo>
                  <a:cubicBezTo>
                    <a:pt x="137" y="280"/>
                    <a:pt x="134" y="280"/>
                    <a:pt x="134" y="280"/>
                  </a:cubicBezTo>
                  <a:cubicBezTo>
                    <a:pt x="134" y="280"/>
                    <a:pt x="135" y="279"/>
                    <a:pt x="135" y="279"/>
                  </a:cubicBezTo>
                  <a:cubicBezTo>
                    <a:pt x="135" y="279"/>
                    <a:pt x="138" y="279"/>
                    <a:pt x="138" y="278"/>
                  </a:cubicBezTo>
                  <a:cubicBezTo>
                    <a:pt x="138" y="278"/>
                    <a:pt x="136" y="278"/>
                    <a:pt x="136" y="278"/>
                  </a:cubicBezTo>
                  <a:cubicBezTo>
                    <a:pt x="136" y="278"/>
                    <a:pt x="134" y="278"/>
                    <a:pt x="134" y="277"/>
                  </a:cubicBezTo>
                  <a:cubicBezTo>
                    <a:pt x="134" y="277"/>
                    <a:pt x="134" y="277"/>
                    <a:pt x="134" y="277"/>
                  </a:cubicBezTo>
                  <a:cubicBezTo>
                    <a:pt x="134" y="277"/>
                    <a:pt x="134" y="276"/>
                    <a:pt x="134" y="276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76"/>
                    <a:pt x="135" y="276"/>
                    <a:pt x="135" y="275"/>
                  </a:cubicBezTo>
                  <a:cubicBezTo>
                    <a:pt x="135" y="275"/>
                    <a:pt x="136" y="275"/>
                    <a:pt x="136" y="275"/>
                  </a:cubicBezTo>
                  <a:cubicBezTo>
                    <a:pt x="136" y="275"/>
                    <a:pt x="138" y="274"/>
                    <a:pt x="138" y="274"/>
                  </a:cubicBezTo>
                  <a:cubicBezTo>
                    <a:pt x="138" y="274"/>
                    <a:pt x="136" y="274"/>
                    <a:pt x="136" y="273"/>
                  </a:cubicBezTo>
                  <a:cubicBezTo>
                    <a:pt x="136" y="273"/>
                    <a:pt x="135" y="273"/>
                    <a:pt x="135" y="273"/>
                  </a:cubicBezTo>
                  <a:cubicBezTo>
                    <a:pt x="135" y="273"/>
                    <a:pt x="134" y="273"/>
                    <a:pt x="134" y="272"/>
                  </a:cubicBezTo>
                  <a:cubicBezTo>
                    <a:pt x="134" y="272"/>
                    <a:pt x="134" y="272"/>
                    <a:pt x="134" y="272"/>
                  </a:cubicBezTo>
                  <a:cubicBezTo>
                    <a:pt x="134" y="272"/>
                    <a:pt x="135" y="272"/>
                    <a:pt x="134" y="272"/>
                  </a:cubicBezTo>
                  <a:cubicBezTo>
                    <a:pt x="134" y="271"/>
                    <a:pt x="138" y="271"/>
                    <a:pt x="138" y="271"/>
                  </a:cubicBezTo>
                  <a:cubicBezTo>
                    <a:pt x="138" y="271"/>
                    <a:pt x="137" y="270"/>
                    <a:pt x="137" y="270"/>
                  </a:cubicBezTo>
                  <a:cubicBezTo>
                    <a:pt x="137" y="270"/>
                    <a:pt x="136" y="270"/>
                    <a:pt x="136" y="270"/>
                  </a:cubicBezTo>
                  <a:cubicBezTo>
                    <a:pt x="136" y="269"/>
                    <a:pt x="136" y="269"/>
                    <a:pt x="136" y="269"/>
                  </a:cubicBezTo>
                  <a:cubicBezTo>
                    <a:pt x="136" y="269"/>
                    <a:pt x="136" y="269"/>
                    <a:pt x="136" y="268"/>
                  </a:cubicBezTo>
                  <a:cubicBezTo>
                    <a:pt x="136" y="268"/>
                    <a:pt x="135" y="268"/>
                    <a:pt x="135" y="268"/>
                  </a:cubicBezTo>
                  <a:cubicBezTo>
                    <a:pt x="135" y="268"/>
                    <a:pt x="134" y="268"/>
                    <a:pt x="133" y="268"/>
                  </a:cubicBezTo>
                  <a:cubicBezTo>
                    <a:pt x="133" y="267"/>
                    <a:pt x="133" y="267"/>
                    <a:pt x="133" y="267"/>
                  </a:cubicBezTo>
                  <a:cubicBezTo>
                    <a:pt x="134" y="267"/>
                    <a:pt x="135" y="267"/>
                    <a:pt x="135" y="267"/>
                  </a:cubicBezTo>
                  <a:cubicBezTo>
                    <a:pt x="135" y="266"/>
                    <a:pt x="138" y="266"/>
                    <a:pt x="138" y="266"/>
                  </a:cubicBezTo>
                  <a:cubicBezTo>
                    <a:pt x="138" y="266"/>
                    <a:pt x="138" y="265"/>
                    <a:pt x="138" y="265"/>
                  </a:cubicBezTo>
                  <a:cubicBezTo>
                    <a:pt x="138" y="265"/>
                    <a:pt x="134" y="265"/>
                    <a:pt x="134" y="265"/>
                  </a:cubicBezTo>
                  <a:cubicBezTo>
                    <a:pt x="134" y="265"/>
                    <a:pt x="135" y="264"/>
                    <a:pt x="135" y="264"/>
                  </a:cubicBezTo>
                  <a:cubicBezTo>
                    <a:pt x="135" y="264"/>
                    <a:pt x="133" y="264"/>
                    <a:pt x="133" y="264"/>
                  </a:cubicBezTo>
                  <a:cubicBezTo>
                    <a:pt x="133" y="263"/>
                    <a:pt x="138" y="263"/>
                    <a:pt x="138" y="263"/>
                  </a:cubicBezTo>
                  <a:cubicBezTo>
                    <a:pt x="138" y="262"/>
                    <a:pt x="133" y="263"/>
                    <a:pt x="133" y="262"/>
                  </a:cubicBezTo>
                  <a:cubicBezTo>
                    <a:pt x="133" y="262"/>
                    <a:pt x="133" y="261"/>
                    <a:pt x="133" y="261"/>
                  </a:cubicBezTo>
                  <a:cubicBezTo>
                    <a:pt x="134" y="261"/>
                    <a:pt x="135" y="260"/>
                    <a:pt x="135" y="260"/>
                  </a:cubicBezTo>
                  <a:cubicBezTo>
                    <a:pt x="135" y="260"/>
                    <a:pt x="133" y="260"/>
                    <a:pt x="133" y="260"/>
                  </a:cubicBezTo>
                  <a:cubicBezTo>
                    <a:pt x="133" y="260"/>
                    <a:pt x="133" y="260"/>
                    <a:pt x="133" y="260"/>
                  </a:cubicBezTo>
                  <a:cubicBezTo>
                    <a:pt x="133" y="259"/>
                    <a:pt x="134" y="259"/>
                    <a:pt x="134" y="259"/>
                  </a:cubicBezTo>
                  <a:cubicBezTo>
                    <a:pt x="134" y="259"/>
                    <a:pt x="137" y="258"/>
                    <a:pt x="137" y="258"/>
                  </a:cubicBezTo>
                  <a:cubicBezTo>
                    <a:pt x="137" y="258"/>
                    <a:pt x="133" y="258"/>
                    <a:pt x="133" y="258"/>
                  </a:cubicBezTo>
                  <a:cubicBezTo>
                    <a:pt x="133" y="258"/>
                    <a:pt x="133" y="257"/>
                    <a:pt x="133" y="257"/>
                  </a:cubicBezTo>
                  <a:cubicBezTo>
                    <a:pt x="133" y="257"/>
                    <a:pt x="136" y="257"/>
                    <a:pt x="136" y="256"/>
                  </a:cubicBezTo>
                  <a:cubicBezTo>
                    <a:pt x="136" y="256"/>
                    <a:pt x="133" y="256"/>
                    <a:pt x="133" y="256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34" y="256"/>
                    <a:pt x="138" y="255"/>
                    <a:pt x="138" y="255"/>
                  </a:cubicBezTo>
                  <a:cubicBezTo>
                    <a:pt x="138" y="255"/>
                    <a:pt x="134" y="255"/>
                    <a:pt x="134" y="255"/>
                  </a:cubicBezTo>
                  <a:cubicBezTo>
                    <a:pt x="134" y="254"/>
                    <a:pt x="137" y="254"/>
                    <a:pt x="137" y="254"/>
                  </a:cubicBezTo>
                  <a:cubicBezTo>
                    <a:pt x="137" y="254"/>
                    <a:pt x="133" y="254"/>
                    <a:pt x="132" y="254"/>
                  </a:cubicBezTo>
                  <a:cubicBezTo>
                    <a:pt x="132" y="253"/>
                    <a:pt x="132" y="253"/>
                    <a:pt x="132" y="253"/>
                  </a:cubicBezTo>
                  <a:cubicBezTo>
                    <a:pt x="132" y="253"/>
                    <a:pt x="132" y="253"/>
                    <a:pt x="132" y="253"/>
                  </a:cubicBezTo>
                  <a:cubicBezTo>
                    <a:pt x="133" y="252"/>
                    <a:pt x="134" y="252"/>
                    <a:pt x="134" y="252"/>
                  </a:cubicBezTo>
                  <a:cubicBezTo>
                    <a:pt x="134" y="252"/>
                    <a:pt x="133" y="252"/>
                    <a:pt x="133" y="252"/>
                  </a:cubicBezTo>
                  <a:cubicBezTo>
                    <a:pt x="133" y="251"/>
                    <a:pt x="133" y="251"/>
                    <a:pt x="133" y="251"/>
                  </a:cubicBezTo>
                  <a:cubicBezTo>
                    <a:pt x="133" y="251"/>
                    <a:pt x="134" y="250"/>
                    <a:pt x="134" y="250"/>
                  </a:cubicBezTo>
                  <a:cubicBezTo>
                    <a:pt x="134" y="250"/>
                    <a:pt x="133" y="250"/>
                    <a:pt x="132" y="250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33" y="249"/>
                    <a:pt x="135" y="249"/>
                    <a:pt x="135" y="249"/>
                  </a:cubicBezTo>
                  <a:cubicBezTo>
                    <a:pt x="135" y="249"/>
                    <a:pt x="134" y="249"/>
                    <a:pt x="134" y="248"/>
                  </a:cubicBezTo>
                  <a:cubicBezTo>
                    <a:pt x="134" y="248"/>
                    <a:pt x="133" y="248"/>
                    <a:pt x="132" y="248"/>
                  </a:cubicBezTo>
                  <a:cubicBezTo>
                    <a:pt x="132" y="248"/>
                    <a:pt x="132" y="248"/>
                    <a:pt x="132" y="248"/>
                  </a:cubicBezTo>
                  <a:cubicBezTo>
                    <a:pt x="133" y="247"/>
                    <a:pt x="134" y="247"/>
                    <a:pt x="134" y="247"/>
                  </a:cubicBezTo>
                  <a:cubicBezTo>
                    <a:pt x="134" y="247"/>
                    <a:pt x="132" y="247"/>
                    <a:pt x="132" y="247"/>
                  </a:cubicBezTo>
                  <a:cubicBezTo>
                    <a:pt x="132" y="246"/>
                    <a:pt x="136" y="246"/>
                    <a:pt x="136" y="246"/>
                  </a:cubicBezTo>
                  <a:cubicBezTo>
                    <a:pt x="136" y="246"/>
                    <a:pt x="134" y="245"/>
                    <a:pt x="134" y="245"/>
                  </a:cubicBezTo>
                  <a:cubicBezTo>
                    <a:pt x="134" y="245"/>
                    <a:pt x="133" y="245"/>
                    <a:pt x="133" y="245"/>
                  </a:cubicBezTo>
                  <a:cubicBezTo>
                    <a:pt x="133" y="244"/>
                    <a:pt x="132" y="244"/>
                    <a:pt x="132" y="244"/>
                  </a:cubicBezTo>
                  <a:cubicBezTo>
                    <a:pt x="132" y="244"/>
                    <a:pt x="133" y="244"/>
                    <a:pt x="133" y="243"/>
                  </a:cubicBezTo>
                  <a:cubicBezTo>
                    <a:pt x="133" y="243"/>
                    <a:pt x="132" y="243"/>
                    <a:pt x="132" y="243"/>
                  </a:cubicBezTo>
                  <a:cubicBezTo>
                    <a:pt x="132" y="243"/>
                    <a:pt x="132" y="243"/>
                    <a:pt x="132" y="243"/>
                  </a:cubicBezTo>
                  <a:cubicBezTo>
                    <a:pt x="132" y="242"/>
                    <a:pt x="132" y="242"/>
                    <a:pt x="132" y="242"/>
                  </a:cubicBezTo>
                  <a:cubicBezTo>
                    <a:pt x="132" y="242"/>
                    <a:pt x="133" y="242"/>
                    <a:pt x="133" y="241"/>
                  </a:cubicBezTo>
                  <a:cubicBezTo>
                    <a:pt x="133" y="241"/>
                    <a:pt x="132" y="241"/>
                    <a:pt x="132" y="241"/>
                  </a:cubicBezTo>
                  <a:cubicBezTo>
                    <a:pt x="132" y="241"/>
                    <a:pt x="132" y="241"/>
                    <a:pt x="132" y="241"/>
                  </a:cubicBezTo>
                  <a:cubicBezTo>
                    <a:pt x="132" y="241"/>
                    <a:pt x="133" y="240"/>
                    <a:pt x="133" y="240"/>
                  </a:cubicBezTo>
                  <a:cubicBezTo>
                    <a:pt x="133" y="240"/>
                    <a:pt x="133" y="240"/>
                    <a:pt x="133" y="240"/>
                  </a:cubicBezTo>
                  <a:cubicBezTo>
                    <a:pt x="133" y="239"/>
                    <a:pt x="133" y="239"/>
                    <a:pt x="133" y="239"/>
                  </a:cubicBezTo>
                  <a:cubicBezTo>
                    <a:pt x="133" y="239"/>
                    <a:pt x="135" y="238"/>
                    <a:pt x="135" y="238"/>
                  </a:cubicBezTo>
                  <a:cubicBezTo>
                    <a:pt x="135" y="238"/>
                    <a:pt x="134" y="238"/>
                    <a:pt x="134" y="238"/>
                  </a:cubicBezTo>
                  <a:cubicBezTo>
                    <a:pt x="134" y="237"/>
                    <a:pt x="134" y="237"/>
                    <a:pt x="134" y="237"/>
                  </a:cubicBezTo>
                  <a:cubicBezTo>
                    <a:pt x="134" y="237"/>
                    <a:pt x="135" y="237"/>
                    <a:pt x="135" y="236"/>
                  </a:cubicBezTo>
                  <a:cubicBezTo>
                    <a:pt x="135" y="236"/>
                    <a:pt x="133" y="236"/>
                    <a:pt x="133" y="236"/>
                  </a:cubicBezTo>
                  <a:cubicBezTo>
                    <a:pt x="133" y="236"/>
                    <a:pt x="136" y="235"/>
                    <a:pt x="136" y="235"/>
                  </a:cubicBezTo>
                  <a:cubicBezTo>
                    <a:pt x="136" y="235"/>
                    <a:pt x="136" y="235"/>
                    <a:pt x="136" y="234"/>
                  </a:cubicBezTo>
                  <a:cubicBezTo>
                    <a:pt x="136" y="234"/>
                    <a:pt x="132" y="234"/>
                    <a:pt x="131" y="234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132" y="234"/>
                    <a:pt x="134" y="233"/>
                    <a:pt x="134" y="233"/>
                  </a:cubicBezTo>
                  <a:cubicBezTo>
                    <a:pt x="134" y="233"/>
                    <a:pt x="132" y="233"/>
                    <a:pt x="132" y="233"/>
                  </a:cubicBezTo>
                  <a:cubicBezTo>
                    <a:pt x="132" y="233"/>
                    <a:pt x="135" y="232"/>
                    <a:pt x="135" y="232"/>
                  </a:cubicBezTo>
                  <a:cubicBezTo>
                    <a:pt x="135" y="232"/>
                    <a:pt x="136" y="232"/>
                    <a:pt x="136" y="231"/>
                  </a:cubicBezTo>
                  <a:cubicBezTo>
                    <a:pt x="136" y="231"/>
                    <a:pt x="135" y="231"/>
                    <a:pt x="135" y="231"/>
                  </a:cubicBezTo>
                  <a:cubicBezTo>
                    <a:pt x="135" y="230"/>
                    <a:pt x="135" y="230"/>
                    <a:pt x="135" y="230"/>
                  </a:cubicBezTo>
                  <a:cubicBezTo>
                    <a:pt x="135" y="230"/>
                    <a:pt x="135" y="230"/>
                    <a:pt x="135" y="229"/>
                  </a:cubicBezTo>
                  <a:cubicBezTo>
                    <a:pt x="135" y="229"/>
                    <a:pt x="132" y="229"/>
                    <a:pt x="132" y="229"/>
                  </a:cubicBezTo>
                  <a:cubicBezTo>
                    <a:pt x="132" y="229"/>
                    <a:pt x="132" y="229"/>
                    <a:pt x="132" y="228"/>
                  </a:cubicBezTo>
                  <a:cubicBezTo>
                    <a:pt x="132" y="228"/>
                    <a:pt x="132" y="228"/>
                    <a:pt x="132" y="228"/>
                  </a:cubicBezTo>
                  <a:cubicBezTo>
                    <a:pt x="132" y="228"/>
                    <a:pt x="131" y="227"/>
                    <a:pt x="131" y="227"/>
                  </a:cubicBezTo>
                  <a:cubicBezTo>
                    <a:pt x="131" y="227"/>
                    <a:pt x="131" y="227"/>
                    <a:pt x="131" y="227"/>
                  </a:cubicBezTo>
                  <a:cubicBezTo>
                    <a:pt x="132" y="227"/>
                    <a:pt x="134" y="227"/>
                    <a:pt x="134" y="226"/>
                  </a:cubicBezTo>
                  <a:cubicBezTo>
                    <a:pt x="134" y="226"/>
                    <a:pt x="136" y="226"/>
                    <a:pt x="136" y="226"/>
                  </a:cubicBezTo>
                  <a:cubicBezTo>
                    <a:pt x="136" y="225"/>
                    <a:pt x="133" y="225"/>
                    <a:pt x="133" y="225"/>
                  </a:cubicBezTo>
                  <a:cubicBezTo>
                    <a:pt x="133" y="225"/>
                    <a:pt x="131" y="225"/>
                    <a:pt x="131" y="225"/>
                  </a:cubicBezTo>
                  <a:cubicBezTo>
                    <a:pt x="131" y="224"/>
                    <a:pt x="133" y="224"/>
                    <a:pt x="133" y="224"/>
                  </a:cubicBezTo>
                  <a:cubicBezTo>
                    <a:pt x="133" y="224"/>
                    <a:pt x="133" y="223"/>
                    <a:pt x="133" y="223"/>
                  </a:cubicBezTo>
                  <a:cubicBezTo>
                    <a:pt x="133" y="223"/>
                    <a:pt x="134" y="223"/>
                    <a:pt x="134" y="223"/>
                  </a:cubicBezTo>
                  <a:cubicBezTo>
                    <a:pt x="134" y="222"/>
                    <a:pt x="131" y="222"/>
                    <a:pt x="131" y="222"/>
                  </a:cubicBezTo>
                  <a:cubicBezTo>
                    <a:pt x="131" y="222"/>
                    <a:pt x="131" y="222"/>
                    <a:pt x="131" y="221"/>
                  </a:cubicBezTo>
                  <a:cubicBezTo>
                    <a:pt x="131" y="221"/>
                    <a:pt x="133" y="221"/>
                    <a:pt x="133" y="221"/>
                  </a:cubicBezTo>
                  <a:cubicBezTo>
                    <a:pt x="133" y="221"/>
                    <a:pt x="136" y="220"/>
                    <a:pt x="136" y="220"/>
                  </a:cubicBezTo>
                  <a:cubicBezTo>
                    <a:pt x="136" y="220"/>
                    <a:pt x="132" y="220"/>
                    <a:pt x="132" y="220"/>
                  </a:cubicBezTo>
                  <a:cubicBezTo>
                    <a:pt x="132" y="219"/>
                    <a:pt x="133" y="219"/>
                    <a:pt x="133" y="219"/>
                  </a:cubicBezTo>
                  <a:cubicBezTo>
                    <a:pt x="133" y="219"/>
                    <a:pt x="131" y="219"/>
                    <a:pt x="131" y="218"/>
                  </a:cubicBezTo>
                  <a:cubicBezTo>
                    <a:pt x="131" y="218"/>
                    <a:pt x="133" y="218"/>
                    <a:pt x="133" y="218"/>
                  </a:cubicBezTo>
                  <a:cubicBezTo>
                    <a:pt x="133" y="217"/>
                    <a:pt x="134" y="217"/>
                    <a:pt x="134" y="217"/>
                  </a:cubicBezTo>
                  <a:cubicBezTo>
                    <a:pt x="134" y="217"/>
                    <a:pt x="131" y="217"/>
                    <a:pt x="130" y="217"/>
                  </a:cubicBezTo>
                  <a:cubicBezTo>
                    <a:pt x="130" y="216"/>
                    <a:pt x="130" y="216"/>
                    <a:pt x="130" y="216"/>
                  </a:cubicBezTo>
                  <a:cubicBezTo>
                    <a:pt x="131" y="216"/>
                    <a:pt x="131" y="216"/>
                    <a:pt x="131" y="216"/>
                  </a:cubicBezTo>
                  <a:cubicBezTo>
                    <a:pt x="131" y="216"/>
                    <a:pt x="135" y="215"/>
                    <a:pt x="135" y="215"/>
                  </a:cubicBezTo>
                  <a:cubicBezTo>
                    <a:pt x="135" y="215"/>
                    <a:pt x="135" y="215"/>
                    <a:pt x="135" y="214"/>
                  </a:cubicBezTo>
                  <a:cubicBezTo>
                    <a:pt x="135" y="214"/>
                    <a:pt x="132" y="214"/>
                    <a:pt x="130" y="214"/>
                  </a:cubicBezTo>
                  <a:cubicBezTo>
                    <a:pt x="130" y="214"/>
                    <a:pt x="130" y="214"/>
                    <a:pt x="130" y="214"/>
                  </a:cubicBezTo>
                  <a:cubicBezTo>
                    <a:pt x="131" y="214"/>
                    <a:pt x="133" y="213"/>
                    <a:pt x="133" y="213"/>
                  </a:cubicBezTo>
                  <a:cubicBezTo>
                    <a:pt x="133" y="213"/>
                    <a:pt x="133" y="213"/>
                    <a:pt x="133" y="213"/>
                  </a:cubicBezTo>
                  <a:cubicBezTo>
                    <a:pt x="133" y="212"/>
                    <a:pt x="131" y="212"/>
                    <a:pt x="130" y="212"/>
                  </a:cubicBezTo>
                  <a:cubicBezTo>
                    <a:pt x="130" y="212"/>
                    <a:pt x="130" y="212"/>
                    <a:pt x="130" y="212"/>
                  </a:cubicBezTo>
                  <a:cubicBezTo>
                    <a:pt x="131" y="212"/>
                    <a:pt x="134" y="211"/>
                    <a:pt x="134" y="211"/>
                  </a:cubicBezTo>
                  <a:cubicBezTo>
                    <a:pt x="134" y="211"/>
                    <a:pt x="134" y="211"/>
                    <a:pt x="134" y="211"/>
                  </a:cubicBezTo>
                  <a:cubicBezTo>
                    <a:pt x="134" y="210"/>
                    <a:pt x="130" y="210"/>
                    <a:pt x="130" y="210"/>
                  </a:cubicBezTo>
                  <a:cubicBezTo>
                    <a:pt x="130" y="210"/>
                    <a:pt x="133" y="210"/>
                    <a:pt x="133" y="209"/>
                  </a:cubicBezTo>
                  <a:cubicBezTo>
                    <a:pt x="133" y="209"/>
                    <a:pt x="131" y="209"/>
                    <a:pt x="131" y="209"/>
                  </a:cubicBezTo>
                  <a:cubicBezTo>
                    <a:pt x="131" y="209"/>
                    <a:pt x="130" y="209"/>
                    <a:pt x="130" y="208"/>
                  </a:cubicBezTo>
                  <a:cubicBezTo>
                    <a:pt x="130" y="208"/>
                    <a:pt x="133" y="208"/>
                    <a:pt x="133" y="208"/>
                  </a:cubicBezTo>
                  <a:cubicBezTo>
                    <a:pt x="133" y="207"/>
                    <a:pt x="130" y="207"/>
                    <a:pt x="130" y="207"/>
                  </a:cubicBezTo>
                  <a:cubicBezTo>
                    <a:pt x="130" y="207"/>
                    <a:pt x="131" y="207"/>
                    <a:pt x="131" y="206"/>
                  </a:cubicBezTo>
                  <a:cubicBezTo>
                    <a:pt x="131" y="206"/>
                    <a:pt x="132" y="206"/>
                    <a:pt x="132" y="206"/>
                  </a:cubicBezTo>
                  <a:cubicBezTo>
                    <a:pt x="132" y="205"/>
                    <a:pt x="130" y="205"/>
                    <a:pt x="130" y="205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30" y="205"/>
                    <a:pt x="130" y="204"/>
                    <a:pt x="130" y="204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30" y="204"/>
                    <a:pt x="132" y="203"/>
                    <a:pt x="132" y="203"/>
                  </a:cubicBezTo>
                  <a:cubicBezTo>
                    <a:pt x="132" y="203"/>
                    <a:pt x="130" y="203"/>
                    <a:pt x="130" y="203"/>
                  </a:cubicBezTo>
                  <a:cubicBezTo>
                    <a:pt x="130" y="203"/>
                    <a:pt x="130" y="203"/>
                    <a:pt x="130" y="202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1" y="202"/>
                    <a:pt x="133" y="201"/>
                    <a:pt x="133" y="201"/>
                  </a:cubicBezTo>
                  <a:cubicBezTo>
                    <a:pt x="133" y="201"/>
                    <a:pt x="133" y="201"/>
                    <a:pt x="133" y="201"/>
                  </a:cubicBezTo>
                  <a:cubicBezTo>
                    <a:pt x="133" y="200"/>
                    <a:pt x="134" y="200"/>
                    <a:pt x="134" y="200"/>
                  </a:cubicBezTo>
                  <a:cubicBezTo>
                    <a:pt x="134" y="200"/>
                    <a:pt x="133" y="200"/>
                    <a:pt x="133" y="199"/>
                  </a:cubicBezTo>
                  <a:cubicBezTo>
                    <a:pt x="133" y="199"/>
                    <a:pt x="132" y="199"/>
                    <a:pt x="132" y="199"/>
                  </a:cubicBezTo>
                  <a:cubicBezTo>
                    <a:pt x="132" y="199"/>
                    <a:pt x="130" y="198"/>
                    <a:pt x="130" y="198"/>
                  </a:cubicBezTo>
                  <a:cubicBezTo>
                    <a:pt x="130" y="198"/>
                    <a:pt x="130" y="198"/>
                    <a:pt x="130" y="198"/>
                  </a:cubicBezTo>
                  <a:cubicBezTo>
                    <a:pt x="130" y="197"/>
                    <a:pt x="131" y="197"/>
                    <a:pt x="131" y="197"/>
                  </a:cubicBezTo>
                  <a:cubicBezTo>
                    <a:pt x="131" y="197"/>
                    <a:pt x="133" y="196"/>
                    <a:pt x="133" y="196"/>
                  </a:cubicBezTo>
                  <a:cubicBezTo>
                    <a:pt x="133" y="196"/>
                    <a:pt x="132" y="196"/>
                    <a:pt x="132" y="196"/>
                  </a:cubicBezTo>
                  <a:cubicBezTo>
                    <a:pt x="132" y="195"/>
                    <a:pt x="132" y="195"/>
                    <a:pt x="132" y="195"/>
                  </a:cubicBezTo>
                  <a:cubicBezTo>
                    <a:pt x="132" y="195"/>
                    <a:pt x="133" y="194"/>
                    <a:pt x="133" y="194"/>
                  </a:cubicBezTo>
                  <a:cubicBezTo>
                    <a:pt x="133" y="194"/>
                    <a:pt x="134" y="194"/>
                    <a:pt x="134" y="194"/>
                  </a:cubicBezTo>
                  <a:cubicBezTo>
                    <a:pt x="133" y="193"/>
                    <a:pt x="132" y="193"/>
                    <a:pt x="132" y="193"/>
                  </a:cubicBezTo>
                  <a:cubicBezTo>
                    <a:pt x="132" y="193"/>
                    <a:pt x="131" y="193"/>
                    <a:pt x="131" y="192"/>
                  </a:cubicBezTo>
                  <a:cubicBezTo>
                    <a:pt x="131" y="192"/>
                    <a:pt x="132" y="192"/>
                    <a:pt x="132" y="192"/>
                  </a:cubicBezTo>
                  <a:cubicBezTo>
                    <a:pt x="132" y="192"/>
                    <a:pt x="131" y="191"/>
                    <a:pt x="131" y="191"/>
                  </a:cubicBezTo>
                  <a:cubicBezTo>
                    <a:pt x="131" y="191"/>
                    <a:pt x="130" y="191"/>
                    <a:pt x="129" y="191"/>
                  </a:cubicBezTo>
                  <a:cubicBezTo>
                    <a:pt x="129" y="191"/>
                    <a:pt x="129" y="190"/>
                    <a:pt x="129" y="190"/>
                  </a:cubicBezTo>
                  <a:cubicBezTo>
                    <a:pt x="130" y="190"/>
                    <a:pt x="132" y="189"/>
                    <a:pt x="132" y="189"/>
                  </a:cubicBezTo>
                  <a:cubicBezTo>
                    <a:pt x="132" y="189"/>
                    <a:pt x="130" y="189"/>
                    <a:pt x="129" y="189"/>
                  </a:cubicBezTo>
                  <a:cubicBezTo>
                    <a:pt x="129" y="189"/>
                    <a:pt x="129" y="189"/>
                    <a:pt x="129" y="188"/>
                  </a:cubicBezTo>
                  <a:cubicBezTo>
                    <a:pt x="129" y="188"/>
                    <a:pt x="129" y="188"/>
                    <a:pt x="129" y="188"/>
                  </a:cubicBezTo>
                  <a:cubicBezTo>
                    <a:pt x="129" y="188"/>
                    <a:pt x="133" y="188"/>
                    <a:pt x="133" y="187"/>
                  </a:cubicBezTo>
                  <a:cubicBezTo>
                    <a:pt x="133" y="187"/>
                    <a:pt x="129" y="187"/>
                    <a:pt x="129" y="187"/>
                  </a:cubicBezTo>
                  <a:cubicBezTo>
                    <a:pt x="129" y="187"/>
                    <a:pt x="129" y="187"/>
                    <a:pt x="129" y="187"/>
                  </a:cubicBezTo>
                  <a:cubicBezTo>
                    <a:pt x="129" y="187"/>
                    <a:pt x="129" y="186"/>
                    <a:pt x="129" y="186"/>
                  </a:cubicBezTo>
                  <a:cubicBezTo>
                    <a:pt x="129" y="186"/>
                    <a:pt x="131" y="186"/>
                    <a:pt x="131" y="186"/>
                  </a:cubicBezTo>
                  <a:cubicBezTo>
                    <a:pt x="131" y="185"/>
                    <a:pt x="130" y="185"/>
                    <a:pt x="130" y="185"/>
                  </a:cubicBezTo>
                  <a:cubicBezTo>
                    <a:pt x="130" y="185"/>
                    <a:pt x="132" y="184"/>
                    <a:pt x="132" y="184"/>
                  </a:cubicBezTo>
                  <a:cubicBezTo>
                    <a:pt x="132" y="184"/>
                    <a:pt x="131" y="184"/>
                    <a:pt x="131" y="184"/>
                  </a:cubicBezTo>
                  <a:cubicBezTo>
                    <a:pt x="131" y="183"/>
                    <a:pt x="130" y="183"/>
                    <a:pt x="130" y="183"/>
                  </a:cubicBezTo>
                  <a:cubicBezTo>
                    <a:pt x="130" y="183"/>
                    <a:pt x="129" y="183"/>
                    <a:pt x="129" y="183"/>
                  </a:cubicBezTo>
                  <a:cubicBezTo>
                    <a:pt x="129" y="183"/>
                    <a:pt x="129" y="182"/>
                    <a:pt x="129" y="182"/>
                  </a:cubicBezTo>
                  <a:cubicBezTo>
                    <a:pt x="129" y="182"/>
                    <a:pt x="129" y="182"/>
                    <a:pt x="129" y="182"/>
                  </a:cubicBezTo>
                  <a:cubicBezTo>
                    <a:pt x="129" y="182"/>
                    <a:pt x="132" y="181"/>
                    <a:pt x="132" y="181"/>
                  </a:cubicBezTo>
                  <a:cubicBezTo>
                    <a:pt x="132" y="181"/>
                    <a:pt x="131" y="181"/>
                    <a:pt x="131" y="180"/>
                  </a:cubicBezTo>
                  <a:cubicBezTo>
                    <a:pt x="131" y="180"/>
                    <a:pt x="134" y="180"/>
                    <a:pt x="134" y="180"/>
                  </a:cubicBezTo>
                  <a:cubicBezTo>
                    <a:pt x="134" y="180"/>
                    <a:pt x="130" y="180"/>
                    <a:pt x="130" y="179"/>
                  </a:cubicBezTo>
                  <a:cubicBezTo>
                    <a:pt x="130" y="179"/>
                    <a:pt x="130" y="179"/>
                    <a:pt x="130" y="179"/>
                  </a:cubicBezTo>
                  <a:cubicBezTo>
                    <a:pt x="130" y="178"/>
                    <a:pt x="131" y="178"/>
                    <a:pt x="131" y="178"/>
                  </a:cubicBezTo>
                  <a:cubicBezTo>
                    <a:pt x="131" y="178"/>
                    <a:pt x="133" y="177"/>
                    <a:pt x="133" y="177"/>
                  </a:cubicBezTo>
                  <a:cubicBezTo>
                    <a:pt x="133" y="177"/>
                    <a:pt x="132" y="177"/>
                    <a:pt x="132" y="177"/>
                  </a:cubicBezTo>
                  <a:cubicBezTo>
                    <a:pt x="132" y="177"/>
                    <a:pt x="129" y="176"/>
                    <a:pt x="128" y="176"/>
                  </a:cubicBezTo>
                  <a:cubicBezTo>
                    <a:pt x="128" y="176"/>
                    <a:pt x="128" y="176"/>
                    <a:pt x="128" y="176"/>
                  </a:cubicBezTo>
                  <a:cubicBezTo>
                    <a:pt x="129" y="176"/>
                    <a:pt x="131" y="176"/>
                    <a:pt x="131" y="175"/>
                  </a:cubicBezTo>
                  <a:cubicBezTo>
                    <a:pt x="131" y="175"/>
                    <a:pt x="132" y="175"/>
                    <a:pt x="132" y="175"/>
                  </a:cubicBezTo>
                  <a:cubicBezTo>
                    <a:pt x="132" y="175"/>
                    <a:pt x="132" y="174"/>
                    <a:pt x="132" y="174"/>
                  </a:cubicBezTo>
                  <a:cubicBezTo>
                    <a:pt x="132" y="174"/>
                    <a:pt x="133" y="174"/>
                    <a:pt x="133" y="173"/>
                  </a:cubicBezTo>
                  <a:cubicBezTo>
                    <a:pt x="133" y="173"/>
                    <a:pt x="131" y="173"/>
                    <a:pt x="131" y="173"/>
                  </a:cubicBezTo>
                  <a:cubicBezTo>
                    <a:pt x="131" y="173"/>
                    <a:pt x="129" y="173"/>
                    <a:pt x="129" y="172"/>
                  </a:cubicBezTo>
                  <a:cubicBezTo>
                    <a:pt x="129" y="172"/>
                    <a:pt x="132" y="172"/>
                    <a:pt x="132" y="172"/>
                  </a:cubicBezTo>
                  <a:cubicBezTo>
                    <a:pt x="132" y="171"/>
                    <a:pt x="131" y="171"/>
                    <a:pt x="131" y="171"/>
                  </a:cubicBezTo>
                  <a:cubicBezTo>
                    <a:pt x="131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28" y="170"/>
                    <a:pt x="128" y="169"/>
                    <a:pt x="128" y="169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28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7"/>
                  </a:cubicBezTo>
                  <a:cubicBezTo>
                    <a:pt x="130" y="167"/>
                    <a:pt x="129" y="167"/>
                    <a:pt x="129" y="167"/>
                  </a:cubicBezTo>
                  <a:cubicBezTo>
                    <a:pt x="129" y="166"/>
                    <a:pt x="128" y="166"/>
                    <a:pt x="128" y="166"/>
                  </a:cubicBezTo>
                  <a:cubicBezTo>
                    <a:pt x="128" y="166"/>
                    <a:pt x="132" y="166"/>
                    <a:pt x="132" y="165"/>
                  </a:cubicBezTo>
                  <a:cubicBezTo>
                    <a:pt x="132" y="165"/>
                    <a:pt x="128" y="165"/>
                    <a:pt x="128" y="165"/>
                  </a:cubicBezTo>
                  <a:cubicBezTo>
                    <a:pt x="128" y="165"/>
                    <a:pt x="130" y="164"/>
                    <a:pt x="130" y="164"/>
                  </a:cubicBezTo>
                  <a:cubicBezTo>
                    <a:pt x="130" y="164"/>
                    <a:pt x="129" y="164"/>
                    <a:pt x="128" y="164"/>
                  </a:cubicBezTo>
                  <a:cubicBezTo>
                    <a:pt x="128" y="164"/>
                    <a:pt x="128" y="164"/>
                    <a:pt x="128" y="163"/>
                  </a:cubicBezTo>
                  <a:cubicBezTo>
                    <a:pt x="129" y="163"/>
                    <a:pt x="132" y="163"/>
                    <a:pt x="132" y="163"/>
                  </a:cubicBezTo>
                  <a:cubicBezTo>
                    <a:pt x="132" y="163"/>
                    <a:pt x="132" y="162"/>
                    <a:pt x="132" y="162"/>
                  </a:cubicBezTo>
                  <a:cubicBezTo>
                    <a:pt x="132" y="162"/>
                    <a:pt x="129" y="162"/>
                    <a:pt x="128" y="162"/>
                  </a:cubicBezTo>
                  <a:cubicBezTo>
                    <a:pt x="128" y="162"/>
                    <a:pt x="128" y="162"/>
                    <a:pt x="128" y="162"/>
                  </a:cubicBezTo>
                  <a:cubicBezTo>
                    <a:pt x="129" y="161"/>
                    <a:pt x="130" y="161"/>
                    <a:pt x="130" y="161"/>
                  </a:cubicBezTo>
                  <a:cubicBezTo>
                    <a:pt x="130" y="161"/>
                    <a:pt x="131" y="161"/>
                    <a:pt x="131" y="160"/>
                  </a:cubicBezTo>
                  <a:cubicBezTo>
                    <a:pt x="131" y="160"/>
                    <a:pt x="132" y="160"/>
                    <a:pt x="132" y="160"/>
                  </a:cubicBezTo>
                  <a:cubicBezTo>
                    <a:pt x="132" y="159"/>
                    <a:pt x="130" y="159"/>
                    <a:pt x="130" y="159"/>
                  </a:cubicBezTo>
                  <a:cubicBezTo>
                    <a:pt x="130" y="159"/>
                    <a:pt x="128" y="159"/>
                    <a:pt x="128" y="159"/>
                  </a:cubicBezTo>
                  <a:cubicBezTo>
                    <a:pt x="128" y="159"/>
                    <a:pt x="128" y="158"/>
                    <a:pt x="128" y="158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28" y="158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6"/>
                    <a:pt x="131" y="156"/>
                    <a:pt x="131" y="156"/>
                  </a:cubicBezTo>
                  <a:cubicBezTo>
                    <a:pt x="131" y="156"/>
                    <a:pt x="132" y="155"/>
                    <a:pt x="132" y="155"/>
                  </a:cubicBezTo>
                  <a:cubicBezTo>
                    <a:pt x="132" y="155"/>
                    <a:pt x="128" y="155"/>
                    <a:pt x="128" y="155"/>
                  </a:cubicBezTo>
                  <a:cubicBezTo>
                    <a:pt x="128" y="155"/>
                    <a:pt x="131" y="154"/>
                    <a:pt x="131" y="154"/>
                  </a:cubicBezTo>
                  <a:cubicBezTo>
                    <a:pt x="131" y="154"/>
                    <a:pt x="132" y="154"/>
                    <a:pt x="132" y="153"/>
                  </a:cubicBezTo>
                  <a:cubicBezTo>
                    <a:pt x="132" y="153"/>
                    <a:pt x="131" y="153"/>
                    <a:pt x="131" y="153"/>
                  </a:cubicBezTo>
                  <a:cubicBezTo>
                    <a:pt x="131" y="153"/>
                    <a:pt x="131" y="152"/>
                    <a:pt x="131" y="152"/>
                  </a:cubicBezTo>
                  <a:cubicBezTo>
                    <a:pt x="131" y="152"/>
                    <a:pt x="128" y="152"/>
                    <a:pt x="127" y="152"/>
                  </a:cubicBezTo>
                  <a:cubicBezTo>
                    <a:pt x="127" y="151"/>
                    <a:pt x="127" y="151"/>
                    <a:pt x="127" y="150"/>
                  </a:cubicBezTo>
                  <a:cubicBezTo>
                    <a:pt x="129" y="150"/>
                    <a:pt x="131" y="150"/>
                    <a:pt x="131" y="150"/>
                  </a:cubicBezTo>
                  <a:cubicBezTo>
                    <a:pt x="131" y="149"/>
                    <a:pt x="127" y="149"/>
                    <a:pt x="127" y="149"/>
                  </a:cubicBezTo>
                  <a:cubicBezTo>
                    <a:pt x="127" y="149"/>
                    <a:pt x="130" y="149"/>
                    <a:pt x="130" y="148"/>
                  </a:cubicBezTo>
                  <a:cubicBezTo>
                    <a:pt x="130" y="148"/>
                    <a:pt x="128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8" y="147"/>
                    <a:pt x="129" y="147"/>
                    <a:pt x="129" y="147"/>
                  </a:cubicBezTo>
                  <a:cubicBezTo>
                    <a:pt x="129" y="147"/>
                    <a:pt x="130" y="147"/>
                    <a:pt x="130" y="146"/>
                  </a:cubicBezTo>
                  <a:cubicBezTo>
                    <a:pt x="130" y="146"/>
                    <a:pt x="128" y="146"/>
                    <a:pt x="128" y="146"/>
                  </a:cubicBezTo>
                  <a:cubicBezTo>
                    <a:pt x="128" y="146"/>
                    <a:pt x="130" y="145"/>
                    <a:pt x="130" y="145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0" y="144"/>
                    <a:pt x="128" y="144"/>
                    <a:pt x="127" y="144"/>
                  </a:cubicBezTo>
                  <a:cubicBezTo>
                    <a:pt x="127" y="144"/>
                    <a:pt x="127" y="144"/>
                    <a:pt x="127" y="144"/>
                  </a:cubicBezTo>
                  <a:cubicBezTo>
                    <a:pt x="128" y="144"/>
                    <a:pt x="130" y="144"/>
                    <a:pt x="130" y="143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3"/>
                    <a:pt x="127" y="142"/>
                    <a:pt x="127" y="142"/>
                  </a:cubicBezTo>
                  <a:cubicBezTo>
                    <a:pt x="127" y="142"/>
                    <a:pt x="128" y="142"/>
                    <a:pt x="128" y="142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8" y="141"/>
                    <a:pt x="130" y="140"/>
                    <a:pt x="130" y="140"/>
                  </a:cubicBezTo>
                  <a:cubicBezTo>
                    <a:pt x="130" y="140"/>
                    <a:pt x="131" y="140"/>
                    <a:pt x="131" y="140"/>
                  </a:cubicBezTo>
                  <a:cubicBezTo>
                    <a:pt x="131" y="139"/>
                    <a:pt x="127" y="139"/>
                    <a:pt x="127" y="139"/>
                  </a:cubicBezTo>
                  <a:cubicBezTo>
                    <a:pt x="127" y="139"/>
                    <a:pt x="129" y="139"/>
                    <a:pt x="129" y="138"/>
                  </a:cubicBezTo>
                  <a:cubicBezTo>
                    <a:pt x="129" y="138"/>
                    <a:pt x="131" y="138"/>
                    <a:pt x="131" y="138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1" y="137"/>
                    <a:pt x="130" y="137"/>
                    <a:pt x="130" y="136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30" y="136"/>
                    <a:pt x="131" y="135"/>
                    <a:pt x="131" y="135"/>
                  </a:cubicBezTo>
                  <a:cubicBezTo>
                    <a:pt x="131" y="135"/>
                    <a:pt x="128" y="135"/>
                    <a:pt x="127" y="135"/>
                  </a:cubicBezTo>
                  <a:cubicBezTo>
                    <a:pt x="127" y="135"/>
                    <a:pt x="127" y="135"/>
                    <a:pt x="127" y="134"/>
                  </a:cubicBezTo>
                  <a:cubicBezTo>
                    <a:pt x="128" y="134"/>
                    <a:pt x="128" y="134"/>
                    <a:pt x="128" y="134"/>
                  </a:cubicBezTo>
                  <a:cubicBezTo>
                    <a:pt x="128" y="134"/>
                    <a:pt x="131" y="133"/>
                    <a:pt x="131" y="133"/>
                  </a:cubicBezTo>
                  <a:cubicBezTo>
                    <a:pt x="131" y="133"/>
                    <a:pt x="131" y="133"/>
                    <a:pt x="131" y="133"/>
                  </a:cubicBezTo>
                  <a:cubicBezTo>
                    <a:pt x="131" y="132"/>
                    <a:pt x="130" y="132"/>
                    <a:pt x="130" y="132"/>
                  </a:cubicBezTo>
                  <a:cubicBezTo>
                    <a:pt x="130" y="132"/>
                    <a:pt x="129" y="132"/>
                    <a:pt x="129" y="131"/>
                  </a:cubicBezTo>
                  <a:cubicBezTo>
                    <a:pt x="129" y="131"/>
                    <a:pt x="127" y="131"/>
                    <a:pt x="127" y="131"/>
                  </a:cubicBezTo>
                  <a:cubicBezTo>
                    <a:pt x="127" y="131"/>
                    <a:pt x="130" y="130"/>
                    <a:pt x="130" y="130"/>
                  </a:cubicBezTo>
                  <a:cubicBezTo>
                    <a:pt x="130" y="130"/>
                    <a:pt x="131" y="130"/>
                    <a:pt x="131" y="130"/>
                  </a:cubicBezTo>
                  <a:cubicBezTo>
                    <a:pt x="131" y="129"/>
                    <a:pt x="129" y="129"/>
                    <a:pt x="127" y="129"/>
                  </a:cubicBezTo>
                  <a:cubicBezTo>
                    <a:pt x="127" y="129"/>
                    <a:pt x="127" y="129"/>
                    <a:pt x="127" y="129"/>
                  </a:cubicBezTo>
                  <a:cubicBezTo>
                    <a:pt x="128" y="129"/>
                    <a:pt x="128" y="128"/>
                    <a:pt x="128" y="128"/>
                  </a:cubicBezTo>
                  <a:cubicBezTo>
                    <a:pt x="128" y="128"/>
                    <a:pt x="131" y="128"/>
                    <a:pt x="131" y="128"/>
                  </a:cubicBezTo>
                  <a:cubicBezTo>
                    <a:pt x="131" y="127"/>
                    <a:pt x="129" y="127"/>
                    <a:pt x="129" y="127"/>
                  </a:cubicBezTo>
                  <a:cubicBezTo>
                    <a:pt x="129" y="127"/>
                    <a:pt x="128" y="127"/>
                    <a:pt x="127" y="127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6"/>
                    <a:pt x="129" y="125"/>
                    <a:pt x="129" y="125"/>
                  </a:cubicBezTo>
                  <a:cubicBezTo>
                    <a:pt x="129" y="125"/>
                    <a:pt x="128" y="125"/>
                    <a:pt x="127" y="125"/>
                  </a:cubicBezTo>
                  <a:cubicBezTo>
                    <a:pt x="127" y="124"/>
                    <a:pt x="127" y="124"/>
                    <a:pt x="127" y="124"/>
                  </a:cubicBezTo>
                  <a:cubicBezTo>
                    <a:pt x="127" y="124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2"/>
                    <a:pt x="128" y="122"/>
                    <a:pt x="127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8" y="122"/>
                    <a:pt x="132" y="122"/>
                    <a:pt x="132" y="121"/>
                  </a:cubicBezTo>
                  <a:cubicBezTo>
                    <a:pt x="132" y="121"/>
                    <a:pt x="128" y="121"/>
                    <a:pt x="127" y="121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8" y="120"/>
                    <a:pt x="131" y="120"/>
                    <a:pt x="131" y="120"/>
                  </a:cubicBezTo>
                  <a:cubicBezTo>
                    <a:pt x="131" y="120"/>
                    <a:pt x="128" y="120"/>
                    <a:pt x="128" y="120"/>
                  </a:cubicBezTo>
                  <a:cubicBezTo>
                    <a:pt x="128" y="119"/>
                    <a:pt x="128" y="119"/>
                    <a:pt x="128" y="119"/>
                  </a:cubicBezTo>
                  <a:cubicBezTo>
                    <a:pt x="128" y="119"/>
                    <a:pt x="128" y="118"/>
                    <a:pt x="128" y="118"/>
                  </a:cubicBezTo>
                  <a:cubicBezTo>
                    <a:pt x="128" y="118"/>
                    <a:pt x="128" y="118"/>
                    <a:pt x="128" y="118"/>
                  </a:cubicBezTo>
                  <a:cubicBezTo>
                    <a:pt x="128" y="117"/>
                    <a:pt x="131" y="117"/>
                    <a:pt x="131" y="117"/>
                  </a:cubicBezTo>
                  <a:cubicBezTo>
                    <a:pt x="131" y="117"/>
                    <a:pt x="127" y="117"/>
                    <a:pt x="127" y="116"/>
                  </a:cubicBezTo>
                  <a:cubicBezTo>
                    <a:pt x="127" y="116"/>
                    <a:pt x="127" y="116"/>
                    <a:pt x="127" y="116"/>
                  </a:cubicBezTo>
                  <a:cubicBezTo>
                    <a:pt x="127" y="116"/>
                    <a:pt x="127" y="115"/>
                    <a:pt x="127" y="114"/>
                  </a:cubicBezTo>
                  <a:cubicBezTo>
                    <a:pt x="128" y="114"/>
                    <a:pt x="132" y="114"/>
                    <a:pt x="132" y="114"/>
                  </a:cubicBezTo>
                  <a:cubicBezTo>
                    <a:pt x="132" y="114"/>
                    <a:pt x="128" y="113"/>
                    <a:pt x="128" y="113"/>
                  </a:cubicBezTo>
                  <a:cubicBezTo>
                    <a:pt x="128" y="113"/>
                    <a:pt x="127" y="113"/>
                    <a:pt x="127" y="113"/>
                  </a:cubicBezTo>
                  <a:cubicBezTo>
                    <a:pt x="127" y="113"/>
                    <a:pt x="127" y="113"/>
                    <a:pt x="127" y="112"/>
                  </a:cubicBezTo>
                  <a:cubicBezTo>
                    <a:pt x="128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1"/>
                    <a:pt x="131" y="111"/>
                    <a:pt x="131" y="111"/>
                  </a:cubicBezTo>
                  <a:cubicBezTo>
                    <a:pt x="131" y="111"/>
                    <a:pt x="128" y="110"/>
                    <a:pt x="127" y="110"/>
                  </a:cubicBezTo>
                  <a:cubicBezTo>
                    <a:pt x="127" y="109"/>
                    <a:pt x="127" y="109"/>
                    <a:pt x="128" y="108"/>
                  </a:cubicBezTo>
                  <a:cubicBezTo>
                    <a:pt x="128" y="108"/>
                    <a:pt x="129" y="108"/>
                    <a:pt x="129" y="108"/>
                  </a:cubicBezTo>
                  <a:cubicBezTo>
                    <a:pt x="130" y="108"/>
                    <a:pt x="128" y="107"/>
                    <a:pt x="128" y="107"/>
                  </a:cubicBezTo>
                  <a:cubicBezTo>
                    <a:pt x="128" y="107"/>
                    <a:pt x="131" y="108"/>
                    <a:pt x="131" y="107"/>
                  </a:cubicBezTo>
                  <a:cubicBezTo>
                    <a:pt x="131" y="107"/>
                    <a:pt x="132" y="107"/>
                    <a:pt x="132" y="107"/>
                  </a:cubicBezTo>
                  <a:cubicBezTo>
                    <a:pt x="132" y="107"/>
                    <a:pt x="129" y="105"/>
                    <a:pt x="129" y="105"/>
                  </a:cubicBezTo>
                  <a:cubicBezTo>
                    <a:pt x="129" y="105"/>
                    <a:pt x="132" y="106"/>
                    <a:pt x="132" y="106"/>
                  </a:cubicBezTo>
                  <a:cubicBezTo>
                    <a:pt x="133" y="106"/>
                    <a:pt x="132" y="105"/>
                    <a:pt x="132" y="105"/>
                  </a:cubicBezTo>
                  <a:cubicBezTo>
                    <a:pt x="133" y="105"/>
                    <a:pt x="131" y="104"/>
                    <a:pt x="131" y="104"/>
                  </a:cubicBezTo>
                  <a:cubicBezTo>
                    <a:pt x="131" y="104"/>
                    <a:pt x="130" y="103"/>
                    <a:pt x="130" y="103"/>
                  </a:cubicBezTo>
                  <a:cubicBezTo>
                    <a:pt x="130" y="103"/>
                    <a:pt x="132" y="103"/>
                    <a:pt x="132" y="103"/>
                  </a:cubicBezTo>
                  <a:cubicBezTo>
                    <a:pt x="132" y="103"/>
                    <a:pt x="131" y="102"/>
                    <a:pt x="131" y="102"/>
                  </a:cubicBezTo>
                  <a:cubicBezTo>
                    <a:pt x="131" y="101"/>
                    <a:pt x="131" y="101"/>
                    <a:pt x="131" y="101"/>
                  </a:cubicBezTo>
                  <a:cubicBezTo>
                    <a:pt x="132" y="101"/>
                    <a:pt x="133" y="102"/>
                    <a:pt x="134" y="102"/>
                  </a:cubicBezTo>
                  <a:cubicBezTo>
                    <a:pt x="134" y="102"/>
                    <a:pt x="135" y="102"/>
                    <a:pt x="135" y="102"/>
                  </a:cubicBezTo>
                  <a:cubicBezTo>
                    <a:pt x="135" y="102"/>
                    <a:pt x="133" y="100"/>
                    <a:pt x="132" y="100"/>
                  </a:cubicBezTo>
                  <a:cubicBezTo>
                    <a:pt x="132" y="99"/>
                    <a:pt x="132" y="99"/>
                    <a:pt x="133" y="99"/>
                  </a:cubicBezTo>
                  <a:cubicBezTo>
                    <a:pt x="133" y="99"/>
                    <a:pt x="133" y="99"/>
                    <a:pt x="133" y="99"/>
                  </a:cubicBezTo>
                  <a:cubicBezTo>
                    <a:pt x="133" y="99"/>
                    <a:pt x="133" y="99"/>
                    <a:pt x="133" y="99"/>
                  </a:cubicBezTo>
                  <a:cubicBezTo>
                    <a:pt x="133" y="98"/>
                    <a:pt x="134" y="98"/>
                    <a:pt x="134" y="97"/>
                  </a:cubicBezTo>
                  <a:cubicBezTo>
                    <a:pt x="134" y="97"/>
                    <a:pt x="135" y="98"/>
                    <a:pt x="135" y="97"/>
                  </a:cubicBezTo>
                  <a:cubicBezTo>
                    <a:pt x="135" y="97"/>
                    <a:pt x="137" y="99"/>
                    <a:pt x="137" y="98"/>
                  </a:cubicBezTo>
                  <a:cubicBezTo>
                    <a:pt x="137" y="98"/>
                    <a:pt x="136" y="97"/>
                    <a:pt x="136" y="97"/>
                  </a:cubicBezTo>
                  <a:cubicBezTo>
                    <a:pt x="136" y="97"/>
                    <a:pt x="137" y="97"/>
                    <a:pt x="137" y="97"/>
                  </a:cubicBezTo>
                  <a:cubicBezTo>
                    <a:pt x="137" y="97"/>
                    <a:pt x="137" y="96"/>
                    <a:pt x="137" y="96"/>
                  </a:cubicBezTo>
                  <a:cubicBezTo>
                    <a:pt x="137" y="96"/>
                    <a:pt x="137" y="95"/>
                    <a:pt x="136" y="95"/>
                  </a:cubicBezTo>
                  <a:cubicBezTo>
                    <a:pt x="136" y="95"/>
                    <a:pt x="137" y="94"/>
                    <a:pt x="137" y="94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7" y="94"/>
                    <a:pt x="138" y="93"/>
                    <a:pt x="138" y="93"/>
                  </a:cubicBezTo>
                  <a:cubicBezTo>
                    <a:pt x="139" y="94"/>
                    <a:pt x="140" y="95"/>
                    <a:pt x="140" y="94"/>
                  </a:cubicBezTo>
                  <a:cubicBezTo>
                    <a:pt x="140" y="94"/>
                    <a:pt x="139" y="93"/>
                    <a:pt x="139" y="93"/>
                  </a:cubicBezTo>
                  <a:cubicBezTo>
                    <a:pt x="139" y="93"/>
                    <a:pt x="140" y="93"/>
                    <a:pt x="140" y="93"/>
                  </a:cubicBezTo>
                  <a:cubicBezTo>
                    <a:pt x="141" y="93"/>
                    <a:pt x="142" y="94"/>
                    <a:pt x="142" y="93"/>
                  </a:cubicBezTo>
                  <a:cubicBezTo>
                    <a:pt x="142" y="93"/>
                    <a:pt x="141" y="92"/>
                    <a:pt x="141" y="92"/>
                  </a:cubicBezTo>
                  <a:cubicBezTo>
                    <a:pt x="142" y="92"/>
                    <a:pt x="142" y="92"/>
                    <a:pt x="142" y="92"/>
                  </a:cubicBezTo>
                  <a:cubicBezTo>
                    <a:pt x="142" y="92"/>
                    <a:pt x="141" y="91"/>
                    <a:pt x="141" y="90"/>
                  </a:cubicBezTo>
                  <a:cubicBezTo>
                    <a:pt x="141" y="90"/>
                    <a:pt x="141" y="90"/>
                    <a:pt x="141" y="89"/>
                  </a:cubicBezTo>
                  <a:cubicBezTo>
                    <a:pt x="142" y="90"/>
                    <a:pt x="144" y="91"/>
                    <a:pt x="144" y="91"/>
                  </a:cubicBezTo>
                  <a:cubicBezTo>
                    <a:pt x="144" y="91"/>
                    <a:pt x="143" y="90"/>
                    <a:pt x="142" y="89"/>
                  </a:cubicBezTo>
                  <a:cubicBezTo>
                    <a:pt x="142" y="89"/>
                    <a:pt x="143" y="88"/>
                    <a:pt x="143" y="88"/>
                  </a:cubicBezTo>
                  <a:cubicBezTo>
                    <a:pt x="143" y="88"/>
                    <a:pt x="144" y="89"/>
                    <a:pt x="144" y="89"/>
                  </a:cubicBezTo>
                  <a:cubicBezTo>
                    <a:pt x="145" y="89"/>
                    <a:pt x="145" y="89"/>
                    <a:pt x="146" y="89"/>
                  </a:cubicBezTo>
                  <a:cubicBezTo>
                    <a:pt x="146" y="89"/>
                    <a:pt x="145" y="88"/>
                    <a:pt x="144" y="87"/>
                  </a:cubicBezTo>
                  <a:cubicBezTo>
                    <a:pt x="144" y="87"/>
                    <a:pt x="144" y="87"/>
                    <a:pt x="144" y="87"/>
                  </a:cubicBezTo>
                  <a:cubicBezTo>
                    <a:pt x="145" y="87"/>
                    <a:pt x="146" y="88"/>
                    <a:pt x="146" y="87"/>
                  </a:cubicBezTo>
                  <a:cubicBezTo>
                    <a:pt x="146" y="87"/>
                    <a:pt x="145" y="87"/>
                    <a:pt x="145" y="86"/>
                  </a:cubicBezTo>
                  <a:cubicBezTo>
                    <a:pt x="145" y="86"/>
                    <a:pt x="145" y="86"/>
                    <a:pt x="145" y="86"/>
                  </a:cubicBezTo>
                  <a:cubicBezTo>
                    <a:pt x="146" y="86"/>
                    <a:pt x="147" y="87"/>
                    <a:pt x="147" y="87"/>
                  </a:cubicBezTo>
                  <a:cubicBezTo>
                    <a:pt x="147" y="86"/>
                    <a:pt x="146" y="86"/>
                    <a:pt x="146" y="85"/>
                  </a:cubicBezTo>
                  <a:cubicBezTo>
                    <a:pt x="146" y="85"/>
                    <a:pt x="146" y="85"/>
                    <a:pt x="146" y="85"/>
                  </a:cubicBezTo>
                  <a:cubicBezTo>
                    <a:pt x="147" y="85"/>
                    <a:pt x="148" y="87"/>
                    <a:pt x="148" y="87"/>
                  </a:cubicBezTo>
                  <a:cubicBezTo>
                    <a:pt x="149" y="86"/>
                    <a:pt x="147" y="84"/>
                    <a:pt x="147" y="84"/>
                  </a:cubicBezTo>
                  <a:cubicBezTo>
                    <a:pt x="147" y="84"/>
                    <a:pt x="147" y="84"/>
                    <a:pt x="147" y="84"/>
                  </a:cubicBezTo>
                  <a:cubicBezTo>
                    <a:pt x="147" y="84"/>
                    <a:pt x="147" y="83"/>
                    <a:pt x="147" y="83"/>
                  </a:cubicBezTo>
                  <a:cubicBezTo>
                    <a:pt x="147" y="83"/>
                    <a:pt x="148" y="84"/>
                    <a:pt x="148" y="83"/>
                  </a:cubicBezTo>
                  <a:cubicBezTo>
                    <a:pt x="148" y="83"/>
                    <a:pt x="150" y="85"/>
                    <a:pt x="150" y="84"/>
                  </a:cubicBezTo>
                  <a:cubicBezTo>
                    <a:pt x="150" y="84"/>
                    <a:pt x="149" y="83"/>
                    <a:pt x="148" y="82"/>
                  </a:cubicBezTo>
                  <a:cubicBezTo>
                    <a:pt x="148" y="82"/>
                    <a:pt x="148" y="82"/>
                    <a:pt x="148" y="82"/>
                  </a:cubicBezTo>
                  <a:cubicBezTo>
                    <a:pt x="149" y="82"/>
                    <a:pt x="151" y="83"/>
                    <a:pt x="151" y="83"/>
                  </a:cubicBezTo>
                  <a:cubicBezTo>
                    <a:pt x="151" y="83"/>
                    <a:pt x="149" y="82"/>
                    <a:pt x="148" y="81"/>
                  </a:cubicBezTo>
                  <a:cubicBezTo>
                    <a:pt x="149" y="81"/>
                    <a:pt x="149" y="81"/>
                    <a:pt x="149" y="81"/>
                  </a:cubicBezTo>
                  <a:cubicBezTo>
                    <a:pt x="150" y="81"/>
                    <a:pt x="151" y="82"/>
                    <a:pt x="151" y="82"/>
                  </a:cubicBezTo>
                  <a:cubicBezTo>
                    <a:pt x="151" y="82"/>
                    <a:pt x="150" y="81"/>
                    <a:pt x="149" y="80"/>
                  </a:cubicBezTo>
                  <a:cubicBezTo>
                    <a:pt x="149" y="80"/>
                    <a:pt x="149" y="79"/>
                    <a:pt x="150" y="79"/>
                  </a:cubicBezTo>
                  <a:cubicBezTo>
                    <a:pt x="151" y="80"/>
                    <a:pt x="153" y="81"/>
                    <a:pt x="153" y="81"/>
                  </a:cubicBezTo>
                  <a:cubicBezTo>
                    <a:pt x="153" y="80"/>
                    <a:pt x="151" y="79"/>
                    <a:pt x="151" y="79"/>
                  </a:cubicBezTo>
                  <a:cubicBezTo>
                    <a:pt x="151" y="78"/>
                    <a:pt x="152" y="79"/>
                    <a:pt x="152" y="78"/>
                  </a:cubicBezTo>
                  <a:cubicBezTo>
                    <a:pt x="152" y="78"/>
                    <a:pt x="152" y="78"/>
                    <a:pt x="152" y="78"/>
                  </a:cubicBezTo>
                  <a:cubicBezTo>
                    <a:pt x="153" y="78"/>
                    <a:pt x="153" y="78"/>
                    <a:pt x="153" y="77"/>
                  </a:cubicBezTo>
                  <a:cubicBezTo>
                    <a:pt x="153" y="77"/>
                    <a:pt x="151" y="76"/>
                    <a:pt x="151" y="76"/>
                  </a:cubicBezTo>
                  <a:cubicBezTo>
                    <a:pt x="151" y="75"/>
                    <a:pt x="152" y="76"/>
                    <a:pt x="152" y="76"/>
                  </a:cubicBezTo>
                  <a:cubicBezTo>
                    <a:pt x="152" y="75"/>
                    <a:pt x="152" y="75"/>
                    <a:pt x="152" y="75"/>
                  </a:cubicBezTo>
                  <a:cubicBezTo>
                    <a:pt x="152" y="75"/>
                    <a:pt x="154" y="75"/>
                    <a:pt x="154" y="75"/>
                  </a:cubicBezTo>
                  <a:cubicBezTo>
                    <a:pt x="154" y="75"/>
                    <a:pt x="152" y="74"/>
                    <a:pt x="151" y="73"/>
                  </a:cubicBezTo>
                  <a:cubicBezTo>
                    <a:pt x="151" y="73"/>
                    <a:pt x="151" y="73"/>
                    <a:pt x="151" y="72"/>
                  </a:cubicBezTo>
                  <a:cubicBezTo>
                    <a:pt x="152" y="72"/>
                    <a:pt x="152" y="72"/>
                    <a:pt x="152" y="72"/>
                  </a:cubicBezTo>
                  <a:cubicBezTo>
                    <a:pt x="152" y="72"/>
                    <a:pt x="153" y="72"/>
                    <a:pt x="153" y="72"/>
                  </a:cubicBezTo>
                  <a:cubicBezTo>
                    <a:pt x="153" y="72"/>
                    <a:pt x="152" y="71"/>
                    <a:pt x="152" y="71"/>
                  </a:cubicBezTo>
                  <a:cubicBezTo>
                    <a:pt x="152" y="71"/>
                    <a:pt x="152" y="71"/>
                    <a:pt x="152" y="71"/>
                  </a:cubicBezTo>
                  <a:cubicBezTo>
                    <a:pt x="153" y="71"/>
                    <a:pt x="155" y="71"/>
                    <a:pt x="155" y="71"/>
                  </a:cubicBezTo>
                  <a:cubicBezTo>
                    <a:pt x="155" y="71"/>
                    <a:pt x="155" y="71"/>
                    <a:pt x="155" y="70"/>
                  </a:cubicBezTo>
                  <a:cubicBezTo>
                    <a:pt x="155" y="70"/>
                    <a:pt x="153" y="70"/>
                    <a:pt x="152" y="69"/>
                  </a:cubicBezTo>
                  <a:cubicBezTo>
                    <a:pt x="152" y="69"/>
                    <a:pt x="152" y="69"/>
                    <a:pt x="152" y="69"/>
                  </a:cubicBezTo>
                  <a:cubicBezTo>
                    <a:pt x="153" y="69"/>
                    <a:pt x="155" y="69"/>
                    <a:pt x="155" y="69"/>
                  </a:cubicBezTo>
                  <a:cubicBezTo>
                    <a:pt x="155" y="69"/>
                    <a:pt x="154" y="68"/>
                    <a:pt x="154" y="68"/>
                  </a:cubicBezTo>
                  <a:cubicBezTo>
                    <a:pt x="154" y="68"/>
                    <a:pt x="157" y="68"/>
                    <a:pt x="157" y="68"/>
                  </a:cubicBezTo>
                  <a:cubicBezTo>
                    <a:pt x="157" y="68"/>
                    <a:pt x="156" y="67"/>
                    <a:pt x="156" y="67"/>
                  </a:cubicBezTo>
                  <a:cubicBezTo>
                    <a:pt x="156" y="67"/>
                    <a:pt x="154" y="67"/>
                    <a:pt x="154" y="66"/>
                  </a:cubicBezTo>
                  <a:cubicBezTo>
                    <a:pt x="154" y="66"/>
                    <a:pt x="156" y="66"/>
                    <a:pt x="156" y="66"/>
                  </a:cubicBezTo>
                  <a:cubicBezTo>
                    <a:pt x="156" y="66"/>
                    <a:pt x="153" y="65"/>
                    <a:pt x="153" y="65"/>
                  </a:cubicBezTo>
                  <a:cubicBezTo>
                    <a:pt x="153" y="65"/>
                    <a:pt x="156" y="65"/>
                    <a:pt x="156" y="65"/>
                  </a:cubicBezTo>
                  <a:cubicBezTo>
                    <a:pt x="156" y="64"/>
                    <a:pt x="154" y="64"/>
                    <a:pt x="154" y="64"/>
                  </a:cubicBezTo>
                  <a:cubicBezTo>
                    <a:pt x="154" y="64"/>
                    <a:pt x="156" y="64"/>
                    <a:pt x="156" y="63"/>
                  </a:cubicBezTo>
                  <a:cubicBezTo>
                    <a:pt x="156" y="63"/>
                    <a:pt x="157" y="63"/>
                    <a:pt x="157" y="63"/>
                  </a:cubicBezTo>
                  <a:cubicBezTo>
                    <a:pt x="157" y="62"/>
                    <a:pt x="157" y="62"/>
                    <a:pt x="157" y="62"/>
                  </a:cubicBezTo>
                  <a:cubicBezTo>
                    <a:pt x="157" y="62"/>
                    <a:pt x="153" y="62"/>
                    <a:pt x="153" y="61"/>
                  </a:cubicBezTo>
                  <a:cubicBezTo>
                    <a:pt x="153" y="61"/>
                    <a:pt x="152" y="61"/>
                    <a:pt x="152" y="61"/>
                  </a:cubicBezTo>
                  <a:cubicBezTo>
                    <a:pt x="152" y="61"/>
                    <a:pt x="157" y="60"/>
                    <a:pt x="157" y="60"/>
                  </a:cubicBezTo>
                  <a:cubicBezTo>
                    <a:pt x="157" y="60"/>
                    <a:pt x="154" y="60"/>
                    <a:pt x="154" y="60"/>
                  </a:cubicBezTo>
                  <a:cubicBezTo>
                    <a:pt x="154" y="59"/>
                    <a:pt x="154" y="59"/>
                    <a:pt x="154" y="59"/>
                  </a:cubicBezTo>
                  <a:cubicBezTo>
                    <a:pt x="154" y="59"/>
                    <a:pt x="154" y="58"/>
                    <a:pt x="154" y="58"/>
                  </a:cubicBezTo>
                  <a:cubicBezTo>
                    <a:pt x="154" y="58"/>
                    <a:pt x="157" y="57"/>
                    <a:pt x="157" y="57"/>
                  </a:cubicBezTo>
                  <a:close/>
                  <a:moveTo>
                    <a:pt x="20" y="314"/>
                  </a:moveTo>
                  <a:cubicBezTo>
                    <a:pt x="20" y="314"/>
                    <a:pt x="20" y="315"/>
                    <a:pt x="20" y="315"/>
                  </a:cubicBezTo>
                  <a:cubicBezTo>
                    <a:pt x="20" y="314"/>
                    <a:pt x="20" y="314"/>
                    <a:pt x="20" y="314"/>
                  </a:cubicBezTo>
                  <a:close/>
                  <a:moveTo>
                    <a:pt x="21" y="316"/>
                  </a:moveTo>
                  <a:cubicBezTo>
                    <a:pt x="21" y="316"/>
                    <a:pt x="21" y="316"/>
                    <a:pt x="21" y="316"/>
                  </a:cubicBezTo>
                  <a:cubicBezTo>
                    <a:pt x="21" y="316"/>
                    <a:pt x="21" y="316"/>
                    <a:pt x="21" y="316"/>
                  </a:cubicBezTo>
                  <a:close/>
                  <a:moveTo>
                    <a:pt x="122" y="45"/>
                  </a:moveTo>
                  <a:cubicBezTo>
                    <a:pt x="122" y="45"/>
                    <a:pt x="121" y="45"/>
                    <a:pt x="121" y="45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21" y="45"/>
                    <a:pt x="121" y="45"/>
                    <a:pt x="122" y="45"/>
                  </a:cubicBezTo>
                  <a:cubicBezTo>
                    <a:pt x="122" y="45"/>
                    <a:pt x="122" y="45"/>
                    <a:pt x="122" y="45"/>
                  </a:cubicBezTo>
                  <a:close/>
                  <a:moveTo>
                    <a:pt x="118" y="50"/>
                  </a:moveTo>
                  <a:cubicBezTo>
                    <a:pt x="118" y="50"/>
                    <a:pt x="118" y="50"/>
                    <a:pt x="118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8" y="50"/>
                    <a:pt x="119" y="50"/>
                    <a:pt x="118" y="50"/>
                  </a:cubicBezTo>
                  <a:close/>
                  <a:moveTo>
                    <a:pt x="120" y="48"/>
                  </a:moveTo>
                  <a:cubicBezTo>
                    <a:pt x="120" y="48"/>
                    <a:pt x="120" y="48"/>
                    <a:pt x="120" y="48"/>
                  </a:cubicBezTo>
                  <a:cubicBezTo>
                    <a:pt x="120" y="48"/>
                    <a:pt x="120" y="48"/>
                    <a:pt x="120" y="48"/>
                  </a:cubicBezTo>
                  <a:close/>
                  <a:moveTo>
                    <a:pt x="121" y="49"/>
                  </a:moveTo>
                  <a:cubicBezTo>
                    <a:pt x="121" y="48"/>
                    <a:pt x="120" y="48"/>
                    <a:pt x="120" y="47"/>
                  </a:cubicBezTo>
                  <a:cubicBezTo>
                    <a:pt x="120" y="47"/>
                    <a:pt x="120" y="47"/>
                    <a:pt x="120" y="46"/>
                  </a:cubicBezTo>
                  <a:cubicBezTo>
                    <a:pt x="120" y="46"/>
                    <a:pt x="121" y="46"/>
                    <a:pt x="121" y="46"/>
                  </a:cubicBezTo>
                  <a:cubicBezTo>
                    <a:pt x="121" y="46"/>
                    <a:pt x="121" y="46"/>
                    <a:pt x="121" y="46"/>
                  </a:cubicBezTo>
                  <a:cubicBezTo>
                    <a:pt x="121" y="46"/>
                    <a:pt x="121" y="46"/>
                    <a:pt x="121" y="46"/>
                  </a:cubicBezTo>
                  <a:cubicBezTo>
                    <a:pt x="120" y="46"/>
                    <a:pt x="121" y="47"/>
                    <a:pt x="121" y="47"/>
                  </a:cubicBezTo>
                  <a:cubicBezTo>
                    <a:pt x="121" y="47"/>
                    <a:pt x="121" y="48"/>
                    <a:pt x="121" y="48"/>
                  </a:cubicBezTo>
                  <a:cubicBezTo>
                    <a:pt x="121" y="48"/>
                    <a:pt x="121" y="49"/>
                    <a:pt x="121" y="49"/>
                  </a:cubicBezTo>
                  <a:close/>
                  <a:moveTo>
                    <a:pt x="124" y="43"/>
                  </a:moveTo>
                  <a:cubicBezTo>
                    <a:pt x="124" y="44"/>
                    <a:pt x="124" y="45"/>
                    <a:pt x="124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4" y="45"/>
                    <a:pt x="124" y="46"/>
                    <a:pt x="124" y="46"/>
                  </a:cubicBezTo>
                  <a:cubicBezTo>
                    <a:pt x="124" y="47"/>
                    <a:pt x="122" y="44"/>
                    <a:pt x="121" y="44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21" y="43"/>
                    <a:pt x="122" y="43"/>
                    <a:pt x="122" y="42"/>
                  </a:cubicBezTo>
                  <a:cubicBezTo>
                    <a:pt x="123" y="42"/>
                    <a:pt x="123" y="43"/>
                    <a:pt x="124" y="43"/>
                  </a:cubicBezTo>
                  <a:close/>
                  <a:moveTo>
                    <a:pt x="81" y="35"/>
                  </a:moveTo>
                  <a:cubicBezTo>
                    <a:pt x="81" y="35"/>
                    <a:pt x="81" y="35"/>
                    <a:pt x="81" y="34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2" y="35"/>
                    <a:pt x="81" y="35"/>
                    <a:pt x="81" y="35"/>
                  </a:cubicBezTo>
                  <a:close/>
                  <a:moveTo>
                    <a:pt x="82" y="32"/>
                  </a:moveTo>
                  <a:cubicBezTo>
                    <a:pt x="82" y="32"/>
                    <a:pt x="82" y="32"/>
                    <a:pt x="83" y="33"/>
                  </a:cubicBezTo>
                  <a:cubicBezTo>
                    <a:pt x="83" y="33"/>
                    <a:pt x="83" y="33"/>
                    <a:pt x="82" y="34"/>
                  </a:cubicBezTo>
                  <a:cubicBezTo>
                    <a:pt x="82" y="33"/>
                    <a:pt x="81" y="33"/>
                    <a:pt x="81" y="33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1" y="33"/>
                    <a:pt x="82" y="33"/>
                    <a:pt x="82" y="32"/>
                  </a:cubicBezTo>
                  <a:cubicBezTo>
                    <a:pt x="82" y="32"/>
                    <a:pt x="81" y="32"/>
                    <a:pt x="80" y="32"/>
                  </a:cubicBezTo>
                  <a:cubicBezTo>
                    <a:pt x="80" y="32"/>
                    <a:pt x="80" y="32"/>
                    <a:pt x="80" y="31"/>
                  </a:cubicBezTo>
                  <a:cubicBezTo>
                    <a:pt x="81" y="32"/>
                    <a:pt x="82" y="32"/>
                    <a:pt x="82" y="32"/>
                  </a:cubicBezTo>
                  <a:close/>
                  <a:moveTo>
                    <a:pt x="40" y="48"/>
                  </a:moveTo>
                  <a:cubicBezTo>
                    <a:pt x="40" y="48"/>
                    <a:pt x="40" y="48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8"/>
                    <a:pt x="39" y="47"/>
                    <a:pt x="39" y="47"/>
                  </a:cubicBezTo>
                  <a:cubicBezTo>
                    <a:pt x="40" y="47"/>
                    <a:pt x="40" y="46"/>
                    <a:pt x="41" y="45"/>
                  </a:cubicBezTo>
                  <a:cubicBezTo>
                    <a:pt x="41" y="45"/>
                    <a:pt x="41" y="45"/>
                    <a:pt x="42" y="45"/>
                  </a:cubicBezTo>
                  <a:cubicBezTo>
                    <a:pt x="42" y="46"/>
                    <a:pt x="42" y="47"/>
                    <a:pt x="42" y="47"/>
                  </a:cubicBezTo>
                  <a:cubicBezTo>
                    <a:pt x="41" y="48"/>
                    <a:pt x="41" y="48"/>
                    <a:pt x="40" y="48"/>
                  </a:cubicBezTo>
                  <a:close/>
                  <a:moveTo>
                    <a:pt x="37" y="45"/>
                  </a:moveTo>
                  <a:cubicBezTo>
                    <a:pt x="37" y="45"/>
                    <a:pt x="37" y="44"/>
                    <a:pt x="37" y="44"/>
                  </a:cubicBezTo>
                  <a:cubicBezTo>
                    <a:pt x="37" y="44"/>
                    <a:pt x="37" y="43"/>
                    <a:pt x="37" y="43"/>
                  </a:cubicBezTo>
                  <a:cubicBezTo>
                    <a:pt x="38" y="43"/>
                    <a:pt x="39" y="42"/>
                    <a:pt x="40" y="42"/>
                  </a:cubicBezTo>
                  <a:cubicBezTo>
                    <a:pt x="41" y="42"/>
                    <a:pt x="41" y="43"/>
                    <a:pt x="41" y="43"/>
                  </a:cubicBezTo>
                  <a:cubicBezTo>
                    <a:pt x="40" y="43"/>
                    <a:pt x="40" y="43"/>
                    <a:pt x="40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8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5"/>
                    <a:pt x="37" y="45"/>
                    <a:pt x="37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Freeform 132">
              <a:extLst>
                <a:ext uri="{FF2B5EF4-FFF2-40B4-BE49-F238E27FC236}">
                  <a16:creationId xmlns:a16="http://schemas.microsoft.com/office/drawing/2014/main" id="{690104B2-DD76-47EE-A8E5-9BE38A967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" y="295"/>
              <a:ext cx="352" cy="334"/>
            </a:xfrm>
            <a:custGeom>
              <a:avLst/>
              <a:gdLst>
                <a:gd name="T0" fmla="*/ 27 w 29"/>
                <a:gd name="T1" fmla="*/ 15 h 28"/>
                <a:gd name="T2" fmla="*/ 28 w 29"/>
                <a:gd name="T3" fmla="*/ 17 h 28"/>
                <a:gd name="T4" fmla="*/ 27 w 29"/>
                <a:gd name="T5" fmla="*/ 19 h 28"/>
                <a:gd name="T6" fmla="*/ 27 w 29"/>
                <a:gd name="T7" fmla="*/ 20 h 28"/>
                <a:gd name="T8" fmla="*/ 27 w 29"/>
                <a:gd name="T9" fmla="*/ 22 h 28"/>
                <a:gd name="T10" fmla="*/ 26 w 29"/>
                <a:gd name="T11" fmla="*/ 24 h 28"/>
                <a:gd name="T12" fmla="*/ 25 w 29"/>
                <a:gd name="T13" fmla="*/ 25 h 28"/>
                <a:gd name="T14" fmla="*/ 23 w 29"/>
                <a:gd name="T15" fmla="*/ 25 h 28"/>
                <a:gd name="T16" fmla="*/ 22 w 29"/>
                <a:gd name="T17" fmla="*/ 27 h 28"/>
                <a:gd name="T18" fmla="*/ 21 w 29"/>
                <a:gd name="T19" fmla="*/ 28 h 28"/>
                <a:gd name="T20" fmla="*/ 19 w 29"/>
                <a:gd name="T21" fmla="*/ 28 h 28"/>
                <a:gd name="T22" fmla="*/ 17 w 29"/>
                <a:gd name="T23" fmla="*/ 27 h 28"/>
                <a:gd name="T24" fmla="*/ 16 w 29"/>
                <a:gd name="T25" fmla="*/ 28 h 28"/>
                <a:gd name="T26" fmla="*/ 14 w 29"/>
                <a:gd name="T27" fmla="*/ 27 h 28"/>
                <a:gd name="T28" fmla="*/ 12 w 29"/>
                <a:gd name="T29" fmla="*/ 28 h 28"/>
                <a:gd name="T30" fmla="*/ 11 w 29"/>
                <a:gd name="T31" fmla="*/ 27 h 28"/>
                <a:gd name="T32" fmla="*/ 9 w 29"/>
                <a:gd name="T33" fmla="*/ 27 h 28"/>
                <a:gd name="T34" fmla="*/ 8 w 29"/>
                <a:gd name="T35" fmla="*/ 26 h 28"/>
                <a:gd name="T36" fmla="*/ 6 w 29"/>
                <a:gd name="T37" fmla="*/ 25 h 28"/>
                <a:gd name="T38" fmla="*/ 5 w 29"/>
                <a:gd name="T39" fmla="*/ 24 h 28"/>
                <a:gd name="T40" fmla="*/ 4 w 29"/>
                <a:gd name="T41" fmla="*/ 22 h 28"/>
                <a:gd name="T42" fmla="*/ 4 w 29"/>
                <a:gd name="T43" fmla="*/ 21 h 28"/>
                <a:gd name="T44" fmla="*/ 2 w 29"/>
                <a:gd name="T45" fmla="*/ 20 h 28"/>
                <a:gd name="T46" fmla="*/ 2 w 29"/>
                <a:gd name="T47" fmla="*/ 18 h 28"/>
                <a:gd name="T48" fmla="*/ 2 w 29"/>
                <a:gd name="T49" fmla="*/ 17 h 28"/>
                <a:gd name="T50" fmla="*/ 2 w 29"/>
                <a:gd name="T51" fmla="*/ 15 h 28"/>
                <a:gd name="T52" fmla="*/ 1 w 29"/>
                <a:gd name="T53" fmla="*/ 14 h 28"/>
                <a:gd name="T54" fmla="*/ 0 w 29"/>
                <a:gd name="T55" fmla="*/ 12 h 28"/>
                <a:gd name="T56" fmla="*/ 1 w 29"/>
                <a:gd name="T57" fmla="*/ 10 h 28"/>
                <a:gd name="T58" fmla="*/ 2 w 29"/>
                <a:gd name="T59" fmla="*/ 9 h 28"/>
                <a:gd name="T60" fmla="*/ 2 w 29"/>
                <a:gd name="T61" fmla="*/ 7 h 28"/>
                <a:gd name="T62" fmla="*/ 3 w 29"/>
                <a:gd name="T63" fmla="*/ 6 h 28"/>
                <a:gd name="T64" fmla="*/ 3 w 29"/>
                <a:gd name="T65" fmla="*/ 5 h 28"/>
                <a:gd name="T66" fmla="*/ 5 w 29"/>
                <a:gd name="T67" fmla="*/ 4 h 28"/>
                <a:gd name="T68" fmla="*/ 6 w 29"/>
                <a:gd name="T69" fmla="*/ 2 h 28"/>
                <a:gd name="T70" fmla="*/ 8 w 29"/>
                <a:gd name="T71" fmla="*/ 2 h 28"/>
                <a:gd name="T72" fmla="*/ 9 w 29"/>
                <a:gd name="T73" fmla="*/ 2 h 28"/>
                <a:gd name="T74" fmla="*/ 10 w 29"/>
                <a:gd name="T75" fmla="*/ 1 h 28"/>
                <a:gd name="T76" fmla="*/ 12 w 29"/>
                <a:gd name="T77" fmla="*/ 0 h 28"/>
                <a:gd name="T78" fmla="*/ 14 w 29"/>
                <a:gd name="T79" fmla="*/ 0 h 28"/>
                <a:gd name="T80" fmla="*/ 15 w 29"/>
                <a:gd name="T81" fmla="*/ 1 h 28"/>
                <a:gd name="T82" fmla="*/ 17 w 29"/>
                <a:gd name="T83" fmla="*/ 0 h 28"/>
                <a:gd name="T84" fmla="*/ 18 w 29"/>
                <a:gd name="T85" fmla="*/ 1 h 28"/>
                <a:gd name="T86" fmla="*/ 20 w 29"/>
                <a:gd name="T87" fmla="*/ 2 h 28"/>
                <a:gd name="T88" fmla="*/ 21 w 29"/>
                <a:gd name="T89" fmla="*/ 3 h 28"/>
                <a:gd name="T90" fmla="*/ 23 w 29"/>
                <a:gd name="T91" fmla="*/ 4 h 28"/>
                <a:gd name="T92" fmla="*/ 23 w 29"/>
                <a:gd name="T93" fmla="*/ 6 h 28"/>
                <a:gd name="T94" fmla="*/ 24 w 29"/>
                <a:gd name="T95" fmla="*/ 7 h 28"/>
                <a:gd name="T96" fmla="*/ 26 w 29"/>
                <a:gd name="T97" fmla="*/ 7 h 28"/>
                <a:gd name="T98" fmla="*/ 26 w 29"/>
                <a:gd name="T99" fmla="*/ 9 h 28"/>
                <a:gd name="T100" fmla="*/ 28 w 29"/>
                <a:gd name="T101" fmla="*/ 10 h 28"/>
                <a:gd name="T102" fmla="*/ 27 w 29"/>
                <a:gd name="T103" fmla="*/ 12 h 28"/>
                <a:gd name="T104" fmla="*/ 27 w 29"/>
                <a:gd name="T105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" h="28">
                  <a:moveTo>
                    <a:pt x="27" y="14"/>
                  </a:moveTo>
                  <a:cubicBezTo>
                    <a:pt x="27" y="14"/>
                    <a:pt x="29" y="15"/>
                    <a:pt x="29" y="15"/>
                  </a:cubicBezTo>
                  <a:cubicBezTo>
                    <a:pt x="29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6" y="17"/>
                    <a:pt x="26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7" y="18"/>
                    <a:pt x="27" y="18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6" y="19"/>
                    <a:pt x="26" y="19"/>
                  </a:cubicBezTo>
                  <a:cubicBezTo>
                    <a:pt x="26" y="19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6" y="20"/>
                    <a:pt x="26" y="21"/>
                  </a:cubicBezTo>
                  <a:cubicBezTo>
                    <a:pt x="26" y="21"/>
                    <a:pt x="27" y="21"/>
                    <a:pt x="27" y="21"/>
                  </a:cubicBezTo>
                  <a:cubicBezTo>
                    <a:pt x="27" y="21"/>
                    <a:pt x="26" y="21"/>
                    <a:pt x="26" y="21"/>
                  </a:cubicBezTo>
                  <a:cubicBezTo>
                    <a:pt x="26" y="21"/>
                    <a:pt x="27" y="22"/>
                    <a:pt x="27" y="22"/>
                  </a:cubicBezTo>
                  <a:cubicBezTo>
                    <a:pt x="27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3"/>
                  </a:cubicBezTo>
                  <a:cubicBezTo>
                    <a:pt x="25" y="23"/>
                    <a:pt x="26" y="23"/>
                    <a:pt x="26" y="24"/>
                  </a:cubicBezTo>
                  <a:cubicBezTo>
                    <a:pt x="26" y="24"/>
                    <a:pt x="25" y="23"/>
                    <a:pt x="25" y="23"/>
                  </a:cubicBezTo>
                  <a:cubicBezTo>
                    <a:pt x="25" y="23"/>
                    <a:pt x="24" y="23"/>
                    <a:pt x="24" y="23"/>
                  </a:cubicBezTo>
                  <a:cubicBezTo>
                    <a:pt x="24" y="23"/>
                    <a:pt x="25" y="24"/>
                    <a:pt x="25" y="24"/>
                  </a:cubicBezTo>
                  <a:cubicBezTo>
                    <a:pt x="25" y="24"/>
                    <a:pt x="25" y="25"/>
                    <a:pt x="25" y="25"/>
                  </a:cubicBezTo>
                  <a:cubicBezTo>
                    <a:pt x="25" y="25"/>
                    <a:pt x="24" y="24"/>
                    <a:pt x="24" y="24"/>
                  </a:cubicBezTo>
                  <a:cubicBezTo>
                    <a:pt x="24" y="24"/>
                    <a:pt x="24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2" y="25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2" y="27"/>
                    <a:pt x="22" y="27"/>
                  </a:cubicBezTo>
                  <a:cubicBezTo>
                    <a:pt x="22" y="27"/>
                    <a:pt x="22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6"/>
                    <a:pt x="21" y="28"/>
                    <a:pt x="21" y="28"/>
                  </a:cubicBezTo>
                  <a:cubicBezTo>
                    <a:pt x="21" y="28"/>
                    <a:pt x="20" y="27"/>
                    <a:pt x="20" y="27"/>
                  </a:cubicBezTo>
                  <a:cubicBezTo>
                    <a:pt x="20" y="27"/>
                    <a:pt x="20" y="27"/>
                    <a:pt x="19" y="27"/>
                  </a:cubicBezTo>
                  <a:cubicBezTo>
                    <a:pt x="19" y="27"/>
                    <a:pt x="20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6" y="28"/>
                  </a:cubicBezTo>
                  <a:cubicBezTo>
                    <a:pt x="15" y="28"/>
                    <a:pt x="15" y="27"/>
                    <a:pt x="15" y="27"/>
                  </a:cubicBezTo>
                  <a:cubicBezTo>
                    <a:pt x="15" y="27"/>
                    <a:pt x="15" y="28"/>
                    <a:pt x="15" y="28"/>
                  </a:cubicBezTo>
                  <a:cubicBezTo>
                    <a:pt x="15" y="28"/>
                    <a:pt x="15" y="27"/>
                    <a:pt x="15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6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2" y="28"/>
                    <a:pt x="12" y="28"/>
                  </a:cubicBezTo>
                  <a:cubicBezTo>
                    <a:pt x="12" y="28"/>
                    <a:pt x="12" y="27"/>
                    <a:pt x="12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1" y="28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6"/>
                    <a:pt x="11" y="26"/>
                  </a:cubicBezTo>
                  <a:cubicBezTo>
                    <a:pt x="10" y="26"/>
                    <a:pt x="11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5"/>
                    <a:pt x="7" y="25"/>
                  </a:cubicBezTo>
                  <a:cubicBezTo>
                    <a:pt x="7" y="25"/>
                    <a:pt x="6" y="25"/>
                    <a:pt x="6" y="25"/>
                  </a:cubicBezTo>
                  <a:cubicBezTo>
                    <a:pt x="6" y="25"/>
                    <a:pt x="7" y="24"/>
                    <a:pt x="7" y="24"/>
                  </a:cubicBezTo>
                  <a:cubicBezTo>
                    <a:pt x="6" y="24"/>
                    <a:pt x="7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5" y="24"/>
                    <a:pt x="5" y="24"/>
                  </a:cubicBezTo>
                  <a:cubicBezTo>
                    <a:pt x="5" y="24"/>
                    <a:pt x="5" y="24"/>
                    <a:pt x="4" y="24"/>
                  </a:cubicBezTo>
                  <a:cubicBezTo>
                    <a:pt x="4" y="24"/>
                    <a:pt x="5" y="23"/>
                    <a:pt x="5" y="23"/>
                  </a:cubicBezTo>
                  <a:cubicBezTo>
                    <a:pt x="5" y="23"/>
                    <a:pt x="4" y="23"/>
                    <a:pt x="4" y="23"/>
                  </a:cubicBezTo>
                  <a:cubicBezTo>
                    <a:pt x="4" y="23"/>
                    <a:pt x="4" y="23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3" y="22"/>
                    <a:pt x="4" y="22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2" y="21"/>
                  </a:cubicBezTo>
                  <a:cubicBezTo>
                    <a:pt x="2" y="21"/>
                    <a:pt x="4" y="20"/>
                    <a:pt x="4" y="20"/>
                  </a:cubicBezTo>
                  <a:cubicBezTo>
                    <a:pt x="4" y="20"/>
                    <a:pt x="2" y="20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3" y="18"/>
                    <a:pt x="3" y="18"/>
                  </a:cubicBezTo>
                  <a:cubicBezTo>
                    <a:pt x="3" y="17"/>
                    <a:pt x="2" y="18"/>
                    <a:pt x="2" y="18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1" y="15"/>
                    <a:pt x="1" y="15"/>
                  </a:cubicBezTo>
                  <a:cubicBezTo>
                    <a:pt x="1" y="14"/>
                    <a:pt x="1" y="14"/>
                    <a:pt x="0" y="14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3"/>
                    <a:pt x="2" y="13"/>
                    <a:pt x="2" y="13"/>
                  </a:cubicBezTo>
                  <a:cubicBezTo>
                    <a:pt x="2" y="13"/>
                    <a:pt x="1" y="13"/>
                    <a:pt x="1" y="12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1" y="11"/>
                    <a:pt x="1" y="11"/>
                  </a:cubicBezTo>
                  <a:cubicBezTo>
                    <a:pt x="1" y="11"/>
                    <a:pt x="1" y="11"/>
                    <a:pt x="1" y="10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0" y="10"/>
                    <a:pt x="2" y="10"/>
                    <a:pt x="2" y="10"/>
                  </a:cubicBezTo>
                  <a:cubicBezTo>
                    <a:pt x="2" y="10"/>
                    <a:pt x="0" y="9"/>
                    <a:pt x="0" y="9"/>
                  </a:cubicBezTo>
                  <a:cubicBezTo>
                    <a:pt x="0" y="9"/>
                    <a:pt x="2" y="9"/>
                    <a:pt x="2" y="9"/>
                  </a:cubicBezTo>
                  <a:cubicBezTo>
                    <a:pt x="2" y="9"/>
                    <a:pt x="1" y="9"/>
                    <a:pt x="1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7"/>
                  </a:cubicBezTo>
                  <a:cubicBezTo>
                    <a:pt x="2" y="7"/>
                    <a:pt x="1" y="7"/>
                    <a:pt x="1" y="7"/>
                  </a:cubicBezTo>
                  <a:cubicBezTo>
                    <a:pt x="1" y="6"/>
                    <a:pt x="2" y="7"/>
                    <a:pt x="2" y="7"/>
                  </a:cubicBezTo>
                  <a:cubicBezTo>
                    <a:pt x="2" y="6"/>
                    <a:pt x="3" y="7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2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5" y="3"/>
                    <a:pt x="5" y="2"/>
                  </a:cubicBezTo>
                  <a:cubicBezTo>
                    <a:pt x="5" y="2"/>
                    <a:pt x="6" y="3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7" y="2"/>
                    <a:pt x="8" y="2"/>
                  </a:cubicBezTo>
                  <a:cubicBezTo>
                    <a:pt x="8" y="2"/>
                    <a:pt x="8" y="3"/>
                    <a:pt x="8" y="3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10" y="0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2" y="1"/>
                    <a:pt x="12" y="1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12" y="0"/>
                    <a:pt x="12" y="1"/>
                    <a:pt x="12" y="1"/>
                  </a:cubicBezTo>
                  <a:cubicBezTo>
                    <a:pt x="13" y="1"/>
                    <a:pt x="13" y="2"/>
                    <a:pt x="13" y="2"/>
                  </a:cubicBezTo>
                  <a:cubicBezTo>
                    <a:pt x="13" y="2"/>
                    <a:pt x="13" y="1"/>
                    <a:pt x="13" y="1"/>
                  </a:cubicBezTo>
                  <a:cubicBezTo>
                    <a:pt x="13" y="1"/>
                    <a:pt x="13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1"/>
                    <a:pt x="15" y="1"/>
                  </a:cubicBezTo>
                  <a:cubicBezTo>
                    <a:pt x="15" y="1"/>
                    <a:pt x="15" y="2"/>
                    <a:pt x="16" y="2"/>
                  </a:cubicBezTo>
                  <a:cubicBezTo>
                    <a:pt x="16" y="2"/>
                    <a:pt x="16" y="0"/>
                    <a:pt x="16" y="0"/>
                  </a:cubicBezTo>
                  <a:cubicBezTo>
                    <a:pt x="16" y="0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7" y="1"/>
                  </a:cubicBezTo>
                  <a:cubicBezTo>
                    <a:pt x="17" y="1"/>
                    <a:pt x="17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2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21" y="2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2" y="2"/>
                    <a:pt x="22" y="2"/>
                  </a:cubicBezTo>
                  <a:cubicBezTo>
                    <a:pt x="22" y="3"/>
                    <a:pt x="21" y="4"/>
                    <a:pt x="2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3" y="4"/>
                    <a:pt x="23" y="4"/>
                  </a:cubicBezTo>
                  <a:cubicBezTo>
                    <a:pt x="23" y="4"/>
                    <a:pt x="22" y="5"/>
                    <a:pt x="22" y="5"/>
                  </a:cubicBezTo>
                  <a:cubicBezTo>
                    <a:pt x="22" y="5"/>
                    <a:pt x="22" y="5"/>
                    <a:pt x="23" y="5"/>
                  </a:cubicBezTo>
                  <a:cubicBezTo>
                    <a:pt x="23" y="5"/>
                    <a:pt x="22" y="5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4" y="5"/>
                    <a:pt x="24" y="6"/>
                  </a:cubicBezTo>
                  <a:cubicBezTo>
                    <a:pt x="24" y="6"/>
                    <a:pt x="24" y="5"/>
                    <a:pt x="25" y="5"/>
                  </a:cubicBezTo>
                  <a:cubicBezTo>
                    <a:pt x="25" y="5"/>
                    <a:pt x="24" y="6"/>
                    <a:pt x="24" y="7"/>
                  </a:cubicBezTo>
                  <a:cubicBezTo>
                    <a:pt x="24" y="7"/>
                    <a:pt x="24" y="6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8"/>
                    <a:pt x="27" y="8"/>
                  </a:cubicBezTo>
                  <a:cubicBezTo>
                    <a:pt x="27" y="9"/>
                    <a:pt x="26" y="9"/>
                    <a:pt x="26" y="9"/>
                  </a:cubicBezTo>
                  <a:cubicBezTo>
                    <a:pt x="26" y="9"/>
                    <a:pt x="26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6" y="10"/>
                    <a:pt x="26" y="10"/>
                  </a:cubicBezTo>
                  <a:cubicBezTo>
                    <a:pt x="26" y="11"/>
                    <a:pt x="28" y="10"/>
                    <a:pt x="28" y="10"/>
                  </a:cubicBezTo>
                  <a:cubicBezTo>
                    <a:pt x="28" y="10"/>
                    <a:pt x="28" y="11"/>
                    <a:pt x="28" y="11"/>
                  </a:cubicBezTo>
                  <a:cubicBezTo>
                    <a:pt x="28" y="11"/>
                    <a:pt x="27" y="11"/>
                    <a:pt x="27" y="11"/>
                  </a:cubicBezTo>
                  <a:cubicBezTo>
                    <a:pt x="27" y="12"/>
                    <a:pt x="27" y="11"/>
                    <a:pt x="28" y="12"/>
                  </a:cubicBezTo>
                  <a:cubicBezTo>
                    <a:pt x="28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7" y="13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</a:path>
              </a:pathLst>
            </a:custGeom>
            <a:solidFill>
              <a:srgbClr val="E5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Freeform 133">
              <a:extLst>
                <a:ext uri="{FF2B5EF4-FFF2-40B4-BE49-F238E27FC236}">
                  <a16:creationId xmlns:a16="http://schemas.microsoft.com/office/drawing/2014/main" id="{7257AFDE-1324-47CE-9E2A-58A6D8308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1" y="-170"/>
              <a:ext cx="315" cy="381"/>
            </a:xfrm>
            <a:custGeom>
              <a:avLst/>
              <a:gdLst>
                <a:gd name="T0" fmla="*/ 23 w 26"/>
                <a:gd name="T1" fmla="*/ 12 h 32"/>
                <a:gd name="T2" fmla="*/ 24 w 26"/>
                <a:gd name="T3" fmla="*/ 13 h 32"/>
                <a:gd name="T4" fmla="*/ 24 w 26"/>
                <a:gd name="T5" fmla="*/ 15 h 32"/>
                <a:gd name="T6" fmla="*/ 25 w 26"/>
                <a:gd name="T7" fmla="*/ 16 h 32"/>
                <a:gd name="T8" fmla="*/ 25 w 26"/>
                <a:gd name="T9" fmla="*/ 18 h 32"/>
                <a:gd name="T10" fmla="*/ 26 w 26"/>
                <a:gd name="T11" fmla="*/ 19 h 32"/>
                <a:gd name="T12" fmla="*/ 26 w 26"/>
                <a:gd name="T13" fmla="*/ 21 h 32"/>
                <a:gd name="T14" fmla="*/ 25 w 26"/>
                <a:gd name="T15" fmla="*/ 22 h 32"/>
                <a:gd name="T16" fmla="*/ 25 w 26"/>
                <a:gd name="T17" fmla="*/ 24 h 32"/>
                <a:gd name="T18" fmla="*/ 24 w 26"/>
                <a:gd name="T19" fmla="*/ 25 h 32"/>
                <a:gd name="T20" fmla="*/ 22 w 26"/>
                <a:gd name="T21" fmla="*/ 26 h 32"/>
                <a:gd name="T22" fmla="*/ 22 w 26"/>
                <a:gd name="T23" fmla="*/ 28 h 32"/>
                <a:gd name="T24" fmla="*/ 20 w 26"/>
                <a:gd name="T25" fmla="*/ 29 h 32"/>
                <a:gd name="T26" fmla="*/ 19 w 26"/>
                <a:gd name="T27" fmla="*/ 29 h 32"/>
                <a:gd name="T28" fmla="*/ 17 w 26"/>
                <a:gd name="T29" fmla="*/ 29 h 32"/>
                <a:gd name="T30" fmla="*/ 15 w 26"/>
                <a:gd name="T31" fmla="*/ 29 h 32"/>
                <a:gd name="T32" fmla="*/ 14 w 26"/>
                <a:gd name="T33" fmla="*/ 31 h 32"/>
                <a:gd name="T34" fmla="*/ 12 w 26"/>
                <a:gd name="T35" fmla="*/ 30 h 32"/>
                <a:gd name="T36" fmla="*/ 11 w 26"/>
                <a:gd name="T37" fmla="*/ 30 h 32"/>
                <a:gd name="T38" fmla="*/ 10 w 26"/>
                <a:gd name="T39" fmla="*/ 30 h 32"/>
                <a:gd name="T40" fmla="*/ 8 w 26"/>
                <a:gd name="T41" fmla="*/ 29 h 32"/>
                <a:gd name="T42" fmla="*/ 6 w 26"/>
                <a:gd name="T43" fmla="*/ 30 h 32"/>
                <a:gd name="T44" fmla="*/ 5 w 26"/>
                <a:gd name="T45" fmla="*/ 28 h 32"/>
                <a:gd name="T46" fmla="*/ 4 w 26"/>
                <a:gd name="T47" fmla="*/ 27 h 32"/>
                <a:gd name="T48" fmla="*/ 3 w 26"/>
                <a:gd name="T49" fmla="*/ 25 h 32"/>
                <a:gd name="T50" fmla="*/ 3 w 26"/>
                <a:gd name="T51" fmla="*/ 24 h 32"/>
                <a:gd name="T52" fmla="*/ 3 w 26"/>
                <a:gd name="T53" fmla="*/ 22 h 32"/>
                <a:gd name="T54" fmla="*/ 2 w 26"/>
                <a:gd name="T55" fmla="*/ 20 h 32"/>
                <a:gd name="T56" fmla="*/ 1 w 26"/>
                <a:gd name="T57" fmla="*/ 19 h 32"/>
                <a:gd name="T58" fmla="*/ 1 w 26"/>
                <a:gd name="T59" fmla="*/ 18 h 32"/>
                <a:gd name="T60" fmla="*/ 0 w 26"/>
                <a:gd name="T61" fmla="*/ 16 h 32"/>
                <a:gd name="T62" fmla="*/ 1 w 26"/>
                <a:gd name="T63" fmla="*/ 14 h 32"/>
                <a:gd name="T64" fmla="*/ 1 w 26"/>
                <a:gd name="T65" fmla="*/ 13 h 32"/>
                <a:gd name="T66" fmla="*/ 2 w 26"/>
                <a:gd name="T67" fmla="*/ 12 h 32"/>
                <a:gd name="T68" fmla="*/ 1 w 26"/>
                <a:gd name="T69" fmla="*/ 10 h 32"/>
                <a:gd name="T70" fmla="*/ 2 w 26"/>
                <a:gd name="T71" fmla="*/ 8 h 32"/>
                <a:gd name="T72" fmla="*/ 3 w 26"/>
                <a:gd name="T73" fmla="*/ 7 h 32"/>
                <a:gd name="T74" fmla="*/ 5 w 26"/>
                <a:gd name="T75" fmla="*/ 7 h 32"/>
                <a:gd name="T76" fmla="*/ 5 w 26"/>
                <a:gd name="T77" fmla="*/ 5 h 32"/>
                <a:gd name="T78" fmla="*/ 7 w 26"/>
                <a:gd name="T79" fmla="*/ 5 h 32"/>
                <a:gd name="T80" fmla="*/ 8 w 26"/>
                <a:gd name="T81" fmla="*/ 3 h 32"/>
                <a:gd name="T82" fmla="*/ 9 w 26"/>
                <a:gd name="T83" fmla="*/ 2 h 32"/>
                <a:gd name="T84" fmla="*/ 11 w 26"/>
                <a:gd name="T85" fmla="*/ 1 h 32"/>
                <a:gd name="T86" fmla="*/ 12 w 26"/>
                <a:gd name="T87" fmla="*/ 3 h 32"/>
                <a:gd name="T88" fmla="*/ 14 w 26"/>
                <a:gd name="T89" fmla="*/ 0 h 32"/>
                <a:gd name="T90" fmla="*/ 15 w 26"/>
                <a:gd name="T91" fmla="*/ 2 h 32"/>
                <a:gd name="T92" fmla="*/ 17 w 26"/>
                <a:gd name="T93" fmla="*/ 2 h 32"/>
                <a:gd name="T94" fmla="*/ 19 w 26"/>
                <a:gd name="T95" fmla="*/ 3 h 32"/>
                <a:gd name="T96" fmla="*/ 19 w 26"/>
                <a:gd name="T97" fmla="*/ 5 h 32"/>
                <a:gd name="T98" fmla="*/ 20 w 26"/>
                <a:gd name="T99" fmla="*/ 6 h 32"/>
                <a:gd name="T100" fmla="*/ 22 w 26"/>
                <a:gd name="T101" fmla="*/ 6 h 32"/>
                <a:gd name="T102" fmla="*/ 23 w 26"/>
                <a:gd name="T103" fmla="*/ 8 h 32"/>
                <a:gd name="T104" fmla="*/ 22 w 26"/>
                <a:gd name="T105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" h="32">
                  <a:moveTo>
                    <a:pt x="23" y="11"/>
                  </a:moveTo>
                  <a:cubicBezTo>
                    <a:pt x="23" y="11"/>
                    <a:pt x="24" y="11"/>
                    <a:pt x="24" y="11"/>
                  </a:cubicBezTo>
                  <a:cubicBezTo>
                    <a:pt x="24" y="11"/>
                    <a:pt x="23" y="11"/>
                    <a:pt x="23" y="11"/>
                  </a:cubicBezTo>
                  <a:cubicBezTo>
                    <a:pt x="23" y="11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4" y="14"/>
                    <a:pt x="24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6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4" y="17"/>
                    <a:pt x="24" y="17"/>
                  </a:cubicBezTo>
                  <a:cubicBezTo>
                    <a:pt x="24" y="17"/>
                    <a:pt x="26" y="17"/>
                    <a:pt x="26" y="17"/>
                  </a:cubicBezTo>
                  <a:cubicBezTo>
                    <a:pt x="26" y="17"/>
                    <a:pt x="24" y="17"/>
                    <a:pt x="24" y="17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9"/>
                  </a:cubicBezTo>
                  <a:cubicBezTo>
                    <a:pt x="25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20"/>
                    <a:pt x="26" y="20"/>
                  </a:cubicBezTo>
                  <a:cubicBezTo>
                    <a:pt x="26" y="20"/>
                    <a:pt x="24" y="20"/>
                    <a:pt x="24" y="20"/>
                  </a:cubicBezTo>
                  <a:cubicBezTo>
                    <a:pt x="24" y="20"/>
                    <a:pt x="25" y="20"/>
                    <a:pt x="25" y="20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5" y="21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4" y="22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5"/>
                  </a:cubicBezTo>
                  <a:cubicBezTo>
                    <a:pt x="25" y="25"/>
                    <a:pt x="24" y="25"/>
                    <a:pt x="24" y="25"/>
                  </a:cubicBezTo>
                  <a:cubicBezTo>
                    <a:pt x="24" y="25"/>
                    <a:pt x="25" y="25"/>
                    <a:pt x="25" y="25"/>
                  </a:cubicBezTo>
                  <a:cubicBezTo>
                    <a:pt x="24" y="26"/>
                    <a:pt x="24" y="25"/>
                    <a:pt x="24" y="25"/>
                  </a:cubicBezTo>
                  <a:cubicBezTo>
                    <a:pt x="24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7"/>
                    <a:pt x="23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6"/>
                    <a:pt x="22" y="27"/>
                    <a:pt x="22" y="27"/>
                  </a:cubicBezTo>
                  <a:cubicBezTo>
                    <a:pt x="22" y="27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9"/>
                    <a:pt x="21" y="29"/>
                  </a:cubicBezTo>
                  <a:cubicBezTo>
                    <a:pt x="21" y="29"/>
                    <a:pt x="20" y="29"/>
                    <a:pt x="20" y="29"/>
                  </a:cubicBezTo>
                  <a:cubicBezTo>
                    <a:pt x="20" y="29"/>
                    <a:pt x="20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9"/>
                    <a:pt x="19" y="29"/>
                  </a:cubicBezTo>
                  <a:cubicBezTo>
                    <a:pt x="19" y="29"/>
                    <a:pt x="18" y="29"/>
                    <a:pt x="18" y="29"/>
                  </a:cubicBezTo>
                  <a:cubicBezTo>
                    <a:pt x="18" y="30"/>
                    <a:pt x="18" y="28"/>
                    <a:pt x="17" y="28"/>
                  </a:cubicBezTo>
                  <a:cubicBezTo>
                    <a:pt x="17" y="28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cubicBezTo>
                    <a:pt x="17" y="30"/>
                    <a:pt x="17" y="31"/>
                    <a:pt x="17" y="31"/>
                  </a:cubicBezTo>
                  <a:cubicBezTo>
                    <a:pt x="17" y="31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30"/>
                    <a:pt x="15" y="30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5" y="31"/>
                    <a:pt x="14" y="29"/>
                    <a:pt x="14" y="29"/>
                  </a:cubicBezTo>
                  <a:cubicBezTo>
                    <a:pt x="14" y="29"/>
                    <a:pt x="14" y="31"/>
                    <a:pt x="14" y="31"/>
                  </a:cubicBezTo>
                  <a:cubicBezTo>
                    <a:pt x="14" y="31"/>
                    <a:pt x="14" y="30"/>
                    <a:pt x="14" y="30"/>
                  </a:cubicBezTo>
                  <a:cubicBezTo>
                    <a:pt x="13" y="30"/>
                    <a:pt x="14" y="32"/>
                    <a:pt x="13" y="32"/>
                  </a:cubicBezTo>
                  <a:cubicBezTo>
                    <a:pt x="13" y="32"/>
                    <a:pt x="13" y="31"/>
                    <a:pt x="13" y="31"/>
                  </a:cubicBezTo>
                  <a:cubicBezTo>
                    <a:pt x="13" y="31"/>
                    <a:pt x="13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1"/>
                    <a:pt x="12" y="31"/>
                  </a:cubicBezTo>
                  <a:cubicBezTo>
                    <a:pt x="12" y="31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1"/>
                    <a:pt x="10" y="31"/>
                  </a:cubicBezTo>
                  <a:cubicBezTo>
                    <a:pt x="10" y="31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29"/>
                    <a:pt x="9" y="29"/>
                  </a:cubicBezTo>
                  <a:cubicBezTo>
                    <a:pt x="9" y="29"/>
                    <a:pt x="8" y="30"/>
                    <a:pt x="8" y="30"/>
                  </a:cubicBezTo>
                  <a:cubicBezTo>
                    <a:pt x="8" y="30"/>
                    <a:pt x="8" y="29"/>
                    <a:pt x="8" y="29"/>
                  </a:cubicBezTo>
                  <a:cubicBezTo>
                    <a:pt x="8" y="29"/>
                    <a:pt x="8" y="30"/>
                    <a:pt x="8" y="30"/>
                  </a:cubicBezTo>
                  <a:cubicBezTo>
                    <a:pt x="7" y="29"/>
                    <a:pt x="7" y="30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6" y="30"/>
                    <a:pt x="6" y="30"/>
                  </a:cubicBezTo>
                  <a:cubicBezTo>
                    <a:pt x="6" y="30"/>
                    <a:pt x="6" y="29"/>
                    <a:pt x="6" y="29"/>
                  </a:cubicBezTo>
                  <a:cubicBezTo>
                    <a:pt x="6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7"/>
                    <a:pt x="5" y="27"/>
                  </a:cubicBezTo>
                  <a:cubicBezTo>
                    <a:pt x="5" y="27"/>
                    <a:pt x="6" y="26"/>
                    <a:pt x="5" y="26"/>
                  </a:cubicBezTo>
                  <a:cubicBezTo>
                    <a:pt x="5" y="26"/>
                    <a:pt x="4" y="27"/>
                    <a:pt x="4" y="27"/>
                  </a:cubicBezTo>
                  <a:cubicBezTo>
                    <a:pt x="4" y="27"/>
                    <a:pt x="4" y="26"/>
                    <a:pt x="4" y="26"/>
                  </a:cubicBezTo>
                  <a:cubicBezTo>
                    <a:pt x="4" y="26"/>
                    <a:pt x="5" y="26"/>
                    <a:pt x="4" y="26"/>
                  </a:cubicBezTo>
                  <a:cubicBezTo>
                    <a:pt x="4" y="25"/>
                    <a:pt x="3" y="26"/>
                    <a:pt x="3" y="26"/>
                  </a:cubicBezTo>
                  <a:cubicBezTo>
                    <a:pt x="3" y="26"/>
                    <a:pt x="3" y="25"/>
                    <a:pt x="3" y="25"/>
                  </a:cubicBezTo>
                  <a:cubicBezTo>
                    <a:pt x="3" y="25"/>
                    <a:pt x="4" y="25"/>
                    <a:pt x="3" y="25"/>
                  </a:cubicBezTo>
                  <a:cubicBezTo>
                    <a:pt x="3" y="25"/>
                    <a:pt x="4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3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1"/>
                    <a:pt x="1" y="22"/>
                    <a:pt x="1" y="21"/>
                  </a:cubicBezTo>
                  <a:cubicBezTo>
                    <a:pt x="1" y="21"/>
                    <a:pt x="2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1" y="20"/>
                    <a:pt x="1" y="20"/>
                  </a:cubicBezTo>
                  <a:cubicBezTo>
                    <a:pt x="1" y="20"/>
                    <a:pt x="2" y="1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1" y="19"/>
                    <a:pt x="2" y="19"/>
                    <a:pt x="2" y="19"/>
                  </a:cubicBezTo>
                  <a:cubicBezTo>
                    <a:pt x="2" y="19"/>
                    <a:pt x="1" y="19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7"/>
                    <a:pt x="0" y="1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2" y="16"/>
                    <a:pt x="2" y="16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4"/>
                  </a:cubicBezTo>
                  <a:cubicBezTo>
                    <a:pt x="1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2"/>
                    <a:pt x="1" y="12"/>
                    <a:pt x="1" y="12"/>
                  </a:cubicBezTo>
                  <a:cubicBezTo>
                    <a:pt x="1" y="12"/>
                    <a:pt x="0" y="12"/>
                    <a:pt x="0" y="12"/>
                  </a:cubicBezTo>
                  <a:cubicBezTo>
                    <a:pt x="0" y="11"/>
                    <a:pt x="2" y="12"/>
                    <a:pt x="2" y="12"/>
                  </a:cubicBezTo>
                  <a:cubicBezTo>
                    <a:pt x="2" y="11"/>
                    <a:pt x="0" y="11"/>
                    <a:pt x="0" y="11"/>
                  </a:cubicBezTo>
                  <a:cubicBezTo>
                    <a:pt x="0" y="11"/>
                    <a:pt x="2" y="11"/>
                    <a:pt x="2" y="11"/>
                  </a:cubicBezTo>
                  <a:cubicBezTo>
                    <a:pt x="2" y="11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0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2" y="8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5"/>
                    <a:pt x="5" y="7"/>
                    <a:pt x="5" y="7"/>
                  </a:cubicBezTo>
                  <a:cubicBezTo>
                    <a:pt x="5" y="7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6"/>
                    <a:pt x="6" y="6"/>
                  </a:cubicBezTo>
                  <a:cubicBezTo>
                    <a:pt x="6" y="5"/>
                    <a:pt x="5" y="4"/>
                    <a:pt x="5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6" y="3"/>
                    <a:pt x="7" y="5"/>
                    <a:pt x="7" y="5"/>
                  </a:cubicBezTo>
                  <a:cubicBezTo>
                    <a:pt x="7" y="5"/>
                    <a:pt x="6" y="3"/>
                    <a:pt x="6" y="3"/>
                  </a:cubicBezTo>
                  <a:cubicBezTo>
                    <a:pt x="6" y="3"/>
                    <a:pt x="7" y="4"/>
                    <a:pt x="8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8" y="3"/>
                    <a:pt x="8" y="4"/>
                    <a:pt x="9" y="4"/>
                  </a:cubicBezTo>
                  <a:cubicBezTo>
                    <a:pt x="9" y="4"/>
                    <a:pt x="8" y="2"/>
                    <a:pt x="8" y="2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10" y="3"/>
                    <a:pt x="10" y="3"/>
                  </a:cubicBezTo>
                  <a:cubicBezTo>
                    <a:pt x="10" y="3"/>
                    <a:pt x="10" y="1"/>
                    <a:pt x="10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1" y="2"/>
                    <a:pt x="10" y="1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1"/>
                    <a:pt x="12" y="1"/>
                  </a:cubicBezTo>
                  <a:cubicBezTo>
                    <a:pt x="12" y="1"/>
                    <a:pt x="12" y="3"/>
                    <a:pt x="12" y="3"/>
                  </a:cubicBezTo>
                  <a:cubicBezTo>
                    <a:pt x="13" y="3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3"/>
                    <a:pt x="13" y="3"/>
                  </a:cubicBezTo>
                  <a:cubicBezTo>
                    <a:pt x="14" y="3"/>
                    <a:pt x="14" y="0"/>
                    <a:pt x="14" y="0"/>
                  </a:cubicBezTo>
                  <a:cubicBezTo>
                    <a:pt x="14" y="0"/>
                    <a:pt x="14" y="1"/>
                    <a:pt x="14" y="1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2"/>
                    <a:pt x="15" y="2"/>
                  </a:cubicBezTo>
                  <a:cubicBezTo>
                    <a:pt x="16" y="2"/>
                    <a:pt x="15" y="3"/>
                    <a:pt x="16" y="3"/>
                  </a:cubicBezTo>
                  <a:cubicBezTo>
                    <a:pt x="16" y="3"/>
                    <a:pt x="16" y="2"/>
                    <a:pt x="16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6" y="3"/>
                    <a:pt x="17" y="2"/>
                    <a:pt x="17" y="2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9" y="3"/>
                    <a:pt x="19" y="3"/>
                  </a:cubicBezTo>
                  <a:cubicBezTo>
                    <a:pt x="19" y="3"/>
                    <a:pt x="18" y="4"/>
                    <a:pt x="18" y="4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5"/>
                    <a:pt x="19" y="4"/>
                    <a:pt x="20" y="4"/>
                  </a:cubicBezTo>
                  <a:cubicBezTo>
                    <a:pt x="20" y="4"/>
                    <a:pt x="19" y="5"/>
                    <a:pt x="19" y="5"/>
                  </a:cubicBezTo>
                  <a:cubicBezTo>
                    <a:pt x="19" y="5"/>
                    <a:pt x="20" y="4"/>
                    <a:pt x="20" y="4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1" y="5"/>
                    <a:pt x="21" y="5"/>
                  </a:cubicBezTo>
                  <a:cubicBezTo>
                    <a:pt x="21" y="5"/>
                    <a:pt x="20" y="6"/>
                    <a:pt x="20" y="6"/>
                  </a:cubicBezTo>
                  <a:cubicBezTo>
                    <a:pt x="20" y="6"/>
                    <a:pt x="21" y="5"/>
                    <a:pt x="21" y="6"/>
                  </a:cubicBezTo>
                  <a:cubicBezTo>
                    <a:pt x="21" y="6"/>
                    <a:pt x="22" y="5"/>
                    <a:pt x="22" y="5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7"/>
                    <a:pt x="22" y="7"/>
                  </a:cubicBezTo>
                  <a:cubicBezTo>
                    <a:pt x="22" y="7"/>
                    <a:pt x="23" y="7"/>
                    <a:pt x="23" y="7"/>
                  </a:cubicBezTo>
                  <a:cubicBezTo>
                    <a:pt x="23" y="7"/>
                    <a:pt x="22" y="8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3" y="10"/>
                    <a:pt x="23" y="11"/>
                  </a:cubicBezTo>
                  <a:close/>
                </a:path>
              </a:pathLst>
            </a:custGeom>
            <a:solidFill>
              <a:srgbClr val="E5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Freeform 134">
              <a:extLst>
                <a:ext uri="{FF2B5EF4-FFF2-40B4-BE49-F238E27FC236}">
                  <a16:creationId xmlns:a16="http://schemas.microsoft.com/office/drawing/2014/main" id="{CB8D3E34-37FA-496E-9D06-330D16D34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8" y="-111"/>
              <a:ext cx="292" cy="358"/>
            </a:xfrm>
            <a:custGeom>
              <a:avLst/>
              <a:gdLst>
                <a:gd name="T0" fmla="*/ 23 w 24"/>
                <a:gd name="T1" fmla="*/ 16 h 30"/>
                <a:gd name="T2" fmla="*/ 23 w 24"/>
                <a:gd name="T3" fmla="*/ 18 h 30"/>
                <a:gd name="T4" fmla="*/ 22 w 24"/>
                <a:gd name="T5" fmla="*/ 19 h 30"/>
                <a:gd name="T6" fmla="*/ 21 w 24"/>
                <a:gd name="T7" fmla="*/ 21 h 30"/>
                <a:gd name="T8" fmla="*/ 20 w 24"/>
                <a:gd name="T9" fmla="*/ 22 h 30"/>
                <a:gd name="T10" fmla="*/ 20 w 24"/>
                <a:gd name="T11" fmla="*/ 24 h 30"/>
                <a:gd name="T12" fmla="*/ 20 w 24"/>
                <a:gd name="T13" fmla="*/ 25 h 30"/>
                <a:gd name="T14" fmla="*/ 18 w 24"/>
                <a:gd name="T15" fmla="*/ 26 h 30"/>
                <a:gd name="T16" fmla="*/ 17 w 24"/>
                <a:gd name="T17" fmla="*/ 27 h 30"/>
                <a:gd name="T18" fmla="*/ 16 w 24"/>
                <a:gd name="T19" fmla="*/ 28 h 30"/>
                <a:gd name="T20" fmla="*/ 14 w 24"/>
                <a:gd name="T21" fmla="*/ 27 h 30"/>
                <a:gd name="T22" fmla="*/ 12 w 24"/>
                <a:gd name="T23" fmla="*/ 28 h 30"/>
                <a:gd name="T24" fmla="*/ 11 w 24"/>
                <a:gd name="T25" fmla="*/ 30 h 30"/>
                <a:gd name="T26" fmla="*/ 9 w 24"/>
                <a:gd name="T27" fmla="*/ 29 h 30"/>
                <a:gd name="T28" fmla="*/ 8 w 24"/>
                <a:gd name="T29" fmla="*/ 29 h 30"/>
                <a:gd name="T30" fmla="*/ 6 w 24"/>
                <a:gd name="T31" fmla="*/ 28 h 30"/>
                <a:gd name="T32" fmla="*/ 5 w 24"/>
                <a:gd name="T33" fmla="*/ 27 h 30"/>
                <a:gd name="T34" fmla="*/ 4 w 24"/>
                <a:gd name="T35" fmla="*/ 26 h 30"/>
                <a:gd name="T36" fmla="*/ 3 w 24"/>
                <a:gd name="T37" fmla="*/ 25 h 30"/>
                <a:gd name="T38" fmla="*/ 1 w 24"/>
                <a:gd name="T39" fmla="*/ 24 h 30"/>
                <a:gd name="T40" fmla="*/ 2 w 24"/>
                <a:gd name="T41" fmla="*/ 22 h 30"/>
                <a:gd name="T42" fmla="*/ 0 w 24"/>
                <a:gd name="T43" fmla="*/ 21 h 30"/>
                <a:gd name="T44" fmla="*/ 1 w 24"/>
                <a:gd name="T45" fmla="*/ 19 h 30"/>
                <a:gd name="T46" fmla="*/ 2 w 24"/>
                <a:gd name="T47" fmla="*/ 18 h 30"/>
                <a:gd name="T48" fmla="*/ 0 w 24"/>
                <a:gd name="T49" fmla="*/ 16 h 30"/>
                <a:gd name="T50" fmla="*/ 1 w 24"/>
                <a:gd name="T51" fmla="*/ 14 h 30"/>
                <a:gd name="T52" fmla="*/ 3 w 24"/>
                <a:gd name="T53" fmla="*/ 13 h 30"/>
                <a:gd name="T54" fmla="*/ 2 w 24"/>
                <a:gd name="T55" fmla="*/ 11 h 30"/>
                <a:gd name="T56" fmla="*/ 4 w 24"/>
                <a:gd name="T57" fmla="*/ 10 h 30"/>
                <a:gd name="T58" fmla="*/ 4 w 24"/>
                <a:gd name="T59" fmla="*/ 9 h 30"/>
                <a:gd name="T60" fmla="*/ 4 w 24"/>
                <a:gd name="T61" fmla="*/ 7 h 30"/>
                <a:gd name="T62" fmla="*/ 5 w 24"/>
                <a:gd name="T63" fmla="*/ 5 h 30"/>
                <a:gd name="T64" fmla="*/ 7 w 24"/>
                <a:gd name="T65" fmla="*/ 5 h 30"/>
                <a:gd name="T66" fmla="*/ 8 w 24"/>
                <a:gd name="T67" fmla="*/ 3 h 30"/>
                <a:gd name="T68" fmla="*/ 8 w 24"/>
                <a:gd name="T69" fmla="*/ 2 h 30"/>
                <a:gd name="T70" fmla="*/ 10 w 24"/>
                <a:gd name="T71" fmla="*/ 2 h 30"/>
                <a:gd name="T72" fmla="*/ 12 w 24"/>
                <a:gd name="T73" fmla="*/ 1 h 30"/>
                <a:gd name="T74" fmla="*/ 13 w 24"/>
                <a:gd name="T75" fmla="*/ 0 h 30"/>
                <a:gd name="T76" fmla="*/ 15 w 24"/>
                <a:gd name="T77" fmla="*/ 1 h 30"/>
                <a:gd name="T78" fmla="*/ 17 w 24"/>
                <a:gd name="T79" fmla="*/ 2 h 30"/>
                <a:gd name="T80" fmla="*/ 18 w 24"/>
                <a:gd name="T81" fmla="*/ 3 h 30"/>
                <a:gd name="T82" fmla="*/ 19 w 24"/>
                <a:gd name="T83" fmla="*/ 4 h 30"/>
                <a:gd name="T84" fmla="*/ 20 w 24"/>
                <a:gd name="T85" fmla="*/ 4 h 30"/>
                <a:gd name="T86" fmla="*/ 23 w 24"/>
                <a:gd name="T87" fmla="*/ 5 h 30"/>
                <a:gd name="T88" fmla="*/ 22 w 24"/>
                <a:gd name="T89" fmla="*/ 7 h 30"/>
                <a:gd name="T90" fmla="*/ 24 w 24"/>
                <a:gd name="T91" fmla="*/ 8 h 30"/>
                <a:gd name="T92" fmla="*/ 23 w 24"/>
                <a:gd name="T93" fmla="*/ 10 h 30"/>
                <a:gd name="T94" fmla="*/ 23 w 24"/>
                <a:gd name="T95" fmla="*/ 11 h 30"/>
                <a:gd name="T96" fmla="*/ 24 w 24"/>
                <a:gd name="T97" fmla="*/ 13 h 30"/>
                <a:gd name="T98" fmla="*/ 24 w 24"/>
                <a:gd name="T99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" h="30">
                  <a:moveTo>
                    <a:pt x="23" y="15"/>
                  </a:moveTo>
                  <a:cubicBezTo>
                    <a:pt x="23" y="15"/>
                    <a:pt x="24" y="16"/>
                    <a:pt x="24" y="16"/>
                  </a:cubicBezTo>
                  <a:cubicBezTo>
                    <a:pt x="24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2" y="16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1" y="19"/>
                    <a:pt x="21" y="19"/>
                  </a:cubicBezTo>
                  <a:cubicBezTo>
                    <a:pt x="21" y="19"/>
                    <a:pt x="22" y="19"/>
                    <a:pt x="22" y="19"/>
                  </a:cubicBezTo>
                  <a:cubicBezTo>
                    <a:pt x="21" y="19"/>
                    <a:pt x="23" y="20"/>
                    <a:pt x="23" y="20"/>
                  </a:cubicBezTo>
                  <a:cubicBezTo>
                    <a:pt x="23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1"/>
                    <a:pt x="21" y="20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3"/>
                    <a:pt x="20" y="22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1" y="24"/>
                    <a:pt x="20" y="24"/>
                  </a:cubicBezTo>
                  <a:cubicBezTo>
                    <a:pt x="20" y="24"/>
                    <a:pt x="20" y="24"/>
                    <a:pt x="19" y="24"/>
                  </a:cubicBezTo>
                  <a:cubicBezTo>
                    <a:pt x="19" y="24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19" y="25"/>
                    <a:pt x="19" y="25"/>
                  </a:cubicBezTo>
                  <a:cubicBezTo>
                    <a:pt x="19" y="25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6"/>
                    <a:pt x="19" y="26"/>
                    <a:pt x="18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6"/>
                    <a:pt x="17" y="26"/>
                  </a:cubicBezTo>
                  <a:cubicBezTo>
                    <a:pt x="17" y="26"/>
                    <a:pt x="18" y="28"/>
                    <a:pt x="18" y="28"/>
                  </a:cubicBezTo>
                  <a:cubicBezTo>
                    <a:pt x="18" y="28"/>
                    <a:pt x="17" y="27"/>
                    <a:pt x="17" y="27"/>
                  </a:cubicBezTo>
                  <a:cubicBezTo>
                    <a:pt x="17" y="27"/>
                    <a:pt x="17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5" y="27"/>
                    <a:pt x="15" y="27"/>
                  </a:cubicBezTo>
                  <a:cubicBezTo>
                    <a:pt x="15" y="27"/>
                    <a:pt x="16" y="28"/>
                    <a:pt x="16" y="28"/>
                  </a:cubicBezTo>
                  <a:cubicBezTo>
                    <a:pt x="16" y="28"/>
                    <a:pt x="15" y="28"/>
                    <a:pt x="15" y="28"/>
                  </a:cubicBezTo>
                  <a:cubicBezTo>
                    <a:pt x="15" y="28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3" y="29"/>
                    <a:pt x="13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1" y="28"/>
                  </a:cubicBezTo>
                  <a:cubicBezTo>
                    <a:pt x="11" y="28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8"/>
                    <a:pt x="8" y="28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7" y="30"/>
                    <a:pt x="7" y="30"/>
                  </a:cubicBezTo>
                  <a:cubicBezTo>
                    <a:pt x="7" y="30"/>
                    <a:pt x="7" y="29"/>
                    <a:pt x="7" y="29"/>
                  </a:cubicBezTo>
                  <a:cubicBezTo>
                    <a:pt x="7" y="29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7"/>
                  </a:cubicBezTo>
                  <a:cubicBezTo>
                    <a:pt x="5" y="27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7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3" y="26"/>
                    <a:pt x="3" y="26"/>
                  </a:cubicBezTo>
                  <a:cubicBezTo>
                    <a:pt x="3" y="26"/>
                    <a:pt x="3" y="27"/>
                    <a:pt x="2" y="26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3" y="26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2" y="25"/>
                    <a:pt x="2" y="25"/>
                  </a:cubicBezTo>
                  <a:cubicBezTo>
                    <a:pt x="2" y="25"/>
                    <a:pt x="2" y="24"/>
                    <a:pt x="2" y="24"/>
                  </a:cubicBezTo>
                  <a:cubicBezTo>
                    <a:pt x="2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0" y="21"/>
                    <a:pt x="0" y="21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0" y="20"/>
                    <a:pt x="2" y="20"/>
                    <a:pt x="2" y="20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1" y="19"/>
                    <a:pt x="2" y="19"/>
                    <a:pt x="2" y="19"/>
                  </a:cubicBezTo>
                  <a:cubicBezTo>
                    <a:pt x="2" y="19"/>
                    <a:pt x="0" y="18"/>
                    <a:pt x="0" y="18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" y="18"/>
                    <a:pt x="2" y="18"/>
                    <a:pt x="2" y="18"/>
                  </a:cubicBezTo>
                  <a:cubicBezTo>
                    <a:pt x="2" y="18"/>
                    <a:pt x="2" y="17"/>
                    <a:pt x="2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1" y="17"/>
                    <a:pt x="2" y="17"/>
                    <a:pt x="2" y="16"/>
                  </a:cubicBezTo>
                  <a:cubicBezTo>
                    <a:pt x="2" y="16"/>
                    <a:pt x="0" y="16"/>
                    <a:pt x="0" y="16"/>
                  </a:cubicBezTo>
                  <a:cubicBezTo>
                    <a:pt x="0" y="16"/>
                    <a:pt x="0" y="16"/>
                    <a:pt x="0" y="15"/>
                  </a:cubicBezTo>
                  <a:cubicBezTo>
                    <a:pt x="0" y="15"/>
                    <a:pt x="1" y="15"/>
                    <a:pt x="1" y="15"/>
                  </a:cubicBezTo>
                  <a:cubicBezTo>
                    <a:pt x="1" y="15"/>
                    <a:pt x="2" y="15"/>
                    <a:pt x="2" y="15"/>
                  </a:cubicBezTo>
                  <a:cubicBezTo>
                    <a:pt x="2" y="15"/>
                    <a:pt x="1" y="15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1" y="14"/>
                    <a:pt x="1" y="13"/>
                  </a:cubicBezTo>
                  <a:cubicBezTo>
                    <a:pt x="1" y="13"/>
                    <a:pt x="3" y="14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2" y="13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4" y="11"/>
                    <a:pt x="4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3" y="11"/>
                    <a:pt x="4" y="11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4" y="9"/>
                    <a:pt x="4" y="9"/>
                  </a:cubicBezTo>
                  <a:cubicBezTo>
                    <a:pt x="4" y="9"/>
                    <a:pt x="4" y="8"/>
                    <a:pt x="4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6" y="7"/>
                    <a:pt x="6" y="7"/>
                  </a:cubicBezTo>
                  <a:cubicBezTo>
                    <a:pt x="6" y="6"/>
                    <a:pt x="5" y="6"/>
                    <a:pt x="5" y="5"/>
                  </a:cubicBezTo>
                  <a:cubicBezTo>
                    <a:pt x="5" y="5"/>
                    <a:pt x="6" y="6"/>
                    <a:pt x="6" y="6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7" y="6"/>
                    <a:pt x="5" y="4"/>
                    <a:pt x="5" y="4"/>
                  </a:cubicBezTo>
                  <a:cubicBezTo>
                    <a:pt x="5" y="4"/>
                    <a:pt x="6" y="5"/>
                    <a:pt x="7" y="5"/>
                  </a:cubicBezTo>
                  <a:cubicBezTo>
                    <a:pt x="7" y="5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8" y="5"/>
                    <a:pt x="8" y="4"/>
                  </a:cubicBezTo>
                  <a:cubicBezTo>
                    <a:pt x="8" y="4"/>
                    <a:pt x="7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3"/>
                    <a:pt x="8" y="3"/>
                    <a:pt x="9" y="3"/>
                  </a:cubicBezTo>
                  <a:cubicBezTo>
                    <a:pt x="9" y="3"/>
                    <a:pt x="8" y="2"/>
                    <a:pt x="8" y="2"/>
                  </a:cubicBezTo>
                  <a:cubicBezTo>
                    <a:pt x="9" y="2"/>
                    <a:pt x="9" y="3"/>
                    <a:pt x="10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1" y="2"/>
                    <a:pt x="10" y="1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12" y="2"/>
                    <a:pt x="12" y="1"/>
                    <a:pt x="12" y="1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12" y="0"/>
                    <a:pt x="13" y="2"/>
                    <a:pt x="13" y="2"/>
                  </a:cubicBezTo>
                  <a:cubicBezTo>
                    <a:pt x="13" y="2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5" y="0"/>
                    <a:pt x="15" y="0"/>
                  </a:cubicBezTo>
                  <a:cubicBezTo>
                    <a:pt x="15" y="0"/>
                    <a:pt x="15" y="1"/>
                    <a:pt x="15" y="1"/>
                  </a:cubicBezTo>
                  <a:cubicBezTo>
                    <a:pt x="15" y="1"/>
                    <a:pt x="15" y="1"/>
                    <a:pt x="16" y="1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6" y="2"/>
                    <a:pt x="16" y="1"/>
                    <a:pt x="16" y="1"/>
                  </a:cubicBezTo>
                  <a:cubicBezTo>
                    <a:pt x="17" y="1"/>
                    <a:pt x="16" y="2"/>
                    <a:pt x="17" y="2"/>
                  </a:cubicBezTo>
                  <a:cubicBezTo>
                    <a:pt x="17" y="2"/>
                    <a:pt x="17" y="1"/>
                    <a:pt x="17" y="1"/>
                  </a:cubicBezTo>
                  <a:cubicBezTo>
                    <a:pt x="17" y="2"/>
                    <a:pt x="17" y="1"/>
                    <a:pt x="17" y="2"/>
                  </a:cubicBezTo>
                  <a:cubicBezTo>
                    <a:pt x="18" y="2"/>
                    <a:pt x="18" y="1"/>
                    <a:pt x="18" y="1"/>
                  </a:cubicBezTo>
                  <a:cubicBezTo>
                    <a:pt x="18" y="1"/>
                    <a:pt x="18" y="3"/>
                    <a:pt x="18" y="3"/>
                  </a:cubicBezTo>
                  <a:cubicBezTo>
                    <a:pt x="18" y="3"/>
                    <a:pt x="18" y="2"/>
                    <a:pt x="19" y="2"/>
                  </a:cubicBezTo>
                  <a:cubicBezTo>
                    <a:pt x="19" y="2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4"/>
                    <a:pt x="20" y="3"/>
                    <a:pt x="20" y="3"/>
                  </a:cubicBezTo>
                  <a:cubicBezTo>
                    <a:pt x="20" y="3"/>
                    <a:pt x="20" y="4"/>
                    <a:pt x="20" y="4"/>
                  </a:cubicBezTo>
                  <a:cubicBezTo>
                    <a:pt x="20" y="4"/>
                    <a:pt x="21" y="3"/>
                    <a:pt x="21" y="3"/>
                  </a:cubicBezTo>
                  <a:cubicBezTo>
                    <a:pt x="21" y="3"/>
                    <a:pt x="20" y="4"/>
                    <a:pt x="20" y="4"/>
                  </a:cubicBezTo>
                  <a:cubicBezTo>
                    <a:pt x="20" y="4"/>
                    <a:pt x="22" y="3"/>
                    <a:pt x="22" y="4"/>
                  </a:cubicBezTo>
                  <a:cubicBezTo>
                    <a:pt x="22" y="4"/>
                    <a:pt x="21" y="4"/>
                    <a:pt x="2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3" y="4"/>
                    <a:pt x="23" y="5"/>
                  </a:cubicBezTo>
                  <a:cubicBezTo>
                    <a:pt x="23" y="5"/>
                    <a:pt x="22" y="5"/>
                    <a:pt x="22" y="5"/>
                  </a:cubicBezTo>
                  <a:cubicBezTo>
                    <a:pt x="22" y="5"/>
                    <a:pt x="21" y="6"/>
                    <a:pt x="21" y="6"/>
                  </a:cubicBezTo>
                  <a:cubicBezTo>
                    <a:pt x="21" y="6"/>
                    <a:pt x="22" y="6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3" y="7"/>
                    <a:pt x="23" y="7"/>
                  </a:cubicBezTo>
                  <a:cubicBezTo>
                    <a:pt x="23" y="7"/>
                    <a:pt x="24" y="7"/>
                    <a:pt x="24" y="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9"/>
                  </a:cubicBezTo>
                  <a:cubicBezTo>
                    <a:pt x="24" y="9"/>
                    <a:pt x="23" y="9"/>
                    <a:pt x="23" y="9"/>
                  </a:cubicBezTo>
                  <a:cubicBezTo>
                    <a:pt x="23" y="9"/>
                    <a:pt x="23" y="10"/>
                    <a:pt x="23" y="10"/>
                  </a:cubicBezTo>
                  <a:cubicBezTo>
                    <a:pt x="23" y="10"/>
                    <a:pt x="24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cubicBezTo>
                    <a:pt x="23" y="11"/>
                    <a:pt x="24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3" y="13"/>
                    <a:pt x="23" y="13"/>
                  </a:cubicBezTo>
                  <a:cubicBezTo>
                    <a:pt x="23" y="13"/>
                    <a:pt x="24" y="13"/>
                    <a:pt x="24" y="14"/>
                  </a:cubicBezTo>
                  <a:cubicBezTo>
                    <a:pt x="24" y="14"/>
                    <a:pt x="22" y="14"/>
                    <a:pt x="22" y="14"/>
                  </a:cubicBezTo>
                  <a:cubicBezTo>
                    <a:pt x="22" y="14"/>
                    <a:pt x="24" y="14"/>
                    <a:pt x="24" y="14"/>
                  </a:cubicBezTo>
                  <a:cubicBezTo>
                    <a:pt x="23" y="14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lose/>
                </a:path>
              </a:pathLst>
            </a:custGeom>
            <a:solidFill>
              <a:srgbClr val="E5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Freeform 135">
              <a:extLst>
                <a:ext uri="{FF2B5EF4-FFF2-40B4-BE49-F238E27FC236}">
                  <a16:creationId xmlns:a16="http://schemas.microsoft.com/office/drawing/2014/main" id="{281CD8B6-8DED-403D-A0C3-392F409B1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0" y="295"/>
              <a:ext cx="315" cy="345"/>
            </a:xfrm>
            <a:custGeom>
              <a:avLst/>
              <a:gdLst>
                <a:gd name="T0" fmla="*/ 25 w 26"/>
                <a:gd name="T1" fmla="*/ 16 h 29"/>
                <a:gd name="T2" fmla="*/ 25 w 26"/>
                <a:gd name="T3" fmla="*/ 17 h 29"/>
                <a:gd name="T4" fmla="*/ 23 w 26"/>
                <a:gd name="T5" fmla="*/ 18 h 29"/>
                <a:gd name="T6" fmla="*/ 23 w 26"/>
                <a:gd name="T7" fmla="*/ 20 h 29"/>
                <a:gd name="T8" fmla="*/ 22 w 26"/>
                <a:gd name="T9" fmla="*/ 21 h 29"/>
                <a:gd name="T10" fmla="*/ 22 w 26"/>
                <a:gd name="T11" fmla="*/ 23 h 29"/>
                <a:gd name="T12" fmla="*/ 20 w 26"/>
                <a:gd name="T13" fmla="*/ 23 h 29"/>
                <a:gd name="T14" fmla="*/ 19 w 26"/>
                <a:gd name="T15" fmla="*/ 25 h 29"/>
                <a:gd name="T16" fmla="*/ 18 w 26"/>
                <a:gd name="T17" fmla="*/ 25 h 29"/>
                <a:gd name="T18" fmla="*/ 16 w 26"/>
                <a:gd name="T19" fmla="*/ 27 h 29"/>
                <a:gd name="T20" fmla="*/ 15 w 26"/>
                <a:gd name="T21" fmla="*/ 27 h 29"/>
                <a:gd name="T22" fmla="*/ 14 w 26"/>
                <a:gd name="T23" fmla="*/ 28 h 29"/>
                <a:gd name="T24" fmla="*/ 12 w 26"/>
                <a:gd name="T25" fmla="*/ 28 h 29"/>
                <a:gd name="T26" fmla="*/ 10 w 26"/>
                <a:gd name="T27" fmla="*/ 29 h 29"/>
                <a:gd name="T28" fmla="*/ 9 w 26"/>
                <a:gd name="T29" fmla="*/ 29 h 29"/>
                <a:gd name="T30" fmla="*/ 7 w 26"/>
                <a:gd name="T31" fmla="*/ 27 h 29"/>
                <a:gd name="T32" fmla="*/ 5 w 26"/>
                <a:gd name="T33" fmla="*/ 28 h 29"/>
                <a:gd name="T34" fmla="*/ 4 w 26"/>
                <a:gd name="T35" fmla="*/ 27 h 29"/>
                <a:gd name="T36" fmla="*/ 3 w 26"/>
                <a:gd name="T37" fmla="*/ 25 h 29"/>
                <a:gd name="T38" fmla="*/ 2 w 26"/>
                <a:gd name="T39" fmla="*/ 24 h 29"/>
                <a:gd name="T40" fmla="*/ 1 w 26"/>
                <a:gd name="T41" fmla="*/ 23 h 29"/>
                <a:gd name="T42" fmla="*/ 0 w 26"/>
                <a:gd name="T43" fmla="*/ 22 h 29"/>
                <a:gd name="T44" fmla="*/ 1 w 26"/>
                <a:gd name="T45" fmla="*/ 20 h 29"/>
                <a:gd name="T46" fmla="*/ 0 w 26"/>
                <a:gd name="T47" fmla="*/ 18 h 29"/>
                <a:gd name="T48" fmla="*/ 0 w 26"/>
                <a:gd name="T49" fmla="*/ 16 h 29"/>
                <a:gd name="T50" fmla="*/ 0 w 26"/>
                <a:gd name="T51" fmla="*/ 15 h 29"/>
                <a:gd name="T52" fmla="*/ 2 w 26"/>
                <a:gd name="T53" fmla="*/ 14 h 29"/>
                <a:gd name="T54" fmla="*/ 2 w 26"/>
                <a:gd name="T55" fmla="*/ 12 h 29"/>
                <a:gd name="T56" fmla="*/ 2 w 26"/>
                <a:gd name="T57" fmla="*/ 10 h 29"/>
                <a:gd name="T58" fmla="*/ 3 w 26"/>
                <a:gd name="T59" fmla="*/ 9 h 29"/>
                <a:gd name="T60" fmla="*/ 2 w 26"/>
                <a:gd name="T61" fmla="*/ 7 h 29"/>
                <a:gd name="T62" fmla="*/ 4 w 26"/>
                <a:gd name="T63" fmla="*/ 6 h 29"/>
                <a:gd name="T64" fmla="*/ 4 w 26"/>
                <a:gd name="T65" fmla="*/ 4 h 29"/>
                <a:gd name="T66" fmla="*/ 6 w 26"/>
                <a:gd name="T67" fmla="*/ 3 h 29"/>
                <a:gd name="T68" fmla="*/ 7 w 26"/>
                <a:gd name="T69" fmla="*/ 2 h 29"/>
                <a:gd name="T70" fmla="*/ 9 w 26"/>
                <a:gd name="T71" fmla="*/ 1 h 29"/>
                <a:gd name="T72" fmla="*/ 10 w 26"/>
                <a:gd name="T73" fmla="*/ 1 h 29"/>
                <a:gd name="T74" fmla="*/ 12 w 26"/>
                <a:gd name="T75" fmla="*/ 1 h 29"/>
                <a:gd name="T76" fmla="*/ 14 w 26"/>
                <a:gd name="T77" fmla="*/ 2 h 29"/>
                <a:gd name="T78" fmla="*/ 15 w 26"/>
                <a:gd name="T79" fmla="*/ 0 h 29"/>
                <a:gd name="T80" fmla="*/ 17 w 26"/>
                <a:gd name="T81" fmla="*/ 0 h 29"/>
                <a:gd name="T82" fmla="*/ 18 w 26"/>
                <a:gd name="T83" fmla="*/ 0 h 29"/>
                <a:gd name="T84" fmla="*/ 19 w 26"/>
                <a:gd name="T85" fmla="*/ 3 h 29"/>
                <a:gd name="T86" fmla="*/ 20 w 26"/>
                <a:gd name="T87" fmla="*/ 3 h 29"/>
                <a:gd name="T88" fmla="*/ 22 w 26"/>
                <a:gd name="T89" fmla="*/ 4 h 29"/>
                <a:gd name="T90" fmla="*/ 24 w 26"/>
                <a:gd name="T91" fmla="*/ 4 h 29"/>
                <a:gd name="T92" fmla="*/ 24 w 26"/>
                <a:gd name="T93" fmla="*/ 6 h 29"/>
                <a:gd name="T94" fmla="*/ 25 w 26"/>
                <a:gd name="T95" fmla="*/ 8 h 29"/>
                <a:gd name="T96" fmla="*/ 24 w 26"/>
                <a:gd name="T97" fmla="*/ 9 h 29"/>
                <a:gd name="T98" fmla="*/ 25 w 26"/>
                <a:gd name="T99" fmla="*/ 11 h 29"/>
                <a:gd name="T100" fmla="*/ 26 w 26"/>
                <a:gd name="T101" fmla="*/ 13 h 29"/>
                <a:gd name="T102" fmla="*/ 24 w 26"/>
                <a:gd name="T103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" h="29">
                  <a:moveTo>
                    <a:pt x="24" y="14"/>
                  </a:moveTo>
                  <a:cubicBezTo>
                    <a:pt x="24" y="14"/>
                    <a:pt x="26" y="15"/>
                    <a:pt x="26" y="15"/>
                  </a:cubicBezTo>
                  <a:cubicBezTo>
                    <a:pt x="26" y="15"/>
                    <a:pt x="24" y="15"/>
                    <a:pt x="24" y="15"/>
                  </a:cubicBezTo>
                  <a:cubicBezTo>
                    <a:pt x="24" y="15"/>
                    <a:pt x="25" y="16"/>
                    <a:pt x="25" y="16"/>
                  </a:cubicBezTo>
                  <a:cubicBezTo>
                    <a:pt x="25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7"/>
                  </a:cubicBezTo>
                  <a:cubicBezTo>
                    <a:pt x="24" y="17"/>
                    <a:pt x="25" y="17"/>
                    <a:pt x="25" y="17"/>
                  </a:cubicBezTo>
                  <a:cubicBezTo>
                    <a:pt x="25" y="17"/>
                    <a:pt x="24" y="17"/>
                    <a:pt x="24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4" y="19"/>
                    <a:pt x="24" y="19"/>
                  </a:cubicBezTo>
                  <a:cubicBezTo>
                    <a:pt x="24" y="19"/>
                    <a:pt x="23" y="19"/>
                    <a:pt x="23" y="19"/>
                  </a:cubicBezTo>
                  <a:cubicBezTo>
                    <a:pt x="23" y="19"/>
                    <a:pt x="24" y="20"/>
                    <a:pt x="24" y="20"/>
                  </a:cubicBezTo>
                  <a:cubicBezTo>
                    <a:pt x="24" y="20"/>
                    <a:pt x="23" y="20"/>
                    <a:pt x="23" y="20"/>
                  </a:cubicBezTo>
                  <a:cubicBezTo>
                    <a:pt x="23" y="20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2"/>
                    <a:pt x="22" y="22"/>
                  </a:cubicBezTo>
                  <a:cubicBezTo>
                    <a:pt x="22" y="22"/>
                    <a:pt x="23" y="23"/>
                    <a:pt x="23" y="23"/>
                  </a:cubicBezTo>
                  <a:cubicBezTo>
                    <a:pt x="23" y="23"/>
                    <a:pt x="23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1" y="22"/>
                    <a:pt x="21" y="22"/>
                  </a:cubicBezTo>
                  <a:cubicBezTo>
                    <a:pt x="20" y="23"/>
                    <a:pt x="20" y="22"/>
                    <a:pt x="20" y="23"/>
                  </a:cubicBezTo>
                  <a:cubicBezTo>
                    <a:pt x="20" y="23"/>
                    <a:pt x="21" y="24"/>
                    <a:pt x="21" y="24"/>
                  </a:cubicBezTo>
                  <a:cubicBezTo>
                    <a:pt x="21" y="24"/>
                    <a:pt x="20" y="23"/>
                    <a:pt x="20" y="23"/>
                  </a:cubicBezTo>
                  <a:cubicBezTo>
                    <a:pt x="20" y="23"/>
                    <a:pt x="20" y="24"/>
                    <a:pt x="20" y="24"/>
                  </a:cubicBezTo>
                  <a:cubicBezTo>
                    <a:pt x="20" y="24"/>
                    <a:pt x="19" y="24"/>
                    <a:pt x="19" y="24"/>
                  </a:cubicBezTo>
                  <a:cubicBezTo>
                    <a:pt x="19" y="24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6"/>
                    <a:pt x="19" y="26"/>
                  </a:cubicBezTo>
                  <a:cubicBezTo>
                    <a:pt x="19" y="26"/>
                    <a:pt x="18" y="25"/>
                    <a:pt x="18" y="26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7" y="25"/>
                    <a:pt x="17" y="26"/>
                    <a:pt x="17" y="26"/>
                  </a:cubicBezTo>
                  <a:cubicBezTo>
                    <a:pt x="17" y="26"/>
                    <a:pt x="17" y="25"/>
                    <a:pt x="17" y="26"/>
                  </a:cubicBezTo>
                  <a:cubicBezTo>
                    <a:pt x="17" y="26"/>
                    <a:pt x="17" y="27"/>
                    <a:pt x="17" y="27"/>
                  </a:cubicBezTo>
                  <a:cubicBezTo>
                    <a:pt x="17" y="27"/>
                    <a:pt x="17" y="27"/>
                    <a:pt x="16" y="27"/>
                  </a:cubicBezTo>
                  <a:cubicBezTo>
                    <a:pt x="16" y="27"/>
                    <a:pt x="16" y="26"/>
                    <a:pt x="16" y="26"/>
                  </a:cubicBezTo>
                  <a:cubicBezTo>
                    <a:pt x="16" y="26"/>
                    <a:pt x="16" y="26"/>
                    <a:pt x="15" y="26"/>
                  </a:cubicBezTo>
                  <a:cubicBezTo>
                    <a:pt x="15" y="26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8"/>
                    <a:pt x="12" y="27"/>
                    <a:pt x="12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7"/>
                    <a:pt x="11" y="27"/>
                  </a:cubicBezTo>
                  <a:cubicBezTo>
                    <a:pt x="10" y="27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9"/>
                    <a:pt x="9" y="29"/>
                  </a:cubicBezTo>
                  <a:cubicBezTo>
                    <a:pt x="9" y="29"/>
                    <a:pt x="8" y="29"/>
                    <a:pt x="8" y="29"/>
                  </a:cubicBezTo>
                  <a:cubicBezTo>
                    <a:pt x="8" y="29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6" y="29"/>
                    <a:pt x="6" y="29"/>
                  </a:cubicBezTo>
                  <a:cubicBezTo>
                    <a:pt x="6" y="29"/>
                    <a:pt x="6" y="27"/>
                    <a:pt x="6" y="27"/>
                  </a:cubicBezTo>
                  <a:cubicBezTo>
                    <a:pt x="6" y="27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7"/>
                    <a:pt x="5" y="27"/>
                  </a:cubicBezTo>
                  <a:cubicBezTo>
                    <a:pt x="5" y="27"/>
                    <a:pt x="4" y="28"/>
                    <a:pt x="4" y="28"/>
                  </a:cubicBezTo>
                  <a:cubicBezTo>
                    <a:pt x="4" y="28"/>
                    <a:pt x="4" y="27"/>
                    <a:pt x="4" y="27"/>
                  </a:cubicBezTo>
                  <a:cubicBezTo>
                    <a:pt x="4" y="27"/>
                    <a:pt x="5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5"/>
                    <a:pt x="4" y="25"/>
                  </a:cubicBezTo>
                  <a:cubicBezTo>
                    <a:pt x="4" y="25"/>
                    <a:pt x="3" y="26"/>
                    <a:pt x="3" y="25"/>
                  </a:cubicBezTo>
                  <a:cubicBezTo>
                    <a:pt x="3" y="25"/>
                    <a:pt x="2" y="26"/>
                    <a:pt x="2" y="26"/>
                  </a:cubicBezTo>
                  <a:cubicBezTo>
                    <a:pt x="2" y="26"/>
                    <a:pt x="3" y="25"/>
                    <a:pt x="3" y="25"/>
                  </a:cubicBezTo>
                  <a:cubicBezTo>
                    <a:pt x="2" y="25"/>
                    <a:pt x="2" y="25"/>
                    <a:pt x="1" y="25"/>
                  </a:cubicBezTo>
                  <a:cubicBezTo>
                    <a:pt x="1" y="25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3" y="23"/>
                    <a:pt x="3" y="23"/>
                  </a:cubicBezTo>
                  <a:cubicBezTo>
                    <a:pt x="2" y="23"/>
                    <a:pt x="1" y="24"/>
                    <a:pt x="1" y="24"/>
                  </a:cubicBezTo>
                  <a:cubicBezTo>
                    <a:pt x="1" y="23"/>
                    <a:pt x="2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0" y="23"/>
                    <a:pt x="0" y="22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1" y="22"/>
                    <a:pt x="0" y="22"/>
                    <a:pt x="0" y="2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0"/>
                    <a:pt x="0" y="20"/>
                  </a:cubicBezTo>
                  <a:cubicBezTo>
                    <a:pt x="0" y="20"/>
                    <a:pt x="1" y="20"/>
                    <a:pt x="1" y="20"/>
                  </a:cubicBezTo>
                  <a:cubicBezTo>
                    <a:pt x="1" y="20"/>
                    <a:pt x="1" y="19"/>
                    <a:pt x="1" y="19"/>
                  </a:cubicBezTo>
                  <a:cubicBezTo>
                    <a:pt x="1" y="19"/>
                    <a:pt x="2" y="1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1" y="18"/>
                    <a:pt x="0" y="18"/>
                    <a:pt x="0" y="18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" y="18"/>
                    <a:pt x="1" y="18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0" y="17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5"/>
                    <a:pt x="1" y="16"/>
                    <a:pt x="1" y="15"/>
                  </a:cubicBezTo>
                  <a:cubicBezTo>
                    <a:pt x="1" y="15"/>
                    <a:pt x="0" y="15"/>
                    <a:pt x="0" y="15"/>
                  </a:cubicBezTo>
                  <a:cubicBezTo>
                    <a:pt x="0" y="15"/>
                    <a:pt x="2" y="15"/>
                    <a:pt x="2" y="15"/>
                  </a:cubicBezTo>
                  <a:cubicBezTo>
                    <a:pt x="2" y="15"/>
                    <a:pt x="2" y="15"/>
                    <a:pt x="2" y="14"/>
                  </a:cubicBezTo>
                  <a:cubicBezTo>
                    <a:pt x="2" y="14"/>
                    <a:pt x="1" y="14"/>
                    <a:pt x="1" y="14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2" y="13"/>
                    <a:pt x="1" y="13"/>
                    <a:pt x="1" y="13"/>
                  </a:cubicBezTo>
                  <a:cubicBezTo>
                    <a:pt x="1" y="13"/>
                    <a:pt x="2" y="13"/>
                    <a:pt x="2" y="13"/>
                  </a:cubicBezTo>
                  <a:cubicBezTo>
                    <a:pt x="2" y="13"/>
                    <a:pt x="3" y="13"/>
                    <a:pt x="3" y="12"/>
                  </a:cubicBezTo>
                  <a:cubicBezTo>
                    <a:pt x="3" y="12"/>
                    <a:pt x="1" y="12"/>
                    <a:pt x="2" y="12"/>
                  </a:cubicBezTo>
                  <a:cubicBezTo>
                    <a:pt x="2" y="12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2" y="7"/>
                    <a:pt x="2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6"/>
                    <a:pt x="4" y="5"/>
                    <a:pt x="4" y="5"/>
                  </a:cubicBezTo>
                  <a:cubicBezTo>
                    <a:pt x="4" y="4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6" y="2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7" y="2"/>
                    <a:pt x="7" y="2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7" y="1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0"/>
                    <a:pt x="11" y="0"/>
                  </a:cubicBezTo>
                  <a:cubicBezTo>
                    <a:pt x="11" y="0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3" y="1"/>
                    <a:pt x="13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14" y="2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7" y="0"/>
                    <a:pt x="1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2"/>
                    <a:pt x="18" y="0"/>
                    <a:pt x="18" y="0"/>
                  </a:cubicBezTo>
                  <a:cubicBezTo>
                    <a:pt x="19" y="0"/>
                    <a:pt x="18" y="1"/>
                    <a:pt x="18" y="1"/>
                  </a:cubicBezTo>
                  <a:cubicBezTo>
                    <a:pt x="19" y="2"/>
                    <a:pt x="18" y="2"/>
                    <a:pt x="19" y="2"/>
                  </a:cubicBezTo>
                  <a:cubicBezTo>
                    <a:pt x="19" y="2"/>
                    <a:pt x="19" y="1"/>
                    <a:pt x="20" y="1"/>
                  </a:cubicBezTo>
                  <a:cubicBezTo>
                    <a:pt x="20" y="1"/>
                    <a:pt x="19" y="3"/>
                    <a:pt x="19" y="3"/>
                  </a:cubicBezTo>
                  <a:cubicBezTo>
                    <a:pt x="19" y="3"/>
                    <a:pt x="20" y="2"/>
                    <a:pt x="20" y="2"/>
                  </a:cubicBezTo>
                  <a:cubicBezTo>
                    <a:pt x="20" y="2"/>
                    <a:pt x="20" y="3"/>
                    <a:pt x="20" y="3"/>
                  </a:cubicBezTo>
                  <a:cubicBezTo>
                    <a:pt x="20" y="3"/>
                    <a:pt x="21" y="2"/>
                    <a:pt x="21" y="2"/>
                  </a:cubicBezTo>
                  <a:cubicBezTo>
                    <a:pt x="21" y="2"/>
                    <a:pt x="20" y="3"/>
                    <a:pt x="20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1" y="4"/>
                    <a:pt x="22" y="3"/>
                    <a:pt x="22" y="3"/>
                  </a:cubicBezTo>
                  <a:cubicBezTo>
                    <a:pt x="22" y="3"/>
                    <a:pt x="22" y="4"/>
                    <a:pt x="22" y="4"/>
                  </a:cubicBezTo>
                  <a:cubicBezTo>
                    <a:pt x="22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4" y="4"/>
                    <a:pt x="24" y="4"/>
                  </a:cubicBezTo>
                  <a:cubicBezTo>
                    <a:pt x="24" y="5"/>
                    <a:pt x="22" y="6"/>
                    <a:pt x="22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6" y="8"/>
                    <a:pt x="26" y="8"/>
                  </a:cubicBezTo>
                  <a:cubicBezTo>
                    <a:pt x="26" y="8"/>
                    <a:pt x="25" y="8"/>
                    <a:pt x="25" y="8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6" y="10"/>
                    <a:pt x="26" y="10"/>
                  </a:cubicBezTo>
                  <a:cubicBezTo>
                    <a:pt x="26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6" y="12"/>
                    <a:pt x="26" y="12"/>
                  </a:cubicBezTo>
                  <a:cubicBezTo>
                    <a:pt x="26" y="12"/>
                    <a:pt x="25" y="12"/>
                    <a:pt x="25" y="12"/>
                  </a:cubicBezTo>
                  <a:cubicBezTo>
                    <a:pt x="25" y="12"/>
                    <a:pt x="26" y="12"/>
                    <a:pt x="26" y="13"/>
                  </a:cubicBezTo>
                  <a:cubicBezTo>
                    <a:pt x="26" y="13"/>
                    <a:pt x="25" y="13"/>
                    <a:pt x="25" y="13"/>
                  </a:cubicBezTo>
                  <a:cubicBezTo>
                    <a:pt x="25" y="13"/>
                    <a:pt x="24" y="13"/>
                    <a:pt x="24" y="13"/>
                  </a:cubicBezTo>
                  <a:cubicBezTo>
                    <a:pt x="24" y="13"/>
                    <a:pt x="25" y="14"/>
                    <a:pt x="25" y="14"/>
                  </a:cubicBezTo>
                  <a:cubicBezTo>
                    <a:pt x="25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lose/>
                </a:path>
              </a:pathLst>
            </a:custGeom>
            <a:solidFill>
              <a:srgbClr val="E5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Freeform 136">
              <a:extLst>
                <a:ext uri="{FF2B5EF4-FFF2-40B4-BE49-F238E27FC236}">
                  <a16:creationId xmlns:a16="http://schemas.microsoft.com/office/drawing/2014/main" id="{A49472C6-70E1-4C93-9324-206C74BEA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4" y="485"/>
              <a:ext cx="898" cy="668"/>
            </a:xfrm>
            <a:custGeom>
              <a:avLst/>
              <a:gdLst>
                <a:gd name="T0" fmla="*/ 62 w 74"/>
                <a:gd name="T1" fmla="*/ 25 h 56"/>
                <a:gd name="T2" fmla="*/ 59 w 74"/>
                <a:gd name="T3" fmla="*/ 24 h 56"/>
                <a:gd name="T4" fmla="*/ 58 w 74"/>
                <a:gd name="T5" fmla="*/ 21 h 56"/>
                <a:gd name="T6" fmla="*/ 58 w 74"/>
                <a:gd name="T7" fmla="*/ 17 h 56"/>
                <a:gd name="T8" fmla="*/ 56 w 74"/>
                <a:gd name="T9" fmla="*/ 15 h 56"/>
                <a:gd name="T10" fmla="*/ 55 w 74"/>
                <a:gd name="T11" fmla="*/ 12 h 56"/>
                <a:gd name="T12" fmla="*/ 53 w 74"/>
                <a:gd name="T13" fmla="*/ 9 h 56"/>
                <a:gd name="T14" fmla="*/ 52 w 74"/>
                <a:gd name="T15" fmla="*/ 5 h 56"/>
                <a:gd name="T16" fmla="*/ 49 w 74"/>
                <a:gd name="T17" fmla="*/ 3 h 56"/>
                <a:gd name="T18" fmla="*/ 45 w 74"/>
                <a:gd name="T19" fmla="*/ 3 h 56"/>
                <a:gd name="T20" fmla="*/ 42 w 74"/>
                <a:gd name="T21" fmla="*/ 3 h 56"/>
                <a:gd name="T22" fmla="*/ 39 w 74"/>
                <a:gd name="T23" fmla="*/ 1 h 56"/>
                <a:gd name="T24" fmla="*/ 35 w 74"/>
                <a:gd name="T25" fmla="*/ 1 h 56"/>
                <a:gd name="T26" fmla="*/ 32 w 74"/>
                <a:gd name="T27" fmla="*/ 3 h 56"/>
                <a:gd name="T28" fmla="*/ 29 w 74"/>
                <a:gd name="T29" fmla="*/ 4 h 56"/>
                <a:gd name="T30" fmla="*/ 26 w 74"/>
                <a:gd name="T31" fmla="*/ 5 h 56"/>
                <a:gd name="T32" fmla="*/ 25 w 74"/>
                <a:gd name="T33" fmla="*/ 8 h 56"/>
                <a:gd name="T34" fmla="*/ 21 w 74"/>
                <a:gd name="T35" fmla="*/ 10 h 56"/>
                <a:gd name="T36" fmla="*/ 19 w 74"/>
                <a:gd name="T37" fmla="*/ 13 h 56"/>
                <a:gd name="T38" fmla="*/ 18 w 74"/>
                <a:gd name="T39" fmla="*/ 16 h 56"/>
                <a:gd name="T40" fmla="*/ 19 w 74"/>
                <a:gd name="T41" fmla="*/ 20 h 56"/>
                <a:gd name="T42" fmla="*/ 17 w 74"/>
                <a:gd name="T43" fmla="*/ 23 h 56"/>
                <a:gd name="T44" fmla="*/ 15 w 74"/>
                <a:gd name="T45" fmla="*/ 25 h 56"/>
                <a:gd name="T46" fmla="*/ 12 w 74"/>
                <a:gd name="T47" fmla="*/ 27 h 56"/>
                <a:gd name="T48" fmla="*/ 9 w 74"/>
                <a:gd name="T49" fmla="*/ 28 h 56"/>
                <a:gd name="T50" fmla="*/ 6 w 74"/>
                <a:gd name="T51" fmla="*/ 31 h 56"/>
                <a:gd name="T52" fmla="*/ 4 w 74"/>
                <a:gd name="T53" fmla="*/ 33 h 56"/>
                <a:gd name="T54" fmla="*/ 4 w 74"/>
                <a:gd name="T55" fmla="*/ 37 h 56"/>
                <a:gd name="T56" fmla="*/ 1 w 74"/>
                <a:gd name="T57" fmla="*/ 39 h 56"/>
                <a:gd name="T58" fmla="*/ 0 w 74"/>
                <a:gd name="T59" fmla="*/ 43 h 56"/>
                <a:gd name="T60" fmla="*/ 0 w 74"/>
                <a:gd name="T61" fmla="*/ 46 h 56"/>
                <a:gd name="T62" fmla="*/ 2 w 74"/>
                <a:gd name="T63" fmla="*/ 49 h 56"/>
                <a:gd name="T64" fmla="*/ 4 w 74"/>
                <a:gd name="T65" fmla="*/ 52 h 56"/>
                <a:gd name="T66" fmla="*/ 7 w 74"/>
                <a:gd name="T67" fmla="*/ 54 h 56"/>
                <a:gd name="T68" fmla="*/ 11 w 74"/>
                <a:gd name="T69" fmla="*/ 54 h 56"/>
                <a:gd name="T70" fmla="*/ 14 w 74"/>
                <a:gd name="T71" fmla="*/ 54 h 56"/>
                <a:gd name="T72" fmla="*/ 18 w 74"/>
                <a:gd name="T73" fmla="*/ 53 h 56"/>
                <a:gd name="T74" fmla="*/ 21 w 74"/>
                <a:gd name="T75" fmla="*/ 55 h 56"/>
                <a:gd name="T76" fmla="*/ 24 w 74"/>
                <a:gd name="T77" fmla="*/ 53 h 56"/>
                <a:gd name="T78" fmla="*/ 27 w 74"/>
                <a:gd name="T79" fmla="*/ 51 h 56"/>
                <a:gd name="T80" fmla="*/ 31 w 74"/>
                <a:gd name="T81" fmla="*/ 52 h 56"/>
                <a:gd name="T82" fmla="*/ 33 w 74"/>
                <a:gd name="T83" fmla="*/ 50 h 56"/>
                <a:gd name="T84" fmla="*/ 37 w 74"/>
                <a:gd name="T85" fmla="*/ 49 h 56"/>
                <a:gd name="T86" fmla="*/ 39 w 74"/>
                <a:gd name="T87" fmla="*/ 49 h 56"/>
                <a:gd name="T88" fmla="*/ 42 w 74"/>
                <a:gd name="T89" fmla="*/ 51 h 56"/>
                <a:gd name="T90" fmla="*/ 45 w 74"/>
                <a:gd name="T91" fmla="*/ 53 h 56"/>
                <a:gd name="T92" fmla="*/ 48 w 74"/>
                <a:gd name="T93" fmla="*/ 52 h 56"/>
                <a:gd name="T94" fmla="*/ 52 w 74"/>
                <a:gd name="T95" fmla="*/ 54 h 56"/>
                <a:gd name="T96" fmla="*/ 55 w 74"/>
                <a:gd name="T97" fmla="*/ 54 h 56"/>
                <a:gd name="T98" fmla="*/ 58 w 74"/>
                <a:gd name="T99" fmla="*/ 54 h 56"/>
                <a:gd name="T100" fmla="*/ 61 w 74"/>
                <a:gd name="T101" fmla="*/ 54 h 56"/>
                <a:gd name="T102" fmla="*/ 64 w 74"/>
                <a:gd name="T103" fmla="*/ 52 h 56"/>
                <a:gd name="T104" fmla="*/ 68 w 74"/>
                <a:gd name="T105" fmla="*/ 54 h 56"/>
                <a:gd name="T106" fmla="*/ 70 w 74"/>
                <a:gd name="T107" fmla="*/ 50 h 56"/>
                <a:gd name="T108" fmla="*/ 72 w 74"/>
                <a:gd name="T109" fmla="*/ 48 h 56"/>
                <a:gd name="T110" fmla="*/ 74 w 74"/>
                <a:gd name="T111" fmla="*/ 45 h 56"/>
                <a:gd name="T112" fmla="*/ 73 w 74"/>
                <a:gd name="T113" fmla="*/ 41 h 56"/>
                <a:gd name="T114" fmla="*/ 72 w 74"/>
                <a:gd name="T115" fmla="*/ 38 h 56"/>
                <a:gd name="T116" fmla="*/ 72 w 74"/>
                <a:gd name="T117" fmla="*/ 35 h 56"/>
                <a:gd name="T118" fmla="*/ 70 w 74"/>
                <a:gd name="T119" fmla="*/ 32 h 56"/>
                <a:gd name="T120" fmla="*/ 67 w 74"/>
                <a:gd name="T121" fmla="*/ 29 h 56"/>
                <a:gd name="T122" fmla="*/ 65 w 74"/>
                <a:gd name="T123" fmla="*/ 2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" h="56">
                  <a:moveTo>
                    <a:pt x="65" y="27"/>
                  </a:moveTo>
                  <a:cubicBezTo>
                    <a:pt x="65" y="27"/>
                    <a:pt x="63" y="28"/>
                    <a:pt x="63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7"/>
                    <a:pt x="63" y="27"/>
                    <a:pt x="63" y="26"/>
                  </a:cubicBezTo>
                  <a:cubicBezTo>
                    <a:pt x="63" y="26"/>
                    <a:pt x="64" y="25"/>
                    <a:pt x="63" y="25"/>
                  </a:cubicBezTo>
                  <a:cubicBezTo>
                    <a:pt x="63" y="25"/>
                    <a:pt x="63" y="26"/>
                    <a:pt x="62" y="26"/>
                  </a:cubicBezTo>
                  <a:cubicBezTo>
                    <a:pt x="62" y="26"/>
                    <a:pt x="62" y="25"/>
                    <a:pt x="62" y="25"/>
                  </a:cubicBezTo>
                  <a:cubicBezTo>
                    <a:pt x="62" y="25"/>
                    <a:pt x="62" y="26"/>
                    <a:pt x="61" y="25"/>
                  </a:cubicBezTo>
                  <a:cubicBezTo>
                    <a:pt x="61" y="25"/>
                    <a:pt x="61" y="26"/>
                    <a:pt x="60" y="26"/>
                  </a:cubicBezTo>
                  <a:cubicBezTo>
                    <a:pt x="60" y="26"/>
                    <a:pt x="61" y="25"/>
                    <a:pt x="61" y="24"/>
                  </a:cubicBezTo>
                  <a:cubicBezTo>
                    <a:pt x="61" y="24"/>
                    <a:pt x="60" y="25"/>
                    <a:pt x="60" y="25"/>
                  </a:cubicBezTo>
                  <a:cubicBezTo>
                    <a:pt x="60" y="25"/>
                    <a:pt x="60" y="24"/>
                    <a:pt x="60" y="24"/>
                  </a:cubicBezTo>
                  <a:cubicBezTo>
                    <a:pt x="60" y="24"/>
                    <a:pt x="59" y="25"/>
                    <a:pt x="59" y="25"/>
                  </a:cubicBezTo>
                  <a:cubicBezTo>
                    <a:pt x="59" y="25"/>
                    <a:pt x="59" y="24"/>
                    <a:pt x="59" y="24"/>
                  </a:cubicBezTo>
                  <a:cubicBezTo>
                    <a:pt x="59" y="24"/>
                    <a:pt x="58" y="24"/>
                    <a:pt x="58" y="24"/>
                  </a:cubicBezTo>
                  <a:cubicBezTo>
                    <a:pt x="58" y="24"/>
                    <a:pt x="59" y="23"/>
                    <a:pt x="59" y="23"/>
                  </a:cubicBezTo>
                  <a:cubicBezTo>
                    <a:pt x="59" y="23"/>
                    <a:pt x="58" y="23"/>
                    <a:pt x="58" y="23"/>
                  </a:cubicBezTo>
                  <a:cubicBezTo>
                    <a:pt x="58" y="23"/>
                    <a:pt x="58" y="22"/>
                    <a:pt x="58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2"/>
                    <a:pt x="57" y="22"/>
                    <a:pt x="57" y="21"/>
                  </a:cubicBezTo>
                  <a:cubicBezTo>
                    <a:pt x="57" y="21"/>
                    <a:pt x="59" y="21"/>
                    <a:pt x="58" y="21"/>
                  </a:cubicBezTo>
                  <a:cubicBezTo>
                    <a:pt x="58" y="21"/>
                    <a:pt x="58" y="21"/>
                    <a:pt x="58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8" y="20"/>
                    <a:pt x="59" y="19"/>
                    <a:pt x="59" y="19"/>
                  </a:cubicBezTo>
                  <a:cubicBezTo>
                    <a:pt x="59" y="19"/>
                    <a:pt x="57" y="19"/>
                    <a:pt x="57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9"/>
                    <a:pt x="59" y="18"/>
                    <a:pt x="59" y="18"/>
                  </a:cubicBezTo>
                  <a:cubicBezTo>
                    <a:pt x="59" y="18"/>
                    <a:pt x="58" y="18"/>
                    <a:pt x="58" y="17"/>
                  </a:cubicBezTo>
                  <a:cubicBezTo>
                    <a:pt x="58" y="17"/>
                    <a:pt x="59" y="17"/>
                    <a:pt x="59" y="17"/>
                  </a:cubicBezTo>
                  <a:cubicBezTo>
                    <a:pt x="59" y="17"/>
                    <a:pt x="57" y="17"/>
                    <a:pt x="57" y="17"/>
                  </a:cubicBezTo>
                  <a:cubicBezTo>
                    <a:pt x="57" y="17"/>
                    <a:pt x="58" y="16"/>
                    <a:pt x="58" y="16"/>
                  </a:cubicBezTo>
                  <a:cubicBezTo>
                    <a:pt x="58" y="16"/>
                    <a:pt x="57" y="16"/>
                    <a:pt x="57" y="16"/>
                  </a:cubicBezTo>
                  <a:cubicBezTo>
                    <a:pt x="57" y="16"/>
                    <a:pt x="56" y="16"/>
                    <a:pt x="56" y="16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7" y="14"/>
                    <a:pt x="56" y="14"/>
                  </a:cubicBezTo>
                  <a:cubicBezTo>
                    <a:pt x="56" y="14"/>
                    <a:pt x="57" y="13"/>
                    <a:pt x="57" y="13"/>
                  </a:cubicBezTo>
                  <a:cubicBezTo>
                    <a:pt x="57" y="13"/>
                    <a:pt x="57" y="13"/>
                    <a:pt x="57" y="12"/>
                  </a:cubicBezTo>
                  <a:cubicBezTo>
                    <a:pt x="57" y="12"/>
                    <a:pt x="56" y="13"/>
                    <a:pt x="56" y="13"/>
                  </a:cubicBezTo>
                  <a:cubicBezTo>
                    <a:pt x="55" y="13"/>
                    <a:pt x="57" y="12"/>
                    <a:pt x="56" y="12"/>
                  </a:cubicBezTo>
                  <a:cubicBezTo>
                    <a:pt x="56" y="12"/>
                    <a:pt x="55" y="12"/>
                    <a:pt x="55" y="12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1"/>
                    <a:pt x="54" y="11"/>
                    <a:pt x="54" y="11"/>
                  </a:cubicBezTo>
                  <a:cubicBezTo>
                    <a:pt x="54" y="11"/>
                    <a:pt x="54" y="10"/>
                    <a:pt x="54" y="10"/>
                  </a:cubicBezTo>
                  <a:cubicBezTo>
                    <a:pt x="54" y="10"/>
                    <a:pt x="53" y="10"/>
                    <a:pt x="53" y="10"/>
                  </a:cubicBezTo>
                  <a:cubicBezTo>
                    <a:pt x="53" y="10"/>
                    <a:pt x="54" y="9"/>
                    <a:pt x="54" y="9"/>
                  </a:cubicBezTo>
                  <a:cubicBezTo>
                    <a:pt x="54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4" y="8"/>
                    <a:pt x="54" y="8"/>
                  </a:cubicBezTo>
                  <a:cubicBezTo>
                    <a:pt x="54" y="7"/>
                    <a:pt x="52" y="8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1" y="7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7"/>
                    <a:pt x="52" y="5"/>
                    <a:pt x="52" y="5"/>
                  </a:cubicBezTo>
                  <a:cubicBezTo>
                    <a:pt x="52" y="5"/>
                    <a:pt x="51" y="6"/>
                    <a:pt x="51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4"/>
                    <a:pt x="50" y="6"/>
                    <a:pt x="49" y="6"/>
                  </a:cubicBezTo>
                  <a:cubicBezTo>
                    <a:pt x="49" y="6"/>
                    <a:pt x="50" y="4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4"/>
                    <a:pt x="49" y="4"/>
                    <a:pt x="49" y="4"/>
                  </a:cubicBezTo>
                  <a:cubicBezTo>
                    <a:pt x="49" y="4"/>
                    <a:pt x="49" y="3"/>
                    <a:pt x="49" y="3"/>
                  </a:cubicBezTo>
                  <a:cubicBezTo>
                    <a:pt x="49" y="3"/>
                    <a:pt x="48" y="4"/>
                    <a:pt x="48" y="4"/>
                  </a:cubicBezTo>
                  <a:cubicBezTo>
                    <a:pt x="47" y="4"/>
                    <a:pt x="47" y="5"/>
                    <a:pt x="47" y="4"/>
                  </a:cubicBezTo>
                  <a:cubicBezTo>
                    <a:pt x="47" y="4"/>
                    <a:pt x="48" y="3"/>
                    <a:pt x="47" y="3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6" y="3"/>
                    <a:pt x="46" y="3"/>
                  </a:cubicBezTo>
                  <a:cubicBezTo>
                    <a:pt x="46" y="3"/>
                    <a:pt x="45" y="4"/>
                    <a:pt x="45" y="4"/>
                  </a:cubicBezTo>
                  <a:cubicBezTo>
                    <a:pt x="45" y="4"/>
                    <a:pt x="45" y="3"/>
                    <a:pt x="45" y="3"/>
                  </a:cubicBezTo>
                  <a:cubicBezTo>
                    <a:pt x="45" y="3"/>
                    <a:pt x="45" y="1"/>
                    <a:pt x="45" y="1"/>
                  </a:cubicBezTo>
                  <a:cubicBezTo>
                    <a:pt x="45" y="1"/>
                    <a:pt x="45" y="2"/>
                    <a:pt x="45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2" y="3"/>
                    <a:pt x="42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3"/>
                    <a:pt x="42" y="3"/>
                    <a:pt x="41" y="3"/>
                  </a:cubicBezTo>
                  <a:cubicBezTo>
                    <a:pt x="41" y="2"/>
                    <a:pt x="41" y="3"/>
                    <a:pt x="41" y="3"/>
                  </a:cubicBezTo>
                  <a:cubicBezTo>
                    <a:pt x="41" y="3"/>
                    <a:pt x="41" y="3"/>
                    <a:pt x="40" y="3"/>
                  </a:cubicBezTo>
                  <a:cubicBezTo>
                    <a:pt x="40" y="3"/>
                    <a:pt x="40" y="2"/>
                    <a:pt x="40" y="2"/>
                  </a:cubicBezTo>
                  <a:cubicBezTo>
                    <a:pt x="40" y="2"/>
                    <a:pt x="40" y="1"/>
                    <a:pt x="40" y="1"/>
                  </a:cubicBezTo>
                  <a:cubicBezTo>
                    <a:pt x="39" y="1"/>
                    <a:pt x="39" y="0"/>
                    <a:pt x="39" y="0"/>
                  </a:cubicBezTo>
                  <a:cubicBezTo>
                    <a:pt x="39" y="0"/>
                    <a:pt x="39" y="1"/>
                    <a:pt x="39" y="1"/>
                  </a:cubicBezTo>
                  <a:cubicBezTo>
                    <a:pt x="38" y="1"/>
                    <a:pt x="38" y="0"/>
                    <a:pt x="38" y="0"/>
                  </a:cubicBezTo>
                  <a:cubicBezTo>
                    <a:pt x="38" y="0"/>
                    <a:pt x="38" y="2"/>
                    <a:pt x="38" y="2"/>
                  </a:cubicBezTo>
                  <a:cubicBezTo>
                    <a:pt x="38" y="2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5" y="1"/>
                    <a:pt x="35" y="1"/>
                  </a:cubicBezTo>
                  <a:cubicBezTo>
                    <a:pt x="35" y="1"/>
                    <a:pt x="35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3"/>
                    <a:pt x="34" y="2"/>
                    <a:pt x="34" y="3"/>
                  </a:cubicBezTo>
                  <a:cubicBezTo>
                    <a:pt x="33" y="3"/>
                    <a:pt x="33" y="2"/>
                    <a:pt x="33" y="2"/>
                  </a:cubicBezTo>
                  <a:cubicBezTo>
                    <a:pt x="33" y="2"/>
                    <a:pt x="32" y="1"/>
                    <a:pt x="32" y="1"/>
                  </a:cubicBezTo>
                  <a:cubicBezTo>
                    <a:pt x="32" y="1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30" y="4"/>
                    <a:pt x="30" y="4"/>
                  </a:cubicBezTo>
                  <a:cubicBezTo>
                    <a:pt x="30" y="4"/>
                    <a:pt x="30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7" y="4"/>
                    <a:pt x="26" y="4"/>
                    <a:pt x="26" y="4"/>
                  </a:cubicBezTo>
                  <a:cubicBezTo>
                    <a:pt x="26" y="4"/>
                    <a:pt x="27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6" y="6"/>
                    <a:pt x="25" y="5"/>
                    <a:pt x="25" y="5"/>
                  </a:cubicBezTo>
                  <a:cubicBezTo>
                    <a:pt x="25" y="5"/>
                    <a:pt x="26" y="7"/>
                    <a:pt x="26" y="7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4" y="7"/>
                    <a:pt x="24" y="7"/>
                  </a:cubicBezTo>
                  <a:cubicBezTo>
                    <a:pt x="24" y="8"/>
                    <a:pt x="25" y="8"/>
                    <a:pt x="25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3" y="8"/>
                    <a:pt x="23" y="9"/>
                  </a:cubicBezTo>
                  <a:cubicBezTo>
                    <a:pt x="22" y="9"/>
                    <a:pt x="22" y="8"/>
                    <a:pt x="21" y="8"/>
                  </a:cubicBezTo>
                  <a:cubicBezTo>
                    <a:pt x="21" y="8"/>
                    <a:pt x="23" y="10"/>
                    <a:pt x="23" y="10"/>
                  </a:cubicBezTo>
                  <a:cubicBezTo>
                    <a:pt x="23" y="10"/>
                    <a:pt x="21" y="9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2" y="11"/>
                    <a:pt x="22" y="11"/>
                  </a:cubicBezTo>
                  <a:cubicBezTo>
                    <a:pt x="22" y="11"/>
                    <a:pt x="22" y="11"/>
                    <a:pt x="22" y="12"/>
                  </a:cubicBezTo>
                  <a:cubicBezTo>
                    <a:pt x="22" y="12"/>
                    <a:pt x="20" y="11"/>
                    <a:pt x="20" y="11"/>
                  </a:cubicBezTo>
                  <a:cubicBezTo>
                    <a:pt x="20" y="11"/>
                    <a:pt x="21" y="12"/>
                    <a:pt x="21" y="12"/>
                  </a:cubicBezTo>
                  <a:cubicBezTo>
                    <a:pt x="21" y="12"/>
                    <a:pt x="20" y="12"/>
                    <a:pt x="20" y="12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9" y="12"/>
                    <a:pt x="19" y="13"/>
                    <a:pt x="19" y="13"/>
                  </a:cubicBezTo>
                  <a:cubicBezTo>
                    <a:pt x="19" y="13"/>
                    <a:pt x="20" y="13"/>
                    <a:pt x="20" y="14"/>
                  </a:cubicBezTo>
                  <a:cubicBezTo>
                    <a:pt x="20" y="14"/>
                    <a:pt x="18" y="13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20" y="15"/>
                    <a:pt x="20" y="15"/>
                  </a:cubicBezTo>
                  <a:cubicBezTo>
                    <a:pt x="20" y="15"/>
                    <a:pt x="20" y="16"/>
                    <a:pt x="20" y="16"/>
                  </a:cubicBezTo>
                  <a:cubicBezTo>
                    <a:pt x="20" y="16"/>
                    <a:pt x="19" y="16"/>
                    <a:pt x="19" y="16"/>
                  </a:cubicBezTo>
                  <a:cubicBezTo>
                    <a:pt x="19" y="16"/>
                    <a:pt x="18" y="16"/>
                    <a:pt x="18" y="16"/>
                  </a:cubicBezTo>
                  <a:cubicBezTo>
                    <a:pt x="18" y="16"/>
                    <a:pt x="17" y="16"/>
                    <a:pt x="17" y="16"/>
                  </a:cubicBezTo>
                  <a:cubicBezTo>
                    <a:pt x="17" y="17"/>
                    <a:pt x="20" y="17"/>
                    <a:pt x="20" y="18"/>
                  </a:cubicBezTo>
                  <a:cubicBezTo>
                    <a:pt x="20" y="18"/>
                    <a:pt x="17" y="17"/>
                    <a:pt x="17" y="17"/>
                  </a:cubicBezTo>
                  <a:cubicBezTo>
                    <a:pt x="17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9"/>
                  </a:cubicBezTo>
                  <a:cubicBezTo>
                    <a:pt x="18" y="19"/>
                    <a:pt x="17" y="19"/>
                    <a:pt x="17" y="19"/>
                  </a:cubicBezTo>
                  <a:cubicBezTo>
                    <a:pt x="17" y="19"/>
                    <a:pt x="19" y="20"/>
                    <a:pt x="19" y="20"/>
                  </a:cubicBezTo>
                  <a:cubicBezTo>
                    <a:pt x="19" y="20"/>
                    <a:pt x="17" y="20"/>
                    <a:pt x="17" y="20"/>
                  </a:cubicBezTo>
                  <a:cubicBezTo>
                    <a:pt x="17" y="20"/>
                    <a:pt x="19" y="20"/>
                    <a:pt x="19" y="21"/>
                  </a:cubicBezTo>
                  <a:cubicBezTo>
                    <a:pt x="19" y="21"/>
                    <a:pt x="17" y="21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9" y="22"/>
                    <a:pt x="18" y="22"/>
                    <a:pt x="18" y="22"/>
                  </a:cubicBezTo>
                  <a:cubicBezTo>
                    <a:pt x="18" y="22"/>
                    <a:pt x="18" y="23"/>
                    <a:pt x="18" y="23"/>
                  </a:cubicBezTo>
                  <a:cubicBezTo>
                    <a:pt x="18" y="23"/>
                    <a:pt x="17" y="22"/>
                    <a:pt x="17" y="23"/>
                  </a:cubicBezTo>
                  <a:cubicBezTo>
                    <a:pt x="17" y="23"/>
                    <a:pt x="16" y="22"/>
                    <a:pt x="16" y="22"/>
                  </a:cubicBezTo>
                  <a:cubicBezTo>
                    <a:pt x="16" y="22"/>
                    <a:pt x="17" y="23"/>
                    <a:pt x="17" y="24"/>
                  </a:cubicBezTo>
                  <a:cubicBezTo>
                    <a:pt x="17" y="24"/>
                    <a:pt x="16" y="23"/>
                    <a:pt x="16" y="23"/>
                  </a:cubicBezTo>
                  <a:cubicBezTo>
                    <a:pt x="15" y="23"/>
                    <a:pt x="16" y="24"/>
                    <a:pt x="16" y="24"/>
                  </a:cubicBezTo>
                  <a:cubicBezTo>
                    <a:pt x="15" y="24"/>
                    <a:pt x="15" y="23"/>
                    <a:pt x="15" y="23"/>
                  </a:cubicBezTo>
                  <a:cubicBezTo>
                    <a:pt x="15" y="23"/>
                    <a:pt x="15" y="24"/>
                    <a:pt x="14" y="24"/>
                  </a:cubicBezTo>
                  <a:cubicBezTo>
                    <a:pt x="14" y="24"/>
                    <a:pt x="15" y="25"/>
                    <a:pt x="15" y="25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6"/>
                    <a:pt x="14" y="26"/>
                  </a:cubicBezTo>
                  <a:cubicBezTo>
                    <a:pt x="13" y="26"/>
                    <a:pt x="13" y="25"/>
                    <a:pt x="13" y="26"/>
                  </a:cubicBezTo>
                  <a:cubicBezTo>
                    <a:pt x="13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8"/>
                    <a:pt x="10" y="26"/>
                    <a:pt x="10" y="26"/>
                  </a:cubicBezTo>
                  <a:cubicBezTo>
                    <a:pt x="10" y="26"/>
                    <a:pt x="11" y="28"/>
                    <a:pt x="11" y="28"/>
                  </a:cubicBezTo>
                  <a:cubicBezTo>
                    <a:pt x="11" y="28"/>
                    <a:pt x="10" y="28"/>
                    <a:pt x="10" y="28"/>
                  </a:cubicBezTo>
                  <a:cubicBezTo>
                    <a:pt x="10" y="28"/>
                    <a:pt x="10" y="27"/>
                    <a:pt x="9" y="27"/>
                  </a:cubicBezTo>
                  <a:cubicBezTo>
                    <a:pt x="9" y="28"/>
                    <a:pt x="10" y="29"/>
                    <a:pt x="10" y="29"/>
                  </a:cubicBezTo>
                  <a:cubicBezTo>
                    <a:pt x="10" y="29"/>
                    <a:pt x="9" y="28"/>
                    <a:pt x="9" y="28"/>
                  </a:cubicBezTo>
                  <a:cubicBezTo>
                    <a:pt x="9" y="28"/>
                    <a:pt x="9" y="29"/>
                    <a:pt x="9" y="29"/>
                  </a:cubicBezTo>
                  <a:cubicBezTo>
                    <a:pt x="9" y="29"/>
                    <a:pt x="8" y="29"/>
                    <a:pt x="8" y="29"/>
                  </a:cubicBezTo>
                  <a:cubicBezTo>
                    <a:pt x="8" y="29"/>
                    <a:pt x="9" y="30"/>
                    <a:pt x="9" y="30"/>
                  </a:cubicBezTo>
                  <a:cubicBezTo>
                    <a:pt x="9" y="30"/>
                    <a:pt x="8" y="30"/>
                    <a:pt x="8" y="30"/>
                  </a:cubicBezTo>
                  <a:cubicBezTo>
                    <a:pt x="8" y="30"/>
                    <a:pt x="8" y="31"/>
                    <a:pt x="8" y="31"/>
                  </a:cubicBezTo>
                  <a:cubicBezTo>
                    <a:pt x="8" y="31"/>
                    <a:pt x="8" y="31"/>
                    <a:pt x="7" y="31"/>
                  </a:cubicBezTo>
                  <a:cubicBezTo>
                    <a:pt x="7" y="31"/>
                    <a:pt x="7" y="31"/>
                    <a:pt x="6" y="31"/>
                  </a:cubicBezTo>
                  <a:cubicBezTo>
                    <a:pt x="6" y="31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5" y="32"/>
                  </a:cubicBezTo>
                  <a:cubicBezTo>
                    <a:pt x="5" y="32"/>
                    <a:pt x="5" y="32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4" y="33"/>
                    <a:pt x="4" y="33"/>
                  </a:cubicBezTo>
                  <a:cubicBezTo>
                    <a:pt x="4" y="33"/>
                    <a:pt x="5" y="34"/>
                    <a:pt x="4" y="34"/>
                  </a:cubicBezTo>
                  <a:cubicBezTo>
                    <a:pt x="4" y="34"/>
                    <a:pt x="5" y="35"/>
                    <a:pt x="5" y="35"/>
                  </a:cubicBezTo>
                  <a:cubicBezTo>
                    <a:pt x="5" y="35"/>
                    <a:pt x="3" y="34"/>
                    <a:pt x="3" y="34"/>
                  </a:cubicBezTo>
                  <a:cubicBezTo>
                    <a:pt x="3" y="34"/>
                    <a:pt x="4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6"/>
                    <a:pt x="2" y="35"/>
                    <a:pt x="2" y="35"/>
                  </a:cubicBezTo>
                  <a:cubicBezTo>
                    <a:pt x="2" y="36"/>
                    <a:pt x="4" y="37"/>
                    <a:pt x="4" y="37"/>
                  </a:cubicBezTo>
                  <a:cubicBezTo>
                    <a:pt x="4" y="37"/>
                    <a:pt x="2" y="36"/>
                    <a:pt x="2" y="37"/>
                  </a:cubicBezTo>
                  <a:cubicBezTo>
                    <a:pt x="2" y="37"/>
                    <a:pt x="3" y="37"/>
                    <a:pt x="3" y="37"/>
                  </a:cubicBezTo>
                  <a:cubicBezTo>
                    <a:pt x="3" y="37"/>
                    <a:pt x="2" y="37"/>
                    <a:pt x="2" y="38"/>
                  </a:cubicBezTo>
                  <a:cubicBezTo>
                    <a:pt x="2" y="38"/>
                    <a:pt x="1" y="38"/>
                    <a:pt x="1" y="38"/>
                  </a:cubicBezTo>
                  <a:cubicBezTo>
                    <a:pt x="1" y="38"/>
                    <a:pt x="2" y="39"/>
                    <a:pt x="2" y="39"/>
                  </a:cubicBezTo>
                  <a:cubicBezTo>
                    <a:pt x="2" y="39"/>
                    <a:pt x="1" y="38"/>
                    <a:pt x="1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39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1"/>
                    <a:pt x="3" y="41"/>
                    <a:pt x="2" y="41"/>
                  </a:cubicBezTo>
                  <a:cubicBezTo>
                    <a:pt x="2" y="41"/>
                    <a:pt x="0" y="41"/>
                    <a:pt x="0" y="41"/>
                  </a:cubicBezTo>
                  <a:cubicBezTo>
                    <a:pt x="0" y="41"/>
                    <a:pt x="1" y="42"/>
                    <a:pt x="1" y="42"/>
                  </a:cubicBezTo>
                  <a:cubicBezTo>
                    <a:pt x="1" y="42"/>
                    <a:pt x="2" y="42"/>
                    <a:pt x="2" y="42"/>
                  </a:cubicBezTo>
                  <a:cubicBezTo>
                    <a:pt x="2" y="42"/>
                    <a:pt x="0" y="42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1" y="43"/>
                    <a:pt x="1" y="4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1" y="44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" y="45"/>
                    <a:pt x="1" y="46"/>
                  </a:cubicBezTo>
                  <a:cubicBezTo>
                    <a:pt x="1" y="46"/>
                    <a:pt x="0" y="46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3" y="46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1" y="48"/>
                    <a:pt x="1" y="48"/>
                  </a:cubicBezTo>
                  <a:cubicBezTo>
                    <a:pt x="1" y="48"/>
                    <a:pt x="2" y="48"/>
                    <a:pt x="2" y="48"/>
                  </a:cubicBezTo>
                  <a:cubicBezTo>
                    <a:pt x="3" y="48"/>
                    <a:pt x="3" y="48"/>
                    <a:pt x="4" y="48"/>
                  </a:cubicBezTo>
                  <a:cubicBezTo>
                    <a:pt x="4" y="48"/>
                    <a:pt x="2" y="49"/>
                    <a:pt x="2" y="49"/>
                  </a:cubicBezTo>
                  <a:cubicBezTo>
                    <a:pt x="2" y="49"/>
                    <a:pt x="2" y="50"/>
                    <a:pt x="2" y="50"/>
                  </a:cubicBezTo>
                  <a:cubicBezTo>
                    <a:pt x="2" y="50"/>
                    <a:pt x="4" y="49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5" y="49"/>
                    <a:pt x="3" y="51"/>
                    <a:pt x="3" y="51"/>
                  </a:cubicBezTo>
                  <a:cubicBezTo>
                    <a:pt x="4" y="51"/>
                    <a:pt x="4" y="50"/>
                    <a:pt x="5" y="50"/>
                  </a:cubicBezTo>
                  <a:cubicBezTo>
                    <a:pt x="5" y="51"/>
                    <a:pt x="4" y="51"/>
                    <a:pt x="4" y="51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1"/>
                    <a:pt x="6" y="52"/>
                  </a:cubicBezTo>
                  <a:cubicBezTo>
                    <a:pt x="6" y="52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7" y="52"/>
                    <a:pt x="7" y="52"/>
                  </a:cubicBezTo>
                  <a:cubicBezTo>
                    <a:pt x="7" y="52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8" y="54"/>
                    <a:pt x="8" y="53"/>
                    <a:pt x="8" y="53"/>
                  </a:cubicBezTo>
                  <a:cubicBezTo>
                    <a:pt x="8" y="53"/>
                    <a:pt x="8" y="54"/>
                    <a:pt x="8" y="54"/>
                  </a:cubicBezTo>
                  <a:cubicBezTo>
                    <a:pt x="9" y="54"/>
                    <a:pt x="9" y="53"/>
                    <a:pt x="9" y="53"/>
                  </a:cubicBezTo>
                  <a:cubicBezTo>
                    <a:pt x="10" y="53"/>
                    <a:pt x="9" y="55"/>
                    <a:pt x="9" y="55"/>
                  </a:cubicBezTo>
                  <a:cubicBezTo>
                    <a:pt x="9" y="55"/>
                    <a:pt x="10" y="54"/>
                    <a:pt x="10" y="54"/>
                  </a:cubicBezTo>
                  <a:cubicBezTo>
                    <a:pt x="10" y="54"/>
                    <a:pt x="10" y="55"/>
                    <a:pt x="10" y="55"/>
                  </a:cubicBezTo>
                  <a:cubicBezTo>
                    <a:pt x="10" y="55"/>
                    <a:pt x="11" y="54"/>
                    <a:pt x="11" y="54"/>
                  </a:cubicBezTo>
                  <a:cubicBezTo>
                    <a:pt x="11" y="54"/>
                    <a:pt x="11" y="56"/>
                    <a:pt x="11" y="56"/>
                  </a:cubicBezTo>
                  <a:cubicBezTo>
                    <a:pt x="11" y="56"/>
                    <a:pt x="12" y="55"/>
                    <a:pt x="12" y="55"/>
                  </a:cubicBezTo>
                  <a:cubicBezTo>
                    <a:pt x="12" y="55"/>
                    <a:pt x="12" y="54"/>
                    <a:pt x="12" y="54"/>
                  </a:cubicBezTo>
                  <a:cubicBezTo>
                    <a:pt x="13" y="54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4" y="55"/>
                    <a:pt x="14" y="55"/>
                  </a:cubicBezTo>
                  <a:cubicBezTo>
                    <a:pt x="14" y="55"/>
                    <a:pt x="14" y="54"/>
                    <a:pt x="14" y="54"/>
                  </a:cubicBezTo>
                  <a:cubicBezTo>
                    <a:pt x="14" y="54"/>
                    <a:pt x="15" y="55"/>
                    <a:pt x="15" y="55"/>
                  </a:cubicBezTo>
                  <a:cubicBezTo>
                    <a:pt x="15" y="55"/>
                    <a:pt x="15" y="54"/>
                    <a:pt x="15" y="54"/>
                  </a:cubicBezTo>
                  <a:cubicBezTo>
                    <a:pt x="15" y="54"/>
                    <a:pt x="16" y="54"/>
                    <a:pt x="16" y="54"/>
                  </a:cubicBezTo>
                  <a:cubicBezTo>
                    <a:pt x="16" y="54"/>
                    <a:pt x="16" y="56"/>
                    <a:pt x="16" y="56"/>
                  </a:cubicBezTo>
                  <a:cubicBezTo>
                    <a:pt x="16" y="56"/>
                    <a:pt x="16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3"/>
                    <a:pt x="18" y="53"/>
                  </a:cubicBezTo>
                  <a:cubicBezTo>
                    <a:pt x="18" y="53"/>
                    <a:pt x="18" y="56"/>
                    <a:pt x="18" y="56"/>
                  </a:cubicBezTo>
                  <a:cubicBezTo>
                    <a:pt x="18" y="56"/>
                    <a:pt x="18" y="55"/>
                    <a:pt x="19" y="55"/>
                  </a:cubicBezTo>
                  <a:cubicBezTo>
                    <a:pt x="19" y="55"/>
                    <a:pt x="19" y="54"/>
                    <a:pt x="19" y="54"/>
                  </a:cubicBezTo>
                  <a:cubicBezTo>
                    <a:pt x="19" y="54"/>
                    <a:pt x="19" y="53"/>
                    <a:pt x="19" y="53"/>
                  </a:cubicBezTo>
                  <a:cubicBezTo>
                    <a:pt x="19" y="53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1" y="54"/>
                    <a:pt x="21" y="55"/>
                    <a:pt x="21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1" y="53"/>
                    <a:pt x="22" y="53"/>
                  </a:cubicBezTo>
                  <a:cubicBezTo>
                    <a:pt x="22" y="53"/>
                    <a:pt x="22" y="54"/>
                    <a:pt x="22" y="54"/>
                  </a:cubicBezTo>
                  <a:cubicBezTo>
                    <a:pt x="22" y="54"/>
                    <a:pt x="22" y="53"/>
                    <a:pt x="23" y="53"/>
                  </a:cubicBezTo>
                  <a:cubicBezTo>
                    <a:pt x="23" y="53"/>
                    <a:pt x="23" y="54"/>
                    <a:pt x="23" y="54"/>
                  </a:cubicBezTo>
                  <a:cubicBezTo>
                    <a:pt x="23" y="54"/>
                    <a:pt x="23" y="52"/>
                    <a:pt x="23" y="52"/>
                  </a:cubicBezTo>
                  <a:cubicBezTo>
                    <a:pt x="24" y="52"/>
                    <a:pt x="24" y="53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6" y="52"/>
                    <a:pt x="27" y="53"/>
                    <a:pt x="27" y="52"/>
                  </a:cubicBezTo>
                  <a:cubicBezTo>
                    <a:pt x="27" y="52"/>
                    <a:pt x="27" y="52"/>
                    <a:pt x="27" y="51"/>
                  </a:cubicBezTo>
                  <a:cubicBezTo>
                    <a:pt x="27" y="51"/>
                    <a:pt x="28" y="52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2"/>
                    <a:pt x="29" y="53"/>
                    <a:pt x="29" y="53"/>
                  </a:cubicBezTo>
                  <a:cubicBezTo>
                    <a:pt x="29" y="53"/>
                    <a:pt x="29" y="52"/>
                    <a:pt x="29" y="52"/>
                  </a:cubicBezTo>
                  <a:cubicBezTo>
                    <a:pt x="29" y="52"/>
                    <a:pt x="29" y="51"/>
                    <a:pt x="29" y="51"/>
                  </a:cubicBezTo>
                  <a:cubicBezTo>
                    <a:pt x="29" y="51"/>
                    <a:pt x="30" y="51"/>
                    <a:pt x="30" y="51"/>
                  </a:cubicBezTo>
                  <a:cubicBezTo>
                    <a:pt x="30" y="51"/>
                    <a:pt x="31" y="52"/>
                    <a:pt x="31" y="52"/>
                  </a:cubicBezTo>
                  <a:cubicBezTo>
                    <a:pt x="31" y="52"/>
                    <a:pt x="30" y="50"/>
                    <a:pt x="30" y="50"/>
                  </a:cubicBezTo>
                  <a:cubicBezTo>
                    <a:pt x="31" y="50"/>
                    <a:pt x="32" y="52"/>
                    <a:pt x="32" y="52"/>
                  </a:cubicBezTo>
                  <a:cubicBezTo>
                    <a:pt x="32" y="52"/>
                    <a:pt x="31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3" y="51"/>
                    <a:pt x="33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4" y="51"/>
                    <a:pt x="33" y="50"/>
                    <a:pt x="33" y="50"/>
                  </a:cubicBezTo>
                  <a:cubicBezTo>
                    <a:pt x="34" y="50"/>
                    <a:pt x="34" y="51"/>
                    <a:pt x="34" y="51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9"/>
                    <a:pt x="34" y="48"/>
                    <a:pt x="34" y="48"/>
                  </a:cubicBezTo>
                  <a:cubicBezTo>
                    <a:pt x="34" y="48"/>
                    <a:pt x="35" y="50"/>
                    <a:pt x="36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50"/>
                    <a:pt x="36" y="49"/>
                    <a:pt x="36" y="49"/>
                  </a:cubicBezTo>
                  <a:cubicBezTo>
                    <a:pt x="36" y="49"/>
                    <a:pt x="37" y="49"/>
                    <a:pt x="37" y="49"/>
                  </a:cubicBezTo>
                  <a:cubicBezTo>
                    <a:pt x="37" y="49"/>
                    <a:pt x="37" y="48"/>
                    <a:pt x="37" y="48"/>
                  </a:cubicBezTo>
                  <a:cubicBezTo>
                    <a:pt x="37" y="48"/>
                    <a:pt x="37" y="49"/>
                    <a:pt x="37" y="49"/>
                  </a:cubicBezTo>
                  <a:cubicBezTo>
                    <a:pt x="37" y="49"/>
                    <a:pt x="37" y="48"/>
                    <a:pt x="37" y="49"/>
                  </a:cubicBezTo>
                  <a:cubicBezTo>
                    <a:pt x="37" y="49"/>
                    <a:pt x="38" y="47"/>
                    <a:pt x="38" y="47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39" y="48"/>
                    <a:pt x="39" y="49"/>
                    <a:pt x="39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49"/>
                    <a:pt x="39" y="50"/>
                    <a:pt x="39" y="50"/>
                  </a:cubicBezTo>
                  <a:cubicBezTo>
                    <a:pt x="39" y="50"/>
                    <a:pt x="40" y="49"/>
                    <a:pt x="40" y="49"/>
                  </a:cubicBezTo>
                  <a:cubicBezTo>
                    <a:pt x="40" y="49"/>
                    <a:pt x="40" y="50"/>
                    <a:pt x="40" y="50"/>
                  </a:cubicBezTo>
                  <a:cubicBezTo>
                    <a:pt x="40" y="50"/>
                    <a:pt x="40" y="51"/>
                    <a:pt x="40" y="51"/>
                  </a:cubicBezTo>
                  <a:cubicBezTo>
                    <a:pt x="40" y="51"/>
                    <a:pt x="41" y="49"/>
                    <a:pt x="42" y="49"/>
                  </a:cubicBezTo>
                  <a:cubicBezTo>
                    <a:pt x="42" y="49"/>
                    <a:pt x="41" y="51"/>
                    <a:pt x="41" y="51"/>
                  </a:cubicBezTo>
                  <a:cubicBezTo>
                    <a:pt x="41" y="51"/>
                    <a:pt x="42" y="51"/>
                    <a:pt x="42" y="51"/>
                  </a:cubicBezTo>
                  <a:cubicBezTo>
                    <a:pt x="42" y="51"/>
                    <a:pt x="43" y="50"/>
                    <a:pt x="43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50"/>
                    <a:pt x="43" y="52"/>
                    <a:pt x="43" y="52"/>
                  </a:cubicBezTo>
                  <a:cubicBezTo>
                    <a:pt x="43" y="52"/>
                    <a:pt x="44" y="50"/>
                    <a:pt x="44" y="50"/>
                  </a:cubicBezTo>
                  <a:cubicBezTo>
                    <a:pt x="44" y="50"/>
                    <a:pt x="44" y="52"/>
                    <a:pt x="44" y="52"/>
                  </a:cubicBezTo>
                  <a:cubicBezTo>
                    <a:pt x="44" y="52"/>
                    <a:pt x="45" y="51"/>
                    <a:pt x="45" y="51"/>
                  </a:cubicBezTo>
                  <a:cubicBezTo>
                    <a:pt x="45" y="51"/>
                    <a:pt x="45" y="53"/>
                    <a:pt x="45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6" y="51"/>
                    <a:pt x="46" y="51"/>
                  </a:cubicBezTo>
                  <a:cubicBezTo>
                    <a:pt x="47" y="51"/>
                    <a:pt x="46" y="53"/>
                    <a:pt x="46" y="53"/>
                  </a:cubicBezTo>
                  <a:cubicBezTo>
                    <a:pt x="46" y="53"/>
                    <a:pt x="47" y="51"/>
                    <a:pt x="47" y="51"/>
                  </a:cubicBezTo>
                  <a:cubicBezTo>
                    <a:pt x="47" y="51"/>
                    <a:pt x="48" y="51"/>
                    <a:pt x="48" y="51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8" y="51"/>
                    <a:pt x="48" y="52"/>
                    <a:pt x="48" y="52"/>
                  </a:cubicBezTo>
                  <a:cubicBezTo>
                    <a:pt x="49" y="52"/>
                    <a:pt x="48" y="53"/>
                    <a:pt x="49" y="53"/>
                  </a:cubicBezTo>
                  <a:cubicBezTo>
                    <a:pt x="49" y="53"/>
                    <a:pt x="49" y="54"/>
                    <a:pt x="49" y="54"/>
                  </a:cubicBezTo>
                  <a:cubicBezTo>
                    <a:pt x="49" y="54"/>
                    <a:pt x="50" y="52"/>
                    <a:pt x="50" y="52"/>
                  </a:cubicBezTo>
                  <a:cubicBezTo>
                    <a:pt x="50" y="52"/>
                    <a:pt x="50" y="53"/>
                    <a:pt x="50" y="54"/>
                  </a:cubicBezTo>
                  <a:cubicBezTo>
                    <a:pt x="50" y="54"/>
                    <a:pt x="50" y="55"/>
                    <a:pt x="50" y="55"/>
                  </a:cubicBezTo>
                  <a:cubicBezTo>
                    <a:pt x="50" y="55"/>
                    <a:pt x="51" y="52"/>
                    <a:pt x="51" y="52"/>
                  </a:cubicBezTo>
                  <a:cubicBezTo>
                    <a:pt x="51" y="52"/>
                    <a:pt x="51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3"/>
                    <a:pt x="53" y="5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53" y="53"/>
                    <a:pt x="53" y="53"/>
                    <a:pt x="54" y="53"/>
                  </a:cubicBezTo>
                  <a:cubicBezTo>
                    <a:pt x="54" y="53"/>
                    <a:pt x="54" y="54"/>
                    <a:pt x="54" y="54"/>
                  </a:cubicBezTo>
                  <a:cubicBezTo>
                    <a:pt x="54" y="54"/>
                    <a:pt x="54" y="55"/>
                    <a:pt x="54" y="55"/>
                  </a:cubicBezTo>
                  <a:cubicBezTo>
                    <a:pt x="54" y="55"/>
                    <a:pt x="55" y="54"/>
                    <a:pt x="55" y="54"/>
                  </a:cubicBezTo>
                  <a:cubicBezTo>
                    <a:pt x="55" y="54"/>
                    <a:pt x="55" y="53"/>
                    <a:pt x="55" y="53"/>
                  </a:cubicBezTo>
                  <a:cubicBezTo>
                    <a:pt x="56" y="53"/>
                    <a:pt x="56" y="55"/>
                    <a:pt x="56" y="55"/>
                  </a:cubicBezTo>
                  <a:cubicBezTo>
                    <a:pt x="56" y="55"/>
                    <a:pt x="56" y="54"/>
                    <a:pt x="56" y="54"/>
                  </a:cubicBezTo>
                  <a:cubicBezTo>
                    <a:pt x="56" y="54"/>
                    <a:pt x="57" y="54"/>
                    <a:pt x="57" y="54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54"/>
                    <a:pt x="57" y="55"/>
                    <a:pt x="58" y="55"/>
                  </a:cubicBezTo>
                  <a:cubicBezTo>
                    <a:pt x="58" y="55"/>
                    <a:pt x="58" y="54"/>
                    <a:pt x="58" y="54"/>
                  </a:cubicBezTo>
                  <a:cubicBezTo>
                    <a:pt x="58" y="54"/>
                    <a:pt x="58" y="53"/>
                    <a:pt x="59" y="53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59" y="53"/>
                    <a:pt x="59" y="54"/>
                    <a:pt x="60" y="54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54"/>
                    <a:pt x="60" y="55"/>
                    <a:pt x="61" y="55"/>
                  </a:cubicBezTo>
                  <a:cubicBezTo>
                    <a:pt x="61" y="55"/>
                    <a:pt x="61" y="53"/>
                    <a:pt x="61" y="53"/>
                  </a:cubicBezTo>
                  <a:cubicBezTo>
                    <a:pt x="61" y="53"/>
                    <a:pt x="61" y="54"/>
                    <a:pt x="61" y="54"/>
                  </a:cubicBezTo>
                  <a:cubicBezTo>
                    <a:pt x="62" y="54"/>
                    <a:pt x="62" y="53"/>
                    <a:pt x="62" y="53"/>
                  </a:cubicBezTo>
                  <a:cubicBezTo>
                    <a:pt x="62" y="53"/>
                    <a:pt x="62" y="54"/>
                    <a:pt x="62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3" y="54"/>
                    <a:pt x="63" y="55"/>
                    <a:pt x="63" y="55"/>
                  </a:cubicBezTo>
                  <a:cubicBezTo>
                    <a:pt x="64" y="55"/>
                    <a:pt x="64" y="53"/>
                    <a:pt x="64" y="53"/>
                  </a:cubicBezTo>
                  <a:cubicBezTo>
                    <a:pt x="64" y="53"/>
                    <a:pt x="64" y="54"/>
                    <a:pt x="64" y="54"/>
                  </a:cubicBezTo>
                  <a:cubicBezTo>
                    <a:pt x="65" y="54"/>
                    <a:pt x="64" y="53"/>
                    <a:pt x="64" y="52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6" y="54"/>
                    <a:pt x="66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54"/>
                    <a:pt x="67" y="54"/>
                    <a:pt x="67" y="54"/>
                  </a:cubicBezTo>
                  <a:cubicBezTo>
                    <a:pt x="67" y="54"/>
                    <a:pt x="66" y="52"/>
                    <a:pt x="66" y="52"/>
                  </a:cubicBezTo>
                  <a:cubicBezTo>
                    <a:pt x="67" y="52"/>
                    <a:pt x="67" y="53"/>
                    <a:pt x="67" y="53"/>
                  </a:cubicBezTo>
                  <a:cubicBezTo>
                    <a:pt x="67" y="53"/>
                    <a:pt x="68" y="54"/>
                    <a:pt x="68" y="54"/>
                  </a:cubicBezTo>
                  <a:cubicBezTo>
                    <a:pt x="69" y="54"/>
                    <a:pt x="69" y="53"/>
                    <a:pt x="69" y="53"/>
                  </a:cubicBezTo>
                  <a:cubicBezTo>
                    <a:pt x="69" y="53"/>
                    <a:pt x="68" y="52"/>
                    <a:pt x="68" y="52"/>
                  </a:cubicBezTo>
                  <a:cubicBezTo>
                    <a:pt x="68" y="51"/>
                    <a:pt x="69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70" y="51"/>
                    <a:pt x="70" y="51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1"/>
                    <a:pt x="70" y="51"/>
                    <a:pt x="70" y="50"/>
                  </a:cubicBezTo>
                  <a:cubicBezTo>
                    <a:pt x="70" y="50"/>
                    <a:pt x="70" y="50"/>
                    <a:pt x="71" y="50"/>
                  </a:cubicBezTo>
                  <a:cubicBezTo>
                    <a:pt x="71" y="50"/>
                    <a:pt x="72" y="51"/>
                    <a:pt x="72" y="51"/>
                  </a:cubicBezTo>
                  <a:cubicBezTo>
                    <a:pt x="72" y="51"/>
                    <a:pt x="72" y="50"/>
                    <a:pt x="72" y="50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3" y="49"/>
                    <a:pt x="71" y="48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1" y="48"/>
                    <a:pt x="72" y="48"/>
                    <a:pt x="72" y="48"/>
                  </a:cubicBezTo>
                  <a:cubicBezTo>
                    <a:pt x="73" y="48"/>
                    <a:pt x="72" y="47"/>
                    <a:pt x="72" y="47"/>
                  </a:cubicBezTo>
                  <a:cubicBezTo>
                    <a:pt x="72" y="47"/>
                    <a:pt x="71" y="47"/>
                    <a:pt x="72" y="47"/>
                  </a:cubicBezTo>
                  <a:cubicBezTo>
                    <a:pt x="72" y="46"/>
                    <a:pt x="74" y="47"/>
                    <a:pt x="74" y="47"/>
                  </a:cubicBezTo>
                  <a:cubicBezTo>
                    <a:pt x="74" y="47"/>
                    <a:pt x="74" y="46"/>
                    <a:pt x="74" y="46"/>
                  </a:cubicBezTo>
                  <a:cubicBezTo>
                    <a:pt x="74" y="46"/>
                    <a:pt x="72" y="45"/>
                    <a:pt x="72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2" y="45"/>
                    <a:pt x="74" y="45"/>
                    <a:pt x="74" y="45"/>
                  </a:cubicBezTo>
                  <a:cubicBezTo>
                    <a:pt x="74" y="45"/>
                    <a:pt x="73" y="44"/>
                    <a:pt x="73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43"/>
                    <a:pt x="73" y="43"/>
                    <a:pt x="73" y="43"/>
                  </a:cubicBezTo>
                  <a:cubicBezTo>
                    <a:pt x="73" y="43"/>
                    <a:pt x="73" y="43"/>
                    <a:pt x="73" y="43"/>
                  </a:cubicBezTo>
                  <a:cubicBezTo>
                    <a:pt x="73" y="43"/>
                    <a:pt x="74" y="42"/>
                    <a:pt x="74" y="42"/>
                  </a:cubicBezTo>
                  <a:cubicBezTo>
                    <a:pt x="74" y="42"/>
                    <a:pt x="72" y="42"/>
                    <a:pt x="72" y="42"/>
                  </a:cubicBezTo>
                  <a:cubicBezTo>
                    <a:pt x="72" y="42"/>
                    <a:pt x="73" y="41"/>
                    <a:pt x="73" y="41"/>
                  </a:cubicBezTo>
                  <a:cubicBezTo>
                    <a:pt x="73" y="41"/>
                    <a:pt x="74" y="41"/>
                    <a:pt x="74" y="41"/>
                  </a:cubicBezTo>
                  <a:cubicBezTo>
                    <a:pt x="74" y="41"/>
                    <a:pt x="73" y="41"/>
                    <a:pt x="72" y="40"/>
                  </a:cubicBezTo>
                  <a:cubicBezTo>
                    <a:pt x="72" y="40"/>
                    <a:pt x="73" y="40"/>
                    <a:pt x="73" y="40"/>
                  </a:cubicBezTo>
                  <a:cubicBezTo>
                    <a:pt x="73" y="40"/>
                    <a:pt x="73" y="40"/>
                    <a:pt x="73" y="39"/>
                  </a:cubicBezTo>
                  <a:cubicBezTo>
                    <a:pt x="73" y="39"/>
                    <a:pt x="72" y="39"/>
                    <a:pt x="72" y="39"/>
                  </a:cubicBezTo>
                  <a:cubicBezTo>
                    <a:pt x="72" y="39"/>
                    <a:pt x="73" y="38"/>
                    <a:pt x="73" y="38"/>
                  </a:cubicBezTo>
                  <a:cubicBezTo>
                    <a:pt x="73" y="38"/>
                    <a:pt x="72" y="38"/>
                    <a:pt x="72" y="38"/>
                  </a:cubicBezTo>
                  <a:cubicBezTo>
                    <a:pt x="72" y="38"/>
                    <a:pt x="73" y="38"/>
                    <a:pt x="73" y="37"/>
                  </a:cubicBezTo>
                  <a:cubicBezTo>
                    <a:pt x="72" y="37"/>
                    <a:pt x="71" y="38"/>
                    <a:pt x="71" y="38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1" y="37"/>
                    <a:pt x="72" y="36"/>
                    <a:pt x="72" y="36"/>
                  </a:cubicBezTo>
                  <a:cubicBezTo>
                    <a:pt x="72" y="36"/>
                    <a:pt x="70" y="36"/>
                    <a:pt x="70" y="36"/>
                  </a:cubicBezTo>
                  <a:cubicBezTo>
                    <a:pt x="70" y="36"/>
                    <a:pt x="72" y="35"/>
                    <a:pt x="72" y="3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4"/>
                    <a:pt x="70" y="35"/>
                    <a:pt x="70" y="35"/>
                  </a:cubicBezTo>
                  <a:cubicBezTo>
                    <a:pt x="70" y="35"/>
                    <a:pt x="71" y="34"/>
                    <a:pt x="71" y="34"/>
                  </a:cubicBezTo>
                  <a:cubicBezTo>
                    <a:pt x="70" y="34"/>
                    <a:pt x="71" y="33"/>
                    <a:pt x="71" y="33"/>
                  </a:cubicBezTo>
                  <a:cubicBezTo>
                    <a:pt x="71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69" y="33"/>
                    <a:pt x="69" y="33"/>
                  </a:cubicBezTo>
                  <a:cubicBezTo>
                    <a:pt x="69" y="33"/>
                    <a:pt x="70" y="32"/>
                    <a:pt x="70" y="32"/>
                  </a:cubicBezTo>
                  <a:cubicBezTo>
                    <a:pt x="70" y="32"/>
                    <a:pt x="69" y="32"/>
                    <a:pt x="69" y="32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69" y="31"/>
                    <a:pt x="67" y="32"/>
                    <a:pt x="67" y="32"/>
                  </a:cubicBezTo>
                  <a:cubicBezTo>
                    <a:pt x="67" y="32"/>
                    <a:pt x="68" y="31"/>
                    <a:pt x="68" y="31"/>
                  </a:cubicBezTo>
                  <a:cubicBezTo>
                    <a:pt x="68" y="31"/>
                    <a:pt x="67" y="31"/>
                    <a:pt x="67" y="30"/>
                  </a:cubicBezTo>
                  <a:cubicBezTo>
                    <a:pt x="67" y="30"/>
                    <a:pt x="67" y="31"/>
                    <a:pt x="67" y="31"/>
                  </a:cubicBezTo>
                  <a:cubicBezTo>
                    <a:pt x="66" y="30"/>
                    <a:pt x="67" y="29"/>
                    <a:pt x="67" y="29"/>
                  </a:cubicBezTo>
                  <a:cubicBezTo>
                    <a:pt x="67" y="29"/>
                    <a:pt x="66" y="30"/>
                    <a:pt x="66" y="30"/>
                  </a:cubicBezTo>
                  <a:cubicBezTo>
                    <a:pt x="66" y="30"/>
                    <a:pt x="65" y="30"/>
                    <a:pt x="65" y="30"/>
                  </a:cubicBezTo>
                  <a:cubicBezTo>
                    <a:pt x="65" y="30"/>
                    <a:pt x="66" y="28"/>
                    <a:pt x="66" y="28"/>
                  </a:cubicBezTo>
                  <a:cubicBezTo>
                    <a:pt x="66" y="28"/>
                    <a:pt x="65" y="29"/>
                    <a:pt x="65" y="29"/>
                  </a:cubicBezTo>
                  <a:cubicBezTo>
                    <a:pt x="65" y="29"/>
                    <a:pt x="64" y="29"/>
                    <a:pt x="64" y="29"/>
                  </a:cubicBezTo>
                  <a:cubicBezTo>
                    <a:pt x="64" y="29"/>
                    <a:pt x="66" y="27"/>
                    <a:pt x="65" y="27"/>
                  </a:cubicBezTo>
                  <a:cubicBezTo>
                    <a:pt x="65" y="27"/>
                    <a:pt x="65" y="27"/>
                    <a:pt x="65" y="27"/>
                  </a:cubicBezTo>
                  <a:close/>
                </a:path>
              </a:pathLst>
            </a:custGeom>
            <a:solidFill>
              <a:srgbClr val="E5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137">
              <a:extLst>
                <a:ext uri="{FF2B5EF4-FFF2-40B4-BE49-F238E27FC236}">
                  <a16:creationId xmlns:a16="http://schemas.microsoft.com/office/drawing/2014/main" id="{7A34F2F4-46E2-4394-8881-968D13AD1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9" y="3418"/>
              <a:ext cx="1576" cy="918"/>
            </a:xfrm>
            <a:custGeom>
              <a:avLst/>
              <a:gdLst>
                <a:gd name="T0" fmla="*/ 125 w 130"/>
                <a:gd name="T1" fmla="*/ 75 h 77"/>
                <a:gd name="T2" fmla="*/ 125 w 130"/>
                <a:gd name="T3" fmla="*/ 73 h 77"/>
                <a:gd name="T4" fmla="*/ 128 w 130"/>
                <a:gd name="T5" fmla="*/ 70 h 77"/>
                <a:gd name="T6" fmla="*/ 128 w 130"/>
                <a:gd name="T7" fmla="*/ 66 h 77"/>
                <a:gd name="T8" fmla="*/ 126 w 130"/>
                <a:gd name="T9" fmla="*/ 63 h 77"/>
                <a:gd name="T10" fmla="*/ 127 w 130"/>
                <a:gd name="T11" fmla="*/ 60 h 77"/>
                <a:gd name="T12" fmla="*/ 124 w 130"/>
                <a:gd name="T13" fmla="*/ 58 h 77"/>
                <a:gd name="T14" fmla="*/ 127 w 130"/>
                <a:gd name="T15" fmla="*/ 55 h 77"/>
                <a:gd name="T16" fmla="*/ 124 w 130"/>
                <a:gd name="T17" fmla="*/ 53 h 77"/>
                <a:gd name="T18" fmla="*/ 125 w 130"/>
                <a:gd name="T19" fmla="*/ 49 h 77"/>
                <a:gd name="T20" fmla="*/ 123 w 130"/>
                <a:gd name="T21" fmla="*/ 47 h 77"/>
                <a:gd name="T22" fmla="*/ 126 w 130"/>
                <a:gd name="T23" fmla="*/ 44 h 77"/>
                <a:gd name="T24" fmla="*/ 123 w 130"/>
                <a:gd name="T25" fmla="*/ 41 h 77"/>
                <a:gd name="T26" fmla="*/ 124 w 130"/>
                <a:gd name="T27" fmla="*/ 38 h 77"/>
                <a:gd name="T28" fmla="*/ 123 w 130"/>
                <a:gd name="T29" fmla="*/ 35 h 77"/>
                <a:gd name="T30" fmla="*/ 122 w 130"/>
                <a:gd name="T31" fmla="*/ 32 h 77"/>
                <a:gd name="T32" fmla="*/ 122 w 130"/>
                <a:gd name="T33" fmla="*/ 30 h 77"/>
                <a:gd name="T34" fmla="*/ 126 w 130"/>
                <a:gd name="T35" fmla="*/ 27 h 77"/>
                <a:gd name="T36" fmla="*/ 126 w 130"/>
                <a:gd name="T37" fmla="*/ 24 h 77"/>
                <a:gd name="T38" fmla="*/ 122 w 130"/>
                <a:gd name="T39" fmla="*/ 20 h 77"/>
                <a:gd name="T40" fmla="*/ 126 w 130"/>
                <a:gd name="T41" fmla="*/ 17 h 77"/>
                <a:gd name="T42" fmla="*/ 122 w 130"/>
                <a:gd name="T43" fmla="*/ 15 h 77"/>
                <a:gd name="T44" fmla="*/ 123 w 130"/>
                <a:gd name="T45" fmla="*/ 12 h 77"/>
                <a:gd name="T46" fmla="*/ 127 w 130"/>
                <a:gd name="T47" fmla="*/ 8 h 77"/>
                <a:gd name="T48" fmla="*/ 122 w 130"/>
                <a:gd name="T49" fmla="*/ 6 h 77"/>
                <a:gd name="T50" fmla="*/ 125 w 130"/>
                <a:gd name="T51" fmla="*/ 3 h 77"/>
                <a:gd name="T52" fmla="*/ 1 w 130"/>
                <a:gd name="T53" fmla="*/ 1 h 77"/>
                <a:gd name="T54" fmla="*/ 2 w 130"/>
                <a:gd name="T55" fmla="*/ 4 h 77"/>
                <a:gd name="T56" fmla="*/ 8 w 130"/>
                <a:gd name="T57" fmla="*/ 7 h 77"/>
                <a:gd name="T58" fmla="*/ 2 w 130"/>
                <a:gd name="T59" fmla="*/ 10 h 77"/>
                <a:gd name="T60" fmla="*/ 1 w 130"/>
                <a:gd name="T61" fmla="*/ 13 h 77"/>
                <a:gd name="T62" fmla="*/ 6 w 130"/>
                <a:gd name="T63" fmla="*/ 17 h 77"/>
                <a:gd name="T64" fmla="*/ 6 w 130"/>
                <a:gd name="T65" fmla="*/ 20 h 77"/>
                <a:gd name="T66" fmla="*/ 1 w 130"/>
                <a:gd name="T67" fmla="*/ 23 h 77"/>
                <a:gd name="T68" fmla="*/ 7 w 130"/>
                <a:gd name="T69" fmla="*/ 26 h 77"/>
                <a:gd name="T70" fmla="*/ 8 w 130"/>
                <a:gd name="T71" fmla="*/ 29 h 77"/>
                <a:gd name="T72" fmla="*/ 5 w 130"/>
                <a:gd name="T73" fmla="*/ 32 h 77"/>
                <a:gd name="T74" fmla="*/ 1 w 130"/>
                <a:gd name="T75" fmla="*/ 34 h 77"/>
                <a:gd name="T76" fmla="*/ 7 w 130"/>
                <a:gd name="T77" fmla="*/ 37 h 77"/>
                <a:gd name="T78" fmla="*/ 2 w 130"/>
                <a:gd name="T79" fmla="*/ 40 h 77"/>
                <a:gd name="T80" fmla="*/ 3 w 130"/>
                <a:gd name="T81" fmla="*/ 44 h 77"/>
                <a:gd name="T82" fmla="*/ 6 w 130"/>
                <a:gd name="T83" fmla="*/ 47 h 77"/>
                <a:gd name="T84" fmla="*/ 4 w 130"/>
                <a:gd name="T85" fmla="*/ 50 h 77"/>
                <a:gd name="T86" fmla="*/ 1 w 130"/>
                <a:gd name="T87" fmla="*/ 53 h 77"/>
                <a:gd name="T88" fmla="*/ 7 w 130"/>
                <a:gd name="T89" fmla="*/ 56 h 77"/>
                <a:gd name="T90" fmla="*/ 4 w 130"/>
                <a:gd name="T91" fmla="*/ 59 h 77"/>
                <a:gd name="T92" fmla="*/ 7 w 130"/>
                <a:gd name="T93" fmla="*/ 62 h 77"/>
                <a:gd name="T94" fmla="*/ 1 w 130"/>
                <a:gd name="T95" fmla="*/ 64 h 77"/>
                <a:gd name="T96" fmla="*/ 6 w 130"/>
                <a:gd name="T97" fmla="*/ 68 h 77"/>
                <a:gd name="T98" fmla="*/ 2 w 130"/>
                <a:gd name="T99" fmla="*/ 70 h 77"/>
                <a:gd name="T100" fmla="*/ 5 w 130"/>
                <a:gd name="T101" fmla="*/ 73 h 77"/>
                <a:gd name="T102" fmla="*/ 0 w 130"/>
                <a:gd name="T10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" h="77">
                  <a:moveTo>
                    <a:pt x="127" y="77"/>
                  </a:moveTo>
                  <a:cubicBezTo>
                    <a:pt x="127" y="77"/>
                    <a:pt x="127" y="77"/>
                    <a:pt x="127" y="76"/>
                  </a:cubicBezTo>
                  <a:cubicBezTo>
                    <a:pt x="127" y="76"/>
                    <a:pt x="126" y="76"/>
                    <a:pt x="126" y="76"/>
                  </a:cubicBezTo>
                  <a:cubicBezTo>
                    <a:pt x="126" y="76"/>
                    <a:pt x="125" y="76"/>
                    <a:pt x="125" y="76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4"/>
                    <a:pt x="128" y="74"/>
                    <a:pt x="128" y="74"/>
                  </a:cubicBezTo>
                  <a:cubicBezTo>
                    <a:pt x="128" y="74"/>
                    <a:pt x="125" y="74"/>
                    <a:pt x="125" y="73"/>
                  </a:cubicBezTo>
                  <a:cubicBezTo>
                    <a:pt x="125" y="73"/>
                    <a:pt x="125" y="73"/>
                    <a:pt x="125" y="73"/>
                  </a:cubicBezTo>
                  <a:cubicBezTo>
                    <a:pt x="125" y="73"/>
                    <a:pt x="125" y="73"/>
                    <a:pt x="125" y="73"/>
                  </a:cubicBezTo>
                  <a:cubicBezTo>
                    <a:pt x="126" y="72"/>
                    <a:pt x="128" y="72"/>
                    <a:pt x="128" y="72"/>
                  </a:cubicBezTo>
                  <a:cubicBezTo>
                    <a:pt x="128" y="72"/>
                    <a:pt x="129" y="72"/>
                    <a:pt x="129" y="71"/>
                  </a:cubicBezTo>
                  <a:cubicBezTo>
                    <a:pt x="129" y="71"/>
                    <a:pt x="130" y="71"/>
                    <a:pt x="130" y="71"/>
                  </a:cubicBezTo>
                  <a:cubicBezTo>
                    <a:pt x="130" y="71"/>
                    <a:pt x="129" y="70"/>
                    <a:pt x="129" y="70"/>
                  </a:cubicBezTo>
                  <a:cubicBezTo>
                    <a:pt x="129" y="70"/>
                    <a:pt x="128" y="70"/>
                    <a:pt x="128" y="70"/>
                  </a:cubicBezTo>
                  <a:cubicBezTo>
                    <a:pt x="128" y="69"/>
                    <a:pt x="125" y="69"/>
                    <a:pt x="125" y="69"/>
                  </a:cubicBezTo>
                  <a:cubicBezTo>
                    <a:pt x="125" y="69"/>
                    <a:pt x="125" y="69"/>
                    <a:pt x="125" y="68"/>
                  </a:cubicBezTo>
                  <a:cubicBezTo>
                    <a:pt x="125" y="68"/>
                    <a:pt x="126" y="68"/>
                    <a:pt x="126" y="68"/>
                  </a:cubicBezTo>
                  <a:cubicBezTo>
                    <a:pt x="126" y="68"/>
                    <a:pt x="129" y="67"/>
                    <a:pt x="129" y="67"/>
                  </a:cubicBezTo>
                  <a:cubicBezTo>
                    <a:pt x="129" y="67"/>
                    <a:pt x="128" y="67"/>
                    <a:pt x="128" y="66"/>
                  </a:cubicBezTo>
                  <a:cubicBezTo>
                    <a:pt x="128" y="66"/>
                    <a:pt x="127" y="66"/>
                    <a:pt x="127" y="66"/>
                  </a:cubicBezTo>
                  <a:cubicBezTo>
                    <a:pt x="127" y="66"/>
                    <a:pt x="129" y="65"/>
                    <a:pt x="129" y="65"/>
                  </a:cubicBezTo>
                  <a:cubicBezTo>
                    <a:pt x="129" y="65"/>
                    <a:pt x="129" y="65"/>
                    <a:pt x="129" y="64"/>
                  </a:cubicBezTo>
                  <a:cubicBezTo>
                    <a:pt x="129" y="64"/>
                    <a:pt x="128" y="64"/>
                    <a:pt x="128" y="64"/>
                  </a:cubicBezTo>
                  <a:cubicBezTo>
                    <a:pt x="128" y="64"/>
                    <a:pt x="126" y="64"/>
                    <a:pt x="126" y="63"/>
                  </a:cubicBezTo>
                  <a:cubicBezTo>
                    <a:pt x="126" y="63"/>
                    <a:pt x="128" y="63"/>
                    <a:pt x="128" y="63"/>
                  </a:cubicBezTo>
                  <a:cubicBezTo>
                    <a:pt x="128" y="62"/>
                    <a:pt x="127" y="62"/>
                    <a:pt x="127" y="62"/>
                  </a:cubicBezTo>
                  <a:cubicBezTo>
                    <a:pt x="127" y="62"/>
                    <a:pt x="125" y="62"/>
                    <a:pt x="124" y="62"/>
                  </a:cubicBezTo>
                  <a:cubicBezTo>
                    <a:pt x="124" y="61"/>
                    <a:pt x="124" y="61"/>
                    <a:pt x="124" y="61"/>
                  </a:cubicBezTo>
                  <a:cubicBezTo>
                    <a:pt x="125" y="61"/>
                    <a:pt x="127" y="60"/>
                    <a:pt x="127" y="60"/>
                  </a:cubicBezTo>
                  <a:cubicBezTo>
                    <a:pt x="127" y="60"/>
                    <a:pt x="125" y="60"/>
                    <a:pt x="124" y="60"/>
                  </a:cubicBezTo>
                  <a:cubicBezTo>
                    <a:pt x="124" y="60"/>
                    <a:pt x="124" y="59"/>
                    <a:pt x="124" y="59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9"/>
                    <a:pt x="128" y="58"/>
                    <a:pt x="128" y="58"/>
                  </a:cubicBezTo>
                  <a:cubicBezTo>
                    <a:pt x="128" y="58"/>
                    <a:pt x="124" y="58"/>
                    <a:pt x="124" y="58"/>
                  </a:cubicBezTo>
                  <a:cubicBezTo>
                    <a:pt x="124" y="58"/>
                    <a:pt x="124" y="58"/>
                    <a:pt x="124" y="57"/>
                  </a:cubicBezTo>
                  <a:cubicBezTo>
                    <a:pt x="124" y="57"/>
                    <a:pt x="124" y="57"/>
                    <a:pt x="124" y="57"/>
                  </a:cubicBezTo>
                  <a:cubicBezTo>
                    <a:pt x="124" y="57"/>
                    <a:pt x="126" y="57"/>
                    <a:pt x="126" y="56"/>
                  </a:cubicBezTo>
                  <a:cubicBezTo>
                    <a:pt x="126" y="56"/>
                    <a:pt x="125" y="56"/>
                    <a:pt x="125" y="56"/>
                  </a:cubicBezTo>
                  <a:cubicBezTo>
                    <a:pt x="125" y="56"/>
                    <a:pt x="127" y="55"/>
                    <a:pt x="127" y="55"/>
                  </a:cubicBezTo>
                  <a:cubicBezTo>
                    <a:pt x="127" y="55"/>
                    <a:pt x="126" y="55"/>
                    <a:pt x="126" y="54"/>
                  </a:cubicBezTo>
                  <a:cubicBezTo>
                    <a:pt x="126" y="54"/>
                    <a:pt x="126" y="54"/>
                    <a:pt x="126" y="54"/>
                  </a:cubicBezTo>
                  <a:cubicBezTo>
                    <a:pt x="126" y="54"/>
                    <a:pt x="124" y="54"/>
                    <a:pt x="123" y="54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24" y="53"/>
                    <a:pt x="124" y="53"/>
                    <a:pt x="124" y="53"/>
                  </a:cubicBezTo>
                  <a:cubicBezTo>
                    <a:pt x="124" y="52"/>
                    <a:pt x="128" y="52"/>
                    <a:pt x="128" y="52"/>
                  </a:cubicBezTo>
                  <a:cubicBezTo>
                    <a:pt x="128" y="52"/>
                    <a:pt x="127" y="52"/>
                    <a:pt x="127" y="51"/>
                  </a:cubicBezTo>
                  <a:cubicBezTo>
                    <a:pt x="127" y="51"/>
                    <a:pt x="129" y="51"/>
                    <a:pt x="129" y="51"/>
                  </a:cubicBezTo>
                  <a:cubicBezTo>
                    <a:pt x="129" y="50"/>
                    <a:pt x="125" y="50"/>
                    <a:pt x="125" y="50"/>
                  </a:cubicBezTo>
                  <a:cubicBezTo>
                    <a:pt x="125" y="50"/>
                    <a:pt x="125" y="50"/>
                    <a:pt x="125" y="49"/>
                  </a:cubicBezTo>
                  <a:cubicBezTo>
                    <a:pt x="125" y="49"/>
                    <a:pt x="126" y="49"/>
                    <a:pt x="126" y="49"/>
                  </a:cubicBezTo>
                  <a:cubicBezTo>
                    <a:pt x="126" y="49"/>
                    <a:pt x="128" y="48"/>
                    <a:pt x="128" y="48"/>
                  </a:cubicBezTo>
                  <a:cubicBezTo>
                    <a:pt x="128" y="48"/>
                    <a:pt x="127" y="48"/>
                    <a:pt x="127" y="48"/>
                  </a:cubicBezTo>
                  <a:cubicBezTo>
                    <a:pt x="127" y="47"/>
                    <a:pt x="124" y="47"/>
                    <a:pt x="123" y="47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4" y="47"/>
                    <a:pt x="126" y="46"/>
                    <a:pt x="126" y="46"/>
                  </a:cubicBezTo>
                  <a:cubicBezTo>
                    <a:pt x="126" y="46"/>
                    <a:pt x="128" y="46"/>
                    <a:pt x="128" y="46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5"/>
                    <a:pt x="128" y="45"/>
                    <a:pt x="128" y="44"/>
                  </a:cubicBezTo>
                  <a:cubicBezTo>
                    <a:pt x="128" y="44"/>
                    <a:pt x="126" y="44"/>
                    <a:pt x="126" y="44"/>
                  </a:cubicBezTo>
                  <a:cubicBezTo>
                    <a:pt x="126" y="44"/>
                    <a:pt x="124" y="43"/>
                    <a:pt x="124" y="43"/>
                  </a:cubicBezTo>
                  <a:cubicBezTo>
                    <a:pt x="123" y="43"/>
                    <a:pt x="128" y="43"/>
                    <a:pt x="128" y="42"/>
                  </a:cubicBezTo>
                  <a:cubicBezTo>
                    <a:pt x="128" y="42"/>
                    <a:pt x="126" y="42"/>
                    <a:pt x="126" y="42"/>
                  </a:cubicBezTo>
                  <a:cubicBezTo>
                    <a:pt x="126" y="42"/>
                    <a:pt x="123" y="42"/>
                    <a:pt x="123" y="41"/>
                  </a:cubicBezTo>
                  <a:cubicBezTo>
                    <a:pt x="123" y="41"/>
                    <a:pt x="123" y="41"/>
                    <a:pt x="123" y="41"/>
                  </a:cubicBezTo>
                  <a:cubicBezTo>
                    <a:pt x="123" y="41"/>
                    <a:pt x="123" y="40"/>
                    <a:pt x="123" y="40"/>
                  </a:cubicBezTo>
                  <a:cubicBezTo>
                    <a:pt x="123" y="40"/>
                    <a:pt x="123" y="40"/>
                    <a:pt x="123" y="39"/>
                  </a:cubicBezTo>
                  <a:cubicBezTo>
                    <a:pt x="123" y="39"/>
                    <a:pt x="125" y="39"/>
                    <a:pt x="125" y="39"/>
                  </a:cubicBezTo>
                  <a:cubicBezTo>
                    <a:pt x="125" y="39"/>
                    <a:pt x="125" y="38"/>
                    <a:pt x="125" y="38"/>
                  </a:cubicBezTo>
                  <a:cubicBezTo>
                    <a:pt x="125" y="38"/>
                    <a:pt x="124" y="38"/>
                    <a:pt x="124" y="38"/>
                  </a:cubicBezTo>
                  <a:cubicBezTo>
                    <a:pt x="124" y="37"/>
                    <a:pt x="123" y="37"/>
                    <a:pt x="123" y="37"/>
                  </a:cubicBezTo>
                  <a:cubicBezTo>
                    <a:pt x="123" y="37"/>
                    <a:pt x="128" y="36"/>
                    <a:pt x="128" y="36"/>
                  </a:cubicBezTo>
                  <a:cubicBezTo>
                    <a:pt x="127" y="36"/>
                    <a:pt x="123" y="36"/>
                    <a:pt x="123" y="36"/>
                  </a:cubicBezTo>
                  <a:cubicBezTo>
                    <a:pt x="123" y="35"/>
                    <a:pt x="125" y="35"/>
                    <a:pt x="125" y="35"/>
                  </a:cubicBezTo>
                  <a:cubicBezTo>
                    <a:pt x="125" y="35"/>
                    <a:pt x="124" y="35"/>
                    <a:pt x="123" y="35"/>
                  </a:cubicBezTo>
                  <a:cubicBezTo>
                    <a:pt x="123" y="35"/>
                    <a:pt x="123" y="34"/>
                    <a:pt x="123" y="34"/>
                  </a:cubicBezTo>
                  <a:cubicBezTo>
                    <a:pt x="124" y="34"/>
                    <a:pt x="127" y="34"/>
                    <a:pt x="127" y="34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7" y="33"/>
                    <a:pt x="124" y="33"/>
                    <a:pt x="122" y="33"/>
                  </a:cubicBezTo>
                  <a:cubicBezTo>
                    <a:pt x="122" y="33"/>
                    <a:pt x="122" y="32"/>
                    <a:pt x="122" y="32"/>
                  </a:cubicBezTo>
                  <a:cubicBezTo>
                    <a:pt x="124" y="32"/>
                    <a:pt x="126" y="32"/>
                    <a:pt x="126" y="32"/>
                  </a:cubicBezTo>
                  <a:cubicBezTo>
                    <a:pt x="126" y="32"/>
                    <a:pt x="126" y="31"/>
                    <a:pt x="126" y="31"/>
                  </a:cubicBezTo>
                  <a:cubicBezTo>
                    <a:pt x="126" y="31"/>
                    <a:pt x="128" y="31"/>
                    <a:pt x="128" y="30"/>
                  </a:cubicBezTo>
                  <a:cubicBezTo>
                    <a:pt x="128" y="30"/>
                    <a:pt x="125" y="30"/>
                    <a:pt x="125" y="30"/>
                  </a:cubicBezTo>
                  <a:cubicBezTo>
                    <a:pt x="125" y="30"/>
                    <a:pt x="123" y="30"/>
                    <a:pt x="122" y="30"/>
                  </a:cubicBezTo>
                  <a:cubicBezTo>
                    <a:pt x="122" y="29"/>
                    <a:pt x="122" y="29"/>
                    <a:pt x="122" y="29"/>
                  </a:cubicBezTo>
                  <a:cubicBezTo>
                    <a:pt x="123" y="29"/>
                    <a:pt x="123" y="29"/>
                    <a:pt x="123" y="29"/>
                  </a:cubicBezTo>
                  <a:cubicBezTo>
                    <a:pt x="123" y="29"/>
                    <a:pt x="125" y="28"/>
                    <a:pt x="125" y="28"/>
                  </a:cubicBezTo>
                  <a:cubicBezTo>
                    <a:pt x="125" y="28"/>
                    <a:pt x="126" y="28"/>
                    <a:pt x="126" y="27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6" y="27"/>
                    <a:pt x="128" y="26"/>
                    <a:pt x="128" y="26"/>
                  </a:cubicBezTo>
                  <a:cubicBezTo>
                    <a:pt x="128" y="26"/>
                    <a:pt x="123" y="26"/>
                    <a:pt x="123" y="26"/>
                  </a:cubicBezTo>
                  <a:cubicBezTo>
                    <a:pt x="123" y="25"/>
                    <a:pt x="126" y="25"/>
                    <a:pt x="126" y="25"/>
                  </a:cubicBezTo>
                  <a:cubicBezTo>
                    <a:pt x="126" y="25"/>
                    <a:pt x="127" y="24"/>
                    <a:pt x="127" y="24"/>
                  </a:cubicBezTo>
                  <a:cubicBezTo>
                    <a:pt x="127" y="24"/>
                    <a:pt x="126" y="24"/>
                    <a:pt x="126" y="24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26" y="23"/>
                    <a:pt x="123" y="23"/>
                    <a:pt x="122" y="22"/>
                  </a:cubicBezTo>
                  <a:cubicBezTo>
                    <a:pt x="122" y="22"/>
                    <a:pt x="122" y="21"/>
                    <a:pt x="122" y="21"/>
                  </a:cubicBezTo>
                  <a:cubicBezTo>
                    <a:pt x="124" y="21"/>
                    <a:pt x="126" y="21"/>
                    <a:pt x="126" y="20"/>
                  </a:cubicBezTo>
                  <a:cubicBezTo>
                    <a:pt x="126" y="20"/>
                    <a:pt x="122" y="20"/>
                    <a:pt x="122" y="20"/>
                  </a:cubicBezTo>
                  <a:cubicBezTo>
                    <a:pt x="122" y="20"/>
                    <a:pt x="125" y="19"/>
                    <a:pt x="125" y="19"/>
                  </a:cubicBezTo>
                  <a:cubicBezTo>
                    <a:pt x="125" y="19"/>
                    <a:pt x="123" y="19"/>
                    <a:pt x="122" y="19"/>
                  </a:cubicBezTo>
                  <a:cubicBezTo>
                    <a:pt x="122" y="19"/>
                    <a:pt x="122" y="19"/>
                    <a:pt x="122" y="18"/>
                  </a:cubicBezTo>
                  <a:cubicBezTo>
                    <a:pt x="123" y="18"/>
                    <a:pt x="123" y="18"/>
                    <a:pt x="123" y="18"/>
                  </a:cubicBezTo>
                  <a:cubicBezTo>
                    <a:pt x="123" y="18"/>
                    <a:pt x="126" y="18"/>
                    <a:pt x="126" y="17"/>
                  </a:cubicBezTo>
                  <a:cubicBezTo>
                    <a:pt x="126" y="17"/>
                    <a:pt x="123" y="17"/>
                    <a:pt x="123" y="17"/>
                  </a:cubicBezTo>
                  <a:cubicBezTo>
                    <a:pt x="123" y="17"/>
                    <a:pt x="125" y="16"/>
                    <a:pt x="125" y="16"/>
                  </a:cubicBezTo>
                  <a:cubicBezTo>
                    <a:pt x="125" y="16"/>
                    <a:pt x="125" y="16"/>
                    <a:pt x="125" y="15"/>
                  </a:cubicBezTo>
                  <a:cubicBezTo>
                    <a:pt x="125" y="15"/>
                    <a:pt x="123" y="15"/>
                    <a:pt x="122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3" y="15"/>
                    <a:pt x="125" y="14"/>
                    <a:pt x="125" y="14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5" y="13"/>
                    <a:pt x="122" y="13"/>
                    <a:pt x="122" y="13"/>
                  </a:cubicBezTo>
                  <a:cubicBezTo>
                    <a:pt x="122" y="13"/>
                    <a:pt x="123" y="13"/>
                    <a:pt x="123" y="12"/>
                  </a:cubicBezTo>
                  <a:cubicBezTo>
                    <a:pt x="123" y="12"/>
                    <a:pt x="123" y="12"/>
                    <a:pt x="123" y="12"/>
                  </a:cubicBezTo>
                  <a:cubicBezTo>
                    <a:pt x="123" y="11"/>
                    <a:pt x="125" y="11"/>
                    <a:pt x="125" y="11"/>
                  </a:cubicBezTo>
                  <a:cubicBezTo>
                    <a:pt x="125" y="11"/>
                    <a:pt x="126" y="11"/>
                    <a:pt x="126" y="10"/>
                  </a:cubicBezTo>
                  <a:cubicBezTo>
                    <a:pt x="126" y="10"/>
                    <a:pt x="122" y="10"/>
                    <a:pt x="122" y="10"/>
                  </a:cubicBezTo>
                  <a:cubicBezTo>
                    <a:pt x="122" y="10"/>
                    <a:pt x="124" y="9"/>
                    <a:pt x="124" y="9"/>
                  </a:cubicBezTo>
                  <a:cubicBezTo>
                    <a:pt x="124" y="9"/>
                    <a:pt x="127" y="9"/>
                    <a:pt x="127" y="8"/>
                  </a:cubicBezTo>
                  <a:cubicBezTo>
                    <a:pt x="127" y="8"/>
                    <a:pt x="126" y="8"/>
                    <a:pt x="126" y="8"/>
                  </a:cubicBezTo>
                  <a:cubicBezTo>
                    <a:pt x="126" y="8"/>
                    <a:pt x="125" y="7"/>
                    <a:pt x="125" y="7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5" y="6"/>
                    <a:pt x="126" y="6"/>
                    <a:pt x="126" y="6"/>
                  </a:cubicBezTo>
                  <a:cubicBezTo>
                    <a:pt x="126" y="6"/>
                    <a:pt x="123" y="6"/>
                    <a:pt x="122" y="6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2" y="5"/>
                    <a:pt x="123" y="5"/>
                    <a:pt x="123" y="5"/>
                  </a:cubicBezTo>
                  <a:cubicBezTo>
                    <a:pt x="123" y="5"/>
                    <a:pt x="127" y="4"/>
                    <a:pt x="127" y="4"/>
                  </a:cubicBezTo>
                  <a:cubicBezTo>
                    <a:pt x="127" y="4"/>
                    <a:pt x="126" y="4"/>
                    <a:pt x="126" y="3"/>
                  </a:cubicBezTo>
                  <a:cubicBezTo>
                    <a:pt x="126" y="3"/>
                    <a:pt x="125" y="3"/>
                    <a:pt x="125" y="3"/>
                  </a:cubicBezTo>
                  <a:cubicBezTo>
                    <a:pt x="124" y="3"/>
                    <a:pt x="123" y="2"/>
                    <a:pt x="123" y="2"/>
                  </a:cubicBezTo>
                  <a:cubicBezTo>
                    <a:pt x="123" y="2"/>
                    <a:pt x="122" y="2"/>
                    <a:pt x="122" y="2"/>
                  </a:cubicBezTo>
                  <a:cubicBezTo>
                    <a:pt x="122" y="2"/>
                    <a:pt x="122" y="2"/>
                    <a:pt x="122" y="1"/>
                  </a:cubicBezTo>
                  <a:cubicBezTo>
                    <a:pt x="82" y="1"/>
                    <a:pt x="42" y="1"/>
                    <a:pt x="3" y="0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3" y="1"/>
                    <a:pt x="3" y="1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4" y="2"/>
                    <a:pt x="8" y="3"/>
                    <a:pt x="8" y="3"/>
                  </a:cubicBezTo>
                  <a:cubicBezTo>
                    <a:pt x="8" y="3"/>
                    <a:pt x="4" y="3"/>
                    <a:pt x="4" y="3"/>
                  </a:cubicBezTo>
                  <a:cubicBezTo>
                    <a:pt x="4" y="4"/>
                    <a:pt x="2" y="4"/>
                    <a:pt x="2" y="4"/>
                  </a:cubicBezTo>
                  <a:cubicBezTo>
                    <a:pt x="2" y="4"/>
                    <a:pt x="6" y="4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4" y="6"/>
                    <a:pt x="4" y="7"/>
                  </a:cubicBezTo>
                  <a:cubicBezTo>
                    <a:pt x="4" y="7"/>
                    <a:pt x="8" y="7"/>
                    <a:pt x="8" y="7"/>
                  </a:cubicBezTo>
                  <a:cubicBezTo>
                    <a:pt x="8" y="7"/>
                    <a:pt x="7" y="8"/>
                    <a:pt x="7" y="8"/>
                  </a:cubicBezTo>
                  <a:cubicBezTo>
                    <a:pt x="7" y="8"/>
                    <a:pt x="1" y="8"/>
                    <a:pt x="1" y="8"/>
                  </a:cubicBezTo>
                  <a:cubicBezTo>
                    <a:pt x="1" y="9"/>
                    <a:pt x="7" y="9"/>
                    <a:pt x="7" y="9"/>
                  </a:cubicBezTo>
                  <a:cubicBezTo>
                    <a:pt x="7" y="9"/>
                    <a:pt x="5" y="10"/>
                    <a:pt x="5" y="10"/>
                  </a:cubicBezTo>
                  <a:cubicBezTo>
                    <a:pt x="5" y="10"/>
                    <a:pt x="2" y="10"/>
                    <a:pt x="2" y="10"/>
                  </a:cubicBezTo>
                  <a:cubicBezTo>
                    <a:pt x="2" y="11"/>
                    <a:pt x="7" y="11"/>
                    <a:pt x="7" y="11"/>
                  </a:cubicBezTo>
                  <a:cubicBezTo>
                    <a:pt x="7" y="11"/>
                    <a:pt x="5" y="11"/>
                    <a:pt x="5" y="12"/>
                  </a:cubicBezTo>
                  <a:cubicBezTo>
                    <a:pt x="5" y="12"/>
                    <a:pt x="7" y="12"/>
                    <a:pt x="7" y="12"/>
                  </a:cubicBezTo>
                  <a:cubicBezTo>
                    <a:pt x="7" y="12"/>
                    <a:pt x="6" y="13"/>
                    <a:pt x="6" y="13"/>
                  </a:cubicBezTo>
                  <a:cubicBezTo>
                    <a:pt x="6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3" y="15"/>
                    <a:pt x="3" y="15"/>
                  </a:cubicBezTo>
                  <a:cubicBezTo>
                    <a:pt x="3" y="15"/>
                    <a:pt x="2" y="15"/>
                    <a:pt x="2" y="15"/>
                  </a:cubicBezTo>
                  <a:cubicBezTo>
                    <a:pt x="2" y="16"/>
                    <a:pt x="6" y="16"/>
                    <a:pt x="6" y="16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3" y="17"/>
                    <a:pt x="3" y="17"/>
                  </a:cubicBezTo>
                  <a:cubicBezTo>
                    <a:pt x="3" y="17"/>
                    <a:pt x="5" y="18"/>
                    <a:pt x="5" y="18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6" y="19"/>
                    <a:pt x="7" y="19"/>
                    <a:pt x="7" y="19"/>
                  </a:cubicBezTo>
                  <a:cubicBezTo>
                    <a:pt x="7" y="19"/>
                    <a:pt x="6" y="20"/>
                    <a:pt x="6" y="20"/>
                  </a:cubicBezTo>
                  <a:cubicBezTo>
                    <a:pt x="6" y="20"/>
                    <a:pt x="7" y="20"/>
                    <a:pt x="7" y="20"/>
                  </a:cubicBezTo>
                  <a:cubicBezTo>
                    <a:pt x="7" y="21"/>
                    <a:pt x="4" y="21"/>
                    <a:pt x="4" y="21"/>
                  </a:cubicBezTo>
                  <a:cubicBezTo>
                    <a:pt x="4" y="21"/>
                    <a:pt x="3" y="21"/>
                    <a:pt x="3" y="22"/>
                  </a:cubicBezTo>
                  <a:cubicBezTo>
                    <a:pt x="3" y="22"/>
                    <a:pt x="6" y="22"/>
                    <a:pt x="6" y="22"/>
                  </a:cubicBezTo>
                  <a:cubicBezTo>
                    <a:pt x="6" y="23"/>
                    <a:pt x="1" y="23"/>
                    <a:pt x="1" y="23"/>
                  </a:cubicBezTo>
                  <a:cubicBezTo>
                    <a:pt x="1" y="23"/>
                    <a:pt x="8" y="23"/>
                    <a:pt x="8" y="24"/>
                  </a:cubicBezTo>
                  <a:cubicBezTo>
                    <a:pt x="8" y="24"/>
                    <a:pt x="2" y="24"/>
                    <a:pt x="2" y="24"/>
                  </a:cubicBezTo>
                  <a:cubicBezTo>
                    <a:pt x="2" y="24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2" y="26"/>
                    <a:pt x="2" y="27"/>
                  </a:cubicBezTo>
                  <a:cubicBezTo>
                    <a:pt x="2" y="27"/>
                    <a:pt x="7" y="27"/>
                    <a:pt x="7" y="27"/>
                  </a:cubicBezTo>
                  <a:cubicBezTo>
                    <a:pt x="7" y="28"/>
                    <a:pt x="4" y="28"/>
                    <a:pt x="4" y="28"/>
                  </a:cubicBezTo>
                  <a:cubicBezTo>
                    <a:pt x="4" y="28"/>
                    <a:pt x="7" y="28"/>
                    <a:pt x="7" y="29"/>
                  </a:cubicBezTo>
                  <a:cubicBezTo>
                    <a:pt x="6" y="29"/>
                    <a:pt x="7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1" y="30"/>
                    <a:pt x="1" y="30"/>
                  </a:cubicBezTo>
                  <a:cubicBezTo>
                    <a:pt x="1" y="31"/>
                    <a:pt x="6" y="31"/>
                    <a:pt x="6" y="31"/>
                  </a:cubicBezTo>
                  <a:cubicBezTo>
                    <a:pt x="6" y="31"/>
                    <a:pt x="5" y="32"/>
                    <a:pt x="5" y="32"/>
                  </a:cubicBezTo>
                  <a:cubicBezTo>
                    <a:pt x="5" y="32"/>
                    <a:pt x="7" y="32"/>
                    <a:pt x="8" y="32"/>
                  </a:cubicBezTo>
                  <a:cubicBezTo>
                    <a:pt x="8" y="32"/>
                    <a:pt x="8" y="32"/>
                    <a:pt x="8" y="33"/>
                  </a:cubicBezTo>
                  <a:cubicBezTo>
                    <a:pt x="7" y="33"/>
                    <a:pt x="6" y="33"/>
                    <a:pt x="6" y="33"/>
                  </a:cubicBezTo>
                  <a:cubicBezTo>
                    <a:pt x="6" y="33"/>
                    <a:pt x="4" y="33"/>
                    <a:pt x="4" y="34"/>
                  </a:cubicBezTo>
                  <a:cubicBezTo>
                    <a:pt x="4" y="34"/>
                    <a:pt x="1" y="34"/>
                    <a:pt x="1" y="34"/>
                  </a:cubicBezTo>
                  <a:cubicBezTo>
                    <a:pt x="1" y="34"/>
                    <a:pt x="4" y="35"/>
                    <a:pt x="4" y="35"/>
                  </a:cubicBezTo>
                  <a:cubicBezTo>
                    <a:pt x="4" y="35"/>
                    <a:pt x="1" y="35"/>
                    <a:pt x="1" y="35"/>
                  </a:cubicBezTo>
                  <a:cubicBezTo>
                    <a:pt x="1" y="36"/>
                    <a:pt x="6" y="36"/>
                    <a:pt x="6" y="36"/>
                  </a:cubicBezTo>
                  <a:cubicBezTo>
                    <a:pt x="6" y="36"/>
                    <a:pt x="6" y="37"/>
                    <a:pt x="6" y="37"/>
                  </a:cubicBezTo>
                  <a:cubicBezTo>
                    <a:pt x="6" y="37"/>
                    <a:pt x="7" y="37"/>
                    <a:pt x="7" y="37"/>
                  </a:cubicBezTo>
                  <a:cubicBezTo>
                    <a:pt x="7" y="38"/>
                    <a:pt x="5" y="38"/>
                    <a:pt x="5" y="38"/>
                  </a:cubicBezTo>
                  <a:cubicBezTo>
                    <a:pt x="5" y="38"/>
                    <a:pt x="4" y="38"/>
                    <a:pt x="4" y="39"/>
                  </a:cubicBezTo>
                  <a:cubicBezTo>
                    <a:pt x="4" y="39"/>
                    <a:pt x="7" y="39"/>
                    <a:pt x="7" y="39"/>
                  </a:cubicBezTo>
                  <a:cubicBezTo>
                    <a:pt x="7" y="40"/>
                    <a:pt x="3" y="40"/>
                    <a:pt x="3" y="40"/>
                  </a:cubicBezTo>
                  <a:cubicBezTo>
                    <a:pt x="3" y="40"/>
                    <a:pt x="2" y="40"/>
                    <a:pt x="2" y="40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1"/>
                    <a:pt x="1" y="41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3"/>
                    <a:pt x="5" y="43"/>
                    <a:pt x="5" y="43"/>
                  </a:cubicBezTo>
                  <a:cubicBezTo>
                    <a:pt x="5" y="43"/>
                    <a:pt x="4" y="43"/>
                    <a:pt x="3" y="44"/>
                  </a:cubicBezTo>
                  <a:cubicBezTo>
                    <a:pt x="3" y="44"/>
                    <a:pt x="5" y="44"/>
                    <a:pt x="5" y="44"/>
                  </a:cubicBezTo>
                  <a:cubicBezTo>
                    <a:pt x="5" y="45"/>
                    <a:pt x="1" y="45"/>
                    <a:pt x="1" y="45"/>
                  </a:cubicBezTo>
                  <a:cubicBezTo>
                    <a:pt x="1" y="45"/>
                    <a:pt x="2" y="45"/>
                    <a:pt x="2" y="45"/>
                  </a:cubicBezTo>
                  <a:cubicBezTo>
                    <a:pt x="2" y="46"/>
                    <a:pt x="5" y="46"/>
                    <a:pt x="5" y="46"/>
                  </a:cubicBezTo>
                  <a:cubicBezTo>
                    <a:pt x="5" y="46"/>
                    <a:pt x="6" y="47"/>
                    <a:pt x="6" y="47"/>
                  </a:cubicBezTo>
                  <a:cubicBezTo>
                    <a:pt x="6" y="47"/>
                    <a:pt x="0" y="47"/>
                    <a:pt x="0" y="47"/>
                  </a:cubicBezTo>
                  <a:cubicBezTo>
                    <a:pt x="0" y="48"/>
                    <a:pt x="2" y="48"/>
                    <a:pt x="2" y="48"/>
                  </a:cubicBezTo>
                  <a:cubicBezTo>
                    <a:pt x="2" y="48"/>
                    <a:pt x="6" y="49"/>
                    <a:pt x="6" y="49"/>
                  </a:cubicBezTo>
                  <a:cubicBezTo>
                    <a:pt x="6" y="49"/>
                    <a:pt x="4" y="49"/>
                    <a:pt x="4" y="49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3" y="50"/>
                    <a:pt x="3" y="51"/>
                  </a:cubicBezTo>
                  <a:cubicBezTo>
                    <a:pt x="3" y="51"/>
                    <a:pt x="4" y="51"/>
                    <a:pt x="4" y="51"/>
                  </a:cubicBezTo>
                  <a:cubicBezTo>
                    <a:pt x="4" y="51"/>
                    <a:pt x="3" y="52"/>
                    <a:pt x="3" y="52"/>
                  </a:cubicBezTo>
                  <a:cubicBezTo>
                    <a:pt x="3" y="52"/>
                    <a:pt x="0" y="52"/>
                    <a:pt x="0" y="52"/>
                  </a:cubicBezTo>
                  <a:cubicBezTo>
                    <a:pt x="0" y="53"/>
                    <a:pt x="1" y="53"/>
                    <a:pt x="1" y="53"/>
                  </a:cubicBezTo>
                  <a:cubicBezTo>
                    <a:pt x="1" y="53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5"/>
                    <a:pt x="0" y="55"/>
                    <a:pt x="0" y="55"/>
                  </a:cubicBezTo>
                  <a:cubicBezTo>
                    <a:pt x="0" y="55"/>
                    <a:pt x="6" y="55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6" y="56"/>
                    <a:pt x="3" y="56"/>
                    <a:pt x="3" y="56"/>
                  </a:cubicBezTo>
                  <a:cubicBezTo>
                    <a:pt x="3" y="56"/>
                    <a:pt x="4" y="57"/>
                    <a:pt x="4" y="57"/>
                  </a:cubicBezTo>
                  <a:cubicBezTo>
                    <a:pt x="4" y="57"/>
                    <a:pt x="5" y="57"/>
                    <a:pt x="5" y="58"/>
                  </a:cubicBezTo>
                  <a:cubicBezTo>
                    <a:pt x="5" y="58"/>
                    <a:pt x="1" y="58"/>
                    <a:pt x="1" y="58"/>
                  </a:cubicBezTo>
                  <a:cubicBezTo>
                    <a:pt x="1" y="58"/>
                    <a:pt x="4" y="59"/>
                    <a:pt x="4" y="59"/>
                  </a:cubicBezTo>
                  <a:cubicBezTo>
                    <a:pt x="4" y="59"/>
                    <a:pt x="2" y="59"/>
                    <a:pt x="2" y="59"/>
                  </a:cubicBezTo>
                  <a:cubicBezTo>
                    <a:pt x="2" y="60"/>
                    <a:pt x="3" y="60"/>
                    <a:pt x="3" y="60"/>
                  </a:cubicBezTo>
                  <a:cubicBezTo>
                    <a:pt x="3" y="60"/>
                    <a:pt x="6" y="61"/>
                    <a:pt x="6" y="61"/>
                  </a:cubicBezTo>
                  <a:cubicBezTo>
                    <a:pt x="6" y="61"/>
                    <a:pt x="1" y="61"/>
                    <a:pt x="1" y="61"/>
                  </a:cubicBezTo>
                  <a:cubicBezTo>
                    <a:pt x="1" y="61"/>
                    <a:pt x="6" y="62"/>
                    <a:pt x="7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6" y="62"/>
                    <a:pt x="3" y="62"/>
                    <a:pt x="3" y="63"/>
                  </a:cubicBezTo>
                  <a:cubicBezTo>
                    <a:pt x="3" y="63"/>
                    <a:pt x="2" y="63"/>
                    <a:pt x="1" y="63"/>
                  </a:cubicBezTo>
                  <a:cubicBezTo>
                    <a:pt x="1" y="63"/>
                    <a:pt x="1" y="63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2" y="65"/>
                    <a:pt x="2" y="65"/>
                  </a:cubicBezTo>
                  <a:cubicBezTo>
                    <a:pt x="2" y="65"/>
                    <a:pt x="1" y="65"/>
                    <a:pt x="1" y="66"/>
                  </a:cubicBezTo>
                  <a:cubicBezTo>
                    <a:pt x="1" y="66"/>
                    <a:pt x="4" y="66"/>
                    <a:pt x="4" y="66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7"/>
                    <a:pt x="6" y="67"/>
                    <a:pt x="6" y="68"/>
                  </a:cubicBezTo>
                  <a:cubicBezTo>
                    <a:pt x="6" y="68"/>
                    <a:pt x="2" y="68"/>
                    <a:pt x="2" y="68"/>
                  </a:cubicBezTo>
                  <a:cubicBezTo>
                    <a:pt x="2" y="68"/>
                    <a:pt x="5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3" y="69"/>
                    <a:pt x="3" y="69"/>
                  </a:cubicBezTo>
                  <a:cubicBezTo>
                    <a:pt x="3" y="70"/>
                    <a:pt x="2" y="70"/>
                    <a:pt x="2" y="70"/>
                  </a:cubicBezTo>
                  <a:cubicBezTo>
                    <a:pt x="2" y="70"/>
                    <a:pt x="5" y="71"/>
                    <a:pt x="5" y="71"/>
                  </a:cubicBezTo>
                  <a:cubicBezTo>
                    <a:pt x="5" y="71"/>
                    <a:pt x="4" y="71"/>
                    <a:pt x="4" y="71"/>
                  </a:cubicBezTo>
                  <a:cubicBezTo>
                    <a:pt x="4" y="72"/>
                    <a:pt x="2" y="72"/>
                    <a:pt x="2" y="72"/>
                  </a:cubicBezTo>
                  <a:cubicBezTo>
                    <a:pt x="2" y="72"/>
                    <a:pt x="1" y="72"/>
                    <a:pt x="1" y="72"/>
                  </a:cubicBezTo>
                  <a:cubicBezTo>
                    <a:pt x="1" y="73"/>
                    <a:pt x="5" y="73"/>
                    <a:pt x="5" y="73"/>
                  </a:cubicBezTo>
                  <a:cubicBezTo>
                    <a:pt x="5" y="73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3" y="74"/>
                    <a:pt x="3" y="74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1" y="76"/>
                    <a:pt x="2" y="77"/>
                  </a:cubicBezTo>
                  <a:lnTo>
                    <a:pt x="127" y="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138">
              <a:extLst>
                <a:ext uri="{FF2B5EF4-FFF2-40B4-BE49-F238E27FC236}">
                  <a16:creationId xmlns:a16="http://schemas.microsoft.com/office/drawing/2014/main" id="{228CA15D-F957-484D-B71C-5A5C1CC09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9" y="4265"/>
              <a:ext cx="1613" cy="918"/>
            </a:xfrm>
            <a:custGeom>
              <a:avLst/>
              <a:gdLst>
                <a:gd name="T0" fmla="*/ 128 w 133"/>
                <a:gd name="T1" fmla="*/ 75 h 77"/>
                <a:gd name="T2" fmla="*/ 128 w 133"/>
                <a:gd name="T3" fmla="*/ 73 h 77"/>
                <a:gd name="T4" fmla="*/ 131 w 133"/>
                <a:gd name="T5" fmla="*/ 70 h 77"/>
                <a:gd name="T6" fmla="*/ 131 w 133"/>
                <a:gd name="T7" fmla="*/ 66 h 77"/>
                <a:gd name="T8" fmla="*/ 129 w 133"/>
                <a:gd name="T9" fmla="*/ 63 h 77"/>
                <a:gd name="T10" fmla="*/ 130 w 133"/>
                <a:gd name="T11" fmla="*/ 60 h 77"/>
                <a:gd name="T12" fmla="*/ 127 w 133"/>
                <a:gd name="T13" fmla="*/ 58 h 77"/>
                <a:gd name="T14" fmla="*/ 130 w 133"/>
                <a:gd name="T15" fmla="*/ 55 h 77"/>
                <a:gd name="T16" fmla="*/ 127 w 133"/>
                <a:gd name="T17" fmla="*/ 53 h 77"/>
                <a:gd name="T18" fmla="*/ 128 w 133"/>
                <a:gd name="T19" fmla="*/ 49 h 77"/>
                <a:gd name="T20" fmla="*/ 126 w 133"/>
                <a:gd name="T21" fmla="*/ 47 h 77"/>
                <a:gd name="T22" fmla="*/ 129 w 133"/>
                <a:gd name="T23" fmla="*/ 44 h 77"/>
                <a:gd name="T24" fmla="*/ 126 w 133"/>
                <a:gd name="T25" fmla="*/ 41 h 77"/>
                <a:gd name="T26" fmla="*/ 127 w 133"/>
                <a:gd name="T27" fmla="*/ 38 h 77"/>
                <a:gd name="T28" fmla="*/ 126 w 133"/>
                <a:gd name="T29" fmla="*/ 35 h 77"/>
                <a:gd name="T30" fmla="*/ 126 w 133"/>
                <a:gd name="T31" fmla="*/ 32 h 77"/>
                <a:gd name="T32" fmla="*/ 125 w 133"/>
                <a:gd name="T33" fmla="*/ 30 h 77"/>
                <a:gd name="T34" fmla="*/ 129 w 133"/>
                <a:gd name="T35" fmla="*/ 27 h 77"/>
                <a:gd name="T36" fmla="*/ 129 w 133"/>
                <a:gd name="T37" fmla="*/ 24 h 77"/>
                <a:gd name="T38" fmla="*/ 125 w 133"/>
                <a:gd name="T39" fmla="*/ 20 h 77"/>
                <a:gd name="T40" fmla="*/ 129 w 133"/>
                <a:gd name="T41" fmla="*/ 17 h 77"/>
                <a:gd name="T42" fmla="*/ 125 w 133"/>
                <a:gd name="T43" fmla="*/ 15 h 77"/>
                <a:gd name="T44" fmla="*/ 126 w 133"/>
                <a:gd name="T45" fmla="*/ 12 h 77"/>
                <a:gd name="T46" fmla="*/ 130 w 133"/>
                <a:gd name="T47" fmla="*/ 8 h 77"/>
                <a:gd name="T48" fmla="*/ 125 w 133"/>
                <a:gd name="T49" fmla="*/ 6 h 77"/>
                <a:gd name="T50" fmla="*/ 128 w 133"/>
                <a:gd name="T51" fmla="*/ 3 h 77"/>
                <a:gd name="T52" fmla="*/ 1 w 133"/>
                <a:gd name="T53" fmla="*/ 1 h 77"/>
                <a:gd name="T54" fmla="*/ 2 w 133"/>
                <a:gd name="T55" fmla="*/ 4 h 77"/>
                <a:gd name="T56" fmla="*/ 8 w 133"/>
                <a:gd name="T57" fmla="*/ 7 h 77"/>
                <a:gd name="T58" fmla="*/ 2 w 133"/>
                <a:gd name="T59" fmla="*/ 10 h 77"/>
                <a:gd name="T60" fmla="*/ 1 w 133"/>
                <a:gd name="T61" fmla="*/ 13 h 77"/>
                <a:gd name="T62" fmla="*/ 6 w 133"/>
                <a:gd name="T63" fmla="*/ 17 h 77"/>
                <a:gd name="T64" fmla="*/ 6 w 133"/>
                <a:gd name="T65" fmla="*/ 20 h 77"/>
                <a:gd name="T66" fmla="*/ 1 w 133"/>
                <a:gd name="T67" fmla="*/ 23 h 77"/>
                <a:gd name="T68" fmla="*/ 8 w 133"/>
                <a:gd name="T69" fmla="*/ 26 h 77"/>
                <a:gd name="T70" fmla="*/ 8 w 133"/>
                <a:gd name="T71" fmla="*/ 29 h 77"/>
                <a:gd name="T72" fmla="*/ 5 w 133"/>
                <a:gd name="T73" fmla="*/ 32 h 77"/>
                <a:gd name="T74" fmla="*/ 1 w 133"/>
                <a:gd name="T75" fmla="*/ 34 h 77"/>
                <a:gd name="T76" fmla="*/ 8 w 133"/>
                <a:gd name="T77" fmla="*/ 37 h 77"/>
                <a:gd name="T78" fmla="*/ 2 w 133"/>
                <a:gd name="T79" fmla="*/ 40 h 77"/>
                <a:gd name="T80" fmla="*/ 4 w 133"/>
                <a:gd name="T81" fmla="*/ 44 h 77"/>
                <a:gd name="T82" fmla="*/ 6 w 133"/>
                <a:gd name="T83" fmla="*/ 47 h 77"/>
                <a:gd name="T84" fmla="*/ 4 w 133"/>
                <a:gd name="T85" fmla="*/ 50 h 77"/>
                <a:gd name="T86" fmla="*/ 1 w 133"/>
                <a:gd name="T87" fmla="*/ 53 h 77"/>
                <a:gd name="T88" fmla="*/ 7 w 133"/>
                <a:gd name="T89" fmla="*/ 56 h 77"/>
                <a:gd name="T90" fmla="*/ 4 w 133"/>
                <a:gd name="T91" fmla="*/ 59 h 77"/>
                <a:gd name="T92" fmla="*/ 7 w 133"/>
                <a:gd name="T93" fmla="*/ 62 h 77"/>
                <a:gd name="T94" fmla="*/ 1 w 133"/>
                <a:gd name="T95" fmla="*/ 64 h 77"/>
                <a:gd name="T96" fmla="*/ 6 w 133"/>
                <a:gd name="T97" fmla="*/ 68 h 77"/>
                <a:gd name="T98" fmla="*/ 2 w 133"/>
                <a:gd name="T99" fmla="*/ 70 h 77"/>
                <a:gd name="T100" fmla="*/ 5 w 133"/>
                <a:gd name="T101" fmla="*/ 73 h 77"/>
                <a:gd name="T102" fmla="*/ 0 w 133"/>
                <a:gd name="T10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3" h="77">
                  <a:moveTo>
                    <a:pt x="130" y="77"/>
                  </a:moveTo>
                  <a:cubicBezTo>
                    <a:pt x="131" y="77"/>
                    <a:pt x="131" y="77"/>
                    <a:pt x="131" y="76"/>
                  </a:cubicBezTo>
                  <a:cubicBezTo>
                    <a:pt x="131" y="76"/>
                    <a:pt x="129" y="76"/>
                    <a:pt x="129" y="76"/>
                  </a:cubicBezTo>
                  <a:cubicBezTo>
                    <a:pt x="129" y="76"/>
                    <a:pt x="128" y="76"/>
                    <a:pt x="128" y="76"/>
                  </a:cubicBezTo>
                  <a:cubicBezTo>
                    <a:pt x="128" y="75"/>
                    <a:pt x="128" y="75"/>
                    <a:pt x="128" y="75"/>
                  </a:cubicBezTo>
                  <a:cubicBezTo>
                    <a:pt x="128" y="75"/>
                    <a:pt x="128" y="75"/>
                    <a:pt x="128" y="75"/>
                  </a:cubicBezTo>
                  <a:cubicBezTo>
                    <a:pt x="128" y="74"/>
                    <a:pt x="131" y="74"/>
                    <a:pt x="131" y="74"/>
                  </a:cubicBezTo>
                  <a:cubicBezTo>
                    <a:pt x="131" y="74"/>
                    <a:pt x="128" y="74"/>
                    <a:pt x="128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9" y="72"/>
                    <a:pt x="132" y="72"/>
                    <a:pt x="131" y="72"/>
                  </a:cubicBezTo>
                  <a:cubicBezTo>
                    <a:pt x="131" y="72"/>
                    <a:pt x="132" y="72"/>
                    <a:pt x="132" y="71"/>
                  </a:cubicBezTo>
                  <a:cubicBezTo>
                    <a:pt x="132" y="71"/>
                    <a:pt x="133" y="71"/>
                    <a:pt x="133" y="71"/>
                  </a:cubicBezTo>
                  <a:cubicBezTo>
                    <a:pt x="133" y="71"/>
                    <a:pt x="132" y="70"/>
                    <a:pt x="132" y="70"/>
                  </a:cubicBezTo>
                  <a:cubicBezTo>
                    <a:pt x="132" y="70"/>
                    <a:pt x="131" y="70"/>
                    <a:pt x="131" y="70"/>
                  </a:cubicBezTo>
                  <a:cubicBezTo>
                    <a:pt x="131" y="69"/>
                    <a:pt x="128" y="69"/>
                    <a:pt x="128" y="69"/>
                  </a:cubicBezTo>
                  <a:cubicBezTo>
                    <a:pt x="128" y="69"/>
                    <a:pt x="128" y="69"/>
                    <a:pt x="128" y="68"/>
                  </a:cubicBezTo>
                  <a:cubicBezTo>
                    <a:pt x="128" y="68"/>
                    <a:pt x="129" y="68"/>
                    <a:pt x="129" y="68"/>
                  </a:cubicBezTo>
                  <a:cubicBezTo>
                    <a:pt x="129" y="68"/>
                    <a:pt x="132" y="67"/>
                    <a:pt x="132" y="67"/>
                  </a:cubicBezTo>
                  <a:cubicBezTo>
                    <a:pt x="132" y="67"/>
                    <a:pt x="131" y="67"/>
                    <a:pt x="131" y="66"/>
                  </a:cubicBezTo>
                  <a:cubicBezTo>
                    <a:pt x="131" y="66"/>
                    <a:pt x="131" y="66"/>
                    <a:pt x="131" y="66"/>
                  </a:cubicBezTo>
                  <a:cubicBezTo>
                    <a:pt x="131" y="66"/>
                    <a:pt x="132" y="65"/>
                    <a:pt x="132" y="65"/>
                  </a:cubicBezTo>
                  <a:cubicBezTo>
                    <a:pt x="132" y="65"/>
                    <a:pt x="133" y="65"/>
                    <a:pt x="133" y="64"/>
                  </a:cubicBezTo>
                  <a:cubicBezTo>
                    <a:pt x="133" y="64"/>
                    <a:pt x="131" y="64"/>
                    <a:pt x="131" y="64"/>
                  </a:cubicBezTo>
                  <a:cubicBezTo>
                    <a:pt x="131" y="64"/>
                    <a:pt x="129" y="64"/>
                    <a:pt x="129" y="63"/>
                  </a:cubicBezTo>
                  <a:cubicBezTo>
                    <a:pt x="129" y="63"/>
                    <a:pt x="131" y="63"/>
                    <a:pt x="131" y="63"/>
                  </a:cubicBezTo>
                  <a:cubicBezTo>
                    <a:pt x="131" y="62"/>
                    <a:pt x="130" y="62"/>
                    <a:pt x="130" y="62"/>
                  </a:cubicBezTo>
                  <a:cubicBezTo>
                    <a:pt x="130" y="62"/>
                    <a:pt x="128" y="62"/>
                    <a:pt x="127" y="62"/>
                  </a:cubicBezTo>
                  <a:cubicBezTo>
                    <a:pt x="127" y="61"/>
                    <a:pt x="127" y="61"/>
                    <a:pt x="127" y="61"/>
                  </a:cubicBezTo>
                  <a:cubicBezTo>
                    <a:pt x="128" y="61"/>
                    <a:pt x="130" y="60"/>
                    <a:pt x="130" y="60"/>
                  </a:cubicBezTo>
                  <a:cubicBezTo>
                    <a:pt x="130" y="60"/>
                    <a:pt x="128" y="60"/>
                    <a:pt x="127" y="60"/>
                  </a:cubicBezTo>
                  <a:cubicBezTo>
                    <a:pt x="127" y="60"/>
                    <a:pt x="127" y="59"/>
                    <a:pt x="127" y="59"/>
                  </a:cubicBezTo>
                  <a:cubicBezTo>
                    <a:pt x="127" y="59"/>
                    <a:pt x="128" y="59"/>
                    <a:pt x="127" y="59"/>
                  </a:cubicBezTo>
                  <a:cubicBezTo>
                    <a:pt x="127" y="59"/>
                    <a:pt x="132" y="58"/>
                    <a:pt x="132" y="58"/>
                  </a:cubicBezTo>
                  <a:cubicBezTo>
                    <a:pt x="132" y="58"/>
                    <a:pt x="128" y="58"/>
                    <a:pt x="127" y="58"/>
                  </a:cubicBezTo>
                  <a:cubicBezTo>
                    <a:pt x="127" y="58"/>
                    <a:pt x="127" y="58"/>
                    <a:pt x="127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7" y="57"/>
                    <a:pt x="129" y="57"/>
                    <a:pt x="129" y="56"/>
                  </a:cubicBezTo>
                  <a:cubicBezTo>
                    <a:pt x="129" y="56"/>
                    <a:pt x="129" y="56"/>
                    <a:pt x="129" y="56"/>
                  </a:cubicBezTo>
                  <a:cubicBezTo>
                    <a:pt x="128" y="56"/>
                    <a:pt x="130" y="55"/>
                    <a:pt x="130" y="55"/>
                  </a:cubicBezTo>
                  <a:cubicBezTo>
                    <a:pt x="130" y="55"/>
                    <a:pt x="129" y="55"/>
                    <a:pt x="129" y="54"/>
                  </a:cubicBezTo>
                  <a:cubicBezTo>
                    <a:pt x="129" y="54"/>
                    <a:pt x="129" y="54"/>
                    <a:pt x="129" y="54"/>
                  </a:cubicBezTo>
                  <a:cubicBezTo>
                    <a:pt x="129" y="54"/>
                    <a:pt x="128" y="54"/>
                    <a:pt x="127" y="54"/>
                  </a:cubicBezTo>
                  <a:cubicBezTo>
                    <a:pt x="127" y="53"/>
                    <a:pt x="127" y="53"/>
                    <a:pt x="127" y="53"/>
                  </a:cubicBezTo>
                  <a:cubicBezTo>
                    <a:pt x="127" y="53"/>
                    <a:pt x="127" y="53"/>
                    <a:pt x="127" y="53"/>
                  </a:cubicBezTo>
                  <a:cubicBezTo>
                    <a:pt x="127" y="52"/>
                    <a:pt x="131" y="52"/>
                    <a:pt x="131" y="52"/>
                  </a:cubicBezTo>
                  <a:cubicBezTo>
                    <a:pt x="131" y="52"/>
                    <a:pt x="130" y="52"/>
                    <a:pt x="130" y="51"/>
                  </a:cubicBezTo>
                  <a:cubicBezTo>
                    <a:pt x="130" y="51"/>
                    <a:pt x="133" y="51"/>
                    <a:pt x="133" y="51"/>
                  </a:cubicBezTo>
                  <a:cubicBezTo>
                    <a:pt x="133" y="50"/>
                    <a:pt x="128" y="50"/>
                    <a:pt x="128" y="50"/>
                  </a:cubicBezTo>
                  <a:cubicBezTo>
                    <a:pt x="128" y="50"/>
                    <a:pt x="128" y="50"/>
                    <a:pt x="128" y="49"/>
                  </a:cubicBezTo>
                  <a:cubicBezTo>
                    <a:pt x="128" y="49"/>
                    <a:pt x="130" y="49"/>
                    <a:pt x="130" y="49"/>
                  </a:cubicBezTo>
                  <a:cubicBezTo>
                    <a:pt x="130" y="49"/>
                    <a:pt x="132" y="48"/>
                    <a:pt x="132" y="48"/>
                  </a:cubicBezTo>
                  <a:cubicBezTo>
                    <a:pt x="131" y="48"/>
                    <a:pt x="130" y="48"/>
                    <a:pt x="130" y="48"/>
                  </a:cubicBezTo>
                  <a:cubicBezTo>
                    <a:pt x="130" y="47"/>
                    <a:pt x="127" y="47"/>
                    <a:pt x="126" y="47"/>
                  </a:cubicBezTo>
                  <a:cubicBezTo>
                    <a:pt x="126" y="47"/>
                    <a:pt x="126" y="47"/>
                    <a:pt x="126" y="47"/>
                  </a:cubicBezTo>
                  <a:cubicBezTo>
                    <a:pt x="127" y="47"/>
                    <a:pt x="129" y="46"/>
                    <a:pt x="129" y="46"/>
                  </a:cubicBezTo>
                  <a:cubicBezTo>
                    <a:pt x="129" y="46"/>
                    <a:pt x="131" y="46"/>
                    <a:pt x="131" y="46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1" y="45"/>
                    <a:pt x="132" y="45"/>
                    <a:pt x="132" y="44"/>
                  </a:cubicBezTo>
                  <a:cubicBezTo>
                    <a:pt x="132" y="44"/>
                    <a:pt x="129" y="44"/>
                    <a:pt x="129" y="44"/>
                  </a:cubicBezTo>
                  <a:cubicBezTo>
                    <a:pt x="129" y="44"/>
                    <a:pt x="127" y="43"/>
                    <a:pt x="127" y="43"/>
                  </a:cubicBezTo>
                  <a:cubicBezTo>
                    <a:pt x="127" y="43"/>
                    <a:pt x="131" y="43"/>
                    <a:pt x="131" y="42"/>
                  </a:cubicBezTo>
                  <a:cubicBezTo>
                    <a:pt x="131" y="42"/>
                    <a:pt x="129" y="42"/>
                    <a:pt x="129" y="42"/>
                  </a:cubicBezTo>
                  <a:cubicBezTo>
                    <a:pt x="129" y="42"/>
                    <a:pt x="126" y="42"/>
                    <a:pt x="126" y="41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126" y="41"/>
                    <a:pt x="126" y="40"/>
                    <a:pt x="126" y="40"/>
                  </a:cubicBezTo>
                  <a:cubicBezTo>
                    <a:pt x="126" y="40"/>
                    <a:pt x="126" y="40"/>
                    <a:pt x="126" y="39"/>
                  </a:cubicBezTo>
                  <a:cubicBezTo>
                    <a:pt x="126" y="39"/>
                    <a:pt x="128" y="39"/>
                    <a:pt x="128" y="39"/>
                  </a:cubicBezTo>
                  <a:cubicBezTo>
                    <a:pt x="128" y="39"/>
                    <a:pt x="128" y="38"/>
                    <a:pt x="128" y="38"/>
                  </a:cubicBezTo>
                  <a:cubicBezTo>
                    <a:pt x="128" y="38"/>
                    <a:pt x="127" y="38"/>
                    <a:pt x="127" y="38"/>
                  </a:cubicBezTo>
                  <a:cubicBezTo>
                    <a:pt x="127" y="37"/>
                    <a:pt x="126" y="37"/>
                    <a:pt x="126" y="37"/>
                  </a:cubicBezTo>
                  <a:cubicBezTo>
                    <a:pt x="126" y="37"/>
                    <a:pt x="131" y="36"/>
                    <a:pt x="131" y="36"/>
                  </a:cubicBezTo>
                  <a:cubicBezTo>
                    <a:pt x="131" y="36"/>
                    <a:pt x="126" y="36"/>
                    <a:pt x="126" y="36"/>
                  </a:cubicBezTo>
                  <a:cubicBezTo>
                    <a:pt x="126" y="35"/>
                    <a:pt x="128" y="35"/>
                    <a:pt x="128" y="35"/>
                  </a:cubicBezTo>
                  <a:cubicBezTo>
                    <a:pt x="128" y="35"/>
                    <a:pt x="127" y="35"/>
                    <a:pt x="126" y="35"/>
                  </a:cubicBezTo>
                  <a:cubicBezTo>
                    <a:pt x="126" y="35"/>
                    <a:pt x="126" y="34"/>
                    <a:pt x="126" y="34"/>
                  </a:cubicBezTo>
                  <a:cubicBezTo>
                    <a:pt x="127" y="34"/>
                    <a:pt x="130" y="34"/>
                    <a:pt x="130" y="34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3"/>
                    <a:pt x="127" y="33"/>
                    <a:pt x="126" y="33"/>
                  </a:cubicBezTo>
                  <a:cubicBezTo>
                    <a:pt x="126" y="33"/>
                    <a:pt x="126" y="32"/>
                    <a:pt x="126" y="32"/>
                  </a:cubicBezTo>
                  <a:cubicBezTo>
                    <a:pt x="127" y="32"/>
                    <a:pt x="129" y="32"/>
                    <a:pt x="129" y="32"/>
                  </a:cubicBezTo>
                  <a:cubicBezTo>
                    <a:pt x="129" y="32"/>
                    <a:pt x="130" y="31"/>
                    <a:pt x="130" y="31"/>
                  </a:cubicBezTo>
                  <a:cubicBezTo>
                    <a:pt x="130" y="31"/>
                    <a:pt x="131" y="31"/>
                    <a:pt x="131" y="30"/>
                  </a:cubicBezTo>
                  <a:cubicBezTo>
                    <a:pt x="131" y="30"/>
                    <a:pt x="128" y="30"/>
                    <a:pt x="128" y="30"/>
                  </a:cubicBezTo>
                  <a:cubicBezTo>
                    <a:pt x="128" y="30"/>
                    <a:pt x="126" y="30"/>
                    <a:pt x="125" y="30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6" y="29"/>
                    <a:pt x="128" y="28"/>
                    <a:pt x="128" y="28"/>
                  </a:cubicBezTo>
                  <a:cubicBezTo>
                    <a:pt x="128" y="28"/>
                    <a:pt x="129" y="28"/>
                    <a:pt x="129" y="27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9" y="27"/>
                    <a:pt x="131" y="26"/>
                    <a:pt x="131" y="26"/>
                  </a:cubicBezTo>
                  <a:cubicBezTo>
                    <a:pt x="131" y="26"/>
                    <a:pt x="126" y="26"/>
                    <a:pt x="126" y="26"/>
                  </a:cubicBezTo>
                  <a:cubicBezTo>
                    <a:pt x="126" y="25"/>
                    <a:pt x="130" y="25"/>
                    <a:pt x="130" y="25"/>
                  </a:cubicBezTo>
                  <a:cubicBezTo>
                    <a:pt x="130" y="25"/>
                    <a:pt x="130" y="24"/>
                    <a:pt x="130" y="24"/>
                  </a:cubicBezTo>
                  <a:cubicBezTo>
                    <a:pt x="130" y="24"/>
                    <a:pt x="129" y="24"/>
                    <a:pt x="129" y="2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6" y="23"/>
                    <a:pt x="125" y="23"/>
                  </a:cubicBezTo>
                  <a:cubicBezTo>
                    <a:pt x="125" y="22"/>
                    <a:pt x="125" y="21"/>
                    <a:pt x="125" y="21"/>
                  </a:cubicBezTo>
                  <a:cubicBezTo>
                    <a:pt x="127" y="21"/>
                    <a:pt x="129" y="21"/>
                    <a:pt x="129" y="20"/>
                  </a:cubicBezTo>
                  <a:cubicBezTo>
                    <a:pt x="129" y="20"/>
                    <a:pt x="125" y="20"/>
                    <a:pt x="125" y="20"/>
                  </a:cubicBezTo>
                  <a:cubicBezTo>
                    <a:pt x="125" y="20"/>
                    <a:pt x="128" y="19"/>
                    <a:pt x="128" y="19"/>
                  </a:cubicBezTo>
                  <a:cubicBezTo>
                    <a:pt x="128" y="19"/>
                    <a:pt x="126" y="19"/>
                    <a:pt x="125" y="19"/>
                  </a:cubicBezTo>
                  <a:cubicBezTo>
                    <a:pt x="125" y="19"/>
                    <a:pt x="125" y="19"/>
                    <a:pt x="125" y="18"/>
                  </a:cubicBezTo>
                  <a:cubicBezTo>
                    <a:pt x="126" y="18"/>
                    <a:pt x="127" y="18"/>
                    <a:pt x="127" y="18"/>
                  </a:cubicBezTo>
                  <a:cubicBezTo>
                    <a:pt x="127" y="18"/>
                    <a:pt x="129" y="18"/>
                    <a:pt x="129" y="17"/>
                  </a:cubicBezTo>
                  <a:cubicBezTo>
                    <a:pt x="129" y="17"/>
                    <a:pt x="126" y="17"/>
                    <a:pt x="126" y="17"/>
                  </a:cubicBezTo>
                  <a:cubicBezTo>
                    <a:pt x="126" y="17"/>
                    <a:pt x="128" y="16"/>
                    <a:pt x="128" y="16"/>
                  </a:cubicBezTo>
                  <a:cubicBezTo>
                    <a:pt x="128" y="16"/>
                    <a:pt x="128" y="16"/>
                    <a:pt x="128" y="15"/>
                  </a:cubicBezTo>
                  <a:cubicBezTo>
                    <a:pt x="128" y="15"/>
                    <a:pt x="126" y="15"/>
                    <a:pt x="125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6" y="15"/>
                    <a:pt x="128" y="14"/>
                    <a:pt x="128" y="14"/>
                  </a:cubicBezTo>
                  <a:cubicBezTo>
                    <a:pt x="128" y="14"/>
                    <a:pt x="129" y="14"/>
                    <a:pt x="129" y="14"/>
                  </a:cubicBezTo>
                  <a:cubicBezTo>
                    <a:pt x="129" y="13"/>
                    <a:pt x="125" y="13"/>
                    <a:pt x="125" y="13"/>
                  </a:cubicBezTo>
                  <a:cubicBezTo>
                    <a:pt x="125" y="13"/>
                    <a:pt x="126" y="13"/>
                    <a:pt x="126" y="12"/>
                  </a:cubicBezTo>
                  <a:cubicBezTo>
                    <a:pt x="126" y="12"/>
                    <a:pt x="126" y="12"/>
                    <a:pt x="126" y="12"/>
                  </a:cubicBezTo>
                  <a:cubicBezTo>
                    <a:pt x="126" y="11"/>
                    <a:pt x="128" y="11"/>
                    <a:pt x="128" y="11"/>
                  </a:cubicBezTo>
                  <a:cubicBezTo>
                    <a:pt x="128" y="11"/>
                    <a:pt x="129" y="11"/>
                    <a:pt x="129" y="10"/>
                  </a:cubicBezTo>
                  <a:cubicBezTo>
                    <a:pt x="129" y="10"/>
                    <a:pt x="125" y="10"/>
                    <a:pt x="125" y="10"/>
                  </a:cubicBezTo>
                  <a:cubicBezTo>
                    <a:pt x="125" y="10"/>
                    <a:pt x="127" y="9"/>
                    <a:pt x="127" y="9"/>
                  </a:cubicBezTo>
                  <a:cubicBezTo>
                    <a:pt x="127" y="9"/>
                    <a:pt x="130" y="9"/>
                    <a:pt x="130" y="8"/>
                  </a:cubicBezTo>
                  <a:cubicBezTo>
                    <a:pt x="130" y="8"/>
                    <a:pt x="129" y="8"/>
                    <a:pt x="129" y="8"/>
                  </a:cubicBezTo>
                  <a:cubicBezTo>
                    <a:pt x="129" y="8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6"/>
                    <a:pt x="129" y="6"/>
                    <a:pt x="129" y="6"/>
                  </a:cubicBezTo>
                  <a:cubicBezTo>
                    <a:pt x="129" y="6"/>
                    <a:pt x="126" y="6"/>
                    <a:pt x="125" y="6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5" y="5"/>
                    <a:pt x="126" y="5"/>
                    <a:pt x="126" y="5"/>
                  </a:cubicBezTo>
                  <a:cubicBezTo>
                    <a:pt x="126" y="5"/>
                    <a:pt x="130" y="4"/>
                    <a:pt x="130" y="4"/>
                  </a:cubicBezTo>
                  <a:cubicBezTo>
                    <a:pt x="130" y="4"/>
                    <a:pt x="129" y="4"/>
                    <a:pt x="129" y="3"/>
                  </a:cubicBezTo>
                  <a:cubicBezTo>
                    <a:pt x="129" y="3"/>
                    <a:pt x="128" y="3"/>
                    <a:pt x="128" y="3"/>
                  </a:cubicBezTo>
                  <a:cubicBezTo>
                    <a:pt x="128" y="3"/>
                    <a:pt x="127" y="2"/>
                    <a:pt x="127" y="2"/>
                  </a:cubicBezTo>
                  <a:cubicBezTo>
                    <a:pt x="127" y="2"/>
                    <a:pt x="125" y="2"/>
                    <a:pt x="125" y="2"/>
                  </a:cubicBezTo>
                  <a:cubicBezTo>
                    <a:pt x="125" y="2"/>
                    <a:pt x="125" y="2"/>
                    <a:pt x="125" y="1"/>
                  </a:cubicBezTo>
                  <a:cubicBezTo>
                    <a:pt x="84" y="1"/>
                    <a:pt x="44" y="1"/>
                    <a:pt x="3" y="0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3" y="1"/>
                    <a:pt x="3" y="1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4" y="2"/>
                    <a:pt x="8" y="3"/>
                    <a:pt x="8" y="3"/>
                  </a:cubicBezTo>
                  <a:cubicBezTo>
                    <a:pt x="8" y="3"/>
                    <a:pt x="4" y="3"/>
                    <a:pt x="4" y="3"/>
                  </a:cubicBezTo>
                  <a:cubicBezTo>
                    <a:pt x="4" y="4"/>
                    <a:pt x="2" y="4"/>
                    <a:pt x="2" y="4"/>
                  </a:cubicBezTo>
                  <a:cubicBezTo>
                    <a:pt x="2" y="4"/>
                    <a:pt x="6" y="4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8" y="6"/>
                    <a:pt x="8" y="6"/>
                  </a:cubicBezTo>
                  <a:cubicBezTo>
                    <a:pt x="8" y="6"/>
                    <a:pt x="4" y="6"/>
                    <a:pt x="4" y="7"/>
                  </a:cubicBezTo>
                  <a:cubicBezTo>
                    <a:pt x="4" y="7"/>
                    <a:pt x="8" y="7"/>
                    <a:pt x="8" y="7"/>
                  </a:cubicBezTo>
                  <a:cubicBezTo>
                    <a:pt x="8" y="7"/>
                    <a:pt x="7" y="8"/>
                    <a:pt x="7" y="8"/>
                  </a:cubicBezTo>
                  <a:cubicBezTo>
                    <a:pt x="7" y="8"/>
                    <a:pt x="1" y="8"/>
                    <a:pt x="1" y="8"/>
                  </a:cubicBezTo>
                  <a:cubicBezTo>
                    <a:pt x="1" y="9"/>
                    <a:pt x="7" y="9"/>
                    <a:pt x="7" y="9"/>
                  </a:cubicBezTo>
                  <a:cubicBezTo>
                    <a:pt x="7" y="9"/>
                    <a:pt x="6" y="10"/>
                    <a:pt x="5" y="10"/>
                  </a:cubicBezTo>
                  <a:cubicBezTo>
                    <a:pt x="5" y="10"/>
                    <a:pt x="2" y="10"/>
                    <a:pt x="2" y="10"/>
                  </a:cubicBezTo>
                  <a:cubicBezTo>
                    <a:pt x="2" y="11"/>
                    <a:pt x="8" y="11"/>
                    <a:pt x="8" y="11"/>
                  </a:cubicBezTo>
                  <a:cubicBezTo>
                    <a:pt x="8" y="11"/>
                    <a:pt x="5" y="11"/>
                    <a:pt x="5" y="12"/>
                  </a:cubicBezTo>
                  <a:cubicBezTo>
                    <a:pt x="5" y="12"/>
                    <a:pt x="7" y="12"/>
                    <a:pt x="7" y="12"/>
                  </a:cubicBezTo>
                  <a:cubicBezTo>
                    <a:pt x="7" y="12"/>
                    <a:pt x="6" y="13"/>
                    <a:pt x="6" y="13"/>
                  </a:cubicBezTo>
                  <a:cubicBezTo>
                    <a:pt x="6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6"/>
                    <a:pt x="6" y="16"/>
                    <a:pt x="6" y="16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3" y="17"/>
                    <a:pt x="3" y="17"/>
                  </a:cubicBezTo>
                  <a:cubicBezTo>
                    <a:pt x="3" y="17"/>
                    <a:pt x="6" y="18"/>
                    <a:pt x="6" y="18"/>
                  </a:cubicBezTo>
                  <a:cubicBezTo>
                    <a:pt x="6" y="18"/>
                    <a:pt x="6" y="18"/>
                    <a:pt x="6" y="19"/>
                  </a:cubicBezTo>
                  <a:cubicBezTo>
                    <a:pt x="6" y="19"/>
                    <a:pt x="7" y="19"/>
                    <a:pt x="7" y="19"/>
                  </a:cubicBezTo>
                  <a:cubicBezTo>
                    <a:pt x="7" y="19"/>
                    <a:pt x="6" y="20"/>
                    <a:pt x="6" y="20"/>
                  </a:cubicBezTo>
                  <a:cubicBezTo>
                    <a:pt x="6" y="20"/>
                    <a:pt x="7" y="20"/>
                    <a:pt x="7" y="20"/>
                  </a:cubicBezTo>
                  <a:cubicBezTo>
                    <a:pt x="7" y="21"/>
                    <a:pt x="5" y="21"/>
                    <a:pt x="5" y="21"/>
                  </a:cubicBezTo>
                  <a:cubicBezTo>
                    <a:pt x="5" y="21"/>
                    <a:pt x="3" y="21"/>
                    <a:pt x="3" y="22"/>
                  </a:cubicBezTo>
                  <a:cubicBezTo>
                    <a:pt x="3" y="22"/>
                    <a:pt x="6" y="22"/>
                    <a:pt x="6" y="22"/>
                  </a:cubicBezTo>
                  <a:cubicBezTo>
                    <a:pt x="6" y="23"/>
                    <a:pt x="1" y="23"/>
                    <a:pt x="1" y="23"/>
                  </a:cubicBezTo>
                  <a:cubicBezTo>
                    <a:pt x="1" y="23"/>
                    <a:pt x="8" y="23"/>
                    <a:pt x="8" y="24"/>
                  </a:cubicBezTo>
                  <a:cubicBezTo>
                    <a:pt x="8" y="24"/>
                    <a:pt x="2" y="24"/>
                    <a:pt x="2" y="24"/>
                  </a:cubicBezTo>
                  <a:cubicBezTo>
                    <a:pt x="2" y="24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8" y="26"/>
                    <a:pt x="8" y="26"/>
                  </a:cubicBezTo>
                  <a:cubicBezTo>
                    <a:pt x="8" y="26"/>
                    <a:pt x="2" y="26"/>
                    <a:pt x="2" y="27"/>
                  </a:cubicBezTo>
                  <a:cubicBezTo>
                    <a:pt x="2" y="27"/>
                    <a:pt x="7" y="27"/>
                    <a:pt x="7" y="27"/>
                  </a:cubicBezTo>
                  <a:cubicBezTo>
                    <a:pt x="7" y="28"/>
                    <a:pt x="4" y="28"/>
                    <a:pt x="4" y="28"/>
                  </a:cubicBezTo>
                  <a:cubicBezTo>
                    <a:pt x="4" y="28"/>
                    <a:pt x="7" y="28"/>
                    <a:pt x="7" y="29"/>
                  </a:cubicBezTo>
                  <a:cubicBezTo>
                    <a:pt x="7" y="29"/>
                    <a:pt x="7" y="29"/>
                    <a:pt x="8" y="29"/>
                  </a:cubicBezTo>
                  <a:cubicBezTo>
                    <a:pt x="8" y="29"/>
                    <a:pt x="8" y="29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1" y="30"/>
                    <a:pt x="1" y="30"/>
                  </a:cubicBezTo>
                  <a:cubicBezTo>
                    <a:pt x="1" y="31"/>
                    <a:pt x="6" y="31"/>
                    <a:pt x="6" y="31"/>
                  </a:cubicBezTo>
                  <a:cubicBezTo>
                    <a:pt x="6" y="31"/>
                    <a:pt x="5" y="32"/>
                    <a:pt x="5" y="32"/>
                  </a:cubicBezTo>
                  <a:cubicBezTo>
                    <a:pt x="5" y="32"/>
                    <a:pt x="7" y="32"/>
                    <a:pt x="8" y="32"/>
                  </a:cubicBezTo>
                  <a:cubicBezTo>
                    <a:pt x="8" y="32"/>
                    <a:pt x="8" y="33"/>
                    <a:pt x="8" y="33"/>
                  </a:cubicBezTo>
                  <a:cubicBezTo>
                    <a:pt x="7" y="33"/>
                    <a:pt x="6" y="33"/>
                    <a:pt x="6" y="33"/>
                  </a:cubicBezTo>
                  <a:cubicBezTo>
                    <a:pt x="6" y="33"/>
                    <a:pt x="4" y="33"/>
                    <a:pt x="4" y="34"/>
                  </a:cubicBezTo>
                  <a:cubicBezTo>
                    <a:pt x="4" y="34"/>
                    <a:pt x="1" y="34"/>
                    <a:pt x="1" y="34"/>
                  </a:cubicBezTo>
                  <a:cubicBezTo>
                    <a:pt x="1" y="34"/>
                    <a:pt x="5" y="35"/>
                    <a:pt x="5" y="35"/>
                  </a:cubicBezTo>
                  <a:cubicBezTo>
                    <a:pt x="5" y="35"/>
                    <a:pt x="1" y="35"/>
                    <a:pt x="1" y="35"/>
                  </a:cubicBezTo>
                  <a:cubicBezTo>
                    <a:pt x="1" y="36"/>
                    <a:pt x="6" y="36"/>
                    <a:pt x="6" y="36"/>
                  </a:cubicBezTo>
                  <a:cubicBezTo>
                    <a:pt x="6" y="36"/>
                    <a:pt x="6" y="37"/>
                    <a:pt x="6" y="37"/>
                  </a:cubicBezTo>
                  <a:cubicBezTo>
                    <a:pt x="6" y="37"/>
                    <a:pt x="8" y="37"/>
                    <a:pt x="8" y="37"/>
                  </a:cubicBezTo>
                  <a:cubicBezTo>
                    <a:pt x="8" y="38"/>
                    <a:pt x="5" y="38"/>
                    <a:pt x="5" y="38"/>
                  </a:cubicBezTo>
                  <a:cubicBezTo>
                    <a:pt x="5" y="38"/>
                    <a:pt x="4" y="38"/>
                    <a:pt x="4" y="39"/>
                  </a:cubicBezTo>
                  <a:cubicBezTo>
                    <a:pt x="4" y="39"/>
                    <a:pt x="7" y="39"/>
                    <a:pt x="7" y="39"/>
                  </a:cubicBezTo>
                  <a:cubicBezTo>
                    <a:pt x="7" y="40"/>
                    <a:pt x="3" y="40"/>
                    <a:pt x="3" y="40"/>
                  </a:cubicBezTo>
                  <a:cubicBezTo>
                    <a:pt x="3" y="40"/>
                    <a:pt x="2" y="40"/>
                    <a:pt x="2" y="40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1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3"/>
                    <a:pt x="5" y="43"/>
                    <a:pt x="5" y="43"/>
                  </a:cubicBezTo>
                  <a:cubicBezTo>
                    <a:pt x="5" y="43"/>
                    <a:pt x="4" y="43"/>
                    <a:pt x="4" y="44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5"/>
                    <a:pt x="1" y="45"/>
                    <a:pt x="1" y="45"/>
                  </a:cubicBezTo>
                  <a:cubicBezTo>
                    <a:pt x="1" y="45"/>
                    <a:pt x="2" y="45"/>
                    <a:pt x="2" y="46"/>
                  </a:cubicBezTo>
                  <a:cubicBezTo>
                    <a:pt x="2" y="46"/>
                    <a:pt x="5" y="46"/>
                    <a:pt x="5" y="46"/>
                  </a:cubicBezTo>
                  <a:cubicBezTo>
                    <a:pt x="5" y="46"/>
                    <a:pt x="6" y="47"/>
                    <a:pt x="6" y="47"/>
                  </a:cubicBezTo>
                  <a:cubicBezTo>
                    <a:pt x="6" y="47"/>
                    <a:pt x="0" y="47"/>
                    <a:pt x="0" y="47"/>
                  </a:cubicBezTo>
                  <a:cubicBezTo>
                    <a:pt x="0" y="48"/>
                    <a:pt x="2" y="48"/>
                    <a:pt x="2" y="48"/>
                  </a:cubicBezTo>
                  <a:cubicBezTo>
                    <a:pt x="2" y="48"/>
                    <a:pt x="6" y="49"/>
                    <a:pt x="6" y="49"/>
                  </a:cubicBezTo>
                  <a:cubicBezTo>
                    <a:pt x="6" y="49"/>
                    <a:pt x="4" y="49"/>
                    <a:pt x="4" y="49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3" y="50"/>
                    <a:pt x="3" y="51"/>
                  </a:cubicBezTo>
                  <a:cubicBezTo>
                    <a:pt x="3" y="51"/>
                    <a:pt x="4" y="51"/>
                    <a:pt x="4" y="51"/>
                  </a:cubicBezTo>
                  <a:cubicBezTo>
                    <a:pt x="4" y="51"/>
                    <a:pt x="3" y="52"/>
                    <a:pt x="3" y="52"/>
                  </a:cubicBezTo>
                  <a:cubicBezTo>
                    <a:pt x="3" y="52"/>
                    <a:pt x="0" y="52"/>
                    <a:pt x="0" y="52"/>
                  </a:cubicBezTo>
                  <a:cubicBezTo>
                    <a:pt x="0" y="53"/>
                    <a:pt x="1" y="53"/>
                    <a:pt x="1" y="53"/>
                  </a:cubicBezTo>
                  <a:cubicBezTo>
                    <a:pt x="1" y="53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5"/>
                    <a:pt x="0" y="55"/>
                    <a:pt x="0" y="55"/>
                  </a:cubicBezTo>
                  <a:cubicBezTo>
                    <a:pt x="0" y="55"/>
                    <a:pt x="6" y="55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6" y="56"/>
                    <a:pt x="3" y="56"/>
                    <a:pt x="3" y="56"/>
                  </a:cubicBezTo>
                  <a:cubicBezTo>
                    <a:pt x="3" y="56"/>
                    <a:pt x="4" y="57"/>
                    <a:pt x="4" y="57"/>
                  </a:cubicBezTo>
                  <a:cubicBezTo>
                    <a:pt x="4" y="57"/>
                    <a:pt x="5" y="57"/>
                    <a:pt x="5" y="58"/>
                  </a:cubicBezTo>
                  <a:cubicBezTo>
                    <a:pt x="5" y="58"/>
                    <a:pt x="1" y="58"/>
                    <a:pt x="1" y="58"/>
                  </a:cubicBezTo>
                  <a:cubicBezTo>
                    <a:pt x="1" y="58"/>
                    <a:pt x="4" y="59"/>
                    <a:pt x="4" y="59"/>
                  </a:cubicBezTo>
                  <a:cubicBezTo>
                    <a:pt x="4" y="59"/>
                    <a:pt x="2" y="59"/>
                    <a:pt x="2" y="59"/>
                  </a:cubicBezTo>
                  <a:cubicBezTo>
                    <a:pt x="2" y="60"/>
                    <a:pt x="3" y="60"/>
                    <a:pt x="3" y="60"/>
                  </a:cubicBezTo>
                  <a:cubicBezTo>
                    <a:pt x="3" y="60"/>
                    <a:pt x="6" y="61"/>
                    <a:pt x="6" y="61"/>
                  </a:cubicBezTo>
                  <a:cubicBezTo>
                    <a:pt x="6" y="61"/>
                    <a:pt x="1" y="61"/>
                    <a:pt x="1" y="61"/>
                  </a:cubicBezTo>
                  <a:cubicBezTo>
                    <a:pt x="1" y="61"/>
                    <a:pt x="6" y="62"/>
                    <a:pt x="7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6" y="62"/>
                    <a:pt x="3" y="62"/>
                    <a:pt x="3" y="63"/>
                  </a:cubicBezTo>
                  <a:cubicBezTo>
                    <a:pt x="3" y="63"/>
                    <a:pt x="2" y="63"/>
                    <a:pt x="2" y="63"/>
                  </a:cubicBezTo>
                  <a:cubicBezTo>
                    <a:pt x="2" y="63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2" y="65"/>
                    <a:pt x="2" y="65"/>
                  </a:cubicBezTo>
                  <a:cubicBezTo>
                    <a:pt x="2" y="65"/>
                    <a:pt x="1" y="65"/>
                    <a:pt x="1" y="66"/>
                  </a:cubicBezTo>
                  <a:cubicBezTo>
                    <a:pt x="1" y="66"/>
                    <a:pt x="4" y="66"/>
                    <a:pt x="4" y="66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7"/>
                    <a:pt x="6" y="67"/>
                    <a:pt x="6" y="68"/>
                  </a:cubicBezTo>
                  <a:cubicBezTo>
                    <a:pt x="6" y="68"/>
                    <a:pt x="2" y="68"/>
                    <a:pt x="2" y="68"/>
                  </a:cubicBezTo>
                  <a:cubicBezTo>
                    <a:pt x="2" y="68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3" y="69"/>
                    <a:pt x="3" y="69"/>
                  </a:cubicBezTo>
                  <a:cubicBezTo>
                    <a:pt x="3" y="70"/>
                    <a:pt x="2" y="70"/>
                    <a:pt x="2" y="70"/>
                  </a:cubicBezTo>
                  <a:cubicBezTo>
                    <a:pt x="2" y="70"/>
                    <a:pt x="5" y="71"/>
                    <a:pt x="5" y="71"/>
                  </a:cubicBezTo>
                  <a:cubicBezTo>
                    <a:pt x="5" y="71"/>
                    <a:pt x="4" y="71"/>
                    <a:pt x="4" y="71"/>
                  </a:cubicBezTo>
                  <a:cubicBezTo>
                    <a:pt x="4" y="72"/>
                    <a:pt x="2" y="72"/>
                    <a:pt x="2" y="72"/>
                  </a:cubicBezTo>
                  <a:cubicBezTo>
                    <a:pt x="2" y="72"/>
                    <a:pt x="1" y="72"/>
                    <a:pt x="1" y="73"/>
                  </a:cubicBezTo>
                  <a:cubicBezTo>
                    <a:pt x="1" y="73"/>
                    <a:pt x="5" y="73"/>
                    <a:pt x="5" y="73"/>
                  </a:cubicBezTo>
                  <a:cubicBezTo>
                    <a:pt x="5" y="73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3" y="74"/>
                    <a:pt x="3" y="74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1" y="76"/>
                    <a:pt x="3" y="77"/>
                  </a:cubicBezTo>
                  <a:lnTo>
                    <a:pt x="130" y="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Freeform 139">
              <a:extLst>
                <a:ext uri="{FF2B5EF4-FFF2-40B4-BE49-F238E27FC236}">
                  <a16:creationId xmlns:a16="http://schemas.microsoft.com/office/drawing/2014/main" id="{91741AA5-506B-47C3-AA50-123587C9D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9" y="5135"/>
              <a:ext cx="1649" cy="906"/>
            </a:xfrm>
            <a:custGeom>
              <a:avLst/>
              <a:gdLst>
                <a:gd name="T0" fmla="*/ 130 w 136"/>
                <a:gd name="T1" fmla="*/ 74 h 76"/>
                <a:gd name="T2" fmla="*/ 130 w 136"/>
                <a:gd name="T3" fmla="*/ 72 h 76"/>
                <a:gd name="T4" fmla="*/ 133 w 136"/>
                <a:gd name="T5" fmla="*/ 69 h 76"/>
                <a:gd name="T6" fmla="*/ 134 w 136"/>
                <a:gd name="T7" fmla="*/ 66 h 76"/>
                <a:gd name="T8" fmla="*/ 132 w 136"/>
                <a:gd name="T9" fmla="*/ 63 h 76"/>
                <a:gd name="T10" fmla="*/ 133 w 136"/>
                <a:gd name="T11" fmla="*/ 59 h 76"/>
                <a:gd name="T12" fmla="*/ 129 w 136"/>
                <a:gd name="T13" fmla="*/ 57 h 76"/>
                <a:gd name="T14" fmla="*/ 133 w 136"/>
                <a:gd name="T15" fmla="*/ 54 h 76"/>
                <a:gd name="T16" fmla="*/ 129 w 136"/>
                <a:gd name="T17" fmla="*/ 52 h 76"/>
                <a:gd name="T18" fmla="*/ 130 w 136"/>
                <a:gd name="T19" fmla="*/ 49 h 76"/>
                <a:gd name="T20" fmla="*/ 129 w 136"/>
                <a:gd name="T21" fmla="*/ 46 h 76"/>
                <a:gd name="T22" fmla="*/ 132 w 136"/>
                <a:gd name="T23" fmla="*/ 43 h 76"/>
                <a:gd name="T24" fmla="*/ 129 w 136"/>
                <a:gd name="T25" fmla="*/ 40 h 76"/>
                <a:gd name="T26" fmla="*/ 130 w 136"/>
                <a:gd name="T27" fmla="*/ 37 h 76"/>
                <a:gd name="T28" fmla="*/ 128 w 136"/>
                <a:gd name="T29" fmla="*/ 34 h 76"/>
                <a:gd name="T30" fmla="*/ 128 w 136"/>
                <a:gd name="T31" fmla="*/ 32 h 76"/>
                <a:gd name="T32" fmla="*/ 128 w 136"/>
                <a:gd name="T33" fmla="*/ 29 h 76"/>
                <a:gd name="T34" fmla="*/ 132 w 136"/>
                <a:gd name="T35" fmla="*/ 26 h 76"/>
                <a:gd name="T36" fmla="*/ 132 w 136"/>
                <a:gd name="T37" fmla="*/ 23 h 76"/>
                <a:gd name="T38" fmla="*/ 128 w 136"/>
                <a:gd name="T39" fmla="*/ 19 h 76"/>
                <a:gd name="T40" fmla="*/ 131 w 136"/>
                <a:gd name="T41" fmla="*/ 17 h 76"/>
                <a:gd name="T42" fmla="*/ 127 w 136"/>
                <a:gd name="T43" fmla="*/ 14 h 76"/>
                <a:gd name="T44" fmla="*/ 129 w 136"/>
                <a:gd name="T45" fmla="*/ 11 h 76"/>
                <a:gd name="T46" fmla="*/ 133 w 136"/>
                <a:gd name="T47" fmla="*/ 8 h 76"/>
                <a:gd name="T48" fmla="*/ 127 w 136"/>
                <a:gd name="T49" fmla="*/ 5 h 76"/>
                <a:gd name="T50" fmla="*/ 130 w 136"/>
                <a:gd name="T51" fmla="*/ 2 h 76"/>
                <a:gd name="T52" fmla="*/ 2 w 136"/>
                <a:gd name="T53" fmla="*/ 0 h 76"/>
                <a:gd name="T54" fmla="*/ 3 w 136"/>
                <a:gd name="T55" fmla="*/ 3 h 76"/>
                <a:gd name="T56" fmla="*/ 8 w 136"/>
                <a:gd name="T57" fmla="*/ 6 h 76"/>
                <a:gd name="T58" fmla="*/ 2 w 136"/>
                <a:gd name="T59" fmla="*/ 10 h 76"/>
                <a:gd name="T60" fmla="*/ 1 w 136"/>
                <a:gd name="T61" fmla="*/ 13 h 76"/>
                <a:gd name="T62" fmla="*/ 6 w 136"/>
                <a:gd name="T63" fmla="*/ 16 h 76"/>
                <a:gd name="T64" fmla="*/ 7 w 136"/>
                <a:gd name="T65" fmla="*/ 19 h 76"/>
                <a:gd name="T66" fmla="*/ 1 w 136"/>
                <a:gd name="T67" fmla="*/ 22 h 76"/>
                <a:gd name="T68" fmla="*/ 8 w 136"/>
                <a:gd name="T69" fmla="*/ 25 h 76"/>
                <a:gd name="T70" fmla="*/ 8 w 136"/>
                <a:gd name="T71" fmla="*/ 28 h 76"/>
                <a:gd name="T72" fmla="*/ 5 w 136"/>
                <a:gd name="T73" fmla="*/ 31 h 76"/>
                <a:gd name="T74" fmla="*/ 1 w 136"/>
                <a:gd name="T75" fmla="*/ 33 h 76"/>
                <a:gd name="T76" fmla="*/ 8 w 136"/>
                <a:gd name="T77" fmla="*/ 37 h 76"/>
                <a:gd name="T78" fmla="*/ 2 w 136"/>
                <a:gd name="T79" fmla="*/ 40 h 76"/>
                <a:gd name="T80" fmla="*/ 4 w 136"/>
                <a:gd name="T81" fmla="*/ 43 h 76"/>
                <a:gd name="T82" fmla="*/ 6 w 136"/>
                <a:gd name="T83" fmla="*/ 46 h 76"/>
                <a:gd name="T84" fmla="*/ 4 w 136"/>
                <a:gd name="T85" fmla="*/ 49 h 76"/>
                <a:gd name="T86" fmla="*/ 1 w 136"/>
                <a:gd name="T87" fmla="*/ 52 h 76"/>
                <a:gd name="T88" fmla="*/ 7 w 136"/>
                <a:gd name="T89" fmla="*/ 55 h 76"/>
                <a:gd name="T90" fmla="*/ 4 w 136"/>
                <a:gd name="T91" fmla="*/ 58 h 76"/>
                <a:gd name="T92" fmla="*/ 7 w 136"/>
                <a:gd name="T93" fmla="*/ 61 h 76"/>
                <a:gd name="T94" fmla="*/ 1 w 136"/>
                <a:gd name="T95" fmla="*/ 64 h 76"/>
                <a:gd name="T96" fmla="*/ 6 w 136"/>
                <a:gd name="T97" fmla="*/ 67 h 76"/>
                <a:gd name="T98" fmla="*/ 2 w 136"/>
                <a:gd name="T99" fmla="*/ 69 h 76"/>
                <a:gd name="T100" fmla="*/ 5 w 136"/>
                <a:gd name="T101" fmla="*/ 73 h 76"/>
                <a:gd name="T102" fmla="*/ 0 w 136"/>
                <a:gd name="T103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6" h="76">
                  <a:moveTo>
                    <a:pt x="133" y="76"/>
                  </a:moveTo>
                  <a:cubicBezTo>
                    <a:pt x="133" y="76"/>
                    <a:pt x="133" y="76"/>
                    <a:pt x="133" y="76"/>
                  </a:cubicBezTo>
                  <a:cubicBezTo>
                    <a:pt x="133" y="75"/>
                    <a:pt x="131" y="75"/>
                    <a:pt x="131" y="75"/>
                  </a:cubicBezTo>
                  <a:cubicBezTo>
                    <a:pt x="131" y="75"/>
                    <a:pt x="131" y="75"/>
                    <a:pt x="130" y="75"/>
                  </a:cubicBezTo>
                  <a:cubicBezTo>
                    <a:pt x="130" y="75"/>
                    <a:pt x="130" y="74"/>
                    <a:pt x="130" y="74"/>
                  </a:cubicBezTo>
                  <a:cubicBezTo>
                    <a:pt x="131" y="74"/>
                    <a:pt x="131" y="74"/>
                    <a:pt x="131" y="74"/>
                  </a:cubicBezTo>
                  <a:cubicBezTo>
                    <a:pt x="131" y="74"/>
                    <a:pt x="134" y="73"/>
                    <a:pt x="134" y="73"/>
                  </a:cubicBezTo>
                  <a:cubicBezTo>
                    <a:pt x="134" y="73"/>
                    <a:pt x="131" y="73"/>
                    <a:pt x="131" y="73"/>
                  </a:cubicBezTo>
                  <a:cubicBezTo>
                    <a:pt x="131" y="73"/>
                    <a:pt x="130" y="73"/>
                    <a:pt x="130" y="72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2" y="72"/>
                    <a:pt x="134" y="71"/>
                    <a:pt x="134" y="71"/>
                  </a:cubicBezTo>
                  <a:cubicBezTo>
                    <a:pt x="134" y="71"/>
                    <a:pt x="135" y="71"/>
                    <a:pt x="135" y="71"/>
                  </a:cubicBezTo>
                  <a:cubicBezTo>
                    <a:pt x="135" y="70"/>
                    <a:pt x="136" y="70"/>
                    <a:pt x="136" y="70"/>
                  </a:cubicBezTo>
                  <a:cubicBezTo>
                    <a:pt x="136" y="70"/>
                    <a:pt x="135" y="70"/>
                    <a:pt x="135" y="69"/>
                  </a:cubicBezTo>
                  <a:cubicBezTo>
                    <a:pt x="135" y="69"/>
                    <a:pt x="133" y="69"/>
                    <a:pt x="133" y="69"/>
                  </a:cubicBezTo>
                  <a:cubicBezTo>
                    <a:pt x="133" y="69"/>
                    <a:pt x="131" y="68"/>
                    <a:pt x="131" y="68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67"/>
                    <a:pt x="132" y="67"/>
                    <a:pt x="132" y="67"/>
                  </a:cubicBezTo>
                  <a:cubicBezTo>
                    <a:pt x="132" y="67"/>
                    <a:pt x="135" y="66"/>
                    <a:pt x="135" y="66"/>
                  </a:cubicBezTo>
                  <a:cubicBezTo>
                    <a:pt x="134" y="66"/>
                    <a:pt x="134" y="66"/>
                    <a:pt x="134" y="66"/>
                  </a:cubicBezTo>
                  <a:cubicBezTo>
                    <a:pt x="134" y="65"/>
                    <a:pt x="133" y="65"/>
                    <a:pt x="133" y="65"/>
                  </a:cubicBezTo>
                  <a:cubicBezTo>
                    <a:pt x="133" y="65"/>
                    <a:pt x="135" y="65"/>
                    <a:pt x="135" y="64"/>
                  </a:cubicBezTo>
                  <a:cubicBezTo>
                    <a:pt x="135" y="64"/>
                    <a:pt x="135" y="64"/>
                    <a:pt x="135" y="64"/>
                  </a:cubicBezTo>
                  <a:cubicBezTo>
                    <a:pt x="135" y="63"/>
                    <a:pt x="134" y="63"/>
                    <a:pt x="134" y="63"/>
                  </a:cubicBezTo>
                  <a:cubicBezTo>
                    <a:pt x="134" y="63"/>
                    <a:pt x="132" y="63"/>
                    <a:pt x="132" y="63"/>
                  </a:cubicBezTo>
                  <a:cubicBezTo>
                    <a:pt x="132" y="62"/>
                    <a:pt x="134" y="62"/>
                    <a:pt x="134" y="62"/>
                  </a:cubicBezTo>
                  <a:cubicBezTo>
                    <a:pt x="134" y="62"/>
                    <a:pt x="133" y="61"/>
                    <a:pt x="133" y="61"/>
                  </a:cubicBezTo>
                  <a:cubicBezTo>
                    <a:pt x="132" y="61"/>
                    <a:pt x="130" y="61"/>
                    <a:pt x="130" y="61"/>
                  </a:cubicBezTo>
                  <a:cubicBezTo>
                    <a:pt x="130" y="61"/>
                    <a:pt x="130" y="60"/>
                    <a:pt x="130" y="60"/>
                  </a:cubicBezTo>
                  <a:cubicBezTo>
                    <a:pt x="131" y="60"/>
                    <a:pt x="133" y="59"/>
                    <a:pt x="133" y="59"/>
                  </a:cubicBezTo>
                  <a:cubicBezTo>
                    <a:pt x="133" y="59"/>
                    <a:pt x="131" y="59"/>
                    <a:pt x="130" y="59"/>
                  </a:cubicBezTo>
                  <a:cubicBezTo>
                    <a:pt x="130" y="59"/>
                    <a:pt x="130" y="59"/>
                    <a:pt x="130" y="59"/>
                  </a:cubicBezTo>
                  <a:cubicBezTo>
                    <a:pt x="130" y="58"/>
                    <a:pt x="130" y="58"/>
                    <a:pt x="130" y="58"/>
                  </a:cubicBezTo>
                  <a:cubicBezTo>
                    <a:pt x="130" y="58"/>
                    <a:pt x="134" y="58"/>
                    <a:pt x="134" y="57"/>
                  </a:cubicBezTo>
                  <a:cubicBezTo>
                    <a:pt x="134" y="57"/>
                    <a:pt x="130" y="57"/>
                    <a:pt x="129" y="57"/>
                  </a:cubicBezTo>
                  <a:cubicBezTo>
                    <a:pt x="129" y="57"/>
                    <a:pt x="129" y="57"/>
                    <a:pt x="129" y="57"/>
                  </a:cubicBezTo>
                  <a:cubicBezTo>
                    <a:pt x="129" y="57"/>
                    <a:pt x="129" y="56"/>
                    <a:pt x="129" y="56"/>
                  </a:cubicBezTo>
                  <a:cubicBezTo>
                    <a:pt x="129" y="56"/>
                    <a:pt x="132" y="56"/>
                    <a:pt x="132" y="56"/>
                  </a:cubicBezTo>
                  <a:cubicBezTo>
                    <a:pt x="132" y="55"/>
                    <a:pt x="131" y="55"/>
                    <a:pt x="131" y="55"/>
                  </a:cubicBezTo>
                  <a:cubicBezTo>
                    <a:pt x="131" y="55"/>
                    <a:pt x="133" y="55"/>
                    <a:pt x="133" y="54"/>
                  </a:cubicBezTo>
                  <a:cubicBezTo>
                    <a:pt x="133" y="54"/>
                    <a:pt x="132" y="54"/>
                    <a:pt x="132" y="54"/>
                  </a:cubicBezTo>
                  <a:cubicBezTo>
                    <a:pt x="132" y="53"/>
                    <a:pt x="131" y="53"/>
                    <a:pt x="131" y="53"/>
                  </a:cubicBezTo>
                  <a:cubicBezTo>
                    <a:pt x="131" y="53"/>
                    <a:pt x="130" y="53"/>
                    <a:pt x="129" y="53"/>
                  </a:cubicBezTo>
                  <a:cubicBezTo>
                    <a:pt x="129" y="53"/>
                    <a:pt x="129" y="52"/>
                    <a:pt x="129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52"/>
                    <a:pt x="134" y="51"/>
                    <a:pt x="133" y="51"/>
                  </a:cubicBezTo>
                  <a:cubicBezTo>
                    <a:pt x="133" y="51"/>
                    <a:pt x="133" y="51"/>
                    <a:pt x="133" y="51"/>
                  </a:cubicBezTo>
                  <a:cubicBezTo>
                    <a:pt x="133" y="50"/>
                    <a:pt x="135" y="50"/>
                    <a:pt x="135" y="50"/>
                  </a:cubicBezTo>
                  <a:cubicBezTo>
                    <a:pt x="135" y="50"/>
                    <a:pt x="131" y="50"/>
                    <a:pt x="131" y="49"/>
                  </a:cubicBezTo>
                  <a:cubicBezTo>
                    <a:pt x="131" y="49"/>
                    <a:pt x="130" y="49"/>
                    <a:pt x="130" y="49"/>
                  </a:cubicBezTo>
                  <a:cubicBezTo>
                    <a:pt x="130" y="48"/>
                    <a:pt x="132" y="48"/>
                    <a:pt x="132" y="48"/>
                  </a:cubicBezTo>
                  <a:cubicBezTo>
                    <a:pt x="132" y="48"/>
                    <a:pt x="134" y="48"/>
                    <a:pt x="134" y="47"/>
                  </a:cubicBezTo>
                  <a:cubicBezTo>
                    <a:pt x="134" y="47"/>
                    <a:pt x="133" y="47"/>
                    <a:pt x="133" y="47"/>
                  </a:cubicBezTo>
                  <a:cubicBezTo>
                    <a:pt x="133" y="47"/>
                    <a:pt x="130" y="46"/>
                    <a:pt x="129" y="46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30" y="46"/>
                    <a:pt x="132" y="46"/>
                    <a:pt x="132" y="46"/>
                  </a:cubicBezTo>
                  <a:cubicBezTo>
                    <a:pt x="132" y="45"/>
                    <a:pt x="134" y="45"/>
                    <a:pt x="134" y="45"/>
                  </a:cubicBezTo>
                  <a:cubicBezTo>
                    <a:pt x="134" y="45"/>
                    <a:pt x="134" y="44"/>
                    <a:pt x="133" y="44"/>
                  </a:cubicBezTo>
                  <a:cubicBezTo>
                    <a:pt x="133" y="44"/>
                    <a:pt x="134" y="44"/>
                    <a:pt x="134" y="44"/>
                  </a:cubicBezTo>
                  <a:cubicBezTo>
                    <a:pt x="134" y="43"/>
                    <a:pt x="132" y="43"/>
                    <a:pt x="132" y="43"/>
                  </a:cubicBezTo>
                  <a:cubicBezTo>
                    <a:pt x="132" y="43"/>
                    <a:pt x="129" y="43"/>
                    <a:pt x="129" y="42"/>
                  </a:cubicBezTo>
                  <a:cubicBezTo>
                    <a:pt x="129" y="42"/>
                    <a:pt x="134" y="42"/>
                    <a:pt x="134" y="42"/>
                  </a:cubicBezTo>
                  <a:cubicBezTo>
                    <a:pt x="134" y="41"/>
                    <a:pt x="132" y="41"/>
                    <a:pt x="132" y="41"/>
                  </a:cubicBezTo>
                  <a:cubicBezTo>
                    <a:pt x="132" y="41"/>
                    <a:pt x="129" y="41"/>
                    <a:pt x="129" y="41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29" y="40"/>
                    <a:pt x="128" y="39"/>
                    <a:pt x="128" y="39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29" y="38"/>
                    <a:pt x="130" y="38"/>
                    <a:pt x="130" y="38"/>
                  </a:cubicBezTo>
                  <a:cubicBezTo>
                    <a:pt x="130" y="38"/>
                    <a:pt x="131" y="38"/>
                    <a:pt x="131" y="37"/>
                  </a:cubicBezTo>
                  <a:cubicBezTo>
                    <a:pt x="131" y="37"/>
                    <a:pt x="130" y="37"/>
                    <a:pt x="130" y="37"/>
                  </a:cubicBezTo>
                  <a:cubicBezTo>
                    <a:pt x="130" y="37"/>
                    <a:pt x="129" y="36"/>
                    <a:pt x="129" y="36"/>
                  </a:cubicBezTo>
                  <a:cubicBezTo>
                    <a:pt x="129" y="36"/>
                    <a:pt x="133" y="36"/>
                    <a:pt x="133" y="35"/>
                  </a:cubicBezTo>
                  <a:cubicBezTo>
                    <a:pt x="133" y="35"/>
                    <a:pt x="129" y="35"/>
                    <a:pt x="129" y="35"/>
                  </a:cubicBezTo>
                  <a:cubicBezTo>
                    <a:pt x="129" y="35"/>
                    <a:pt x="131" y="34"/>
                    <a:pt x="131" y="34"/>
                  </a:cubicBezTo>
                  <a:cubicBezTo>
                    <a:pt x="131" y="34"/>
                    <a:pt x="129" y="34"/>
                    <a:pt x="128" y="34"/>
                  </a:cubicBezTo>
                  <a:cubicBezTo>
                    <a:pt x="128" y="34"/>
                    <a:pt x="128" y="34"/>
                    <a:pt x="128" y="33"/>
                  </a:cubicBezTo>
                  <a:cubicBezTo>
                    <a:pt x="130" y="33"/>
                    <a:pt x="133" y="33"/>
                    <a:pt x="133" y="33"/>
                  </a:cubicBezTo>
                  <a:cubicBezTo>
                    <a:pt x="133" y="33"/>
                    <a:pt x="133" y="32"/>
                    <a:pt x="133" y="32"/>
                  </a:cubicBezTo>
                  <a:cubicBezTo>
                    <a:pt x="133" y="32"/>
                    <a:pt x="130" y="32"/>
                    <a:pt x="128" y="32"/>
                  </a:cubicBezTo>
                  <a:cubicBezTo>
                    <a:pt x="128" y="32"/>
                    <a:pt x="128" y="32"/>
                    <a:pt x="128" y="32"/>
                  </a:cubicBezTo>
                  <a:cubicBezTo>
                    <a:pt x="129" y="31"/>
                    <a:pt x="131" y="31"/>
                    <a:pt x="131" y="31"/>
                  </a:cubicBezTo>
                  <a:cubicBezTo>
                    <a:pt x="131" y="31"/>
                    <a:pt x="132" y="31"/>
                    <a:pt x="132" y="30"/>
                  </a:cubicBezTo>
                  <a:cubicBezTo>
                    <a:pt x="132" y="30"/>
                    <a:pt x="134" y="30"/>
                    <a:pt x="134" y="30"/>
                  </a:cubicBezTo>
                  <a:cubicBezTo>
                    <a:pt x="134" y="29"/>
                    <a:pt x="130" y="29"/>
                    <a:pt x="130" y="29"/>
                  </a:cubicBezTo>
                  <a:cubicBezTo>
                    <a:pt x="130" y="29"/>
                    <a:pt x="129" y="29"/>
                    <a:pt x="128" y="29"/>
                  </a:cubicBezTo>
                  <a:cubicBezTo>
                    <a:pt x="128" y="29"/>
                    <a:pt x="128" y="28"/>
                    <a:pt x="128" y="28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29" y="28"/>
                    <a:pt x="131" y="27"/>
                    <a:pt x="131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1" y="26"/>
                    <a:pt x="132" y="26"/>
                    <a:pt x="132" y="26"/>
                  </a:cubicBezTo>
                  <a:cubicBezTo>
                    <a:pt x="132" y="26"/>
                    <a:pt x="134" y="25"/>
                    <a:pt x="134" y="25"/>
                  </a:cubicBezTo>
                  <a:cubicBezTo>
                    <a:pt x="134" y="25"/>
                    <a:pt x="129" y="25"/>
                    <a:pt x="129" y="25"/>
                  </a:cubicBezTo>
                  <a:cubicBezTo>
                    <a:pt x="128" y="25"/>
                    <a:pt x="132" y="24"/>
                    <a:pt x="132" y="24"/>
                  </a:cubicBezTo>
                  <a:cubicBezTo>
                    <a:pt x="132" y="24"/>
                    <a:pt x="133" y="24"/>
                    <a:pt x="133" y="23"/>
                  </a:cubicBezTo>
                  <a:cubicBezTo>
                    <a:pt x="133" y="23"/>
                    <a:pt x="132" y="23"/>
                    <a:pt x="132" y="23"/>
                  </a:cubicBezTo>
                  <a:cubicBezTo>
                    <a:pt x="132" y="23"/>
                    <a:pt x="132" y="22"/>
                    <a:pt x="132" y="22"/>
                  </a:cubicBezTo>
                  <a:cubicBezTo>
                    <a:pt x="132" y="22"/>
                    <a:pt x="128" y="22"/>
                    <a:pt x="128" y="22"/>
                  </a:cubicBezTo>
                  <a:cubicBezTo>
                    <a:pt x="128" y="21"/>
                    <a:pt x="128" y="21"/>
                    <a:pt x="128" y="20"/>
                  </a:cubicBezTo>
                  <a:cubicBezTo>
                    <a:pt x="129" y="20"/>
                    <a:pt x="132" y="20"/>
                    <a:pt x="132" y="20"/>
                  </a:cubicBezTo>
                  <a:cubicBezTo>
                    <a:pt x="132" y="19"/>
                    <a:pt x="128" y="19"/>
                    <a:pt x="128" y="19"/>
                  </a:cubicBezTo>
                  <a:cubicBezTo>
                    <a:pt x="128" y="19"/>
                    <a:pt x="130" y="19"/>
                    <a:pt x="130" y="18"/>
                  </a:cubicBezTo>
                  <a:cubicBezTo>
                    <a:pt x="130" y="18"/>
                    <a:pt x="129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7"/>
                    <a:pt x="129" y="17"/>
                    <a:pt x="129" y="17"/>
                  </a:cubicBezTo>
                  <a:cubicBezTo>
                    <a:pt x="129" y="17"/>
                    <a:pt x="131" y="17"/>
                    <a:pt x="131" y="17"/>
                  </a:cubicBezTo>
                  <a:cubicBezTo>
                    <a:pt x="131" y="16"/>
                    <a:pt x="129" y="16"/>
                    <a:pt x="129" y="16"/>
                  </a:cubicBezTo>
                  <a:cubicBezTo>
                    <a:pt x="129" y="16"/>
                    <a:pt x="130" y="16"/>
                    <a:pt x="130" y="15"/>
                  </a:cubicBezTo>
                  <a:cubicBezTo>
                    <a:pt x="130" y="15"/>
                    <a:pt x="131" y="15"/>
                    <a:pt x="131" y="15"/>
                  </a:cubicBezTo>
                  <a:cubicBezTo>
                    <a:pt x="131" y="15"/>
                    <a:pt x="129" y="14"/>
                    <a:pt x="127" y="14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9" y="14"/>
                    <a:pt x="130" y="14"/>
                    <a:pt x="130" y="13"/>
                  </a:cubicBezTo>
                  <a:cubicBezTo>
                    <a:pt x="130" y="13"/>
                    <a:pt x="131" y="13"/>
                    <a:pt x="131" y="13"/>
                  </a:cubicBezTo>
                  <a:cubicBezTo>
                    <a:pt x="131" y="13"/>
                    <a:pt x="127" y="12"/>
                    <a:pt x="127" y="12"/>
                  </a:cubicBezTo>
                  <a:cubicBezTo>
                    <a:pt x="127" y="12"/>
                    <a:pt x="129" y="12"/>
                    <a:pt x="129" y="12"/>
                  </a:cubicBezTo>
                  <a:cubicBezTo>
                    <a:pt x="129" y="11"/>
                    <a:pt x="129" y="11"/>
                    <a:pt x="129" y="11"/>
                  </a:cubicBezTo>
                  <a:cubicBezTo>
                    <a:pt x="129" y="11"/>
                    <a:pt x="130" y="10"/>
                    <a:pt x="130" y="10"/>
                  </a:cubicBezTo>
                  <a:cubicBezTo>
                    <a:pt x="130" y="10"/>
                    <a:pt x="132" y="10"/>
                    <a:pt x="132" y="10"/>
                  </a:cubicBezTo>
                  <a:cubicBezTo>
                    <a:pt x="132" y="9"/>
                    <a:pt x="127" y="9"/>
                    <a:pt x="127" y="9"/>
                  </a:cubicBezTo>
                  <a:cubicBezTo>
                    <a:pt x="127" y="9"/>
                    <a:pt x="129" y="9"/>
                    <a:pt x="129" y="8"/>
                  </a:cubicBezTo>
                  <a:cubicBezTo>
                    <a:pt x="129" y="8"/>
                    <a:pt x="133" y="8"/>
                    <a:pt x="133" y="8"/>
                  </a:cubicBezTo>
                  <a:cubicBezTo>
                    <a:pt x="133" y="7"/>
                    <a:pt x="132" y="7"/>
                    <a:pt x="132" y="7"/>
                  </a:cubicBezTo>
                  <a:cubicBezTo>
                    <a:pt x="132" y="7"/>
                    <a:pt x="131" y="7"/>
                    <a:pt x="131" y="6"/>
                  </a:cubicBezTo>
                  <a:cubicBezTo>
                    <a:pt x="131" y="6"/>
                    <a:pt x="130" y="6"/>
                    <a:pt x="130" y="6"/>
                  </a:cubicBezTo>
                  <a:cubicBezTo>
                    <a:pt x="130" y="6"/>
                    <a:pt x="132" y="5"/>
                    <a:pt x="132" y="5"/>
                  </a:cubicBezTo>
                  <a:cubicBezTo>
                    <a:pt x="132" y="5"/>
                    <a:pt x="129" y="5"/>
                    <a:pt x="127" y="5"/>
                  </a:cubicBezTo>
                  <a:cubicBezTo>
                    <a:pt x="127" y="5"/>
                    <a:pt x="127" y="5"/>
                    <a:pt x="127" y="4"/>
                  </a:cubicBezTo>
                  <a:cubicBezTo>
                    <a:pt x="128" y="4"/>
                    <a:pt x="129" y="4"/>
                    <a:pt x="129" y="4"/>
                  </a:cubicBezTo>
                  <a:cubicBezTo>
                    <a:pt x="129" y="4"/>
                    <a:pt x="132" y="4"/>
                    <a:pt x="132" y="3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32" y="2"/>
                    <a:pt x="130" y="2"/>
                    <a:pt x="130" y="2"/>
                  </a:cubicBezTo>
                  <a:cubicBezTo>
                    <a:pt x="130" y="2"/>
                    <a:pt x="129" y="2"/>
                    <a:pt x="129" y="1"/>
                  </a:cubicBezTo>
                  <a:cubicBezTo>
                    <a:pt x="129" y="1"/>
                    <a:pt x="127" y="1"/>
                    <a:pt x="127" y="1"/>
                  </a:cubicBezTo>
                  <a:cubicBezTo>
                    <a:pt x="127" y="1"/>
                    <a:pt x="128" y="1"/>
                    <a:pt x="128" y="1"/>
                  </a:cubicBezTo>
                  <a:cubicBezTo>
                    <a:pt x="86" y="1"/>
                    <a:pt x="4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2"/>
                    <a:pt x="8" y="2"/>
                    <a:pt x="8" y="2"/>
                  </a:cubicBezTo>
                  <a:cubicBezTo>
                    <a:pt x="8" y="2"/>
                    <a:pt x="4" y="2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3"/>
                    <a:pt x="6" y="4"/>
                    <a:pt x="6" y="4"/>
                  </a:cubicBezTo>
                  <a:cubicBezTo>
                    <a:pt x="6" y="4"/>
                    <a:pt x="7" y="4"/>
                    <a:pt x="7" y="5"/>
                  </a:cubicBezTo>
                  <a:cubicBezTo>
                    <a:pt x="7" y="5"/>
                    <a:pt x="8" y="5"/>
                    <a:pt x="8" y="5"/>
                  </a:cubicBezTo>
                  <a:cubicBezTo>
                    <a:pt x="8" y="5"/>
                    <a:pt x="4" y="6"/>
                    <a:pt x="4" y="6"/>
                  </a:cubicBezTo>
                  <a:cubicBezTo>
                    <a:pt x="4" y="6"/>
                    <a:pt x="8" y="6"/>
                    <a:pt x="8" y="6"/>
                  </a:cubicBezTo>
                  <a:cubicBezTo>
                    <a:pt x="8" y="7"/>
                    <a:pt x="7" y="7"/>
                    <a:pt x="7" y="7"/>
                  </a:cubicBezTo>
                  <a:cubicBezTo>
                    <a:pt x="7" y="7"/>
                    <a:pt x="1" y="7"/>
                    <a:pt x="1" y="8"/>
                  </a:cubicBezTo>
                  <a:cubicBezTo>
                    <a:pt x="1" y="8"/>
                    <a:pt x="7" y="8"/>
                    <a:pt x="7" y="8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6" y="9"/>
                    <a:pt x="2" y="9"/>
                    <a:pt x="2" y="10"/>
                  </a:cubicBezTo>
                  <a:cubicBezTo>
                    <a:pt x="2" y="10"/>
                    <a:pt x="8" y="10"/>
                    <a:pt x="8" y="10"/>
                  </a:cubicBezTo>
                  <a:cubicBezTo>
                    <a:pt x="8" y="10"/>
                    <a:pt x="5" y="11"/>
                    <a:pt x="5" y="11"/>
                  </a:cubicBezTo>
                  <a:cubicBezTo>
                    <a:pt x="5" y="11"/>
                    <a:pt x="7" y="11"/>
                    <a:pt x="7" y="11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6" y="12"/>
                    <a:pt x="1" y="12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3" y="14"/>
                    <a:pt x="3" y="14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5"/>
                    <a:pt x="6" y="15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6"/>
                    <a:pt x="3" y="16"/>
                    <a:pt x="3" y="16"/>
                  </a:cubicBezTo>
                  <a:cubicBezTo>
                    <a:pt x="3" y="17"/>
                    <a:pt x="6" y="17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20"/>
                  </a:cubicBezTo>
                  <a:cubicBezTo>
                    <a:pt x="7" y="20"/>
                    <a:pt x="5" y="20"/>
                    <a:pt x="5" y="20"/>
                  </a:cubicBezTo>
                  <a:cubicBezTo>
                    <a:pt x="5" y="20"/>
                    <a:pt x="3" y="21"/>
                    <a:pt x="3" y="21"/>
                  </a:cubicBezTo>
                  <a:cubicBezTo>
                    <a:pt x="3" y="21"/>
                    <a:pt x="6" y="21"/>
                    <a:pt x="6" y="22"/>
                  </a:cubicBezTo>
                  <a:cubicBezTo>
                    <a:pt x="6" y="22"/>
                    <a:pt x="1" y="22"/>
                    <a:pt x="1" y="22"/>
                  </a:cubicBezTo>
                  <a:cubicBezTo>
                    <a:pt x="1" y="22"/>
                    <a:pt x="8" y="23"/>
                    <a:pt x="8" y="23"/>
                  </a:cubicBezTo>
                  <a:cubicBezTo>
                    <a:pt x="8" y="23"/>
                    <a:pt x="2" y="23"/>
                    <a:pt x="2" y="23"/>
                  </a:cubicBezTo>
                  <a:cubicBezTo>
                    <a:pt x="2" y="24"/>
                    <a:pt x="8" y="24"/>
                    <a:pt x="8" y="24"/>
                  </a:cubicBezTo>
                  <a:cubicBezTo>
                    <a:pt x="8" y="24"/>
                    <a:pt x="8" y="24"/>
                    <a:pt x="8" y="25"/>
                  </a:cubicBezTo>
                  <a:cubicBezTo>
                    <a:pt x="7" y="25"/>
                    <a:pt x="8" y="25"/>
                    <a:pt x="8" y="25"/>
                  </a:cubicBezTo>
                  <a:cubicBezTo>
                    <a:pt x="8" y="26"/>
                    <a:pt x="2" y="26"/>
                    <a:pt x="2" y="26"/>
                  </a:cubicBezTo>
                  <a:cubicBezTo>
                    <a:pt x="2" y="26"/>
                    <a:pt x="7" y="26"/>
                    <a:pt x="7" y="27"/>
                  </a:cubicBezTo>
                  <a:cubicBezTo>
                    <a:pt x="7" y="27"/>
                    <a:pt x="4" y="27"/>
                    <a:pt x="4" y="27"/>
                  </a:cubicBezTo>
                  <a:cubicBezTo>
                    <a:pt x="4" y="27"/>
                    <a:pt x="7" y="28"/>
                    <a:pt x="7" y="28"/>
                  </a:cubicBezTo>
                  <a:cubicBezTo>
                    <a:pt x="7" y="28"/>
                    <a:pt x="8" y="28"/>
                    <a:pt x="8" y="28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8" y="29"/>
                    <a:pt x="7" y="29"/>
                    <a:pt x="7" y="29"/>
                  </a:cubicBezTo>
                  <a:cubicBezTo>
                    <a:pt x="7" y="29"/>
                    <a:pt x="1" y="29"/>
                    <a:pt x="1" y="30"/>
                  </a:cubicBezTo>
                  <a:cubicBezTo>
                    <a:pt x="1" y="30"/>
                    <a:pt x="6" y="30"/>
                    <a:pt x="6" y="30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5" y="31"/>
                    <a:pt x="7" y="31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2"/>
                    <a:pt x="6" y="32"/>
                    <a:pt x="6" y="32"/>
                  </a:cubicBezTo>
                  <a:cubicBezTo>
                    <a:pt x="6" y="32"/>
                    <a:pt x="5" y="33"/>
                    <a:pt x="5" y="33"/>
                  </a:cubicBezTo>
                  <a:cubicBezTo>
                    <a:pt x="5" y="33"/>
                    <a:pt x="1" y="33"/>
                    <a:pt x="1" y="33"/>
                  </a:cubicBezTo>
                  <a:cubicBezTo>
                    <a:pt x="1" y="34"/>
                    <a:pt x="5" y="34"/>
                    <a:pt x="5" y="34"/>
                  </a:cubicBezTo>
                  <a:cubicBezTo>
                    <a:pt x="5" y="34"/>
                    <a:pt x="1" y="34"/>
                    <a:pt x="1" y="35"/>
                  </a:cubicBezTo>
                  <a:cubicBezTo>
                    <a:pt x="1" y="35"/>
                    <a:pt x="6" y="35"/>
                    <a:pt x="6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8" y="36"/>
                    <a:pt x="8" y="37"/>
                  </a:cubicBezTo>
                  <a:cubicBezTo>
                    <a:pt x="8" y="37"/>
                    <a:pt x="5" y="37"/>
                    <a:pt x="5" y="37"/>
                  </a:cubicBezTo>
                  <a:cubicBezTo>
                    <a:pt x="5" y="37"/>
                    <a:pt x="4" y="38"/>
                    <a:pt x="4" y="38"/>
                  </a:cubicBezTo>
                  <a:cubicBezTo>
                    <a:pt x="4" y="38"/>
                    <a:pt x="8" y="38"/>
                    <a:pt x="8" y="39"/>
                  </a:cubicBezTo>
                  <a:cubicBezTo>
                    <a:pt x="8" y="39"/>
                    <a:pt x="3" y="39"/>
                    <a:pt x="3" y="39"/>
                  </a:cubicBezTo>
                  <a:cubicBezTo>
                    <a:pt x="3" y="39"/>
                    <a:pt x="2" y="39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1"/>
                    <a:pt x="1" y="41"/>
                    <a:pt x="1" y="41"/>
                  </a:cubicBezTo>
                  <a:cubicBezTo>
                    <a:pt x="1" y="41"/>
                    <a:pt x="1" y="41"/>
                    <a:pt x="1" y="42"/>
                  </a:cubicBezTo>
                  <a:cubicBezTo>
                    <a:pt x="1" y="42"/>
                    <a:pt x="5" y="42"/>
                    <a:pt x="5" y="42"/>
                  </a:cubicBezTo>
                  <a:cubicBezTo>
                    <a:pt x="5" y="42"/>
                    <a:pt x="4" y="43"/>
                    <a:pt x="4" y="43"/>
                  </a:cubicBezTo>
                  <a:cubicBezTo>
                    <a:pt x="4" y="43"/>
                    <a:pt x="5" y="43"/>
                    <a:pt x="5" y="44"/>
                  </a:cubicBezTo>
                  <a:cubicBezTo>
                    <a:pt x="5" y="44"/>
                    <a:pt x="1" y="44"/>
                    <a:pt x="1" y="44"/>
                  </a:cubicBezTo>
                  <a:cubicBezTo>
                    <a:pt x="1" y="44"/>
                    <a:pt x="2" y="45"/>
                    <a:pt x="2" y="45"/>
                  </a:cubicBezTo>
                  <a:cubicBezTo>
                    <a:pt x="2" y="45"/>
                    <a:pt x="5" y="45"/>
                    <a:pt x="5" y="45"/>
                  </a:cubicBezTo>
                  <a:cubicBezTo>
                    <a:pt x="5" y="46"/>
                    <a:pt x="6" y="46"/>
                    <a:pt x="6" y="46"/>
                  </a:cubicBezTo>
                  <a:cubicBezTo>
                    <a:pt x="6" y="46"/>
                    <a:pt x="0" y="46"/>
                    <a:pt x="0" y="47"/>
                  </a:cubicBezTo>
                  <a:cubicBezTo>
                    <a:pt x="0" y="47"/>
                    <a:pt x="2" y="47"/>
                    <a:pt x="2" y="47"/>
                  </a:cubicBezTo>
                  <a:cubicBezTo>
                    <a:pt x="2" y="47"/>
                    <a:pt x="6" y="48"/>
                    <a:pt x="6" y="48"/>
                  </a:cubicBezTo>
                  <a:cubicBezTo>
                    <a:pt x="6" y="48"/>
                    <a:pt x="4" y="48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9"/>
                    <a:pt x="3" y="50"/>
                    <a:pt x="3" y="50"/>
                  </a:cubicBezTo>
                  <a:cubicBezTo>
                    <a:pt x="3" y="50"/>
                    <a:pt x="4" y="50"/>
                    <a:pt x="4" y="50"/>
                  </a:cubicBezTo>
                  <a:cubicBezTo>
                    <a:pt x="4" y="51"/>
                    <a:pt x="3" y="51"/>
                    <a:pt x="3" y="51"/>
                  </a:cubicBezTo>
                  <a:cubicBezTo>
                    <a:pt x="3" y="51"/>
                    <a:pt x="0" y="51"/>
                    <a:pt x="0" y="52"/>
                  </a:cubicBezTo>
                  <a:cubicBezTo>
                    <a:pt x="0" y="52"/>
                    <a:pt x="1" y="52"/>
                    <a:pt x="1" y="52"/>
                  </a:cubicBezTo>
                  <a:cubicBezTo>
                    <a:pt x="1" y="52"/>
                    <a:pt x="6" y="53"/>
                    <a:pt x="6" y="53"/>
                  </a:cubicBezTo>
                  <a:cubicBezTo>
                    <a:pt x="6" y="53"/>
                    <a:pt x="6" y="53"/>
                    <a:pt x="6" y="54"/>
                  </a:cubicBezTo>
                  <a:cubicBezTo>
                    <a:pt x="6" y="54"/>
                    <a:pt x="0" y="54"/>
                    <a:pt x="0" y="54"/>
                  </a:cubicBezTo>
                  <a:cubicBezTo>
                    <a:pt x="0" y="54"/>
                    <a:pt x="6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5"/>
                    <a:pt x="3" y="55"/>
                    <a:pt x="3" y="55"/>
                  </a:cubicBezTo>
                  <a:cubicBezTo>
                    <a:pt x="3" y="56"/>
                    <a:pt x="4" y="56"/>
                    <a:pt x="4" y="56"/>
                  </a:cubicBezTo>
                  <a:cubicBezTo>
                    <a:pt x="4" y="56"/>
                    <a:pt x="5" y="57"/>
                    <a:pt x="5" y="57"/>
                  </a:cubicBezTo>
                  <a:cubicBezTo>
                    <a:pt x="5" y="57"/>
                    <a:pt x="1" y="57"/>
                    <a:pt x="1" y="57"/>
                  </a:cubicBezTo>
                  <a:cubicBezTo>
                    <a:pt x="1" y="57"/>
                    <a:pt x="4" y="58"/>
                    <a:pt x="4" y="58"/>
                  </a:cubicBezTo>
                  <a:cubicBezTo>
                    <a:pt x="4" y="58"/>
                    <a:pt x="2" y="58"/>
                    <a:pt x="2" y="59"/>
                  </a:cubicBezTo>
                  <a:cubicBezTo>
                    <a:pt x="2" y="59"/>
                    <a:pt x="3" y="59"/>
                    <a:pt x="3" y="59"/>
                  </a:cubicBezTo>
                  <a:cubicBezTo>
                    <a:pt x="3" y="59"/>
                    <a:pt x="6" y="60"/>
                    <a:pt x="6" y="60"/>
                  </a:cubicBezTo>
                  <a:cubicBezTo>
                    <a:pt x="6" y="60"/>
                    <a:pt x="1" y="60"/>
                    <a:pt x="1" y="60"/>
                  </a:cubicBezTo>
                  <a:cubicBezTo>
                    <a:pt x="1" y="61"/>
                    <a:pt x="6" y="61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6" y="61"/>
                    <a:pt x="3" y="62"/>
                    <a:pt x="3" y="62"/>
                  </a:cubicBezTo>
                  <a:cubicBezTo>
                    <a:pt x="3" y="62"/>
                    <a:pt x="2" y="62"/>
                    <a:pt x="2" y="62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4"/>
                  </a:cubicBezTo>
                  <a:cubicBezTo>
                    <a:pt x="1" y="64"/>
                    <a:pt x="2" y="64"/>
                    <a:pt x="2" y="64"/>
                  </a:cubicBezTo>
                  <a:cubicBezTo>
                    <a:pt x="2" y="64"/>
                    <a:pt x="1" y="65"/>
                    <a:pt x="1" y="65"/>
                  </a:cubicBezTo>
                  <a:cubicBezTo>
                    <a:pt x="1" y="65"/>
                    <a:pt x="4" y="65"/>
                    <a:pt x="4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6" y="67"/>
                    <a:pt x="6" y="67"/>
                  </a:cubicBezTo>
                  <a:cubicBezTo>
                    <a:pt x="6" y="67"/>
                    <a:pt x="2" y="67"/>
                    <a:pt x="2" y="67"/>
                  </a:cubicBezTo>
                  <a:cubicBezTo>
                    <a:pt x="2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4" y="68"/>
                    <a:pt x="4" y="69"/>
                  </a:cubicBezTo>
                  <a:cubicBezTo>
                    <a:pt x="4" y="69"/>
                    <a:pt x="2" y="69"/>
                    <a:pt x="2" y="69"/>
                  </a:cubicBezTo>
                  <a:cubicBezTo>
                    <a:pt x="2" y="69"/>
                    <a:pt x="5" y="70"/>
                    <a:pt x="5" y="70"/>
                  </a:cubicBezTo>
                  <a:cubicBezTo>
                    <a:pt x="5" y="70"/>
                    <a:pt x="4" y="70"/>
                    <a:pt x="4" y="71"/>
                  </a:cubicBezTo>
                  <a:cubicBezTo>
                    <a:pt x="4" y="71"/>
                    <a:pt x="2" y="71"/>
                    <a:pt x="2" y="71"/>
                  </a:cubicBezTo>
                  <a:cubicBezTo>
                    <a:pt x="2" y="71"/>
                    <a:pt x="1" y="72"/>
                    <a:pt x="1" y="72"/>
                  </a:cubicBezTo>
                  <a:cubicBezTo>
                    <a:pt x="1" y="72"/>
                    <a:pt x="5" y="72"/>
                    <a:pt x="5" y="73"/>
                  </a:cubicBezTo>
                  <a:cubicBezTo>
                    <a:pt x="5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3" y="73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6"/>
                    <a:pt x="1" y="76"/>
                    <a:pt x="3" y="76"/>
                  </a:cubicBezTo>
                  <a:lnTo>
                    <a:pt x="133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Freeform 140">
              <a:extLst>
                <a:ext uri="{FF2B5EF4-FFF2-40B4-BE49-F238E27FC236}">
                  <a16:creationId xmlns:a16="http://schemas.microsoft.com/office/drawing/2014/main" id="{B54C5864-FA14-4FBC-9D2D-15556D139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9" y="5993"/>
              <a:ext cx="1649" cy="906"/>
            </a:xfrm>
            <a:custGeom>
              <a:avLst/>
              <a:gdLst>
                <a:gd name="T0" fmla="*/ 130 w 136"/>
                <a:gd name="T1" fmla="*/ 74 h 76"/>
                <a:gd name="T2" fmla="*/ 130 w 136"/>
                <a:gd name="T3" fmla="*/ 72 h 76"/>
                <a:gd name="T4" fmla="*/ 133 w 136"/>
                <a:gd name="T5" fmla="*/ 69 h 76"/>
                <a:gd name="T6" fmla="*/ 134 w 136"/>
                <a:gd name="T7" fmla="*/ 66 h 76"/>
                <a:gd name="T8" fmla="*/ 132 w 136"/>
                <a:gd name="T9" fmla="*/ 63 h 76"/>
                <a:gd name="T10" fmla="*/ 133 w 136"/>
                <a:gd name="T11" fmla="*/ 59 h 76"/>
                <a:gd name="T12" fmla="*/ 129 w 136"/>
                <a:gd name="T13" fmla="*/ 57 h 76"/>
                <a:gd name="T14" fmla="*/ 133 w 136"/>
                <a:gd name="T15" fmla="*/ 54 h 76"/>
                <a:gd name="T16" fmla="*/ 129 w 136"/>
                <a:gd name="T17" fmla="*/ 52 h 76"/>
                <a:gd name="T18" fmla="*/ 130 w 136"/>
                <a:gd name="T19" fmla="*/ 49 h 76"/>
                <a:gd name="T20" fmla="*/ 129 w 136"/>
                <a:gd name="T21" fmla="*/ 46 h 76"/>
                <a:gd name="T22" fmla="*/ 132 w 136"/>
                <a:gd name="T23" fmla="*/ 43 h 76"/>
                <a:gd name="T24" fmla="*/ 129 w 136"/>
                <a:gd name="T25" fmla="*/ 40 h 76"/>
                <a:gd name="T26" fmla="*/ 130 w 136"/>
                <a:gd name="T27" fmla="*/ 37 h 76"/>
                <a:gd name="T28" fmla="*/ 128 w 136"/>
                <a:gd name="T29" fmla="*/ 34 h 76"/>
                <a:gd name="T30" fmla="*/ 128 w 136"/>
                <a:gd name="T31" fmla="*/ 32 h 76"/>
                <a:gd name="T32" fmla="*/ 128 w 136"/>
                <a:gd name="T33" fmla="*/ 29 h 76"/>
                <a:gd name="T34" fmla="*/ 132 w 136"/>
                <a:gd name="T35" fmla="*/ 26 h 76"/>
                <a:gd name="T36" fmla="*/ 132 w 136"/>
                <a:gd name="T37" fmla="*/ 23 h 76"/>
                <a:gd name="T38" fmla="*/ 128 w 136"/>
                <a:gd name="T39" fmla="*/ 19 h 76"/>
                <a:gd name="T40" fmla="*/ 131 w 136"/>
                <a:gd name="T41" fmla="*/ 17 h 76"/>
                <a:gd name="T42" fmla="*/ 127 w 136"/>
                <a:gd name="T43" fmla="*/ 14 h 76"/>
                <a:gd name="T44" fmla="*/ 129 w 136"/>
                <a:gd name="T45" fmla="*/ 11 h 76"/>
                <a:gd name="T46" fmla="*/ 133 w 136"/>
                <a:gd name="T47" fmla="*/ 8 h 76"/>
                <a:gd name="T48" fmla="*/ 127 w 136"/>
                <a:gd name="T49" fmla="*/ 5 h 76"/>
                <a:gd name="T50" fmla="*/ 130 w 136"/>
                <a:gd name="T51" fmla="*/ 2 h 76"/>
                <a:gd name="T52" fmla="*/ 2 w 136"/>
                <a:gd name="T53" fmla="*/ 0 h 76"/>
                <a:gd name="T54" fmla="*/ 3 w 136"/>
                <a:gd name="T55" fmla="*/ 3 h 76"/>
                <a:gd name="T56" fmla="*/ 8 w 136"/>
                <a:gd name="T57" fmla="*/ 6 h 76"/>
                <a:gd name="T58" fmla="*/ 2 w 136"/>
                <a:gd name="T59" fmla="*/ 10 h 76"/>
                <a:gd name="T60" fmla="*/ 1 w 136"/>
                <a:gd name="T61" fmla="*/ 13 h 76"/>
                <a:gd name="T62" fmla="*/ 6 w 136"/>
                <a:gd name="T63" fmla="*/ 16 h 76"/>
                <a:gd name="T64" fmla="*/ 7 w 136"/>
                <a:gd name="T65" fmla="*/ 19 h 76"/>
                <a:gd name="T66" fmla="*/ 1 w 136"/>
                <a:gd name="T67" fmla="*/ 22 h 76"/>
                <a:gd name="T68" fmla="*/ 8 w 136"/>
                <a:gd name="T69" fmla="*/ 25 h 76"/>
                <a:gd name="T70" fmla="*/ 8 w 136"/>
                <a:gd name="T71" fmla="*/ 28 h 76"/>
                <a:gd name="T72" fmla="*/ 5 w 136"/>
                <a:gd name="T73" fmla="*/ 31 h 76"/>
                <a:gd name="T74" fmla="*/ 1 w 136"/>
                <a:gd name="T75" fmla="*/ 33 h 76"/>
                <a:gd name="T76" fmla="*/ 8 w 136"/>
                <a:gd name="T77" fmla="*/ 37 h 76"/>
                <a:gd name="T78" fmla="*/ 2 w 136"/>
                <a:gd name="T79" fmla="*/ 40 h 76"/>
                <a:gd name="T80" fmla="*/ 4 w 136"/>
                <a:gd name="T81" fmla="*/ 43 h 76"/>
                <a:gd name="T82" fmla="*/ 6 w 136"/>
                <a:gd name="T83" fmla="*/ 46 h 76"/>
                <a:gd name="T84" fmla="*/ 4 w 136"/>
                <a:gd name="T85" fmla="*/ 49 h 76"/>
                <a:gd name="T86" fmla="*/ 1 w 136"/>
                <a:gd name="T87" fmla="*/ 52 h 76"/>
                <a:gd name="T88" fmla="*/ 7 w 136"/>
                <a:gd name="T89" fmla="*/ 55 h 76"/>
                <a:gd name="T90" fmla="*/ 4 w 136"/>
                <a:gd name="T91" fmla="*/ 58 h 76"/>
                <a:gd name="T92" fmla="*/ 7 w 136"/>
                <a:gd name="T93" fmla="*/ 61 h 76"/>
                <a:gd name="T94" fmla="*/ 1 w 136"/>
                <a:gd name="T95" fmla="*/ 64 h 76"/>
                <a:gd name="T96" fmla="*/ 6 w 136"/>
                <a:gd name="T97" fmla="*/ 67 h 76"/>
                <a:gd name="T98" fmla="*/ 2 w 136"/>
                <a:gd name="T99" fmla="*/ 69 h 76"/>
                <a:gd name="T100" fmla="*/ 5 w 136"/>
                <a:gd name="T101" fmla="*/ 73 h 76"/>
                <a:gd name="T102" fmla="*/ 0 w 136"/>
                <a:gd name="T103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6" h="76">
                  <a:moveTo>
                    <a:pt x="133" y="76"/>
                  </a:moveTo>
                  <a:cubicBezTo>
                    <a:pt x="133" y="76"/>
                    <a:pt x="133" y="76"/>
                    <a:pt x="133" y="76"/>
                  </a:cubicBezTo>
                  <a:cubicBezTo>
                    <a:pt x="133" y="76"/>
                    <a:pt x="131" y="75"/>
                    <a:pt x="131" y="75"/>
                  </a:cubicBezTo>
                  <a:cubicBezTo>
                    <a:pt x="131" y="75"/>
                    <a:pt x="131" y="75"/>
                    <a:pt x="130" y="75"/>
                  </a:cubicBezTo>
                  <a:cubicBezTo>
                    <a:pt x="130" y="75"/>
                    <a:pt x="130" y="74"/>
                    <a:pt x="130" y="74"/>
                  </a:cubicBezTo>
                  <a:cubicBezTo>
                    <a:pt x="131" y="74"/>
                    <a:pt x="131" y="74"/>
                    <a:pt x="131" y="74"/>
                  </a:cubicBezTo>
                  <a:cubicBezTo>
                    <a:pt x="131" y="74"/>
                    <a:pt x="134" y="73"/>
                    <a:pt x="134" y="73"/>
                  </a:cubicBezTo>
                  <a:cubicBezTo>
                    <a:pt x="134" y="73"/>
                    <a:pt x="131" y="73"/>
                    <a:pt x="131" y="73"/>
                  </a:cubicBezTo>
                  <a:cubicBezTo>
                    <a:pt x="131" y="73"/>
                    <a:pt x="130" y="73"/>
                    <a:pt x="130" y="73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2" y="72"/>
                    <a:pt x="134" y="71"/>
                    <a:pt x="134" y="71"/>
                  </a:cubicBezTo>
                  <a:cubicBezTo>
                    <a:pt x="134" y="71"/>
                    <a:pt x="135" y="71"/>
                    <a:pt x="135" y="71"/>
                  </a:cubicBezTo>
                  <a:cubicBezTo>
                    <a:pt x="135" y="70"/>
                    <a:pt x="136" y="70"/>
                    <a:pt x="136" y="70"/>
                  </a:cubicBezTo>
                  <a:cubicBezTo>
                    <a:pt x="136" y="70"/>
                    <a:pt x="135" y="70"/>
                    <a:pt x="135" y="69"/>
                  </a:cubicBezTo>
                  <a:cubicBezTo>
                    <a:pt x="135" y="69"/>
                    <a:pt x="133" y="69"/>
                    <a:pt x="133" y="69"/>
                  </a:cubicBezTo>
                  <a:cubicBezTo>
                    <a:pt x="133" y="69"/>
                    <a:pt x="131" y="69"/>
                    <a:pt x="131" y="68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67"/>
                    <a:pt x="132" y="67"/>
                    <a:pt x="132" y="67"/>
                  </a:cubicBezTo>
                  <a:cubicBezTo>
                    <a:pt x="132" y="67"/>
                    <a:pt x="135" y="66"/>
                    <a:pt x="135" y="66"/>
                  </a:cubicBezTo>
                  <a:cubicBezTo>
                    <a:pt x="134" y="66"/>
                    <a:pt x="134" y="66"/>
                    <a:pt x="134" y="66"/>
                  </a:cubicBezTo>
                  <a:cubicBezTo>
                    <a:pt x="134" y="65"/>
                    <a:pt x="133" y="65"/>
                    <a:pt x="133" y="65"/>
                  </a:cubicBezTo>
                  <a:cubicBezTo>
                    <a:pt x="133" y="65"/>
                    <a:pt x="135" y="65"/>
                    <a:pt x="135" y="64"/>
                  </a:cubicBezTo>
                  <a:cubicBezTo>
                    <a:pt x="135" y="64"/>
                    <a:pt x="135" y="64"/>
                    <a:pt x="135" y="64"/>
                  </a:cubicBezTo>
                  <a:cubicBezTo>
                    <a:pt x="135" y="64"/>
                    <a:pt x="134" y="63"/>
                    <a:pt x="134" y="63"/>
                  </a:cubicBezTo>
                  <a:cubicBezTo>
                    <a:pt x="134" y="63"/>
                    <a:pt x="132" y="63"/>
                    <a:pt x="132" y="63"/>
                  </a:cubicBezTo>
                  <a:cubicBezTo>
                    <a:pt x="132" y="62"/>
                    <a:pt x="134" y="62"/>
                    <a:pt x="134" y="62"/>
                  </a:cubicBezTo>
                  <a:cubicBezTo>
                    <a:pt x="134" y="62"/>
                    <a:pt x="133" y="62"/>
                    <a:pt x="133" y="61"/>
                  </a:cubicBezTo>
                  <a:cubicBezTo>
                    <a:pt x="132" y="61"/>
                    <a:pt x="130" y="61"/>
                    <a:pt x="130" y="61"/>
                  </a:cubicBezTo>
                  <a:cubicBezTo>
                    <a:pt x="130" y="61"/>
                    <a:pt x="130" y="60"/>
                    <a:pt x="130" y="60"/>
                  </a:cubicBezTo>
                  <a:cubicBezTo>
                    <a:pt x="131" y="60"/>
                    <a:pt x="133" y="60"/>
                    <a:pt x="133" y="59"/>
                  </a:cubicBezTo>
                  <a:cubicBezTo>
                    <a:pt x="133" y="59"/>
                    <a:pt x="131" y="59"/>
                    <a:pt x="130" y="59"/>
                  </a:cubicBezTo>
                  <a:cubicBezTo>
                    <a:pt x="130" y="59"/>
                    <a:pt x="130" y="59"/>
                    <a:pt x="130" y="59"/>
                  </a:cubicBezTo>
                  <a:cubicBezTo>
                    <a:pt x="130" y="58"/>
                    <a:pt x="130" y="58"/>
                    <a:pt x="130" y="58"/>
                  </a:cubicBezTo>
                  <a:cubicBezTo>
                    <a:pt x="130" y="58"/>
                    <a:pt x="134" y="58"/>
                    <a:pt x="134" y="57"/>
                  </a:cubicBezTo>
                  <a:cubicBezTo>
                    <a:pt x="134" y="57"/>
                    <a:pt x="130" y="57"/>
                    <a:pt x="129" y="57"/>
                  </a:cubicBezTo>
                  <a:cubicBezTo>
                    <a:pt x="129" y="57"/>
                    <a:pt x="129" y="57"/>
                    <a:pt x="129" y="57"/>
                  </a:cubicBezTo>
                  <a:cubicBezTo>
                    <a:pt x="129" y="57"/>
                    <a:pt x="129" y="56"/>
                    <a:pt x="129" y="56"/>
                  </a:cubicBezTo>
                  <a:cubicBezTo>
                    <a:pt x="129" y="56"/>
                    <a:pt x="132" y="56"/>
                    <a:pt x="132" y="56"/>
                  </a:cubicBezTo>
                  <a:cubicBezTo>
                    <a:pt x="132" y="55"/>
                    <a:pt x="131" y="55"/>
                    <a:pt x="131" y="55"/>
                  </a:cubicBezTo>
                  <a:cubicBezTo>
                    <a:pt x="131" y="55"/>
                    <a:pt x="133" y="55"/>
                    <a:pt x="133" y="54"/>
                  </a:cubicBezTo>
                  <a:cubicBezTo>
                    <a:pt x="133" y="54"/>
                    <a:pt x="132" y="54"/>
                    <a:pt x="132" y="54"/>
                  </a:cubicBezTo>
                  <a:cubicBezTo>
                    <a:pt x="132" y="54"/>
                    <a:pt x="131" y="53"/>
                    <a:pt x="131" y="53"/>
                  </a:cubicBezTo>
                  <a:cubicBezTo>
                    <a:pt x="131" y="53"/>
                    <a:pt x="130" y="53"/>
                    <a:pt x="129" y="53"/>
                  </a:cubicBezTo>
                  <a:cubicBezTo>
                    <a:pt x="129" y="53"/>
                    <a:pt x="129" y="52"/>
                    <a:pt x="129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52"/>
                    <a:pt x="134" y="51"/>
                    <a:pt x="133" y="51"/>
                  </a:cubicBezTo>
                  <a:cubicBezTo>
                    <a:pt x="133" y="51"/>
                    <a:pt x="133" y="51"/>
                    <a:pt x="133" y="51"/>
                  </a:cubicBezTo>
                  <a:cubicBezTo>
                    <a:pt x="133" y="50"/>
                    <a:pt x="135" y="50"/>
                    <a:pt x="135" y="50"/>
                  </a:cubicBezTo>
                  <a:cubicBezTo>
                    <a:pt x="135" y="50"/>
                    <a:pt x="131" y="50"/>
                    <a:pt x="131" y="49"/>
                  </a:cubicBezTo>
                  <a:cubicBezTo>
                    <a:pt x="131" y="49"/>
                    <a:pt x="130" y="49"/>
                    <a:pt x="130" y="49"/>
                  </a:cubicBezTo>
                  <a:cubicBezTo>
                    <a:pt x="130" y="49"/>
                    <a:pt x="132" y="48"/>
                    <a:pt x="132" y="48"/>
                  </a:cubicBezTo>
                  <a:cubicBezTo>
                    <a:pt x="132" y="48"/>
                    <a:pt x="134" y="48"/>
                    <a:pt x="134" y="47"/>
                  </a:cubicBezTo>
                  <a:cubicBezTo>
                    <a:pt x="134" y="47"/>
                    <a:pt x="133" y="47"/>
                    <a:pt x="133" y="47"/>
                  </a:cubicBezTo>
                  <a:cubicBezTo>
                    <a:pt x="133" y="47"/>
                    <a:pt x="130" y="47"/>
                    <a:pt x="129" y="46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30" y="46"/>
                    <a:pt x="132" y="46"/>
                    <a:pt x="132" y="46"/>
                  </a:cubicBezTo>
                  <a:cubicBezTo>
                    <a:pt x="132" y="45"/>
                    <a:pt x="134" y="45"/>
                    <a:pt x="134" y="45"/>
                  </a:cubicBezTo>
                  <a:cubicBezTo>
                    <a:pt x="134" y="45"/>
                    <a:pt x="134" y="44"/>
                    <a:pt x="133" y="44"/>
                  </a:cubicBezTo>
                  <a:cubicBezTo>
                    <a:pt x="133" y="44"/>
                    <a:pt x="134" y="44"/>
                    <a:pt x="134" y="44"/>
                  </a:cubicBezTo>
                  <a:cubicBezTo>
                    <a:pt x="134" y="43"/>
                    <a:pt x="132" y="43"/>
                    <a:pt x="132" y="43"/>
                  </a:cubicBezTo>
                  <a:cubicBezTo>
                    <a:pt x="132" y="43"/>
                    <a:pt x="129" y="43"/>
                    <a:pt x="129" y="43"/>
                  </a:cubicBezTo>
                  <a:cubicBezTo>
                    <a:pt x="129" y="42"/>
                    <a:pt x="134" y="42"/>
                    <a:pt x="134" y="42"/>
                  </a:cubicBezTo>
                  <a:cubicBezTo>
                    <a:pt x="134" y="42"/>
                    <a:pt x="132" y="41"/>
                    <a:pt x="132" y="41"/>
                  </a:cubicBezTo>
                  <a:cubicBezTo>
                    <a:pt x="132" y="41"/>
                    <a:pt x="129" y="41"/>
                    <a:pt x="129" y="41"/>
                  </a:cubicBezTo>
                  <a:cubicBezTo>
                    <a:pt x="129" y="41"/>
                    <a:pt x="129" y="40"/>
                    <a:pt x="129" y="40"/>
                  </a:cubicBezTo>
                  <a:cubicBezTo>
                    <a:pt x="129" y="40"/>
                    <a:pt x="128" y="39"/>
                    <a:pt x="128" y="39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29" y="39"/>
                    <a:pt x="130" y="38"/>
                    <a:pt x="130" y="38"/>
                  </a:cubicBezTo>
                  <a:cubicBezTo>
                    <a:pt x="130" y="38"/>
                    <a:pt x="131" y="38"/>
                    <a:pt x="131" y="37"/>
                  </a:cubicBezTo>
                  <a:cubicBezTo>
                    <a:pt x="131" y="37"/>
                    <a:pt x="130" y="37"/>
                    <a:pt x="130" y="37"/>
                  </a:cubicBezTo>
                  <a:cubicBezTo>
                    <a:pt x="130" y="37"/>
                    <a:pt x="129" y="36"/>
                    <a:pt x="129" y="36"/>
                  </a:cubicBezTo>
                  <a:cubicBezTo>
                    <a:pt x="129" y="36"/>
                    <a:pt x="133" y="36"/>
                    <a:pt x="133" y="35"/>
                  </a:cubicBezTo>
                  <a:cubicBezTo>
                    <a:pt x="133" y="35"/>
                    <a:pt x="129" y="35"/>
                    <a:pt x="129" y="35"/>
                  </a:cubicBezTo>
                  <a:cubicBezTo>
                    <a:pt x="129" y="35"/>
                    <a:pt x="131" y="34"/>
                    <a:pt x="131" y="34"/>
                  </a:cubicBezTo>
                  <a:cubicBezTo>
                    <a:pt x="131" y="34"/>
                    <a:pt x="129" y="34"/>
                    <a:pt x="128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30" y="33"/>
                    <a:pt x="133" y="33"/>
                    <a:pt x="133" y="33"/>
                  </a:cubicBezTo>
                  <a:cubicBezTo>
                    <a:pt x="133" y="33"/>
                    <a:pt x="133" y="33"/>
                    <a:pt x="133" y="32"/>
                  </a:cubicBezTo>
                  <a:cubicBezTo>
                    <a:pt x="133" y="32"/>
                    <a:pt x="130" y="32"/>
                    <a:pt x="128" y="32"/>
                  </a:cubicBezTo>
                  <a:cubicBezTo>
                    <a:pt x="128" y="32"/>
                    <a:pt x="128" y="32"/>
                    <a:pt x="128" y="32"/>
                  </a:cubicBezTo>
                  <a:cubicBezTo>
                    <a:pt x="129" y="31"/>
                    <a:pt x="131" y="31"/>
                    <a:pt x="131" y="31"/>
                  </a:cubicBezTo>
                  <a:cubicBezTo>
                    <a:pt x="131" y="31"/>
                    <a:pt x="132" y="31"/>
                    <a:pt x="132" y="30"/>
                  </a:cubicBezTo>
                  <a:cubicBezTo>
                    <a:pt x="132" y="30"/>
                    <a:pt x="134" y="30"/>
                    <a:pt x="134" y="30"/>
                  </a:cubicBezTo>
                  <a:cubicBezTo>
                    <a:pt x="134" y="30"/>
                    <a:pt x="130" y="29"/>
                    <a:pt x="130" y="29"/>
                  </a:cubicBezTo>
                  <a:cubicBezTo>
                    <a:pt x="130" y="29"/>
                    <a:pt x="129" y="29"/>
                    <a:pt x="128" y="29"/>
                  </a:cubicBezTo>
                  <a:cubicBezTo>
                    <a:pt x="128" y="29"/>
                    <a:pt x="128" y="29"/>
                    <a:pt x="128" y="28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29" y="28"/>
                    <a:pt x="131" y="28"/>
                    <a:pt x="131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1" y="26"/>
                    <a:pt x="132" y="26"/>
                    <a:pt x="132" y="26"/>
                  </a:cubicBezTo>
                  <a:cubicBezTo>
                    <a:pt x="132" y="26"/>
                    <a:pt x="134" y="26"/>
                    <a:pt x="134" y="25"/>
                  </a:cubicBezTo>
                  <a:cubicBezTo>
                    <a:pt x="134" y="25"/>
                    <a:pt x="129" y="25"/>
                    <a:pt x="129" y="25"/>
                  </a:cubicBezTo>
                  <a:cubicBezTo>
                    <a:pt x="128" y="25"/>
                    <a:pt x="132" y="24"/>
                    <a:pt x="132" y="24"/>
                  </a:cubicBezTo>
                  <a:cubicBezTo>
                    <a:pt x="132" y="24"/>
                    <a:pt x="133" y="24"/>
                    <a:pt x="133" y="23"/>
                  </a:cubicBezTo>
                  <a:cubicBezTo>
                    <a:pt x="133" y="23"/>
                    <a:pt x="132" y="23"/>
                    <a:pt x="132" y="23"/>
                  </a:cubicBezTo>
                  <a:cubicBezTo>
                    <a:pt x="132" y="23"/>
                    <a:pt x="132" y="22"/>
                    <a:pt x="132" y="22"/>
                  </a:cubicBezTo>
                  <a:cubicBezTo>
                    <a:pt x="132" y="22"/>
                    <a:pt x="128" y="22"/>
                    <a:pt x="128" y="22"/>
                  </a:cubicBezTo>
                  <a:cubicBezTo>
                    <a:pt x="128" y="21"/>
                    <a:pt x="128" y="21"/>
                    <a:pt x="128" y="20"/>
                  </a:cubicBezTo>
                  <a:cubicBezTo>
                    <a:pt x="129" y="20"/>
                    <a:pt x="132" y="20"/>
                    <a:pt x="132" y="20"/>
                  </a:cubicBezTo>
                  <a:cubicBezTo>
                    <a:pt x="132" y="20"/>
                    <a:pt x="128" y="19"/>
                    <a:pt x="128" y="19"/>
                  </a:cubicBezTo>
                  <a:cubicBezTo>
                    <a:pt x="128" y="19"/>
                    <a:pt x="130" y="19"/>
                    <a:pt x="130" y="19"/>
                  </a:cubicBezTo>
                  <a:cubicBezTo>
                    <a:pt x="130" y="18"/>
                    <a:pt x="129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9" y="17"/>
                    <a:pt x="129" y="17"/>
                  </a:cubicBezTo>
                  <a:cubicBezTo>
                    <a:pt x="129" y="17"/>
                    <a:pt x="131" y="17"/>
                    <a:pt x="131" y="17"/>
                  </a:cubicBezTo>
                  <a:cubicBezTo>
                    <a:pt x="131" y="16"/>
                    <a:pt x="129" y="16"/>
                    <a:pt x="129" y="16"/>
                  </a:cubicBezTo>
                  <a:cubicBezTo>
                    <a:pt x="129" y="16"/>
                    <a:pt x="130" y="16"/>
                    <a:pt x="130" y="15"/>
                  </a:cubicBezTo>
                  <a:cubicBezTo>
                    <a:pt x="130" y="15"/>
                    <a:pt x="131" y="15"/>
                    <a:pt x="131" y="15"/>
                  </a:cubicBezTo>
                  <a:cubicBezTo>
                    <a:pt x="131" y="15"/>
                    <a:pt x="129" y="14"/>
                    <a:pt x="127" y="14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9" y="14"/>
                    <a:pt x="130" y="14"/>
                    <a:pt x="130" y="13"/>
                  </a:cubicBezTo>
                  <a:cubicBezTo>
                    <a:pt x="130" y="13"/>
                    <a:pt x="131" y="13"/>
                    <a:pt x="131" y="13"/>
                  </a:cubicBezTo>
                  <a:cubicBezTo>
                    <a:pt x="131" y="13"/>
                    <a:pt x="127" y="12"/>
                    <a:pt x="127" y="12"/>
                  </a:cubicBezTo>
                  <a:cubicBezTo>
                    <a:pt x="127" y="12"/>
                    <a:pt x="129" y="12"/>
                    <a:pt x="129" y="12"/>
                  </a:cubicBezTo>
                  <a:cubicBezTo>
                    <a:pt x="129" y="11"/>
                    <a:pt x="129" y="11"/>
                    <a:pt x="129" y="11"/>
                  </a:cubicBezTo>
                  <a:cubicBezTo>
                    <a:pt x="129" y="11"/>
                    <a:pt x="130" y="11"/>
                    <a:pt x="130" y="10"/>
                  </a:cubicBezTo>
                  <a:cubicBezTo>
                    <a:pt x="130" y="10"/>
                    <a:pt x="132" y="10"/>
                    <a:pt x="132" y="10"/>
                  </a:cubicBezTo>
                  <a:cubicBezTo>
                    <a:pt x="132" y="9"/>
                    <a:pt x="127" y="9"/>
                    <a:pt x="127" y="9"/>
                  </a:cubicBezTo>
                  <a:cubicBezTo>
                    <a:pt x="127" y="9"/>
                    <a:pt x="129" y="9"/>
                    <a:pt x="129" y="8"/>
                  </a:cubicBezTo>
                  <a:cubicBezTo>
                    <a:pt x="129" y="8"/>
                    <a:pt x="133" y="8"/>
                    <a:pt x="133" y="8"/>
                  </a:cubicBezTo>
                  <a:cubicBezTo>
                    <a:pt x="133" y="8"/>
                    <a:pt x="132" y="7"/>
                    <a:pt x="132" y="7"/>
                  </a:cubicBezTo>
                  <a:cubicBezTo>
                    <a:pt x="132" y="7"/>
                    <a:pt x="131" y="7"/>
                    <a:pt x="131" y="7"/>
                  </a:cubicBezTo>
                  <a:cubicBezTo>
                    <a:pt x="131" y="6"/>
                    <a:pt x="130" y="6"/>
                    <a:pt x="130" y="6"/>
                  </a:cubicBezTo>
                  <a:cubicBezTo>
                    <a:pt x="130" y="6"/>
                    <a:pt x="132" y="5"/>
                    <a:pt x="132" y="5"/>
                  </a:cubicBezTo>
                  <a:cubicBezTo>
                    <a:pt x="132" y="5"/>
                    <a:pt x="129" y="5"/>
                    <a:pt x="127" y="5"/>
                  </a:cubicBezTo>
                  <a:cubicBezTo>
                    <a:pt x="127" y="5"/>
                    <a:pt x="127" y="5"/>
                    <a:pt x="127" y="4"/>
                  </a:cubicBezTo>
                  <a:cubicBezTo>
                    <a:pt x="128" y="4"/>
                    <a:pt x="129" y="4"/>
                    <a:pt x="129" y="4"/>
                  </a:cubicBezTo>
                  <a:cubicBezTo>
                    <a:pt x="129" y="4"/>
                    <a:pt x="132" y="4"/>
                    <a:pt x="132" y="3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32" y="3"/>
                    <a:pt x="130" y="2"/>
                    <a:pt x="130" y="2"/>
                  </a:cubicBezTo>
                  <a:cubicBezTo>
                    <a:pt x="130" y="2"/>
                    <a:pt x="129" y="2"/>
                    <a:pt x="129" y="2"/>
                  </a:cubicBezTo>
                  <a:cubicBezTo>
                    <a:pt x="129" y="1"/>
                    <a:pt x="127" y="1"/>
                    <a:pt x="127" y="1"/>
                  </a:cubicBezTo>
                  <a:cubicBezTo>
                    <a:pt x="127" y="1"/>
                    <a:pt x="128" y="1"/>
                    <a:pt x="128" y="1"/>
                  </a:cubicBezTo>
                  <a:cubicBezTo>
                    <a:pt x="86" y="1"/>
                    <a:pt x="4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2"/>
                    <a:pt x="8" y="2"/>
                    <a:pt x="8" y="2"/>
                  </a:cubicBezTo>
                  <a:cubicBezTo>
                    <a:pt x="8" y="2"/>
                    <a:pt x="4" y="2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4"/>
                    <a:pt x="6" y="4"/>
                    <a:pt x="6" y="4"/>
                  </a:cubicBezTo>
                  <a:cubicBezTo>
                    <a:pt x="6" y="4"/>
                    <a:pt x="7" y="4"/>
                    <a:pt x="7" y="5"/>
                  </a:cubicBezTo>
                  <a:cubicBezTo>
                    <a:pt x="7" y="5"/>
                    <a:pt x="8" y="5"/>
                    <a:pt x="8" y="5"/>
                  </a:cubicBezTo>
                  <a:cubicBezTo>
                    <a:pt x="8" y="5"/>
                    <a:pt x="4" y="6"/>
                    <a:pt x="4" y="6"/>
                  </a:cubicBezTo>
                  <a:cubicBezTo>
                    <a:pt x="4" y="6"/>
                    <a:pt x="8" y="6"/>
                    <a:pt x="8" y="6"/>
                  </a:cubicBezTo>
                  <a:cubicBezTo>
                    <a:pt x="8" y="7"/>
                    <a:pt x="7" y="7"/>
                    <a:pt x="7" y="7"/>
                  </a:cubicBezTo>
                  <a:cubicBezTo>
                    <a:pt x="7" y="7"/>
                    <a:pt x="1" y="7"/>
                    <a:pt x="1" y="8"/>
                  </a:cubicBezTo>
                  <a:cubicBezTo>
                    <a:pt x="1" y="8"/>
                    <a:pt x="7" y="8"/>
                    <a:pt x="7" y="8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6" y="9"/>
                    <a:pt x="2" y="9"/>
                    <a:pt x="2" y="10"/>
                  </a:cubicBezTo>
                  <a:cubicBezTo>
                    <a:pt x="2" y="10"/>
                    <a:pt x="8" y="10"/>
                    <a:pt x="8" y="10"/>
                  </a:cubicBezTo>
                  <a:cubicBezTo>
                    <a:pt x="8" y="11"/>
                    <a:pt x="5" y="11"/>
                    <a:pt x="5" y="11"/>
                  </a:cubicBezTo>
                  <a:cubicBezTo>
                    <a:pt x="5" y="11"/>
                    <a:pt x="7" y="11"/>
                    <a:pt x="7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6" y="12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3" y="14"/>
                    <a:pt x="3" y="14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3" y="16"/>
                    <a:pt x="3" y="17"/>
                  </a:cubicBezTo>
                  <a:cubicBezTo>
                    <a:pt x="3" y="17"/>
                    <a:pt x="6" y="17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20"/>
                    <a:pt x="7" y="20"/>
                  </a:cubicBezTo>
                  <a:cubicBezTo>
                    <a:pt x="7" y="20"/>
                    <a:pt x="5" y="20"/>
                    <a:pt x="5" y="20"/>
                  </a:cubicBezTo>
                  <a:cubicBezTo>
                    <a:pt x="5" y="21"/>
                    <a:pt x="3" y="21"/>
                    <a:pt x="3" y="21"/>
                  </a:cubicBezTo>
                  <a:cubicBezTo>
                    <a:pt x="3" y="21"/>
                    <a:pt x="6" y="21"/>
                    <a:pt x="6" y="22"/>
                  </a:cubicBezTo>
                  <a:cubicBezTo>
                    <a:pt x="6" y="22"/>
                    <a:pt x="1" y="22"/>
                    <a:pt x="1" y="22"/>
                  </a:cubicBezTo>
                  <a:cubicBezTo>
                    <a:pt x="1" y="22"/>
                    <a:pt x="8" y="23"/>
                    <a:pt x="8" y="23"/>
                  </a:cubicBezTo>
                  <a:cubicBezTo>
                    <a:pt x="8" y="23"/>
                    <a:pt x="2" y="23"/>
                    <a:pt x="2" y="23"/>
                  </a:cubicBezTo>
                  <a:cubicBezTo>
                    <a:pt x="2" y="24"/>
                    <a:pt x="8" y="24"/>
                    <a:pt x="8" y="24"/>
                  </a:cubicBezTo>
                  <a:cubicBezTo>
                    <a:pt x="8" y="24"/>
                    <a:pt x="8" y="25"/>
                    <a:pt x="8" y="25"/>
                  </a:cubicBezTo>
                  <a:cubicBezTo>
                    <a:pt x="7" y="25"/>
                    <a:pt x="8" y="25"/>
                    <a:pt x="8" y="25"/>
                  </a:cubicBezTo>
                  <a:cubicBezTo>
                    <a:pt x="8" y="26"/>
                    <a:pt x="2" y="26"/>
                    <a:pt x="2" y="26"/>
                  </a:cubicBezTo>
                  <a:cubicBezTo>
                    <a:pt x="2" y="26"/>
                    <a:pt x="7" y="26"/>
                    <a:pt x="7" y="27"/>
                  </a:cubicBezTo>
                  <a:cubicBezTo>
                    <a:pt x="7" y="27"/>
                    <a:pt x="4" y="27"/>
                    <a:pt x="4" y="27"/>
                  </a:cubicBezTo>
                  <a:cubicBezTo>
                    <a:pt x="4" y="27"/>
                    <a:pt x="7" y="28"/>
                    <a:pt x="7" y="28"/>
                  </a:cubicBezTo>
                  <a:cubicBezTo>
                    <a:pt x="7" y="28"/>
                    <a:pt x="8" y="28"/>
                    <a:pt x="8" y="2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7" y="29"/>
                    <a:pt x="7" y="29"/>
                  </a:cubicBezTo>
                  <a:cubicBezTo>
                    <a:pt x="7" y="29"/>
                    <a:pt x="1" y="29"/>
                    <a:pt x="1" y="30"/>
                  </a:cubicBezTo>
                  <a:cubicBezTo>
                    <a:pt x="1" y="30"/>
                    <a:pt x="6" y="30"/>
                    <a:pt x="6" y="30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5" y="31"/>
                    <a:pt x="7" y="31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2"/>
                    <a:pt x="6" y="32"/>
                    <a:pt x="6" y="32"/>
                  </a:cubicBezTo>
                  <a:cubicBezTo>
                    <a:pt x="6" y="33"/>
                    <a:pt x="5" y="33"/>
                    <a:pt x="5" y="33"/>
                  </a:cubicBezTo>
                  <a:cubicBezTo>
                    <a:pt x="5" y="33"/>
                    <a:pt x="1" y="33"/>
                    <a:pt x="1" y="33"/>
                  </a:cubicBezTo>
                  <a:cubicBezTo>
                    <a:pt x="1" y="34"/>
                    <a:pt x="5" y="34"/>
                    <a:pt x="5" y="34"/>
                  </a:cubicBezTo>
                  <a:cubicBezTo>
                    <a:pt x="5" y="34"/>
                    <a:pt x="1" y="34"/>
                    <a:pt x="1" y="35"/>
                  </a:cubicBezTo>
                  <a:cubicBezTo>
                    <a:pt x="1" y="35"/>
                    <a:pt x="6" y="35"/>
                    <a:pt x="6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8" y="37"/>
                    <a:pt x="8" y="37"/>
                  </a:cubicBezTo>
                  <a:cubicBezTo>
                    <a:pt x="8" y="37"/>
                    <a:pt x="5" y="37"/>
                    <a:pt x="5" y="37"/>
                  </a:cubicBezTo>
                  <a:cubicBezTo>
                    <a:pt x="5" y="38"/>
                    <a:pt x="4" y="38"/>
                    <a:pt x="4" y="38"/>
                  </a:cubicBezTo>
                  <a:cubicBezTo>
                    <a:pt x="4" y="38"/>
                    <a:pt x="8" y="38"/>
                    <a:pt x="8" y="39"/>
                  </a:cubicBezTo>
                  <a:cubicBezTo>
                    <a:pt x="8" y="39"/>
                    <a:pt x="3" y="39"/>
                    <a:pt x="3" y="39"/>
                  </a:cubicBezTo>
                  <a:cubicBezTo>
                    <a:pt x="3" y="39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1"/>
                    <a:pt x="1" y="41"/>
                    <a:pt x="1" y="41"/>
                  </a:cubicBezTo>
                  <a:cubicBezTo>
                    <a:pt x="1" y="41"/>
                    <a:pt x="1" y="41"/>
                    <a:pt x="1" y="42"/>
                  </a:cubicBezTo>
                  <a:cubicBezTo>
                    <a:pt x="1" y="42"/>
                    <a:pt x="5" y="42"/>
                    <a:pt x="5" y="42"/>
                  </a:cubicBezTo>
                  <a:cubicBezTo>
                    <a:pt x="5" y="43"/>
                    <a:pt x="4" y="43"/>
                    <a:pt x="4" y="43"/>
                  </a:cubicBezTo>
                  <a:cubicBezTo>
                    <a:pt x="4" y="43"/>
                    <a:pt x="5" y="43"/>
                    <a:pt x="5" y="44"/>
                  </a:cubicBezTo>
                  <a:cubicBezTo>
                    <a:pt x="5" y="44"/>
                    <a:pt x="1" y="44"/>
                    <a:pt x="1" y="44"/>
                  </a:cubicBezTo>
                  <a:cubicBezTo>
                    <a:pt x="1" y="44"/>
                    <a:pt x="2" y="45"/>
                    <a:pt x="2" y="45"/>
                  </a:cubicBezTo>
                  <a:cubicBezTo>
                    <a:pt x="2" y="45"/>
                    <a:pt x="5" y="45"/>
                    <a:pt x="5" y="46"/>
                  </a:cubicBezTo>
                  <a:cubicBezTo>
                    <a:pt x="5" y="46"/>
                    <a:pt x="6" y="46"/>
                    <a:pt x="6" y="46"/>
                  </a:cubicBezTo>
                  <a:cubicBezTo>
                    <a:pt x="6" y="46"/>
                    <a:pt x="0" y="46"/>
                    <a:pt x="0" y="47"/>
                  </a:cubicBezTo>
                  <a:cubicBezTo>
                    <a:pt x="0" y="47"/>
                    <a:pt x="2" y="47"/>
                    <a:pt x="2" y="47"/>
                  </a:cubicBezTo>
                  <a:cubicBezTo>
                    <a:pt x="2" y="48"/>
                    <a:pt x="6" y="48"/>
                    <a:pt x="6" y="48"/>
                  </a:cubicBezTo>
                  <a:cubicBezTo>
                    <a:pt x="6" y="48"/>
                    <a:pt x="4" y="48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9"/>
                    <a:pt x="3" y="50"/>
                    <a:pt x="3" y="50"/>
                  </a:cubicBezTo>
                  <a:cubicBezTo>
                    <a:pt x="3" y="50"/>
                    <a:pt x="4" y="50"/>
                    <a:pt x="4" y="51"/>
                  </a:cubicBezTo>
                  <a:cubicBezTo>
                    <a:pt x="4" y="51"/>
                    <a:pt x="3" y="51"/>
                    <a:pt x="3" y="51"/>
                  </a:cubicBezTo>
                  <a:cubicBezTo>
                    <a:pt x="3" y="51"/>
                    <a:pt x="0" y="51"/>
                    <a:pt x="0" y="52"/>
                  </a:cubicBezTo>
                  <a:cubicBezTo>
                    <a:pt x="0" y="52"/>
                    <a:pt x="1" y="52"/>
                    <a:pt x="1" y="52"/>
                  </a:cubicBezTo>
                  <a:cubicBezTo>
                    <a:pt x="1" y="53"/>
                    <a:pt x="6" y="53"/>
                    <a:pt x="6" y="53"/>
                  </a:cubicBezTo>
                  <a:cubicBezTo>
                    <a:pt x="6" y="53"/>
                    <a:pt x="6" y="54"/>
                    <a:pt x="6" y="54"/>
                  </a:cubicBezTo>
                  <a:cubicBezTo>
                    <a:pt x="6" y="54"/>
                    <a:pt x="0" y="54"/>
                    <a:pt x="0" y="54"/>
                  </a:cubicBezTo>
                  <a:cubicBezTo>
                    <a:pt x="0" y="54"/>
                    <a:pt x="6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5"/>
                    <a:pt x="3" y="55"/>
                    <a:pt x="3" y="56"/>
                  </a:cubicBezTo>
                  <a:cubicBezTo>
                    <a:pt x="3" y="56"/>
                    <a:pt x="4" y="56"/>
                    <a:pt x="4" y="56"/>
                  </a:cubicBezTo>
                  <a:cubicBezTo>
                    <a:pt x="4" y="56"/>
                    <a:pt x="5" y="57"/>
                    <a:pt x="5" y="57"/>
                  </a:cubicBezTo>
                  <a:cubicBezTo>
                    <a:pt x="5" y="57"/>
                    <a:pt x="1" y="57"/>
                    <a:pt x="1" y="57"/>
                  </a:cubicBezTo>
                  <a:cubicBezTo>
                    <a:pt x="1" y="58"/>
                    <a:pt x="4" y="58"/>
                    <a:pt x="4" y="58"/>
                  </a:cubicBezTo>
                  <a:cubicBezTo>
                    <a:pt x="4" y="58"/>
                    <a:pt x="2" y="58"/>
                    <a:pt x="2" y="59"/>
                  </a:cubicBezTo>
                  <a:cubicBezTo>
                    <a:pt x="2" y="59"/>
                    <a:pt x="3" y="59"/>
                    <a:pt x="3" y="59"/>
                  </a:cubicBezTo>
                  <a:cubicBezTo>
                    <a:pt x="3" y="59"/>
                    <a:pt x="6" y="60"/>
                    <a:pt x="6" y="60"/>
                  </a:cubicBezTo>
                  <a:cubicBezTo>
                    <a:pt x="6" y="60"/>
                    <a:pt x="1" y="60"/>
                    <a:pt x="1" y="60"/>
                  </a:cubicBezTo>
                  <a:cubicBezTo>
                    <a:pt x="1" y="61"/>
                    <a:pt x="6" y="61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6" y="62"/>
                    <a:pt x="3" y="62"/>
                    <a:pt x="3" y="62"/>
                  </a:cubicBezTo>
                  <a:cubicBezTo>
                    <a:pt x="3" y="62"/>
                    <a:pt x="2" y="62"/>
                    <a:pt x="2" y="62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4"/>
                  </a:cubicBezTo>
                  <a:cubicBezTo>
                    <a:pt x="1" y="64"/>
                    <a:pt x="2" y="64"/>
                    <a:pt x="2" y="64"/>
                  </a:cubicBezTo>
                  <a:cubicBezTo>
                    <a:pt x="2" y="64"/>
                    <a:pt x="1" y="65"/>
                    <a:pt x="1" y="65"/>
                  </a:cubicBezTo>
                  <a:cubicBezTo>
                    <a:pt x="1" y="65"/>
                    <a:pt x="4" y="65"/>
                    <a:pt x="4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6" y="67"/>
                    <a:pt x="6" y="67"/>
                  </a:cubicBezTo>
                  <a:cubicBezTo>
                    <a:pt x="6" y="67"/>
                    <a:pt x="2" y="67"/>
                    <a:pt x="2" y="67"/>
                  </a:cubicBezTo>
                  <a:cubicBezTo>
                    <a:pt x="2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4" y="69"/>
                    <a:pt x="4" y="69"/>
                  </a:cubicBezTo>
                  <a:cubicBezTo>
                    <a:pt x="4" y="69"/>
                    <a:pt x="2" y="69"/>
                    <a:pt x="2" y="69"/>
                  </a:cubicBezTo>
                  <a:cubicBezTo>
                    <a:pt x="2" y="70"/>
                    <a:pt x="5" y="70"/>
                    <a:pt x="5" y="70"/>
                  </a:cubicBezTo>
                  <a:cubicBezTo>
                    <a:pt x="5" y="70"/>
                    <a:pt x="4" y="70"/>
                    <a:pt x="4" y="71"/>
                  </a:cubicBezTo>
                  <a:cubicBezTo>
                    <a:pt x="4" y="71"/>
                    <a:pt x="2" y="71"/>
                    <a:pt x="2" y="71"/>
                  </a:cubicBezTo>
                  <a:cubicBezTo>
                    <a:pt x="2" y="71"/>
                    <a:pt x="1" y="72"/>
                    <a:pt x="1" y="72"/>
                  </a:cubicBezTo>
                  <a:cubicBezTo>
                    <a:pt x="1" y="72"/>
                    <a:pt x="5" y="72"/>
                    <a:pt x="5" y="73"/>
                  </a:cubicBezTo>
                  <a:cubicBezTo>
                    <a:pt x="5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1" y="76"/>
                    <a:pt x="3" y="76"/>
                  </a:cubicBezTo>
                  <a:lnTo>
                    <a:pt x="133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1A0770B-8008-4AF7-8F71-2675AFF6484E}"/>
              </a:ext>
            </a:extLst>
          </p:cNvPr>
          <p:cNvGrpSpPr/>
          <p:nvPr/>
        </p:nvGrpSpPr>
        <p:grpSpPr>
          <a:xfrm rot="19548096">
            <a:off x="5797993" y="3361502"/>
            <a:ext cx="3125688" cy="1494425"/>
            <a:chOff x="1838232" y="2001643"/>
            <a:chExt cx="5512082" cy="2635385"/>
          </a:xfrm>
        </p:grpSpPr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4EE3F975-2450-45C3-BCBC-F9993E269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8232" y="2001643"/>
              <a:ext cx="5512082" cy="2635385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60CE619-0F47-41B7-AF34-C2BE5DF662C5}"/>
                </a:ext>
              </a:extLst>
            </p:cNvPr>
            <p:cNvSpPr txBox="1"/>
            <p:nvPr/>
          </p:nvSpPr>
          <p:spPr>
            <a:xfrm>
              <a:off x="3128016" y="2460872"/>
              <a:ext cx="2967984" cy="600529"/>
            </a:xfrm>
            <a:prstGeom prst="rect">
              <a:avLst/>
            </a:prstGeom>
            <a:noFill/>
          </p:spPr>
          <p:txBody>
            <a:bodyPr wrap="square" lIns="108000" rtlCol="0">
              <a:spAutoFit/>
            </a:bodyPr>
            <a:lstStyle/>
            <a:p>
              <a:r>
                <a:rPr lang="en-GB" sz="1600" dirty="0">
                  <a:latin typeface="Comic Sans MS" panose="030F0702030302020204" pitchFamily="66" charset="0"/>
                </a:rPr>
                <a:t>Me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576CCF96-76A6-4AB0-8593-E357EE7EC2E2}"/>
                </a:ext>
              </a:extLst>
            </p:cNvPr>
            <p:cNvSpPr txBox="1"/>
            <p:nvPr/>
          </p:nvSpPr>
          <p:spPr>
            <a:xfrm>
              <a:off x="2650102" y="3333397"/>
              <a:ext cx="3436227" cy="600529"/>
            </a:xfrm>
            <a:prstGeom prst="rect">
              <a:avLst/>
            </a:prstGeom>
            <a:noFill/>
          </p:spPr>
          <p:txBody>
            <a:bodyPr wrap="square" lIns="108000" rtlCol="0">
              <a:spAutoFit/>
            </a:bodyPr>
            <a:lstStyle/>
            <a:p>
              <a:r>
                <a:rPr lang="en-GB" sz="1600" dirty="0">
                  <a:latin typeface="Comic Sans MS" panose="030F0702030302020204" pitchFamily="66" charset="0"/>
                </a:rPr>
                <a:t>You</a:t>
              </a:r>
            </a:p>
          </p:txBody>
        </p:sp>
      </p:grpSp>
      <p:grpSp>
        <p:nvGrpSpPr>
          <p:cNvPr id="157" name="Right Paw">
            <a:extLst>
              <a:ext uri="{FF2B5EF4-FFF2-40B4-BE49-F238E27FC236}">
                <a16:creationId xmlns:a16="http://schemas.microsoft.com/office/drawing/2014/main" id="{97BC6A2E-5F0C-4728-92D9-DF9C433C6BC5}"/>
              </a:ext>
            </a:extLst>
          </p:cNvPr>
          <p:cNvGrpSpPr/>
          <p:nvPr/>
        </p:nvGrpSpPr>
        <p:grpSpPr>
          <a:xfrm flipH="1">
            <a:off x="-5896401" y="2596512"/>
            <a:ext cx="11733736" cy="6557470"/>
            <a:chOff x="6325132" y="-6492012"/>
            <a:chExt cx="11733736" cy="6557470"/>
          </a:xfrm>
        </p:grpSpPr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6FE3B3A2-F66D-40C5-9A84-421632A7E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7750135">
              <a:off x="11563875" y="-8679844"/>
              <a:ext cx="1965703" cy="10891148"/>
            </a:xfrm>
            <a:prstGeom prst="rect">
              <a:avLst/>
            </a:prstGeom>
          </p:spPr>
        </p:pic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A03CD23E-418A-40B1-AEA7-CF66C23E851B}"/>
                </a:ext>
              </a:extLst>
            </p:cNvPr>
            <p:cNvSpPr/>
            <p:nvPr/>
          </p:nvSpPr>
          <p:spPr>
            <a:xfrm>
              <a:off x="6325132" y="-6492012"/>
              <a:ext cx="11733736" cy="65574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3E06855-DF41-4F15-9D2A-6F7F74545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9304">
            <a:off x="7583721" y="627808"/>
            <a:ext cx="3156112" cy="4515082"/>
          </a:xfrm>
          <a:prstGeom prst="rect">
            <a:avLst/>
          </a:prstGeom>
        </p:spPr>
      </p:pic>
      <p:grpSp>
        <p:nvGrpSpPr>
          <p:cNvPr id="106" name="Group 105">
            <a:extLst>
              <a:ext uri="{FF2B5EF4-FFF2-40B4-BE49-F238E27FC236}">
                <a16:creationId xmlns:a16="http://schemas.microsoft.com/office/drawing/2014/main" id="{76A2430E-4920-4F69-8006-4B928BD3B304}"/>
              </a:ext>
            </a:extLst>
          </p:cNvPr>
          <p:cNvGrpSpPr/>
          <p:nvPr/>
        </p:nvGrpSpPr>
        <p:grpSpPr>
          <a:xfrm>
            <a:off x="4597680" y="441168"/>
            <a:ext cx="3006719" cy="1202688"/>
            <a:chOff x="4597680" y="441168"/>
            <a:chExt cx="3006719" cy="1202688"/>
          </a:xfrm>
        </p:grpSpPr>
        <p:sp>
          <p:nvSpPr>
            <p:cNvPr id="80" name="Freeform 46">
              <a:extLst>
                <a:ext uri="{FF2B5EF4-FFF2-40B4-BE49-F238E27FC236}">
                  <a16:creationId xmlns:a16="http://schemas.microsoft.com/office/drawing/2014/main" id="{D9620B0D-1FB6-4201-8E0B-1C5E99D3C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680" y="441168"/>
              <a:ext cx="574469" cy="826427"/>
            </a:xfrm>
            <a:custGeom>
              <a:avLst/>
              <a:gdLst>
                <a:gd name="T0" fmla="*/ 53 w 126"/>
                <a:gd name="T1" fmla="*/ 94 h 180"/>
                <a:gd name="T2" fmla="*/ 81 w 126"/>
                <a:gd name="T3" fmla="*/ 91 h 180"/>
                <a:gd name="T4" fmla="*/ 82 w 126"/>
                <a:gd name="T5" fmla="*/ 37 h 180"/>
                <a:gd name="T6" fmla="*/ 87 w 126"/>
                <a:gd name="T7" fmla="*/ 9 h 180"/>
                <a:gd name="T8" fmla="*/ 106 w 126"/>
                <a:gd name="T9" fmla="*/ 5 h 180"/>
                <a:gd name="T10" fmla="*/ 117 w 126"/>
                <a:gd name="T11" fmla="*/ 29 h 180"/>
                <a:gd name="T12" fmla="*/ 122 w 126"/>
                <a:gd name="T13" fmla="*/ 68 h 180"/>
                <a:gd name="T14" fmla="*/ 122 w 126"/>
                <a:gd name="T15" fmla="*/ 113 h 180"/>
                <a:gd name="T16" fmla="*/ 122 w 126"/>
                <a:gd name="T17" fmla="*/ 141 h 180"/>
                <a:gd name="T18" fmla="*/ 123 w 126"/>
                <a:gd name="T19" fmla="*/ 166 h 180"/>
                <a:gd name="T20" fmla="*/ 92 w 126"/>
                <a:gd name="T21" fmla="*/ 168 h 180"/>
                <a:gd name="T22" fmla="*/ 81 w 126"/>
                <a:gd name="T23" fmla="*/ 153 h 180"/>
                <a:gd name="T24" fmla="*/ 81 w 126"/>
                <a:gd name="T25" fmla="*/ 111 h 180"/>
                <a:gd name="T26" fmla="*/ 81 w 126"/>
                <a:gd name="T27" fmla="*/ 105 h 180"/>
                <a:gd name="T28" fmla="*/ 79 w 126"/>
                <a:gd name="T29" fmla="*/ 104 h 180"/>
                <a:gd name="T30" fmla="*/ 56 w 126"/>
                <a:gd name="T31" fmla="*/ 105 h 180"/>
                <a:gd name="T32" fmla="*/ 53 w 126"/>
                <a:gd name="T33" fmla="*/ 108 h 180"/>
                <a:gd name="T34" fmla="*/ 54 w 126"/>
                <a:gd name="T35" fmla="*/ 132 h 180"/>
                <a:gd name="T36" fmla="*/ 54 w 126"/>
                <a:gd name="T37" fmla="*/ 165 h 180"/>
                <a:gd name="T38" fmla="*/ 40 w 126"/>
                <a:gd name="T39" fmla="*/ 179 h 180"/>
                <a:gd name="T40" fmla="*/ 13 w 126"/>
                <a:gd name="T41" fmla="*/ 178 h 180"/>
                <a:gd name="T42" fmla="*/ 1 w 126"/>
                <a:gd name="T43" fmla="*/ 163 h 180"/>
                <a:gd name="T44" fmla="*/ 2 w 126"/>
                <a:gd name="T45" fmla="*/ 25 h 180"/>
                <a:gd name="T46" fmla="*/ 2 w 126"/>
                <a:gd name="T47" fmla="*/ 15 h 180"/>
                <a:gd name="T48" fmla="*/ 5 w 126"/>
                <a:gd name="T49" fmla="*/ 10 h 180"/>
                <a:gd name="T50" fmla="*/ 36 w 126"/>
                <a:gd name="T51" fmla="*/ 23 h 180"/>
                <a:gd name="T52" fmla="*/ 43 w 126"/>
                <a:gd name="T53" fmla="*/ 45 h 180"/>
                <a:gd name="T54" fmla="*/ 51 w 126"/>
                <a:gd name="T55" fmla="*/ 90 h 180"/>
                <a:gd name="T56" fmla="*/ 53 w 126"/>
                <a:gd name="T57" fmla="*/ 9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6" h="180">
                  <a:moveTo>
                    <a:pt x="53" y="94"/>
                  </a:moveTo>
                  <a:cubicBezTo>
                    <a:pt x="62" y="93"/>
                    <a:pt x="71" y="92"/>
                    <a:pt x="81" y="91"/>
                  </a:cubicBezTo>
                  <a:cubicBezTo>
                    <a:pt x="79" y="92"/>
                    <a:pt x="82" y="41"/>
                    <a:pt x="82" y="37"/>
                  </a:cubicBezTo>
                  <a:cubicBezTo>
                    <a:pt x="84" y="28"/>
                    <a:pt x="84" y="18"/>
                    <a:pt x="87" y="9"/>
                  </a:cubicBezTo>
                  <a:cubicBezTo>
                    <a:pt x="90" y="0"/>
                    <a:pt x="99" y="1"/>
                    <a:pt x="106" y="5"/>
                  </a:cubicBezTo>
                  <a:cubicBezTo>
                    <a:pt x="114" y="10"/>
                    <a:pt x="116" y="19"/>
                    <a:pt x="117" y="29"/>
                  </a:cubicBezTo>
                  <a:cubicBezTo>
                    <a:pt x="118" y="42"/>
                    <a:pt x="121" y="55"/>
                    <a:pt x="122" y="68"/>
                  </a:cubicBezTo>
                  <a:cubicBezTo>
                    <a:pt x="123" y="83"/>
                    <a:pt x="122" y="98"/>
                    <a:pt x="122" y="113"/>
                  </a:cubicBezTo>
                  <a:cubicBezTo>
                    <a:pt x="122" y="122"/>
                    <a:pt x="122" y="131"/>
                    <a:pt x="122" y="141"/>
                  </a:cubicBezTo>
                  <a:cubicBezTo>
                    <a:pt x="122" y="145"/>
                    <a:pt x="126" y="163"/>
                    <a:pt x="123" y="166"/>
                  </a:cubicBezTo>
                  <a:cubicBezTo>
                    <a:pt x="114" y="174"/>
                    <a:pt x="103" y="171"/>
                    <a:pt x="92" y="168"/>
                  </a:cubicBezTo>
                  <a:cubicBezTo>
                    <a:pt x="84" y="166"/>
                    <a:pt x="81" y="162"/>
                    <a:pt x="81" y="153"/>
                  </a:cubicBezTo>
                  <a:cubicBezTo>
                    <a:pt x="80" y="139"/>
                    <a:pt x="81" y="125"/>
                    <a:pt x="81" y="111"/>
                  </a:cubicBezTo>
                  <a:cubicBezTo>
                    <a:pt x="81" y="109"/>
                    <a:pt x="81" y="107"/>
                    <a:pt x="81" y="105"/>
                  </a:cubicBezTo>
                  <a:cubicBezTo>
                    <a:pt x="80" y="104"/>
                    <a:pt x="80" y="104"/>
                    <a:pt x="79" y="104"/>
                  </a:cubicBezTo>
                  <a:cubicBezTo>
                    <a:pt x="72" y="104"/>
                    <a:pt x="64" y="105"/>
                    <a:pt x="56" y="105"/>
                  </a:cubicBezTo>
                  <a:cubicBezTo>
                    <a:pt x="55" y="106"/>
                    <a:pt x="53" y="107"/>
                    <a:pt x="53" y="108"/>
                  </a:cubicBezTo>
                  <a:cubicBezTo>
                    <a:pt x="51" y="116"/>
                    <a:pt x="54" y="125"/>
                    <a:pt x="54" y="132"/>
                  </a:cubicBezTo>
                  <a:cubicBezTo>
                    <a:pt x="54" y="143"/>
                    <a:pt x="55" y="154"/>
                    <a:pt x="54" y="165"/>
                  </a:cubicBezTo>
                  <a:cubicBezTo>
                    <a:pt x="53" y="173"/>
                    <a:pt x="49" y="178"/>
                    <a:pt x="40" y="179"/>
                  </a:cubicBezTo>
                  <a:cubicBezTo>
                    <a:pt x="31" y="180"/>
                    <a:pt x="22" y="180"/>
                    <a:pt x="13" y="178"/>
                  </a:cubicBezTo>
                  <a:cubicBezTo>
                    <a:pt x="4" y="176"/>
                    <a:pt x="1" y="172"/>
                    <a:pt x="1" y="163"/>
                  </a:cubicBezTo>
                  <a:cubicBezTo>
                    <a:pt x="0" y="117"/>
                    <a:pt x="0" y="71"/>
                    <a:pt x="2" y="25"/>
                  </a:cubicBezTo>
                  <a:cubicBezTo>
                    <a:pt x="2" y="22"/>
                    <a:pt x="2" y="19"/>
                    <a:pt x="2" y="15"/>
                  </a:cubicBezTo>
                  <a:cubicBezTo>
                    <a:pt x="1" y="12"/>
                    <a:pt x="3" y="11"/>
                    <a:pt x="5" y="10"/>
                  </a:cubicBezTo>
                  <a:cubicBezTo>
                    <a:pt x="16" y="7"/>
                    <a:pt x="30" y="13"/>
                    <a:pt x="36" y="23"/>
                  </a:cubicBezTo>
                  <a:cubicBezTo>
                    <a:pt x="40" y="30"/>
                    <a:pt x="41" y="37"/>
                    <a:pt x="43" y="45"/>
                  </a:cubicBezTo>
                  <a:cubicBezTo>
                    <a:pt x="45" y="60"/>
                    <a:pt x="48" y="75"/>
                    <a:pt x="51" y="90"/>
                  </a:cubicBezTo>
                  <a:cubicBezTo>
                    <a:pt x="52" y="91"/>
                    <a:pt x="52" y="92"/>
                    <a:pt x="53" y="9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47">
              <a:extLst>
                <a:ext uri="{FF2B5EF4-FFF2-40B4-BE49-F238E27FC236}">
                  <a16:creationId xmlns:a16="http://schemas.microsoft.com/office/drawing/2014/main" id="{7490EC59-E8F3-41A3-B637-3529803C37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1879" y="528515"/>
              <a:ext cx="752520" cy="1115341"/>
            </a:xfrm>
            <a:custGeom>
              <a:avLst/>
              <a:gdLst>
                <a:gd name="T0" fmla="*/ 119 w 165"/>
                <a:gd name="T1" fmla="*/ 117 h 243"/>
                <a:gd name="T2" fmla="*/ 131 w 165"/>
                <a:gd name="T3" fmla="*/ 110 h 243"/>
                <a:gd name="T4" fmla="*/ 165 w 165"/>
                <a:gd name="T5" fmla="*/ 99 h 243"/>
                <a:gd name="T6" fmla="*/ 157 w 165"/>
                <a:gd name="T7" fmla="*/ 106 h 243"/>
                <a:gd name="T8" fmla="*/ 135 w 165"/>
                <a:gd name="T9" fmla="*/ 120 h 243"/>
                <a:gd name="T10" fmla="*/ 123 w 165"/>
                <a:gd name="T11" fmla="*/ 126 h 243"/>
                <a:gd name="T12" fmla="*/ 121 w 165"/>
                <a:gd name="T13" fmla="*/ 137 h 243"/>
                <a:gd name="T14" fmla="*/ 102 w 165"/>
                <a:gd name="T15" fmla="*/ 220 h 243"/>
                <a:gd name="T16" fmla="*/ 53 w 165"/>
                <a:gd name="T17" fmla="*/ 233 h 243"/>
                <a:gd name="T18" fmla="*/ 40 w 165"/>
                <a:gd name="T19" fmla="*/ 210 h 243"/>
                <a:gd name="T20" fmla="*/ 79 w 165"/>
                <a:gd name="T21" fmla="*/ 142 h 243"/>
                <a:gd name="T22" fmla="*/ 82 w 165"/>
                <a:gd name="T23" fmla="*/ 135 h 243"/>
                <a:gd name="T24" fmla="*/ 80 w 165"/>
                <a:gd name="T25" fmla="*/ 117 h 243"/>
                <a:gd name="T26" fmla="*/ 79 w 165"/>
                <a:gd name="T27" fmla="*/ 114 h 243"/>
                <a:gd name="T28" fmla="*/ 73 w 165"/>
                <a:gd name="T29" fmla="*/ 119 h 243"/>
                <a:gd name="T30" fmla="*/ 48 w 165"/>
                <a:gd name="T31" fmla="*/ 126 h 243"/>
                <a:gd name="T32" fmla="*/ 26 w 165"/>
                <a:gd name="T33" fmla="*/ 121 h 243"/>
                <a:gd name="T34" fmla="*/ 2 w 165"/>
                <a:gd name="T35" fmla="*/ 85 h 243"/>
                <a:gd name="T36" fmla="*/ 0 w 165"/>
                <a:gd name="T37" fmla="*/ 60 h 243"/>
                <a:gd name="T38" fmla="*/ 7 w 165"/>
                <a:gd name="T39" fmla="*/ 25 h 243"/>
                <a:gd name="T40" fmla="*/ 9 w 165"/>
                <a:gd name="T41" fmla="*/ 18 h 243"/>
                <a:gd name="T42" fmla="*/ 21 w 165"/>
                <a:gd name="T43" fmla="*/ 13 h 243"/>
                <a:gd name="T44" fmla="*/ 29 w 165"/>
                <a:gd name="T45" fmla="*/ 23 h 243"/>
                <a:gd name="T46" fmla="*/ 31 w 165"/>
                <a:gd name="T47" fmla="*/ 82 h 243"/>
                <a:gd name="T48" fmla="*/ 45 w 165"/>
                <a:gd name="T49" fmla="*/ 108 h 243"/>
                <a:gd name="T50" fmla="*/ 73 w 165"/>
                <a:gd name="T51" fmla="*/ 81 h 243"/>
                <a:gd name="T52" fmla="*/ 71 w 165"/>
                <a:gd name="T53" fmla="*/ 60 h 243"/>
                <a:gd name="T54" fmla="*/ 67 w 165"/>
                <a:gd name="T55" fmla="*/ 24 h 243"/>
                <a:gd name="T56" fmla="*/ 70 w 165"/>
                <a:gd name="T57" fmla="*/ 7 h 243"/>
                <a:gd name="T58" fmla="*/ 92 w 165"/>
                <a:gd name="T59" fmla="*/ 14 h 243"/>
                <a:gd name="T60" fmla="*/ 103 w 165"/>
                <a:gd name="T61" fmla="*/ 49 h 243"/>
                <a:gd name="T62" fmla="*/ 106 w 165"/>
                <a:gd name="T63" fmla="*/ 60 h 243"/>
                <a:gd name="T64" fmla="*/ 114 w 165"/>
                <a:gd name="T65" fmla="*/ 96 h 243"/>
                <a:gd name="T66" fmla="*/ 119 w 165"/>
                <a:gd name="T67" fmla="*/ 117 h 243"/>
                <a:gd name="T68" fmla="*/ 81 w 165"/>
                <a:gd name="T69" fmla="*/ 154 h 243"/>
                <a:gd name="T70" fmla="*/ 76 w 165"/>
                <a:gd name="T71" fmla="*/ 159 h 243"/>
                <a:gd name="T72" fmla="*/ 56 w 165"/>
                <a:gd name="T73" fmla="*/ 197 h 243"/>
                <a:gd name="T74" fmla="*/ 64 w 165"/>
                <a:gd name="T75" fmla="*/ 224 h 243"/>
                <a:gd name="T76" fmla="*/ 83 w 165"/>
                <a:gd name="T77" fmla="*/ 172 h 243"/>
                <a:gd name="T78" fmla="*/ 81 w 165"/>
                <a:gd name="T79" fmla="*/ 15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5" h="243">
                  <a:moveTo>
                    <a:pt x="119" y="117"/>
                  </a:moveTo>
                  <a:cubicBezTo>
                    <a:pt x="123" y="115"/>
                    <a:pt x="127" y="112"/>
                    <a:pt x="131" y="110"/>
                  </a:cubicBezTo>
                  <a:cubicBezTo>
                    <a:pt x="140" y="105"/>
                    <a:pt x="153" y="93"/>
                    <a:pt x="165" y="99"/>
                  </a:cubicBezTo>
                  <a:cubicBezTo>
                    <a:pt x="164" y="102"/>
                    <a:pt x="160" y="105"/>
                    <a:pt x="157" y="106"/>
                  </a:cubicBezTo>
                  <a:cubicBezTo>
                    <a:pt x="150" y="111"/>
                    <a:pt x="142" y="115"/>
                    <a:pt x="135" y="120"/>
                  </a:cubicBezTo>
                  <a:cubicBezTo>
                    <a:pt x="131" y="122"/>
                    <a:pt x="127" y="124"/>
                    <a:pt x="123" y="126"/>
                  </a:cubicBezTo>
                  <a:cubicBezTo>
                    <a:pt x="118" y="129"/>
                    <a:pt x="120" y="133"/>
                    <a:pt x="121" y="137"/>
                  </a:cubicBezTo>
                  <a:cubicBezTo>
                    <a:pt x="124" y="164"/>
                    <a:pt x="120" y="198"/>
                    <a:pt x="102" y="220"/>
                  </a:cubicBezTo>
                  <a:cubicBezTo>
                    <a:pt x="91" y="233"/>
                    <a:pt x="69" y="243"/>
                    <a:pt x="53" y="233"/>
                  </a:cubicBezTo>
                  <a:cubicBezTo>
                    <a:pt x="46" y="229"/>
                    <a:pt x="39" y="218"/>
                    <a:pt x="40" y="210"/>
                  </a:cubicBezTo>
                  <a:cubicBezTo>
                    <a:pt x="41" y="183"/>
                    <a:pt x="56" y="157"/>
                    <a:pt x="79" y="142"/>
                  </a:cubicBezTo>
                  <a:cubicBezTo>
                    <a:pt x="81" y="140"/>
                    <a:pt x="83" y="138"/>
                    <a:pt x="82" y="135"/>
                  </a:cubicBezTo>
                  <a:cubicBezTo>
                    <a:pt x="81" y="129"/>
                    <a:pt x="81" y="123"/>
                    <a:pt x="80" y="117"/>
                  </a:cubicBezTo>
                  <a:cubicBezTo>
                    <a:pt x="80" y="116"/>
                    <a:pt x="79" y="115"/>
                    <a:pt x="79" y="114"/>
                  </a:cubicBezTo>
                  <a:cubicBezTo>
                    <a:pt x="76" y="116"/>
                    <a:pt x="74" y="117"/>
                    <a:pt x="73" y="119"/>
                  </a:cubicBezTo>
                  <a:cubicBezTo>
                    <a:pt x="68" y="124"/>
                    <a:pt x="55" y="126"/>
                    <a:pt x="48" y="126"/>
                  </a:cubicBezTo>
                  <a:cubicBezTo>
                    <a:pt x="41" y="127"/>
                    <a:pt x="33" y="125"/>
                    <a:pt x="26" y="121"/>
                  </a:cubicBezTo>
                  <a:cubicBezTo>
                    <a:pt x="12" y="114"/>
                    <a:pt x="5" y="100"/>
                    <a:pt x="2" y="85"/>
                  </a:cubicBezTo>
                  <a:cubicBezTo>
                    <a:pt x="0" y="77"/>
                    <a:pt x="0" y="68"/>
                    <a:pt x="0" y="60"/>
                  </a:cubicBezTo>
                  <a:cubicBezTo>
                    <a:pt x="1" y="48"/>
                    <a:pt x="4" y="36"/>
                    <a:pt x="7" y="25"/>
                  </a:cubicBezTo>
                  <a:cubicBezTo>
                    <a:pt x="7" y="23"/>
                    <a:pt x="8" y="20"/>
                    <a:pt x="9" y="18"/>
                  </a:cubicBezTo>
                  <a:cubicBezTo>
                    <a:pt x="12" y="13"/>
                    <a:pt x="15" y="11"/>
                    <a:pt x="21" y="13"/>
                  </a:cubicBezTo>
                  <a:cubicBezTo>
                    <a:pt x="26" y="15"/>
                    <a:pt x="29" y="19"/>
                    <a:pt x="29" y="23"/>
                  </a:cubicBezTo>
                  <a:cubicBezTo>
                    <a:pt x="27" y="43"/>
                    <a:pt x="26" y="63"/>
                    <a:pt x="31" y="82"/>
                  </a:cubicBezTo>
                  <a:cubicBezTo>
                    <a:pt x="33" y="91"/>
                    <a:pt x="37" y="103"/>
                    <a:pt x="45" y="108"/>
                  </a:cubicBezTo>
                  <a:cubicBezTo>
                    <a:pt x="60" y="120"/>
                    <a:pt x="72" y="91"/>
                    <a:pt x="73" y="81"/>
                  </a:cubicBezTo>
                  <a:cubicBezTo>
                    <a:pt x="74" y="74"/>
                    <a:pt x="72" y="67"/>
                    <a:pt x="71" y="60"/>
                  </a:cubicBezTo>
                  <a:cubicBezTo>
                    <a:pt x="68" y="48"/>
                    <a:pt x="67" y="36"/>
                    <a:pt x="67" y="24"/>
                  </a:cubicBezTo>
                  <a:cubicBezTo>
                    <a:pt x="68" y="19"/>
                    <a:pt x="67" y="10"/>
                    <a:pt x="70" y="7"/>
                  </a:cubicBezTo>
                  <a:cubicBezTo>
                    <a:pt x="77" y="0"/>
                    <a:pt x="88" y="8"/>
                    <a:pt x="92" y="14"/>
                  </a:cubicBezTo>
                  <a:cubicBezTo>
                    <a:pt x="98" y="25"/>
                    <a:pt x="101" y="37"/>
                    <a:pt x="103" y="49"/>
                  </a:cubicBezTo>
                  <a:cubicBezTo>
                    <a:pt x="104" y="53"/>
                    <a:pt x="105" y="56"/>
                    <a:pt x="106" y="60"/>
                  </a:cubicBezTo>
                  <a:cubicBezTo>
                    <a:pt x="109" y="72"/>
                    <a:pt x="111" y="84"/>
                    <a:pt x="114" y="96"/>
                  </a:cubicBezTo>
                  <a:cubicBezTo>
                    <a:pt x="115" y="103"/>
                    <a:pt x="117" y="110"/>
                    <a:pt x="119" y="117"/>
                  </a:cubicBezTo>
                  <a:close/>
                  <a:moveTo>
                    <a:pt x="81" y="154"/>
                  </a:moveTo>
                  <a:cubicBezTo>
                    <a:pt x="79" y="156"/>
                    <a:pt x="77" y="157"/>
                    <a:pt x="76" y="159"/>
                  </a:cubicBezTo>
                  <a:cubicBezTo>
                    <a:pt x="66" y="170"/>
                    <a:pt x="58" y="183"/>
                    <a:pt x="56" y="197"/>
                  </a:cubicBezTo>
                  <a:cubicBezTo>
                    <a:pt x="54" y="205"/>
                    <a:pt x="51" y="224"/>
                    <a:pt x="64" y="224"/>
                  </a:cubicBezTo>
                  <a:cubicBezTo>
                    <a:pt x="86" y="225"/>
                    <a:pt x="83" y="186"/>
                    <a:pt x="83" y="172"/>
                  </a:cubicBezTo>
                  <a:cubicBezTo>
                    <a:pt x="83" y="169"/>
                    <a:pt x="80" y="155"/>
                    <a:pt x="81" y="1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48">
              <a:extLst>
                <a:ext uri="{FF2B5EF4-FFF2-40B4-BE49-F238E27FC236}">
                  <a16:creationId xmlns:a16="http://schemas.microsoft.com/office/drawing/2014/main" id="{78D9B324-CE7C-4F90-AEF9-D91013137C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72932" y="548671"/>
              <a:ext cx="537514" cy="759239"/>
            </a:xfrm>
            <a:custGeom>
              <a:avLst/>
              <a:gdLst>
                <a:gd name="T0" fmla="*/ 115 w 118"/>
                <a:gd name="T1" fmla="*/ 148 h 166"/>
                <a:gd name="T2" fmla="*/ 108 w 118"/>
                <a:gd name="T3" fmla="*/ 161 h 166"/>
                <a:gd name="T4" fmla="*/ 84 w 118"/>
                <a:gd name="T5" fmla="*/ 157 h 166"/>
                <a:gd name="T6" fmla="*/ 72 w 118"/>
                <a:gd name="T7" fmla="*/ 148 h 166"/>
                <a:gd name="T8" fmla="*/ 8 w 118"/>
                <a:gd name="T9" fmla="*/ 132 h 166"/>
                <a:gd name="T10" fmla="*/ 23 w 118"/>
                <a:gd name="T11" fmla="*/ 72 h 166"/>
                <a:gd name="T12" fmla="*/ 51 w 118"/>
                <a:gd name="T13" fmla="*/ 69 h 166"/>
                <a:gd name="T14" fmla="*/ 52 w 118"/>
                <a:gd name="T15" fmla="*/ 60 h 166"/>
                <a:gd name="T16" fmla="*/ 54 w 118"/>
                <a:gd name="T17" fmla="*/ 29 h 166"/>
                <a:gd name="T18" fmla="*/ 50 w 118"/>
                <a:gd name="T19" fmla="*/ 15 h 166"/>
                <a:gd name="T20" fmla="*/ 30 w 118"/>
                <a:gd name="T21" fmla="*/ 22 h 166"/>
                <a:gd name="T22" fmla="*/ 19 w 118"/>
                <a:gd name="T23" fmla="*/ 25 h 166"/>
                <a:gd name="T24" fmla="*/ 18 w 118"/>
                <a:gd name="T25" fmla="*/ 15 h 166"/>
                <a:gd name="T26" fmla="*/ 73 w 118"/>
                <a:gd name="T27" fmla="*/ 4 h 166"/>
                <a:gd name="T28" fmla="*/ 101 w 118"/>
                <a:gd name="T29" fmla="*/ 24 h 166"/>
                <a:gd name="T30" fmla="*/ 97 w 118"/>
                <a:gd name="T31" fmla="*/ 73 h 166"/>
                <a:gd name="T32" fmla="*/ 96 w 118"/>
                <a:gd name="T33" fmla="*/ 115 h 166"/>
                <a:gd name="T34" fmla="*/ 100 w 118"/>
                <a:gd name="T35" fmla="*/ 133 h 166"/>
                <a:gd name="T36" fmla="*/ 115 w 118"/>
                <a:gd name="T37" fmla="*/ 148 h 166"/>
                <a:gd name="T38" fmla="*/ 51 w 118"/>
                <a:gd name="T39" fmla="*/ 90 h 166"/>
                <a:gd name="T40" fmla="*/ 41 w 118"/>
                <a:gd name="T41" fmla="*/ 94 h 166"/>
                <a:gd name="T42" fmla="*/ 34 w 118"/>
                <a:gd name="T43" fmla="*/ 111 h 166"/>
                <a:gd name="T44" fmla="*/ 38 w 118"/>
                <a:gd name="T45" fmla="*/ 133 h 166"/>
                <a:gd name="T46" fmla="*/ 53 w 118"/>
                <a:gd name="T47" fmla="*/ 142 h 166"/>
                <a:gd name="T48" fmla="*/ 65 w 118"/>
                <a:gd name="T49" fmla="*/ 138 h 166"/>
                <a:gd name="T50" fmla="*/ 51 w 118"/>
                <a:gd name="T51" fmla="*/ 9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66">
                  <a:moveTo>
                    <a:pt x="115" y="148"/>
                  </a:moveTo>
                  <a:cubicBezTo>
                    <a:pt x="118" y="153"/>
                    <a:pt x="116" y="159"/>
                    <a:pt x="108" y="161"/>
                  </a:cubicBezTo>
                  <a:cubicBezTo>
                    <a:pt x="100" y="162"/>
                    <a:pt x="91" y="161"/>
                    <a:pt x="84" y="157"/>
                  </a:cubicBezTo>
                  <a:cubicBezTo>
                    <a:pt x="82" y="156"/>
                    <a:pt x="70" y="149"/>
                    <a:pt x="72" y="148"/>
                  </a:cubicBezTo>
                  <a:cubicBezTo>
                    <a:pt x="56" y="166"/>
                    <a:pt x="16" y="152"/>
                    <a:pt x="8" y="132"/>
                  </a:cubicBezTo>
                  <a:cubicBezTo>
                    <a:pt x="0" y="113"/>
                    <a:pt x="0" y="80"/>
                    <a:pt x="23" y="72"/>
                  </a:cubicBezTo>
                  <a:cubicBezTo>
                    <a:pt x="32" y="69"/>
                    <a:pt x="42" y="70"/>
                    <a:pt x="51" y="69"/>
                  </a:cubicBezTo>
                  <a:cubicBezTo>
                    <a:pt x="52" y="66"/>
                    <a:pt x="52" y="63"/>
                    <a:pt x="52" y="60"/>
                  </a:cubicBezTo>
                  <a:cubicBezTo>
                    <a:pt x="53" y="50"/>
                    <a:pt x="54" y="39"/>
                    <a:pt x="54" y="29"/>
                  </a:cubicBezTo>
                  <a:cubicBezTo>
                    <a:pt x="54" y="24"/>
                    <a:pt x="52" y="19"/>
                    <a:pt x="50" y="15"/>
                  </a:cubicBezTo>
                  <a:cubicBezTo>
                    <a:pt x="46" y="11"/>
                    <a:pt x="33" y="20"/>
                    <a:pt x="30" y="22"/>
                  </a:cubicBezTo>
                  <a:cubicBezTo>
                    <a:pt x="27" y="23"/>
                    <a:pt x="23" y="26"/>
                    <a:pt x="19" y="25"/>
                  </a:cubicBezTo>
                  <a:cubicBezTo>
                    <a:pt x="15" y="24"/>
                    <a:pt x="15" y="18"/>
                    <a:pt x="18" y="15"/>
                  </a:cubicBezTo>
                  <a:cubicBezTo>
                    <a:pt x="32" y="0"/>
                    <a:pt x="54" y="0"/>
                    <a:pt x="73" y="4"/>
                  </a:cubicBezTo>
                  <a:cubicBezTo>
                    <a:pt x="85" y="6"/>
                    <a:pt x="97" y="12"/>
                    <a:pt x="101" y="24"/>
                  </a:cubicBezTo>
                  <a:cubicBezTo>
                    <a:pt x="107" y="41"/>
                    <a:pt x="100" y="57"/>
                    <a:pt x="97" y="73"/>
                  </a:cubicBezTo>
                  <a:cubicBezTo>
                    <a:pt x="96" y="87"/>
                    <a:pt x="95" y="101"/>
                    <a:pt x="96" y="115"/>
                  </a:cubicBezTo>
                  <a:cubicBezTo>
                    <a:pt x="96" y="121"/>
                    <a:pt x="97" y="128"/>
                    <a:pt x="100" y="133"/>
                  </a:cubicBezTo>
                  <a:cubicBezTo>
                    <a:pt x="103" y="140"/>
                    <a:pt x="111" y="142"/>
                    <a:pt x="115" y="148"/>
                  </a:cubicBezTo>
                  <a:close/>
                  <a:moveTo>
                    <a:pt x="51" y="90"/>
                  </a:moveTo>
                  <a:cubicBezTo>
                    <a:pt x="46" y="89"/>
                    <a:pt x="43" y="91"/>
                    <a:pt x="41" y="94"/>
                  </a:cubicBezTo>
                  <a:cubicBezTo>
                    <a:pt x="38" y="99"/>
                    <a:pt x="34" y="105"/>
                    <a:pt x="34" y="111"/>
                  </a:cubicBezTo>
                  <a:cubicBezTo>
                    <a:pt x="34" y="119"/>
                    <a:pt x="35" y="126"/>
                    <a:pt x="38" y="133"/>
                  </a:cubicBezTo>
                  <a:cubicBezTo>
                    <a:pt x="41" y="139"/>
                    <a:pt x="48" y="143"/>
                    <a:pt x="53" y="142"/>
                  </a:cubicBezTo>
                  <a:cubicBezTo>
                    <a:pt x="57" y="141"/>
                    <a:pt x="60" y="140"/>
                    <a:pt x="65" y="138"/>
                  </a:cubicBezTo>
                  <a:cubicBezTo>
                    <a:pt x="53" y="124"/>
                    <a:pt x="52" y="107"/>
                    <a:pt x="51" y="9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49">
              <a:extLst>
                <a:ext uri="{FF2B5EF4-FFF2-40B4-BE49-F238E27FC236}">
                  <a16:creationId xmlns:a16="http://schemas.microsoft.com/office/drawing/2014/main" id="{B4D8379E-E8A3-4955-8F60-8F808D74BE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47401" y="511717"/>
              <a:ext cx="507279" cy="789474"/>
            </a:xfrm>
            <a:custGeom>
              <a:avLst/>
              <a:gdLst>
                <a:gd name="T0" fmla="*/ 0 w 111"/>
                <a:gd name="T1" fmla="*/ 6 h 172"/>
                <a:gd name="T2" fmla="*/ 75 w 111"/>
                <a:gd name="T3" fmla="*/ 10 h 172"/>
                <a:gd name="T4" fmla="*/ 94 w 111"/>
                <a:gd name="T5" fmla="*/ 28 h 172"/>
                <a:gd name="T6" fmla="*/ 74 w 111"/>
                <a:gd name="T7" fmla="*/ 108 h 172"/>
                <a:gd name="T8" fmla="*/ 52 w 111"/>
                <a:gd name="T9" fmla="*/ 117 h 172"/>
                <a:gd name="T10" fmla="*/ 49 w 111"/>
                <a:gd name="T11" fmla="*/ 122 h 172"/>
                <a:gd name="T12" fmla="*/ 51 w 111"/>
                <a:gd name="T13" fmla="*/ 145 h 172"/>
                <a:gd name="T14" fmla="*/ 45 w 111"/>
                <a:gd name="T15" fmla="*/ 169 h 172"/>
                <a:gd name="T16" fmla="*/ 10 w 111"/>
                <a:gd name="T17" fmla="*/ 156 h 172"/>
                <a:gd name="T18" fmla="*/ 0 w 111"/>
                <a:gd name="T19" fmla="*/ 6 h 172"/>
                <a:gd name="T20" fmla="*/ 47 w 111"/>
                <a:gd name="T21" fmla="*/ 95 h 172"/>
                <a:gd name="T22" fmla="*/ 61 w 111"/>
                <a:gd name="T23" fmla="*/ 88 h 172"/>
                <a:gd name="T24" fmla="*/ 74 w 111"/>
                <a:gd name="T25" fmla="*/ 73 h 172"/>
                <a:gd name="T26" fmla="*/ 77 w 111"/>
                <a:gd name="T27" fmla="*/ 47 h 172"/>
                <a:gd name="T28" fmla="*/ 52 w 111"/>
                <a:gd name="T29" fmla="*/ 20 h 172"/>
                <a:gd name="T30" fmla="*/ 37 w 111"/>
                <a:gd name="T31" fmla="*/ 17 h 172"/>
                <a:gd name="T32" fmla="*/ 42 w 111"/>
                <a:gd name="T33" fmla="*/ 45 h 172"/>
                <a:gd name="T34" fmla="*/ 45 w 111"/>
                <a:gd name="T35" fmla="*/ 69 h 172"/>
                <a:gd name="T36" fmla="*/ 47 w 111"/>
                <a:gd name="T37" fmla="*/ 9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72">
                  <a:moveTo>
                    <a:pt x="0" y="6"/>
                  </a:moveTo>
                  <a:cubicBezTo>
                    <a:pt x="26" y="1"/>
                    <a:pt x="51" y="0"/>
                    <a:pt x="75" y="10"/>
                  </a:cubicBezTo>
                  <a:cubicBezTo>
                    <a:pt x="83" y="14"/>
                    <a:pt x="89" y="20"/>
                    <a:pt x="94" y="28"/>
                  </a:cubicBezTo>
                  <a:cubicBezTo>
                    <a:pt x="111" y="52"/>
                    <a:pt x="98" y="93"/>
                    <a:pt x="74" y="108"/>
                  </a:cubicBezTo>
                  <a:cubicBezTo>
                    <a:pt x="67" y="113"/>
                    <a:pt x="60" y="115"/>
                    <a:pt x="52" y="117"/>
                  </a:cubicBezTo>
                  <a:cubicBezTo>
                    <a:pt x="48" y="118"/>
                    <a:pt x="48" y="118"/>
                    <a:pt x="49" y="122"/>
                  </a:cubicBezTo>
                  <a:cubicBezTo>
                    <a:pt x="49" y="130"/>
                    <a:pt x="50" y="137"/>
                    <a:pt x="51" y="145"/>
                  </a:cubicBezTo>
                  <a:cubicBezTo>
                    <a:pt x="52" y="154"/>
                    <a:pt x="57" y="166"/>
                    <a:pt x="45" y="169"/>
                  </a:cubicBezTo>
                  <a:cubicBezTo>
                    <a:pt x="35" y="172"/>
                    <a:pt x="12" y="171"/>
                    <a:pt x="10" y="156"/>
                  </a:cubicBezTo>
                  <a:cubicBezTo>
                    <a:pt x="4" y="116"/>
                    <a:pt x="4" y="5"/>
                    <a:pt x="0" y="6"/>
                  </a:cubicBezTo>
                  <a:close/>
                  <a:moveTo>
                    <a:pt x="47" y="95"/>
                  </a:moveTo>
                  <a:cubicBezTo>
                    <a:pt x="53" y="94"/>
                    <a:pt x="56" y="90"/>
                    <a:pt x="61" y="88"/>
                  </a:cubicBezTo>
                  <a:cubicBezTo>
                    <a:pt x="67" y="84"/>
                    <a:pt x="71" y="80"/>
                    <a:pt x="74" y="73"/>
                  </a:cubicBezTo>
                  <a:cubicBezTo>
                    <a:pt x="78" y="65"/>
                    <a:pt x="80" y="56"/>
                    <a:pt x="77" y="47"/>
                  </a:cubicBezTo>
                  <a:cubicBezTo>
                    <a:pt x="72" y="35"/>
                    <a:pt x="64" y="25"/>
                    <a:pt x="52" y="20"/>
                  </a:cubicBezTo>
                  <a:cubicBezTo>
                    <a:pt x="47" y="18"/>
                    <a:pt x="42" y="17"/>
                    <a:pt x="37" y="17"/>
                  </a:cubicBezTo>
                  <a:cubicBezTo>
                    <a:pt x="39" y="27"/>
                    <a:pt x="41" y="36"/>
                    <a:pt x="42" y="45"/>
                  </a:cubicBezTo>
                  <a:cubicBezTo>
                    <a:pt x="43" y="53"/>
                    <a:pt x="44" y="61"/>
                    <a:pt x="45" y="69"/>
                  </a:cubicBezTo>
                  <a:cubicBezTo>
                    <a:pt x="46" y="78"/>
                    <a:pt x="46" y="86"/>
                    <a:pt x="47" y="9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50">
              <a:extLst>
                <a:ext uri="{FF2B5EF4-FFF2-40B4-BE49-F238E27FC236}">
                  <a16:creationId xmlns:a16="http://schemas.microsoft.com/office/drawing/2014/main" id="{8AE5EBC5-5EFF-47EC-8893-7D908AAF94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5071" y="478122"/>
              <a:ext cx="419933" cy="812990"/>
            </a:xfrm>
            <a:custGeom>
              <a:avLst/>
              <a:gdLst>
                <a:gd name="T0" fmla="*/ 43 w 92"/>
                <a:gd name="T1" fmla="*/ 107 h 177"/>
                <a:gd name="T2" fmla="*/ 45 w 92"/>
                <a:gd name="T3" fmla="*/ 121 h 177"/>
                <a:gd name="T4" fmla="*/ 47 w 92"/>
                <a:gd name="T5" fmla="*/ 146 h 177"/>
                <a:gd name="T6" fmla="*/ 31 w 92"/>
                <a:gd name="T7" fmla="*/ 174 h 177"/>
                <a:gd name="T8" fmla="*/ 7 w 92"/>
                <a:gd name="T9" fmla="*/ 132 h 177"/>
                <a:gd name="T10" fmla="*/ 1 w 92"/>
                <a:gd name="T11" fmla="*/ 11 h 177"/>
                <a:gd name="T12" fmla="*/ 0 w 92"/>
                <a:gd name="T13" fmla="*/ 7 h 177"/>
                <a:gd name="T14" fmla="*/ 16 w 92"/>
                <a:gd name="T15" fmla="*/ 1 h 177"/>
                <a:gd name="T16" fmla="*/ 30 w 92"/>
                <a:gd name="T17" fmla="*/ 0 h 177"/>
                <a:gd name="T18" fmla="*/ 61 w 92"/>
                <a:gd name="T19" fmla="*/ 10 h 177"/>
                <a:gd name="T20" fmla="*/ 82 w 92"/>
                <a:gd name="T21" fmla="*/ 83 h 177"/>
                <a:gd name="T22" fmla="*/ 50 w 92"/>
                <a:gd name="T23" fmla="*/ 105 h 177"/>
                <a:gd name="T24" fmla="*/ 43 w 92"/>
                <a:gd name="T25" fmla="*/ 107 h 177"/>
                <a:gd name="T26" fmla="*/ 43 w 92"/>
                <a:gd name="T27" fmla="*/ 88 h 177"/>
                <a:gd name="T28" fmla="*/ 56 w 92"/>
                <a:gd name="T29" fmla="*/ 83 h 177"/>
                <a:gd name="T30" fmla="*/ 67 w 92"/>
                <a:gd name="T31" fmla="*/ 36 h 177"/>
                <a:gd name="T32" fmla="*/ 29 w 92"/>
                <a:gd name="T33" fmla="*/ 13 h 177"/>
                <a:gd name="T34" fmla="*/ 43 w 92"/>
                <a:gd name="T35" fmla="*/ 8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177">
                  <a:moveTo>
                    <a:pt x="43" y="107"/>
                  </a:moveTo>
                  <a:cubicBezTo>
                    <a:pt x="44" y="112"/>
                    <a:pt x="44" y="116"/>
                    <a:pt x="45" y="121"/>
                  </a:cubicBezTo>
                  <a:cubicBezTo>
                    <a:pt x="45" y="129"/>
                    <a:pt x="46" y="138"/>
                    <a:pt x="47" y="146"/>
                  </a:cubicBezTo>
                  <a:cubicBezTo>
                    <a:pt x="48" y="159"/>
                    <a:pt x="46" y="172"/>
                    <a:pt x="31" y="174"/>
                  </a:cubicBezTo>
                  <a:cubicBezTo>
                    <a:pt x="9" y="177"/>
                    <a:pt x="8" y="146"/>
                    <a:pt x="7" y="132"/>
                  </a:cubicBezTo>
                  <a:cubicBezTo>
                    <a:pt x="4" y="92"/>
                    <a:pt x="3" y="51"/>
                    <a:pt x="1" y="11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7"/>
                    <a:pt x="14" y="1"/>
                    <a:pt x="16" y="1"/>
                  </a:cubicBezTo>
                  <a:cubicBezTo>
                    <a:pt x="21" y="0"/>
                    <a:pt x="25" y="0"/>
                    <a:pt x="30" y="0"/>
                  </a:cubicBezTo>
                  <a:cubicBezTo>
                    <a:pt x="41" y="1"/>
                    <a:pt x="52" y="5"/>
                    <a:pt x="61" y="10"/>
                  </a:cubicBezTo>
                  <a:cubicBezTo>
                    <a:pt x="87" y="25"/>
                    <a:pt x="92" y="57"/>
                    <a:pt x="82" y="83"/>
                  </a:cubicBezTo>
                  <a:cubicBezTo>
                    <a:pt x="77" y="97"/>
                    <a:pt x="62" y="101"/>
                    <a:pt x="50" y="105"/>
                  </a:cubicBezTo>
                  <a:cubicBezTo>
                    <a:pt x="48" y="106"/>
                    <a:pt x="46" y="106"/>
                    <a:pt x="43" y="107"/>
                  </a:cubicBezTo>
                  <a:close/>
                  <a:moveTo>
                    <a:pt x="43" y="88"/>
                  </a:moveTo>
                  <a:cubicBezTo>
                    <a:pt x="43" y="89"/>
                    <a:pt x="55" y="84"/>
                    <a:pt x="56" y="83"/>
                  </a:cubicBezTo>
                  <a:cubicBezTo>
                    <a:pt x="71" y="73"/>
                    <a:pt x="73" y="52"/>
                    <a:pt x="67" y="36"/>
                  </a:cubicBezTo>
                  <a:cubicBezTo>
                    <a:pt x="61" y="21"/>
                    <a:pt x="46" y="12"/>
                    <a:pt x="29" y="13"/>
                  </a:cubicBezTo>
                  <a:cubicBezTo>
                    <a:pt x="35" y="13"/>
                    <a:pt x="41" y="81"/>
                    <a:pt x="43" y="8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C457F9E-33F3-42C0-9844-66DBADCE1B34}"/>
              </a:ext>
            </a:extLst>
          </p:cNvPr>
          <p:cNvGrpSpPr/>
          <p:nvPr/>
        </p:nvGrpSpPr>
        <p:grpSpPr>
          <a:xfrm>
            <a:off x="5308206" y="2285514"/>
            <a:ext cx="1575588" cy="863381"/>
            <a:chOff x="5336762" y="2285514"/>
            <a:chExt cx="1575588" cy="863381"/>
          </a:xfrm>
        </p:grpSpPr>
        <p:sp>
          <p:nvSpPr>
            <p:cNvPr id="85" name="Freeform 51">
              <a:extLst>
                <a:ext uri="{FF2B5EF4-FFF2-40B4-BE49-F238E27FC236}">
                  <a16:creationId xmlns:a16="http://schemas.microsoft.com/office/drawing/2014/main" id="{108B0FE6-C5D0-489D-AEB2-8C11411438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36762" y="2335905"/>
              <a:ext cx="450168" cy="812990"/>
            </a:xfrm>
            <a:custGeom>
              <a:avLst/>
              <a:gdLst>
                <a:gd name="T0" fmla="*/ 6 w 99"/>
                <a:gd name="T1" fmla="*/ 4 h 177"/>
                <a:gd name="T2" fmla="*/ 9 w 99"/>
                <a:gd name="T3" fmla="*/ 3 h 177"/>
                <a:gd name="T4" fmla="*/ 96 w 99"/>
                <a:gd name="T5" fmla="*/ 81 h 177"/>
                <a:gd name="T6" fmla="*/ 88 w 99"/>
                <a:gd name="T7" fmla="*/ 140 h 177"/>
                <a:gd name="T8" fmla="*/ 49 w 99"/>
                <a:gd name="T9" fmla="*/ 161 h 177"/>
                <a:gd name="T10" fmla="*/ 10 w 99"/>
                <a:gd name="T11" fmla="*/ 166 h 177"/>
                <a:gd name="T12" fmla="*/ 1 w 99"/>
                <a:gd name="T13" fmla="*/ 136 h 177"/>
                <a:gd name="T14" fmla="*/ 1 w 99"/>
                <a:gd name="T15" fmla="*/ 88 h 177"/>
                <a:gd name="T16" fmla="*/ 5 w 99"/>
                <a:gd name="T17" fmla="*/ 8 h 177"/>
                <a:gd name="T18" fmla="*/ 6 w 99"/>
                <a:gd name="T19" fmla="*/ 4 h 177"/>
                <a:gd name="T20" fmla="*/ 36 w 99"/>
                <a:gd name="T21" fmla="*/ 153 h 177"/>
                <a:gd name="T22" fmla="*/ 77 w 99"/>
                <a:gd name="T23" fmla="*/ 127 h 177"/>
                <a:gd name="T24" fmla="*/ 80 w 99"/>
                <a:gd name="T25" fmla="*/ 77 h 177"/>
                <a:gd name="T26" fmla="*/ 66 w 99"/>
                <a:gd name="T27" fmla="*/ 38 h 177"/>
                <a:gd name="T28" fmla="*/ 31 w 99"/>
                <a:gd name="T29" fmla="*/ 14 h 177"/>
                <a:gd name="T30" fmla="*/ 36 w 99"/>
                <a:gd name="T31" fmla="*/ 118 h 177"/>
                <a:gd name="T32" fmla="*/ 36 w 99"/>
                <a:gd name="T33" fmla="*/ 15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" h="177">
                  <a:moveTo>
                    <a:pt x="6" y="4"/>
                  </a:moveTo>
                  <a:cubicBezTo>
                    <a:pt x="7" y="4"/>
                    <a:pt x="8" y="3"/>
                    <a:pt x="9" y="3"/>
                  </a:cubicBezTo>
                  <a:cubicBezTo>
                    <a:pt x="55" y="0"/>
                    <a:pt x="90" y="36"/>
                    <a:pt x="96" y="81"/>
                  </a:cubicBezTo>
                  <a:cubicBezTo>
                    <a:pt x="98" y="100"/>
                    <a:pt x="99" y="123"/>
                    <a:pt x="88" y="140"/>
                  </a:cubicBezTo>
                  <a:cubicBezTo>
                    <a:pt x="79" y="153"/>
                    <a:pt x="63" y="156"/>
                    <a:pt x="49" y="161"/>
                  </a:cubicBezTo>
                  <a:cubicBezTo>
                    <a:pt x="38" y="166"/>
                    <a:pt x="21" y="177"/>
                    <a:pt x="10" y="166"/>
                  </a:cubicBezTo>
                  <a:cubicBezTo>
                    <a:pt x="3" y="159"/>
                    <a:pt x="2" y="146"/>
                    <a:pt x="1" y="136"/>
                  </a:cubicBezTo>
                  <a:cubicBezTo>
                    <a:pt x="0" y="121"/>
                    <a:pt x="0" y="104"/>
                    <a:pt x="1" y="88"/>
                  </a:cubicBezTo>
                  <a:cubicBezTo>
                    <a:pt x="1" y="61"/>
                    <a:pt x="2" y="35"/>
                    <a:pt x="5" y="8"/>
                  </a:cubicBezTo>
                  <a:cubicBezTo>
                    <a:pt x="5" y="7"/>
                    <a:pt x="5" y="5"/>
                    <a:pt x="6" y="4"/>
                  </a:cubicBezTo>
                  <a:close/>
                  <a:moveTo>
                    <a:pt x="36" y="153"/>
                  </a:moveTo>
                  <a:cubicBezTo>
                    <a:pt x="66" y="144"/>
                    <a:pt x="74" y="135"/>
                    <a:pt x="77" y="127"/>
                  </a:cubicBezTo>
                  <a:cubicBezTo>
                    <a:pt x="83" y="112"/>
                    <a:pt x="84" y="94"/>
                    <a:pt x="80" y="77"/>
                  </a:cubicBezTo>
                  <a:cubicBezTo>
                    <a:pt x="78" y="64"/>
                    <a:pt x="74" y="50"/>
                    <a:pt x="66" y="38"/>
                  </a:cubicBezTo>
                  <a:cubicBezTo>
                    <a:pt x="60" y="28"/>
                    <a:pt x="44" y="14"/>
                    <a:pt x="31" y="14"/>
                  </a:cubicBezTo>
                  <a:cubicBezTo>
                    <a:pt x="29" y="14"/>
                    <a:pt x="35" y="109"/>
                    <a:pt x="36" y="118"/>
                  </a:cubicBezTo>
                  <a:cubicBezTo>
                    <a:pt x="36" y="123"/>
                    <a:pt x="37" y="153"/>
                    <a:pt x="36" y="15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52">
              <a:extLst>
                <a:ext uri="{FF2B5EF4-FFF2-40B4-BE49-F238E27FC236}">
                  <a16:creationId xmlns:a16="http://schemas.microsoft.com/office/drawing/2014/main" id="{71DF3E24-8476-4679-A17B-7628A939EF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11230" y="2285514"/>
              <a:ext cx="483763" cy="786114"/>
            </a:xfrm>
            <a:custGeom>
              <a:avLst/>
              <a:gdLst>
                <a:gd name="T0" fmla="*/ 59 w 106"/>
                <a:gd name="T1" fmla="*/ 110 h 171"/>
                <a:gd name="T2" fmla="*/ 28 w 106"/>
                <a:gd name="T3" fmla="*/ 107 h 171"/>
                <a:gd name="T4" fmla="*/ 26 w 106"/>
                <a:gd name="T5" fmla="*/ 116 h 171"/>
                <a:gd name="T6" fmla="*/ 18 w 106"/>
                <a:gd name="T7" fmla="*/ 141 h 171"/>
                <a:gd name="T8" fmla="*/ 2 w 106"/>
                <a:gd name="T9" fmla="*/ 160 h 171"/>
                <a:gd name="T10" fmla="*/ 0 w 106"/>
                <a:gd name="T11" fmla="*/ 154 h 171"/>
                <a:gd name="T12" fmla="*/ 2 w 106"/>
                <a:gd name="T13" fmla="*/ 144 h 171"/>
                <a:gd name="T14" fmla="*/ 25 w 106"/>
                <a:gd name="T15" fmla="*/ 32 h 171"/>
                <a:gd name="T16" fmla="*/ 60 w 106"/>
                <a:gd name="T17" fmla="*/ 16 h 171"/>
                <a:gd name="T18" fmla="*/ 70 w 106"/>
                <a:gd name="T19" fmla="*/ 30 h 171"/>
                <a:gd name="T20" fmla="*/ 100 w 106"/>
                <a:gd name="T21" fmla="*/ 160 h 171"/>
                <a:gd name="T22" fmla="*/ 74 w 106"/>
                <a:gd name="T23" fmla="*/ 155 h 171"/>
                <a:gd name="T24" fmla="*/ 61 w 106"/>
                <a:gd name="T25" fmla="*/ 115 h 171"/>
                <a:gd name="T26" fmla="*/ 59 w 106"/>
                <a:gd name="T27" fmla="*/ 110 h 171"/>
                <a:gd name="T28" fmla="*/ 32 w 106"/>
                <a:gd name="T29" fmla="*/ 97 h 171"/>
                <a:gd name="T30" fmla="*/ 44 w 106"/>
                <a:gd name="T31" fmla="*/ 97 h 171"/>
                <a:gd name="T32" fmla="*/ 56 w 106"/>
                <a:gd name="T33" fmla="*/ 98 h 171"/>
                <a:gd name="T34" fmla="*/ 44 w 106"/>
                <a:gd name="T35" fmla="*/ 38 h 171"/>
                <a:gd name="T36" fmla="*/ 32 w 106"/>
                <a:gd name="T37" fmla="*/ 9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6" h="171">
                  <a:moveTo>
                    <a:pt x="59" y="110"/>
                  </a:moveTo>
                  <a:cubicBezTo>
                    <a:pt x="48" y="109"/>
                    <a:pt x="38" y="108"/>
                    <a:pt x="28" y="107"/>
                  </a:cubicBezTo>
                  <a:cubicBezTo>
                    <a:pt x="27" y="110"/>
                    <a:pt x="27" y="113"/>
                    <a:pt x="26" y="116"/>
                  </a:cubicBezTo>
                  <a:cubicBezTo>
                    <a:pt x="24" y="125"/>
                    <a:pt x="21" y="133"/>
                    <a:pt x="18" y="141"/>
                  </a:cubicBezTo>
                  <a:cubicBezTo>
                    <a:pt x="17" y="147"/>
                    <a:pt x="14" y="171"/>
                    <a:pt x="2" y="160"/>
                  </a:cubicBezTo>
                  <a:cubicBezTo>
                    <a:pt x="0" y="159"/>
                    <a:pt x="0" y="156"/>
                    <a:pt x="0" y="154"/>
                  </a:cubicBezTo>
                  <a:cubicBezTo>
                    <a:pt x="0" y="150"/>
                    <a:pt x="1" y="147"/>
                    <a:pt x="2" y="144"/>
                  </a:cubicBezTo>
                  <a:cubicBezTo>
                    <a:pt x="11" y="122"/>
                    <a:pt x="20" y="46"/>
                    <a:pt x="25" y="32"/>
                  </a:cubicBezTo>
                  <a:cubicBezTo>
                    <a:pt x="29" y="19"/>
                    <a:pt x="47" y="0"/>
                    <a:pt x="60" y="16"/>
                  </a:cubicBezTo>
                  <a:cubicBezTo>
                    <a:pt x="64" y="20"/>
                    <a:pt x="68" y="24"/>
                    <a:pt x="70" y="30"/>
                  </a:cubicBezTo>
                  <a:cubicBezTo>
                    <a:pt x="79" y="53"/>
                    <a:pt x="106" y="153"/>
                    <a:pt x="100" y="160"/>
                  </a:cubicBezTo>
                  <a:cubicBezTo>
                    <a:pt x="95" y="167"/>
                    <a:pt x="77" y="161"/>
                    <a:pt x="74" y="155"/>
                  </a:cubicBezTo>
                  <a:cubicBezTo>
                    <a:pt x="67" y="143"/>
                    <a:pt x="65" y="128"/>
                    <a:pt x="61" y="115"/>
                  </a:cubicBezTo>
                  <a:cubicBezTo>
                    <a:pt x="60" y="114"/>
                    <a:pt x="60" y="112"/>
                    <a:pt x="59" y="110"/>
                  </a:cubicBezTo>
                  <a:close/>
                  <a:moveTo>
                    <a:pt x="32" y="97"/>
                  </a:moveTo>
                  <a:cubicBezTo>
                    <a:pt x="35" y="97"/>
                    <a:pt x="39" y="97"/>
                    <a:pt x="44" y="97"/>
                  </a:cubicBezTo>
                  <a:cubicBezTo>
                    <a:pt x="48" y="98"/>
                    <a:pt x="52" y="100"/>
                    <a:pt x="56" y="98"/>
                  </a:cubicBezTo>
                  <a:cubicBezTo>
                    <a:pt x="52" y="78"/>
                    <a:pt x="48" y="58"/>
                    <a:pt x="44" y="38"/>
                  </a:cubicBezTo>
                  <a:cubicBezTo>
                    <a:pt x="38" y="58"/>
                    <a:pt x="33" y="77"/>
                    <a:pt x="32" y="9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53">
              <a:extLst>
                <a:ext uri="{FF2B5EF4-FFF2-40B4-BE49-F238E27FC236}">
                  <a16:creationId xmlns:a16="http://schemas.microsoft.com/office/drawing/2014/main" id="{F65D70B3-15CB-4D9B-A8F6-0D0103C4A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8117" y="2349343"/>
              <a:ext cx="544233" cy="796193"/>
            </a:xfrm>
            <a:custGeom>
              <a:avLst/>
              <a:gdLst>
                <a:gd name="T0" fmla="*/ 1 w 119"/>
                <a:gd name="T1" fmla="*/ 7 h 173"/>
                <a:gd name="T2" fmla="*/ 21 w 119"/>
                <a:gd name="T3" fmla="*/ 8 h 173"/>
                <a:gd name="T4" fmla="*/ 45 w 119"/>
                <a:gd name="T5" fmla="*/ 40 h 173"/>
                <a:gd name="T6" fmla="*/ 69 w 119"/>
                <a:gd name="T7" fmla="*/ 76 h 173"/>
                <a:gd name="T8" fmla="*/ 100 w 119"/>
                <a:gd name="T9" fmla="*/ 2 h 173"/>
                <a:gd name="T10" fmla="*/ 101 w 119"/>
                <a:gd name="T11" fmla="*/ 2 h 173"/>
                <a:gd name="T12" fmla="*/ 103 w 119"/>
                <a:gd name="T13" fmla="*/ 47 h 173"/>
                <a:gd name="T14" fmla="*/ 90 w 119"/>
                <a:gd name="T15" fmla="*/ 84 h 173"/>
                <a:gd name="T16" fmla="*/ 83 w 119"/>
                <a:gd name="T17" fmla="*/ 99 h 173"/>
                <a:gd name="T18" fmla="*/ 83 w 119"/>
                <a:gd name="T19" fmla="*/ 122 h 173"/>
                <a:gd name="T20" fmla="*/ 85 w 119"/>
                <a:gd name="T21" fmla="*/ 159 h 173"/>
                <a:gd name="T22" fmla="*/ 68 w 119"/>
                <a:gd name="T23" fmla="*/ 173 h 173"/>
                <a:gd name="T24" fmla="*/ 54 w 119"/>
                <a:gd name="T25" fmla="*/ 108 h 173"/>
                <a:gd name="T26" fmla="*/ 52 w 119"/>
                <a:gd name="T27" fmla="*/ 98 h 173"/>
                <a:gd name="T28" fmla="*/ 12 w 119"/>
                <a:gd name="T29" fmla="*/ 38 h 173"/>
                <a:gd name="T30" fmla="*/ 0 w 119"/>
                <a:gd name="T31" fmla="*/ 12 h 173"/>
                <a:gd name="T32" fmla="*/ 1 w 119"/>
                <a:gd name="T33" fmla="*/ 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173">
                  <a:moveTo>
                    <a:pt x="1" y="7"/>
                  </a:moveTo>
                  <a:cubicBezTo>
                    <a:pt x="5" y="1"/>
                    <a:pt x="15" y="4"/>
                    <a:pt x="21" y="8"/>
                  </a:cubicBezTo>
                  <a:cubicBezTo>
                    <a:pt x="33" y="15"/>
                    <a:pt x="38" y="28"/>
                    <a:pt x="45" y="40"/>
                  </a:cubicBezTo>
                  <a:cubicBezTo>
                    <a:pt x="47" y="45"/>
                    <a:pt x="70" y="74"/>
                    <a:pt x="69" y="76"/>
                  </a:cubicBezTo>
                  <a:cubicBezTo>
                    <a:pt x="83" y="52"/>
                    <a:pt x="88" y="26"/>
                    <a:pt x="100" y="2"/>
                  </a:cubicBezTo>
                  <a:cubicBezTo>
                    <a:pt x="100" y="2"/>
                    <a:pt x="100" y="2"/>
                    <a:pt x="101" y="2"/>
                  </a:cubicBezTo>
                  <a:cubicBezTo>
                    <a:pt x="119" y="0"/>
                    <a:pt x="105" y="40"/>
                    <a:pt x="103" y="47"/>
                  </a:cubicBezTo>
                  <a:cubicBezTo>
                    <a:pt x="100" y="60"/>
                    <a:pt x="95" y="72"/>
                    <a:pt x="90" y="84"/>
                  </a:cubicBezTo>
                  <a:cubicBezTo>
                    <a:pt x="87" y="89"/>
                    <a:pt x="85" y="94"/>
                    <a:pt x="83" y="99"/>
                  </a:cubicBezTo>
                  <a:cubicBezTo>
                    <a:pt x="80" y="105"/>
                    <a:pt x="83" y="116"/>
                    <a:pt x="83" y="122"/>
                  </a:cubicBezTo>
                  <a:cubicBezTo>
                    <a:pt x="84" y="134"/>
                    <a:pt x="88" y="148"/>
                    <a:pt x="85" y="159"/>
                  </a:cubicBezTo>
                  <a:cubicBezTo>
                    <a:pt x="84" y="166"/>
                    <a:pt x="75" y="173"/>
                    <a:pt x="68" y="173"/>
                  </a:cubicBezTo>
                  <a:cubicBezTo>
                    <a:pt x="55" y="173"/>
                    <a:pt x="54" y="121"/>
                    <a:pt x="54" y="108"/>
                  </a:cubicBezTo>
                  <a:cubicBezTo>
                    <a:pt x="54" y="105"/>
                    <a:pt x="54" y="102"/>
                    <a:pt x="52" y="98"/>
                  </a:cubicBezTo>
                  <a:cubicBezTo>
                    <a:pt x="42" y="76"/>
                    <a:pt x="22" y="60"/>
                    <a:pt x="12" y="38"/>
                  </a:cubicBezTo>
                  <a:cubicBezTo>
                    <a:pt x="8" y="30"/>
                    <a:pt x="0" y="21"/>
                    <a:pt x="0" y="12"/>
                  </a:cubicBezTo>
                  <a:cubicBezTo>
                    <a:pt x="0" y="10"/>
                    <a:pt x="1" y="8"/>
                    <a:pt x="1" y="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8340237-8B3F-45E8-8C83-E4CA0EC5CF64}"/>
              </a:ext>
            </a:extLst>
          </p:cNvPr>
          <p:cNvGrpSpPr/>
          <p:nvPr/>
        </p:nvGrpSpPr>
        <p:grpSpPr>
          <a:xfrm>
            <a:off x="4144153" y="1445648"/>
            <a:ext cx="3903695" cy="947369"/>
            <a:chOff x="4144153" y="1445648"/>
            <a:chExt cx="3903695" cy="947369"/>
          </a:xfrm>
        </p:grpSpPr>
        <p:sp>
          <p:nvSpPr>
            <p:cNvPr id="91" name="Freeform 54">
              <a:extLst>
                <a:ext uri="{FF2B5EF4-FFF2-40B4-BE49-F238E27FC236}">
                  <a16:creationId xmlns:a16="http://schemas.microsoft.com/office/drawing/2014/main" id="{CE36A098-16BD-49EA-AF5D-39188B98BD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153" y="1445648"/>
              <a:ext cx="3030235" cy="866741"/>
            </a:xfrm>
            <a:custGeom>
              <a:avLst/>
              <a:gdLst>
                <a:gd name="T0" fmla="*/ 614 w 664"/>
                <a:gd name="T1" fmla="*/ 106 h 189"/>
                <a:gd name="T2" fmla="*/ 595 w 664"/>
                <a:gd name="T3" fmla="*/ 113 h 189"/>
                <a:gd name="T4" fmla="*/ 538 w 664"/>
                <a:gd name="T5" fmla="*/ 134 h 189"/>
                <a:gd name="T6" fmla="*/ 479 w 664"/>
                <a:gd name="T7" fmla="*/ 124 h 189"/>
                <a:gd name="T8" fmla="*/ 434 w 664"/>
                <a:gd name="T9" fmla="*/ 175 h 189"/>
                <a:gd name="T10" fmla="*/ 419 w 664"/>
                <a:gd name="T11" fmla="*/ 83 h 189"/>
                <a:gd name="T12" fmla="*/ 389 w 664"/>
                <a:gd name="T13" fmla="*/ 135 h 189"/>
                <a:gd name="T14" fmla="*/ 337 w 664"/>
                <a:gd name="T15" fmla="*/ 131 h 189"/>
                <a:gd name="T16" fmla="*/ 282 w 664"/>
                <a:gd name="T17" fmla="*/ 129 h 189"/>
                <a:gd name="T18" fmla="*/ 237 w 664"/>
                <a:gd name="T19" fmla="*/ 163 h 189"/>
                <a:gd name="T20" fmla="*/ 177 w 664"/>
                <a:gd name="T21" fmla="*/ 130 h 189"/>
                <a:gd name="T22" fmla="*/ 121 w 664"/>
                <a:gd name="T23" fmla="*/ 126 h 189"/>
                <a:gd name="T24" fmla="*/ 95 w 664"/>
                <a:gd name="T25" fmla="*/ 66 h 189"/>
                <a:gd name="T26" fmla="*/ 65 w 664"/>
                <a:gd name="T27" fmla="*/ 180 h 189"/>
                <a:gd name="T28" fmla="*/ 2 w 664"/>
                <a:gd name="T29" fmla="*/ 42 h 189"/>
                <a:gd name="T30" fmla="*/ 46 w 664"/>
                <a:gd name="T31" fmla="*/ 150 h 189"/>
                <a:gd name="T32" fmla="*/ 79 w 664"/>
                <a:gd name="T33" fmla="*/ 95 h 189"/>
                <a:gd name="T34" fmla="*/ 106 w 664"/>
                <a:gd name="T35" fmla="*/ 60 h 189"/>
                <a:gd name="T36" fmla="*/ 158 w 664"/>
                <a:gd name="T37" fmla="*/ 62 h 189"/>
                <a:gd name="T38" fmla="*/ 138 w 664"/>
                <a:gd name="T39" fmla="*/ 58 h 189"/>
                <a:gd name="T40" fmla="*/ 134 w 664"/>
                <a:gd name="T41" fmla="*/ 116 h 189"/>
                <a:gd name="T42" fmla="*/ 151 w 664"/>
                <a:gd name="T43" fmla="*/ 83 h 189"/>
                <a:gd name="T44" fmla="*/ 186 w 664"/>
                <a:gd name="T45" fmla="*/ 125 h 189"/>
                <a:gd name="T46" fmla="*/ 206 w 664"/>
                <a:gd name="T47" fmla="*/ 70 h 189"/>
                <a:gd name="T48" fmla="*/ 254 w 664"/>
                <a:gd name="T49" fmla="*/ 65 h 189"/>
                <a:gd name="T50" fmla="*/ 233 w 664"/>
                <a:gd name="T51" fmla="*/ 152 h 189"/>
                <a:gd name="T52" fmla="*/ 299 w 664"/>
                <a:gd name="T53" fmla="*/ 52 h 189"/>
                <a:gd name="T54" fmla="*/ 341 w 664"/>
                <a:gd name="T55" fmla="*/ 89 h 189"/>
                <a:gd name="T56" fmla="*/ 307 w 664"/>
                <a:gd name="T57" fmla="*/ 107 h 189"/>
                <a:gd name="T58" fmla="*/ 368 w 664"/>
                <a:gd name="T59" fmla="*/ 78 h 189"/>
                <a:gd name="T60" fmla="*/ 383 w 664"/>
                <a:gd name="T61" fmla="*/ 83 h 189"/>
                <a:gd name="T62" fmla="*/ 409 w 664"/>
                <a:gd name="T63" fmla="*/ 67 h 189"/>
                <a:gd name="T64" fmla="*/ 425 w 664"/>
                <a:gd name="T65" fmla="*/ 159 h 189"/>
                <a:gd name="T66" fmla="*/ 476 w 664"/>
                <a:gd name="T67" fmla="*/ 98 h 189"/>
                <a:gd name="T68" fmla="*/ 474 w 664"/>
                <a:gd name="T69" fmla="*/ 55 h 189"/>
                <a:gd name="T70" fmla="*/ 499 w 664"/>
                <a:gd name="T71" fmla="*/ 26 h 189"/>
                <a:gd name="T72" fmla="*/ 517 w 664"/>
                <a:gd name="T73" fmla="*/ 28 h 189"/>
                <a:gd name="T74" fmla="*/ 515 w 664"/>
                <a:gd name="T75" fmla="*/ 58 h 189"/>
                <a:gd name="T76" fmla="*/ 497 w 664"/>
                <a:gd name="T77" fmla="*/ 98 h 189"/>
                <a:gd name="T78" fmla="*/ 526 w 664"/>
                <a:gd name="T79" fmla="*/ 124 h 189"/>
                <a:gd name="T80" fmla="*/ 561 w 664"/>
                <a:gd name="T81" fmla="*/ 88 h 189"/>
                <a:gd name="T82" fmla="*/ 588 w 664"/>
                <a:gd name="T83" fmla="*/ 103 h 189"/>
                <a:gd name="T84" fmla="*/ 615 w 664"/>
                <a:gd name="T85" fmla="*/ 79 h 189"/>
                <a:gd name="T86" fmla="*/ 639 w 664"/>
                <a:gd name="T87" fmla="*/ 122 h 189"/>
                <a:gd name="T88" fmla="*/ 662 w 664"/>
                <a:gd name="T89" fmla="*/ 71 h 189"/>
                <a:gd name="T90" fmla="*/ 231 w 664"/>
                <a:gd name="T91" fmla="*/ 85 h 189"/>
                <a:gd name="T92" fmla="*/ 258 w 664"/>
                <a:gd name="T93" fmla="*/ 30 h 189"/>
                <a:gd name="T94" fmla="*/ 230 w 664"/>
                <a:gd name="T95" fmla="*/ 85 h 189"/>
                <a:gd name="T96" fmla="*/ 312 w 664"/>
                <a:gd name="T97" fmla="*/ 96 h 189"/>
                <a:gd name="T98" fmla="*/ 314 w 664"/>
                <a:gd name="T99" fmla="*/ 6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64" h="189">
                  <a:moveTo>
                    <a:pt x="649" y="146"/>
                  </a:moveTo>
                  <a:cubicBezTo>
                    <a:pt x="649" y="146"/>
                    <a:pt x="649" y="146"/>
                    <a:pt x="649" y="146"/>
                  </a:cubicBezTo>
                  <a:cubicBezTo>
                    <a:pt x="639" y="153"/>
                    <a:pt x="616" y="107"/>
                    <a:pt x="614" y="106"/>
                  </a:cubicBezTo>
                  <a:cubicBezTo>
                    <a:pt x="617" y="107"/>
                    <a:pt x="615" y="163"/>
                    <a:pt x="614" y="163"/>
                  </a:cubicBezTo>
                  <a:cubicBezTo>
                    <a:pt x="604" y="165"/>
                    <a:pt x="596" y="160"/>
                    <a:pt x="596" y="150"/>
                  </a:cubicBezTo>
                  <a:cubicBezTo>
                    <a:pt x="596" y="142"/>
                    <a:pt x="595" y="118"/>
                    <a:pt x="595" y="113"/>
                  </a:cubicBezTo>
                  <a:cubicBezTo>
                    <a:pt x="594" y="114"/>
                    <a:pt x="593" y="115"/>
                    <a:pt x="593" y="116"/>
                  </a:cubicBezTo>
                  <a:cubicBezTo>
                    <a:pt x="590" y="123"/>
                    <a:pt x="584" y="128"/>
                    <a:pt x="579" y="133"/>
                  </a:cubicBezTo>
                  <a:cubicBezTo>
                    <a:pt x="567" y="143"/>
                    <a:pt x="549" y="141"/>
                    <a:pt x="538" y="134"/>
                  </a:cubicBezTo>
                  <a:cubicBezTo>
                    <a:pt x="536" y="133"/>
                    <a:pt x="535" y="131"/>
                    <a:pt x="534" y="130"/>
                  </a:cubicBezTo>
                  <a:cubicBezTo>
                    <a:pt x="526" y="139"/>
                    <a:pt x="516" y="143"/>
                    <a:pt x="505" y="142"/>
                  </a:cubicBezTo>
                  <a:cubicBezTo>
                    <a:pt x="494" y="141"/>
                    <a:pt x="483" y="137"/>
                    <a:pt x="479" y="124"/>
                  </a:cubicBezTo>
                  <a:cubicBezTo>
                    <a:pt x="474" y="132"/>
                    <a:pt x="470" y="138"/>
                    <a:pt x="467" y="145"/>
                  </a:cubicBezTo>
                  <a:cubicBezTo>
                    <a:pt x="463" y="154"/>
                    <a:pt x="458" y="162"/>
                    <a:pt x="452" y="169"/>
                  </a:cubicBezTo>
                  <a:cubicBezTo>
                    <a:pt x="447" y="174"/>
                    <a:pt x="440" y="175"/>
                    <a:pt x="434" y="175"/>
                  </a:cubicBezTo>
                  <a:cubicBezTo>
                    <a:pt x="418" y="174"/>
                    <a:pt x="408" y="164"/>
                    <a:pt x="405" y="148"/>
                  </a:cubicBezTo>
                  <a:cubicBezTo>
                    <a:pt x="402" y="134"/>
                    <a:pt x="403" y="114"/>
                    <a:pt x="410" y="100"/>
                  </a:cubicBezTo>
                  <a:cubicBezTo>
                    <a:pt x="412" y="95"/>
                    <a:pt x="417" y="89"/>
                    <a:pt x="419" y="83"/>
                  </a:cubicBezTo>
                  <a:cubicBezTo>
                    <a:pt x="420" y="78"/>
                    <a:pt x="419" y="73"/>
                    <a:pt x="413" y="77"/>
                  </a:cubicBezTo>
                  <a:cubicBezTo>
                    <a:pt x="403" y="84"/>
                    <a:pt x="396" y="99"/>
                    <a:pt x="393" y="111"/>
                  </a:cubicBezTo>
                  <a:cubicBezTo>
                    <a:pt x="391" y="119"/>
                    <a:pt x="388" y="126"/>
                    <a:pt x="389" y="135"/>
                  </a:cubicBezTo>
                  <a:cubicBezTo>
                    <a:pt x="384" y="137"/>
                    <a:pt x="374" y="131"/>
                    <a:pt x="371" y="126"/>
                  </a:cubicBezTo>
                  <a:cubicBezTo>
                    <a:pt x="367" y="119"/>
                    <a:pt x="371" y="111"/>
                    <a:pt x="368" y="104"/>
                  </a:cubicBezTo>
                  <a:cubicBezTo>
                    <a:pt x="360" y="118"/>
                    <a:pt x="354" y="127"/>
                    <a:pt x="337" y="131"/>
                  </a:cubicBezTo>
                  <a:cubicBezTo>
                    <a:pt x="320" y="134"/>
                    <a:pt x="301" y="130"/>
                    <a:pt x="290" y="117"/>
                  </a:cubicBezTo>
                  <a:cubicBezTo>
                    <a:pt x="289" y="117"/>
                    <a:pt x="289" y="117"/>
                    <a:pt x="288" y="117"/>
                  </a:cubicBezTo>
                  <a:cubicBezTo>
                    <a:pt x="286" y="121"/>
                    <a:pt x="284" y="125"/>
                    <a:pt x="282" y="129"/>
                  </a:cubicBezTo>
                  <a:cubicBezTo>
                    <a:pt x="279" y="135"/>
                    <a:pt x="275" y="140"/>
                    <a:pt x="272" y="146"/>
                  </a:cubicBezTo>
                  <a:cubicBezTo>
                    <a:pt x="269" y="150"/>
                    <a:pt x="266" y="152"/>
                    <a:pt x="262" y="155"/>
                  </a:cubicBezTo>
                  <a:cubicBezTo>
                    <a:pt x="255" y="160"/>
                    <a:pt x="246" y="163"/>
                    <a:pt x="237" y="163"/>
                  </a:cubicBezTo>
                  <a:cubicBezTo>
                    <a:pt x="223" y="162"/>
                    <a:pt x="209" y="154"/>
                    <a:pt x="206" y="140"/>
                  </a:cubicBezTo>
                  <a:cubicBezTo>
                    <a:pt x="204" y="135"/>
                    <a:pt x="203" y="130"/>
                    <a:pt x="201" y="125"/>
                  </a:cubicBezTo>
                  <a:cubicBezTo>
                    <a:pt x="193" y="129"/>
                    <a:pt x="186" y="133"/>
                    <a:pt x="177" y="130"/>
                  </a:cubicBezTo>
                  <a:cubicBezTo>
                    <a:pt x="169" y="128"/>
                    <a:pt x="162" y="125"/>
                    <a:pt x="157" y="117"/>
                  </a:cubicBezTo>
                  <a:cubicBezTo>
                    <a:pt x="156" y="118"/>
                    <a:pt x="155" y="119"/>
                    <a:pt x="154" y="120"/>
                  </a:cubicBezTo>
                  <a:cubicBezTo>
                    <a:pt x="146" y="130"/>
                    <a:pt x="132" y="130"/>
                    <a:pt x="121" y="126"/>
                  </a:cubicBezTo>
                  <a:cubicBezTo>
                    <a:pt x="100" y="119"/>
                    <a:pt x="100" y="89"/>
                    <a:pt x="105" y="72"/>
                  </a:cubicBezTo>
                  <a:cubicBezTo>
                    <a:pt x="106" y="70"/>
                    <a:pt x="106" y="68"/>
                    <a:pt x="107" y="66"/>
                  </a:cubicBezTo>
                  <a:cubicBezTo>
                    <a:pt x="103" y="66"/>
                    <a:pt x="99" y="66"/>
                    <a:pt x="95" y="66"/>
                  </a:cubicBezTo>
                  <a:cubicBezTo>
                    <a:pt x="91" y="66"/>
                    <a:pt x="88" y="89"/>
                    <a:pt x="88" y="92"/>
                  </a:cubicBezTo>
                  <a:cubicBezTo>
                    <a:pt x="85" y="106"/>
                    <a:pt x="81" y="120"/>
                    <a:pt x="78" y="134"/>
                  </a:cubicBezTo>
                  <a:cubicBezTo>
                    <a:pt x="74" y="150"/>
                    <a:pt x="74" y="167"/>
                    <a:pt x="65" y="180"/>
                  </a:cubicBezTo>
                  <a:cubicBezTo>
                    <a:pt x="58" y="189"/>
                    <a:pt x="43" y="189"/>
                    <a:pt x="36" y="181"/>
                  </a:cubicBezTo>
                  <a:cubicBezTo>
                    <a:pt x="12" y="149"/>
                    <a:pt x="7" y="110"/>
                    <a:pt x="3" y="71"/>
                  </a:cubicBezTo>
                  <a:cubicBezTo>
                    <a:pt x="2" y="63"/>
                    <a:pt x="0" y="50"/>
                    <a:pt x="2" y="42"/>
                  </a:cubicBezTo>
                  <a:cubicBezTo>
                    <a:pt x="6" y="31"/>
                    <a:pt x="22" y="41"/>
                    <a:pt x="24" y="49"/>
                  </a:cubicBezTo>
                  <a:cubicBezTo>
                    <a:pt x="28" y="70"/>
                    <a:pt x="33" y="92"/>
                    <a:pt x="38" y="113"/>
                  </a:cubicBezTo>
                  <a:cubicBezTo>
                    <a:pt x="40" y="126"/>
                    <a:pt x="43" y="138"/>
                    <a:pt x="46" y="150"/>
                  </a:cubicBezTo>
                  <a:cubicBezTo>
                    <a:pt x="48" y="157"/>
                    <a:pt x="50" y="171"/>
                    <a:pt x="56" y="174"/>
                  </a:cubicBezTo>
                  <a:cubicBezTo>
                    <a:pt x="58" y="174"/>
                    <a:pt x="63" y="153"/>
                    <a:pt x="64" y="150"/>
                  </a:cubicBezTo>
                  <a:cubicBezTo>
                    <a:pt x="69" y="132"/>
                    <a:pt x="75" y="114"/>
                    <a:pt x="79" y="95"/>
                  </a:cubicBezTo>
                  <a:cubicBezTo>
                    <a:pt x="81" y="86"/>
                    <a:pt x="82" y="77"/>
                    <a:pt x="85" y="69"/>
                  </a:cubicBezTo>
                  <a:cubicBezTo>
                    <a:pt x="87" y="64"/>
                    <a:pt x="89" y="62"/>
                    <a:pt x="94" y="61"/>
                  </a:cubicBezTo>
                  <a:cubicBezTo>
                    <a:pt x="98" y="61"/>
                    <a:pt x="102" y="60"/>
                    <a:pt x="106" y="60"/>
                  </a:cubicBezTo>
                  <a:cubicBezTo>
                    <a:pt x="109" y="60"/>
                    <a:pt x="111" y="59"/>
                    <a:pt x="112" y="57"/>
                  </a:cubicBezTo>
                  <a:cubicBezTo>
                    <a:pt x="125" y="41"/>
                    <a:pt x="150" y="42"/>
                    <a:pt x="160" y="59"/>
                  </a:cubicBezTo>
                  <a:cubicBezTo>
                    <a:pt x="160" y="60"/>
                    <a:pt x="159" y="62"/>
                    <a:pt x="158" y="62"/>
                  </a:cubicBezTo>
                  <a:cubicBezTo>
                    <a:pt x="154" y="62"/>
                    <a:pt x="152" y="61"/>
                    <a:pt x="151" y="58"/>
                  </a:cubicBezTo>
                  <a:cubicBezTo>
                    <a:pt x="150" y="55"/>
                    <a:pt x="148" y="53"/>
                    <a:pt x="144" y="53"/>
                  </a:cubicBezTo>
                  <a:cubicBezTo>
                    <a:pt x="141" y="53"/>
                    <a:pt x="140" y="55"/>
                    <a:pt x="138" y="58"/>
                  </a:cubicBezTo>
                  <a:cubicBezTo>
                    <a:pt x="134" y="63"/>
                    <a:pt x="134" y="70"/>
                    <a:pt x="132" y="75"/>
                  </a:cubicBezTo>
                  <a:cubicBezTo>
                    <a:pt x="129" y="83"/>
                    <a:pt x="129" y="91"/>
                    <a:pt x="129" y="99"/>
                  </a:cubicBezTo>
                  <a:cubicBezTo>
                    <a:pt x="129" y="104"/>
                    <a:pt x="131" y="112"/>
                    <a:pt x="134" y="116"/>
                  </a:cubicBezTo>
                  <a:cubicBezTo>
                    <a:pt x="141" y="123"/>
                    <a:pt x="144" y="112"/>
                    <a:pt x="147" y="107"/>
                  </a:cubicBezTo>
                  <a:cubicBezTo>
                    <a:pt x="150" y="103"/>
                    <a:pt x="152" y="97"/>
                    <a:pt x="151" y="92"/>
                  </a:cubicBezTo>
                  <a:cubicBezTo>
                    <a:pt x="151" y="89"/>
                    <a:pt x="149" y="85"/>
                    <a:pt x="151" y="83"/>
                  </a:cubicBezTo>
                  <a:cubicBezTo>
                    <a:pt x="153" y="79"/>
                    <a:pt x="160" y="81"/>
                    <a:pt x="163" y="81"/>
                  </a:cubicBezTo>
                  <a:cubicBezTo>
                    <a:pt x="166" y="81"/>
                    <a:pt x="166" y="84"/>
                    <a:pt x="166" y="85"/>
                  </a:cubicBezTo>
                  <a:cubicBezTo>
                    <a:pt x="168" y="95"/>
                    <a:pt x="169" y="131"/>
                    <a:pt x="186" y="125"/>
                  </a:cubicBezTo>
                  <a:cubicBezTo>
                    <a:pt x="191" y="123"/>
                    <a:pt x="195" y="121"/>
                    <a:pt x="199" y="118"/>
                  </a:cubicBezTo>
                  <a:cubicBezTo>
                    <a:pt x="200" y="117"/>
                    <a:pt x="202" y="115"/>
                    <a:pt x="202" y="114"/>
                  </a:cubicBezTo>
                  <a:cubicBezTo>
                    <a:pt x="204" y="99"/>
                    <a:pt x="202" y="85"/>
                    <a:pt x="206" y="70"/>
                  </a:cubicBezTo>
                  <a:cubicBezTo>
                    <a:pt x="211" y="52"/>
                    <a:pt x="226" y="0"/>
                    <a:pt x="254" y="12"/>
                  </a:cubicBezTo>
                  <a:cubicBezTo>
                    <a:pt x="269" y="17"/>
                    <a:pt x="265" y="35"/>
                    <a:pt x="261" y="46"/>
                  </a:cubicBezTo>
                  <a:cubicBezTo>
                    <a:pt x="259" y="52"/>
                    <a:pt x="257" y="59"/>
                    <a:pt x="254" y="65"/>
                  </a:cubicBezTo>
                  <a:cubicBezTo>
                    <a:pt x="249" y="77"/>
                    <a:pt x="239" y="87"/>
                    <a:pt x="231" y="98"/>
                  </a:cubicBezTo>
                  <a:cubicBezTo>
                    <a:pt x="229" y="101"/>
                    <a:pt x="227" y="104"/>
                    <a:pt x="227" y="108"/>
                  </a:cubicBezTo>
                  <a:cubicBezTo>
                    <a:pt x="226" y="123"/>
                    <a:pt x="222" y="140"/>
                    <a:pt x="233" y="152"/>
                  </a:cubicBezTo>
                  <a:cubicBezTo>
                    <a:pt x="243" y="163"/>
                    <a:pt x="259" y="148"/>
                    <a:pt x="265" y="140"/>
                  </a:cubicBezTo>
                  <a:cubicBezTo>
                    <a:pt x="270" y="132"/>
                    <a:pt x="275" y="123"/>
                    <a:pt x="279" y="114"/>
                  </a:cubicBezTo>
                  <a:cubicBezTo>
                    <a:pt x="288" y="94"/>
                    <a:pt x="285" y="71"/>
                    <a:pt x="299" y="52"/>
                  </a:cubicBezTo>
                  <a:cubicBezTo>
                    <a:pt x="307" y="42"/>
                    <a:pt x="325" y="48"/>
                    <a:pt x="334" y="52"/>
                  </a:cubicBezTo>
                  <a:cubicBezTo>
                    <a:pt x="341" y="55"/>
                    <a:pt x="344" y="60"/>
                    <a:pt x="345" y="68"/>
                  </a:cubicBezTo>
                  <a:cubicBezTo>
                    <a:pt x="346" y="75"/>
                    <a:pt x="344" y="82"/>
                    <a:pt x="341" y="89"/>
                  </a:cubicBezTo>
                  <a:cubicBezTo>
                    <a:pt x="341" y="89"/>
                    <a:pt x="340" y="90"/>
                    <a:pt x="340" y="91"/>
                  </a:cubicBezTo>
                  <a:cubicBezTo>
                    <a:pt x="334" y="98"/>
                    <a:pt x="327" y="104"/>
                    <a:pt x="317" y="105"/>
                  </a:cubicBezTo>
                  <a:cubicBezTo>
                    <a:pt x="314" y="106"/>
                    <a:pt x="311" y="106"/>
                    <a:pt x="307" y="107"/>
                  </a:cubicBezTo>
                  <a:cubicBezTo>
                    <a:pt x="303" y="121"/>
                    <a:pt x="317" y="124"/>
                    <a:pt x="328" y="122"/>
                  </a:cubicBezTo>
                  <a:cubicBezTo>
                    <a:pt x="344" y="120"/>
                    <a:pt x="356" y="104"/>
                    <a:pt x="363" y="91"/>
                  </a:cubicBezTo>
                  <a:cubicBezTo>
                    <a:pt x="365" y="87"/>
                    <a:pt x="368" y="83"/>
                    <a:pt x="368" y="78"/>
                  </a:cubicBezTo>
                  <a:cubicBezTo>
                    <a:pt x="368" y="75"/>
                    <a:pt x="370" y="73"/>
                    <a:pt x="371" y="70"/>
                  </a:cubicBezTo>
                  <a:cubicBezTo>
                    <a:pt x="373" y="70"/>
                    <a:pt x="375" y="69"/>
                    <a:pt x="377" y="70"/>
                  </a:cubicBezTo>
                  <a:cubicBezTo>
                    <a:pt x="382" y="71"/>
                    <a:pt x="385" y="77"/>
                    <a:pt x="383" y="83"/>
                  </a:cubicBezTo>
                  <a:cubicBezTo>
                    <a:pt x="383" y="85"/>
                    <a:pt x="382" y="87"/>
                    <a:pt x="381" y="91"/>
                  </a:cubicBezTo>
                  <a:cubicBezTo>
                    <a:pt x="383" y="89"/>
                    <a:pt x="384" y="89"/>
                    <a:pt x="384" y="88"/>
                  </a:cubicBezTo>
                  <a:cubicBezTo>
                    <a:pt x="391" y="79"/>
                    <a:pt x="399" y="71"/>
                    <a:pt x="409" y="67"/>
                  </a:cubicBezTo>
                  <a:cubicBezTo>
                    <a:pt x="420" y="62"/>
                    <a:pt x="434" y="65"/>
                    <a:pt x="436" y="78"/>
                  </a:cubicBezTo>
                  <a:cubicBezTo>
                    <a:pt x="438" y="95"/>
                    <a:pt x="429" y="114"/>
                    <a:pt x="426" y="131"/>
                  </a:cubicBezTo>
                  <a:cubicBezTo>
                    <a:pt x="424" y="140"/>
                    <a:pt x="422" y="150"/>
                    <a:pt x="425" y="159"/>
                  </a:cubicBezTo>
                  <a:cubicBezTo>
                    <a:pt x="428" y="173"/>
                    <a:pt x="439" y="161"/>
                    <a:pt x="443" y="154"/>
                  </a:cubicBezTo>
                  <a:cubicBezTo>
                    <a:pt x="452" y="142"/>
                    <a:pt x="461" y="130"/>
                    <a:pt x="468" y="116"/>
                  </a:cubicBezTo>
                  <a:cubicBezTo>
                    <a:pt x="470" y="110"/>
                    <a:pt x="473" y="104"/>
                    <a:pt x="476" y="98"/>
                  </a:cubicBezTo>
                  <a:cubicBezTo>
                    <a:pt x="477" y="95"/>
                    <a:pt x="477" y="92"/>
                    <a:pt x="478" y="89"/>
                  </a:cubicBezTo>
                  <a:cubicBezTo>
                    <a:pt x="478" y="81"/>
                    <a:pt x="485" y="59"/>
                    <a:pt x="485" y="59"/>
                  </a:cubicBezTo>
                  <a:cubicBezTo>
                    <a:pt x="485" y="59"/>
                    <a:pt x="477" y="56"/>
                    <a:pt x="474" y="55"/>
                  </a:cubicBezTo>
                  <a:cubicBezTo>
                    <a:pt x="465" y="51"/>
                    <a:pt x="468" y="46"/>
                    <a:pt x="471" y="46"/>
                  </a:cubicBezTo>
                  <a:cubicBezTo>
                    <a:pt x="477" y="46"/>
                    <a:pt x="491" y="46"/>
                    <a:pt x="491" y="46"/>
                  </a:cubicBezTo>
                  <a:cubicBezTo>
                    <a:pt x="491" y="46"/>
                    <a:pt x="497" y="31"/>
                    <a:pt x="499" y="26"/>
                  </a:cubicBezTo>
                  <a:cubicBezTo>
                    <a:pt x="501" y="23"/>
                    <a:pt x="501" y="23"/>
                    <a:pt x="504" y="24"/>
                  </a:cubicBezTo>
                  <a:cubicBezTo>
                    <a:pt x="506" y="25"/>
                    <a:pt x="509" y="25"/>
                    <a:pt x="511" y="26"/>
                  </a:cubicBezTo>
                  <a:cubicBezTo>
                    <a:pt x="513" y="26"/>
                    <a:pt x="515" y="27"/>
                    <a:pt x="517" y="28"/>
                  </a:cubicBezTo>
                  <a:cubicBezTo>
                    <a:pt x="516" y="33"/>
                    <a:pt x="510" y="48"/>
                    <a:pt x="510" y="48"/>
                  </a:cubicBezTo>
                  <a:cubicBezTo>
                    <a:pt x="510" y="48"/>
                    <a:pt x="529" y="49"/>
                    <a:pt x="532" y="53"/>
                  </a:cubicBezTo>
                  <a:cubicBezTo>
                    <a:pt x="537" y="60"/>
                    <a:pt x="519" y="58"/>
                    <a:pt x="515" y="58"/>
                  </a:cubicBezTo>
                  <a:cubicBezTo>
                    <a:pt x="508" y="57"/>
                    <a:pt x="509" y="59"/>
                    <a:pt x="506" y="65"/>
                  </a:cubicBezTo>
                  <a:cubicBezTo>
                    <a:pt x="504" y="72"/>
                    <a:pt x="502" y="78"/>
                    <a:pt x="500" y="85"/>
                  </a:cubicBezTo>
                  <a:cubicBezTo>
                    <a:pt x="499" y="89"/>
                    <a:pt x="498" y="94"/>
                    <a:pt x="497" y="98"/>
                  </a:cubicBezTo>
                  <a:cubicBezTo>
                    <a:pt x="497" y="105"/>
                    <a:pt x="496" y="112"/>
                    <a:pt x="496" y="118"/>
                  </a:cubicBezTo>
                  <a:cubicBezTo>
                    <a:pt x="496" y="122"/>
                    <a:pt x="497" y="131"/>
                    <a:pt x="501" y="133"/>
                  </a:cubicBezTo>
                  <a:cubicBezTo>
                    <a:pt x="507" y="136"/>
                    <a:pt x="521" y="127"/>
                    <a:pt x="526" y="124"/>
                  </a:cubicBezTo>
                  <a:cubicBezTo>
                    <a:pt x="533" y="122"/>
                    <a:pt x="530" y="113"/>
                    <a:pt x="530" y="107"/>
                  </a:cubicBezTo>
                  <a:cubicBezTo>
                    <a:pt x="531" y="97"/>
                    <a:pt x="539" y="61"/>
                    <a:pt x="555" y="65"/>
                  </a:cubicBezTo>
                  <a:cubicBezTo>
                    <a:pt x="565" y="68"/>
                    <a:pt x="562" y="81"/>
                    <a:pt x="561" y="88"/>
                  </a:cubicBezTo>
                  <a:cubicBezTo>
                    <a:pt x="559" y="98"/>
                    <a:pt x="553" y="112"/>
                    <a:pt x="555" y="123"/>
                  </a:cubicBezTo>
                  <a:cubicBezTo>
                    <a:pt x="556" y="131"/>
                    <a:pt x="563" y="132"/>
                    <a:pt x="569" y="128"/>
                  </a:cubicBezTo>
                  <a:cubicBezTo>
                    <a:pt x="576" y="123"/>
                    <a:pt x="584" y="111"/>
                    <a:pt x="588" y="103"/>
                  </a:cubicBezTo>
                  <a:cubicBezTo>
                    <a:pt x="593" y="94"/>
                    <a:pt x="592" y="87"/>
                    <a:pt x="596" y="78"/>
                  </a:cubicBezTo>
                  <a:cubicBezTo>
                    <a:pt x="599" y="73"/>
                    <a:pt x="602" y="72"/>
                    <a:pt x="607" y="73"/>
                  </a:cubicBezTo>
                  <a:cubicBezTo>
                    <a:pt x="611" y="74"/>
                    <a:pt x="613" y="75"/>
                    <a:pt x="615" y="79"/>
                  </a:cubicBezTo>
                  <a:cubicBezTo>
                    <a:pt x="615" y="83"/>
                    <a:pt x="630" y="107"/>
                    <a:pt x="634" y="116"/>
                  </a:cubicBezTo>
                  <a:cubicBezTo>
                    <a:pt x="635" y="118"/>
                    <a:pt x="637" y="120"/>
                    <a:pt x="638" y="122"/>
                  </a:cubicBezTo>
                  <a:cubicBezTo>
                    <a:pt x="638" y="122"/>
                    <a:pt x="639" y="122"/>
                    <a:pt x="639" y="122"/>
                  </a:cubicBezTo>
                  <a:cubicBezTo>
                    <a:pt x="639" y="120"/>
                    <a:pt x="640" y="118"/>
                    <a:pt x="640" y="117"/>
                  </a:cubicBezTo>
                  <a:cubicBezTo>
                    <a:pt x="641" y="105"/>
                    <a:pt x="646" y="68"/>
                    <a:pt x="653" y="67"/>
                  </a:cubicBezTo>
                  <a:cubicBezTo>
                    <a:pt x="656" y="66"/>
                    <a:pt x="661" y="68"/>
                    <a:pt x="662" y="71"/>
                  </a:cubicBezTo>
                  <a:cubicBezTo>
                    <a:pt x="664" y="78"/>
                    <a:pt x="653" y="143"/>
                    <a:pt x="649" y="146"/>
                  </a:cubicBezTo>
                  <a:close/>
                  <a:moveTo>
                    <a:pt x="230" y="85"/>
                  </a:moveTo>
                  <a:cubicBezTo>
                    <a:pt x="230" y="85"/>
                    <a:pt x="231" y="85"/>
                    <a:pt x="231" y="85"/>
                  </a:cubicBezTo>
                  <a:cubicBezTo>
                    <a:pt x="232" y="84"/>
                    <a:pt x="233" y="83"/>
                    <a:pt x="234" y="82"/>
                  </a:cubicBezTo>
                  <a:cubicBezTo>
                    <a:pt x="239" y="74"/>
                    <a:pt x="244" y="65"/>
                    <a:pt x="249" y="56"/>
                  </a:cubicBezTo>
                  <a:cubicBezTo>
                    <a:pt x="252" y="49"/>
                    <a:pt x="259" y="38"/>
                    <a:pt x="258" y="30"/>
                  </a:cubicBezTo>
                  <a:cubicBezTo>
                    <a:pt x="256" y="14"/>
                    <a:pt x="243" y="34"/>
                    <a:pt x="241" y="39"/>
                  </a:cubicBezTo>
                  <a:cubicBezTo>
                    <a:pt x="237" y="49"/>
                    <a:pt x="234" y="59"/>
                    <a:pt x="232" y="70"/>
                  </a:cubicBezTo>
                  <a:cubicBezTo>
                    <a:pt x="232" y="75"/>
                    <a:pt x="231" y="80"/>
                    <a:pt x="230" y="85"/>
                  </a:cubicBezTo>
                  <a:close/>
                  <a:moveTo>
                    <a:pt x="306" y="97"/>
                  </a:moveTo>
                  <a:cubicBezTo>
                    <a:pt x="307" y="97"/>
                    <a:pt x="308" y="97"/>
                    <a:pt x="308" y="97"/>
                  </a:cubicBezTo>
                  <a:cubicBezTo>
                    <a:pt x="309" y="97"/>
                    <a:pt x="311" y="97"/>
                    <a:pt x="312" y="96"/>
                  </a:cubicBezTo>
                  <a:cubicBezTo>
                    <a:pt x="323" y="92"/>
                    <a:pt x="332" y="82"/>
                    <a:pt x="332" y="68"/>
                  </a:cubicBezTo>
                  <a:cubicBezTo>
                    <a:pt x="331" y="61"/>
                    <a:pt x="326" y="59"/>
                    <a:pt x="320" y="61"/>
                  </a:cubicBezTo>
                  <a:cubicBezTo>
                    <a:pt x="318" y="63"/>
                    <a:pt x="316" y="65"/>
                    <a:pt x="314" y="67"/>
                  </a:cubicBezTo>
                  <a:cubicBezTo>
                    <a:pt x="313" y="70"/>
                    <a:pt x="311" y="73"/>
                    <a:pt x="310" y="76"/>
                  </a:cubicBezTo>
                  <a:cubicBezTo>
                    <a:pt x="307" y="83"/>
                    <a:pt x="306" y="90"/>
                    <a:pt x="306" y="9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55">
              <a:extLst>
                <a:ext uri="{FF2B5EF4-FFF2-40B4-BE49-F238E27FC236}">
                  <a16:creationId xmlns:a16="http://schemas.microsoft.com/office/drawing/2014/main" id="{0B125877-7ECE-452B-B6E1-CB9776E7C6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27131" y="1616981"/>
              <a:ext cx="520717" cy="776036"/>
            </a:xfrm>
            <a:custGeom>
              <a:avLst/>
              <a:gdLst>
                <a:gd name="T0" fmla="*/ 45 w 114"/>
                <a:gd name="T1" fmla="*/ 1 h 169"/>
                <a:gd name="T2" fmla="*/ 46 w 114"/>
                <a:gd name="T3" fmla="*/ 1 h 169"/>
                <a:gd name="T4" fmla="*/ 65 w 114"/>
                <a:gd name="T5" fmla="*/ 15 h 169"/>
                <a:gd name="T6" fmla="*/ 46 w 114"/>
                <a:gd name="T7" fmla="*/ 24 h 169"/>
                <a:gd name="T8" fmla="*/ 60 w 114"/>
                <a:gd name="T9" fmla="*/ 73 h 169"/>
                <a:gd name="T10" fmla="*/ 72 w 114"/>
                <a:gd name="T11" fmla="*/ 90 h 169"/>
                <a:gd name="T12" fmla="*/ 74 w 114"/>
                <a:gd name="T13" fmla="*/ 92 h 169"/>
                <a:gd name="T14" fmla="*/ 88 w 114"/>
                <a:gd name="T15" fmla="*/ 89 h 169"/>
                <a:gd name="T16" fmla="*/ 108 w 114"/>
                <a:gd name="T17" fmla="*/ 87 h 169"/>
                <a:gd name="T18" fmla="*/ 114 w 114"/>
                <a:gd name="T19" fmla="*/ 91 h 169"/>
                <a:gd name="T20" fmla="*/ 76 w 114"/>
                <a:gd name="T21" fmla="*/ 99 h 169"/>
                <a:gd name="T22" fmla="*/ 76 w 114"/>
                <a:gd name="T23" fmla="*/ 110 h 169"/>
                <a:gd name="T24" fmla="*/ 49 w 114"/>
                <a:gd name="T25" fmla="*/ 165 h 169"/>
                <a:gd name="T26" fmla="*/ 14 w 114"/>
                <a:gd name="T27" fmla="*/ 161 h 169"/>
                <a:gd name="T28" fmla="*/ 17 w 114"/>
                <a:gd name="T29" fmla="*/ 121 h 169"/>
                <a:gd name="T30" fmla="*/ 53 w 114"/>
                <a:gd name="T31" fmla="*/ 99 h 169"/>
                <a:gd name="T32" fmla="*/ 56 w 114"/>
                <a:gd name="T33" fmla="*/ 97 h 169"/>
                <a:gd name="T34" fmla="*/ 45 w 114"/>
                <a:gd name="T35" fmla="*/ 71 h 169"/>
                <a:gd name="T36" fmla="*/ 23 w 114"/>
                <a:gd name="T37" fmla="*/ 31 h 169"/>
                <a:gd name="T38" fmla="*/ 45 w 114"/>
                <a:gd name="T39" fmla="*/ 1 h 169"/>
                <a:gd name="T40" fmla="*/ 20 w 114"/>
                <a:gd name="T41" fmla="*/ 151 h 169"/>
                <a:gd name="T42" fmla="*/ 37 w 114"/>
                <a:gd name="T43" fmla="*/ 148 h 169"/>
                <a:gd name="T44" fmla="*/ 55 w 114"/>
                <a:gd name="T45" fmla="*/ 110 h 169"/>
                <a:gd name="T46" fmla="*/ 55 w 114"/>
                <a:gd name="T47" fmla="*/ 105 h 169"/>
                <a:gd name="T48" fmla="*/ 26 w 114"/>
                <a:gd name="T49" fmla="*/ 124 h 169"/>
                <a:gd name="T50" fmla="*/ 16 w 114"/>
                <a:gd name="T51" fmla="*/ 143 h 169"/>
                <a:gd name="T52" fmla="*/ 20 w 114"/>
                <a:gd name="T53" fmla="*/ 15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69">
                  <a:moveTo>
                    <a:pt x="45" y="1"/>
                  </a:moveTo>
                  <a:cubicBezTo>
                    <a:pt x="45" y="1"/>
                    <a:pt x="46" y="1"/>
                    <a:pt x="46" y="1"/>
                  </a:cubicBezTo>
                  <a:cubicBezTo>
                    <a:pt x="53" y="1"/>
                    <a:pt x="63" y="8"/>
                    <a:pt x="65" y="15"/>
                  </a:cubicBezTo>
                  <a:cubicBezTo>
                    <a:pt x="59" y="17"/>
                    <a:pt x="50" y="20"/>
                    <a:pt x="46" y="24"/>
                  </a:cubicBezTo>
                  <a:cubicBezTo>
                    <a:pt x="30" y="40"/>
                    <a:pt x="51" y="61"/>
                    <a:pt x="60" y="73"/>
                  </a:cubicBezTo>
                  <a:cubicBezTo>
                    <a:pt x="64" y="79"/>
                    <a:pt x="69" y="84"/>
                    <a:pt x="72" y="90"/>
                  </a:cubicBezTo>
                  <a:cubicBezTo>
                    <a:pt x="73" y="91"/>
                    <a:pt x="73" y="91"/>
                    <a:pt x="74" y="92"/>
                  </a:cubicBezTo>
                  <a:cubicBezTo>
                    <a:pt x="78" y="91"/>
                    <a:pt x="83" y="89"/>
                    <a:pt x="88" y="89"/>
                  </a:cubicBezTo>
                  <a:cubicBezTo>
                    <a:pt x="94" y="88"/>
                    <a:pt x="101" y="87"/>
                    <a:pt x="108" y="87"/>
                  </a:cubicBezTo>
                  <a:cubicBezTo>
                    <a:pt x="111" y="86"/>
                    <a:pt x="114" y="87"/>
                    <a:pt x="114" y="91"/>
                  </a:cubicBezTo>
                  <a:cubicBezTo>
                    <a:pt x="101" y="93"/>
                    <a:pt x="88" y="95"/>
                    <a:pt x="76" y="99"/>
                  </a:cubicBezTo>
                  <a:cubicBezTo>
                    <a:pt x="76" y="103"/>
                    <a:pt x="76" y="106"/>
                    <a:pt x="76" y="110"/>
                  </a:cubicBezTo>
                  <a:cubicBezTo>
                    <a:pt x="77" y="129"/>
                    <a:pt x="68" y="157"/>
                    <a:pt x="49" y="165"/>
                  </a:cubicBezTo>
                  <a:cubicBezTo>
                    <a:pt x="39" y="169"/>
                    <a:pt x="23" y="167"/>
                    <a:pt x="14" y="161"/>
                  </a:cubicBezTo>
                  <a:cubicBezTo>
                    <a:pt x="0" y="150"/>
                    <a:pt x="7" y="132"/>
                    <a:pt x="17" y="121"/>
                  </a:cubicBezTo>
                  <a:cubicBezTo>
                    <a:pt x="27" y="111"/>
                    <a:pt x="40" y="104"/>
                    <a:pt x="53" y="99"/>
                  </a:cubicBezTo>
                  <a:cubicBezTo>
                    <a:pt x="54" y="98"/>
                    <a:pt x="55" y="98"/>
                    <a:pt x="56" y="97"/>
                  </a:cubicBezTo>
                  <a:cubicBezTo>
                    <a:pt x="55" y="87"/>
                    <a:pt x="51" y="78"/>
                    <a:pt x="45" y="71"/>
                  </a:cubicBezTo>
                  <a:cubicBezTo>
                    <a:pt x="36" y="59"/>
                    <a:pt x="22" y="48"/>
                    <a:pt x="23" y="31"/>
                  </a:cubicBezTo>
                  <a:cubicBezTo>
                    <a:pt x="23" y="19"/>
                    <a:pt x="30" y="0"/>
                    <a:pt x="45" y="1"/>
                  </a:cubicBezTo>
                  <a:close/>
                  <a:moveTo>
                    <a:pt x="20" y="151"/>
                  </a:moveTo>
                  <a:cubicBezTo>
                    <a:pt x="24" y="153"/>
                    <a:pt x="33" y="151"/>
                    <a:pt x="37" y="148"/>
                  </a:cubicBezTo>
                  <a:cubicBezTo>
                    <a:pt x="50" y="142"/>
                    <a:pt x="52" y="122"/>
                    <a:pt x="55" y="110"/>
                  </a:cubicBezTo>
                  <a:cubicBezTo>
                    <a:pt x="56" y="108"/>
                    <a:pt x="55" y="107"/>
                    <a:pt x="55" y="105"/>
                  </a:cubicBezTo>
                  <a:cubicBezTo>
                    <a:pt x="45" y="111"/>
                    <a:pt x="34" y="115"/>
                    <a:pt x="26" y="124"/>
                  </a:cubicBezTo>
                  <a:cubicBezTo>
                    <a:pt x="21" y="129"/>
                    <a:pt x="17" y="136"/>
                    <a:pt x="16" y="143"/>
                  </a:cubicBezTo>
                  <a:cubicBezTo>
                    <a:pt x="15" y="148"/>
                    <a:pt x="17" y="150"/>
                    <a:pt x="20" y="15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56">
              <a:extLst>
                <a:ext uri="{FF2B5EF4-FFF2-40B4-BE49-F238E27FC236}">
                  <a16:creationId xmlns:a16="http://schemas.microsoft.com/office/drawing/2014/main" id="{42795765-E11E-455E-A102-E5D1710C2D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74388" y="1667372"/>
              <a:ext cx="372900" cy="406495"/>
            </a:xfrm>
            <a:custGeom>
              <a:avLst/>
              <a:gdLst>
                <a:gd name="T0" fmla="*/ 74 w 81"/>
                <a:gd name="T1" fmla="*/ 65 h 89"/>
                <a:gd name="T2" fmla="*/ 46 w 81"/>
                <a:gd name="T3" fmla="*/ 88 h 89"/>
                <a:gd name="T4" fmla="*/ 21 w 81"/>
                <a:gd name="T5" fmla="*/ 79 h 89"/>
                <a:gd name="T6" fmla="*/ 11 w 81"/>
                <a:gd name="T7" fmla="*/ 59 h 89"/>
                <a:gd name="T8" fmla="*/ 0 w 81"/>
                <a:gd name="T9" fmla="*/ 57 h 89"/>
                <a:gd name="T10" fmla="*/ 9 w 81"/>
                <a:gd name="T11" fmla="*/ 54 h 89"/>
                <a:gd name="T12" fmla="*/ 10 w 81"/>
                <a:gd name="T13" fmla="*/ 40 h 89"/>
                <a:gd name="T14" fmla="*/ 46 w 81"/>
                <a:gd name="T15" fmla="*/ 6 h 89"/>
                <a:gd name="T16" fmla="*/ 65 w 81"/>
                <a:gd name="T17" fmla="*/ 17 h 89"/>
                <a:gd name="T18" fmla="*/ 53 w 81"/>
                <a:gd name="T19" fmla="*/ 52 h 89"/>
                <a:gd name="T20" fmla="*/ 32 w 81"/>
                <a:gd name="T21" fmla="*/ 61 h 89"/>
                <a:gd name="T22" fmla="*/ 30 w 81"/>
                <a:gd name="T23" fmla="*/ 61 h 89"/>
                <a:gd name="T24" fmla="*/ 57 w 81"/>
                <a:gd name="T25" fmla="*/ 79 h 89"/>
                <a:gd name="T26" fmla="*/ 74 w 81"/>
                <a:gd name="T27" fmla="*/ 65 h 89"/>
                <a:gd name="T28" fmla="*/ 43 w 81"/>
                <a:gd name="T29" fmla="*/ 20 h 89"/>
                <a:gd name="T30" fmla="*/ 28 w 81"/>
                <a:gd name="T31" fmla="*/ 51 h 89"/>
                <a:gd name="T32" fmla="*/ 46 w 81"/>
                <a:gd name="T33" fmla="*/ 40 h 89"/>
                <a:gd name="T34" fmla="*/ 46 w 81"/>
                <a:gd name="T35" fmla="*/ 21 h 89"/>
                <a:gd name="T36" fmla="*/ 43 w 81"/>
                <a:gd name="T37" fmla="*/ 2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1" h="89">
                  <a:moveTo>
                    <a:pt x="74" y="65"/>
                  </a:moveTo>
                  <a:cubicBezTo>
                    <a:pt x="81" y="84"/>
                    <a:pt x="59" y="89"/>
                    <a:pt x="46" y="88"/>
                  </a:cubicBezTo>
                  <a:cubicBezTo>
                    <a:pt x="37" y="87"/>
                    <a:pt x="28" y="84"/>
                    <a:pt x="21" y="79"/>
                  </a:cubicBezTo>
                  <a:cubicBezTo>
                    <a:pt x="13" y="72"/>
                    <a:pt x="11" y="59"/>
                    <a:pt x="11" y="59"/>
                  </a:cubicBezTo>
                  <a:cubicBezTo>
                    <a:pt x="11" y="59"/>
                    <a:pt x="1" y="57"/>
                    <a:pt x="0" y="57"/>
                  </a:cubicBezTo>
                  <a:cubicBezTo>
                    <a:pt x="3" y="53"/>
                    <a:pt x="6" y="55"/>
                    <a:pt x="9" y="54"/>
                  </a:cubicBezTo>
                  <a:cubicBezTo>
                    <a:pt x="11" y="53"/>
                    <a:pt x="10" y="42"/>
                    <a:pt x="10" y="40"/>
                  </a:cubicBezTo>
                  <a:cubicBezTo>
                    <a:pt x="12" y="20"/>
                    <a:pt x="22" y="0"/>
                    <a:pt x="46" y="6"/>
                  </a:cubicBezTo>
                  <a:cubicBezTo>
                    <a:pt x="53" y="8"/>
                    <a:pt x="60" y="11"/>
                    <a:pt x="65" y="17"/>
                  </a:cubicBezTo>
                  <a:cubicBezTo>
                    <a:pt x="75" y="31"/>
                    <a:pt x="66" y="45"/>
                    <a:pt x="53" y="52"/>
                  </a:cubicBezTo>
                  <a:cubicBezTo>
                    <a:pt x="47" y="56"/>
                    <a:pt x="39" y="60"/>
                    <a:pt x="32" y="61"/>
                  </a:cubicBezTo>
                  <a:cubicBezTo>
                    <a:pt x="31" y="61"/>
                    <a:pt x="31" y="61"/>
                    <a:pt x="30" y="61"/>
                  </a:cubicBezTo>
                  <a:cubicBezTo>
                    <a:pt x="31" y="76"/>
                    <a:pt x="43" y="83"/>
                    <a:pt x="57" y="79"/>
                  </a:cubicBezTo>
                  <a:cubicBezTo>
                    <a:pt x="66" y="77"/>
                    <a:pt x="67" y="69"/>
                    <a:pt x="74" y="65"/>
                  </a:cubicBezTo>
                  <a:close/>
                  <a:moveTo>
                    <a:pt x="43" y="20"/>
                  </a:moveTo>
                  <a:cubicBezTo>
                    <a:pt x="34" y="17"/>
                    <a:pt x="28" y="51"/>
                    <a:pt x="28" y="51"/>
                  </a:cubicBezTo>
                  <a:cubicBezTo>
                    <a:pt x="34" y="49"/>
                    <a:pt x="41" y="45"/>
                    <a:pt x="46" y="40"/>
                  </a:cubicBezTo>
                  <a:cubicBezTo>
                    <a:pt x="50" y="36"/>
                    <a:pt x="51" y="25"/>
                    <a:pt x="46" y="21"/>
                  </a:cubicBezTo>
                  <a:cubicBezTo>
                    <a:pt x="45" y="20"/>
                    <a:pt x="44" y="20"/>
                    <a:pt x="43" y="2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57">
              <a:extLst>
                <a:ext uri="{FF2B5EF4-FFF2-40B4-BE49-F238E27FC236}">
                  <a16:creationId xmlns:a16="http://schemas.microsoft.com/office/drawing/2014/main" id="{73EDE67D-DCAD-498F-8FB7-E29E50760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6896" y="1576667"/>
              <a:ext cx="83987" cy="127659"/>
            </a:xfrm>
            <a:custGeom>
              <a:avLst/>
              <a:gdLst>
                <a:gd name="T0" fmla="*/ 10 w 19"/>
                <a:gd name="T1" fmla="*/ 28 h 28"/>
                <a:gd name="T2" fmla="*/ 2 w 19"/>
                <a:gd name="T3" fmla="*/ 8 h 28"/>
                <a:gd name="T4" fmla="*/ 0 w 19"/>
                <a:gd name="T5" fmla="*/ 4 h 28"/>
                <a:gd name="T6" fmla="*/ 13 w 19"/>
                <a:gd name="T7" fmla="*/ 4 h 28"/>
                <a:gd name="T8" fmla="*/ 15 w 19"/>
                <a:gd name="T9" fmla="*/ 22 h 28"/>
                <a:gd name="T10" fmla="*/ 10 w 19"/>
                <a:gd name="T1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8">
                  <a:moveTo>
                    <a:pt x="10" y="28"/>
                  </a:moveTo>
                  <a:cubicBezTo>
                    <a:pt x="11" y="19"/>
                    <a:pt x="5" y="14"/>
                    <a:pt x="2" y="8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4" y="0"/>
                    <a:pt x="9" y="1"/>
                    <a:pt x="13" y="4"/>
                  </a:cubicBezTo>
                  <a:cubicBezTo>
                    <a:pt x="18" y="9"/>
                    <a:pt x="19" y="16"/>
                    <a:pt x="15" y="22"/>
                  </a:cubicBezTo>
                  <a:cubicBezTo>
                    <a:pt x="14" y="24"/>
                    <a:pt x="14" y="27"/>
                    <a:pt x="10" y="2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Oval 58">
              <a:extLst>
                <a:ext uri="{FF2B5EF4-FFF2-40B4-BE49-F238E27FC236}">
                  <a16:creationId xmlns:a16="http://schemas.microsoft.com/office/drawing/2014/main" id="{178422FD-3A96-49D7-8C99-B69E2875B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2648" y="1622605"/>
              <a:ext cx="67190" cy="705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96" name="Freeform 59">
            <a:extLst>
              <a:ext uri="{FF2B5EF4-FFF2-40B4-BE49-F238E27FC236}">
                <a16:creationId xmlns:a16="http://schemas.microsoft.com/office/drawing/2014/main" id="{46C0F93D-3A92-4B77-80DE-26396CC82A54}"/>
              </a:ext>
            </a:extLst>
          </p:cNvPr>
          <p:cNvSpPr>
            <a:spLocks/>
          </p:cNvSpPr>
          <p:nvPr/>
        </p:nvSpPr>
        <p:spPr bwMode="auto">
          <a:xfrm>
            <a:off x="7601040" y="1146655"/>
            <a:ext cx="218365" cy="221724"/>
          </a:xfrm>
          <a:custGeom>
            <a:avLst/>
            <a:gdLst>
              <a:gd name="T0" fmla="*/ 47 w 48"/>
              <a:gd name="T1" fmla="*/ 21 h 48"/>
              <a:gd name="T2" fmla="*/ 26 w 48"/>
              <a:gd name="T3" fmla="*/ 14 h 48"/>
              <a:gd name="T4" fmla="*/ 6 w 48"/>
              <a:gd name="T5" fmla="*/ 6 h 48"/>
              <a:gd name="T6" fmla="*/ 1 w 48"/>
              <a:gd name="T7" fmla="*/ 20 h 48"/>
              <a:gd name="T8" fmla="*/ 14 w 48"/>
              <a:gd name="T9" fmla="*/ 48 h 48"/>
              <a:gd name="T10" fmla="*/ 41 w 48"/>
              <a:gd name="T11" fmla="*/ 36 h 48"/>
              <a:gd name="T12" fmla="*/ 47 w 48"/>
              <a:gd name="T13" fmla="*/ 21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48">
                <a:moveTo>
                  <a:pt x="47" y="21"/>
                </a:moveTo>
                <a:cubicBezTo>
                  <a:pt x="45" y="12"/>
                  <a:pt x="32" y="8"/>
                  <a:pt x="26" y="14"/>
                </a:cubicBezTo>
                <a:cubicBezTo>
                  <a:pt x="26" y="6"/>
                  <a:pt x="15" y="0"/>
                  <a:pt x="6" y="6"/>
                </a:cubicBezTo>
                <a:cubicBezTo>
                  <a:pt x="2" y="9"/>
                  <a:pt x="0" y="15"/>
                  <a:pt x="1" y="20"/>
                </a:cubicBezTo>
                <a:cubicBezTo>
                  <a:pt x="3" y="27"/>
                  <a:pt x="14" y="48"/>
                  <a:pt x="14" y="48"/>
                </a:cubicBezTo>
                <a:cubicBezTo>
                  <a:pt x="14" y="48"/>
                  <a:pt x="35" y="40"/>
                  <a:pt x="41" y="36"/>
                </a:cubicBezTo>
                <a:cubicBezTo>
                  <a:pt x="46" y="33"/>
                  <a:pt x="48" y="27"/>
                  <a:pt x="47" y="21"/>
                </a:cubicBezTo>
                <a:close/>
              </a:path>
            </a:pathLst>
          </a:custGeom>
          <a:solidFill>
            <a:srgbClr val="FC6B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7" name="Freeform 60">
            <a:extLst>
              <a:ext uri="{FF2B5EF4-FFF2-40B4-BE49-F238E27FC236}">
                <a16:creationId xmlns:a16="http://schemas.microsoft.com/office/drawing/2014/main" id="{9D71B4D0-8F49-44D2-B5FC-96339B2B3311}"/>
              </a:ext>
            </a:extLst>
          </p:cNvPr>
          <p:cNvSpPr>
            <a:spLocks/>
          </p:cNvSpPr>
          <p:nvPr/>
        </p:nvSpPr>
        <p:spPr bwMode="auto">
          <a:xfrm>
            <a:off x="6992977" y="2292233"/>
            <a:ext cx="218365" cy="215005"/>
          </a:xfrm>
          <a:custGeom>
            <a:avLst/>
            <a:gdLst>
              <a:gd name="T0" fmla="*/ 47 w 48"/>
              <a:gd name="T1" fmla="*/ 21 h 47"/>
              <a:gd name="T2" fmla="*/ 26 w 48"/>
              <a:gd name="T3" fmla="*/ 14 h 47"/>
              <a:gd name="T4" fmla="*/ 6 w 48"/>
              <a:gd name="T5" fmla="*/ 6 h 47"/>
              <a:gd name="T6" fmla="*/ 1 w 48"/>
              <a:gd name="T7" fmla="*/ 20 h 47"/>
              <a:gd name="T8" fmla="*/ 13 w 48"/>
              <a:gd name="T9" fmla="*/ 47 h 47"/>
              <a:gd name="T10" fmla="*/ 41 w 48"/>
              <a:gd name="T11" fmla="*/ 36 h 47"/>
              <a:gd name="T12" fmla="*/ 47 w 48"/>
              <a:gd name="T13" fmla="*/ 2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47">
                <a:moveTo>
                  <a:pt x="47" y="21"/>
                </a:moveTo>
                <a:cubicBezTo>
                  <a:pt x="45" y="12"/>
                  <a:pt x="32" y="8"/>
                  <a:pt x="26" y="14"/>
                </a:cubicBezTo>
                <a:cubicBezTo>
                  <a:pt x="26" y="6"/>
                  <a:pt x="14" y="0"/>
                  <a:pt x="6" y="6"/>
                </a:cubicBezTo>
                <a:cubicBezTo>
                  <a:pt x="2" y="9"/>
                  <a:pt x="0" y="15"/>
                  <a:pt x="1" y="20"/>
                </a:cubicBezTo>
                <a:cubicBezTo>
                  <a:pt x="3" y="27"/>
                  <a:pt x="13" y="47"/>
                  <a:pt x="13" y="47"/>
                </a:cubicBezTo>
                <a:cubicBezTo>
                  <a:pt x="13" y="47"/>
                  <a:pt x="35" y="40"/>
                  <a:pt x="41" y="36"/>
                </a:cubicBezTo>
                <a:cubicBezTo>
                  <a:pt x="45" y="33"/>
                  <a:pt x="48" y="27"/>
                  <a:pt x="47" y="21"/>
                </a:cubicBezTo>
                <a:close/>
              </a:path>
            </a:pathLst>
          </a:custGeom>
          <a:solidFill>
            <a:srgbClr val="FC6B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8" name="Freeform 61">
            <a:extLst>
              <a:ext uri="{FF2B5EF4-FFF2-40B4-BE49-F238E27FC236}">
                <a16:creationId xmlns:a16="http://schemas.microsoft.com/office/drawing/2014/main" id="{6EC6A3EC-99BB-4E91-B434-CF2EEEC47DBE}"/>
              </a:ext>
            </a:extLst>
          </p:cNvPr>
          <p:cNvSpPr>
            <a:spLocks/>
          </p:cNvSpPr>
          <p:nvPr/>
        </p:nvSpPr>
        <p:spPr bwMode="auto">
          <a:xfrm>
            <a:off x="7335642" y="404215"/>
            <a:ext cx="167973" cy="171332"/>
          </a:xfrm>
          <a:custGeom>
            <a:avLst/>
            <a:gdLst>
              <a:gd name="T0" fmla="*/ 36 w 37"/>
              <a:gd name="T1" fmla="*/ 17 h 37"/>
              <a:gd name="T2" fmla="*/ 20 w 37"/>
              <a:gd name="T3" fmla="*/ 12 h 37"/>
              <a:gd name="T4" fmla="*/ 5 w 37"/>
              <a:gd name="T5" fmla="*/ 5 h 37"/>
              <a:gd name="T6" fmla="*/ 1 w 37"/>
              <a:gd name="T7" fmla="*/ 16 h 37"/>
              <a:gd name="T8" fmla="*/ 10 w 37"/>
              <a:gd name="T9" fmla="*/ 37 h 37"/>
              <a:gd name="T10" fmla="*/ 32 w 37"/>
              <a:gd name="T11" fmla="*/ 28 h 37"/>
              <a:gd name="T12" fmla="*/ 36 w 37"/>
              <a:gd name="T13" fmla="*/ 1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" h="37">
                <a:moveTo>
                  <a:pt x="36" y="17"/>
                </a:moveTo>
                <a:cubicBezTo>
                  <a:pt x="35" y="10"/>
                  <a:pt x="25" y="7"/>
                  <a:pt x="20" y="12"/>
                </a:cubicBezTo>
                <a:cubicBezTo>
                  <a:pt x="20" y="5"/>
                  <a:pt x="11" y="0"/>
                  <a:pt x="5" y="5"/>
                </a:cubicBezTo>
                <a:cubicBezTo>
                  <a:pt x="1" y="8"/>
                  <a:pt x="0" y="12"/>
                  <a:pt x="1" y="16"/>
                </a:cubicBezTo>
                <a:cubicBezTo>
                  <a:pt x="2" y="22"/>
                  <a:pt x="10" y="37"/>
                  <a:pt x="10" y="37"/>
                </a:cubicBezTo>
                <a:cubicBezTo>
                  <a:pt x="10" y="37"/>
                  <a:pt x="27" y="31"/>
                  <a:pt x="32" y="28"/>
                </a:cubicBezTo>
                <a:cubicBezTo>
                  <a:pt x="35" y="26"/>
                  <a:pt x="37" y="21"/>
                  <a:pt x="36" y="17"/>
                </a:cubicBezTo>
                <a:close/>
              </a:path>
            </a:pathLst>
          </a:custGeom>
          <a:solidFill>
            <a:srgbClr val="FC6B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9" name="Freeform 62">
            <a:extLst>
              <a:ext uri="{FF2B5EF4-FFF2-40B4-BE49-F238E27FC236}">
                <a16:creationId xmlns:a16="http://schemas.microsoft.com/office/drawing/2014/main" id="{F885F913-201E-4E7A-AF97-168BEA986D9A}"/>
              </a:ext>
            </a:extLst>
          </p:cNvPr>
          <p:cNvSpPr>
            <a:spLocks/>
          </p:cNvSpPr>
          <p:nvPr/>
        </p:nvSpPr>
        <p:spPr bwMode="auto">
          <a:xfrm>
            <a:off x="6660390" y="1354943"/>
            <a:ext cx="167973" cy="167973"/>
          </a:xfrm>
          <a:custGeom>
            <a:avLst/>
            <a:gdLst>
              <a:gd name="T0" fmla="*/ 36 w 37"/>
              <a:gd name="T1" fmla="*/ 17 h 37"/>
              <a:gd name="T2" fmla="*/ 20 w 37"/>
              <a:gd name="T3" fmla="*/ 11 h 37"/>
              <a:gd name="T4" fmla="*/ 5 w 37"/>
              <a:gd name="T5" fmla="*/ 5 h 37"/>
              <a:gd name="T6" fmla="*/ 1 w 37"/>
              <a:gd name="T7" fmla="*/ 16 h 37"/>
              <a:gd name="T8" fmla="*/ 10 w 37"/>
              <a:gd name="T9" fmla="*/ 37 h 37"/>
              <a:gd name="T10" fmla="*/ 32 w 37"/>
              <a:gd name="T11" fmla="*/ 28 h 37"/>
              <a:gd name="T12" fmla="*/ 36 w 37"/>
              <a:gd name="T13" fmla="*/ 1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" h="37">
                <a:moveTo>
                  <a:pt x="36" y="17"/>
                </a:moveTo>
                <a:cubicBezTo>
                  <a:pt x="35" y="9"/>
                  <a:pt x="25" y="7"/>
                  <a:pt x="20" y="11"/>
                </a:cubicBezTo>
                <a:cubicBezTo>
                  <a:pt x="20" y="5"/>
                  <a:pt x="11" y="0"/>
                  <a:pt x="5" y="5"/>
                </a:cubicBezTo>
                <a:cubicBezTo>
                  <a:pt x="1" y="7"/>
                  <a:pt x="0" y="12"/>
                  <a:pt x="1" y="16"/>
                </a:cubicBezTo>
                <a:cubicBezTo>
                  <a:pt x="2" y="21"/>
                  <a:pt x="10" y="37"/>
                  <a:pt x="10" y="37"/>
                </a:cubicBezTo>
                <a:cubicBezTo>
                  <a:pt x="10" y="37"/>
                  <a:pt x="27" y="31"/>
                  <a:pt x="32" y="28"/>
                </a:cubicBezTo>
                <a:cubicBezTo>
                  <a:pt x="35" y="25"/>
                  <a:pt x="37" y="21"/>
                  <a:pt x="36" y="17"/>
                </a:cubicBezTo>
                <a:close/>
              </a:path>
            </a:pathLst>
          </a:custGeom>
          <a:solidFill>
            <a:srgbClr val="FC6B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0" name="Freeform 63">
            <a:extLst>
              <a:ext uri="{FF2B5EF4-FFF2-40B4-BE49-F238E27FC236}">
                <a16:creationId xmlns:a16="http://schemas.microsoft.com/office/drawing/2014/main" id="{EA0CFD7C-097A-47D1-9AD3-ABC72F91F9BF}"/>
              </a:ext>
            </a:extLst>
          </p:cNvPr>
          <p:cNvSpPr>
            <a:spLocks/>
          </p:cNvSpPr>
          <p:nvPr/>
        </p:nvSpPr>
        <p:spPr bwMode="auto">
          <a:xfrm>
            <a:off x="5669348" y="2154494"/>
            <a:ext cx="167973" cy="167973"/>
          </a:xfrm>
          <a:custGeom>
            <a:avLst/>
            <a:gdLst>
              <a:gd name="T0" fmla="*/ 33 w 37"/>
              <a:gd name="T1" fmla="*/ 5 h 37"/>
              <a:gd name="T2" fmla="*/ 17 w 37"/>
              <a:gd name="T3" fmla="*/ 10 h 37"/>
              <a:gd name="T4" fmla="*/ 1 w 37"/>
              <a:gd name="T5" fmla="*/ 15 h 37"/>
              <a:gd name="T6" fmla="*/ 5 w 37"/>
              <a:gd name="T7" fmla="*/ 26 h 37"/>
              <a:gd name="T8" fmla="*/ 25 w 37"/>
              <a:gd name="T9" fmla="*/ 37 h 37"/>
              <a:gd name="T10" fmla="*/ 36 w 37"/>
              <a:gd name="T11" fmla="*/ 16 h 37"/>
              <a:gd name="T12" fmla="*/ 33 w 37"/>
              <a:gd name="T13" fmla="*/ 5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" h="37">
                <a:moveTo>
                  <a:pt x="33" y="5"/>
                </a:moveTo>
                <a:cubicBezTo>
                  <a:pt x="27" y="0"/>
                  <a:pt x="17" y="4"/>
                  <a:pt x="17" y="10"/>
                </a:cubicBezTo>
                <a:cubicBezTo>
                  <a:pt x="13" y="5"/>
                  <a:pt x="3" y="7"/>
                  <a:pt x="1" y="15"/>
                </a:cubicBezTo>
                <a:cubicBezTo>
                  <a:pt x="0" y="19"/>
                  <a:pt x="1" y="23"/>
                  <a:pt x="5" y="26"/>
                </a:cubicBezTo>
                <a:cubicBezTo>
                  <a:pt x="9" y="30"/>
                  <a:pt x="25" y="37"/>
                  <a:pt x="25" y="37"/>
                </a:cubicBezTo>
                <a:cubicBezTo>
                  <a:pt x="25" y="37"/>
                  <a:pt x="34" y="22"/>
                  <a:pt x="36" y="16"/>
                </a:cubicBezTo>
                <a:cubicBezTo>
                  <a:pt x="37" y="12"/>
                  <a:pt x="36" y="8"/>
                  <a:pt x="33" y="5"/>
                </a:cubicBezTo>
                <a:close/>
              </a:path>
            </a:pathLst>
          </a:custGeom>
          <a:solidFill>
            <a:srgbClr val="FC6B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1" name="Freeform 64">
            <a:extLst>
              <a:ext uri="{FF2B5EF4-FFF2-40B4-BE49-F238E27FC236}">
                <a16:creationId xmlns:a16="http://schemas.microsoft.com/office/drawing/2014/main" id="{8D71C9C9-CADD-4DD4-80C7-2A5653263C47}"/>
              </a:ext>
            </a:extLst>
          </p:cNvPr>
          <p:cNvSpPr>
            <a:spLocks/>
          </p:cNvSpPr>
          <p:nvPr/>
        </p:nvSpPr>
        <p:spPr bwMode="auto">
          <a:xfrm>
            <a:off x="5202383" y="313509"/>
            <a:ext cx="174692" cy="167973"/>
          </a:xfrm>
          <a:custGeom>
            <a:avLst/>
            <a:gdLst>
              <a:gd name="T0" fmla="*/ 33 w 38"/>
              <a:gd name="T1" fmla="*/ 5 h 37"/>
              <a:gd name="T2" fmla="*/ 18 w 38"/>
              <a:gd name="T3" fmla="*/ 11 h 37"/>
              <a:gd name="T4" fmla="*/ 1 w 38"/>
              <a:gd name="T5" fmla="*/ 15 h 37"/>
              <a:gd name="T6" fmla="*/ 5 w 38"/>
              <a:gd name="T7" fmla="*/ 27 h 37"/>
              <a:gd name="T8" fmla="*/ 26 w 38"/>
              <a:gd name="T9" fmla="*/ 37 h 37"/>
              <a:gd name="T10" fmla="*/ 37 w 38"/>
              <a:gd name="T11" fmla="*/ 17 h 37"/>
              <a:gd name="T12" fmla="*/ 33 w 38"/>
              <a:gd name="T13" fmla="*/ 5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" h="37">
                <a:moveTo>
                  <a:pt x="33" y="5"/>
                </a:moveTo>
                <a:cubicBezTo>
                  <a:pt x="27" y="0"/>
                  <a:pt x="18" y="4"/>
                  <a:pt x="18" y="11"/>
                </a:cubicBezTo>
                <a:cubicBezTo>
                  <a:pt x="13" y="6"/>
                  <a:pt x="3" y="8"/>
                  <a:pt x="1" y="15"/>
                </a:cubicBezTo>
                <a:cubicBezTo>
                  <a:pt x="0" y="19"/>
                  <a:pt x="2" y="24"/>
                  <a:pt x="5" y="27"/>
                </a:cubicBezTo>
                <a:cubicBezTo>
                  <a:pt x="10" y="30"/>
                  <a:pt x="26" y="37"/>
                  <a:pt x="26" y="37"/>
                </a:cubicBezTo>
                <a:cubicBezTo>
                  <a:pt x="26" y="37"/>
                  <a:pt x="35" y="22"/>
                  <a:pt x="37" y="17"/>
                </a:cubicBezTo>
                <a:cubicBezTo>
                  <a:pt x="38" y="13"/>
                  <a:pt x="37" y="8"/>
                  <a:pt x="33" y="5"/>
                </a:cubicBezTo>
                <a:close/>
              </a:path>
            </a:pathLst>
          </a:custGeom>
          <a:solidFill>
            <a:srgbClr val="FC6B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" name="Freeform 65">
            <a:extLst>
              <a:ext uri="{FF2B5EF4-FFF2-40B4-BE49-F238E27FC236}">
                <a16:creationId xmlns:a16="http://schemas.microsoft.com/office/drawing/2014/main" id="{AA61EDDD-AB56-479C-B48D-79889221FB71}"/>
              </a:ext>
            </a:extLst>
          </p:cNvPr>
          <p:cNvSpPr>
            <a:spLocks/>
          </p:cNvSpPr>
          <p:nvPr/>
        </p:nvSpPr>
        <p:spPr bwMode="auto">
          <a:xfrm>
            <a:off x="5793649" y="1378458"/>
            <a:ext cx="235162" cy="215005"/>
          </a:xfrm>
          <a:custGeom>
            <a:avLst/>
            <a:gdLst>
              <a:gd name="T0" fmla="*/ 48 w 52"/>
              <a:gd name="T1" fmla="*/ 9 h 47"/>
              <a:gd name="T2" fmla="*/ 26 w 52"/>
              <a:gd name="T3" fmla="*/ 10 h 47"/>
              <a:gd name="T4" fmla="*/ 3 w 52"/>
              <a:gd name="T5" fmla="*/ 10 h 47"/>
              <a:gd name="T6" fmla="*/ 4 w 52"/>
              <a:gd name="T7" fmla="*/ 26 h 47"/>
              <a:gd name="T8" fmla="*/ 27 w 52"/>
              <a:gd name="T9" fmla="*/ 47 h 47"/>
              <a:gd name="T10" fmla="*/ 48 w 52"/>
              <a:gd name="T11" fmla="*/ 25 h 47"/>
              <a:gd name="T12" fmla="*/ 48 w 52"/>
              <a:gd name="T13" fmla="*/ 9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2" h="47">
                <a:moveTo>
                  <a:pt x="48" y="9"/>
                </a:moveTo>
                <a:cubicBezTo>
                  <a:pt x="42" y="0"/>
                  <a:pt x="29" y="2"/>
                  <a:pt x="26" y="10"/>
                </a:cubicBezTo>
                <a:cubicBezTo>
                  <a:pt x="22" y="2"/>
                  <a:pt x="9" y="1"/>
                  <a:pt x="3" y="10"/>
                </a:cubicBezTo>
                <a:cubicBezTo>
                  <a:pt x="0" y="15"/>
                  <a:pt x="1" y="21"/>
                  <a:pt x="4" y="26"/>
                </a:cubicBezTo>
                <a:cubicBezTo>
                  <a:pt x="9" y="32"/>
                  <a:pt x="27" y="47"/>
                  <a:pt x="27" y="47"/>
                </a:cubicBezTo>
                <a:cubicBezTo>
                  <a:pt x="27" y="47"/>
                  <a:pt x="44" y="31"/>
                  <a:pt x="48" y="25"/>
                </a:cubicBezTo>
                <a:cubicBezTo>
                  <a:pt x="52" y="20"/>
                  <a:pt x="52" y="14"/>
                  <a:pt x="48" y="9"/>
                </a:cubicBezTo>
                <a:close/>
              </a:path>
            </a:pathLst>
          </a:custGeom>
          <a:solidFill>
            <a:srgbClr val="FC6B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" name="Freeform 66">
            <a:extLst>
              <a:ext uri="{FF2B5EF4-FFF2-40B4-BE49-F238E27FC236}">
                <a16:creationId xmlns:a16="http://schemas.microsoft.com/office/drawing/2014/main" id="{F1D38802-E6E2-4EBD-A78F-92B21BC1CDE9}"/>
              </a:ext>
            </a:extLst>
          </p:cNvPr>
          <p:cNvSpPr>
            <a:spLocks/>
          </p:cNvSpPr>
          <p:nvPr/>
        </p:nvSpPr>
        <p:spPr bwMode="auto">
          <a:xfrm>
            <a:off x="4231499" y="1176890"/>
            <a:ext cx="204927" cy="204927"/>
          </a:xfrm>
          <a:custGeom>
            <a:avLst/>
            <a:gdLst>
              <a:gd name="T0" fmla="*/ 35 w 45"/>
              <a:gd name="T1" fmla="*/ 3 h 45"/>
              <a:gd name="T2" fmla="*/ 18 w 45"/>
              <a:gd name="T3" fmla="*/ 17 h 45"/>
              <a:gd name="T4" fmla="*/ 1 w 45"/>
              <a:gd name="T5" fmla="*/ 30 h 45"/>
              <a:gd name="T6" fmla="*/ 11 w 45"/>
              <a:gd name="T7" fmla="*/ 42 h 45"/>
              <a:gd name="T8" fmla="*/ 41 w 45"/>
              <a:gd name="T9" fmla="*/ 45 h 45"/>
              <a:gd name="T10" fmla="*/ 44 w 45"/>
              <a:gd name="T11" fmla="*/ 15 h 45"/>
              <a:gd name="T12" fmla="*/ 35 w 45"/>
              <a:gd name="T13" fmla="*/ 3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" h="45">
                <a:moveTo>
                  <a:pt x="35" y="3"/>
                </a:moveTo>
                <a:cubicBezTo>
                  <a:pt x="25" y="0"/>
                  <a:pt x="16" y="9"/>
                  <a:pt x="18" y="17"/>
                </a:cubicBezTo>
                <a:cubicBezTo>
                  <a:pt x="11" y="13"/>
                  <a:pt x="0" y="21"/>
                  <a:pt x="1" y="30"/>
                </a:cubicBezTo>
                <a:cubicBezTo>
                  <a:pt x="2" y="36"/>
                  <a:pt x="6" y="41"/>
                  <a:pt x="11" y="42"/>
                </a:cubicBezTo>
                <a:cubicBezTo>
                  <a:pt x="18" y="44"/>
                  <a:pt x="41" y="45"/>
                  <a:pt x="41" y="45"/>
                </a:cubicBezTo>
                <a:cubicBezTo>
                  <a:pt x="41" y="45"/>
                  <a:pt x="45" y="23"/>
                  <a:pt x="44" y="15"/>
                </a:cubicBezTo>
                <a:cubicBezTo>
                  <a:pt x="44" y="10"/>
                  <a:pt x="40" y="5"/>
                  <a:pt x="35" y="3"/>
                </a:cubicBezTo>
                <a:close/>
              </a:path>
            </a:pathLst>
          </a:custGeom>
          <a:solidFill>
            <a:srgbClr val="FC6B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" name="Freeform 67">
            <a:extLst>
              <a:ext uri="{FF2B5EF4-FFF2-40B4-BE49-F238E27FC236}">
                <a16:creationId xmlns:a16="http://schemas.microsoft.com/office/drawing/2014/main" id="{295F5F09-EBF4-4545-9DFD-0FB972EA75B0}"/>
              </a:ext>
            </a:extLst>
          </p:cNvPr>
          <p:cNvSpPr>
            <a:spLocks/>
          </p:cNvSpPr>
          <p:nvPr/>
        </p:nvSpPr>
        <p:spPr bwMode="auto">
          <a:xfrm>
            <a:off x="4866438" y="2393016"/>
            <a:ext cx="201568" cy="204927"/>
          </a:xfrm>
          <a:custGeom>
            <a:avLst/>
            <a:gdLst>
              <a:gd name="T0" fmla="*/ 34 w 44"/>
              <a:gd name="T1" fmla="*/ 4 h 45"/>
              <a:gd name="T2" fmla="*/ 18 w 44"/>
              <a:gd name="T3" fmla="*/ 18 h 45"/>
              <a:gd name="T4" fmla="*/ 1 w 44"/>
              <a:gd name="T5" fmla="*/ 31 h 45"/>
              <a:gd name="T6" fmla="*/ 11 w 44"/>
              <a:gd name="T7" fmla="*/ 43 h 45"/>
              <a:gd name="T8" fmla="*/ 40 w 44"/>
              <a:gd name="T9" fmla="*/ 45 h 45"/>
              <a:gd name="T10" fmla="*/ 44 w 44"/>
              <a:gd name="T11" fmla="*/ 16 h 45"/>
              <a:gd name="T12" fmla="*/ 34 w 44"/>
              <a:gd name="T13" fmla="*/ 4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" h="45">
                <a:moveTo>
                  <a:pt x="34" y="4"/>
                </a:moveTo>
                <a:cubicBezTo>
                  <a:pt x="25" y="0"/>
                  <a:pt x="16" y="10"/>
                  <a:pt x="18" y="18"/>
                </a:cubicBezTo>
                <a:cubicBezTo>
                  <a:pt x="11" y="14"/>
                  <a:pt x="0" y="21"/>
                  <a:pt x="1" y="31"/>
                </a:cubicBezTo>
                <a:cubicBezTo>
                  <a:pt x="1" y="37"/>
                  <a:pt x="5" y="41"/>
                  <a:pt x="11" y="43"/>
                </a:cubicBezTo>
                <a:cubicBezTo>
                  <a:pt x="18" y="45"/>
                  <a:pt x="40" y="45"/>
                  <a:pt x="40" y="45"/>
                </a:cubicBezTo>
                <a:cubicBezTo>
                  <a:pt x="40" y="45"/>
                  <a:pt x="44" y="23"/>
                  <a:pt x="44" y="16"/>
                </a:cubicBezTo>
                <a:cubicBezTo>
                  <a:pt x="43" y="10"/>
                  <a:pt x="40" y="5"/>
                  <a:pt x="34" y="4"/>
                </a:cubicBezTo>
                <a:close/>
              </a:path>
            </a:pathLst>
          </a:custGeom>
          <a:solidFill>
            <a:srgbClr val="FC6B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387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5013 0.22361 L 6.25E-7 3.7037E-7 " pathEditMode="relative" rAng="0" ptsTypes="AA">
                                          <p:cBhvr>
                                            <p:cTn id="6" dur="2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773" y="-1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5013 0.22338 L -2.29167E-6 -1.85185E-6 " pathEditMode="relative" rAng="0" ptsTypes="AA">
                                          <p:cBhvr>
                                            <p:cTn id="14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513" y="-111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2" dur="10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5013 0.22338 L 4.16667E-6 -4.07407E-6 " pathEditMode="relative" rAng="0" ptsTypes="AA">
                                          <p:cBhvr>
                                            <p:cTn id="24" dur="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513" y="-111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 p14:presetBounceEnd="99000">
                                      <p:stCondLst>
                                        <p:cond delay="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2" dur="1000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64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63112 -1.85185E-6 L -6.25E-7 -1.85185E-6 " pathEditMode="relative" rAng="0" ptsTypes="AA">
                                          <p:cBhvr>
                                            <p:cTn id="34" dur="2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154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50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nodeType="withEffect" p14:presetBounceEnd="99000">
                                      <p:stCondLst>
                                        <p:cond delay="3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2" dur="100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4" presetClass="path" presetSubtype="0" decel="10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0.67318 -1.11111E-6 L 0 -1.11111E-6 " pathEditMode="relative" rAng="0" ptsTypes="AA">
                                          <p:cBhvr>
                                            <p:cTn id="44" dur="2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6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ccel="50000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5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nodeType="withEffect" p14:presetBounceEnd="99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2" dur="100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64" presetClass="path" presetSubtype="0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0.63112 -1.85185E-6 L -6.25E-7 -1.85185E-6 " pathEditMode="relative" rAng="0" ptsTypes="AA">
                                          <p:cBhvr>
                                            <p:cTn id="54" dur="2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154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25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ccel="25000" decel="50000" autoRev="1" fill="hold" grpId="1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200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ccel="25000" decel="50000" autoRev="1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200" fill="hold"/>
                                            <p:tgtEl>
                                              <p:spTgt spid="10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ccel="25000" decel="50000" autoRev="1" fill="hold" grpId="1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200" fill="hold"/>
                                            <p:tgtEl>
                                              <p:spTgt spid="10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2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ccel="25000" decel="50000" autoRev="1" fill="hold" grpId="1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200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2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ccel="25000" decel="50000" autoRev="1" fill="hold" grpId="1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20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2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accel="25000" decel="50000" autoRev="1" fill="hold" grpId="1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200" fill="hold"/>
                                            <p:tgtEl>
                                              <p:spTgt spid="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ccel="25000" decel="50000" autoRev="1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20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2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accel="25000" decel="50000" autoRev="1" fill="hold" grpId="1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200" fill="hold"/>
                                            <p:tgtEl>
                                              <p:spTgt spid="1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2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5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ccel="25000" decel="50000" autoRev="1" fill="hold" grpId="1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200" fill="hold"/>
                                            <p:tgtEl>
                                              <p:spTgt spid="1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6" grpId="0" animBg="1"/>
          <p:bldP spid="96" grpId="1" animBg="1"/>
          <p:bldP spid="97" grpId="0" animBg="1"/>
          <p:bldP spid="97" grpId="1" animBg="1"/>
          <p:bldP spid="98" grpId="0" animBg="1"/>
          <p:bldP spid="98" grpId="1" animBg="1"/>
          <p:bldP spid="99" grpId="0" animBg="1"/>
          <p:bldP spid="99" grpId="1" animBg="1"/>
          <p:bldP spid="100" grpId="0" animBg="1"/>
          <p:bldP spid="100" grpId="1" animBg="1"/>
          <p:bldP spid="101" grpId="0" animBg="1"/>
          <p:bldP spid="101" grpId="1" animBg="1"/>
          <p:bldP spid="102" grpId="0" animBg="1"/>
          <p:bldP spid="102" grpId="1" animBg="1"/>
          <p:bldP spid="103" grpId="0" animBg="1"/>
          <p:bldP spid="103" grpId="1" animBg="1"/>
          <p:bldP spid="104" grpId="0" animBg="1"/>
          <p:bldP spid="104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5013 0.22361 L 6.25E-7 3.7037E-7 " pathEditMode="relative" rAng="0" ptsTypes="AA">
                                          <p:cBhvr>
                                            <p:cTn id="6" dur="2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773" y="-1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5013 0.22338 L -2.29167E-6 -1.85185E-6 " pathEditMode="relative" rAng="0" ptsTypes="AA">
                                          <p:cBhvr>
                                            <p:cTn id="14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513" y="-111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5013 0.22338 L 4.16667E-6 -4.07407E-6 " pathEditMode="relative" rAng="0" ptsTypes="AA">
                                          <p:cBhvr>
                                            <p:cTn id="24" dur="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513" y="-111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000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64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63112 -1.85185E-6 L -6.25E-7 -1.85185E-6 " pathEditMode="relative" rAng="0" ptsTypes="AA">
                                          <p:cBhvr>
                                            <p:cTn id="34" dur="2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154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50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4" presetClass="path" presetSubtype="0" decel="10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0.67318 -1.11111E-6 L 0 -1.11111E-6 " pathEditMode="relative" rAng="0" ptsTypes="AA">
                                          <p:cBhvr>
                                            <p:cTn id="44" dur="2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6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ccel="50000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5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00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64" presetClass="path" presetSubtype="0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0.63112 -1.85185E-6 L -6.25E-7 -1.85185E-6 " pathEditMode="relative" rAng="0" ptsTypes="AA">
                                          <p:cBhvr>
                                            <p:cTn id="54" dur="2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154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25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ccel="25000" decel="50000" autoRev="1" fill="hold" grpId="1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200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ccel="25000" decel="50000" autoRev="1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200" fill="hold"/>
                                            <p:tgtEl>
                                              <p:spTgt spid="10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ccel="25000" decel="50000" autoRev="1" fill="hold" grpId="1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200" fill="hold"/>
                                            <p:tgtEl>
                                              <p:spTgt spid="10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2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ccel="25000" decel="50000" autoRev="1" fill="hold" grpId="1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200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2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ccel="25000" decel="50000" autoRev="1" fill="hold" grpId="1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20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2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accel="25000" decel="50000" autoRev="1" fill="hold" grpId="1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200" fill="hold"/>
                                            <p:tgtEl>
                                              <p:spTgt spid="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ccel="25000" decel="50000" autoRev="1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20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2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accel="25000" decel="50000" autoRev="1" fill="hold" grpId="1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200" fill="hold"/>
                                            <p:tgtEl>
                                              <p:spTgt spid="1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2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5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ccel="25000" decel="50000" autoRev="1" fill="hold" grpId="1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200" fill="hold"/>
                                            <p:tgtEl>
                                              <p:spTgt spid="1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6" grpId="0" animBg="1"/>
          <p:bldP spid="96" grpId="1" animBg="1"/>
          <p:bldP spid="97" grpId="0" animBg="1"/>
          <p:bldP spid="97" grpId="1" animBg="1"/>
          <p:bldP spid="98" grpId="0" animBg="1"/>
          <p:bldP spid="98" grpId="1" animBg="1"/>
          <p:bldP spid="99" grpId="0" animBg="1"/>
          <p:bldP spid="99" grpId="1" animBg="1"/>
          <p:bldP spid="100" grpId="0" animBg="1"/>
          <p:bldP spid="100" grpId="1" animBg="1"/>
          <p:bldP spid="101" grpId="0" animBg="1"/>
          <p:bldP spid="101" grpId="1" animBg="1"/>
          <p:bldP spid="102" grpId="0" animBg="1"/>
          <p:bldP spid="102" grpId="1" animBg="1"/>
          <p:bldP spid="103" grpId="0" animBg="1"/>
          <p:bldP spid="103" grpId="1" animBg="1"/>
          <p:bldP spid="104" grpId="0" animBg="1"/>
          <p:bldP spid="104" grpId="1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Valentines Day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FF7171"/>
      </a:accent2>
      <a:accent3>
        <a:srgbClr val="FFBDBD"/>
      </a:accent3>
      <a:accent4>
        <a:srgbClr val="F9E5C7"/>
      </a:accent4>
      <a:accent5>
        <a:srgbClr val="540000"/>
      </a:accent5>
      <a:accent6>
        <a:srgbClr val="8200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3</Words>
  <Application>Microsoft Office PowerPoint</Application>
  <PresentationFormat>Widescreen</PresentationFormat>
  <Paragraphs>3</Paragraphs>
  <Slides>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</vt:vector>
  </TitlesOfParts>
  <Manager>www.brightcarbon.com</Manager>
  <Company>BrightCarbon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Conversations. Visible Results.</dc:subject>
  <dc:creator>BrightCarbon</dc:creator>
  <cp:keywords>Compelling, Clear, Persuasive</cp:keywords>
  <dc:description>www.brightcarbon.com</dc:description>
  <cp:lastModifiedBy>Sandy Rushton</cp:lastModifiedBy>
  <dcterms:created xsi:type="dcterms:W3CDTF">2018-02-01T13:48:15Z</dcterms:created>
  <dcterms:modified xsi:type="dcterms:W3CDTF">2018-02-06T15:01:07Z</dcterms:modified>
  <cp:category>www.brightcarbon.com</cp:category>
</cp:coreProperties>
</file>