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AF9"/>
    <a:srgbClr val="FDC266"/>
    <a:srgbClr val="D7952A"/>
    <a:srgbClr val="EE3150"/>
    <a:srgbClr val="FFF1E5"/>
    <a:srgbClr val="FFEEDF"/>
    <a:srgbClr val="F5ABA1"/>
    <a:srgbClr val="FFD404"/>
    <a:srgbClr val="FFDE04"/>
    <a:srgbClr val="F6B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77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874" y="-378"/>
      </p:cViewPr>
      <p:guideLst>
        <p:guide orient="horz" pos="2268"/>
        <p:guide pos="226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  <a:prstGeom prst="rect">
            <a:avLst/>
          </a:prstGeo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6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5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  <a:prstGeom prst="rect">
            <a:avLst/>
          </a:prstGeom>
        </p:spPr>
        <p:txBody>
          <a:bodyPr anchor="b"/>
          <a:lstStyle>
            <a:lvl1pPr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37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010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1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2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5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  <a:prstGeom prst="rect">
            <a:avLst/>
          </a:prstGeo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  <a:prstGeom prst="rect">
            <a:avLst/>
          </a:prstGeo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1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  <a:prstGeom prst="rect">
            <a:avLst/>
          </a:prstGeo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19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0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C99E7-CBC5-439D-A0DE-147A05E7429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0CA6CD1E-4386-4465-B6DD-9A815B55E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9222DF-19F6-4F95-A628-F1F3BE452450}"/>
              </a:ext>
            </a:extLst>
          </p:cNvPr>
          <p:cNvSpPr/>
          <p:nvPr userDrawn="1"/>
        </p:nvSpPr>
        <p:spPr>
          <a:xfrm>
            <a:off x="0" y="0"/>
            <a:ext cx="7199313" cy="719931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95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.png"/><Relationship Id="rId21" Type="http://schemas.openxmlformats.org/officeDocument/2006/relationships/image" Target="../media/image15.svg"/><Relationship Id="rId42" Type="http://schemas.openxmlformats.org/officeDocument/2006/relationships/image" Target="../media/image36.png"/><Relationship Id="rId47" Type="http://schemas.openxmlformats.org/officeDocument/2006/relationships/image" Target="../media/image41.svg"/><Relationship Id="rId63" Type="http://schemas.openxmlformats.org/officeDocument/2006/relationships/image" Target="../media/image57.svg"/><Relationship Id="rId68" Type="http://schemas.openxmlformats.org/officeDocument/2006/relationships/image" Target="../media/image62.png"/><Relationship Id="rId84" Type="http://schemas.openxmlformats.org/officeDocument/2006/relationships/image" Target="../media/image78.png"/><Relationship Id="rId89" Type="http://schemas.openxmlformats.org/officeDocument/2006/relationships/image" Target="../media/image83.svg"/><Relationship Id="rId16" Type="http://schemas.openxmlformats.org/officeDocument/2006/relationships/image" Target="../media/image10.png"/><Relationship Id="rId11" Type="http://schemas.openxmlformats.org/officeDocument/2006/relationships/image" Target="../media/image7.svg"/><Relationship Id="rId32" Type="http://schemas.openxmlformats.org/officeDocument/2006/relationships/image" Target="../media/image26.png"/><Relationship Id="rId37" Type="http://schemas.openxmlformats.org/officeDocument/2006/relationships/image" Target="../media/image31.svg"/><Relationship Id="rId53" Type="http://schemas.openxmlformats.org/officeDocument/2006/relationships/image" Target="../media/image47.svg"/><Relationship Id="rId58" Type="http://schemas.openxmlformats.org/officeDocument/2006/relationships/image" Target="../media/image52.png"/><Relationship Id="rId74" Type="http://schemas.openxmlformats.org/officeDocument/2006/relationships/image" Target="../media/image68.png"/><Relationship Id="rId79" Type="http://schemas.openxmlformats.org/officeDocument/2006/relationships/image" Target="../media/image73.svg"/><Relationship Id="rId5" Type="http://schemas.microsoft.com/office/2007/relationships/hdphoto" Target="../media/hdphoto1.wdp"/><Relationship Id="rId90" Type="http://schemas.openxmlformats.org/officeDocument/2006/relationships/image" Target="../media/image84.png"/><Relationship Id="rId95" Type="http://schemas.openxmlformats.org/officeDocument/2006/relationships/image" Target="../media/image89.svg"/><Relationship Id="rId22" Type="http://schemas.openxmlformats.org/officeDocument/2006/relationships/image" Target="../media/image16.png"/><Relationship Id="rId27" Type="http://schemas.openxmlformats.org/officeDocument/2006/relationships/image" Target="../media/image21.svg"/><Relationship Id="rId43" Type="http://schemas.openxmlformats.org/officeDocument/2006/relationships/image" Target="../media/image37.svg"/><Relationship Id="rId48" Type="http://schemas.openxmlformats.org/officeDocument/2006/relationships/image" Target="../media/image42.png"/><Relationship Id="rId64" Type="http://schemas.openxmlformats.org/officeDocument/2006/relationships/image" Target="../media/image58.png"/><Relationship Id="rId69" Type="http://schemas.openxmlformats.org/officeDocument/2006/relationships/image" Target="../media/image63.svg"/><Relationship Id="rId80" Type="http://schemas.openxmlformats.org/officeDocument/2006/relationships/image" Target="../media/image74.png"/><Relationship Id="rId85" Type="http://schemas.openxmlformats.org/officeDocument/2006/relationships/image" Target="../media/image79.svg"/><Relationship Id="rId3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17" Type="http://schemas.openxmlformats.org/officeDocument/2006/relationships/image" Target="../media/image11.svg"/><Relationship Id="rId25" Type="http://schemas.openxmlformats.org/officeDocument/2006/relationships/image" Target="../media/image19.svg"/><Relationship Id="rId33" Type="http://schemas.openxmlformats.org/officeDocument/2006/relationships/image" Target="../media/image27.svg"/><Relationship Id="rId38" Type="http://schemas.openxmlformats.org/officeDocument/2006/relationships/image" Target="../media/image32.png"/><Relationship Id="rId46" Type="http://schemas.openxmlformats.org/officeDocument/2006/relationships/image" Target="../media/image40.png"/><Relationship Id="rId59" Type="http://schemas.openxmlformats.org/officeDocument/2006/relationships/image" Target="../media/image53.svg"/><Relationship Id="rId67" Type="http://schemas.openxmlformats.org/officeDocument/2006/relationships/image" Target="../media/image61.svg"/><Relationship Id="rId20" Type="http://schemas.openxmlformats.org/officeDocument/2006/relationships/image" Target="../media/image14.png"/><Relationship Id="rId41" Type="http://schemas.openxmlformats.org/officeDocument/2006/relationships/image" Target="../media/image35.svg"/><Relationship Id="rId54" Type="http://schemas.openxmlformats.org/officeDocument/2006/relationships/image" Target="../media/image48.png"/><Relationship Id="rId62" Type="http://schemas.openxmlformats.org/officeDocument/2006/relationships/image" Target="../media/image56.png"/><Relationship Id="rId70" Type="http://schemas.openxmlformats.org/officeDocument/2006/relationships/image" Target="../media/image64.png"/><Relationship Id="rId75" Type="http://schemas.openxmlformats.org/officeDocument/2006/relationships/image" Target="../media/image69.svg"/><Relationship Id="rId83" Type="http://schemas.openxmlformats.org/officeDocument/2006/relationships/image" Target="../media/image77.svg"/><Relationship Id="rId88" Type="http://schemas.openxmlformats.org/officeDocument/2006/relationships/image" Target="../media/image82.png"/><Relationship Id="rId91" Type="http://schemas.openxmlformats.org/officeDocument/2006/relationships/image" Target="../media/image85.svg"/><Relationship Id="rId96" Type="http://schemas.openxmlformats.org/officeDocument/2006/relationships/image" Target="../media/image90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5" Type="http://schemas.microsoft.com/office/2007/relationships/hdphoto" Target="../media/hdphoto3.wdp"/><Relationship Id="rId23" Type="http://schemas.openxmlformats.org/officeDocument/2006/relationships/image" Target="../media/image17.svg"/><Relationship Id="rId28" Type="http://schemas.openxmlformats.org/officeDocument/2006/relationships/image" Target="../media/image22.png"/><Relationship Id="rId36" Type="http://schemas.openxmlformats.org/officeDocument/2006/relationships/image" Target="../media/image30.png"/><Relationship Id="rId49" Type="http://schemas.openxmlformats.org/officeDocument/2006/relationships/image" Target="../media/image43.svg"/><Relationship Id="rId57" Type="http://schemas.openxmlformats.org/officeDocument/2006/relationships/image" Target="../media/image51.svg"/><Relationship Id="rId10" Type="http://schemas.openxmlformats.org/officeDocument/2006/relationships/image" Target="../media/image6.png"/><Relationship Id="rId31" Type="http://schemas.openxmlformats.org/officeDocument/2006/relationships/image" Target="../media/image25.svg"/><Relationship Id="rId44" Type="http://schemas.openxmlformats.org/officeDocument/2006/relationships/image" Target="../media/image38.png"/><Relationship Id="rId52" Type="http://schemas.openxmlformats.org/officeDocument/2006/relationships/image" Target="../media/image46.png"/><Relationship Id="rId60" Type="http://schemas.openxmlformats.org/officeDocument/2006/relationships/image" Target="../media/image54.png"/><Relationship Id="rId65" Type="http://schemas.openxmlformats.org/officeDocument/2006/relationships/image" Target="../media/image59.svg"/><Relationship Id="rId73" Type="http://schemas.openxmlformats.org/officeDocument/2006/relationships/image" Target="../media/image67.svg"/><Relationship Id="rId78" Type="http://schemas.openxmlformats.org/officeDocument/2006/relationships/image" Target="../media/image72.png"/><Relationship Id="rId81" Type="http://schemas.openxmlformats.org/officeDocument/2006/relationships/image" Target="../media/image75.svg"/><Relationship Id="rId86" Type="http://schemas.openxmlformats.org/officeDocument/2006/relationships/image" Target="../media/image80.png"/><Relationship Id="rId94" Type="http://schemas.openxmlformats.org/officeDocument/2006/relationships/image" Target="../media/image88.png"/><Relationship Id="rId99" Type="http://schemas.openxmlformats.org/officeDocument/2006/relationships/image" Target="../media/image93.png"/><Relationship Id="rId4" Type="http://schemas.openxmlformats.org/officeDocument/2006/relationships/image" Target="../media/image1.png"/><Relationship Id="rId9" Type="http://schemas.openxmlformats.org/officeDocument/2006/relationships/image" Target="../media/image5.svg"/><Relationship Id="rId13" Type="http://schemas.microsoft.com/office/2007/relationships/hdphoto" Target="../media/hdphoto2.wdp"/><Relationship Id="rId18" Type="http://schemas.openxmlformats.org/officeDocument/2006/relationships/image" Target="../media/image12.png"/><Relationship Id="rId39" Type="http://schemas.openxmlformats.org/officeDocument/2006/relationships/image" Target="../media/image33.svg"/><Relationship Id="rId34" Type="http://schemas.openxmlformats.org/officeDocument/2006/relationships/image" Target="../media/image28.png"/><Relationship Id="rId50" Type="http://schemas.openxmlformats.org/officeDocument/2006/relationships/image" Target="../media/image44.png"/><Relationship Id="rId55" Type="http://schemas.openxmlformats.org/officeDocument/2006/relationships/image" Target="../media/image49.svg"/><Relationship Id="rId76" Type="http://schemas.openxmlformats.org/officeDocument/2006/relationships/image" Target="../media/image70.png"/><Relationship Id="rId97" Type="http://schemas.openxmlformats.org/officeDocument/2006/relationships/image" Target="../media/image91.svg"/><Relationship Id="rId7" Type="http://schemas.openxmlformats.org/officeDocument/2006/relationships/image" Target="../media/image3.png"/><Relationship Id="rId71" Type="http://schemas.openxmlformats.org/officeDocument/2006/relationships/image" Target="../media/image65.svg"/><Relationship Id="rId92" Type="http://schemas.openxmlformats.org/officeDocument/2006/relationships/image" Target="../media/image86.png"/><Relationship Id="rId2" Type="http://schemas.openxmlformats.org/officeDocument/2006/relationships/audio" Target="../media/media1.mp3"/><Relationship Id="rId29" Type="http://schemas.openxmlformats.org/officeDocument/2006/relationships/image" Target="../media/image23.svg"/><Relationship Id="rId24" Type="http://schemas.openxmlformats.org/officeDocument/2006/relationships/image" Target="../media/image18.png"/><Relationship Id="rId40" Type="http://schemas.openxmlformats.org/officeDocument/2006/relationships/image" Target="../media/image34.png"/><Relationship Id="rId45" Type="http://schemas.openxmlformats.org/officeDocument/2006/relationships/image" Target="../media/image39.svg"/><Relationship Id="rId66" Type="http://schemas.openxmlformats.org/officeDocument/2006/relationships/image" Target="../media/image60.png"/><Relationship Id="rId87" Type="http://schemas.openxmlformats.org/officeDocument/2006/relationships/image" Target="../media/image81.svg"/><Relationship Id="rId61" Type="http://schemas.openxmlformats.org/officeDocument/2006/relationships/image" Target="../media/image55.svg"/><Relationship Id="rId82" Type="http://schemas.openxmlformats.org/officeDocument/2006/relationships/image" Target="../media/image76.png"/><Relationship Id="rId19" Type="http://schemas.openxmlformats.org/officeDocument/2006/relationships/image" Target="../media/image13.svg"/><Relationship Id="rId14" Type="http://schemas.openxmlformats.org/officeDocument/2006/relationships/image" Target="../media/image9.png"/><Relationship Id="rId30" Type="http://schemas.openxmlformats.org/officeDocument/2006/relationships/image" Target="../media/image24.png"/><Relationship Id="rId35" Type="http://schemas.openxmlformats.org/officeDocument/2006/relationships/image" Target="../media/image29.svg"/><Relationship Id="rId56" Type="http://schemas.openxmlformats.org/officeDocument/2006/relationships/image" Target="../media/image50.png"/><Relationship Id="rId77" Type="http://schemas.openxmlformats.org/officeDocument/2006/relationships/image" Target="../media/image71.svg"/><Relationship Id="rId100" Type="http://schemas.openxmlformats.org/officeDocument/2006/relationships/image" Target="../media/image94.png"/><Relationship Id="rId8" Type="http://schemas.openxmlformats.org/officeDocument/2006/relationships/image" Target="../media/image4.png"/><Relationship Id="rId51" Type="http://schemas.openxmlformats.org/officeDocument/2006/relationships/image" Target="../media/image45.svg"/><Relationship Id="rId72" Type="http://schemas.openxmlformats.org/officeDocument/2006/relationships/image" Target="../media/image66.png"/><Relationship Id="rId93" Type="http://schemas.openxmlformats.org/officeDocument/2006/relationships/image" Target="../media/image87.svg"/><Relationship Id="rId98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40F22487-3DC9-4769-96B6-6C3E60681C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FFEF6"/>
              </a:clrFrom>
              <a:clrTo>
                <a:srgbClr val="FFFE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510" t="-2447" r="595" b="-838"/>
          <a:stretch/>
        </p:blipFill>
        <p:spPr>
          <a:xfrm>
            <a:off x="-296013" y="-240780"/>
            <a:ext cx="7791338" cy="6028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E5F699C-6B40-49F1-AC23-DAD6E51C16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9139" y="259870"/>
            <a:ext cx="3981033" cy="670618"/>
          </a:xfrm>
          <a:prstGeom prst="rect">
            <a:avLst/>
          </a:prstGeom>
        </p:spPr>
      </p:pic>
      <p:pic>
        <p:nvPicPr>
          <p:cNvPr id="404" name="Picture 403">
            <a:extLst>
              <a:ext uri="{FF2B5EF4-FFF2-40B4-BE49-F238E27FC236}">
                <a16:creationId xmlns:a16="http://schemas.microsoft.com/office/drawing/2014/main" id="{AED1569F-9326-4904-A7DF-EF4018EDDD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FFEF6"/>
              </a:clrFrom>
              <a:clrTo>
                <a:srgbClr val="FFFE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0" t="87399" r="4666" b="53"/>
          <a:stretch/>
        </p:blipFill>
        <p:spPr>
          <a:xfrm>
            <a:off x="-220511" y="4860268"/>
            <a:ext cx="7640334" cy="2453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F99B6AF-B786-4E20-98BC-EAFD2B268B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47" y="3830217"/>
            <a:ext cx="1572904" cy="129246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BA29CC-9A81-47E2-B735-C131A1CFD4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58176" y="936362"/>
            <a:ext cx="3284548" cy="379498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ADC88BA-5777-494F-AD49-BF8FF71C12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84571" y="912962"/>
            <a:ext cx="3335076" cy="3859078"/>
          </a:xfrm>
          <a:prstGeom prst="rect">
            <a:avLst/>
          </a:prstGeom>
        </p:spPr>
      </p:pic>
      <p:pic>
        <p:nvPicPr>
          <p:cNvPr id="6" name="Picture 4" descr="https://images.unsplash.com/photo-1515094620659-8184f8499c85?ixlib=rb-0.3.5&amp;ixid=eyJhcHBfaWQiOjEyMDd9&amp;s=24f4394531870c68cda7474c6bb34290&amp;dpr=1&amp;auto=format&amp;fit=crop&amp;w=1000&amp;q=80&amp;cs=tinysrgb">
            <a:extLst>
              <a:ext uri="{FF2B5EF4-FFF2-40B4-BE49-F238E27FC236}">
                <a16:creationId xmlns:a16="http://schemas.microsoft.com/office/drawing/2014/main" id="{260811C6-8358-48AB-9988-8E73C149D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789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62788" y="1446086"/>
            <a:ext cx="2275324" cy="276391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D7079EE-5D85-4FC0-A1B4-3A9E65F61FA3}"/>
              </a:ext>
            </a:extLst>
          </p:cNvPr>
          <p:cNvGrpSpPr/>
          <p:nvPr/>
        </p:nvGrpSpPr>
        <p:grpSpPr>
          <a:xfrm>
            <a:off x="566020" y="4895459"/>
            <a:ext cx="5798821" cy="1347449"/>
            <a:chOff x="662891" y="5741102"/>
            <a:chExt cx="5798820" cy="134744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B262419-557A-4CC4-910B-F322DC7BF6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-1460"/>
            <a:stretch/>
          </p:blipFill>
          <p:spPr>
            <a:xfrm>
              <a:off x="662891" y="5741102"/>
              <a:ext cx="5798820" cy="1347449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F52D3D8-3BD8-4BF7-AC36-248FC0CE2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78426" y="5875429"/>
              <a:ext cx="929782" cy="913178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6FCC092-3389-48CA-A5E4-8650A827A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2620834">
              <a:off x="3234841" y="5859310"/>
              <a:ext cx="913319" cy="897009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8998316-14E6-40E2-8099-516FA1935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3488745">
              <a:off x="5375642" y="5839942"/>
              <a:ext cx="953408" cy="936382"/>
            </a:xfrm>
            <a:prstGeom prst="rect">
              <a:avLst/>
            </a:prstGeom>
          </p:spPr>
        </p:pic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CDF903EE-75A0-4654-A1C4-15B5CA1FC88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96271" y="5308618"/>
            <a:ext cx="304800" cy="36195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6A3FFFB-4FE5-435C-9BDD-2751349BE12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299128" y="5308618"/>
            <a:ext cx="304800" cy="36195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A2C5CC7-83AF-4ADE-B450-D4C0354937D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275634" y="5312110"/>
            <a:ext cx="333375" cy="381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B9D4AAA-FF89-4E0C-86C2-CCF8CD34377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269938">
            <a:off x="3443130" y="5191664"/>
            <a:ext cx="341018" cy="34101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6951BD3-550D-44EF-A865-C0DCFDDC51E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269938">
            <a:off x="3443130" y="5191665"/>
            <a:ext cx="341018" cy="34101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D0B3791-E852-4057-8724-AA2C10418F7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rot="384375">
            <a:off x="3424302" y="5191886"/>
            <a:ext cx="363879" cy="54581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498AB61-7688-44EA-B1A8-6E809477769A}"/>
              </a:ext>
            </a:extLst>
          </p:cNvPr>
          <p:cNvGrpSpPr>
            <a:grpSpLocks noChangeAspect="1"/>
          </p:cNvGrpSpPr>
          <p:nvPr/>
        </p:nvGrpSpPr>
        <p:grpSpPr>
          <a:xfrm>
            <a:off x="1295001" y="3436503"/>
            <a:ext cx="840787" cy="555662"/>
            <a:chOff x="-1769432" y="5677383"/>
            <a:chExt cx="467104" cy="308701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099659B4-AFE7-44B0-9D81-DFC4745DA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4E3D644-3824-48C9-B1EE-6A7A23979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05D53B-792A-4C0A-9C52-C465E611D47A}"/>
              </a:ext>
            </a:extLst>
          </p:cNvPr>
          <p:cNvGrpSpPr>
            <a:grpSpLocks noChangeAspect="1"/>
          </p:cNvGrpSpPr>
          <p:nvPr/>
        </p:nvGrpSpPr>
        <p:grpSpPr>
          <a:xfrm>
            <a:off x="5317958" y="3456083"/>
            <a:ext cx="1026038" cy="649871"/>
            <a:chOff x="-2345179" y="4564381"/>
            <a:chExt cx="584412" cy="370154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2AFEEEE-9092-420F-8FCA-0F9DB372E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604989">
              <a:off x="-2325530" y="4564381"/>
              <a:ext cx="538226" cy="336391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4B0B8128-9AB0-4AF7-B401-0EFA61548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 rot="475882">
              <a:off x="-2345179" y="4579304"/>
              <a:ext cx="584412" cy="355231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0BCF74-10A5-4554-B65A-22AA23696A53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2006101" y="5424591"/>
            <a:ext cx="828630" cy="566462"/>
            <a:chOff x="-1772203" y="5678154"/>
            <a:chExt cx="460350" cy="314701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2EB7F27A-E334-4FBB-9A95-9BEFF1865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8C044A34-A95A-4D69-8C4F-833F8EE7E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72203" y="5685955"/>
              <a:ext cx="460350" cy="3069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E26C053-73D6-454F-AB11-98773D84CE4C}"/>
              </a:ext>
            </a:extLst>
          </p:cNvPr>
          <p:cNvGrpSpPr>
            <a:grpSpLocks noChangeAspect="1"/>
          </p:cNvGrpSpPr>
          <p:nvPr/>
        </p:nvGrpSpPr>
        <p:grpSpPr>
          <a:xfrm rot="864371">
            <a:off x="1361889" y="2352136"/>
            <a:ext cx="684421" cy="427763"/>
            <a:chOff x="-2246372" y="6416074"/>
            <a:chExt cx="538226" cy="336391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7133AD93-8C10-4EBC-9D00-66D0E1B6E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604989">
              <a:off x="-2246372" y="6416074"/>
              <a:ext cx="538226" cy="336391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436DC03F-1A80-4598-A833-4ABC3173A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433854">
              <a:off x="-2238858" y="6431850"/>
              <a:ext cx="525875" cy="320098"/>
            </a:xfrm>
            <a:prstGeom prst="rect">
              <a:avLst/>
            </a:prstGeom>
          </p:spPr>
        </p:pic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437B04B5-6CB9-4364-9F53-70F6748D1B64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550924" y="3272465"/>
            <a:ext cx="394336" cy="44577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29FB726-81D2-46B0-A105-2B10A94872FF}"/>
              </a:ext>
            </a:extLst>
          </p:cNvPr>
          <p:cNvGrpSpPr>
            <a:grpSpLocks noChangeAspect="1"/>
          </p:cNvGrpSpPr>
          <p:nvPr/>
        </p:nvGrpSpPr>
        <p:grpSpPr>
          <a:xfrm>
            <a:off x="4132452" y="4930852"/>
            <a:ext cx="478309" cy="316105"/>
            <a:chOff x="-1769432" y="5677383"/>
            <a:chExt cx="467104" cy="308701"/>
          </a:xfrm>
        </p:grpSpPr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1595EBE2-F212-46BD-A024-078915472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7E2006BF-C18D-4936-8110-95A8B54FE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pic>
        <p:nvPicPr>
          <p:cNvPr id="38" name="Graphic 37">
            <a:extLst>
              <a:ext uri="{FF2B5EF4-FFF2-40B4-BE49-F238E27FC236}">
                <a16:creationId xmlns:a16="http://schemas.microsoft.com/office/drawing/2014/main" id="{E88EE6FB-A5EB-4E0D-8BDD-B7131C022BF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40824" y="4802174"/>
            <a:ext cx="617220" cy="6858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9A6F5F00-917F-4966-97C4-A93C61B4093A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rot="1543615">
            <a:off x="5273793" y="2576544"/>
            <a:ext cx="394336" cy="41148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79F72094-14F7-425D-A2E6-27BDE8E3503A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67294" y="4336498"/>
            <a:ext cx="692010" cy="432248"/>
            <a:chOff x="-2252340" y="6416074"/>
            <a:chExt cx="544194" cy="339918"/>
          </a:xfrm>
        </p:grpSpPr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E4AD683D-76A8-4A2A-827A-EDE6540E2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 rot="604989">
              <a:off x="-2246372" y="6416074"/>
              <a:ext cx="538226" cy="336391"/>
            </a:xfrm>
            <a:prstGeom prst="rect">
              <a:avLst/>
            </a:prstGeom>
          </p:spPr>
        </p:pic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BCEAB525-638D-4D6B-B0C7-7FDBA25FD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433854">
              <a:off x="-2252340" y="6435894"/>
              <a:ext cx="525876" cy="320098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32BE720-DE76-4820-8073-14A15F8F028D}"/>
              </a:ext>
            </a:extLst>
          </p:cNvPr>
          <p:cNvGrpSpPr>
            <a:grpSpLocks noChangeAspect="1"/>
          </p:cNvGrpSpPr>
          <p:nvPr/>
        </p:nvGrpSpPr>
        <p:grpSpPr>
          <a:xfrm rot="19656295" flipH="1">
            <a:off x="4524049" y="1311937"/>
            <a:ext cx="1165747" cy="796919"/>
            <a:chOff x="-1772203" y="5678154"/>
            <a:chExt cx="460350" cy="314701"/>
          </a:xfrm>
        </p:grpSpPr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138CF3D1-DF00-482C-83DE-440578286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E2149387-A556-4483-B759-A565BFBCD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72203" y="5685955"/>
              <a:ext cx="460350" cy="306900"/>
            </a:xfrm>
            <a:prstGeom prst="rect">
              <a:avLst/>
            </a:prstGeom>
          </p:spPr>
        </p:pic>
      </p:grpSp>
      <p:pic>
        <p:nvPicPr>
          <p:cNvPr id="65" name="Graphic 64">
            <a:extLst>
              <a:ext uri="{FF2B5EF4-FFF2-40B4-BE49-F238E27FC236}">
                <a16:creationId xmlns:a16="http://schemas.microsoft.com/office/drawing/2014/main" id="{1944331B-DF22-4567-A11B-0518BCBA78D9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598367" y="1064547"/>
            <a:ext cx="394336" cy="44577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9B3778FA-E0B1-452C-8669-24F06AC84CB1}"/>
              </a:ext>
            </a:extLst>
          </p:cNvPr>
          <p:cNvGrpSpPr>
            <a:grpSpLocks noChangeAspect="1"/>
          </p:cNvGrpSpPr>
          <p:nvPr/>
        </p:nvGrpSpPr>
        <p:grpSpPr>
          <a:xfrm>
            <a:off x="5189882" y="4431926"/>
            <a:ext cx="840787" cy="555662"/>
            <a:chOff x="-1769432" y="5677383"/>
            <a:chExt cx="467104" cy="308701"/>
          </a:xfrm>
        </p:grpSpPr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1C7819E6-E8A3-4708-914D-6A62FEAEE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68" name="Graphic 67">
              <a:extLst>
                <a:ext uri="{FF2B5EF4-FFF2-40B4-BE49-F238E27FC236}">
                  <a16:creationId xmlns:a16="http://schemas.microsoft.com/office/drawing/2014/main" id="{3DAC1BEF-6104-4431-83BC-4296282ED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A843558-1469-4D3B-B4ED-A52BD5551B90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6208153" y="4998032"/>
            <a:ext cx="754940" cy="516088"/>
            <a:chOff x="-1772203" y="5678154"/>
            <a:chExt cx="460350" cy="314701"/>
          </a:xfrm>
        </p:grpSpPr>
        <p:pic>
          <p:nvPicPr>
            <p:cNvPr id="80" name="Graphic 79">
              <a:extLst>
                <a:ext uri="{FF2B5EF4-FFF2-40B4-BE49-F238E27FC236}">
                  <a16:creationId xmlns:a16="http://schemas.microsoft.com/office/drawing/2014/main" id="{9B9B32B2-8C56-40C8-9F39-CBD455BCB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5F4B488D-1526-4F91-8ADB-12D7C8DDC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72203" y="5685955"/>
              <a:ext cx="460350" cy="306900"/>
            </a:xfrm>
            <a:prstGeom prst="rect">
              <a:avLst/>
            </a:prstGeom>
          </p:spPr>
        </p:pic>
      </p:grpSp>
      <p:pic>
        <p:nvPicPr>
          <p:cNvPr id="82" name="Graphic 81">
            <a:extLst>
              <a:ext uri="{FF2B5EF4-FFF2-40B4-BE49-F238E27FC236}">
                <a16:creationId xmlns:a16="http://schemas.microsoft.com/office/drawing/2014/main" id="{514F3F44-538D-4EC2-BFBB-C13E54B4EACA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4358814" y="1532430"/>
            <a:ext cx="394336" cy="411480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DC43DEDE-2DF1-4F54-8250-7034D6BE154A}"/>
              </a:ext>
            </a:extLst>
          </p:cNvPr>
          <p:cNvGrpSpPr>
            <a:grpSpLocks noChangeAspect="1"/>
          </p:cNvGrpSpPr>
          <p:nvPr/>
        </p:nvGrpSpPr>
        <p:grpSpPr>
          <a:xfrm rot="2511424">
            <a:off x="6355659" y="2833326"/>
            <a:ext cx="478309" cy="316105"/>
            <a:chOff x="-1769432" y="5677383"/>
            <a:chExt cx="467104" cy="308701"/>
          </a:xfrm>
        </p:grpSpPr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ECADC6DD-A77E-4E8A-9F8C-2028C8EBD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EE227650-8223-4A66-88FA-2E7EFDD07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24F82B-266B-453C-99B3-3B9F9C8A9F2E}"/>
              </a:ext>
            </a:extLst>
          </p:cNvPr>
          <p:cNvGrpSpPr>
            <a:grpSpLocks noChangeAspect="1"/>
          </p:cNvGrpSpPr>
          <p:nvPr/>
        </p:nvGrpSpPr>
        <p:grpSpPr>
          <a:xfrm>
            <a:off x="468166" y="1656220"/>
            <a:ext cx="1026038" cy="649871"/>
            <a:chOff x="-2345179" y="4564381"/>
            <a:chExt cx="584412" cy="370154"/>
          </a:xfrm>
        </p:grpSpPr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1D8E4A04-F1DA-4EB9-94A4-89AF6362C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604989">
              <a:off x="-2325530" y="4564381"/>
              <a:ext cx="538226" cy="336391"/>
            </a:xfrm>
            <a:prstGeom prst="rect">
              <a:avLst/>
            </a:prstGeom>
          </p:spPr>
        </p:pic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55BD2988-6654-449C-8661-CE918F3FC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 rot="475882">
              <a:off x="-2345179" y="4579304"/>
              <a:ext cx="584412" cy="355231"/>
            </a:xfrm>
            <a:prstGeom prst="rect">
              <a:avLst/>
            </a:prstGeom>
          </p:spPr>
        </p:pic>
      </p:grpSp>
      <p:pic>
        <p:nvPicPr>
          <p:cNvPr id="101" name="Graphic 100">
            <a:extLst>
              <a:ext uri="{FF2B5EF4-FFF2-40B4-BE49-F238E27FC236}">
                <a16:creationId xmlns:a16="http://schemas.microsoft.com/office/drawing/2014/main" id="{6CBC40BF-9364-43DC-970D-D8E845283177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5607563" y="1842262"/>
            <a:ext cx="617220" cy="685800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479BAD26-DEB5-4E5D-89D4-33355A73226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3308984" y="4958527"/>
            <a:ext cx="291466" cy="261314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592B84A-5800-459D-BC35-1EB86879151D}"/>
              </a:ext>
            </a:extLst>
          </p:cNvPr>
          <p:cNvGrpSpPr>
            <a:grpSpLocks noChangeAspect="1"/>
          </p:cNvGrpSpPr>
          <p:nvPr/>
        </p:nvGrpSpPr>
        <p:grpSpPr>
          <a:xfrm rot="2691382">
            <a:off x="5669943" y="1097280"/>
            <a:ext cx="1170748" cy="773728"/>
            <a:chOff x="-1769432" y="5677383"/>
            <a:chExt cx="467104" cy="308701"/>
          </a:xfrm>
        </p:grpSpPr>
        <p:pic>
          <p:nvPicPr>
            <p:cNvPr id="116" name="Graphic 115">
              <a:extLst>
                <a:ext uri="{FF2B5EF4-FFF2-40B4-BE49-F238E27FC236}">
                  <a16:creationId xmlns:a16="http://schemas.microsoft.com/office/drawing/2014/main" id="{6E70B1C1-840F-46E1-90C7-9A50A842F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17" name="Graphic 116">
              <a:extLst>
                <a:ext uri="{FF2B5EF4-FFF2-40B4-BE49-F238E27FC236}">
                  <a16:creationId xmlns:a16="http://schemas.microsoft.com/office/drawing/2014/main" id="{DE82EE87-9048-42CB-9409-25A659721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pic>
        <p:nvPicPr>
          <p:cNvPr id="118" name="Graphic 117">
            <a:extLst>
              <a:ext uri="{FF2B5EF4-FFF2-40B4-BE49-F238E27FC236}">
                <a16:creationId xmlns:a16="http://schemas.microsoft.com/office/drawing/2014/main" id="{20977434-B851-45BF-A148-5327021C878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450424" y="4139234"/>
            <a:ext cx="617220" cy="685800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E5C3B4E0-5004-4C1F-B0D4-66A52A79CE0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5648324" y="2626807"/>
            <a:ext cx="291466" cy="261314"/>
          </a:xfrm>
          <a:prstGeom prst="rect">
            <a:avLst/>
          </a:prstGeom>
        </p:spPr>
      </p:pic>
      <p:pic>
        <p:nvPicPr>
          <p:cNvPr id="120" name="Graphic 119">
            <a:extLst>
              <a:ext uri="{FF2B5EF4-FFF2-40B4-BE49-F238E27FC236}">
                <a16:creationId xmlns:a16="http://schemas.microsoft.com/office/drawing/2014/main" id="{B9A68966-8ED7-4078-804E-55F61722128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243964" y="2847787"/>
            <a:ext cx="291466" cy="261314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181F7145-000B-4F7C-BEC8-57DD1D227E1D}"/>
              </a:ext>
            </a:extLst>
          </p:cNvPr>
          <p:cNvGrpSpPr>
            <a:grpSpLocks noChangeAspect="1"/>
          </p:cNvGrpSpPr>
          <p:nvPr/>
        </p:nvGrpSpPr>
        <p:grpSpPr>
          <a:xfrm rot="2873523">
            <a:off x="4738973" y="5052457"/>
            <a:ext cx="1078826" cy="712976"/>
            <a:chOff x="-1769432" y="5677383"/>
            <a:chExt cx="467104" cy="308701"/>
          </a:xfrm>
        </p:grpSpPr>
        <p:pic>
          <p:nvPicPr>
            <p:cNvPr id="122" name="Graphic 121">
              <a:extLst>
                <a:ext uri="{FF2B5EF4-FFF2-40B4-BE49-F238E27FC236}">
                  <a16:creationId xmlns:a16="http://schemas.microsoft.com/office/drawing/2014/main" id="{9D39C9A4-A3AB-4ADF-8629-F9A3DCD62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23" name="Graphic 122">
              <a:extLst>
                <a:ext uri="{FF2B5EF4-FFF2-40B4-BE49-F238E27FC236}">
                  <a16:creationId xmlns:a16="http://schemas.microsoft.com/office/drawing/2014/main" id="{ED2D5233-9716-4308-A2A5-EBF1D28ED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E5816FB-047D-4E3F-A0C9-A23C908BFEB4}"/>
              </a:ext>
            </a:extLst>
          </p:cNvPr>
          <p:cNvGrpSpPr>
            <a:grpSpLocks noChangeAspect="1"/>
          </p:cNvGrpSpPr>
          <p:nvPr/>
        </p:nvGrpSpPr>
        <p:grpSpPr>
          <a:xfrm rot="20817183">
            <a:off x="3273826" y="5256284"/>
            <a:ext cx="1229971" cy="779038"/>
            <a:chOff x="-2345179" y="4564381"/>
            <a:chExt cx="584412" cy="370154"/>
          </a:xfrm>
        </p:grpSpPr>
        <p:pic>
          <p:nvPicPr>
            <p:cNvPr id="125" name="Graphic 124">
              <a:extLst>
                <a:ext uri="{FF2B5EF4-FFF2-40B4-BE49-F238E27FC236}">
                  <a16:creationId xmlns:a16="http://schemas.microsoft.com/office/drawing/2014/main" id="{96891741-1786-485A-8172-8689E1DC8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604989">
              <a:off x="-2325530" y="4564381"/>
              <a:ext cx="538226" cy="336391"/>
            </a:xfrm>
            <a:prstGeom prst="rect">
              <a:avLst/>
            </a:prstGeom>
          </p:spPr>
        </p:pic>
        <p:pic>
          <p:nvPicPr>
            <p:cNvPr id="126" name="Graphic 125">
              <a:extLst>
                <a:ext uri="{FF2B5EF4-FFF2-40B4-BE49-F238E27FC236}">
                  <a16:creationId xmlns:a16="http://schemas.microsoft.com/office/drawing/2014/main" id="{002E6586-70EC-4DB3-8F3D-48955956B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 rot="475882">
              <a:off x="-2345179" y="4579304"/>
              <a:ext cx="584412" cy="355231"/>
            </a:xfrm>
            <a:prstGeom prst="rect">
              <a:avLst/>
            </a:prstGeom>
          </p:spPr>
        </p:pic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8FE89BF2-242B-419C-9855-11473BCAA0E3}"/>
              </a:ext>
            </a:extLst>
          </p:cNvPr>
          <p:cNvGrpSpPr>
            <a:grpSpLocks noChangeAspect="1"/>
          </p:cNvGrpSpPr>
          <p:nvPr/>
        </p:nvGrpSpPr>
        <p:grpSpPr>
          <a:xfrm rot="1722572">
            <a:off x="4099161" y="3085983"/>
            <a:ext cx="840787" cy="555662"/>
            <a:chOff x="-1769432" y="5677383"/>
            <a:chExt cx="467104" cy="308701"/>
          </a:xfrm>
        </p:grpSpPr>
        <p:pic>
          <p:nvPicPr>
            <p:cNvPr id="128" name="Graphic 127">
              <a:extLst>
                <a:ext uri="{FF2B5EF4-FFF2-40B4-BE49-F238E27FC236}">
                  <a16:creationId xmlns:a16="http://schemas.microsoft.com/office/drawing/2014/main" id="{AC942B71-2D43-4D07-849F-B51CC20F7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29" name="Graphic 128">
              <a:extLst>
                <a:ext uri="{FF2B5EF4-FFF2-40B4-BE49-F238E27FC236}">
                  <a16:creationId xmlns:a16="http://schemas.microsoft.com/office/drawing/2014/main" id="{60B92C89-2F82-4A43-92BF-2BEA904CD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5C65ED0-ADD9-4AB9-B917-F1B741803BF0}"/>
              </a:ext>
            </a:extLst>
          </p:cNvPr>
          <p:cNvGrpSpPr>
            <a:grpSpLocks noChangeAspect="1"/>
          </p:cNvGrpSpPr>
          <p:nvPr/>
        </p:nvGrpSpPr>
        <p:grpSpPr>
          <a:xfrm rot="20817183">
            <a:off x="3746266" y="3729227"/>
            <a:ext cx="1229971" cy="779038"/>
            <a:chOff x="-2345179" y="4564381"/>
            <a:chExt cx="584412" cy="370154"/>
          </a:xfrm>
        </p:grpSpPr>
        <p:pic>
          <p:nvPicPr>
            <p:cNvPr id="131" name="Graphic 130">
              <a:extLst>
                <a:ext uri="{FF2B5EF4-FFF2-40B4-BE49-F238E27FC236}">
                  <a16:creationId xmlns:a16="http://schemas.microsoft.com/office/drawing/2014/main" id="{EE3AE2CE-3940-4987-9E01-F2EDC8B0D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604989">
              <a:off x="-2325530" y="4564381"/>
              <a:ext cx="538226" cy="336391"/>
            </a:xfrm>
            <a:prstGeom prst="rect">
              <a:avLst/>
            </a:prstGeom>
          </p:spPr>
        </p:pic>
        <p:pic>
          <p:nvPicPr>
            <p:cNvPr id="132" name="Graphic 131">
              <a:extLst>
                <a:ext uri="{FF2B5EF4-FFF2-40B4-BE49-F238E27FC236}">
                  <a16:creationId xmlns:a16="http://schemas.microsoft.com/office/drawing/2014/main" id="{06C57E06-0FE6-4F80-A32E-754E4D252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 rot="475882">
              <a:off x="-2345179" y="4579304"/>
              <a:ext cx="584412" cy="355231"/>
            </a:xfrm>
            <a:prstGeom prst="rect">
              <a:avLst/>
            </a:prstGeom>
          </p:spPr>
        </p:pic>
      </p:grpSp>
      <p:pic>
        <p:nvPicPr>
          <p:cNvPr id="133" name="Graphic 132">
            <a:extLst>
              <a:ext uri="{FF2B5EF4-FFF2-40B4-BE49-F238E27FC236}">
                <a16:creationId xmlns:a16="http://schemas.microsoft.com/office/drawing/2014/main" id="{93090D30-616C-4B50-BA81-A883E001368E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331894" y="663750"/>
            <a:ext cx="394336" cy="411480"/>
          </a:xfrm>
          <a:prstGeom prst="rect">
            <a:avLst/>
          </a:prstGeom>
        </p:spPr>
      </p:pic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D6641B4-E528-4E67-8263-A0583BAE54B4}"/>
              </a:ext>
            </a:extLst>
          </p:cNvPr>
          <p:cNvGrpSpPr>
            <a:grpSpLocks noChangeAspect="1"/>
          </p:cNvGrpSpPr>
          <p:nvPr/>
        </p:nvGrpSpPr>
        <p:grpSpPr>
          <a:xfrm>
            <a:off x="148126" y="726580"/>
            <a:ext cx="1026038" cy="649871"/>
            <a:chOff x="-2345179" y="4564381"/>
            <a:chExt cx="584412" cy="370154"/>
          </a:xfrm>
        </p:grpSpPr>
        <p:pic>
          <p:nvPicPr>
            <p:cNvPr id="135" name="Graphic 134">
              <a:extLst>
                <a:ext uri="{FF2B5EF4-FFF2-40B4-BE49-F238E27FC236}">
                  <a16:creationId xmlns:a16="http://schemas.microsoft.com/office/drawing/2014/main" id="{DD09D5BE-6C4D-45DD-8046-44701CFE5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604989">
              <a:off x="-2325530" y="4564381"/>
              <a:ext cx="538226" cy="336391"/>
            </a:xfrm>
            <a:prstGeom prst="rect">
              <a:avLst/>
            </a:prstGeom>
          </p:spPr>
        </p:pic>
        <p:pic>
          <p:nvPicPr>
            <p:cNvPr id="136" name="Graphic 135">
              <a:extLst>
                <a:ext uri="{FF2B5EF4-FFF2-40B4-BE49-F238E27FC236}">
                  <a16:creationId xmlns:a16="http://schemas.microsoft.com/office/drawing/2014/main" id="{8A117B63-0C4A-4948-851C-4AC11D65D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 rot="475882">
              <a:off x="-2345179" y="4579304"/>
              <a:ext cx="584412" cy="355231"/>
            </a:xfrm>
            <a:prstGeom prst="rect">
              <a:avLst/>
            </a:prstGeom>
          </p:spPr>
        </p:pic>
      </p:grpSp>
      <p:pic>
        <p:nvPicPr>
          <p:cNvPr id="137" name="Graphic 136">
            <a:extLst>
              <a:ext uri="{FF2B5EF4-FFF2-40B4-BE49-F238E27FC236}">
                <a16:creationId xmlns:a16="http://schemas.microsoft.com/office/drawing/2014/main" id="{1E27E7F2-05F4-4A7C-BF30-1AD46A0BB19B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276657" y="131314"/>
            <a:ext cx="394336" cy="411480"/>
          </a:xfrm>
          <a:prstGeom prst="rect">
            <a:avLst/>
          </a:prstGeom>
        </p:spPr>
      </p:pic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F54E612-4FA3-43A9-80E8-85DFBEEEA1A3}"/>
              </a:ext>
            </a:extLst>
          </p:cNvPr>
          <p:cNvGrpSpPr>
            <a:grpSpLocks noChangeAspect="1"/>
          </p:cNvGrpSpPr>
          <p:nvPr/>
        </p:nvGrpSpPr>
        <p:grpSpPr>
          <a:xfrm rot="2691382">
            <a:off x="360925" y="2382272"/>
            <a:ext cx="1543301" cy="1019942"/>
            <a:chOff x="-1769432" y="5677383"/>
            <a:chExt cx="467104" cy="308701"/>
          </a:xfrm>
        </p:grpSpPr>
        <p:pic>
          <p:nvPicPr>
            <p:cNvPr id="139" name="Graphic 138">
              <a:extLst>
                <a:ext uri="{FF2B5EF4-FFF2-40B4-BE49-F238E27FC236}">
                  <a16:creationId xmlns:a16="http://schemas.microsoft.com/office/drawing/2014/main" id="{BF5162F4-5735-48F6-A7B2-0DF521E37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40" name="Graphic 139">
              <a:extLst>
                <a:ext uri="{FF2B5EF4-FFF2-40B4-BE49-F238E27FC236}">
                  <a16:creationId xmlns:a16="http://schemas.microsoft.com/office/drawing/2014/main" id="{0F878A0D-255E-40BA-8662-4C846573D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pic>
        <p:nvPicPr>
          <p:cNvPr id="141" name="Graphic 140">
            <a:extLst>
              <a:ext uri="{FF2B5EF4-FFF2-40B4-BE49-F238E27FC236}">
                <a16:creationId xmlns:a16="http://schemas.microsoft.com/office/drawing/2014/main" id="{0727E4B7-13E6-47B7-83F1-D6EEE074895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 rot="1668277">
            <a:off x="4653353" y="2594460"/>
            <a:ext cx="986088" cy="1095654"/>
          </a:xfrm>
          <a:prstGeom prst="rect">
            <a:avLst/>
          </a:prstGeom>
        </p:spPr>
      </p:pic>
      <p:grpSp>
        <p:nvGrpSpPr>
          <p:cNvPr id="142" name="Group 141">
            <a:extLst>
              <a:ext uri="{FF2B5EF4-FFF2-40B4-BE49-F238E27FC236}">
                <a16:creationId xmlns:a16="http://schemas.microsoft.com/office/drawing/2014/main" id="{3B107686-8C3C-49AB-B410-DD7B30CD890D}"/>
              </a:ext>
            </a:extLst>
          </p:cNvPr>
          <p:cNvGrpSpPr>
            <a:grpSpLocks noChangeAspect="1"/>
          </p:cNvGrpSpPr>
          <p:nvPr/>
        </p:nvGrpSpPr>
        <p:grpSpPr>
          <a:xfrm rot="2511424">
            <a:off x="6378518" y="3442397"/>
            <a:ext cx="478309" cy="316105"/>
            <a:chOff x="-1769432" y="5677383"/>
            <a:chExt cx="467104" cy="308701"/>
          </a:xfrm>
        </p:grpSpPr>
        <p:pic>
          <p:nvPicPr>
            <p:cNvPr id="143" name="Graphic 142">
              <a:extLst>
                <a:ext uri="{FF2B5EF4-FFF2-40B4-BE49-F238E27FC236}">
                  <a16:creationId xmlns:a16="http://schemas.microsoft.com/office/drawing/2014/main" id="{79EF4BCA-4C51-4288-B9B9-F5DC80728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44" name="Graphic 143">
              <a:extLst>
                <a:ext uri="{FF2B5EF4-FFF2-40B4-BE49-F238E27FC236}">
                  <a16:creationId xmlns:a16="http://schemas.microsoft.com/office/drawing/2014/main" id="{73A21BD6-6424-4542-BB10-F0F8CA60E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973DDB6-797B-4D0A-851D-CC80F9D3396F}"/>
              </a:ext>
            </a:extLst>
          </p:cNvPr>
          <p:cNvGrpSpPr>
            <a:grpSpLocks noChangeAspect="1"/>
          </p:cNvGrpSpPr>
          <p:nvPr/>
        </p:nvGrpSpPr>
        <p:grpSpPr>
          <a:xfrm rot="2511424">
            <a:off x="2438978" y="4692077"/>
            <a:ext cx="478309" cy="316105"/>
            <a:chOff x="-1769432" y="5677383"/>
            <a:chExt cx="467104" cy="308701"/>
          </a:xfrm>
        </p:grpSpPr>
        <p:pic>
          <p:nvPicPr>
            <p:cNvPr id="146" name="Graphic 145">
              <a:extLst>
                <a:ext uri="{FF2B5EF4-FFF2-40B4-BE49-F238E27FC236}">
                  <a16:creationId xmlns:a16="http://schemas.microsoft.com/office/drawing/2014/main" id="{FC8179E0-18BF-454D-96FF-E462AB1CA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47" name="Graphic 146">
              <a:extLst>
                <a:ext uri="{FF2B5EF4-FFF2-40B4-BE49-F238E27FC236}">
                  <a16:creationId xmlns:a16="http://schemas.microsoft.com/office/drawing/2014/main" id="{E22CFB16-3C44-44BC-BEB6-1F84E6E30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pic>
        <p:nvPicPr>
          <p:cNvPr id="148" name="Graphic 147">
            <a:extLst>
              <a:ext uri="{FF2B5EF4-FFF2-40B4-BE49-F238E27FC236}">
                <a16:creationId xmlns:a16="http://schemas.microsoft.com/office/drawing/2014/main" id="{04B19530-B539-4DDA-AF88-7EB336C534C9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120264" y="1826707"/>
            <a:ext cx="291466" cy="261314"/>
          </a:xfrm>
          <a:prstGeom prst="rect">
            <a:avLst/>
          </a:prstGeom>
        </p:spPr>
      </p:pic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8710F5F-5E10-4C81-A365-5CCF943A3093}"/>
              </a:ext>
            </a:extLst>
          </p:cNvPr>
          <p:cNvGrpSpPr>
            <a:grpSpLocks noChangeAspect="1"/>
          </p:cNvGrpSpPr>
          <p:nvPr/>
        </p:nvGrpSpPr>
        <p:grpSpPr>
          <a:xfrm>
            <a:off x="2902821" y="700923"/>
            <a:ext cx="840787" cy="555662"/>
            <a:chOff x="-1769432" y="5677383"/>
            <a:chExt cx="467104" cy="308701"/>
          </a:xfrm>
        </p:grpSpPr>
        <p:pic>
          <p:nvPicPr>
            <p:cNvPr id="150" name="Graphic 149">
              <a:extLst>
                <a:ext uri="{FF2B5EF4-FFF2-40B4-BE49-F238E27FC236}">
                  <a16:creationId xmlns:a16="http://schemas.microsoft.com/office/drawing/2014/main" id="{71CF0288-28E6-4FB7-B286-6E6D54634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51" name="Graphic 150">
              <a:extLst>
                <a:ext uri="{FF2B5EF4-FFF2-40B4-BE49-F238E27FC236}">
                  <a16:creationId xmlns:a16="http://schemas.microsoft.com/office/drawing/2014/main" id="{5CE33B28-CF27-4B99-9B9B-3B829ECE7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62678" y="5677383"/>
              <a:ext cx="460350" cy="306900"/>
            </a:xfrm>
            <a:prstGeom prst="rect">
              <a:avLst/>
            </a:prstGeom>
          </p:spPr>
        </p:pic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D0633C0-22E5-4FB1-AF7E-507DC12B689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4055881" y="456351"/>
            <a:ext cx="828630" cy="566462"/>
            <a:chOff x="-1772203" y="5678154"/>
            <a:chExt cx="460350" cy="314701"/>
          </a:xfrm>
        </p:grpSpPr>
        <p:pic>
          <p:nvPicPr>
            <p:cNvPr id="153" name="Graphic 152">
              <a:extLst>
                <a:ext uri="{FF2B5EF4-FFF2-40B4-BE49-F238E27FC236}">
                  <a16:creationId xmlns:a16="http://schemas.microsoft.com/office/drawing/2014/main" id="{B0859324-FB04-409F-B9C1-2A66ADCB4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54" name="Graphic 153">
              <a:extLst>
                <a:ext uri="{FF2B5EF4-FFF2-40B4-BE49-F238E27FC236}">
                  <a16:creationId xmlns:a16="http://schemas.microsoft.com/office/drawing/2014/main" id="{54E2A415-6F76-403F-99CC-FC44188BD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72203" y="5685955"/>
              <a:ext cx="460350" cy="306900"/>
            </a:xfrm>
            <a:prstGeom prst="rect">
              <a:avLst/>
            </a:prstGeom>
          </p:spPr>
        </p:pic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D32AC8C2-BE8B-4B20-80F9-389F0AFCCA2B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224394" y="5981646"/>
            <a:ext cx="692010" cy="432248"/>
            <a:chOff x="-2252340" y="6416074"/>
            <a:chExt cx="544194" cy="339918"/>
          </a:xfrm>
        </p:grpSpPr>
        <p:pic>
          <p:nvPicPr>
            <p:cNvPr id="156" name="Graphic 155">
              <a:extLst>
                <a:ext uri="{FF2B5EF4-FFF2-40B4-BE49-F238E27FC236}">
                  <a16:creationId xmlns:a16="http://schemas.microsoft.com/office/drawing/2014/main" id="{A7858E81-2DED-4863-9354-B9621E27F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 rot="604989">
              <a:off x="-2246372" y="6416074"/>
              <a:ext cx="538226" cy="336391"/>
            </a:xfrm>
            <a:prstGeom prst="rect">
              <a:avLst/>
            </a:prstGeom>
          </p:spPr>
        </p:pic>
        <p:pic>
          <p:nvPicPr>
            <p:cNvPr id="157" name="Graphic 156">
              <a:extLst>
                <a:ext uri="{FF2B5EF4-FFF2-40B4-BE49-F238E27FC236}">
                  <a16:creationId xmlns:a16="http://schemas.microsoft.com/office/drawing/2014/main" id="{E9023DBB-EAAA-47EA-A548-C7310BDC8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433854">
              <a:off x="-2252340" y="6435894"/>
              <a:ext cx="525876" cy="320098"/>
            </a:xfrm>
            <a:prstGeom prst="rect">
              <a:avLst/>
            </a:prstGeom>
          </p:spPr>
        </p:pic>
      </p:grpSp>
      <p:pic>
        <p:nvPicPr>
          <p:cNvPr id="158" name="Graphic 157">
            <a:extLst>
              <a:ext uri="{FF2B5EF4-FFF2-40B4-BE49-F238E27FC236}">
                <a16:creationId xmlns:a16="http://schemas.microsoft.com/office/drawing/2014/main" id="{5A7DDDEE-A2C8-41AB-8FFE-709D67F0850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 rot="19532846">
            <a:off x="6257924" y="4539427"/>
            <a:ext cx="291466" cy="261314"/>
          </a:xfrm>
          <a:prstGeom prst="rect">
            <a:avLst/>
          </a:prstGeom>
        </p:spPr>
      </p:pic>
      <p:pic>
        <p:nvPicPr>
          <p:cNvPr id="159" name="Graphic 158">
            <a:extLst>
              <a:ext uri="{FF2B5EF4-FFF2-40B4-BE49-F238E27FC236}">
                <a16:creationId xmlns:a16="http://schemas.microsoft.com/office/drawing/2014/main" id="{847D91CD-4015-4F2D-837B-37AC32B606A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 rot="1192712">
            <a:off x="6608524" y="3912960"/>
            <a:ext cx="457275" cy="409970"/>
          </a:xfrm>
          <a:prstGeom prst="rect">
            <a:avLst/>
          </a:prstGeom>
        </p:spPr>
      </p:pic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FFE8465-2381-442E-A1EF-061E4E2FE3C5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347905" y="197078"/>
            <a:ext cx="828630" cy="566462"/>
            <a:chOff x="-1772203" y="5678154"/>
            <a:chExt cx="460350" cy="314701"/>
          </a:xfrm>
        </p:grpSpPr>
        <p:pic>
          <p:nvPicPr>
            <p:cNvPr id="161" name="Graphic 160">
              <a:extLst>
                <a:ext uri="{FF2B5EF4-FFF2-40B4-BE49-F238E27FC236}">
                  <a16:creationId xmlns:a16="http://schemas.microsoft.com/office/drawing/2014/main" id="{43129F8C-35C1-4267-AC81-2588F2D83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62" name="Graphic 161">
              <a:extLst>
                <a:ext uri="{FF2B5EF4-FFF2-40B4-BE49-F238E27FC236}">
                  <a16:creationId xmlns:a16="http://schemas.microsoft.com/office/drawing/2014/main" id="{2C482893-E37D-4860-AB32-B637F1D0F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72203" y="5685955"/>
              <a:ext cx="460350" cy="306900"/>
            </a:xfrm>
            <a:prstGeom prst="rect">
              <a:avLst/>
            </a:prstGeom>
          </p:spPr>
        </p:pic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378295A-2EFE-4E81-9489-302266BDF7BA}"/>
              </a:ext>
            </a:extLst>
          </p:cNvPr>
          <p:cNvGrpSpPr>
            <a:grpSpLocks noChangeAspect="1"/>
          </p:cNvGrpSpPr>
          <p:nvPr/>
        </p:nvGrpSpPr>
        <p:grpSpPr>
          <a:xfrm rot="19286522" flipH="1">
            <a:off x="847861" y="60111"/>
            <a:ext cx="828630" cy="566462"/>
            <a:chOff x="-1772203" y="5678154"/>
            <a:chExt cx="460350" cy="314701"/>
          </a:xfrm>
        </p:grpSpPr>
        <p:pic>
          <p:nvPicPr>
            <p:cNvPr id="164" name="Graphic 163">
              <a:extLst>
                <a:ext uri="{FF2B5EF4-FFF2-40B4-BE49-F238E27FC236}">
                  <a16:creationId xmlns:a16="http://schemas.microsoft.com/office/drawing/2014/main" id="{A4BAB5A3-B2E4-4B71-9179-57472518A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-1769432" y="5678154"/>
              <a:ext cx="433027" cy="307930"/>
            </a:xfrm>
            <a:prstGeom prst="rect">
              <a:avLst/>
            </a:prstGeom>
          </p:spPr>
        </p:pic>
        <p:pic>
          <p:nvPicPr>
            <p:cNvPr id="165" name="Graphic 164">
              <a:extLst>
                <a:ext uri="{FF2B5EF4-FFF2-40B4-BE49-F238E27FC236}">
                  <a16:creationId xmlns:a16="http://schemas.microsoft.com/office/drawing/2014/main" id="{67F72F71-9D27-40EB-88E9-90C2FE75D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772203" y="5685955"/>
              <a:ext cx="460350" cy="306900"/>
            </a:xfrm>
            <a:prstGeom prst="rect">
              <a:avLst/>
            </a:prstGeom>
          </p:spPr>
        </p:pic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95F8609B-DA0F-4AD3-9E49-CBDC2AA7C37E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2525634" y="3699510"/>
            <a:ext cx="692010" cy="432248"/>
            <a:chOff x="-2252340" y="6416074"/>
            <a:chExt cx="544194" cy="339918"/>
          </a:xfrm>
        </p:grpSpPr>
        <p:pic>
          <p:nvPicPr>
            <p:cNvPr id="170" name="Graphic 169">
              <a:extLst>
                <a:ext uri="{FF2B5EF4-FFF2-40B4-BE49-F238E27FC236}">
                  <a16:creationId xmlns:a16="http://schemas.microsoft.com/office/drawing/2014/main" id="{439A34B7-00DB-445F-A76D-AB6900671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 rot="604989">
              <a:off x="-2246372" y="6416074"/>
              <a:ext cx="538226" cy="336391"/>
            </a:xfrm>
            <a:prstGeom prst="rect">
              <a:avLst/>
            </a:prstGeom>
          </p:spPr>
        </p:pic>
        <p:pic>
          <p:nvPicPr>
            <p:cNvPr id="171" name="Graphic 170">
              <a:extLst>
                <a:ext uri="{FF2B5EF4-FFF2-40B4-BE49-F238E27FC236}">
                  <a16:creationId xmlns:a16="http://schemas.microsoft.com/office/drawing/2014/main" id="{7BF3102A-FDB4-432E-A820-0967CE114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433854">
              <a:off x="-2252340" y="6435894"/>
              <a:ext cx="525876" cy="320098"/>
            </a:xfrm>
            <a:prstGeom prst="rect">
              <a:avLst/>
            </a:prstGeom>
          </p:spPr>
        </p:pic>
      </p:grpSp>
      <p:pic>
        <p:nvPicPr>
          <p:cNvPr id="172" name="Graphic 171">
            <a:extLst>
              <a:ext uri="{FF2B5EF4-FFF2-40B4-BE49-F238E27FC236}">
                <a16:creationId xmlns:a16="http://schemas.microsoft.com/office/drawing/2014/main" id="{077CCC72-7970-4694-B7A5-30FA0F18644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 rot="20608399">
            <a:off x="162644" y="1517954"/>
            <a:ext cx="617220" cy="685800"/>
          </a:xfrm>
          <a:prstGeom prst="rect">
            <a:avLst/>
          </a:prstGeom>
        </p:spPr>
      </p:pic>
      <p:grpSp>
        <p:nvGrpSpPr>
          <p:cNvPr id="173" name="Group 172">
            <a:extLst>
              <a:ext uri="{FF2B5EF4-FFF2-40B4-BE49-F238E27FC236}">
                <a16:creationId xmlns:a16="http://schemas.microsoft.com/office/drawing/2014/main" id="{D8109BC4-43F5-498D-8495-B55F226B4A14}"/>
              </a:ext>
            </a:extLst>
          </p:cNvPr>
          <p:cNvGrpSpPr>
            <a:grpSpLocks noChangeAspect="1"/>
          </p:cNvGrpSpPr>
          <p:nvPr/>
        </p:nvGrpSpPr>
        <p:grpSpPr>
          <a:xfrm rot="864371">
            <a:off x="2390590" y="2016857"/>
            <a:ext cx="684421" cy="427763"/>
            <a:chOff x="-2246372" y="6416074"/>
            <a:chExt cx="538226" cy="336391"/>
          </a:xfrm>
        </p:grpSpPr>
        <p:pic>
          <p:nvPicPr>
            <p:cNvPr id="174" name="Graphic 173">
              <a:extLst>
                <a:ext uri="{FF2B5EF4-FFF2-40B4-BE49-F238E27FC236}">
                  <a16:creationId xmlns:a16="http://schemas.microsoft.com/office/drawing/2014/main" id="{36D70690-DF0A-4295-A70C-73C9D2F64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 rot="604989">
              <a:off x="-2246372" y="6416074"/>
              <a:ext cx="538226" cy="336391"/>
            </a:xfrm>
            <a:prstGeom prst="rect">
              <a:avLst/>
            </a:prstGeom>
          </p:spPr>
        </p:pic>
        <p:pic>
          <p:nvPicPr>
            <p:cNvPr id="175" name="Graphic 174">
              <a:extLst>
                <a:ext uri="{FF2B5EF4-FFF2-40B4-BE49-F238E27FC236}">
                  <a16:creationId xmlns:a16="http://schemas.microsoft.com/office/drawing/2014/main" id="{637D94FD-1567-4486-952B-5A78E472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433854">
              <a:off x="-2238858" y="6431850"/>
              <a:ext cx="525875" cy="320098"/>
            </a:xfrm>
            <a:prstGeom prst="rect">
              <a:avLst/>
            </a:prstGeom>
          </p:spPr>
        </p:pic>
      </p:grpSp>
      <p:pic>
        <p:nvPicPr>
          <p:cNvPr id="176" name="Graphic 175">
            <a:extLst>
              <a:ext uri="{FF2B5EF4-FFF2-40B4-BE49-F238E27FC236}">
                <a16:creationId xmlns:a16="http://schemas.microsoft.com/office/drawing/2014/main" id="{FED7B4B6-40D8-47FB-B414-46737BBA1FE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 rot="1668277">
            <a:off x="1391992" y="1245721"/>
            <a:ext cx="986088" cy="1095654"/>
          </a:xfrm>
          <a:prstGeom prst="rect">
            <a:avLst/>
          </a:prstGeom>
        </p:spPr>
      </p:pic>
      <p:sp>
        <p:nvSpPr>
          <p:cNvPr id="185" name="Rectangle 184">
            <a:extLst>
              <a:ext uri="{FF2B5EF4-FFF2-40B4-BE49-F238E27FC236}">
                <a16:creationId xmlns:a16="http://schemas.microsoft.com/office/drawing/2014/main" id="{59391057-A9EF-4F6F-9CDB-2927D09E7DCA}"/>
              </a:ext>
            </a:extLst>
          </p:cNvPr>
          <p:cNvSpPr/>
          <p:nvPr/>
        </p:nvSpPr>
        <p:spPr>
          <a:xfrm>
            <a:off x="2655100" y="2751907"/>
            <a:ext cx="2000490" cy="121961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Right click on image and click “Change Picture” to personalize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B4252D0-1EB8-4BD3-AC09-DA8C9F593D98}"/>
              </a:ext>
            </a:extLst>
          </p:cNvPr>
          <p:cNvGrpSpPr/>
          <p:nvPr/>
        </p:nvGrpSpPr>
        <p:grpSpPr>
          <a:xfrm>
            <a:off x="4923258" y="-1435261"/>
            <a:ext cx="899969" cy="1185232"/>
            <a:chOff x="5155934" y="-1587441"/>
            <a:chExt cx="970077" cy="1277562"/>
          </a:xfrm>
        </p:grpSpPr>
        <p:pic>
          <p:nvPicPr>
            <p:cNvPr id="187" name="Graphic 186">
              <a:extLst>
                <a:ext uri="{FF2B5EF4-FFF2-40B4-BE49-F238E27FC236}">
                  <a16:creationId xmlns:a16="http://schemas.microsoft.com/office/drawing/2014/main" id="{51AA94A1-8CF4-46CB-9AE0-AE7D0C492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 rot="2196575">
              <a:off x="5397860" y="-1487271"/>
              <a:ext cx="728151" cy="728151"/>
            </a:xfrm>
            <a:prstGeom prst="rect">
              <a:avLst/>
            </a:prstGeom>
          </p:spPr>
        </p:pic>
        <p:pic>
          <p:nvPicPr>
            <p:cNvPr id="188" name="Graphic 187">
              <a:extLst>
                <a:ext uri="{FF2B5EF4-FFF2-40B4-BE49-F238E27FC236}">
                  <a16:creationId xmlns:a16="http://schemas.microsoft.com/office/drawing/2014/main" id="{98DD6FBF-6EDE-42DC-89A5-58F10CE68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 rot="2118967">
              <a:off x="5642278" y="-1264921"/>
              <a:ext cx="310934" cy="272067"/>
            </a:xfrm>
            <a:prstGeom prst="rect">
              <a:avLst/>
            </a:prstGeom>
          </p:spPr>
        </p:pic>
        <p:pic>
          <p:nvPicPr>
            <p:cNvPr id="189" name="Graphic 188">
              <a:extLst>
                <a:ext uri="{FF2B5EF4-FFF2-40B4-BE49-F238E27FC236}">
                  <a16:creationId xmlns:a16="http://schemas.microsoft.com/office/drawing/2014/main" id="{7BDE5ACF-6FFA-4112-805C-C3991DC1F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 rot="2266538">
              <a:off x="5155934" y="-1587441"/>
              <a:ext cx="851707" cy="1277562"/>
            </a:xfrm>
            <a:prstGeom prst="rect">
              <a:avLst/>
            </a:prstGeom>
          </p:spPr>
        </p:pic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B0FAA44E-1473-44BB-9801-2E7D19DEEF2E}"/>
              </a:ext>
            </a:extLst>
          </p:cNvPr>
          <p:cNvGrpSpPr/>
          <p:nvPr/>
        </p:nvGrpSpPr>
        <p:grpSpPr>
          <a:xfrm rot="2471258">
            <a:off x="2761302" y="-1255832"/>
            <a:ext cx="442823" cy="545014"/>
            <a:chOff x="2672803" y="-1119186"/>
            <a:chExt cx="442823" cy="545014"/>
          </a:xfrm>
        </p:grpSpPr>
        <p:pic>
          <p:nvPicPr>
            <p:cNvPr id="191" name="Graphic 190">
              <a:extLst>
                <a:ext uri="{FF2B5EF4-FFF2-40B4-BE49-F238E27FC236}">
                  <a16:creationId xmlns:a16="http://schemas.microsoft.com/office/drawing/2014/main" id="{3F463E64-0AC4-41DD-BE7F-A80B806DC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>
              <a:off x="2682239" y="-1112249"/>
              <a:ext cx="381001" cy="496957"/>
            </a:xfrm>
            <a:prstGeom prst="rect">
              <a:avLst/>
            </a:prstGeom>
          </p:spPr>
        </p:pic>
        <p:pic>
          <p:nvPicPr>
            <p:cNvPr id="192" name="Graphic 191">
              <a:extLst>
                <a:ext uri="{FF2B5EF4-FFF2-40B4-BE49-F238E27FC236}">
                  <a16:creationId xmlns:a16="http://schemas.microsoft.com/office/drawing/2014/main" id="{8EFC9041-3CF4-48E7-9E49-7296263F7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2672803" y="-1119186"/>
              <a:ext cx="442823" cy="545014"/>
            </a:xfrm>
            <a:prstGeom prst="rect">
              <a:avLst/>
            </a:prstGeom>
          </p:spPr>
        </p:pic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6263A16C-41C7-4A20-AB79-5DEF335FC4A2}"/>
              </a:ext>
            </a:extLst>
          </p:cNvPr>
          <p:cNvGrpSpPr/>
          <p:nvPr/>
        </p:nvGrpSpPr>
        <p:grpSpPr>
          <a:xfrm>
            <a:off x="3656015" y="-1063833"/>
            <a:ext cx="471013" cy="469370"/>
            <a:chOff x="3153250" y="-665744"/>
            <a:chExt cx="471013" cy="469370"/>
          </a:xfrm>
        </p:grpSpPr>
        <p:pic>
          <p:nvPicPr>
            <p:cNvPr id="194" name="Graphic 193">
              <a:extLst>
                <a:ext uri="{FF2B5EF4-FFF2-40B4-BE49-F238E27FC236}">
                  <a16:creationId xmlns:a16="http://schemas.microsoft.com/office/drawing/2014/main" id="{407BAC19-1385-4A9F-933F-DCE708B88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195" name="Graphic 194">
              <a:extLst>
                <a:ext uri="{FF2B5EF4-FFF2-40B4-BE49-F238E27FC236}">
                  <a16:creationId xmlns:a16="http://schemas.microsoft.com/office/drawing/2014/main" id="{8EC64119-1C69-48AC-8610-A4187D945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7B03287F-239F-4FB7-A346-673C02FFD3E7}"/>
              </a:ext>
            </a:extLst>
          </p:cNvPr>
          <p:cNvGrpSpPr/>
          <p:nvPr/>
        </p:nvGrpSpPr>
        <p:grpSpPr>
          <a:xfrm>
            <a:off x="4297634" y="-1466989"/>
            <a:ext cx="503193" cy="453711"/>
            <a:chOff x="4297633" y="-1466989"/>
            <a:chExt cx="503193" cy="453711"/>
          </a:xfrm>
        </p:grpSpPr>
        <p:pic>
          <p:nvPicPr>
            <p:cNvPr id="197" name="Graphic 196">
              <a:extLst>
                <a:ext uri="{FF2B5EF4-FFF2-40B4-BE49-F238E27FC236}">
                  <a16:creationId xmlns:a16="http://schemas.microsoft.com/office/drawing/2014/main" id="{C6C8AF82-E27B-4867-A0AA-654AD06C9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/>
            </a:stretch>
          </p:blipFill>
          <p:spPr>
            <a:xfrm>
              <a:off x="4316486" y="-1466989"/>
              <a:ext cx="443474" cy="404911"/>
            </a:xfrm>
            <a:prstGeom prst="rect">
              <a:avLst/>
            </a:prstGeom>
          </p:spPr>
        </p:pic>
        <p:pic>
          <p:nvPicPr>
            <p:cNvPr id="198" name="Graphic 197">
              <a:extLst>
                <a:ext uri="{FF2B5EF4-FFF2-40B4-BE49-F238E27FC236}">
                  <a16:creationId xmlns:a16="http://schemas.microsoft.com/office/drawing/2014/main" id="{6E17D4AC-F17E-4ED8-894B-8657AD22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/>
            </a:stretch>
          </p:blipFill>
          <p:spPr>
            <a:xfrm>
              <a:off x="4297633" y="-1458410"/>
              <a:ext cx="503193" cy="445132"/>
            </a:xfrm>
            <a:prstGeom prst="rect">
              <a:avLst/>
            </a:prstGeom>
          </p:spPr>
        </p:pic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0AAAC6C4-47AF-4770-9D12-9D773FD75A96}"/>
              </a:ext>
            </a:extLst>
          </p:cNvPr>
          <p:cNvGrpSpPr/>
          <p:nvPr/>
        </p:nvGrpSpPr>
        <p:grpSpPr>
          <a:xfrm rot="20917797">
            <a:off x="6459061" y="-1214962"/>
            <a:ext cx="471013" cy="469370"/>
            <a:chOff x="3153250" y="-665744"/>
            <a:chExt cx="471013" cy="469370"/>
          </a:xfrm>
        </p:grpSpPr>
        <p:pic>
          <p:nvPicPr>
            <p:cNvPr id="200" name="Graphic 199">
              <a:extLst>
                <a:ext uri="{FF2B5EF4-FFF2-40B4-BE49-F238E27FC236}">
                  <a16:creationId xmlns:a16="http://schemas.microsoft.com/office/drawing/2014/main" id="{974DBF25-334D-4DC6-97A5-21FC5972E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201" name="Graphic 200">
              <a:extLst>
                <a:ext uri="{FF2B5EF4-FFF2-40B4-BE49-F238E27FC236}">
                  <a16:creationId xmlns:a16="http://schemas.microsoft.com/office/drawing/2014/main" id="{52F3A58A-1275-4919-8E36-A3F3E3714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3463AE8A-546B-4744-AF55-297C9518E0F9}"/>
              </a:ext>
            </a:extLst>
          </p:cNvPr>
          <p:cNvGrpSpPr/>
          <p:nvPr/>
        </p:nvGrpSpPr>
        <p:grpSpPr>
          <a:xfrm>
            <a:off x="5831046" y="-734537"/>
            <a:ext cx="343694" cy="502984"/>
            <a:chOff x="5831046" y="-734537"/>
            <a:chExt cx="343694" cy="502984"/>
          </a:xfrm>
        </p:grpSpPr>
        <p:pic>
          <p:nvPicPr>
            <p:cNvPr id="203" name="Graphic 202">
              <a:extLst>
                <a:ext uri="{FF2B5EF4-FFF2-40B4-BE49-F238E27FC236}">
                  <a16:creationId xmlns:a16="http://schemas.microsoft.com/office/drawing/2014/main" id="{A77117E4-12A1-4609-9A13-D0460A6B4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04" name="Graphic 203">
              <a:extLst>
                <a:ext uri="{FF2B5EF4-FFF2-40B4-BE49-F238E27FC236}">
                  <a16:creationId xmlns:a16="http://schemas.microsoft.com/office/drawing/2014/main" id="{1AA92F86-1C12-40A5-809C-51841485B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83453A8-5EBE-4C6A-9918-96985A7B5930}"/>
              </a:ext>
            </a:extLst>
          </p:cNvPr>
          <p:cNvGrpSpPr/>
          <p:nvPr/>
        </p:nvGrpSpPr>
        <p:grpSpPr>
          <a:xfrm>
            <a:off x="3114199" y="-875507"/>
            <a:ext cx="343694" cy="520764"/>
            <a:chOff x="5836126" y="-752317"/>
            <a:chExt cx="343694" cy="520764"/>
          </a:xfrm>
        </p:grpSpPr>
        <p:pic>
          <p:nvPicPr>
            <p:cNvPr id="206" name="Graphic 205">
              <a:extLst>
                <a:ext uri="{FF2B5EF4-FFF2-40B4-BE49-F238E27FC236}">
                  <a16:creationId xmlns:a16="http://schemas.microsoft.com/office/drawing/2014/main" id="{5C4FB24C-3AA3-4995-9668-3D3BEB154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07" name="Graphic 206">
              <a:extLst>
                <a:ext uri="{FF2B5EF4-FFF2-40B4-BE49-F238E27FC236}">
                  <a16:creationId xmlns:a16="http://schemas.microsoft.com/office/drawing/2014/main" id="{9F5C2672-0B59-419D-8407-5EDEA5D00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6126" y="-752317"/>
              <a:ext cx="343694" cy="498356"/>
            </a:xfrm>
            <a:prstGeom prst="rect">
              <a:avLst/>
            </a:prstGeom>
          </p:spPr>
        </p:pic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3DC4C79-127B-437A-AE20-0833C1AB220D}"/>
              </a:ext>
            </a:extLst>
          </p:cNvPr>
          <p:cNvGrpSpPr/>
          <p:nvPr/>
        </p:nvGrpSpPr>
        <p:grpSpPr>
          <a:xfrm rot="11437102">
            <a:off x="285575" y="-1643446"/>
            <a:ext cx="883181" cy="1163124"/>
            <a:chOff x="5155935" y="-1587441"/>
            <a:chExt cx="970076" cy="1277562"/>
          </a:xfrm>
        </p:grpSpPr>
        <p:pic>
          <p:nvPicPr>
            <p:cNvPr id="209" name="Graphic 208">
              <a:extLst>
                <a:ext uri="{FF2B5EF4-FFF2-40B4-BE49-F238E27FC236}">
                  <a16:creationId xmlns:a16="http://schemas.microsoft.com/office/drawing/2014/main" id="{479FBCFE-D130-4C24-A567-C2FED0F0E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 rot="2196575">
              <a:off x="5397860" y="-1487271"/>
              <a:ext cx="728151" cy="728151"/>
            </a:xfrm>
            <a:prstGeom prst="rect">
              <a:avLst/>
            </a:prstGeom>
          </p:spPr>
        </p:pic>
        <p:pic>
          <p:nvPicPr>
            <p:cNvPr id="210" name="Graphic 209">
              <a:extLst>
                <a:ext uri="{FF2B5EF4-FFF2-40B4-BE49-F238E27FC236}">
                  <a16:creationId xmlns:a16="http://schemas.microsoft.com/office/drawing/2014/main" id="{6E128680-6836-4C33-8403-F6FB5F1C5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 rot="2118967">
              <a:off x="5642278" y="-1264921"/>
              <a:ext cx="310934" cy="272067"/>
            </a:xfrm>
            <a:prstGeom prst="rect">
              <a:avLst/>
            </a:prstGeom>
          </p:spPr>
        </p:pic>
        <p:pic>
          <p:nvPicPr>
            <p:cNvPr id="211" name="Graphic 210">
              <a:extLst>
                <a:ext uri="{FF2B5EF4-FFF2-40B4-BE49-F238E27FC236}">
                  <a16:creationId xmlns:a16="http://schemas.microsoft.com/office/drawing/2014/main" id="{41BAF4A5-56D6-4BB6-BF6C-A4365501F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 rot="2266538">
              <a:off x="5155935" y="-1587441"/>
              <a:ext cx="851707" cy="1277562"/>
            </a:xfrm>
            <a:prstGeom prst="rect">
              <a:avLst/>
            </a:prstGeom>
          </p:spPr>
        </p:pic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E2D1098-DB82-4473-9A53-90B15A5B6FC3}"/>
              </a:ext>
            </a:extLst>
          </p:cNvPr>
          <p:cNvGrpSpPr/>
          <p:nvPr/>
        </p:nvGrpSpPr>
        <p:grpSpPr>
          <a:xfrm rot="16958523">
            <a:off x="1476031" y="-1278339"/>
            <a:ext cx="367750" cy="376668"/>
            <a:chOff x="2672803" y="-1119186"/>
            <a:chExt cx="442823" cy="545014"/>
          </a:xfrm>
        </p:grpSpPr>
        <p:pic>
          <p:nvPicPr>
            <p:cNvPr id="213" name="Graphic 212">
              <a:extLst>
                <a:ext uri="{FF2B5EF4-FFF2-40B4-BE49-F238E27FC236}">
                  <a16:creationId xmlns:a16="http://schemas.microsoft.com/office/drawing/2014/main" id="{73DE2010-24D8-4B73-9445-954B5A9F3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>
              <a:off x="2682239" y="-1112249"/>
              <a:ext cx="381001" cy="496957"/>
            </a:xfrm>
            <a:prstGeom prst="rect">
              <a:avLst/>
            </a:prstGeom>
          </p:spPr>
        </p:pic>
        <p:pic>
          <p:nvPicPr>
            <p:cNvPr id="214" name="Graphic 213">
              <a:extLst>
                <a:ext uri="{FF2B5EF4-FFF2-40B4-BE49-F238E27FC236}">
                  <a16:creationId xmlns:a16="http://schemas.microsoft.com/office/drawing/2014/main" id="{63B35433-089F-4C4A-ADF9-C81002850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2672803" y="-1119186"/>
              <a:ext cx="442823" cy="545014"/>
            </a:xfrm>
            <a:prstGeom prst="rect">
              <a:avLst/>
            </a:prstGeom>
          </p:spPr>
        </p:pic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1F3CB302-4D2F-4AB4-8869-DA1654182D56}"/>
              </a:ext>
            </a:extLst>
          </p:cNvPr>
          <p:cNvGrpSpPr/>
          <p:nvPr/>
        </p:nvGrpSpPr>
        <p:grpSpPr>
          <a:xfrm>
            <a:off x="2333207" y="-1170513"/>
            <a:ext cx="471013" cy="469370"/>
            <a:chOff x="3153250" y="-665744"/>
            <a:chExt cx="471013" cy="469370"/>
          </a:xfrm>
        </p:grpSpPr>
        <p:pic>
          <p:nvPicPr>
            <p:cNvPr id="216" name="Graphic 215">
              <a:extLst>
                <a:ext uri="{FF2B5EF4-FFF2-40B4-BE49-F238E27FC236}">
                  <a16:creationId xmlns:a16="http://schemas.microsoft.com/office/drawing/2014/main" id="{B90B3D6C-430A-4729-B0AA-EED8CD6BF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217" name="Graphic 216">
              <a:extLst>
                <a:ext uri="{FF2B5EF4-FFF2-40B4-BE49-F238E27FC236}">
                  <a16:creationId xmlns:a16="http://schemas.microsoft.com/office/drawing/2014/main" id="{150B9771-D275-4FB3-BFD1-AD32F99F7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1E3910FE-9C90-46A4-A9F5-3833F60C4658}"/>
              </a:ext>
            </a:extLst>
          </p:cNvPr>
          <p:cNvGrpSpPr/>
          <p:nvPr/>
        </p:nvGrpSpPr>
        <p:grpSpPr>
          <a:xfrm>
            <a:off x="1791391" y="-982187"/>
            <a:ext cx="343694" cy="520764"/>
            <a:chOff x="5836126" y="-752317"/>
            <a:chExt cx="343694" cy="520764"/>
          </a:xfrm>
        </p:grpSpPr>
        <p:pic>
          <p:nvPicPr>
            <p:cNvPr id="219" name="Graphic 218">
              <a:extLst>
                <a:ext uri="{FF2B5EF4-FFF2-40B4-BE49-F238E27FC236}">
                  <a16:creationId xmlns:a16="http://schemas.microsoft.com/office/drawing/2014/main" id="{8B51DF41-07E7-4ADF-B645-8D4202B64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20" name="Graphic 219">
              <a:extLst>
                <a:ext uri="{FF2B5EF4-FFF2-40B4-BE49-F238E27FC236}">
                  <a16:creationId xmlns:a16="http://schemas.microsoft.com/office/drawing/2014/main" id="{E47F35AF-0046-463B-821D-EC3E3FBEC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6126" y="-752317"/>
              <a:ext cx="343694" cy="498356"/>
            </a:xfrm>
            <a:prstGeom prst="rect">
              <a:avLst/>
            </a:prstGeom>
          </p:spPr>
        </p:pic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AB939020-6930-4F87-B8F5-D066497D5464}"/>
              </a:ext>
            </a:extLst>
          </p:cNvPr>
          <p:cNvGrpSpPr/>
          <p:nvPr/>
        </p:nvGrpSpPr>
        <p:grpSpPr>
          <a:xfrm rot="1517374">
            <a:off x="1156371" y="-564843"/>
            <a:ext cx="305051" cy="316576"/>
            <a:chOff x="4312873" y="-1488721"/>
            <a:chExt cx="503193" cy="445132"/>
          </a:xfrm>
        </p:grpSpPr>
        <p:pic>
          <p:nvPicPr>
            <p:cNvPr id="222" name="Graphic 221">
              <a:extLst>
                <a:ext uri="{FF2B5EF4-FFF2-40B4-BE49-F238E27FC236}">
                  <a16:creationId xmlns:a16="http://schemas.microsoft.com/office/drawing/2014/main" id="{97E348D2-43D4-4AD3-8615-8EA40F0A5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4316486" y="-1466989"/>
              <a:ext cx="443474" cy="404911"/>
            </a:xfrm>
            <a:prstGeom prst="rect">
              <a:avLst/>
            </a:prstGeom>
          </p:spPr>
        </p:pic>
        <p:pic>
          <p:nvPicPr>
            <p:cNvPr id="223" name="Graphic 222">
              <a:extLst>
                <a:ext uri="{FF2B5EF4-FFF2-40B4-BE49-F238E27FC236}">
                  <a16:creationId xmlns:a16="http://schemas.microsoft.com/office/drawing/2014/main" id="{6121BCED-30C5-44AB-9B7A-43666AE11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/>
            </a:stretch>
          </p:blipFill>
          <p:spPr>
            <a:xfrm>
              <a:off x="4312873" y="-1488721"/>
              <a:ext cx="503193" cy="445132"/>
            </a:xfrm>
            <a:prstGeom prst="rect">
              <a:avLst/>
            </a:prstGeom>
          </p:spPr>
        </p:pic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838FB1CC-6F8D-43F0-8C63-0FF8A96A95A7}"/>
              </a:ext>
            </a:extLst>
          </p:cNvPr>
          <p:cNvGrpSpPr/>
          <p:nvPr/>
        </p:nvGrpSpPr>
        <p:grpSpPr>
          <a:xfrm>
            <a:off x="4268946" y="-780257"/>
            <a:ext cx="343694" cy="502984"/>
            <a:chOff x="5831046" y="-734537"/>
            <a:chExt cx="343694" cy="502984"/>
          </a:xfrm>
        </p:grpSpPr>
        <p:pic>
          <p:nvPicPr>
            <p:cNvPr id="225" name="Graphic 224">
              <a:extLst>
                <a:ext uri="{FF2B5EF4-FFF2-40B4-BE49-F238E27FC236}">
                  <a16:creationId xmlns:a16="http://schemas.microsoft.com/office/drawing/2014/main" id="{02B8D079-7B48-4DB0-9DDC-24E78466C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26" name="Graphic 225">
              <a:extLst>
                <a:ext uri="{FF2B5EF4-FFF2-40B4-BE49-F238E27FC236}">
                  <a16:creationId xmlns:a16="http://schemas.microsoft.com/office/drawing/2014/main" id="{6AA1D060-2223-4DEF-AC21-E078A8F66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D51D5044-760C-4F53-A04B-E71CB0512F3E}"/>
              </a:ext>
            </a:extLst>
          </p:cNvPr>
          <p:cNvGrpSpPr/>
          <p:nvPr/>
        </p:nvGrpSpPr>
        <p:grpSpPr>
          <a:xfrm>
            <a:off x="3354546" y="-1542257"/>
            <a:ext cx="343694" cy="502984"/>
            <a:chOff x="5831046" y="-734537"/>
            <a:chExt cx="343694" cy="502984"/>
          </a:xfrm>
        </p:grpSpPr>
        <p:pic>
          <p:nvPicPr>
            <p:cNvPr id="228" name="Graphic 227">
              <a:extLst>
                <a:ext uri="{FF2B5EF4-FFF2-40B4-BE49-F238E27FC236}">
                  <a16:creationId xmlns:a16="http://schemas.microsoft.com/office/drawing/2014/main" id="{3F8ABEE0-2A4A-45F3-BFDF-A6A9BE957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29" name="Graphic 228">
              <a:extLst>
                <a:ext uri="{FF2B5EF4-FFF2-40B4-BE49-F238E27FC236}">
                  <a16:creationId xmlns:a16="http://schemas.microsoft.com/office/drawing/2014/main" id="{EBA98ACC-BA06-47F9-8885-DE45438F2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5FD394B8-5BA5-4718-A11F-92FD3ADF419C}"/>
              </a:ext>
            </a:extLst>
          </p:cNvPr>
          <p:cNvGrpSpPr/>
          <p:nvPr/>
        </p:nvGrpSpPr>
        <p:grpSpPr>
          <a:xfrm>
            <a:off x="3739039" y="-677387"/>
            <a:ext cx="343694" cy="520764"/>
            <a:chOff x="5836126" y="-752317"/>
            <a:chExt cx="343694" cy="520764"/>
          </a:xfrm>
        </p:grpSpPr>
        <p:pic>
          <p:nvPicPr>
            <p:cNvPr id="231" name="Graphic 230">
              <a:extLst>
                <a:ext uri="{FF2B5EF4-FFF2-40B4-BE49-F238E27FC236}">
                  <a16:creationId xmlns:a16="http://schemas.microsoft.com/office/drawing/2014/main" id="{ECEAA73C-08F5-4F63-9E58-9139B8857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32" name="Graphic 231">
              <a:extLst>
                <a:ext uri="{FF2B5EF4-FFF2-40B4-BE49-F238E27FC236}">
                  <a16:creationId xmlns:a16="http://schemas.microsoft.com/office/drawing/2014/main" id="{5077C77D-3C08-40B1-B684-33909B46C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6126" y="-752317"/>
              <a:ext cx="343694" cy="498356"/>
            </a:xfrm>
            <a:prstGeom prst="rect">
              <a:avLst/>
            </a:prstGeom>
          </p:spPr>
        </p:pic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9E44FBDD-44ED-4D8A-94C7-D22C894DF1A9}"/>
              </a:ext>
            </a:extLst>
          </p:cNvPr>
          <p:cNvGrpSpPr/>
          <p:nvPr/>
        </p:nvGrpSpPr>
        <p:grpSpPr>
          <a:xfrm>
            <a:off x="3979386" y="-1344137"/>
            <a:ext cx="343694" cy="502984"/>
            <a:chOff x="5831046" y="-734537"/>
            <a:chExt cx="343694" cy="502984"/>
          </a:xfrm>
        </p:grpSpPr>
        <p:pic>
          <p:nvPicPr>
            <p:cNvPr id="234" name="Graphic 233">
              <a:extLst>
                <a:ext uri="{FF2B5EF4-FFF2-40B4-BE49-F238E27FC236}">
                  <a16:creationId xmlns:a16="http://schemas.microsoft.com/office/drawing/2014/main" id="{75AE9CC8-50A7-4F00-843D-5D442AB15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35" name="Graphic 234">
              <a:extLst>
                <a:ext uri="{FF2B5EF4-FFF2-40B4-BE49-F238E27FC236}">
                  <a16:creationId xmlns:a16="http://schemas.microsoft.com/office/drawing/2014/main" id="{807FE192-7083-4AEB-AEFE-779823A5F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340CA3E-BAD4-4D91-BB2E-15CD2BB41E70}"/>
              </a:ext>
            </a:extLst>
          </p:cNvPr>
          <p:cNvGrpSpPr/>
          <p:nvPr/>
        </p:nvGrpSpPr>
        <p:grpSpPr>
          <a:xfrm rot="2309886">
            <a:off x="2691065" y="-892414"/>
            <a:ext cx="298842" cy="452804"/>
            <a:chOff x="5836126" y="-752317"/>
            <a:chExt cx="343694" cy="520764"/>
          </a:xfrm>
        </p:grpSpPr>
        <p:pic>
          <p:nvPicPr>
            <p:cNvPr id="237" name="Graphic 236">
              <a:extLst>
                <a:ext uri="{FF2B5EF4-FFF2-40B4-BE49-F238E27FC236}">
                  <a16:creationId xmlns:a16="http://schemas.microsoft.com/office/drawing/2014/main" id="{C6FD9DD6-7B26-4BD1-9DC1-7E70F81C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38" name="Graphic 237">
              <a:extLst>
                <a:ext uri="{FF2B5EF4-FFF2-40B4-BE49-F238E27FC236}">
                  <a16:creationId xmlns:a16="http://schemas.microsoft.com/office/drawing/2014/main" id="{92355D9C-15D5-4F14-AACC-BD2CD27C3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6126" y="-752317"/>
              <a:ext cx="343694" cy="498356"/>
            </a:xfrm>
            <a:prstGeom prst="rect">
              <a:avLst/>
            </a:prstGeom>
          </p:spPr>
        </p:pic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918EA59E-624E-4E26-9BD6-C0B8EE078C46}"/>
              </a:ext>
            </a:extLst>
          </p:cNvPr>
          <p:cNvGrpSpPr/>
          <p:nvPr/>
        </p:nvGrpSpPr>
        <p:grpSpPr>
          <a:xfrm rot="20050899">
            <a:off x="4315554" y="-1059656"/>
            <a:ext cx="764441" cy="586041"/>
            <a:chOff x="8449404" y="494824"/>
            <a:chExt cx="764441" cy="586041"/>
          </a:xfrm>
        </p:grpSpPr>
        <p:pic>
          <p:nvPicPr>
            <p:cNvPr id="240" name="Graphic 239">
              <a:extLst>
                <a:ext uri="{FF2B5EF4-FFF2-40B4-BE49-F238E27FC236}">
                  <a16:creationId xmlns:a16="http://schemas.microsoft.com/office/drawing/2014/main" id="{D00E7389-094C-46BC-A046-65FC58E69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8451690" y="494824"/>
              <a:ext cx="722789" cy="548322"/>
            </a:xfrm>
            <a:prstGeom prst="rect">
              <a:avLst/>
            </a:prstGeom>
          </p:spPr>
        </p:pic>
        <p:pic>
          <p:nvPicPr>
            <p:cNvPr id="241" name="Graphic 240">
              <a:extLst>
                <a:ext uri="{FF2B5EF4-FFF2-40B4-BE49-F238E27FC236}">
                  <a16:creationId xmlns:a16="http://schemas.microsoft.com/office/drawing/2014/main" id="{05407865-F45C-4703-A9E8-C217FB0FC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>
              <a:extLst>
                <a:ext uri="{96DAC541-7B7A-43D3-8B79-37D633B846F1}">
                  <asvg:svgBlip xmlns:asvg="http://schemas.microsoft.com/office/drawing/2016/SVG/main" r:embed="rId77"/>
                </a:ext>
              </a:extLst>
            </a:blip>
            <a:stretch>
              <a:fillRect/>
            </a:stretch>
          </p:blipFill>
          <p:spPr>
            <a:xfrm>
              <a:off x="8449404" y="527304"/>
              <a:ext cx="764441" cy="553561"/>
            </a:xfrm>
            <a:prstGeom prst="rect">
              <a:avLst/>
            </a:prstGeom>
          </p:spPr>
        </p:pic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1A50E474-EF8A-4248-A210-A70F4F6ABF94}"/>
              </a:ext>
            </a:extLst>
          </p:cNvPr>
          <p:cNvGrpSpPr/>
          <p:nvPr/>
        </p:nvGrpSpPr>
        <p:grpSpPr>
          <a:xfrm rot="19073826">
            <a:off x="1439834" y="-845260"/>
            <a:ext cx="305051" cy="316576"/>
            <a:chOff x="4312873" y="-1488721"/>
            <a:chExt cx="503193" cy="445132"/>
          </a:xfrm>
        </p:grpSpPr>
        <p:pic>
          <p:nvPicPr>
            <p:cNvPr id="243" name="Graphic 242">
              <a:extLst>
                <a:ext uri="{FF2B5EF4-FFF2-40B4-BE49-F238E27FC236}">
                  <a16:creationId xmlns:a16="http://schemas.microsoft.com/office/drawing/2014/main" id="{ACCCCD88-D218-451F-8382-9D8311D44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4316486" y="-1466989"/>
              <a:ext cx="443474" cy="404911"/>
            </a:xfrm>
            <a:prstGeom prst="rect">
              <a:avLst/>
            </a:prstGeom>
          </p:spPr>
        </p:pic>
        <p:pic>
          <p:nvPicPr>
            <p:cNvPr id="244" name="Graphic 243">
              <a:extLst>
                <a:ext uri="{FF2B5EF4-FFF2-40B4-BE49-F238E27FC236}">
                  <a16:creationId xmlns:a16="http://schemas.microsoft.com/office/drawing/2014/main" id="{F409A5B2-7C61-4B89-A5C8-11291675F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/>
            </a:stretch>
          </p:blipFill>
          <p:spPr>
            <a:xfrm>
              <a:off x="4312873" y="-1488721"/>
              <a:ext cx="503193" cy="445132"/>
            </a:xfrm>
            <a:prstGeom prst="rect">
              <a:avLst/>
            </a:prstGeom>
          </p:spPr>
        </p:pic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A656FB79-696A-47EA-957D-88F70061560F}"/>
              </a:ext>
            </a:extLst>
          </p:cNvPr>
          <p:cNvGrpSpPr/>
          <p:nvPr/>
        </p:nvGrpSpPr>
        <p:grpSpPr>
          <a:xfrm rot="16958523">
            <a:off x="1037120" y="-1153371"/>
            <a:ext cx="367750" cy="376668"/>
            <a:chOff x="2672803" y="-1119186"/>
            <a:chExt cx="442823" cy="545014"/>
          </a:xfrm>
        </p:grpSpPr>
        <p:pic>
          <p:nvPicPr>
            <p:cNvPr id="246" name="Graphic 245">
              <a:extLst>
                <a:ext uri="{FF2B5EF4-FFF2-40B4-BE49-F238E27FC236}">
                  <a16:creationId xmlns:a16="http://schemas.microsoft.com/office/drawing/2014/main" id="{EAE9CF93-02FC-4116-9BF4-96937CBF4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>
              <a:off x="2682239" y="-1112249"/>
              <a:ext cx="381001" cy="496957"/>
            </a:xfrm>
            <a:prstGeom prst="rect">
              <a:avLst/>
            </a:prstGeom>
          </p:spPr>
        </p:pic>
        <p:pic>
          <p:nvPicPr>
            <p:cNvPr id="247" name="Graphic 246">
              <a:extLst>
                <a:ext uri="{FF2B5EF4-FFF2-40B4-BE49-F238E27FC236}">
                  <a16:creationId xmlns:a16="http://schemas.microsoft.com/office/drawing/2014/main" id="{2BDE3C4D-37BD-4FAF-AAE6-ADA2421B7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2672803" y="-1119186"/>
              <a:ext cx="442823" cy="545014"/>
            </a:xfrm>
            <a:prstGeom prst="rect">
              <a:avLst/>
            </a:prstGeom>
          </p:spPr>
        </p:pic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AF50AA13-214A-494F-887F-CE2F7A0B2823}"/>
              </a:ext>
            </a:extLst>
          </p:cNvPr>
          <p:cNvGrpSpPr/>
          <p:nvPr/>
        </p:nvGrpSpPr>
        <p:grpSpPr>
          <a:xfrm rot="2471258">
            <a:off x="1542102" y="-1616512"/>
            <a:ext cx="442823" cy="545014"/>
            <a:chOff x="2672803" y="-1119186"/>
            <a:chExt cx="442823" cy="545014"/>
          </a:xfrm>
        </p:grpSpPr>
        <p:pic>
          <p:nvPicPr>
            <p:cNvPr id="249" name="Graphic 248">
              <a:extLst>
                <a:ext uri="{FF2B5EF4-FFF2-40B4-BE49-F238E27FC236}">
                  <a16:creationId xmlns:a16="http://schemas.microsoft.com/office/drawing/2014/main" id="{7E130E9D-43BD-4057-BFBB-FC903DAF9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>
              <a:off x="2682239" y="-1112249"/>
              <a:ext cx="381001" cy="496957"/>
            </a:xfrm>
            <a:prstGeom prst="rect">
              <a:avLst/>
            </a:prstGeom>
          </p:spPr>
        </p:pic>
        <p:pic>
          <p:nvPicPr>
            <p:cNvPr id="250" name="Graphic 249">
              <a:extLst>
                <a:ext uri="{FF2B5EF4-FFF2-40B4-BE49-F238E27FC236}">
                  <a16:creationId xmlns:a16="http://schemas.microsoft.com/office/drawing/2014/main" id="{7F0982B0-722B-4336-B0E2-C230144BD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2672803" y="-1119186"/>
              <a:ext cx="442823" cy="545014"/>
            </a:xfrm>
            <a:prstGeom prst="rect">
              <a:avLst/>
            </a:prstGeom>
          </p:spPr>
        </p:pic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E9A1CE54-85D1-40AA-BA89-CD669CEAAC1F}"/>
              </a:ext>
            </a:extLst>
          </p:cNvPr>
          <p:cNvGrpSpPr/>
          <p:nvPr/>
        </p:nvGrpSpPr>
        <p:grpSpPr>
          <a:xfrm>
            <a:off x="2436815" y="-1424513"/>
            <a:ext cx="471013" cy="469370"/>
            <a:chOff x="3153250" y="-665744"/>
            <a:chExt cx="471013" cy="469370"/>
          </a:xfrm>
        </p:grpSpPr>
        <p:pic>
          <p:nvPicPr>
            <p:cNvPr id="252" name="Graphic 251">
              <a:extLst>
                <a:ext uri="{FF2B5EF4-FFF2-40B4-BE49-F238E27FC236}">
                  <a16:creationId xmlns:a16="http://schemas.microsoft.com/office/drawing/2014/main" id="{9B5B0C6C-812C-4049-9D7B-6A530060B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253" name="Graphic 252">
              <a:extLst>
                <a:ext uri="{FF2B5EF4-FFF2-40B4-BE49-F238E27FC236}">
                  <a16:creationId xmlns:a16="http://schemas.microsoft.com/office/drawing/2014/main" id="{8496024E-2E45-402B-A615-AFA1C8C01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2E341183-AF9E-4187-99EB-D26C0461A5E3}"/>
              </a:ext>
            </a:extLst>
          </p:cNvPr>
          <p:cNvGrpSpPr/>
          <p:nvPr/>
        </p:nvGrpSpPr>
        <p:grpSpPr>
          <a:xfrm rot="1625478">
            <a:off x="5217806" y="-1484100"/>
            <a:ext cx="342827" cy="341631"/>
            <a:chOff x="3153250" y="-665744"/>
            <a:chExt cx="471013" cy="469370"/>
          </a:xfrm>
        </p:grpSpPr>
        <p:pic>
          <p:nvPicPr>
            <p:cNvPr id="255" name="Graphic 254">
              <a:extLst>
                <a:ext uri="{FF2B5EF4-FFF2-40B4-BE49-F238E27FC236}">
                  <a16:creationId xmlns:a16="http://schemas.microsoft.com/office/drawing/2014/main" id="{D06A0788-95AD-4924-A542-D4A4C1752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256" name="Graphic 255">
              <a:extLst>
                <a:ext uri="{FF2B5EF4-FFF2-40B4-BE49-F238E27FC236}">
                  <a16:creationId xmlns:a16="http://schemas.microsoft.com/office/drawing/2014/main" id="{86ECF4E8-8FE6-419D-9FF1-D22436B2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6D20E005-D85F-44E0-8357-38D85654129C}"/>
              </a:ext>
            </a:extLst>
          </p:cNvPr>
          <p:cNvGrpSpPr/>
          <p:nvPr/>
        </p:nvGrpSpPr>
        <p:grpSpPr>
          <a:xfrm>
            <a:off x="4611846" y="-1095217"/>
            <a:ext cx="343694" cy="502984"/>
            <a:chOff x="5831046" y="-734537"/>
            <a:chExt cx="343694" cy="502984"/>
          </a:xfrm>
        </p:grpSpPr>
        <p:pic>
          <p:nvPicPr>
            <p:cNvPr id="258" name="Graphic 257">
              <a:extLst>
                <a:ext uri="{FF2B5EF4-FFF2-40B4-BE49-F238E27FC236}">
                  <a16:creationId xmlns:a16="http://schemas.microsoft.com/office/drawing/2014/main" id="{381B60BF-3FE6-449A-BB11-2AC074D95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59" name="Graphic 258">
              <a:extLst>
                <a:ext uri="{FF2B5EF4-FFF2-40B4-BE49-F238E27FC236}">
                  <a16:creationId xmlns:a16="http://schemas.microsoft.com/office/drawing/2014/main" id="{C0DF136C-7E8D-460C-BF29-4143C424C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C01E07F8-606D-4AC1-A4DD-423A31DAAB92}"/>
              </a:ext>
            </a:extLst>
          </p:cNvPr>
          <p:cNvGrpSpPr/>
          <p:nvPr/>
        </p:nvGrpSpPr>
        <p:grpSpPr>
          <a:xfrm>
            <a:off x="1894999" y="-1236187"/>
            <a:ext cx="343694" cy="520764"/>
            <a:chOff x="5836126" y="-752317"/>
            <a:chExt cx="343694" cy="520764"/>
          </a:xfrm>
        </p:grpSpPr>
        <p:pic>
          <p:nvPicPr>
            <p:cNvPr id="261" name="Graphic 260">
              <a:extLst>
                <a:ext uri="{FF2B5EF4-FFF2-40B4-BE49-F238E27FC236}">
                  <a16:creationId xmlns:a16="http://schemas.microsoft.com/office/drawing/2014/main" id="{1CED7195-B810-4D42-96A2-2DB09258D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62" name="Graphic 261">
              <a:extLst>
                <a:ext uri="{FF2B5EF4-FFF2-40B4-BE49-F238E27FC236}">
                  <a16:creationId xmlns:a16="http://schemas.microsoft.com/office/drawing/2014/main" id="{DF4DCDAB-2BF7-4C08-BDD2-B6CCE567F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6126" y="-752317"/>
              <a:ext cx="343694" cy="498356"/>
            </a:xfrm>
            <a:prstGeom prst="rect">
              <a:avLst/>
            </a:prstGeom>
          </p:spPr>
        </p:pic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066B8F51-5C61-4A9C-A50F-9ED6B6396C38}"/>
              </a:ext>
            </a:extLst>
          </p:cNvPr>
          <p:cNvGrpSpPr/>
          <p:nvPr/>
        </p:nvGrpSpPr>
        <p:grpSpPr>
          <a:xfrm>
            <a:off x="1114007" y="-1531193"/>
            <a:ext cx="471013" cy="469370"/>
            <a:chOff x="3153250" y="-665744"/>
            <a:chExt cx="471013" cy="469370"/>
          </a:xfrm>
        </p:grpSpPr>
        <p:pic>
          <p:nvPicPr>
            <p:cNvPr id="264" name="Graphic 263">
              <a:extLst>
                <a:ext uri="{FF2B5EF4-FFF2-40B4-BE49-F238E27FC236}">
                  <a16:creationId xmlns:a16="http://schemas.microsoft.com/office/drawing/2014/main" id="{6533FC8F-2329-469A-9D04-EEC6243B1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265" name="Graphic 264">
              <a:extLst>
                <a:ext uri="{FF2B5EF4-FFF2-40B4-BE49-F238E27FC236}">
                  <a16:creationId xmlns:a16="http://schemas.microsoft.com/office/drawing/2014/main" id="{E5D9E1EC-3455-4FBB-9E81-7C401DCC1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6D2B30D1-9B47-4194-B4C3-82566F7B75A1}"/>
              </a:ext>
            </a:extLst>
          </p:cNvPr>
          <p:cNvGrpSpPr/>
          <p:nvPr/>
        </p:nvGrpSpPr>
        <p:grpSpPr>
          <a:xfrm>
            <a:off x="3049746" y="-1140937"/>
            <a:ext cx="343694" cy="502984"/>
            <a:chOff x="5831046" y="-734537"/>
            <a:chExt cx="343694" cy="502984"/>
          </a:xfrm>
        </p:grpSpPr>
        <p:pic>
          <p:nvPicPr>
            <p:cNvPr id="267" name="Graphic 266">
              <a:extLst>
                <a:ext uri="{FF2B5EF4-FFF2-40B4-BE49-F238E27FC236}">
                  <a16:creationId xmlns:a16="http://schemas.microsoft.com/office/drawing/2014/main" id="{F2073863-F8C6-4FD4-AC10-EAF19E860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68" name="Graphic 267">
              <a:extLst>
                <a:ext uri="{FF2B5EF4-FFF2-40B4-BE49-F238E27FC236}">
                  <a16:creationId xmlns:a16="http://schemas.microsoft.com/office/drawing/2014/main" id="{8144EC93-6A09-4F79-BCE5-CA5340A3D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B3449D6F-2D21-436D-B91C-CC7CF53DACD5}"/>
              </a:ext>
            </a:extLst>
          </p:cNvPr>
          <p:cNvGrpSpPr/>
          <p:nvPr/>
        </p:nvGrpSpPr>
        <p:grpSpPr>
          <a:xfrm>
            <a:off x="2519839" y="-1038067"/>
            <a:ext cx="343694" cy="520764"/>
            <a:chOff x="5836126" y="-752317"/>
            <a:chExt cx="343694" cy="520764"/>
          </a:xfrm>
        </p:grpSpPr>
        <p:pic>
          <p:nvPicPr>
            <p:cNvPr id="270" name="Graphic 269">
              <a:extLst>
                <a:ext uri="{FF2B5EF4-FFF2-40B4-BE49-F238E27FC236}">
                  <a16:creationId xmlns:a16="http://schemas.microsoft.com/office/drawing/2014/main" id="{2FD151D4-1096-49EF-8873-1381785AA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71" name="Graphic 270">
              <a:extLst>
                <a:ext uri="{FF2B5EF4-FFF2-40B4-BE49-F238E27FC236}">
                  <a16:creationId xmlns:a16="http://schemas.microsoft.com/office/drawing/2014/main" id="{74ADD553-CACA-4C45-B979-C674A271E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6126" y="-752317"/>
              <a:ext cx="343694" cy="498356"/>
            </a:xfrm>
            <a:prstGeom prst="rect">
              <a:avLst/>
            </a:prstGeom>
          </p:spPr>
        </p:pic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18DE1500-8F43-48CC-9CE8-F2EBDB311464}"/>
              </a:ext>
            </a:extLst>
          </p:cNvPr>
          <p:cNvGrpSpPr/>
          <p:nvPr/>
        </p:nvGrpSpPr>
        <p:grpSpPr>
          <a:xfrm>
            <a:off x="2760186" y="-1704817"/>
            <a:ext cx="343694" cy="502984"/>
            <a:chOff x="5831046" y="-734537"/>
            <a:chExt cx="343694" cy="502984"/>
          </a:xfrm>
        </p:grpSpPr>
        <p:pic>
          <p:nvPicPr>
            <p:cNvPr id="273" name="Graphic 272">
              <a:extLst>
                <a:ext uri="{FF2B5EF4-FFF2-40B4-BE49-F238E27FC236}">
                  <a16:creationId xmlns:a16="http://schemas.microsoft.com/office/drawing/2014/main" id="{F8F91A95-57B1-4B17-AAFD-D539819E2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74" name="Graphic 273">
              <a:extLst>
                <a:ext uri="{FF2B5EF4-FFF2-40B4-BE49-F238E27FC236}">
                  <a16:creationId xmlns:a16="http://schemas.microsoft.com/office/drawing/2014/main" id="{206A7AA0-91D8-41B2-9949-AD7A9638E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3AC2F269-B243-45CF-B998-CD191C314E0D}"/>
              </a:ext>
            </a:extLst>
          </p:cNvPr>
          <p:cNvGrpSpPr/>
          <p:nvPr/>
        </p:nvGrpSpPr>
        <p:grpSpPr>
          <a:xfrm rot="2309886">
            <a:off x="1471865" y="-1253094"/>
            <a:ext cx="298842" cy="452804"/>
            <a:chOff x="5836126" y="-752317"/>
            <a:chExt cx="343694" cy="520764"/>
          </a:xfrm>
        </p:grpSpPr>
        <p:pic>
          <p:nvPicPr>
            <p:cNvPr id="276" name="Graphic 275">
              <a:extLst>
                <a:ext uri="{FF2B5EF4-FFF2-40B4-BE49-F238E27FC236}">
                  <a16:creationId xmlns:a16="http://schemas.microsoft.com/office/drawing/2014/main" id="{F1CDC13D-BF81-4B07-850E-6F621702A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77" name="Graphic 276">
              <a:extLst>
                <a:ext uri="{FF2B5EF4-FFF2-40B4-BE49-F238E27FC236}">
                  <a16:creationId xmlns:a16="http://schemas.microsoft.com/office/drawing/2014/main" id="{FE7933DE-A9CB-48B8-9ED1-712B39924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6126" y="-752317"/>
              <a:ext cx="343694" cy="498356"/>
            </a:xfrm>
            <a:prstGeom prst="rect">
              <a:avLst/>
            </a:prstGeom>
          </p:spPr>
        </p:pic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B013A5EF-7FBB-49AA-AF96-DCE1A545C5AC}"/>
              </a:ext>
            </a:extLst>
          </p:cNvPr>
          <p:cNvGrpSpPr/>
          <p:nvPr/>
        </p:nvGrpSpPr>
        <p:grpSpPr>
          <a:xfrm rot="20050899">
            <a:off x="3096354" y="-1420336"/>
            <a:ext cx="764441" cy="586041"/>
            <a:chOff x="8449404" y="494824"/>
            <a:chExt cx="764441" cy="586041"/>
          </a:xfrm>
        </p:grpSpPr>
        <p:pic>
          <p:nvPicPr>
            <p:cNvPr id="279" name="Graphic 278">
              <a:extLst>
                <a:ext uri="{FF2B5EF4-FFF2-40B4-BE49-F238E27FC236}">
                  <a16:creationId xmlns:a16="http://schemas.microsoft.com/office/drawing/2014/main" id="{5F59A753-658F-45B4-B43A-66371E4F9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8451690" y="494824"/>
              <a:ext cx="722789" cy="548322"/>
            </a:xfrm>
            <a:prstGeom prst="rect">
              <a:avLst/>
            </a:prstGeom>
          </p:spPr>
        </p:pic>
        <p:pic>
          <p:nvPicPr>
            <p:cNvPr id="280" name="Graphic 279">
              <a:extLst>
                <a:ext uri="{FF2B5EF4-FFF2-40B4-BE49-F238E27FC236}">
                  <a16:creationId xmlns:a16="http://schemas.microsoft.com/office/drawing/2014/main" id="{9C7AC843-8EBB-4A0D-AE3E-93EA103C4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>
              <a:extLst>
                <a:ext uri="{96DAC541-7B7A-43D3-8B79-37D633B846F1}">
                  <asvg:svgBlip xmlns:asvg="http://schemas.microsoft.com/office/drawing/2016/SVG/main" r:embed="rId77"/>
                </a:ext>
              </a:extLst>
            </a:blip>
            <a:stretch>
              <a:fillRect/>
            </a:stretch>
          </p:blipFill>
          <p:spPr>
            <a:xfrm>
              <a:off x="8449404" y="527304"/>
              <a:ext cx="764441" cy="553561"/>
            </a:xfrm>
            <a:prstGeom prst="rect">
              <a:avLst/>
            </a:prstGeom>
          </p:spPr>
        </p:pic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985561AD-7F08-4BA6-AEC5-772876422F98}"/>
              </a:ext>
            </a:extLst>
          </p:cNvPr>
          <p:cNvGrpSpPr/>
          <p:nvPr/>
        </p:nvGrpSpPr>
        <p:grpSpPr>
          <a:xfrm rot="1875283">
            <a:off x="1439757" y="-799415"/>
            <a:ext cx="471013" cy="469370"/>
            <a:chOff x="3153250" y="-665744"/>
            <a:chExt cx="471013" cy="469370"/>
          </a:xfrm>
        </p:grpSpPr>
        <p:pic>
          <p:nvPicPr>
            <p:cNvPr id="282" name="Graphic 281">
              <a:extLst>
                <a:ext uri="{FF2B5EF4-FFF2-40B4-BE49-F238E27FC236}">
                  <a16:creationId xmlns:a16="http://schemas.microsoft.com/office/drawing/2014/main" id="{9F2613AC-EDF3-4EF7-8480-F8384BADD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283" name="Graphic 282">
              <a:extLst>
                <a:ext uri="{FF2B5EF4-FFF2-40B4-BE49-F238E27FC236}">
                  <a16:creationId xmlns:a16="http://schemas.microsoft.com/office/drawing/2014/main" id="{A15246CD-0924-4C6B-8BDD-CE16A9E81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8195F100-7397-482B-9170-9B27FBC924E5}"/>
              </a:ext>
            </a:extLst>
          </p:cNvPr>
          <p:cNvGrpSpPr/>
          <p:nvPr/>
        </p:nvGrpSpPr>
        <p:grpSpPr>
          <a:xfrm>
            <a:off x="1788959" y="-1611827"/>
            <a:ext cx="343694" cy="502984"/>
            <a:chOff x="5831046" y="-734537"/>
            <a:chExt cx="343694" cy="502984"/>
          </a:xfrm>
        </p:grpSpPr>
        <p:pic>
          <p:nvPicPr>
            <p:cNvPr id="285" name="Graphic 284">
              <a:extLst>
                <a:ext uri="{FF2B5EF4-FFF2-40B4-BE49-F238E27FC236}">
                  <a16:creationId xmlns:a16="http://schemas.microsoft.com/office/drawing/2014/main" id="{7D163AE3-77A6-455D-B685-A997D8CD1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86" name="Graphic 285">
              <a:extLst>
                <a:ext uri="{FF2B5EF4-FFF2-40B4-BE49-F238E27FC236}">
                  <a16:creationId xmlns:a16="http://schemas.microsoft.com/office/drawing/2014/main" id="{F8F5D520-12BF-40B3-981E-089D38F70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61223358-D5DF-4C37-849E-9997D0316DCA}"/>
              </a:ext>
            </a:extLst>
          </p:cNvPr>
          <p:cNvGrpSpPr/>
          <p:nvPr/>
        </p:nvGrpSpPr>
        <p:grpSpPr>
          <a:xfrm rot="1875283">
            <a:off x="468530" y="-706425"/>
            <a:ext cx="471013" cy="469370"/>
            <a:chOff x="3153250" y="-665744"/>
            <a:chExt cx="471013" cy="469370"/>
          </a:xfrm>
        </p:grpSpPr>
        <p:pic>
          <p:nvPicPr>
            <p:cNvPr id="288" name="Graphic 287">
              <a:extLst>
                <a:ext uri="{FF2B5EF4-FFF2-40B4-BE49-F238E27FC236}">
                  <a16:creationId xmlns:a16="http://schemas.microsoft.com/office/drawing/2014/main" id="{F1730C6F-9E00-46F0-888F-DFDEA02C4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289" name="Graphic 288">
              <a:extLst>
                <a:ext uri="{FF2B5EF4-FFF2-40B4-BE49-F238E27FC236}">
                  <a16:creationId xmlns:a16="http://schemas.microsoft.com/office/drawing/2014/main" id="{A3EAB111-43C2-4A27-9F6D-42B9B308C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CA789314-B146-4D57-8DB8-D326C2BEEF09}"/>
              </a:ext>
            </a:extLst>
          </p:cNvPr>
          <p:cNvGrpSpPr/>
          <p:nvPr/>
        </p:nvGrpSpPr>
        <p:grpSpPr>
          <a:xfrm rot="19460185">
            <a:off x="848729" y="-811081"/>
            <a:ext cx="343694" cy="502984"/>
            <a:chOff x="5831046" y="-734537"/>
            <a:chExt cx="343694" cy="502984"/>
          </a:xfrm>
        </p:grpSpPr>
        <p:pic>
          <p:nvPicPr>
            <p:cNvPr id="291" name="Graphic 290">
              <a:extLst>
                <a:ext uri="{FF2B5EF4-FFF2-40B4-BE49-F238E27FC236}">
                  <a16:creationId xmlns:a16="http://schemas.microsoft.com/office/drawing/2014/main" id="{F26EE9E6-81D7-4C35-9B61-283B8DA9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292" name="Graphic 291">
              <a:extLst>
                <a:ext uri="{FF2B5EF4-FFF2-40B4-BE49-F238E27FC236}">
                  <a16:creationId xmlns:a16="http://schemas.microsoft.com/office/drawing/2014/main" id="{259D7762-1A61-47F4-81C9-2957DFC87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0DCA9CAD-AD40-4FC5-800B-7A50FB4E0B56}"/>
              </a:ext>
            </a:extLst>
          </p:cNvPr>
          <p:cNvGrpSpPr/>
          <p:nvPr/>
        </p:nvGrpSpPr>
        <p:grpSpPr>
          <a:xfrm>
            <a:off x="5738977" y="-1734679"/>
            <a:ext cx="503193" cy="453711"/>
            <a:chOff x="4297633" y="-1466989"/>
            <a:chExt cx="503193" cy="453711"/>
          </a:xfrm>
        </p:grpSpPr>
        <p:pic>
          <p:nvPicPr>
            <p:cNvPr id="294" name="Graphic 293">
              <a:extLst>
                <a:ext uri="{FF2B5EF4-FFF2-40B4-BE49-F238E27FC236}">
                  <a16:creationId xmlns:a16="http://schemas.microsoft.com/office/drawing/2014/main" id="{865D4F67-119C-4F25-829D-334A3348B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/>
            </a:stretch>
          </p:blipFill>
          <p:spPr>
            <a:xfrm>
              <a:off x="4316486" y="-1466989"/>
              <a:ext cx="443474" cy="404911"/>
            </a:xfrm>
            <a:prstGeom prst="rect">
              <a:avLst/>
            </a:prstGeom>
          </p:spPr>
        </p:pic>
        <p:pic>
          <p:nvPicPr>
            <p:cNvPr id="295" name="Graphic 294">
              <a:extLst>
                <a:ext uri="{FF2B5EF4-FFF2-40B4-BE49-F238E27FC236}">
                  <a16:creationId xmlns:a16="http://schemas.microsoft.com/office/drawing/2014/main" id="{8CE75A2A-6FD0-4B6D-9915-126AA136E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/>
            </a:stretch>
          </p:blipFill>
          <p:spPr>
            <a:xfrm>
              <a:off x="4297633" y="-1458410"/>
              <a:ext cx="503193" cy="445132"/>
            </a:xfrm>
            <a:prstGeom prst="rect">
              <a:avLst/>
            </a:prstGeom>
          </p:spPr>
        </p:pic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CC2EF660-54B6-4B03-BFBD-828BCECD98CA}"/>
              </a:ext>
            </a:extLst>
          </p:cNvPr>
          <p:cNvGrpSpPr/>
          <p:nvPr/>
        </p:nvGrpSpPr>
        <p:grpSpPr>
          <a:xfrm rot="1625478">
            <a:off x="5771969" y="-982487"/>
            <a:ext cx="471013" cy="469370"/>
            <a:chOff x="3153250" y="-665744"/>
            <a:chExt cx="471013" cy="469370"/>
          </a:xfrm>
        </p:grpSpPr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FF224D51-1D25-475D-99B2-E0AB4E8BA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3153250" y="-665744"/>
              <a:ext cx="427833" cy="444288"/>
            </a:xfrm>
            <a:prstGeom prst="rect">
              <a:avLst/>
            </a:prstGeom>
          </p:spPr>
        </p:pic>
        <p:pic>
          <p:nvPicPr>
            <p:cNvPr id="298" name="Graphic 297">
              <a:extLst>
                <a:ext uri="{FF2B5EF4-FFF2-40B4-BE49-F238E27FC236}">
                  <a16:creationId xmlns:a16="http://schemas.microsoft.com/office/drawing/2014/main" id="{6419EBB9-F2A5-4168-ADB4-5A6A6F7F2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3159448" y="-645160"/>
              <a:ext cx="464815" cy="448786"/>
            </a:xfrm>
            <a:prstGeom prst="rect">
              <a:avLst/>
            </a:prstGeom>
          </p:spPr>
        </p:pic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F531AE78-F31F-4DCD-A440-DDE5C28409E8}"/>
              </a:ext>
            </a:extLst>
          </p:cNvPr>
          <p:cNvGrpSpPr/>
          <p:nvPr/>
        </p:nvGrpSpPr>
        <p:grpSpPr>
          <a:xfrm rot="6923733">
            <a:off x="6183262" y="-887439"/>
            <a:ext cx="503193" cy="453711"/>
            <a:chOff x="4297633" y="-1466989"/>
            <a:chExt cx="503193" cy="453711"/>
          </a:xfrm>
        </p:grpSpPr>
        <p:pic>
          <p:nvPicPr>
            <p:cNvPr id="300" name="Graphic 299">
              <a:extLst>
                <a:ext uri="{FF2B5EF4-FFF2-40B4-BE49-F238E27FC236}">
                  <a16:creationId xmlns:a16="http://schemas.microsoft.com/office/drawing/2014/main" id="{EF5DA282-3060-49AA-ABF1-9D8CC5CC1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/>
            </a:stretch>
          </p:blipFill>
          <p:spPr>
            <a:xfrm>
              <a:off x="4316486" y="-1466989"/>
              <a:ext cx="443474" cy="404911"/>
            </a:xfrm>
            <a:prstGeom prst="rect">
              <a:avLst/>
            </a:prstGeom>
          </p:spPr>
        </p:pic>
        <p:pic>
          <p:nvPicPr>
            <p:cNvPr id="301" name="Graphic 300">
              <a:extLst>
                <a:ext uri="{FF2B5EF4-FFF2-40B4-BE49-F238E27FC236}">
                  <a16:creationId xmlns:a16="http://schemas.microsoft.com/office/drawing/2014/main" id="{E1BA9DE4-923F-42DA-8CE6-10063C53B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/>
            </a:stretch>
          </p:blipFill>
          <p:spPr>
            <a:xfrm>
              <a:off x="4297633" y="-1458410"/>
              <a:ext cx="503193" cy="445132"/>
            </a:xfrm>
            <a:prstGeom prst="rect">
              <a:avLst/>
            </a:prstGeom>
          </p:spPr>
        </p:pic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76B6FE0E-263A-4070-A740-DC55107A629C}"/>
              </a:ext>
            </a:extLst>
          </p:cNvPr>
          <p:cNvGrpSpPr/>
          <p:nvPr/>
        </p:nvGrpSpPr>
        <p:grpSpPr>
          <a:xfrm rot="2396272">
            <a:off x="4925290" y="-552880"/>
            <a:ext cx="236505" cy="346117"/>
            <a:chOff x="5831046" y="-734537"/>
            <a:chExt cx="343694" cy="502984"/>
          </a:xfrm>
        </p:grpSpPr>
        <p:pic>
          <p:nvPicPr>
            <p:cNvPr id="303" name="Graphic 302">
              <a:extLst>
                <a:ext uri="{FF2B5EF4-FFF2-40B4-BE49-F238E27FC236}">
                  <a16:creationId xmlns:a16="http://schemas.microsoft.com/office/drawing/2014/main" id="{DDED892C-ECDF-49BB-BB44-FE9C64A3D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5852161" y="-695476"/>
              <a:ext cx="292099" cy="463923"/>
            </a:xfrm>
            <a:prstGeom prst="rect">
              <a:avLst/>
            </a:prstGeom>
          </p:spPr>
        </p:pic>
        <p:pic>
          <p:nvPicPr>
            <p:cNvPr id="304" name="Graphic 303">
              <a:extLst>
                <a:ext uri="{FF2B5EF4-FFF2-40B4-BE49-F238E27FC236}">
                  <a16:creationId xmlns:a16="http://schemas.microsoft.com/office/drawing/2014/main" id="{72414104-D0B3-4F30-ADBA-94CBF6C7F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5831046" y="-734537"/>
              <a:ext cx="343694" cy="498356"/>
            </a:xfrm>
            <a:prstGeom prst="rect">
              <a:avLst/>
            </a:prstGeom>
          </p:spPr>
        </p:pic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81D04C86-CFCF-457E-A5B6-3E381D2765BB}"/>
              </a:ext>
            </a:extLst>
          </p:cNvPr>
          <p:cNvGrpSpPr/>
          <p:nvPr/>
        </p:nvGrpSpPr>
        <p:grpSpPr>
          <a:xfrm>
            <a:off x="3967511" y="7277100"/>
            <a:ext cx="1127405" cy="2356008"/>
            <a:chOff x="8043068" y="777240"/>
            <a:chExt cx="691515" cy="1445101"/>
          </a:xfrm>
        </p:grpSpPr>
        <p:pic>
          <p:nvPicPr>
            <p:cNvPr id="306" name="Graphic 305">
              <a:extLst>
                <a:ext uri="{FF2B5EF4-FFF2-40B4-BE49-F238E27FC236}">
                  <a16:creationId xmlns:a16="http://schemas.microsoft.com/office/drawing/2014/main" id="{05179DC8-17C1-4BB4-A34F-A444F90D5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/>
            </a:stretch>
          </p:blipFill>
          <p:spPr>
            <a:xfrm>
              <a:off x="8043068" y="777240"/>
              <a:ext cx="660053" cy="704056"/>
            </a:xfrm>
            <a:prstGeom prst="rect">
              <a:avLst/>
            </a:prstGeom>
          </p:spPr>
        </p:pic>
        <p:pic>
          <p:nvPicPr>
            <p:cNvPr id="307" name="Graphic 306">
              <a:extLst>
                <a:ext uri="{FF2B5EF4-FFF2-40B4-BE49-F238E27FC236}">
                  <a16:creationId xmlns:a16="http://schemas.microsoft.com/office/drawing/2014/main" id="{F5357133-A6FD-4027-BFF1-EDBCF4C2D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/>
            </a:stretch>
          </p:blipFill>
          <p:spPr>
            <a:xfrm>
              <a:off x="8058308" y="793591"/>
              <a:ext cx="676275" cy="1428750"/>
            </a:xfrm>
            <a:prstGeom prst="rect">
              <a:avLst/>
            </a:prstGeom>
          </p:spPr>
        </p:pic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D2070C8-EB56-4F87-B775-0B7CFCFF1F3D}"/>
                </a:ext>
              </a:extLst>
            </p:cNvPr>
            <p:cNvSpPr/>
            <p:nvPr/>
          </p:nvSpPr>
          <p:spPr>
            <a:xfrm>
              <a:off x="8579169" y="884073"/>
              <a:ext cx="78632" cy="18971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6F6D0B3A-7CAF-49B8-8934-8257B693F72E}"/>
              </a:ext>
            </a:extLst>
          </p:cNvPr>
          <p:cNvGrpSpPr/>
          <p:nvPr/>
        </p:nvGrpSpPr>
        <p:grpSpPr>
          <a:xfrm>
            <a:off x="1231392" y="7302500"/>
            <a:ext cx="1044670" cy="2111566"/>
            <a:chOff x="972312" y="7553413"/>
            <a:chExt cx="1124108" cy="2272133"/>
          </a:xfrm>
        </p:grpSpPr>
        <p:pic>
          <p:nvPicPr>
            <p:cNvPr id="310" name="Graphic 309">
              <a:extLst>
                <a:ext uri="{FF2B5EF4-FFF2-40B4-BE49-F238E27FC236}">
                  <a16:creationId xmlns:a16="http://schemas.microsoft.com/office/drawing/2014/main" id="{A833AD78-7B89-4B7C-9259-4EA7C7B40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1231392" y="7555067"/>
              <a:ext cx="832643" cy="824233"/>
            </a:xfrm>
            <a:prstGeom prst="rect">
              <a:avLst/>
            </a:prstGeom>
          </p:spPr>
        </p:pic>
        <p:pic>
          <p:nvPicPr>
            <p:cNvPr id="311" name="Graphic 310">
              <a:extLst>
                <a:ext uri="{FF2B5EF4-FFF2-40B4-BE49-F238E27FC236}">
                  <a16:creationId xmlns:a16="http://schemas.microsoft.com/office/drawing/2014/main" id="{4D2FC391-D361-4BB1-82B9-BE7680862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972312" y="7553413"/>
              <a:ext cx="1124108" cy="2272133"/>
            </a:xfrm>
            <a:prstGeom prst="rect">
              <a:avLst/>
            </a:prstGeom>
          </p:spPr>
        </p:pic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FCA929BB-99F1-42A1-941E-FB494BDF76BA}"/>
                </a:ext>
              </a:extLst>
            </p:cNvPr>
            <p:cNvSpPr/>
            <p:nvPr/>
          </p:nvSpPr>
          <p:spPr>
            <a:xfrm rot="1534676" flipH="1">
              <a:off x="1379451" y="7695456"/>
              <a:ext cx="74987" cy="188239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BB9C11D7-EDFF-4413-BDFB-BC62ECB613BF}"/>
              </a:ext>
            </a:extLst>
          </p:cNvPr>
          <p:cNvGrpSpPr/>
          <p:nvPr/>
        </p:nvGrpSpPr>
        <p:grpSpPr>
          <a:xfrm>
            <a:off x="5381268" y="7629633"/>
            <a:ext cx="936810" cy="1753537"/>
            <a:chOff x="4984757" y="7770259"/>
            <a:chExt cx="936810" cy="1753537"/>
          </a:xfrm>
        </p:grpSpPr>
        <p:pic>
          <p:nvPicPr>
            <p:cNvPr id="314" name="Graphic 313">
              <a:extLst>
                <a:ext uri="{FF2B5EF4-FFF2-40B4-BE49-F238E27FC236}">
                  <a16:creationId xmlns:a16="http://schemas.microsoft.com/office/drawing/2014/main" id="{A3209583-6FC5-498E-9A88-6683492C9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10A35000-549C-4C66-8A4F-84EBB6E73BCA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6" name="Graphic 315">
              <a:extLst>
                <a:ext uri="{FF2B5EF4-FFF2-40B4-BE49-F238E27FC236}">
                  <a16:creationId xmlns:a16="http://schemas.microsoft.com/office/drawing/2014/main" id="{1E119A01-F5F4-4923-AF75-F3EECDBC4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ACB3F97E-AA9C-4EC1-92A4-3A641F713970}"/>
              </a:ext>
            </a:extLst>
          </p:cNvPr>
          <p:cNvGrpSpPr/>
          <p:nvPr/>
        </p:nvGrpSpPr>
        <p:grpSpPr>
          <a:xfrm rot="20391797">
            <a:off x="2528431" y="7382762"/>
            <a:ext cx="1117727" cy="2092180"/>
            <a:chOff x="4984757" y="7770259"/>
            <a:chExt cx="936810" cy="1753537"/>
          </a:xfrm>
        </p:grpSpPr>
        <p:pic>
          <p:nvPicPr>
            <p:cNvPr id="318" name="Graphic 317">
              <a:extLst>
                <a:ext uri="{FF2B5EF4-FFF2-40B4-BE49-F238E27FC236}">
                  <a16:creationId xmlns:a16="http://schemas.microsoft.com/office/drawing/2014/main" id="{C87A5C74-147D-4724-A453-ADB6C8F60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82CB097E-02DE-4957-AAD0-9BE7CD7DD80B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0" name="Graphic 319">
              <a:extLst>
                <a:ext uri="{FF2B5EF4-FFF2-40B4-BE49-F238E27FC236}">
                  <a16:creationId xmlns:a16="http://schemas.microsoft.com/office/drawing/2014/main" id="{556A0E05-AFF6-4CB2-922F-E8744B492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3410B0DE-4974-46A3-85DB-03AF928B4BE7}"/>
              </a:ext>
            </a:extLst>
          </p:cNvPr>
          <p:cNvGrpSpPr/>
          <p:nvPr/>
        </p:nvGrpSpPr>
        <p:grpSpPr>
          <a:xfrm>
            <a:off x="4957572" y="7482840"/>
            <a:ext cx="876281" cy="1771206"/>
            <a:chOff x="972312" y="7553413"/>
            <a:chExt cx="1124108" cy="2272133"/>
          </a:xfrm>
        </p:grpSpPr>
        <p:pic>
          <p:nvPicPr>
            <p:cNvPr id="322" name="Graphic 321">
              <a:extLst>
                <a:ext uri="{FF2B5EF4-FFF2-40B4-BE49-F238E27FC236}">
                  <a16:creationId xmlns:a16="http://schemas.microsoft.com/office/drawing/2014/main" id="{62F2B3EA-1255-4514-9489-CAB36F3B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1231392" y="7555067"/>
              <a:ext cx="832643" cy="824233"/>
            </a:xfrm>
            <a:prstGeom prst="rect">
              <a:avLst/>
            </a:prstGeom>
          </p:spPr>
        </p:pic>
        <p:pic>
          <p:nvPicPr>
            <p:cNvPr id="323" name="Graphic 322">
              <a:extLst>
                <a:ext uri="{FF2B5EF4-FFF2-40B4-BE49-F238E27FC236}">
                  <a16:creationId xmlns:a16="http://schemas.microsoft.com/office/drawing/2014/main" id="{FE7812F3-B4BA-4BFF-AB11-3D0345F8E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972312" y="7553413"/>
              <a:ext cx="1124108" cy="2272133"/>
            </a:xfrm>
            <a:prstGeom prst="rect">
              <a:avLst/>
            </a:prstGeom>
          </p:spPr>
        </p:pic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3341B526-C1D3-405E-A2FA-82CB76615106}"/>
                </a:ext>
              </a:extLst>
            </p:cNvPr>
            <p:cNvSpPr/>
            <p:nvPr/>
          </p:nvSpPr>
          <p:spPr>
            <a:xfrm rot="1534676" flipH="1">
              <a:off x="1379451" y="7695456"/>
              <a:ext cx="74987" cy="188239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17ECAFDF-D831-47F4-8D01-5CE7A2496F71}"/>
              </a:ext>
            </a:extLst>
          </p:cNvPr>
          <p:cNvGrpSpPr/>
          <p:nvPr/>
        </p:nvGrpSpPr>
        <p:grpSpPr>
          <a:xfrm>
            <a:off x="511611" y="7656652"/>
            <a:ext cx="1069617" cy="2235245"/>
            <a:chOff x="8043068" y="777240"/>
            <a:chExt cx="691515" cy="1445101"/>
          </a:xfrm>
        </p:grpSpPr>
        <p:pic>
          <p:nvPicPr>
            <p:cNvPr id="326" name="Graphic 325">
              <a:extLst>
                <a:ext uri="{FF2B5EF4-FFF2-40B4-BE49-F238E27FC236}">
                  <a16:creationId xmlns:a16="http://schemas.microsoft.com/office/drawing/2014/main" id="{32A3DD11-246B-4141-9061-006EE4EA5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/>
            </a:stretch>
          </p:blipFill>
          <p:spPr>
            <a:xfrm>
              <a:off x="8043068" y="777240"/>
              <a:ext cx="660053" cy="704056"/>
            </a:xfrm>
            <a:prstGeom prst="rect">
              <a:avLst/>
            </a:prstGeom>
          </p:spPr>
        </p:pic>
        <p:pic>
          <p:nvPicPr>
            <p:cNvPr id="327" name="Graphic 326">
              <a:extLst>
                <a:ext uri="{FF2B5EF4-FFF2-40B4-BE49-F238E27FC236}">
                  <a16:creationId xmlns:a16="http://schemas.microsoft.com/office/drawing/2014/main" id="{25023F0B-BC67-4F66-B017-7693511A8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/>
            </a:stretch>
          </p:blipFill>
          <p:spPr>
            <a:xfrm>
              <a:off x="8058308" y="793591"/>
              <a:ext cx="676275" cy="1428750"/>
            </a:xfrm>
            <a:prstGeom prst="rect">
              <a:avLst/>
            </a:prstGeom>
          </p:spPr>
        </p:pic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4CE1BF5D-9586-46C7-B459-0A9F9B5A77B6}"/>
                </a:ext>
              </a:extLst>
            </p:cNvPr>
            <p:cNvSpPr/>
            <p:nvPr/>
          </p:nvSpPr>
          <p:spPr>
            <a:xfrm>
              <a:off x="8579169" y="884073"/>
              <a:ext cx="78632" cy="18971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D467BD4A-7A8E-4F2B-BFAC-163923B5499B}"/>
              </a:ext>
            </a:extLst>
          </p:cNvPr>
          <p:cNvGrpSpPr/>
          <p:nvPr/>
        </p:nvGrpSpPr>
        <p:grpSpPr>
          <a:xfrm>
            <a:off x="2604801" y="7976873"/>
            <a:ext cx="936810" cy="1753537"/>
            <a:chOff x="4984757" y="7770259"/>
            <a:chExt cx="936810" cy="1753537"/>
          </a:xfrm>
        </p:grpSpPr>
        <p:pic>
          <p:nvPicPr>
            <p:cNvPr id="330" name="Graphic 329">
              <a:extLst>
                <a:ext uri="{FF2B5EF4-FFF2-40B4-BE49-F238E27FC236}">
                  <a16:creationId xmlns:a16="http://schemas.microsoft.com/office/drawing/2014/main" id="{14A50DBD-9041-451B-AFBA-5B12E0DBB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2FA6857D-BFBC-433F-84EA-9E0073B4B7A9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2" name="Graphic 331">
              <a:extLst>
                <a:ext uri="{FF2B5EF4-FFF2-40B4-BE49-F238E27FC236}">
                  <a16:creationId xmlns:a16="http://schemas.microsoft.com/office/drawing/2014/main" id="{8BDFFE11-D2B1-458E-9258-4EDEE050A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0BD3A91F-8411-4D14-A00C-2A362DE5D5ED}"/>
              </a:ext>
            </a:extLst>
          </p:cNvPr>
          <p:cNvGrpSpPr/>
          <p:nvPr/>
        </p:nvGrpSpPr>
        <p:grpSpPr>
          <a:xfrm flipH="1">
            <a:off x="2140357" y="7953724"/>
            <a:ext cx="936810" cy="1753537"/>
            <a:chOff x="4984757" y="7770259"/>
            <a:chExt cx="936810" cy="1753537"/>
          </a:xfrm>
        </p:grpSpPr>
        <p:pic>
          <p:nvPicPr>
            <p:cNvPr id="334" name="Graphic 333">
              <a:extLst>
                <a:ext uri="{FF2B5EF4-FFF2-40B4-BE49-F238E27FC236}">
                  <a16:creationId xmlns:a16="http://schemas.microsoft.com/office/drawing/2014/main" id="{DDE3A4FB-45DA-4BE4-B5B4-ACE4ADC9A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92097D81-F33D-48A1-BBF5-069B379C5B56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6" name="Graphic 335">
              <a:extLst>
                <a:ext uri="{FF2B5EF4-FFF2-40B4-BE49-F238E27FC236}">
                  <a16:creationId xmlns:a16="http://schemas.microsoft.com/office/drawing/2014/main" id="{664753F3-42DC-447F-BA71-06998F5DE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502E9C9A-336D-49FA-9D1F-A7906313E19B}"/>
              </a:ext>
            </a:extLst>
          </p:cNvPr>
          <p:cNvGrpSpPr/>
          <p:nvPr/>
        </p:nvGrpSpPr>
        <p:grpSpPr>
          <a:xfrm>
            <a:off x="1774534" y="8015276"/>
            <a:ext cx="876281" cy="1771206"/>
            <a:chOff x="972312" y="7553413"/>
            <a:chExt cx="1124108" cy="2272133"/>
          </a:xfrm>
        </p:grpSpPr>
        <p:pic>
          <p:nvPicPr>
            <p:cNvPr id="338" name="Graphic 337">
              <a:extLst>
                <a:ext uri="{FF2B5EF4-FFF2-40B4-BE49-F238E27FC236}">
                  <a16:creationId xmlns:a16="http://schemas.microsoft.com/office/drawing/2014/main" id="{EB32DE80-0302-458F-BFA5-35CE8E722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1231392" y="7555067"/>
              <a:ext cx="832643" cy="824233"/>
            </a:xfrm>
            <a:prstGeom prst="rect">
              <a:avLst/>
            </a:prstGeom>
          </p:spPr>
        </p:pic>
        <p:pic>
          <p:nvPicPr>
            <p:cNvPr id="339" name="Graphic 338">
              <a:extLst>
                <a:ext uri="{FF2B5EF4-FFF2-40B4-BE49-F238E27FC236}">
                  <a16:creationId xmlns:a16="http://schemas.microsoft.com/office/drawing/2014/main" id="{990C18AE-3124-49AB-8B7E-8FAA9AD0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972312" y="7553413"/>
              <a:ext cx="1124108" cy="2272133"/>
            </a:xfrm>
            <a:prstGeom prst="rect">
              <a:avLst/>
            </a:prstGeom>
          </p:spPr>
        </p:pic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506C0E03-A5CB-458C-8AD4-88F76AE834C7}"/>
                </a:ext>
              </a:extLst>
            </p:cNvPr>
            <p:cNvSpPr/>
            <p:nvPr/>
          </p:nvSpPr>
          <p:spPr>
            <a:xfrm rot="1534676" flipH="1">
              <a:off x="1379451" y="7695456"/>
              <a:ext cx="74987" cy="188239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12725228-19B3-42A7-8C0B-B225F3A7B690}"/>
              </a:ext>
            </a:extLst>
          </p:cNvPr>
          <p:cNvGrpSpPr/>
          <p:nvPr/>
        </p:nvGrpSpPr>
        <p:grpSpPr>
          <a:xfrm>
            <a:off x="3372413" y="7960006"/>
            <a:ext cx="1127405" cy="2356008"/>
            <a:chOff x="8043068" y="777240"/>
            <a:chExt cx="691515" cy="1445101"/>
          </a:xfrm>
        </p:grpSpPr>
        <p:pic>
          <p:nvPicPr>
            <p:cNvPr id="342" name="Graphic 341">
              <a:extLst>
                <a:ext uri="{FF2B5EF4-FFF2-40B4-BE49-F238E27FC236}">
                  <a16:creationId xmlns:a16="http://schemas.microsoft.com/office/drawing/2014/main" id="{7F3D6CE5-988C-4FB6-9222-0AFD6228B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/>
            </a:stretch>
          </p:blipFill>
          <p:spPr>
            <a:xfrm>
              <a:off x="8043068" y="777240"/>
              <a:ext cx="660053" cy="704056"/>
            </a:xfrm>
            <a:prstGeom prst="rect">
              <a:avLst/>
            </a:prstGeom>
          </p:spPr>
        </p:pic>
        <p:pic>
          <p:nvPicPr>
            <p:cNvPr id="343" name="Graphic 342">
              <a:extLst>
                <a:ext uri="{FF2B5EF4-FFF2-40B4-BE49-F238E27FC236}">
                  <a16:creationId xmlns:a16="http://schemas.microsoft.com/office/drawing/2014/main" id="{4B9E6ECC-2F8B-4762-ABDA-692E1916F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/>
            </a:stretch>
          </p:blipFill>
          <p:spPr>
            <a:xfrm>
              <a:off x="8058308" y="793591"/>
              <a:ext cx="676275" cy="1428750"/>
            </a:xfrm>
            <a:prstGeom prst="rect">
              <a:avLst/>
            </a:prstGeom>
          </p:spPr>
        </p:pic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663AC53C-1AFC-4CF8-8175-D5F67CAC48D8}"/>
                </a:ext>
              </a:extLst>
            </p:cNvPr>
            <p:cNvSpPr/>
            <p:nvPr/>
          </p:nvSpPr>
          <p:spPr>
            <a:xfrm>
              <a:off x="8579169" y="884073"/>
              <a:ext cx="78632" cy="18971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990FFC1C-0796-40A3-B8CF-BECEF4E809F1}"/>
              </a:ext>
            </a:extLst>
          </p:cNvPr>
          <p:cNvGrpSpPr/>
          <p:nvPr/>
        </p:nvGrpSpPr>
        <p:grpSpPr>
          <a:xfrm flipH="1">
            <a:off x="-509286" y="7465671"/>
            <a:ext cx="1331412" cy="2734348"/>
            <a:chOff x="972312" y="7553413"/>
            <a:chExt cx="1124108" cy="2272133"/>
          </a:xfrm>
        </p:grpSpPr>
        <p:pic>
          <p:nvPicPr>
            <p:cNvPr id="346" name="Graphic 345">
              <a:extLst>
                <a:ext uri="{FF2B5EF4-FFF2-40B4-BE49-F238E27FC236}">
                  <a16:creationId xmlns:a16="http://schemas.microsoft.com/office/drawing/2014/main" id="{98373596-94D7-43A2-BF23-17CC76506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1231392" y="7555067"/>
              <a:ext cx="832643" cy="824233"/>
            </a:xfrm>
            <a:prstGeom prst="rect">
              <a:avLst/>
            </a:prstGeom>
          </p:spPr>
        </p:pic>
        <p:pic>
          <p:nvPicPr>
            <p:cNvPr id="347" name="Graphic 346">
              <a:extLst>
                <a:ext uri="{FF2B5EF4-FFF2-40B4-BE49-F238E27FC236}">
                  <a16:creationId xmlns:a16="http://schemas.microsoft.com/office/drawing/2014/main" id="{18FF8461-1602-46DA-BAD7-CCF35AB12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972312" y="7553413"/>
              <a:ext cx="1124108" cy="2272133"/>
            </a:xfrm>
            <a:prstGeom prst="rect">
              <a:avLst/>
            </a:prstGeom>
          </p:spPr>
        </p:pic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1E5E63E6-F590-4FB7-AF62-B5F1209294E1}"/>
                </a:ext>
              </a:extLst>
            </p:cNvPr>
            <p:cNvSpPr/>
            <p:nvPr/>
          </p:nvSpPr>
          <p:spPr>
            <a:xfrm rot="1534676" flipH="1">
              <a:off x="1379451" y="7695456"/>
              <a:ext cx="74987" cy="188239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128BC5C-01E7-4C8F-943D-1E91054F8F01}"/>
              </a:ext>
            </a:extLst>
          </p:cNvPr>
          <p:cNvGrpSpPr/>
          <p:nvPr/>
        </p:nvGrpSpPr>
        <p:grpSpPr>
          <a:xfrm rot="1399782" flipH="1">
            <a:off x="6458053" y="7301029"/>
            <a:ext cx="1482519" cy="2775004"/>
            <a:chOff x="4984757" y="7770259"/>
            <a:chExt cx="936810" cy="1753537"/>
          </a:xfrm>
        </p:grpSpPr>
        <p:pic>
          <p:nvPicPr>
            <p:cNvPr id="350" name="Graphic 349">
              <a:extLst>
                <a:ext uri="{FF2B5EF4-FFF2-40B4-BE49-F238E27FC236}">
                  <a16:creationId xmlns:a16="http://schemas.microsoft.com/office/drawing/2014/main" id="{B5487A4F-68E1-4AF4-BE7B-ECC49664E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B9D6F358-6257-4CE4-B736-3A27AB53DA4A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2" name="Graphic 351">
              <a:extLst>
                <a:ext uri="{FF2B5EF4-FFF2-40B4-BE49-F238E27FC236}">
                  <a16:creationId xmlns:a16="http://schemas.microsoft.com/office/drawing/2014/main" id="{38AA1111-C862-4359-BAEE-B87D69049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13E33256-DA60-41F4-BB7A-116B9831187C}"/>
              </a:ext>
            </a:extLst>
          </p:cNvPr>
          <p:cNvGrpSpPr/>
          <p:nvPr/>
        </p:nvGrpSpPr>
        <p:grpSpPr>
          <a:xfrm rot="20919763" flipH="1">
            <a:off x="4703501" y="7778187"/>
            <a:ext cx="1075941" cy="2248460"/>
            <a:chOff x="8043068" y="777240"/>
            <a:chExt cx="691515" cy="1445101"/>
          </a:xfrm>
        </p:grpSpPr>
        <p:pic>
          <p:nvPicPr>
            <p:cNvPr id="354" name="Graphic 353">
              <a:extLst>
                <a:ext uri="{FF2B5EF4-FFF2-40B4-BE49-F238E27FC236}">
                  <a16:creationId xmlns:a16="http://schemas.microsoft.com/office/drawing/2014/main" id="{65899C3C-8F81-4738-87A7-8604F8F71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/>
            </a:stretch>
          </p:blipFill>
          <p:spPr>
            <a:xfrm>
              <a:off x="8043068" y="777240"/>
              <a:ext cx="660053" cy="704056"/>
            </a:xfrm>
            <a:prstGeom prst="rect">
              <a:avLst/>
            </a:prstGeom>
          </p:spPr>
        </p:pic>
        <p:pic>
          <p:nvPicPr>
            <p:cNvPr id="355" name="Graphic 354">
              <a:extLst>
                <a:ext uri="{FF2B5EF4-FFF2-40B4-BE49-F238E27FC236}">
                  <a16:creationId xmlns:a16="http://schemas.microsoft.com/office/drawing/2014/main" id="{B2EE2D35-EA11-47FF-BD56-A360DF93F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/>
            </a:stretch>
          </p:blipFill>
          <p:spPr>
            <a:xfrm>
              <a:off x="8058308" y="793591"/>
              <a:ext cx="676275" cy="1428750"/>
            </a:xfrm>
            <a:prstGeom prst="rect">
              <a:avLst/>
            </a:prstGeom>
          </p:spPr>
        </p:pic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CCE2F66B-4DDC-4D70-8E31-FFBE229D0139}"/>
                </a:ext>
              </a:extLst>
            </p:cNvPr>
            <p:cNvSpPr/>
            <p:nvPr/>
          </p:nvSpPr>
          <p:spPr>
            <a:xfrm>
              <a:off x="8579169" y="884073"/>
              <a:ext cx="78632" cy="18971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BC3E1480-7AE0-4F94-8098-5EB4F98E1250}"/>
              </a:ext>
            </a:extLst>
          </p:cNvPr>
          <p:cNvGrpSpPr/>
          <p:nvPr/>
        </p:nvGrpSpPr>
        <p:grpSpPr>
          <a:xfrm flipH="1">
            <a:off x="1399917" y="8169130"/>
            <a:ext cx="1482519" cy="2775004"/>
            <a:chOff x="4984757" y="7770259"/>
            <a:chExt cx="936810" cy="1753537"/>
          </a:xfrm>
        </p:grpSpPr>
        <p:pic>
          <p:nvPicPr>
            <p:cNvPr id="358" name="Graphic 357">
              <a:extLst>
                <a:ext uri="{FF2B5EF4-FFF2-40B4-BE49-F238E27FC236}">
                  <a16:creationId xmlns:a16="http://schemas.microsoft.com/office/drawing/2014/main" id="{88B66C9A-8219-40E5-8F32-50D76B094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800069DC-71CC-4E9F-8F2A-78C9E5DE2B1F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0" name="Graphic 359">
              <a:extLst>
                <a:ext uri="{FF2B5EF4-FFF2-40B4-BE49-F238E27FC236}">
                  <a16:creationId xmlns:a16="http://schemas.microsoft.com/office/drawing/2014/main" id="{00281177-B324-45A2-B8EE-BA796E3C0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7F3B7CC3-1B46-4905-B839-6D74E618621C}"/>
              </a:ext>
            </a:extLst>
          </p:cNvPr>
          <p:cNvGrpSpPr/>
          <p:nvPr/>
        </p:nvGrpSpPr>
        <p:grpSpPr>
          <a:xfrm>
            <a:off x="4888697" y="8689211"/>
            <a:ext cx="1127405" cy="2356008"/>
            <a:chOff x="8043068" y="777240"/>
            <a:chExt cx="691515" cy="1445101"/>
          </a:xfrm>
        </p:grpSpPr>
        <p:pic>
          <p:nvPicPr>
            <p:cNvPr id="362" name="Graphic 361">
              <a:extLst>
                <a:ext uri="{FF2B5EF4-FFF2-40B4-BE49-F238E27FC236}">
                  <a16:creationId xmlns:a16="http://schemas.microsoft.com/office/drawing/2014/main" id="{F760CECF-6AF5-4DF6-A8F6-E25BD174D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/>
            </a:stretch>
          </p:blipFill>
          <p:spPr>
            <a:xfrm>
              <a:off x="8043068" y="777240"/>
              <a:ext cx="660053" cy="704056"/>
            </a:xfrm>
            <a:prstGeom prst="rect">
              <a:avLst/>
            </a:prstGeom>
          </p:spPr>
        </p:pic>
        <p:pic>
          <p:nvPicPr>
            <p:cNvPr id="363" name="Graphic 362">
              <a:extLst>
                <a:ext uri="{FF2B5EF4-FFF2-40B4-BE49-F238E27FC236}">
                  <a16:creationId xmlns:a16="http://schemas.microsoft.com/office/drawing/2014/main" id="{6F628BC1-6FB1-43C2-ADD6-52EAC1320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/>
            </a:stretch>
          </p:blipFill>
          <p:spPr>
            <a:xfrm>
              <a:off x="8058308" y="793591"/>
              <a:ext cx="676275" cy="1428750"/>
            </a:xfrm>
            <a:prstGeom prst="rect">
              <a:avLst/>
            </a:prstGeom>
          </p:spPr>
        </p:pic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F70C4510-7E74-4D5B-B45C-03AE53D066C6}"/>
                </a:ext>
              </a:extLst>
            </p:cNvPr>
            <p:cNvSpPr/>
            <p:nvPr/>
          </p:nvSpPr>
          <p:spPr>
            <a:xfrm>
              <a:off x="8579169" y="884073"/>
              <a:ext cx="78632" cy="18971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FC2B4353-099C-4B29-97A5-702EF7E1E3C7}"/>
              </a:ext>
            </a:extLst>
          </p:cNvPr>
          <p:cNvGrpSpPr/>
          <p:nvPr/>
        </p:nvGrpSpPr>
        <p:grpSpPr>
          <a:xfrm rot="1670531" flipH="1">
            <a:off x="2929238" y="8608967"/>
            <a:ext cx="1342420" cy="2512764"/>
            <a:chOff x="4984757" y="7770259"/>
            <a:chExt cx="936810" cy="1753537"/>
          </a:xfrm>
        </p:grpSpPr>
        <p:pic>
          <p:nvPicPr>
            <p:cNvPr id="366" name="Graphic 365">
              <a:extLst>
                <a:ext uri="{FF2B5EF4-FFF2-40B4-BE49-F238E27FC236}">
                  <a16:creationId xmlns:a16="http://schemas.microsoft.com/office/drawing/2014/main" id="{808EF2B3-5251-4FF9-8D2B-1CA453D76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6E23DBF1-39E0-4B6A-9B9C-62759E70AD3F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" name="Graphic 367">
              <a:extLst>
                <a:ext uri="{FF2B5EF4-FFF2-40B4-BE49-F238E27FC236}">
                  <a16:creationId xmlns:a16="http://schemas.microsoft.com/office/drawing/2014/main" id="{1D6DF873-4A57-409B-A189-D184DC604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68E342D5-804F-4E8D-81F8-6048BED3A30B}"/>
              </a:ext>
            </a:extLst>
          </p:cNvPr>
          <p:cNvGrpSpPr/>
          <p:nvPr/>
        </p:nvGrpSpPr>
        <p:grpSpPr>
          <a:xfrm rot="1600908">
            <a:off x="2004106" y="7797962"/>
            <a:ext cx="1127405" cy="2356008"/>
            <a:chOff x="8043068" y="777240"/>
            <a:chExt cx="691515" cy="1445101"/>
          </a:xfrm>
        </p:grpSpPr>
        <p:pic>
          <p:nvPicPr>
            <p:cNvPr id="370" name="Graphic 369">
              <a:extLst>
                <a:ext uri="{FF2B5EF4-FFF2-40B4-BE49-F238E27FC236}">
                  <a16:creationId xmlns:a16="http://schemas.microsoft.com/office/drawing/2014/main" id="{1F03EB17-4635-4523-B216-DD9B11D75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/>
            </a:stretch>
          </p:blipFill>
          <p:spPr>
            <a:xfrm>
              <a:off x="8043068" y="777240"/>
              <a:ext cx="660053" cy="704056"/>
            </a:xfrm>
            <a:prstGeom prst="rect">
              <a:avLst/>
            </a:prstGeom>
          </p:spPr>
        </p:pic>
        <p:pic>
          <p:nvPicPr>
            <p:cNvPr id="371" name="Graphic 370">
              <a:extLst>
                <a:ext uri="{FF2B5EF4-FFF2-40B4-BE49-F238E27FC236}">
                  <a16:creationId xmlns:a16="http://schemas.microsoft.com/office/drawing/2014/main" id="{04B45D6E-99CA-403B-9C1D-1D51D567D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/>
            </a:stretch>
          </p:blipFill>
          <p:spPr>
            <a:xfrm>
              <a:off x="8058308" y="793591"/>
              <a:ext cx="676275" cy="1428750"/>
            </a:xfrm>
            <a:prstGeom prst="rect">
              <a:avLst/>
            </a:prstGeom>
          </p:spPr>
        </p:pic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6B7B9C0D-5E42-47DB-B5D5-827AB5B5C1D0}"/>
                </a:ext>
              </a:extLst>
            </p:cNvPr>
            <p:cNvSpPr/>
            <p:nvPr/>
          </p:nvSpPr>
          <p:spPr>
            <a:xfrm>
              <a:off x="8579169" y="884073"/>
              <a:ext cx="78632" cy="18971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B2A1497F-2B0F-4CFF-87F2-4D9BA228E1F8}"/>
              </a:ext>
            </a:extLst>
          </p:cNvPr>
          <p:cNvGrpSpPr/>
          <p:nvPr/>
        </p:nvGrpSpPr>
        <p:grpSpPr>
          <a:xfrm flipH="1">
            <a:off x="-370390" y="8886760"/>
            <a:ext cx="1482519" cy="2775004"/>
            <a:chOff x="4984757" y="7770259"/>
            <a:chExt cx="936810" cy="1753537"/>
          </a:xfrm>
        </p:grpSpPr>
        <p:pic>
          <p:nvPicPr>
            <p:cNvPr id="374" name="Graphic 373">
              <a:extLst>
                <a:ext uri="{FF2B5EF4-FFF2-40B4-BE49-F238E27FC236}">
                  <a16:creationId xmlns:a16="http://schemas.microsoft.com/office/drawing/2014/main" id="{73EBAE42-B3CF-40FB-8FB9-13124CB0F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4ED03FB-DEA3-45FC-8B78-62D2720A518E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6" name="Graphic 375">
              <a:extLst>
                <a:ext uri="{FF2B5EF4-FFF2-40B4-BE49-F238E27FC236}">
                  <a16:creationId xmlns:a16="http://schemas.microsoft.com/office/drawing/2014/main" id="{DEA6FE5E-606D-4504-B7B0-BE83858CA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76D2FD88-51A5-41A7-9C7B-9264C2EF641D}"/>
              </a:ext>
            </a:extLst>
          </p:cNvPr>
          <p:cNvGrpSpPr/>
          <p:nvPr/>
        </p:nvGrpSpPr>
        <p:grpSpPr>
          <a:xfrm rot="20138961">
            <a:off x="5722268" y="8036314"/>
            <a:ext cx="1442181" cy="2699498"/>
            <a:chOff x="4984757" y="7770259"/>
            <a:chExt cx="936810" cy="1753537"/>
          </a:xfrm>
        </p:grpSpPr>
        <p:pic>
          <p:nvPicPr>
            <p:cNvPr id="378" name="Graphic 377">
              <a:extLst>
                <a:ext uri="{FF2B5EF4-FFF2-40B4-BE49-F238E27FC236}">
                  <a16:creationId xmlns:a16="http://schemas.microsoft.com/office/drawing/2014/main" id="{745C35DF-7159-439C-B46A-A460C86A5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4580CF8F-C146-427D-AE56-F057C90925D4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0" name="Graphic 379">
              <a:extLst>
                <a:ext uri="{FF2B5EF4-FFF2-40B4-BE49-F238E27FC236}">
                  <a16:creationId xmlns:a16="http://schemas.microsoft.com/office/drawing/2014/main" id="{931A10E7-3965-4D13-A5CD-1E4B8D2B5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FD4964CC-0B02-40FD-A7FF-D9B59A183E08}"/>
              </a:ext>
            </a:extLst>
          </p:cNvPr>
          <p:cNvGrpSpPr/>
          <p:nvPr/>
        </p:nvGrpSpPr>
        <p:grpSpPr>
          <a:xfrm>
            <a:off x="4153705" y="8333771"/>
            <a:ext cx="987320" cy="2063263"/>
            <a:chOff x="8043068" y="777240"/>
            <a:chExt cx="691515" cy="1445101"/>
          </a:xfrm>
        </p:grpSpPr>
        <p:pic>
          <p:nvPicPr>
            <p:cNvPr id="382" name="Graphic 381">
              <a:extLst>
                <a:ext uri="{FF2B5EF4-FFF2-40B4-BE49-F238E27FC236}">
                  <a16:creationId xmlns:a16="http://schemas.microsoft.com/office/drawing/2014/main" id="{25076D79-A811-4A8E-8640-AE80FDAC6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/>
            </a:stretch>
          </p:blipFill>
          <p:spPr>
            <a:xfrm>
              <a:off x="8043068" y="777240"/>
              <a:ext cx="660053" cy="704056"/>
            </a:xfrm>
            <a:prstGeom prst="rect">
              <a:avLst/>
            </a:prstGeom>
          </p:spPr>
        </p:pic>
        <p:pic>
          <p:nvPicPr>
            <p:cNvPr id="383" name="Graphic 382">
              <a:extLst>
                <a:ext uri="{FF2B5EF4-FFF2-40B4-BE49-F238E27FC236}">
                  <a16:creationId xmlns:a16="http://schemas.microsoft.com/office/drawing/2014/main" id="{85BFAB6D-7CFF-407D-AE94-881627FAC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/>
            </a:stretch>
          </p:blipFill>
          <p:spPr>
            <a:xfrm>
              <a:off x="8058308" y="793591"/>
              <a:ext cx="676275" cy="1428750"/>
            </a:xfrm>
            <a:prstGeom prst="rect">
              <a:avLst/>
            </a:prstGeom>
          </p:spPr>
        </p:pic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39D78551-D4F8-4A28-BD9A-8972EECB113A}"/>
                </a:ext>
              </a:extLst>
            </p:cNvPr>
            <p:cNvSpPr/>
            <p:nvPr/>
          </p:nvSpPr>
          <p:spPr>
            <a:xfrm>
              <a:off x="8579169" y="884073"/>
              <a:ext cx="78632" cy="18971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F53CEBF2-385A-4CC3-B3F3-A54A1C17DC5D}"/>
              </a:ext>
            </a:extLst>
          </p:cNvPr>
          <p:cNvGrpSpPr/>
          <p:nvPr/>
        </p:nvGrpSpPr>
        <p:grpSpPr>
          <a:xfrm flipH="1">
            <a:off x="404494" y="8041807"/>
            <a:ext cx="1262259" cy="2362718"/>
            <a:chOff x="4984757" y="7770259"/>
            <a:chExt cx="936810" cy="1753537"/>
          </a:xfrm>
        </p:grpSpPr>
        <p:pic>
          <p:nvPicPr>
            <p:cNvPr id="386" name="Graphic 385">
              <a:extLst>
                <a:ext uri="{FF2B5EF4-FFF2-40B4-BE49-F238E27FC236}">
                  <a16:creationId xmlns:a16="http://schemas.microsoft.com/office/drawing/2014/main" id="{FAECA253-45B7-4B38-8CEC-3936F2B0C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 rot="2221943">
              <a:off x="5283583" y="7862945"/>
              <a:ext cx="637984" cy="697056"/>
            </a:xfrm>
            <a:prstGeom prst="rect">
              <a:avLst/>
            </a:prstGeom>
          </p:spPr>
        </p:pic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41097443-1B28-457D-8979-0023DA7A0610}"/>
                </a:ext>
              </a:extLst>
            </p:cNvPr>
            <p:cNvSpPr/>
            <p:nvPr/>
          </p:nvSpPr>
          <p:spPr>
            <a:xfrm rot="21400646" flipH="1">
              <a:off x="5466521" y="8036165"/>
              <a:ext cx="55548" cy="139442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8" name="Graphic 387">
              <a:extLst>
                <a:ext uri="{FF2B5EF4-FFF2-40B4-BE49-F238E27FC236}">
                  <a16:creationId xmlns:a16="http://schemas.microsoft.com/office/drawing/2014/main" id="{70039F64-8CFF-4B5D-8295-367B7207E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 rot="2161293">
              <a:off x="4984757" y="7770259"/>
              <a:ext cx="687197" cy="1753537"/>
            </a:xfrm>
            <a:prstGeom prst="rect">
              <a:avLst/>
            </a:prstGeom>
          </p:spPr>
        </p:pic>
      </p:grp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2C541D5F-0274-402E-8143-98C82BA3C51B}"/>
              </a:ext>
            </a:extLst>
          </p:cNvPr>
          <p:cNvGrpSpPr/>
          <p:nvPr/>
        </p:nvGrpSpPr>
        <p:grpSpPr>
          <a:xfrm>
            <a:off x="4229235" y="8865083"/>
            <a:ext cx="1044670" cy="2111566"/>
            <a:chOff x="972312" y="7553413"/>
            <a:chExt cx="1124108" cy="2272133"/>
          </a:xfrm>
        </p:grpSpPr>
        <p:pic>
          <p:nvPicPr>
            <p:cNvPr id="390" name="Graphic 389">
              <a:extLst>
                <a:ext uri="{FF2B5EF4-FFF2-40B4-BE49-F238E27FC236}">
                  <a16:creationId xmlns:a16="http://schemas.microsoft.com/office/drawing/2014/main" id="{3100C585-C61A-44B1-A797-FC2D9423B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1231392" y="7555067"/>
              <a:ext cx="832643" cy="824233"/>
            </a:xfrm>
            <a:prstGeom prst="rect">
              <a:avLst/>
            </a:prstGeom>
          </p:spPr>
        </p:pic>
        <p:pic>
          <p:nvPicPr>
            <p:cNvPr id="391" name="Graphic 390">
              <a:extLst>
                <a:ext uri="{FF2B5EF4-FFF2-40B4-BE49-F238E27FC236}">
                  <a16:creationId xmlns:a16="http://schemas.microsoft.com/office/drawing/2014/main" id="{9138A7F1-79FA-46CC-9E52-2905AD5E2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972312" y="7553413"/>
              <a:ext cx="1124108" cy="2272133"/>
            </a:xfrm>
            <a:prstGeom prst="rect">
              <a:avLst/>
            </a:prstGeom>
          </p:spPr>
        </p:pic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7FE29776-A2C2-4790-949A-D13A0C8F922C}"/>
                </a:ext>
              </a:extLst>
            </p:cNvPr>
            <p:cNvSpPr/>
            <p:nvPr/>
          </p:nvSpPr>
          <p:spPr>
            <a:xfrm rot="1534676" flipH="1">
              <a:off x="1379451" y="7695456"/>
              <a:ext cx="74987" cy="188239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86E85177-B0B5-49A3-B0D4-66F59FC8A437}"/>
              </a:ext>
            </a:extLst>
          </p:cNvPr>
          <p:cNvGrpSpPr/>
          <p:nvPr/>
        </p:nvGrpSpPr>
        <p:grpSpPr>
          <a:xfrm rot="1926632" flipH="1">
            <a:off x="1705954" y="9061853"/>
            <a:ext cx="1044670" cy="2111566"/>
            <a:chOff x="972312" y="7553413"/>
            <a:chExt cx="1124108" cy="2272133"/>
          </a:xfrm>
        </p:grpSpPr>
        <p:pic>
          <p:nvPicPr>
            <p:cNvPr id="394" name="Graphic 393">
              <a:extLst>
                <a:ext uri="{FF2B5EF4-FFF2-40B4-BE49-F238E27FC236}">
                  <a16:creationId xmlns:a16="http://schemas.microsoft.com/office/drawing/2014/main" id="{5394CE2E-7FE0-4ED1-9B94-359B1085E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1231392" y="7555067"/>
              <a:ext cx="832643" cy="824233"/>
            </a:xfrm>
            <a:prstGeom prst="rect">
              <a:avLst/>
            </a:prstGeom>
          </p:spPr>
        </p:pic>
        <p:pic>
          <p:nvPicPr>
            <p:cNvPr id="395" name="Graphic 394">
              <a:extLst>
                <a:ext uri="{FF2B5EF4-FFF2-40B4-BE49-F238E27FC236}">
                  <a16:creationId xmlns:a16="http://schemas.microsoft.com/office/drawing/2014/main" id="{18EB568D-535F-4EAB-9162-DBDAA4315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972312" y="7553413"/>
              <a:ext cx="1124108" cy="2272133"/>
            </a:xfrm>
            <a:prstGeom prst="rect">
              <a:avLst/>
            </a:prstGeom>
          </p:spPr>
        </p:pic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84804B77-5DA9-46A5-BD6E-B6EB9CE897EF}"/>
                </a:ext>
              </a:extLst>
            </p:cNvPr>
            <p:cNvSpPr/>
            <p:nvPr/>
          </p:nvSpPr>
          <p:spPr>
            <a:xfrm rot="1534676" flipH="1">
              <a:off x="1379451" y="7695456"/>
              <a:ext cx="74987" cy="188239"/>
            </a:xfrm>
            <a:custGeom>
              <a:avLst/>
              <a:gdLst>
                <a:gd name="connsiteX0" fmla="*/ 0 w 38100"/>
                <a:gd name="connsiteY0" fmla="*/ 0 h 121920"/>
                <a:gd name="connsiteX1" fmla="*/ 38100 w 38100"/>
                <a:gd name="connsiteY1" fmla="*/ 49530 h 121920"/>
                <a:gd name="connsiteX2" fmla="*/ 31750 w 38100"/>
                <a:gd name="connsiteY2" fmla="*/ 121920 h 121920"/>
                <a:gd name="connsiteX3" fmla="*/ 0 w 38100"/>
                <a:gd name="connsiteY3" fmla="*/ 113030 h 121920"/>
                <a:gd name="connsiteX4" fmla="*/ 5080 w 38100"/>
                <a:gd name="connsiteY4" fmla="*/ 60960 h 121920"/>
                <a:gd name="connsiteX5" fmla="*/ 0 w 38100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5080 w 48577"/>
                <a:gd name="connsiteY4" fmla="*/ 60960 h 121920"/>
                <a:gd name="connsiteX5" fmla="*/ 0 w 48577"/>
                <a:gd name="connsiteY5" fmla="*/ 0 h 121920"/>
                <a:gd name="connsiteX0" fmla="*/ 0 w 48577"/>
                <a:gd name="connsiteY0" fmla="*/ 0 h 121920"/>
                <a:gd name="connsiteX1" fmla="*/ 48577 w 48577"/>
                <a:gd name="connsiteY1" fmla="*/ 44767 h 121920"/>
                <a:gd name="connsiteX2" fmla="*/ 31750 w 48577"/>
                <a:gd name="connsiteY2" fmla="*/ 121920 h 121920"/>
                <a:gd name="connsiteX3" fmla="*/ 0 w 48577"/>
                <a:gd name="connsiteY3" fmla="*/ 113030 h 121920"/>
                <a:gd name="connsiteX4" fmla="*/ 15558 w 48577"/>
                <a:gd name="connsiteY4" fmla="*/ 65723 h 121920"/>
                <a:gd name="connsiteX5" fmla="*/ 0 w 48577"/>
                <a:gd name="connsiteY5" fmla="*/ 0 h 121920"/>
                <a:gd name="connsiteX0" fmla="*/ 0 w 49740"/>
                <a:gd name="connsiteY0" fmla="*/ 298 h 122218"/>
                <a:gd name="connsiteX1" fmla="*/ 48577 w 49740"/>
                <a:gd name="connsiteY1" fmla="*/ 45065 h 122218"/>
                <a:gd name="connsiteX2" fmla="*/ 31750 w 49740"/>
                <a:gd name="connsiteY2" fmla="*/ 122218 h 122218"/>
                <a:gd name="connsiteX3" fmla="*/ 0 w 49740"/>
                <a:gd name="connsiteY3" fmla="*/ 113328 h 122218"/>
                <a:gd name="connsiteX4" fmla="*/ 15558 w 49740"/>
                <a:gd name="connsiteY4" fmla="*/ 66021 h 122218"/>
                <a:gd name="connsiteX5" fmla="*/ 0 w 49740"/>
                <a:gd name="connsiteY5" fmla="*/ 298 h 122218"/>
                <a:gd name="connsiteX0" fmla="*/ 917 w 50657"/>
                <a:gd name="connsiteY0" fmla="*/ 298 h 122218"/>
                <a:gd name="connsiteX1" fmla="*/ 49494 w 50657"/>
                <a:gd name="connsiteY1" fmla="*/ 45065 h 122218"/>
                <a:gd name="connsiteX2" fmla="*/ 32667 w 50657"/>
                <a:gd name="connsiteY2" fmla="*/ 122218 h 122218"/>
                <a:gd name="connsiteX3" fmla="*/ 917 w 50657"/>
                <a:gd name="connsiteY3" fmla="*/ 113328 h 122218"/>
                <a:gd name="connsiteX4" fmla="*/ 16475 w 50657"/>
                <a:gd name="connsiteY4" fmla="*/ 66021 h 122218"/>
                <a:gd name="connsiteX5" fmla="*/ 917 w 50657"/>
                <a:gd name="connsiteY5" fmla="*/ 298 h 12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57" h="122218">
                  <a:moveTo>
                    <a:pt x="917" y="298"/>
                  </a:moveTo>
                  <a:cubicBezTo>
                    <a:pt x="6420" y="-3195"/>
                    <a:pt x="44202" y="24745"/>
                    <a:pt x="49494" y="45065"/>
                  </a:cubicBezTo>
                  <a:cubicBezTo>
                    <a:pt x="54786" y="65385"/>
                    <a:pt x="40763" y="110841"/>
                    <a:pt x="32667" y="122218"/>
                  </a:cubicBezTo>
                  <a:lnTo>
                    <a:pt x="917" y="113328"/>
                  </a:lnTo>
                  <a:cubicBezTo>
                    <a:pt x="-1782" y="103962"/>
                    <a:pt x="16475" y="84859"/>
                    <a:pt x="16475" y="66021"/>
                  </a:cubicBezTo>
                  <a:cubicBezTo>
                    <a:pt x="16475" y="47183"/>
                    <a:pt x="-4586" y="3791"/>
                    <a:pt x="917" y="298"/>
                  </a:cubicBezTo>
                  <a:close/>
                </a:path>
              </a:pathLst>
            </a:custGeom>
            <a:solidFill>
              <a:srgbClr val="FFE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7" name="Graphic 396">
            <a:extLst>
              <a:ext uri="{FF2B5EF4-FFF2-40B4-BE49-F238E27FC236}">
                <a16:creationId xmlns:a16="http://schemas.microsoft.com/office/drawing/2014/main" id="{CF5F79A7-9F72-4C3F-B6E0-0D5CD016823C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 rot="21164439">
            <a:off x="5576001" y="5180352"/>
            <a:ext cx="271696" cy="324971"/>
          </a:xfrm>
          <a:prstGeom prst="rect">
            <a:avLst/>
          </a:prstGeom>
        </p:spPr>
      </p:pic>
      <p:grpSp>
        <p:nvGrpSpPr>
          <p:cNvPr id="398" name="Group 397">
            <a:extLst>
              <a:ext uri="{FF2B5EF4-FFF2-40B4-BE49-F238E27FC236}">
                <a16:creationId xmlns:a16="http://schemas.microsoft.com/office/drawing/2014/main" id="{A2FB693D-B7C7-439B-BD2A-06CAD48636F1}"/>
              </a:ext>
            </a:extLst>
          </p:cNvPr>
          <p:cNvGrpSpPr/>
          <p:nvPr/>
        </p:nvGrpSpPr>
        <p:grpSpPr>
          <a:xfrm>
            <a:off x="5576677" y="5179196"/>
            <a:ext cx="271696" cy="324971"/>
            <a:chOff x="5588089" y="6048653"/>
            <a:chExt cx="275166" cy="329121"/>
          </a:xfrm>
        </p:grpSpPr>
        <p:pic>
          <p:nvPicPr>
            <p:cNvPr id="399" name="Graphic 398">
              <a:extLst>
                <a:ext uri="{FF2B5EF4-FFF2-40B4-BE49-F238E27FC236}">
                  <a16:creationId xmlns:a16="http://schemas.microsoft.com/office/drawing/2014/main" id="{83685B82-AAD2-4CB3-A9C3-AB6A7FB5E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2">
              <a:extLst>
                <a:ext uri="{96DAC541-7B7A-43D3-8B79-37D633B846F1}">
                  <asvg:svgBlip xmlns:asvg="http://schemas.microsoft.com/office/drawing/2016/SVG/main" r:embed="rId93"/>
                </a:ext>
              </a:extLst>
            </a:blip>
            <a:stretch>
              <a:fillRect/>
            </a:stretch>
          </p:blipFill>
          <p:spPr>
            <a:xfrm rot="21164439">
              <a:off x="5588089" y="6048653"/>
              <a:ext cx="275166" cy="329121"/>
            </a:xfrm>
            <a:prstGeom prst="rect">
              <a:avLst/>
            </a:prstGeom>
          </p:spPr>
        </p:pic>
        <p:pic>
          <p:nvPicPr>
            <p:cNvPr id="400" name="Graphic 399">
              <a:extLst>
                <a:ext uri="{FF2B5EF4-FFF2-40B4-BE49-F238E27FC236}">
                  <a16:creationId xmlns:a16="http://schemas.microsoft.com/office/drawing/2014/main" id="{3EEF030C-19F5-4A8D-A6C3-2FEB49200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4">
              <a:extLst>
                <a:ext uri="{96DAC541-7B7A-43D3-8B79-37D633B846F1}">
                  <asvg:svgBlip xmlns:asvg="http://schemas.microsoft.com/office/drawing/2016/SVG/main" r:embed="rId95"/>
                </a:ext>
              </a:extLst>
            </a:blip>
            <a:stretch>
              <a:fillRect/>
            </a:stretch>
          </p:blipFill>
          <p:spPr>
            <a:xfrm>
              <a:off x="5778064" y="6084220"/>
              <a:ext cx="45719" cy="101315"/>
            </a:xfrm>
            <a:prstGeom prst="rect">
              <a:avLst/>
            </a:prstGeom>
          </p:spPr>
        </p:pic>
      </p:grpSp>
      <p:pic>
        <p:nvPicPr>
          <p:cNvPr id="401" name="Graphic 400">
            <a:extLst>
              <a:ext uri="{FF2B5EF4-FFF2-40B4-BE49-F238E27FC236}">
                <a16:creationId xmlns:a16="http://schemas.microsoft.com/office/drawing/2014/main" id="{A1A7D3CC-9204-4270-809B-5F4454A7104E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 rot="20993354">
            <a:off x="5597980" y="5175962"/>
            <a:ext cx="307938" cy="578551"/>
          </a:xfrm>
          <a:prstGeom prst="rect">
            <a:avLst/>
          </a:prstGeom>
        </p:spPr>
      </p:pic>
      <p:sp>
        <p:nvSpPr>
          <p:cNvPr id="405" name="Rectangle 404">
            <a:extLst>
              <a:ext uri="{FF2B5EF4-FFF2-40B4-BE49-F238E27FC236}">
                <a16:creationId xmlns:a16="http://schemas.microsoft.com/office/drawing/2014/main" id="{907BD26E-8B63-416C-AF67-FF66B54B0ED9}"/>
              </a:ext>
            </a:extLst>
          </p:cNvPr>
          <p:cNvSpPr/>
          <p:nvPr/>
        </p:nvSpPr>
        <p:spPr>
          <a:xfrm>
            <a:off x="0" y="0"/>
            <a:ext cx="7199313" cy="719931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EADAC38-88F7-43D9-B19F-91435DAD3DD1}"/>
              </a:ext>
            </a:extLst>
          </p:cNvPr>
          <p:cNvSpPr txBox="1"/>
          <p:nvPr/>
        </p:nvSpPr>
        <p:spPr>
          <a:xfrm>
            <a:off x="3339465" y="6084478"/>
            <a:ext cx="765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FAE68927-A673-4044-8EE5-7D32D90395B3}"/>
              </a:ext>
            </a:extLst>
          </p:cNvPr>
          <p:cNvSpPr txBox="1"/>
          <p:nvPr/>
        </p:nvSpPr>
        <p:spPr>
          <a:xfrm>
            <a:off x="3764008" y="6528356"/>
            <a:ext cx="651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</a:p>
        </p:txBody>
      </p:sp>
      <p:pic>
        <p:nvPicPr>
          <p:cNvPr id="3" name="Tonto">
            <a:hlinkClick r:id="" action="ppaction://media"/>
            <a:extLst>
              <a:ext uri="{FF2B5EF4-FFF2-40B4-BE49-F238E27FC236}">
                <a16:creationId xmlns:a16="http://schemas.microsoft.com/office/drawing/2014/main" id="{00E1A499-F92B-43C1-9FF4-5EA620ABDE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-839182" y="6636594"/>
            <a:ext cx="406400" cy="406400"/>
          </a:xfrm>
          <a:prstGeom prst="rect">
            <a:avLst/>
          </a:prstGeom>
        </p:spPr>
      </p:pic>
      <p:pic>
        <p:nvPicPr>
          <p:cNvPr id="403" name="Picture 402">
            <a:extLst>
              <a:ext uri="{FF2B5EF4-FFF2-40B4-BE49-F238E27FC236}">
                <a16:creationId xmlns:a16="http://schemas.microsoft.com/office/drawing/2014/main" id="{082A5C2A-69F1-4E86-9F44-508378355F32}"/>
              </a:ext>
            </a:extLst>
      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2784165" y="6136160"/>
            <a:ext cx="573074" cy="414564"/>
          </a:xfrm>
          <a:prstGeom prst="rect">
            <a:avLst/>
          </a:prstGeom>
        </p:spPr>
      </p:pic>
      <p:pic>
        <p:nvPicPr>
          <p:cNvPr id="407" name="Picture 406">
            <a:extLst>
              <a:ext uri="{FF2B5EF4-FFF2-40B4-BE49-F238E27FC236}">
                <a16:creationId xmlns:a16="http://schemas.microsoft.com/office/drawing/2014/main" id="{5C2D83A1-C90E-4B6B-BD21-F48FEAB7E940}"/>
              </a:ext>
            </a:extLst>
      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2784165" y="6580038"/>
            <a:ext cx="926672" cy="4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8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1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1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" fill="hold"/>
                                        <p:tgtEl>
                                          <p:spTgt spid="17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7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6" presetClass="emph" presetSubtype="0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27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6" presetClass="emph" presetSubtype="0" accel="50000" decel="5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3" presetClass="entr" presetSubtype="27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6" presetClass="emph" presetSubtype="0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5" dur="250" fill="hold"/>
                                        <p:tgtEl>
                                          <p:spTgt spid="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3" presetClass="entr" presetSubtype="27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6" presetClass="emph" presetSubtype="0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7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3" presetClass="entr" presetSubtype="27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6" presetClass="emph" presetSubtype="0" accel="50000" decel="50000" autoRev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19" dur="250" fill="hold"/>
                                        <p:tgtEl>
                                          <p:spTgt spid="10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6" presetClass="emph" presetSubtype="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1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3" presetClass="entr" presetSubtype="27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6" presetClass="emph" presetSubtype="0" accel="50000" decel="50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43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3" presetClass="entr" presetSubtype="27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6" presetClass="emph" presetSubtype="0" accel="50000" decel="5000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55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3" presetClass="entr" presetSubtype="272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6" presetClass="emph" presetSubtype="0" accel="50000" decel="50000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67" dur="250" fill="hold"/>
                                        <p:tgtEl>
                                          <p:spTgt spid="1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3" presetClass="entr" presetSubtype="27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6" presetClass="emph" presetSubtype="0" accel="50000" decel="5000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79" dur="250" fill="hold"/>
                                        <p:tgtEl>
                                          <p:spTgt spid="8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3" presetClass="entr" presetSubtype="27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6" presetClass="emph" presetSubtype="0" accel="50000" decel="5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1" dur="250" fill="hold"/>
                                        <p:tgtEl>
                                          <p:spTgt spid="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3" presetClass="entr" presetSubtype="27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6" presetClass="emph" presetSubtype="0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03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3" presetClass="entr" presetSubtype="27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5" dur="250" fill="hold"/>
                                        <p:tgtEl>
                                          <p:spTgt spid="7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3" presetClass="entr" presetSubtype="27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6" presetClass="emph" presetSubtype="0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27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3" presetClass="entr" presetSubtype="27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6" presetClass="emph" presetSubtype="0" accel="50000" decel="5000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39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3" presetClass="entr" presetSubtype="27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6" presetClass="emph" presetSubtype="0" accel="50000" decel="5000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51" dur="250" fill="hold"/>
                                        <p:tgtEl>
                                          <p:spTgt spid="1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3" presetClass="entr" presetSubtype="27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63" dur="250" fill="hold"/>
                                        <p:tgtEl>
                                          <p:spTgt spid="1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3" presetClass="entr" presetSubtype="27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6" presetClass="emph" presetSubtype="0" accel="50000" decel="50000" autoRev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275" dur="250" fill="hold"/>
                                        <p:tgtEl>
                                          <p:spTgt spid="1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7" dur="250" fill="hold"/>
                                        <p:tgtEl>
                                          <p:spTgt spid="1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6" presetClass="emph" presetSubtype="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9" dur="250" fill="hold"/>
                                        <p:tgtEl>
                                          <p:spTgt spid="1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23" presetClass="entr" presetSubtype="27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6" presetClass="emph" presetSubtype="0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1" dur="250" fill="hold"/>
                                        <p:tgtEl>
                                          <p:spTgt spid="1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23" presetClass="entr" presetSubtype="27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6" presetClass="emph" presetSubtype="0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3" dur="250" fill="hold"/>
                                        <p:tgtEl>
                                          <p:spTgt spid="1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23" presetClass="entr" presetSubtype="27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6" presetClass="emph" presetSubtype="0" accel="50000" decel="5000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35" dur="250" fill="hold"/>
                                        <p:tgtEl>
                                          <p:spTgt spid="1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23" presetClass="entr" presetSubtype="27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6" presetID="6" presetClass="emph" presetSubtype="0" accel="50000" decel="5000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47" dur="250" fill="hold"/>
                                        <p:tgtEl>
                                          <p:spTgt spid="1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23" presetClass="entr" presetSubtype="27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8" presetID="6" presetClass="emph" presetSubtype="0" accel="50000" decel="5000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59" dur="250" fill="hold"/>
                                        <p:tgtEl>
                                          <p:spTgt spid="1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23" presetClass="entr" presetSubtype="27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0" presetID="6" presetClass="emph" presetSubtype="0" accel="50000" decel="50000" autoRev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71" dur="250" fill="hold"/>
                                        <p:tgtEl>
                                          <p:spTgt spid="1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23" presetClass="entr" presetSubtype="27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2" presetID="6" presetClass="emph" presetSubtype="0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83" dur="250" fill="hold"/>
                                        <p:tgtEl>
                                          <p:spTgt spid="1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23" presetClass="entr" presetSubtype="27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2" dur="2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2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6" presetClass="emph" presetSubtype="0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95" dur="250" fill="hold"/>
                                        <p:tgtEl>
                                          <p:spTgt spid="1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4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6" presetID="6" presetClass="emph" presetSubtype="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07" dur="250" fill="hold"/>
                                        <p:tgtEl>
                                          <p:spTgt spid="1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23" presetClass="entr" presetSubtype="272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8" presetID="6" presetClass="emph" presetSubtype="0" accel="50000" decel="50000" autoRev="1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419" dur="250" fill="hold"/>
                                        <p:tgtEl>
                                          <p:spTgt spid="1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23" presetClass="entr" presetSubtype="27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0" presetID="6" presetClass="emph" presetSubtype="0" accel="50000" decel="5000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431" dur="250" fill="hold"/>
                                        <p:tgtEl>
                                          <p:spTgt spid="1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0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2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3" dur="250" fill="hold"/>
                                        <p:tgtEl>
                                          <p:spTgt spid="1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23" presetClass="entr" presetSubtype="27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2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4" presetID="6" presetClass="emph" presetSubtype="0" accel="50000" decel="5000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455" dur="250" fill="hold"/>
                                        <p:tgtEl>
                                          <p:spTgt spid="1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1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23" presetClass="entr" presetSubtype="272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4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6" presetID="6" presetClass="emph" presetSubtype="0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67" dur="250" fill="hold"/>
                                        <p:tgtEl>
                                          <p:spTgt spid="1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8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79" dur="250" fill="hold"/>
                                        <p:tgtEl>
                                          <p:spTgt spid="1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23" presetClass="entr" presetSubtype="27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0" presetID="6" presetClass="emph" presetSubtype="0" accel="50000" decel="50000" autoRev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491" dur="250" fill="hold"/>
                                        <p:tgtEl>
                                          <p:spTgt spid="1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23" presetClass="entr" presetSubtype="27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0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2" presetID="6" presetClass="emph" presetSubtype="0" accel="50000" de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503" dur="250" fill="hold"/>
                                        <p:tgtEl>
                                          <p:spTgt spid="1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23" presetClass="entr" presetSubtype="27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2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4" presetID="6" presetClass="emph" presetSubtype="0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515" dur="250" fill="hold"/>
                                        <p:tgtEl>
                                          <p:spTgt spid="1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1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23" presetClass="entr" presetSubtype="27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6" presetID="6" presetClass="emph" presetSubtype="0" accel="50000" decel="5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27" dur="250" fill="hold"/>
                                        <p:tgtEl>
                                          <p:spTgt spid="16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8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23" presetClass="entr" presetSubtype="27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6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8" presetID="6" presetClass="emph" presetSubtype="0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539" dur="250" fill="hold"/>
                                        <p:tgtEl>
                                          <p:spTgt spid="1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0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0" presetClass="entr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23" presetClass="entr" presetSubtype="272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0" presetID="6" presetClass="emph" presetSubtype="0" accel="50000" decel="50000" autoRev="1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551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23" presetClass="entr" presetSubtype="27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2" presetID="6" presetClass="emph" presetSubtype="0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563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8" fill="hold">
                      <p:stCondLst>
                        <p:cond delay="0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0" presetClass="path" presetSubtype="0" accel="32000" decel="5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0023 C 0.01235 0.08357 0.09791 0.11775 0.11577 0.27916 C 0.14532 0.40771 0.00684 0.64762 0.02624 0.79977 C 0.03815 0.99911 0.16428 1.21521 0.15436 1.21587 " pathEditMode="relative" rAng="0" ptsTypes="AAAA">
                                      <p:cBhvr>
                                        <p:cTn id="579" dur="37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84" y="60794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2" dur="2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0" presetClass="path" presetSubtype="0" accel="32000" decel="5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 -0.00022 C 0.01191 0.08313 -0.04785 0.15281 -0.02998 0.31422 C -0.00044 0.443 -0.08688 0.6505 -0.06747 0.80265 C -0.05556 1.0022 0.16384 1.21521 0.15392 1.21588 " pathEditMode="relative" rAng="0" ptsTypes="AAAA">
                                      <p:cBhvr>
                                        <p:cTn id="584" dur="37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2" y="60794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7" dur="2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0" presetClass="path" presetSubtype="0" accel="32000" decel="59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88 -0.00022 C 0.01434 0.08336 -0.13561 0.36274 -0.12877 0.50915 C -0.12194 0.65557 -0.05049 0.72856 -0.03109 0.88071 C -0.00529 1.01323 0.05381 1.23132 0.058 1.27299 " pathEditMode="relative" rAng="0" ptsTypes="AAAA">
                                      <p:cBhvr>
                                        <p:cTn id="589" dur="4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2" y="63660"/>
                                    </p:animMotion>
                                  </p:childTnLst>
                                </p:cTn>
                              </p:par>
                              <p:par>
                                <p:cTn id="59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2" dur="2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0" presetClass="path" presetSubtype="0" accel="32000" decel="59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22 2.92172E-6 C 0.01455 0.08379 -0.1387 0.20573 -0.12701 0.37265 C -0.09724 0.50143 0.01014 0.54156 0.02955 0.69349 C 0.05535 0.8258 -0.28005 1.15612 -0.36803 1.24564 " pathEditMode="relative" rAng="0" ptsTypes="AAAA">
                                      <p:cBhvr>
                                        <p:cTn id="594" dur="37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5" y="62271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2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0" presetClass="path" presetSubtype="0" accel="32000" decel="5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8 -0.00022 C 0.01434 0.08336 -0.13561 0.36274 -0.12877 0.50915 C -0.12194 0.65557 -0.05049 0.72856 -0.03109 0.88071 C -0.00529 1.01323 0.05381 1.23132 0.058 1.27299 " pathEditMode="relative" rAng="0" ptsTypes="AAAA">
                                      <p:cBhvr>
                                        <p:cTn id="599" dur="4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2" y="63660"/>
                                    </p:animMotion>
                                  </p:childTnLst>
                                </p:cTn>
                              </p:par>
                              <p:par>
                                <p:cTn id="6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2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0" presetClass="path" presetSubtype="0" accel="6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0176E-6 8.82029E-8 C -0.09989 0.20794 -0.06527 0.31753 -0.06086 0.41014 C -0.05733 0.51907 -0.24939 0.67674 -0.22006 0.74642 C -0.21764 0.85711 -0.15237 1.04873 -0.16384 1.09305 C -0.1903 1.1989 -0.25601 1.31334 -0.00331 1.36582 " pathEditMode="relative" rAng="0" ptsTypes="AAAAA">
                                      <p:cBhvr>
                                        <p:cTn id="604" dur="3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58" y="68291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2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0" presetClass="path" presetSubtype="0" accel="32000" decel="5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0023 C 0.01235 0.08357 0.09791 0.11775 0.11577 0.27916 C 0.14532 0.40771 0.00684 0.64762 0.02624 0.79977 C 0.03815 0.99911 0.16428 1.21521 0.15436 1.21587 " pathEditMode="relative" rAng="0" ptsTypes="AAAA">
                                      <p:cBhvr>
                                        <p:cTn id="609" dur="37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84" y="60794"/>
                                    </p:animMotion>
                                  </p:childTnLst>
                                </p:cTn>
                              </p:par>
                              <p:par>
                                <p:cTn id="6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0" presetClass="path" presetSubtype="0" accel="32000" decel="59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66 -0.00022 C 0.01411 0.08335 0.01544 0.19426 0.02712 0.36119 C 0.05689 0.49018 0.13032 0.5925 0.14973 0.74465 C 0.17553 0.87717 0.05359 1.23131 0.05755 1.27298 " pathEditMode="relative" rAng="0" ptsTypes="AAAA">
                                      <p:cBhvr>
                                        <p:cTn id="614" dur="4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6" y="63660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7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0" presetClass="path" presetSubtype="0" accel="32000" decel="5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22 -5.73319E-7 C 0.01456 0.08379 -0.1387 0.20551 -0.12701 0.37266 C -0.09724 0.50121 0.01015 0.54135 0.02955 0.6935 C 0.05535 0.82558 -0.28004 1.15612 -0.36802 1.24543 " pathEditMode="relative" rAng="0" ptsTypes="AAAA">
                                      <p:cBhvr>
                                        <p:cTn id="619" dur="37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47" y="62271"/>
                                    </p:animMotion>
                                  </p:childTnLst>
                                </p:cTn>
                              </p:par>
                              <p:par>
                                <p:cTn id="6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2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0" presetClass="path" presetSubtype="0" accel="32000" decel="5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66 -0.00023 C 0.01235 0.08357 0.09791 0.11775 0.11577 0.27916 C 0.14532 0.40771 0.00684 0.64762 0.02624 0.79977 C 0.03815 0.99911 0.16428 1.21521 0.15436 1.21587 " pathEditMode="relative" rAng="0" ptsTypes="AAAA">
                                      <p:cBhvr>
                                        <p:cTn id="624" dur="37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84" y="60794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7"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0" presetClass="path" presetSubtype="0" accel="32000" decel="5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66 -0.00022 C 0.01411 0.08335 0.01544 0.19426 0.02712 0.36119 C 0.05689 0.49018 0.13032 0.5925 0.14973 0.74465 C 0.17553 0.87717 0.05359 1.23131 0.05755 1.27298 " pathEditMode="relative" rAng="0" ptsTypes="AAAA">
                                      <p:cBhvr>
                                        <p:cTn id="629" dur="4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6" y="63660"/>
                                    </p:animMotion>
                                  </p:childTnLst>
                                </p:cTn>
                              </p:par>
                              <p:par>
                                <p:cTn id="6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2" dur="2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" presetID="0" presetClass="path" presetSubtype="0" accel="32000" decel="59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22 -1.6538E-7 C 0.01433 0.08313 -0.14796 0.32856 -0.11819 0.45799 C -0.08843 0.58721 -0.03639 0.67982 -0.02668 0.87078 C -0.00066 1.00353 -0.17861 1.24939 -0.17442 1.29129 " pathEditMode="relative" rAng="0" ptsTypes="AAAA">
                                      <p:cBhvr>
                                        <p:cTn id="634" dur="3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8" y="64564"/>
                                    </p:animMotion>
                                  </p:childTnLst>
                                </p:cTn>
                              </p:par>
                              <p:par>
                                <p:cTn id="6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7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8" presetID="0" presetClass="path" presetSubtype="0" accel="6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8 4.45424E-6 C -0.10055 0.20793 0.06681 0.31245 0.07122 0.40463 C 0.07475 0.51356 -0.24388 0.6022 -0.21433 0.67188 C -0.21191 0.78258 0.08953 0.95501 0.07806 0.99933 C 0.0516 1.10518 -0.34156 1.28577 -0.08886 1.33825 " pathEditMode="relative" rAng="0" ptsTypes="AAAAA">
                                      <p:cBhvr>
                                        <p:cTn id="639" dur="4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92" y="66902"/>
                                    </p:animMotion>
                                  </p:childTnLst>
                                </p:cTn>
                              </p:par>
                              <p:par>
                                <p:cTn id="6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0" presetClass="path" presetSubtype="0" accel="32000" decel="5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0022 C 0.01411 0.08335 0.01544 0.19426 0.02712 0.36119 C 0.05689 0.49018 0.13032 0.5925 0.14973 0.74465 C 0.17553 0.87717 0.05359 1.23131 0.05755 1.27298 " pathEditMode="relative" rAng="0" ptsTypes="AAAA">
                                      <p:cBhvr>
                                        <p:cTn id="644" dur="4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6" y="63660"/>
                                    </p:animMotion>
                                  </p:childTnLst>
                                </p:cTn>
                              </p:par>
                              <p:par>
                                <p:cTn id="6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7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0" presetClass="path" presetSubtype="0" accel="32000" decel="59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22 -1.6538E-7 C 0.01433 0.08313 -0.2247 0.36207 -0.19493 0.49151 C -0.16538 0.62073 -0.03639 0.67982 -0.02668 0.87078 C -0.00066 1.00353 -0.17883 1.24939 -0.17464 1.29129 " pathEditMode="relative" rAng="0" ptsTypes="AAAA">
                                      <p:cBhvr>
                                        <p:cTn id="649" dur="3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35" y="64564"/>
                                    </p:animMotion>
                                  </p:childTnLst>
                                </p:cTn>
                              </p:par>
                              <p:par>
                                <p:cTn id="6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0" presetClass="path" presetSubtype="0" accel="32000" decel="59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8 -0.00022 C 0.01213 0.08357 -0.15303 0.17464 -0.13517 0.33583 C -0.10562 0.46439 0.09592 0.62315 0.11533 0.77552 C 0.12701 0.97508 0.16406 1.21522 0.15414 1.21588 " pathEditMode="relative" rAng="0" ptsTypes="AAAA">
                                      <p:cBhvr>
                                        <p:cTn id="654" dur="4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" y="60794"/>
                                    </p:animMotion>
                                  </p:childTnLst>
                                </p:cTn>
                              </p:par>
                              <p:par>
                                <p:cTn id="65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0" presetClass="path" presetSubtype="0" accel="32000" decel="59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88 -0.00022 C 0.01434 0.08336 -0.13561 0.36274 -0.12877 0.50915 C -0.12194 0.65557 -0.05049 0.72856 -0.03109 0.88071 C -0.00529 1.01323 0.05381 1.23132 0.058 1.27299 " pathEditMode="relative" rAng="0" ptsTypes="AAAA">
                                      <p:cBhvr>
                                        <p:cTn id="659" dur="4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2" y="63660"/>
                                    </p:animMotion>
                                  </p:childTnLst>
                                </p:cTn>
                              </p:par>
                              <p:par>
                                <p:cTn id="66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2" dur="2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3" presetID="0" presetClass="path" presetSubtype="0" accel="32000" decel="59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66 -0.00022 C 0.01411 0.08335 0.01544 0.19426 0.02712 0.36119 C 0.05689 0.49018 0.13032 0.5925 0.14973 0.74465 C 0.17553 0.87717 0.05359 1.23131 0.05755 1.27298 " pathEditMode="relative" rAng="0" ptsTypes="AAAA">
                                      <p:cBhvr>
                                        <p:cTn id="664" dur="4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6" y="63660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" presetID="0" presetClass="path" presetSubtype="0" accel="6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44 -1.20176E-6 C -0.09989 0.20794 0.20286 0.28313 0.20749 0.37508 C 0.21124 0.48423 -0.0397 0.57905 -0.00971 0.64873 C -0.00772 0.75943 0.21918 0.83462 0.20771 0.87894 C 0.18125 0.98479 -0.34113 1.28578 -0.08843 1.33826 " pathEditMode="relative" rAng="0" ptsTypes="AAAAA">
                                      <p:cBhvr>
                                        <p:cTn id="669" dur="3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0" y="66902"/>
                                    </p:animMotion>
                                  </p:childTnLst>
                                </p:cTn>
                              </p:par>
                              <p:par>
                                <p:cTn id="6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2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0" presetClass="path" presetSubtype="0" accel="6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8 -7.05623E-7 C 0.12172 0.17861 0.28313 0.17266 0.33473 0.28556 C 0.28468 0.43396 -0.01146 0.44035 -0.04939 0.53032 C -0.06439 0.67299 0.32194 0.78743 0.38611 0.84609 C 0.41941 0.9495 -0.03219 1.08379 -0.06108 1.24939 " pathEditMode="relative" rAng="0" ptsTypes="AAAAA">
                                      <p:cBhvr>
                                        <p:cTn id="674" dur="3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62470"/>
                                    </p:animMotion>
                                  </p:childTnLst>
                                </p:cTn>
                              </p:par>
                              <p:par>
                                <p:cTn id="6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7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8" presetID="0" presetClass="path" presetSubtype="0" accel="32000" decel="59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22 2.92172E-6 C 0.01455 0.08379 -0.1387 0.20573 -0.12701 0.37265 C -0.09724 0.50143 0.01014 0.54156 0.02955 0.69349 C 0.05535 0.8258 -0.28005 1.15612 -0.36803 1.24564 " pathEditMode="relative" rAng="0" ptsTypes="AAAA">
                                      <p:cBhvr>
                                        <p:cTn id="679" dur="4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5" y="62271"/>
                                    </p:animMotion>
                                  </p:childTnLst>
                                </p:cTn>
                              </p:par>
                              <p:par>
                                <p:cTn id="68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2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3" presetID="0" presetClass="path" presetSubtype="0" accel="32000" decel="59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6 -0.00023 C 0.01235 0.08357 0.09791 0.11775 0.11577 0.27916 C 0.14532 0.40771 0.00684 0.64762 0.02624 0.79977 C 0.03815 0.99911 0.16428 1.21521 0.15436 1.21587 " pathEditMode="relative" rAng="0" ptsTypes="AAAA">
                                      <p:cBhvr>
                                        <p:cTn id="684" dur="4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84" y="60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85" restart="whenNotActive" fill="hold" evtFilter="cancelBubble" nodeType="interactiveSeq">
                <p:stCondLst>
                  <p:cond evt="onClick" delay="0">
                    <p:tgtEl>
                      <p:spTgt spid="4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6" fill="hold">
                      <p:stCondLst>
                        <p:cond delay="0"/>
                      </p:stCondLst>
                      <p:childTnLst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9" dur="5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225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0" presetClass="path" presetSubtype="0" accel="70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759E-6 -0.00044 C 0.08556 -0.10606 0.10188 -0.29856 0.11952 -0.46857 C 0.13694 -0.6377 0.09196 -0.80286 0.29438 -1.03572 C 0.32746 -1.30408 0.11092 -1.50805 0.13231 -1.56031 " pathEditMode="relative" rAng="0" ptsTypes="AAAA">
                                      <p:cBhvr>
                                        <p:cTn id="697" dur="4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84" y="-77993"/>
                                    </p:animMotion>
                                  </p:childTnLst>
                                </p:cTn>
                              </p:par>
                              <p:par>
                                <p:cTn id="69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225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0" presetClass="path" presetSubtype="0" accel="70000" decel="2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7563 -0.20772 C 0.09063 -0.30496 0.12216 -0.48313 0.15612 -0.64013 C 0.19008 -0.79669 0.02095 -0.93054 0.12789 -1.14774 C 0.19206 -1.39603 0.13936 -1.60132 0.18082 -1.64961 " pathEditMode="relative" rAng="0" ptsTypes="AAAA">
                                      <p:cBhvr>
                                        <p:cTn id="702" dur="4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1" y="-72106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225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6" presetID="0" presetClass="path" presetSubtype="0" accel="70000" decel="25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66 -0.00022 C -0.04366 -0.11179 -0.05513 -0.36075 -0.10694 -0.55435 C -0.11599 -0.7334 0.02404 -0.83329 0.06483 -1.07122 C 0.04785 -1.35546 -0.05645 -1.59007 -0.06659 -1.64586 " pathEditMode="relative" rAng="0" ptsTypes="AAAA">
                                      <p:cBhvr>
                                        <p:cTn id="707" dur="4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1" y="-82293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0" dur="225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0" presetClass="path" presetSubtype="0" accel="70000" decel="25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32304E-6 -2.38148E-6 C 0.09371 -0.1043 0.13804 -0.31356 0.18015 -0.4968 C 0.22183 -0.68004 0.16538 -0.84983 0.25138 -1.10011 C 0.32282 -1.39007 0.3323 -1.6366 0.35965 -1.69107 " pathEditMode="relative" rAng="480000" ptsTypes="AAAA">
                                      <p:cBhvr>
                                        <p:cTn id="712" dur="3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93" y="-84565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10" presetClass="entr" presetSubtype="0" fill="hold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5" dur="175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" presetID="0" presetClass="path" presetSubtype="0" accel="70000" decel="25000" fill="hold" nodeType="withEffect">
                                  <p:stCondLst>
                                    <p:cond delay="230"/>
                                  </p:stCondLst>
                                  <p:childTnLst>
                                    <p:animMotion origin="layout" path="M -8.82029E-8 -0.00022 C -0.04807 -0.11048 -0.05733 -0.3118 -0.06703 -0.48887 C -0.07696 -0.66571 -0.028 -0.8172 -0.05888 -1.06241 C -0.0774 -1.34333 -0.06218 -1.57464 -0.07409 -1.62933 " pathEditMode="relative" rAng="0" ptsTypes="AAAA">
                                      <p:cBhvr>
                                        <p:cTn id="717" dur="3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5" y="-81455"/>
                                    </p:animMotion>
                                  </p:childTnLst>
                                </p:cTn>
                              </p:par>
                              <p:par>
                                <p:cTn id="7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0" dur="175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" presetID="0" presetClass="path" presetSubtype="0" accel="7000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72547E-7 -0.00044 C 0.16935 -0.10452 0.20154 -0.29482 0.23616 -0.46263 C 0.27078 -0.62999 0.09835 -0.7731 0.2075 -1.0053 C 0.27299 -1.27057 0.21918 -1.48975 0.26152 -1.54157 " pathEditMode="relative" rAng="0" ptsTypes="AAAA">
                                      <p:cBhvr>
                                        <p:cTn id="722" dur="3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76" y="-77067"/>
                                    </p:animMotion>
                                  </p:childTnLst>
                                </p:cTn>
                              </p:par>
                              <p:par>
                                <p:cTn id="7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5" dur="175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0" presetClass="path" presetSubtype="0" accel="7000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94046E-6 -1.26792E-6 C 0.32481 -0.10276 0.18832 -0.25865 0.24366 -0.46395 C 0.24454 -0.62756 -0.4796 -0.89217 -0.13517 -1.1936 C 0.08843 -1.28842 0.07894 -1.46637 0.16053 -1.51753 " pathEditMode="relative" rAng="0" ptsTypes="AAAA">
                                      <p:cBhvr>
                                        <p:cTn id="727" dur="3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" y="-75877"/>
                                    </p:animMotion>
                                  </p:childTnLst>
                                </p:cTn>
                              </p:par>
                              <p:par>
                                <p:cTn id="7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175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0" presetClass="path" presetSubtype="0" accel="32000" decel="2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41125E-6 -0.00044 C -0.30055 -0.10166 -0.39736 -0.27056 -0.41897 -0.45006 C -0.44035 -0.62977 0.06439 -0.85248 -0.12878 -1.0785 C -0.24476 -1.3365 -0.38854 -1.44917 -0.46329 -1.49945 " pathEditMode="relative" rAng="0" ptsTypes="AAAA">
                                      <p:cBhvr>
                                        <p:cTn id="732" dur="3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75" y="-74950"/>
                                    </p:animMotion>
                                  </p:childTnLst>
                                </p:cTn>
                              </p:par>
                              <p:par>
                                <p:cTn id="7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175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0" presetClass="path" presetSubtype="0" accel="32000" decel="2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05072E-6 -0.00044 C 0.13407 -0.10871 0.15942 -0.30695 0.18677 -0.48159 C 0.21411 -0.65579 0.07784 -0.80463 0.16406 -1.04631 C 0.21587 -1.32238 0.17332 -1.55061 0.20683 -1.60441 " pathEditMode="relative" rAng="0" ptsTypes="AAAA">
                                      <p:cBhvr>
                                        <p:cTn id="737" dur="25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42" y="-80198"/>
                                    </p:animMotion>
                                  </p:childTnLst>
                                </p:cTn>
                              </p:par>
                              <p:par>
                                <p:cTn id="73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175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" presetID="0" presetClass="path" presetSubtype="0" accel="32000" decel="24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06174E-6 -0.00044 C 0.07123 -0.114 0.08468 -0.32194 0.09923 -0.50518 C 0.114 -0.68798 0.04124 -0.84432 0.08732 -1.09768 C 0.11467 -1.38743 0.09217 -1.6269 0.11004 -1.68335 " pathEditMode="relative" rAng="0" ptsTypes="AAAA">
                                      <p:cBhvr>
                                        <p:cTn id="742" dur="2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1" y="-84146"/>
                                    </p:animMotion>
                                  </p:childTnLst>
                                </p:cTn>
                              </p:par>
                              <p:par>
                                <p:cTn id="7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5" dur="175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presetID="0" presetClass="path" presetSubtype="0" accel="32000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333E-7 -0.00044 C 0.16626 -0.09768 0.1978 -0.27585 0.23175 -0.43285 C 0.26571 -0.58941 0.09658 -0.72326 0.20353 -0.94046 C 0.2677 -1.18875 0.21499 -1.39405 0.25645 -1.44234 " pathEditMode="relative" rAng="0" ptsTypes="AAAA">
                                      <p:cBhvr>
                                        <p:cTn id="747" dur="3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1" y="-72084"/>
                                    </p:animMotion>
                                  </p:childTnLst>
                                </p:cTn>
                              </p:par>
                              <p:par>
                                <p:cTn id="7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0" dur="175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1" presetID="0" presetClass="path" presetSubtype="0" accel="32000" decel="24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333E-7 -0.00044 C 0.16626 -0.09768 0.1978 -0.27585 0.23175 -0.43285 C 0.26571 -0.58941 0.09658 -0.72326 0.20353 -0.94046 C 0.2677 -1.18875 0.21499 -1.39405 0.25645 -1.44234 " pathEditMode="relative" rAng="0" ptsTypes="AAAA">
                                      <p:cBhvr>
                                        <p:cTn id="752" dur="2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1" y="-72084"/>
                                    </p:animMotion>
                                  </p:childTnLst>
                                </p:cTn>
                              </p:par>
                              <p:par>
                                <p:cTn id="75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5" dur="17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6" presetID="0" presetClass="path" presetSubtype="0" accel="32000" decel="24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0992E-6 -0.00044 C 0.16604 -0.09768 0.16957 -0.25931 0.23153 -0.43307 C 0.29349 -0.60661 0.11863 -0.81587 0.37155 -1.04211 C 0.43572 -1.29018 0.21477 -1.39382 0.25623 -1.44233 " pathEditMode="relative" rAng="0" ptsTypes="AAAA">
                                      <p:cBhvr>
                                        <p:cTn id="757" dur="3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62" y="-72106"/>
                                    </p:animMotion>
                                  </p:childTnLst>
                                </p:cTn>
                              </p:par>
                              <p:par>
                                <p:cTn id="7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0" dur="3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" presetID="0" presetClass="path" presetSubtype="0" accel="32000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3429E-6 -0.00022 C 0.12106 -0.10518 0.14399 -0.29702 0.16869 -0.46571 C 0.19338 -0.63418 0.07034 -0.77839 0.14818 -1.01191 C 0.19493 -1.27916 0.15634 -1.49967 0.18677 -1.55193 " pathEditMode="relative" rAng="0" ptsTypes="AAAA">
                                      <p:cBhvr>
                                        <p:cTn id="762" dur="2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27" y="-77596"/>
                                    </p:animMotion>
                                  </p:childTnLst>
                                </p:cTn>
                              </p:par>
                              <p:par>
                                <p:cTn id="76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5" dur="225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6" presetID="0" presetClass="path" presetSubtype="0" accel="32000" decel="24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97685E-7 -0.00044 C 0.20198 -0.10055 0.24035 -0.28379 0.28159 -0.4452 C 0.32304 -0.60617 0.11731 -0.74377 0.24741 -0.96714 C 0.32547 -1.22249 0.2613 -1.43329 0.3118 -1.48313 " pathEditMode="relative" rAng="0" ptsTypes="AAAA">
                                      <p:cBhvr>
                                        <p:cTn id="767" dur="3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0" y="-74135"/>
                                    </p:animMotion>
                                  </p:childTnLst>
                                </p:cTn>
                              </p:par>
                              <p:par>
                                <p:cTn id="7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0" dur="225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" presetID="0" presetClass="path" presetSubtype="0" accel="32000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45 C -0.55458 -0.101 -0.65976 -0.28512 -0.7731 -0.44719 C -0.88644 -0.60882 -0.32216 -0.74708 -0.67894 -0.97156 C -0.89305 -1.22779 -0.71709 -1.4397 -0.85535 -1.48975 " pathEditMode="relative" rAng="0" ptsTypes="AAAA">
                                      <p:cBhvr>
                                        <p:cTn id="772" dur="2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778" y="-74465"/>
                                    </p:animMotion>
                                  </p:childTnLst>
                                </p:cTn>
                              </p:par>
                              <p:par>
                                <p:cTn id="77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5" dur="225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0" presetClass="path" presetSubtype="0" accel="32000" decel="24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66373E-6 -0.00022 C 0.12966 -0.10011 0.18236 -0.28114 0.18082 -0.44344 C 0.17906 -0.60551 -0.09305 -0.75148 -0.0097 -0.97353 C 0.04036 -1.22844 0.16759 -1.42712 0.20023 -1.47695 " pathEditMode="relative" rAng="0" ptsTypes="AAAA">
                                      <p:cBhvr>
                                        <p:cTn id="777" dur="2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32" y="-73848"/>
                                    </p:animMotion>
                                  </p:childTnLst>
                                </p:cTn>
                              </p:par>
                              <p:par>
                                <p:cTn id="77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0" dur="22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" presetID="0" presetClass="path" presetSubtype="0" accel="32000" decel="2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54686E-6 -0.00022 C 0.10871 -0.0968 0.12944 -0.27299 0.15171 -0.42822 C 0.17398 -0.58302 0.06328 -0.71577 0.13318 -0.93032 C 0.1753 -1.17618 0.14068 -1.37883 0.16802 -1.4269 " pathEditMode="relative" rAng="0" ptsTypes="AAAA">
                                      <p:cBhvr>
                                        <p:cTn id="782" dur="2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1" y="-71334"/>
                                    </p:animMotion>
                                  </p:childTnLst>
                                </p:cTn>
                              </p:par>
                              <p:par>
                                <p:cTn id="7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5" dur="225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0" presetClass="path" presetSubtype="0" accel="32000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8964E-7 -0.00022 C 0.16626 -0.09768 0.1978 -0.27585 0.23175 -0.43286 C 0.26571 -0.58942 0.09658 -0.72326 0.20353 -0.94046 C 0.2677 -1.18875 0.21499 -1.39405 0.25645 -1.44234 " pathEditMode="relative" rAng="0" ptsTypes="AAAA">
                                      <p:cBhvr>
                                        <p:cTn id="787" dur="2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1" y="-72106"/>
                                    </p:animMotion>
                                  </p:childTnLst>
                                </p:cTn>
                              </p:par>
                              <p:par>
                                <p:cTn id="788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0" dur="225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0" presetClass="path" presetSubtype="0" accel="32000" decel="24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09151E-6 -0.00044 C 0.16626 -0.09769 0.19779 -0.27586 0.23175 -0.43286 C 0.26571 -0.58942 0.09658 -0.72327 0.20353 -0.94047 C 0.26769 -1.18876 0.21499 -1.39405 0.25645 -1.44234 " pathEditMode="relative" rAng="0" ptsTypes="AAAA">
                                      <p:cBhvr>
                                        <p:cTn id="792" dur="2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1" y="-72106"/>
                                    </p:animMotion>
                                  </p:childTnLst>
                                </p:cTn>
                              </p:par>
                              <p:par>
                                <p:cTn id="79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5" dur="225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" presetID="0" presetClass="path" presetSubtype="0" accel="32000" decel="24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56119E-6 -0.00044 C 0.16626 -0.09768 0.19779 -0.27585 0.23175 -0.43285 C 0.26571 -0.58941 0.09658 -0.72326 0.20352 -0.94046 C 0.26769 -1.18875 0.21499 -1.39404 0.25645 -1.44233 " pathEditMode="relative" rAng="0" ptsTypes="AAAA">
                                      <p:cBhvr>
                                        <p:cTn id="797" dur="2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1" y="-72106"/>
                                    </p:animMotion>
                                  </p:childTnLst>
                                </p:cTn>
                              </p:par>
                              <p:par>
                                <p:cTn id="7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0" dur="225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1" presetID="0" presetClass="path" presetSubtype="0" accel="32000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5888E-6 -0.00044 C 0.16627 -0.09768 0.1978 -0.27585 0.23176 -0.43285 C 0.26571 -0.58941 0.09659 -0.72326 0.20353 -0.94046 C 0.2677 -1.18875 0.215 -1.39404 0.25645 -1.44233 " pathEditMode="relative" rAng="0" ptsTypes="AAAA">
                                      <p:cBhvr>
                                        <p:cTn id="802" dur="2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1" y="-72106"/>
                                    </p:animMotion>
                                  </p:childTnLst>
                                </p:cTn>
                              </p:par>
                              <p:par>
                                <p:cTn id="80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5" dur="225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6" presetID="0" presetClass="path" presetSubtype="0" accel="32000" decel="2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44 -0.00044 C -0.04939 -0.09526 -0.10209 -0.34244 -0.11201 -0.49504 C -0.12194 -0.64785 0.15678 -0.67497 0.12525 -0.8871 C 0.10651 -1.12921 -0.06394 -1.35744 -0.07585 -1.40507 " pathEditMode="relative" rAng="0" ptsTypes="AAAA">
                                      <p:cBhvr>
                                        <p:cTn id="807" dur="2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" y="-70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1"/>
                  </p:tgtEl>
                </p:cond>
              </p:nextCondLst>
            </p:seq>
            <p:audio>
              <p:cMediaNode vol="80000" numSld="999" showWhenStopped="0">
                <p:cTn id="80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</TotalTime>
  <Words>14</Words>
  <Application>Microsoft Office PowerPoint</Application>
  <PresentationFormat>Custom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 Theme</vt:lpstr>
      <vt:lpstr>PowerPoint Presentation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Sandy Rushton</cp:lastModifiedBy>
  <dcterms:created xsi:type="dcterms:W3CDTF">2018-02-06T23:36:03Z</dcterms:created>
  <dcterms:modified xsi:type="dcterms:W3CDTF">2018-02-07T14:09:10Z</dcterms:modified>
  <cp:category>www.brightcarbon.com</cp:category>
</cp:coreProperties>
</file>